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74"/>
  </p:notesMasterIdLst>
  <p:sldIdLst>
    <p:sldId id="259" r:id="rId4"/>
    <p:sldId id="356" r:id="rId5"/>
    <p:sldId id="357" r:id="rId6"/>
    <p:sldId id="263" r:id="rId7"/>
    <p:sldId id="265"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 id="316" r:id="rId31"/>
    <p:sldId id="317" r:id="rId32"/>
    <p:sldId id="318" r:id="rId33"/>
    <p:sldId id="319" r:id="rId34"/>
    <p:sldId id="320" r:id="rId35"/>
    <p:sldId id="321" r:id="rId36"/>
    <p:sldId id="322" r:id="rId37"/>
    <p:sldId id="323" r:id="rId38"/>
    <p:sldId id="324" r:id="rId39"/>
    <p:sldId id="325" r:id="rId40"/>
    <p:sldId id="326" r:id="rId41"/>
    <p:sldId id="327" r:id="rId42"/>
    <p:sldId id="328" r:id="rId43"/>
    <p:sldId id="329" r:id="rId44"/>
    <p:sldId id="330" r:id="rId45"/>
    <p:sldId id="331" r:id="rId46"/>
    <p:sldId id="332" r:id="rId47"/>
    <p:sldId id="333" r:id="rId48"/>
    <p:sldId id="334" r:id="rId49"/>
    <p:sldId id="335" r:id="rId50"/>
    <p:sldId id="336" r:id="rId51"/>
    <p:sldId id="337" r:id="rId52"/>
    <p:sldId id="338" r:id="rId53"/>
    <p:sldId id="339" r:id="rId54"/>
    <p:sldId id="340" r:id="rId55"/>
    <p:sldId id="341" r:id="rId56"/>
    <p:sldId id="342" r:id="rId57"/>
    <p:sldId id="343" r:id="rId58"/>
    <p:sldId id="344" r:id="rId59"/>
    <p:sldId id="345" r:id="rId60"/>
    <p:sldId id="346" r:id="rId61"/>
    <p:sldId id="347" r:id="rId62"/>
    <p:sldId id="348" r:id="rId63"/>
    <p:sldId id="349" r:id="rId64"/>
    <p:sldId id="350" r:id="rId65"/>
    <p:sldId id="351" r:id="rId66"/>
    <p:sldId id="352" r:id="rId67"/>
    <p:sldId id="353" r:id="rId68"/>
    <p:sldId id="354" r:id="rId69"/>
    <p:sldId id="355" r:id="rId70"/>
    <p:sldId id="283" r:id="rId71"/>
    <p:sldId id="278" r:id="rId72"/>
    <p:sldId id="256" r:id="rId73"/>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104" d="100"/>
          <a:sy n="104" d="100"/>
        </p:scale>
        <p:origin x="-798" y="-78"/>
      </p:cViewPr>
      <p:guideLst>
        <p:guide orient="horz" pos="2146"/>
        <p:guide pos="3909"/>
      </p:guideLst>
    </p:cSldViewPr>
  </p:slideViewPr>
  <p:notesTextViewPr>
    <p:cViewPr>
      <p:scale>
        <a:sx n="1" d="1"/>
        <a:sy n="1" d="1"/>
      </p:scale>
      <p:origin x="0" y="0"/>
    </p:cViewPr>
  </p:notesTextViewPr>
  <p:sorterViewPr showFormatting="0">
    <p:cViewPr>
      <p:scale>
        <a:sx n="86" d="100"/>
        <a:sy n="86" d="100"/>
      </p:scale>
      <p:origin x="0" y="0"/>
    </p:cViewPr>
  </p:sorter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notesMaster" Target="notesMasters/notesMaster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257B0A2-08D4-43AE-BCAB-B88E300F9532}"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772" name="幻灯片图像占位符 3"/>
          <p:cNvSpPr>
            <a:spLocks noGrp="1" noRot="1" noChangeAspect="1"/>
          </p:cNvSpPr>
          <p:nvPr>
            <p:ph type="sldImg" idx="2"/>
          </p:nvPr>
        </p:nvSpPr>
        <p:spPr>
          <a:xfrm>
            <a:off x="685800" y="1143000"/>
            <a:ext cx="5486400" cy="3086100"/>
          </a:xfrm>
          <a:prstGeom prst="rect">
            <a:avLst/>
          </a:prstGeom>
          <a:noFill/>
          <a:ln w="12700">
            <a:noFill/>
          </a:ln>
        </p:spPr>
      </p:sp>
      <p:sp>
        <p:nvSpPr>
          <p:cNvPr id="20485" name="备注占位符 4"/>
          <p:cNvSpPr>
            <a:spLocks noGrp="1" noRot="1" noChangeAspect="1" noChangeArrowheads="1"/>
          </p:cNvSpPr>
          <p:nvPr/>
        </p:nvSpPr>
        <p:spPr bwMode="auto">
          <a:xfrm>
            <a:off x="685800" y="4400550"/>
            <a:ext cx="5486400" cy="3600450"/>
          </a:xfrm>
          <a:prstGeom prst="rect">
            <a:avLst/>
          </a:prstGeom>
          <a:noFill/>
          <a:ln>
            <a:noFill/>
          </a:ln>
        </p:spPr>
        <p:txBody>
          <a:bodyPr anchor="ctr"/>
          <a:lstStyle>
            <a:lvl1pPr defTabSz="0" eaLnBrk="0" hangingPunct="0">
              <a:defRPr>
                <a:solidFill>
                  <a:schemeClr val="tx1"/>
                </a:solidFill>
                <a:latin typeface="Arial" panose="020B0604020202020204" pitchFamily="34" charset="0"/>
                <a:ea typeface="宋体" panose="02010600030101010101" pitchFamily="2" charset="-122"/>
              </a:defRPr>
            </a:lvl1pPr>
            <a:lvl2pPr marL="742950" indent="-285750" defTabSz="0" eaLnBrk="0" hangingPunct="0">
              <a:defRPr>
                <a:solidFill>
                  <a:schemeClr val="tx1"/>
                </a:solidFill>
                <a:latin typeface="Arial" panose="020B0604020202020204" pitchFamily="34" charset="0"/>
                <a:ea typeface="宋体" panose="02010600030101010101" pitchFamily="2" charset="-122"/>
              </a:defRPr>
            </a:lvl2pPr>
            <a:lvl3pPr marL="1143000" indent="-228600" defTabSz="0" eaLnBrk="0" hangingPunct="0">
              <a:defRPr>
                <a:solidFill>
                  <a:schemeClr val="tx1"/>
                </a:solidFill>
                <a:latin typeface="Arial" panose="020B0604020202020204" pitchFamily="34" charset="0"/>
                <a:ea typeface="宋体" panose="02010600030101010101" pitchFamily="2" charset="-122"/>
              </a:defRPr>
            </a:lvl3pPr>
            <a:lvl4pPr marL="1600200" indent="-228600" defTabSz="0" eaLnBrk="0" hangingPunct="0">
              <a:defRPr>
                <a:solidFill>
                  <a:schemeClr val="tx1"/>
                </a:solidFill>
                <a:latin typeface="Arial" panose="020B0604020202020204" pitchFamily="34" charset="0"/>
                <a:ea typeface="宋体" panose="02010600030101010101" pitchFamily="2" charset="-122"/>
              </a:defRPr>
            </a:lvl4pPr>
            <a:lvl5pPr marL="2057400" indent="-228600" defTabSz="0" eaLnBrk="0" hangingPunct="0">
              <a:defRPr>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页脚占位符 5"/>
          <p:cNvSpPr>
            <a:spLocks noGrp="1" noChangeArrowheads="1"/>
          </p:cNvSpPr>
          <p:nvPr>
            <p:ph type="ftr" sz="quarter" idx="4"/>
          </p:nvPr>
        </p:nvSpPr>
        <p:spPr bwMode="auto">
          <a:xfrm>
            <a:off x="0" y="8685213"/>
            <a:ext cx="2971800" cy="458788"/>
          </a:xfrm>
          <a:prstGeom prst="rect">
            <a:avLst/>
          </a:prstGeom>
          <a:noFill/>
          <a:ln>
            <a:noFill/>
          </a:ln>
        </p:spPr>
        <p:txBody>
          <a:bodyPr vert="horz" wrap="square" lIns="91440" tIns="45720" rIns="91440" bIns="45720" numCol="1" anchor="b" anchorCtr="0" compatLnSpc="1"/>
          <a:lstStyle>
            <a:lvl1pPr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灯片编号占位符 6"/>
          <p:cNvSpPr>
            <a:spLocks noGrp="1" noChangeArrowheads="1"/>
          </p:cNvSpPr>
          <p:nvPr>
            <p:ph type="sldNum" sz="quarter" idx="5"/>
          </p:nvPr>
        </p:nvSpPr>
        <p:spPr bwMode="auto">
          <a:xfrm>
            <a:off x="3884613" y="8685213"/>
            <a:ext cx="2971800" cy="458788"/>
          </a:xfrm>
          <a:prstGeom prst="rect">
            <a:avLst/>
          </a:prstGeom>
          <a:noFill/>
          <a:ln>
            <a:noFill/>
          </a:ln>
        </p:spPr>
        <p:txBody>
          <a:bodyPr vert="horz" wrap="square" lIns="91440" tIns="45720" rIns="91440" bIns="45720" numCol="1" anchor="b" anchorCtr="0" compatLnSpc="1"/>
          <a:p>
            <a:pPr lvl="0" algn="r" eaLnBrk="1" hangingPunct="1"/>
            <a:fld id="{9A0DB2DC-4C9A-4742-B13C-FB6460FD3503}" type="slidenum">
              <a:rPr lang="zh-CN" altLang="en-US" dirty="0"/>
            </a:fld>
            <a:endParaRPr lang="zh-CN" altLang="en-US" sz="1200" dirty="0"/>
          </a:p>
        </p:txBody>
      </p:sp>
    </p:spTree>
  </p:cSld>
  <p:clrMap bg1="lt1" tx1="dk1" bg2="lt2" tx2="dk2" accent1="accent1" accent2="accent2" accent3="accent3" accent4="accent4" accent5="accent5" accent6="accent6" hlink="hlink" folHlink="folHlink"/>
  <p:hf sldNum="0"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7" name="日期占位符 3"/>
          <p:cNvSpPr>
            <a:spLocks noGrp="1" noChangeArrowheads="1"/>
          </p:cNvSpPr>
          <p:nvPr>
            <p:ph type="dt" sz="half" idx="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4E60232-9C25-4D15-9F45-7C1032610353}"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D9DC43E-D6F3-4245-85C3-A77460938128}"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6E0E4CE-064F-4CC2-98A2-52F6035565DC}"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7" name="日期占位符 3"/>
          <p:cNvSpPr>
            <a:spLocks noGrp="1" noChangeArrowheads="1"/>
          </p:cNvSpPr>
          <p:nvPr>
            <p:ph type="dt" sz="half" idx="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1170DA3-EF76-470D-8158-3D6779D7B897}"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7" name="日期占位符 3"/>
          <p:cNvSpPr>
            <a:spLocks noGrp="1" noChangeArrowheads="1"/>
          </p:cNvSpPr>
          <p:nvPr>
            <p:ph type="dt" sz="half" idx="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4E60232-9C25-4D15-9F45-7C1032610353}"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81AD8E10-E5E2-4E03-9436-5EBB4AA467DC}"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7" name="日期占位符 3"/>
          <p:cNvSpPr>
            <a:spLocks noGrp="1" noChangeArrowheads="1"/>
          </p:cNvSpPr>
          <p:nvPr>
            <p:ph type="dt" sz="half" idx="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164DD41-84AC-4225-B7C6-AEDBE3C0152B}"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B5045DA-A47C-4B20-83B8-F8C5ED3D5A6D}"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7F12AE4-8993-4FD2-AB08-7F6D34061C9D}"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1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1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7" name="日期占位符 3"/>
          <p:cNvSpPr>
            <a:spLocks noGrp="1" noChangeArrowheads="1"/>
          </p:cNvSpPr>
          <p:nvPr>
            <p:ph type="dt" sz="half" idx="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4F67B51-F3E3-4BCB-811F-B9D19E59EBA3}"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7" name="日期占位符 3"/>
          <p:cNvSpPr>
            <a:spLocks noGrp="1" noChangeArrowheads="1"/>
          </p:cNvSpPr>
          <p:nvPr>
            <p:ph type="dt" sz="half" idx="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9993AC0-9503-4B8B-BBF2-4607585B3D2C}"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81AD8E10-E5E2-4E03-9436-5EBB4AA467DC}"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7" name="日期占位符 3"/>
          <p:cNvSpPr>
            <a:spLocks noGrp="1" noChangeArrowheads="1"/>
          </p:cNvSpPr>
          <p:nvPr>
            <p:ph type="dt" sz="half" idx="1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4A2E86-FC7F-4B37-A0DE-17CA3A8A7387}"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7" name="日期占位符 3"/>
          <p:cNvSpPr>
            <a:spLocks noGrp="1" noChangeArrowheads="1"/>
          </p:cNvSpPr>
          <p:nvPr>
            <p:ph type="dt" sz="half" idx="1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1BC2192-C896-4521-A3B5-40C9ADF3BC71}"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D9DC43E-D6F3-4245-85C3-A77460938128}"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6E0E4CE-064F-4CC2-98A2-52F6035565DC}"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7" name="日期占位符 3"/>
          <p:cNvSpPr>
            <a:spLocks noGrp="1" noChangeArrowheads="1"/>
          </p:cNvSpPr>
          <p:nvPr>
            <p:ph type="dt" sz="half" idx="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1170DA3-EF76-470D-8158-3D6779D7B897}"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7" name="日期占位符 3"/>
          <p:cNvSpPr>
            <a:spLocks noGrp="1" noChangeArrowheads="1"/>
          </p:cNvSpPr>
          <p:nvPr>
            <p:ph type="dt" sz="half" idx="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164DD41-84AC-4225-B7C6-AEDBE3C0152B}"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B5045DA-A47C-4B20-83B8-F8C5ED3D5A6D}"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7F12AE4-8993-4FD2-AB08-7F6D34061C9D}"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1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1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7" name="日期占位符 3"/>
          <p:cNvSpPr>
            <a:spLocks noGrp="1" noChangeArrowheads="1"/>
          </p:cNvSpPr>
          <p:nvPr>
            <p:ph type="dt" sz="half" idx="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4F67B51-F3E3-4BCB-811F-B9D19E59EBA3}"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7" name="日期占位符 3"/>
          <p:cNvSpPr>
            <a:spLocks noGrp="1" noChangeArrowheads="1"/>
          </p:cNvSpPr>
          <p:nvPr>
            <p:ph type="dt" sz="half" idx="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9993AC0-9503-4B8B-BBF2-4607585B3D2C}"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7" name="日期占位符 3"/>
          <p:cNvSpPr>
            <a:spLocks noGrp="1" noChangeArrowheads="1"/>
          </p:cNvSpPr>
          <p:nvPr>
            <p:ph type="dt" sz="half" idx="1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4A2E86-FC7F-4B37-A0DE-17CA3A8A7387}"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7" name="日期占位符 3"/>
          <p:cNvSpPr>
            <a:spLocks noGrp="1" noChangeArrowheads="1"/>
          </p:cNvSpPr>
          <p:nvPr>
            <p:ph type="dt" sz="half" idx="1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1BC2192-C896-4521-A3B5-40C9ADF3BC71}"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zh-CN" dirty="0"/>
              <a:t>单击此处编辑母版标题样式</a:t>
            </a:r>
            <a:endParaRPr lang="zh-CN" altLang="zh-CN" dirty="0"/>
          </a:p>
        </p:txBody>
      </p:sp>
      <p:sp>
        <p:nvSpPr>
          <p:cNvPr id="3075" name="文本占位符 2"/>
          <p:cNvSpPr>
            <a:spLocks noGrp="1"/>
          </p:cNvSpPr>
          <p:nvPr>
            <p:ph type="body" idx="1"/>
          </p:nvPr>
        </p:nvSpPr>
        <p:spPr>
          <a:xfrm>
            <a:off x="838200" y="1825625"/>
            <a:ext cx="10515600" cy="4351338"/>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1B65FF6-DE23-453E-AC4A-DD43BB14002C}"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ctr" anchorCtr="0" compatLnSpc="1"/>
          <a:lstStyle>
            <a:lvl1pPr algn="r">
              <a:defRPr sz="1200">
                <a:solidFill>
                  <a:srgbClr val="898989"/>
                </a:solidFill>
              </a:defRPr>
            </a:lvl1p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zh-CN" dirty="0"/>
              <a:t>单击此处编辑母版标题样式</a:t>
            </a:r>
            <a:endParaRPr lang="zh-CN" altLang="zh-CN" dirty="0"/>
          </a:p>
        </p:txBody>
      </p:sp>
      <p:sp>
        <p:nvSpPr>
          <p:cNvPr id="3075" name="文本占位符 2"/>
          <p:cNvSpPr>
            <a:spLocks noGrp="1"/>
          </p:cNvSpPr>
          <p:nvPr>
            <p:ph type="body" idx="1"/>
          </p:nvPr>
        </p:nvSpPr>
        <p:spPr>
          <a:xfrm>
            <a:off x="838200" y="1825625"/>
            <a:ext cx="10515600" cy="4351338"/>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1B65FF6-DE23-453E-AC4A-DD43BB14002C}"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ctr" anchorCtr="0" compatLnSpc="1"/>
          <a:lstStyle>
            <a:lvl1pPr algn="r">
              <a:defRPr sz="1200">
                <a:solidFill>
                  <a:srgbClr val="898989"/>
                </a:solidFill>
              </a:defRPr>
            </a:lvl1p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14.jpeg"/><Relationship Id="rId1" Type="http://schemas.openxmlformats.org/officeDocument/2006/relationships/image" Target="../media/image13.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17.jpeg"/><Relationship Id="rId1" Type="http://schemas.openxmlformats.org/officeDocument/2006/relationships/image" Target="../media/image16.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8.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20.jpeg"/><Relationship Id="rId1" Type="http://schemas.openxmlformats.org/officeDocument/2006/relationships/image" Target="../media/image19.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22.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23.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2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image" Target="../media/image25.jpe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29.jpeg"/><Relationship Id="rId1" Type="http://schemas.openxmlformats.org/officeDocument/2006/relationships/image" Target="../media/image28.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30.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31.jpe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image" Target="../media/image32.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35.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36.jpe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image" Target="../media/image37.jpeg"/></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24.xml"/><Relationship Id="rId4" Type="http://schemas.openxmlformats.org/officeDocument/2006/relationships/image" Target="../media/image43.jpeg"/><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image" Target="../media/image40.jpe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45.jpeg"/><Relationship Id="rId1" Type="http://schemas.openxmlformats.org/officeDocument/2006/relationships/image" Target="../media/image4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image" Target="../media/image46.jpe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image" Target="../media/image49.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52.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53.jpe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55.jpeg"/><Relationship Id="rId1" Type="http://schemas.openxmlformats.org/officeDocument/2006/relationships/image" Target="../media/image54.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56.jpeg"/></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image" Target="../media/image59.jpeg"/><Relationship Id="rId2" Type="http://schemas.openxmlformats.org/officeDocument/2006/relationships/image" Target="../media/image58.jpeg"/><Relationship Id="rId1" Type="http://schemas.openxmlformats.org/officeDocument/2006/relationships/image" Target="../media/image57.jpe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60.jpe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61.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62.jpe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64.jpeg"/><Relationship Id="rId1" Type="http://schemas.openxmlformats.org/officeDocument/2006/relationships/image" Target="../media/image63.jpe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65.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67.png"/><Relationship Id="rId1" Type="http://schemas.openxmlformats.org/officeDocument/2006/relationships/image" Target="../media/image66.jpe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69.png"/><Relationship Id="rId1" Type="http://schemas.openxmlformats.org/officeDocument/2006/relationships/image" Target="../media/image68.jpe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70.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71.jpe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72.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74.jpeg"/><Relationship Id="rId1" Type="http://schemas.openxmlformats.org/officeDocument/2006/relationships/image" Target="../media/image7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jpe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76.png"/><Relationship Id="rId1" Type="http://schemas.openxmlformats.org/officeDocument/2006/relationships/image" Target="../media/image75.jpe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77.jpeg"/><Relationship Id="rId1" Type="http://schemas.openxmlformats.org/officeDocument/2006/relationships/image" Target="../media/image52.png"/></Relationships>
</file>

<file path=ppt/slides/_rels/slide62.xml.rels><?xml version="1.0" encoding="UTF-8" standalone="yes"?>
<Relationships xmlns="http://schemas.openxmlformats.org/package/2006/relationships"><Relationship Id="rId5" Type="http://schemas.openxmlformats.org/officeDocument/2006/relationships/slideLayout" Target="../slideLayouts/slideLayout24.xml"/><Relationship Id="rId4" Type="http://schemas.openxmlformats.org/officeDocument/2006/relationships/image" Target="../media/image81.png"/><Relationship Id="rId3" Type="http://schemas.openxmlformats.org/officeDocument/2006/relationships/image" Target="../media/image80.jpeg"/><Relationship Id="rId2" Type="http://schemas.openxmlformats.org/officeDocument/2006/relationships/image" Target="../media/image79.jpeg"/><Relationship Id="rId1" Type="http://schemas.openxmlformats.org/officeDocument/2006/relationships/image" Target="../media/image78.jpe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83.jpeg"/><Relationship Id="rId1" Type="http://schemas.openxmlformats.org/officeDocument/2006/relationships/image" Target="../media/image82.jpe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85.jpeg"/><Relationship Id="rId1" Type="http://schemas.openxmlformats.org/officeDocument/2006/relationships/image" Target="../media/image84.jpe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87.jpeg"/><Relationship Id="rId1" Type="http://schemas.openxmlformats.org/officeDocument/2006/relationships/image" Target="../media/image86.jpe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8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5285"/>
        </a:solidFill>
        <a:effectLst/>
      </p:bgPr>
    </p:bg>
    <p:spTree>
      <p:nvGrpSpPr>
        <p:cNvPr id="1" name=""/>
        <p:cNvGrpSpPr/>
        <p:nvPr/>
      </p:nvGrpSpPr>
      <p:grpSpPr/>
      <p:grpSp>
        <p:nvGrpSpPr>
          <p:cNvPr id="16386" name="组合 4"/>
          <p:cNvGrpSpPr/>
          <p:nvPr/>
        </p:nvGrpSpPr>
        <p:grpSpPr>
          <a:xfrm>
            <a:off x="-517525" y="-1657350"/>
            <a:ext cx="12844463" cy="9318625"/>
            <a:chOff x="0" y="0"/>
            <a:chExt cx="12844462" cy="9318625"/>
          </a:xfrm>
        </p:grpSpPr>
        <p:grpSp>
          <p:nvGrpSpPr>
            <p:cNvPr id="16418" name="组合 658"/>
            <p:cNvGrpSpPr/>
            <p:nvPr/>
          </p:nvGrpSpPr>
          <p:grpSpPr>
            <a:xfrm>
              <a:off x="11814175" y="6210300"/>
              <a:ext cx="685800" cy="461963"/>
              <a:chOff x="0" y="0"/>
              <a:chExt cx="685800" cy="461963"/>
            </a:xfrm>
          </p:grpSpPr>
          <p:sp>
            <p:nvSpPr>
              <p:cNvPr id="16893" name="Freeform 92"/>
              <p:cNvSpPr>
                <a:spLocks noEditPoints="1"/>
              </p:cNvSpPr>
              <p:nvPr/>
            </p:nvSpPr>
            <p:spPr>
              <a:xfrm>
                <a:off x="0" y="0"/>
                <a:ext cx="685800" cy="461963"/>
              </a:xfrm>
              <a:custGeom>
                <a:avLst/>
                <a:gdLst>
                  <a:gd name="txL" fmla="*/ 0 w 89"/>
                  <a:gd name="txT" fmla="*/ 0 h 60"/>
                  <a:gd name="txR" fmla="*/ 89 w 89"/>
                  <a:gd name="txB" fmla="*/ 60 h 6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9" h="60">
                    <a:moveTo>
                      <a:pt x="89" y="32"/>
                    </a:moveTo>
                    <a:cubicBezTo>
                      <a:pt x="89" y="28"/>
                      <a:pt x="87" y="28"/>
                      <a:pt x="83" y="26"/>
                    </a:cubicBezTo>
                    <a:cubicBezTo>
                      <a:pt x="74" y="21"/>
                      <a:pt x="64" y="18"/>
                      <a:pt x="55" y="15"/>
                    </a:cubicBezTo>
                    <a:cubicBezTo>
                      <a:pt x="45" y="11"/>
                      <a:pt x="36" y="6"/>
                      <a:pt x="27" y="3"/>
                    </a:cubicBezTo>
                    <a:cubicBezTo>
                      <a:pt x="21" y="1"/>
                      <a:pt x="13" y="0"/>
                      <a:pt x="7" y="3"/>
                    </a:cubicBezTo>
                    <a:cubicBezTo>
                      <a:pt x="0" y="7"/>
                      <a:pt x="4" y="18"/>
                      <a:pt x="6" y="24"/>
                    </a:cubicBezTo>
                    <a:cubicBezTo>
                      <a:pt x="6" y="25"/>
                      <a:pt x="6" y="26"/>
                      <a:pt x="7" y="26"/>
                    </a:cubicBezTo>
                    <a:cubicBezTo>
                      <a:pt x="11" y="26"/>
                      <a:pt x="16" y="26"/>
                      <a:pt x="21" y="26"/>
                    </a:cubicBezTo>
                    <a:cubicBezTo>
                      <a:pt x="21" y="26"/>
                      <a:pt x="21" y="26"/>
                      <a:pt x="21" y="27"/>
                    </a:cubicBezTo>
                    <a:cubicBezTo>
                      <a:pt x="21" y="28"/>
                      <a:pt x="21" y="30"/>
                      <a:pt x="21" y="31"/>
                    </a:cubicBezTo>
                    <a:cubicBezTo>
                      <a:pt x="21" y="33"/>
                      <a:pt x="20" y="34"/>
                      <a:pt x="20" y="35"/>
                    </a:cubicBezTo>
                    <a:cubicBezTo>
                      <a:pt x="17" y="35"/>
                      <a:pt x="14" y="35"/>
                      <a:pt x="12" y="32"/>
                    </a:cubicBezTo>
                    <a:cubicBezTo>
                      <a:pt x="11" y="31"/>
                      <a:pt x="11" y="28"/>
                      <a:pt x="11" y="26"/>
                    </a:cubicBezTo>
                    <a:cubicBezTo>
                      <a:pt x="11" y="26"/>
                      <a:pt x="10" y="26"/>
                      <a:pt x="10" y="27"/>
                    </a:cubicBezTo>
                    <a:cubicBezTo>
                      <a:pt x="10" y="29"/>
                      <a:pt x="10" y="34"/>
                      <a:pt x="12" y="36"/>
                    </a:cubicBezTo>
                    <a:cubicBezTo>
                      <a:pt x="12" y="36"/>
                      <a:pt x="14" y="36"/>
                      <a:pt x="15" y="36"/>
                    </a:cubicBezTo>
                    <a:cubicBezTo>
                      <a:pt x="20" y="37"/>
                      <a:pt x="24" y="37"/>
                      <a:pt x="29" y="37"/>
                    </a:cubicBezTo>
                    <a:cubicBezTo>
                      <a:pt x="41" y="38"/>
                      <a:pt x="51" y="41"/>
                      <a:pt x="62" y="43"/>
                    </a:cubicBezTo>
                    <a:cubicBezTo>
                      <a:pt x="46" y="50"/>
                      <a:pt x="28" y="49"/>
                      <a:pt x="11" y="50"/>
                    </a:cubicBezTo>
                    <a:cubicBezTo>
                      <a:pt x="8" y="50"/>
                      <a:pt x="3" y="51"/>
                      <a:pt x="6" y="55"/>
                    </a:cubicBezTo>
                    <a:cubicBezTo>
                      <a:pt x="9" y="60"/>
                      <a:pt x="20" y="58"/>
                      <a:pt x="24" y="57"/>
                    </a:cubicBezTo>
                    <a:cubicBezTo>
                      <a:pt x="42" y="57"/>
                      <a:pt x="61" y="56"/>
                      <a:pt x="79" y="53"/>
                    </a:cubicBezTo>
                    <a:cubicBezTo>
                      <a:pt x="82" y="53"/>
                      <a:pt x="82" y="53"/>
                      <a:pt x="83" y="51"/>
                    </a:cubicBezTo>
                    <a:cubicBezTo>
                      <a:pt x="84" y="50"/>
                      <a:pt x="84" y="45"/>
                      <a:pt x="83" y="44"/>
                    </a:cubicBezTo>
                    <a:cubicBezTo>
                      <a:pt x="83" y="43"/>
                      <a:pt x="82" y="43"/>
                      <a:pt x="82" y="43"/>
                    </a:cubicBezTo>
                    <a:cubicBezTo>
                      <a:pt x="84" y="42"/>
                      <a:pt x="85" y="41"/>
                      <a:pt x="86" y="40"/>
                    </a:cubicBezTo>
                    <a:cubicBezTo>
                      <a:pt x="88" y="38"/>
                      <a:pt x="89" y="35"/>
                      <a:pt x="89" y="32"/>
                    </a:cubicBezTo>
                    <a:close/>
                    <a:moveTo>
                      <a:pt x="23" y="35"/>
                    </a:moveTo>
                    <a:cubicBezTo>
                      <a:pt x="22" y="35"/>
                      <a:pt x="22" y="35"/>
                      <a:pt x="21" y="35"/>
                    </a:cubicBezTo>
                    <a:cubicBezTo>
                      <a:pt x="22" y="33"/>
                      <a:pt x="22" y="29"/>
                      <a:pt x="21" y="26"/>
                    </a:cubicBezTo>
                    <a:cubicBezTo>
                      <a:pt x="21" y="26"/>
                      <a:pt x="21" y="26"/>
                      <a:pt x="21" y="26"/>
                    </a:cubicBezTo>
                    <a:cubicBezTo>
                      <a:pt x="22" y="26"/>
                      <a:pt x="23" y="26"/>
                      <a:pt x="23" y="26"/>
                    </a:cubicBezTo>
                    <a:cubicBezTo>
                      <a:pt x="29" y="27"/>
                      <a:pt x="34" y="28"/>
                      <a:pt x="40" y="30"/>
                    </a:cubicBezTo>
                    <a:cubicBezTo>
                      <a:pt x="50" y="33"/>
                      <a:pt x="58" y="38"/>
                      <a:pt x="68" y="42"/>
                    </a:cubicBezTo>
                    <a:cubicBezTo>
                      <a:pt x="69" y="42"/>
                      <a:pt x="71" y="43"/>
                      <a:pt x="72" y="43"/>
                    </a:cubicBezTo>
                    <a:cubicBezTo>
                      <a:pt x="72" y="43"/>
                      <a:pt x="72" y="44"/>
                      <a:pt x="71" y="44"/>
                    </a:cubicBezTo>
                    <a:cubicBezTo>
                      <a:pt x="71" y="43"/>
                      <a:pt x="71" y="43"/>
                      <a:pt x="71" y="43"/>
                    </a:cubicBezTo>
                    <a:cubicBezTo>
                      <a:pt x="59" y="40"/>
                      <a:pt x="48" y="38"/>
                      <a:pt x="37" y="37"/>
                    </a:cubicBezTo>
                    <a:cubicBezTo>
                      <a:pt x="32" y="36"/>
                      <a:pt x="27" y="36"/>
                      <a:pt x="23" y="35"/>
                    </a:cubicBezTo>
                    <a:close/>
                    <a:moveTo>
                      <a:pt x="82" y="46"/>
                    </a:moveTo>
                    <a:cubicBezTo>
                      <a:pt x="83" y="50"/>
                      <a:pt x="78" y="52"/>
                      <a:pt x="74" y="52"/>
                    </a:cubicBezTo>
                    <a:cubicBezTo>
                      <a:pt x="68" y="53"/>
                      <a:pt x="61" y="53"/>
                      <a:pt x="55" y="54"/>
                    </a:cubicBezTo>
                    <a:cubicBezTo>
                      <a:pt x="42" y="55"/>
                      <a:pt x="29" y="55"/>
                      <a:pt x="16" y="55"/>
                    </a:cubicBezTo>
                    <a:cubicBezTo>
                      <a:pt x="14" y="55"/>
                      <a:pt x="13" y="55"/>
                      <a:pt x="11" y="54"/>
                    </a:cubicBezTo>
                    <a:cubicBezTo>
                      <a:pt x="6" y="51"/>
                      <a:pt x="10" y="52"/>
                      <a:pt x="13" y="52"/>
                    </a:cubicBezTo>
                    <a:cubicBezTo>
                      <a:pt x="16" y="52"/>
                      <a:pt x="18" y="52"/>
                      <a:pt x="21" y="52"/>
                    </a:cubicBezTo>
                    <a:cubicBezTo>
                      <a:pt x="27" y="52"/>
                      <a:pt x="32" y="52"/>
                      <a:pt x="37" y="51"/>
                    </a:cubicBezTo>
                    <a:cubicBezTo>
                      <a:pt x="47" y="51"/>
                      <a:pt x="57" y="49"/>
                      <a:pt x="66" y="44"/>
                    </a:cubicBezTo>
                    <a:cubicBezTo>
                      <a:pt x="66" y="44"/>
                      <a:pt x="66" y="44"/>
                      <a:pt x="66" y="44"/>
                    </a:cubicBezTo>
                    <a:cubicBezTo>
                      <a:pt x="67" y="44"/>
                      <a:pt x="69" y="45"/>
                      <a:pt x="70" y="45"/>
                    </a:cubicBezTo>
                    <a:cubicBezTo>
                      <a:pt x="71" y="45"/>
                      <a:pt x="71" y="45"/>
                      <a:pt x="71" y="44"/>
                    </a:cubicBezTo>
                    <a:cubicBezTo>
                      <a:pt x="72" y="44"/>
                      <a:pt x="73" y="44"/>
                      <a:pt x="74" y="44"/>
                    </a:cubicBezTo>
                    <a:cubicBezTo>
                      <a:pt x="76" y="44"/>
                      <a:pt x="78" y="44"/>
                      <a:pt x="80" y="43"/>
                    </a:cubicBezTo>
                    <a:cubicBezTo>
                      <a:pt x="81" y="44"/>
                      <a:pt x="81" y="44"/>
                      <a:pt x="82" y="46"/>
                    </a:cubicBezTo>
                    <a:close/>
                    <a:moveTo>
                      <a:pt x="78" y="41"/>
                    </a:moveTo>
                    <a:cubicBezTo>
                      <a:pt x="73" y="41"/>
                      <a:pt x="69" y="39"/>
                      <a:pt x="65" y="37"/>
                    </a:cubicBezTo>
                    <a:cubicBezTo>
                      <a:pt x="59" y="35"/>
                      <a:pt x="53" y="32"/>
                      <a:pt x="46" y="29"/>
                    </a:cubicBezTo>
                    <a:cubicBezTo>
                      <a:pt x="41" y="27"/>
                      <a:pt x="36" y="26"/>
                      <a:pt x="31" y="24"/>
                    </a:cubicBezTo>
                    <a:cubicBezTo>
                      <a:pt x="31" y="20"/>
                      <a:pt x="31" y="15"/>
                      <a:pt x="31" y="11"/>
                    </a:cubicBezTo>
                    <a:cubicBezTo>
                      <a:pt x="31" y="11"/>
                      <a:pt x="30" y="11"/>
                      <a:pt x="30" y="11"/>
                    </a:cubicBezTo>
                    <a:cubicBezTo>
                      <a:pt x="30" y="15"/>
                      <a:pt x="29" y="20"/>
                      <a:pt x="30" y="24"/>
                    </a:cubicBezTo>
                    <a:cubicBezTo>
                      <a:pt x="29" y="24"/>
                      <a:pt x="29" y="24"/>
                      <a:pt x="28" y="24"/>
                    </a:cubicBezTo>
                    <a:cubicBezTo>
                      <a:pt x="28" y="20"/>
                      <a:pt x="28" y="15"/>
                      <a:pt x="28" y="11"/>
                    </a:cubicBezTo>
                    <a:cubicBezTo>
                      <a:pt x="28" y="11"/>
                      <a:pt x="27" y="11"/>
                      <a:pt x="27" y="11"/>
                    </a:cubicBezTo>
                    <a:cubicBezTo>
                      <a:pt x="27" y="15"/>
                      <a:pt x="27" y="20"/>
                      <a:pt x="27" y="24"/>
                    </a:cubicBezTo>
                    <a:cubicBezTo>
                      <a:pt x="20" y="22"/>
                      <a:pt x="13" y="22"/>
                      <a:pt x="7" y="24"/>
                    </a:cubicBezTo>
                    <a:cubicBezTo>
                      <a:pt x="6" y="20"/>
                      <a:pt x="5" y="17"/>
                      <a:pt x="5" y="14"/>
                    </a:cubicBezTo>
                    <a:cubicBezTo>
                      <a:pt x="5" y="12"/>
                      <a:pt x="6" y="9"/>
                      <a:pt x="8" y="6"/>
                    </a:cubicBezTo>
                    <a:cubicBezTo>
                      <a:pt x="8" y="7"/>
                      <a:pt x="8" y="7"/>
                      <a:pt x="8" y="7"/>
                    </a:cubicBezTo>
                    <a:cubicBezTo>
                      <a:pt x="9" y="6"/>
                      <a:pt x="11" y="6"/>
                      <a:pt x="12" y="6"/>
                    </a:cubicBezTo>
                    <a:cubicBezTo>
                      <a:pt x="14" y="6"/>
                      <a:pt x="16" y="6"/>
                      <a:pt x="16" y="8"/>
                    </a:cubicBezTo>
                    <a:cubicBezTo>
                      <a:pt x="17" y="9"/>
                      <a:pt x="17" y="10"/>
                      <a:pt x="17" y="11"/>
                    </a:cubicBezTo>
                    <a:cubicBezTo>
                      <a:pt x="18" y="14"/>
                      <a:pt x="17" y="18"/>
                      <a:pt x="17" y="21"/>
                    </a:cubicBezTo>
                    <a:cubicBezTo>
                      <a:pt x="17" y="22"/>
                      <a:pt x="19" y="22"/>
                      <a:pt x="19" y="21"/>
                    </a:cubicBezTo>
                    <a:cubicBezTo>
                      <a:pt x="20" y="16"/>
                      <a:pt x="20" y="11"/>
                      <a:pt x="18" y="7"/>
                    </a:cubicBezTo>
                    <a:cubicBezTo>
                      <a:pt x="17" y="5"/>
                      <a:pt x="16" y="5"/>
                      <a:pt x="15" y="4"/>
                    </a:cubicBezTo>
                    <a:cubicBezTo>
                      <a:pt x="13" y="4"/>
                      <a:pt x="10" y="5"/>
                      <a:pt x="8" y="6"/>
                    </a:cubicBezTo>
                    <a:cubicBezTo>
                      <a:pt x="9" y="5"/>
                      <a:pt x="10" y="4"/>
                      <a:pt x="11" y="4"/>
                    </a:cubicBezTo>
                    <a:cubicBezTo>
                      <a:pt x="13" y="3"/>
                      <a:pt x="16" y="3"/>
                      <a:pt x="18" y="3"/>
                    </a:cubicBezTo>
                    <a:cubicBezTo>
                      <a:pt x="27" y="4"/>
                      <a:pt x="34" y="9"/>
                      <a:pt x="41" y="13"/>
                    </a:cubicBezTo>
                    <a:cubicBezTo>
                      <a:pt x="48" y="15"/>
                      <a:pt x="55" y="18"/>
                      <a:pt x="61" y="20"/>
                    </a:cubicBezTo>
                    <a:cubicBezTo>
                      <a:pt x="68" y="23"/>
                      <a:pt x="75" y="25"/>
                      <a:pt x="81" y="28"/>
                    </a:cubicBezTo>
                    <a:cubicBezTo>
                      <a:pt x="83" y="30"/>
                      <a:pt x="85" y="31"/>
                      <a:pt x="86" y="34"/>
                    </a:cubicBezTo>
                    <a:cubicBezTo>
                      <a:pt x="87" y="38"/>
                      <a:pt x="81" y="40"/>
                      <a:pt x="78" y="41"/>
                    </a:cubicBezTo>
                    <a:close/>
                  </a:path>
                </a:pathLst>
              </a:custGeom>
              <a:solidFill>
                <a:srgbClr val="FFFFFF">
                  <a:alpha val="100000"/>
                </a:srgbClr>
              </a:solidFill>
              <a:ln w="9525">
                <a:noFill/>
              </a:ln>
            </p:spPr>
            <p:txBody>
              <a:bodyPr/>
              <a:p>
                <a:endParaRPr lang="zh-CN" altLang="en-US"/>
              </a:p>
            </p:txBody>
          </p:sp>
          <p:sp>
            <p:nvSpPr>
              <p:cNvPr id="16894" name="Freeform 93"/>
              <p:cNvSpPr/>
              <p:nvPr/>
            </p:nvSpPr>
            <p:spPr>
              <a:xfrm>
                <a:off x="168275" y="60325"/>
                <a:ext cx="39688" cy="107950"/>
              </a:xfrm>
              <a:custGeom>
                <a:avLst/>
                <a:gdLst>
                  <a:gd name="txL" fmla="*/ 0 w 5"/>
                  <a:gd name="txT" fmla="*/ 0 h 14"/>
                  <a:gd name="txR" fmla="*/ 5 w 5"/>
                  <a:gd name="txB" fmla="*/ 14 h 1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 h="14">
                    <a:moveTo>
                      <a:pt x="2" y="3"/>
                    </a:moveTo>
                    <a:cubicBezTo>
                      <a:pt x="3" y="4"/>
                      <a:pt x="2" y="7"/>
                      <a:pt x="2" y="9"/>
                    </a:cubicBezTo>
                    <a:cubicBezTo>
                      <a:pt x="2" y="11"/>
                      <a:pt x="2" y="12"/>
                      <a:pt x="3" y="14"/>
                    </a:cubicBezTo>
                    <a:cubicBezTo>
                      <a:pt x="3" y="14"/>
                      <a:pt x="3" y="14"/>
                      <a:pt x="3" y="14"/>
                    </a:cubicBezTo>
                    <a:cubicBezTo>
                      <a:pt x="4" y="13"/>
                      <a:pt x="4" y="11"/>
                      <a:pt x="4" y="9"/>
                    </a:cubicBezTo>
                    <a:cubicBezTo>
                      <a:pt x="4" y="8"/>
                      <a:pt x="3" y="4"/>
                      <a:pt x="4" y="3"/>
                    </a:cubicBezTo>
                    <a:cubicBezTo>
                      <a:pt x="5" y="0"/>
                      <a:pt x="0" y="0"/>
                      <a:pt x="2" y="3"/>
                    </a:cubicBezTo>
                    <a:close/>
                  </a:path>
                </a:pathLst>
              </a:custGeom>
              <a:solidFill>
                <a:srgbClr val="FFFFFF">
                  <a:alpha val="100000"/>
                </a:srgbClr>
              </a:solidFill>
              <a:ln w="9525">
                <a:noFill/>
              </a:ln>
            </p:spPr>
            <p:txBody>
              <a:bodyPr/>
              <a:p>
                <a:endParaRPr lang="zh-CN" altLang="en-US"/>
              </a:p>
            </p:txBody>
          </p:sp>
          <p:sp>
            <p:nvSpPr>
              <p:cNvPr id="16895" name="Freeform 94"/>
              <p:cNvSpPr/>
              <p:nvPr/>
            </p:nvSpPr>
            <p:spPr>
              <a:xfrm>
                <a:off x="246063" y="100012"/>
                <a:ext cx="30163" cy="84138"/>
              </a:xfrm>
              <a:custGeom>
                <a:avLst/>
                <a:gdLst>
                  <a:gd name="txL" fmla="*/ 0 w 4"/>
                  <a:gd name="txT" fmla="*/ 0 h 11"/>
                  <a:gd name="txR" fmla="*/ 4 w 4"/>
                  <a:gd name="txB" fmla="*/ 11 h 11"/>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4" h="11">
                    <a:moveTo>
                      <a:pt x="1" y="2"/>
                    </a:moveTo>
                    <a:cubicBezTo>
                      <a:pt x="2" y="5"/>
                      <a:pt x="1" y="8"/>
                      <a:pt x="2" y="11"/>
                    </a:cubicBezTo>
                    <a:cubicBezTo>
                      <a:pt x="2" y="11"/>
                      <a:pt x="2" y="11"/>
                      <a:pt x="2" y="11"/>
                    </a:cubicBezTo>
                    <a:cubicBezTo>
                      <a:pt x="3" y="8"/>
                      <a:pt x="2" y="5"/>
                      <a:pt x="3" y="2"/>
                    </a:cubicBezTo>
                    <a:cubicBezTo>
                      <a:pt x="4" y="0"/>
                      <a:pt x="0" y="0"/>
                      <a:pt x="1" y="2"/>
                    </a:cubicBezTo>
                    <a:close/>
                  </a:path>
                </a:pathLst>
              </a:custGeom>
              <a:solidFill>
                <a:srgbClr val="FFFFFF">
                  <a:alpha val="100000"/>
                </a:srgbClr>
              </a:solidFill>
              <a:ln w="9525">
                <a:noFill/>
              </a:ln>
            </p:spPr>
            <p:txBody>
              <a:bodyPr/>
              <a:p>
                <a:endParaRPr lang="zh-CN" altLang="en-US"/>
              </a:p>
            </p:txBody>
          </p:sp>
        </p:grpSp>
        <p:grpSp>
          <p:nvGrpSpPr>
            <p:cNvPr id="16419" name="组合 3"/>
            <p:cNvGrpSpPr/>
            <p:nvPr/>
          </p:nvGrpSpPr>
          <p:grpSpPr>
            <a:xfrm>
              <a:off x="638968" y="1303337"/>
              <a:ext cx="10987883" cy="7937500"/>
              <a:chOff x="0" y="0"/>
              <a:chExt cx="10987883" cy="7937500"/>
            </a:xfrm>
          </p:grpSpPr>
          <p:sp>
            <p:nvSpPr>
              <p:cNvPr id="16773" name="Freeform 25"/>
              <p:cNvSpPr>
                <a:spLocks noEditPoints="1"/>
              </p:cNvSpPr>
              <p:nvPr/>
            </p:nvSpPr>
            <p:spPr>
              <a:xfrm>
                <a:off x="4726783" y="6240463"/>
                <a:ext cx="1041400" cy="933450"/>
              </a:xfrm>
              <a:custGeom>
                <a:avLst/>
                <a:gdLst>
                  <a:gd name="txL" fmla="*/ 0 w 135"/>
                  <a:gd name="txT" fmla="*/ 0 h 121"/>
                  <a:gd name="txR" fmla="*/ 135 w 135"/>
                  <a:gd name="txB" fmla="*/ 121 h 12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35" h="121">
                    <a:moveTo>
                      <a:pt x="125" y="14"/>
                    </a:moveTo>
                    <a:cubicBezTo>
                      <a:pt x="125" y="12"/>
                      <a:pt x="121" y="12"/>
                      <a:pt x="121" y="14"/>
                    </a:cubicBezTo>
                    <a:cubicBezTo>
                      <a:pt x="121" y="13"/>
                      <a:pt x="121" y="13"/>
                      <a:pt x="121" y="13"/>
                    </a:cubicBezTo>
                    <a:cubicBezTo>
                      <a:pt x="121" y="12"/>
                      <a:pt x="121" y="11"/>
                      <a:pt x="120" y="10"/>
                    </a:cubicBezTo>
                    <a:cubicBezTo>
                      <a:pt x="90" y="4"/>
                      <a:pt x="55" y="0"/>
                      <a:pt x="25" y="6"/>
                    </a:cubicBezTo>
                    <a:cubicBezTo>
                      <a:pt x="0" y="10"/>
                      <a:pt x="12" y="33"/>
                      <a:pt x="19" y="49"/>
                    </a:cubicBezTo>
                    <a:cubicBezTo>
                      <a:pt x="23" y="58"/>
                      <a:pt x="32" y="76"/>
                      <a:pt x="43" y="82"/>
                    </a:cubicBezTo>
                    <a:cubicBezTo>
                      <a:pt x="43" y="85"/>
                      <a:pt x="43" y="87"/>
                      <a:pt x="44" y="89"/>
                    </a:cubicBezTo>
                    <a:cubicBezTo>
                      <a:pt x="46" y="92"/>
                      <a:pt x="49" y="92"/>
                      <a:pt x="52" y="91"/>
                    </a:cubicBezTo>
                    <a:cubicBezTo>
                      <a:pt x="55" y="91"/>
                      <a:pt x="57" y="91"/>
                      <a:pt x="60" y="90"/>
                    </a:cubicBezTo>
                    <a:cubicBezTo>
                      <a:pt x="61" y="90"/>
                      <a:pt x="62" y="89"/>
                      <a:pt x="62" y="88"/>
                    </a:cubicBezTo>
                    <a:cubicBezTo>
                      <a:pt x="63" y="87"/>
                      <a:pt x="62" y="85"/>
                      <a:pt x="62" y="84"/>
                    </a:cubicBezTo>
                    <a:cubicBezTo>
                      <a:pt x="62" y="83"/>
                      <a:pt x="62" y="82"/>
                      <a:pt x="62" y="81"/>
                    </a:cubicBezTo>
                    <a:cubicBezTo>
                      <a:pt x="71" y="75"/>
                      <a:pt x="79" y="60"/>
                      <a:pt x="84" y="51"/>
                    </a:cubicBezTo>
                    <a:cubicBezTo>
                      <a:pt x="86" y="48"/>
                      <a:pt x="93" y="35"/>
                      <a:pt x="101" y="26"/>
                    </a:cubicBezTo>
                    <a:cubicBezTo>
                      <a:pt x="101" y="26"/>
                      <a:pt x="102" y="26"/>
                      <a:pt x="102" y="26"/>
                    </a:cubicBezTo>
                    <a:cubicBezTo>
                      <a:pt x="104" y="26"/>
                      <a:pt x="106" y="26"/>
                      <a:pt x="107" y="25"/>
                    </a:cubicBezTo>
                    <a:cubicBezTo>
                      <a:pt x="109" y="53"/>
                      <a:pt x="112" y="81"/>
                      <a:pt x="114" y="108"/>
                    </a:cubicBezTo>
                    <a:cubicBezTo>
                      <a:pt x="114" y="108"/>
                      <a:pt x="114" y="109"/>
                      <a:pt x="114" y="109"/>
                    </a:cubicBezTo>
                    <a:cubicBezTo>
                      <a:pt x="102" y="115"/>
                      <a:pt x="86" y="112"/>
                      <a:pt x="72" y="112"/>
                    </a:cubicBezTo>
                    <a:cubicBezTo>
                      <a:pt x="61" y="112"/>
                      <a:pt x="49" y="111"/>
                      <a:pt x="38" y="110"/>
                    </a:cubicBezTo>
                    <a:cubicBezTo>
                      <a:pt x="31" y="110"/>
                      <a:pt x="24" y="111"/>
                      <a:pt x="18" y="107"/>
                    </a:cubicBezTo>
                    <a:cubicBezTo>
                      <a:pt x="13" y="106"/>
                      <a:pt x="11" y="103"/>
                      <a:pt x="12" y="97"/>
                    </a:cubicBezTo>
                    <a:cubicBezTo>
                      <a:pt x="12" y="95"/>
                      <a:pt x="11" y="93"/>
                      <a:pt x="11" y="91"/>
                    </a:cubicBezTo>
                    <a:cubicBezTo>
                      <a:pt x="9" y="67"/>
                      <a:pt x="9" y="43"/>
                      <a:pt x="9" y="20"/>
                    </a:cubicBezTo>
                    <a:cubicBezTo>
                      <a:pt x="9" y="19"/>
                      <a:pt x="8" y="19"/>
                      <a:pt x="7" y="20"/>
                    </a:cubicBezTo>
                    <a:cubicBezTo>
                      <a:pt x="6" y="35"/>
                      <a:pt x="6" y="50"/>
                      <a:pt x="7" y="65"/>
                    </a:cubicBezTo>
                    <a:cubicBezTo>
                      <a:pt x="7" y="74"/>
                      <a:pt x="8" y="83"/>
                      <a:pt x="8" y="91"/>
                    </a:cubicBezTo>
                    <a:cubicBezTo>
                      <a:pt x="8" y="95"/>
                      <a:pt x="8" y="104"/>
                      <a:pt x="10" y="108"/>
                    </a:cubicBezTo>
                    <a:cubicBezTo>
                      <a:pt x="13" y="113"/>
                      <a:pt x="18" y="112"/>
                      <a:pt x="24" y="113"/>
                    </a:cubicBezTo>
                    <a:cubicBezTo>
                      <a:pt x="42" y="114"/>
                      <a:pt x="60" y="115"/>
                      <a:pt x="79" y="116"/>
                    </a:cubicBezTo>
                    <a:cubicBezTo>
                      <a:pt x="88" y="116"/>
                      <a:pt x="110" y="121"/>
                      <a:pt x="119" y="115"/>
                    </a:cubicBezTo>
                    <a:cubicBezTo>
                      <a:pt x="124" y="112"/>
                      <a:pt x="126" y="102"/>
                      <a:pt x="128" y="96"/>
                    </a:cubicBezTo>
                    <a:cubicBezTo>
                      <a:pt x="135" y="69"/>
                      <a:pt x="127" y="41"/>
                      <a:pt x="125" y="14"/>
                    </a:cubicBezTo>
                    <a:close/>
                    <a:moveTo>
                      <a:pt x="117" y="16"/>
                    </a:moveTo>
                    <a:cubicBezTo>
                      <a:pt x="116" y="17"/>
                      <a:pt x="116" y="18"/>
                      <a:pt x="114" y="19"/>
                    </a:cubicBezTo>
                    <a:cubicBezTo>
                      <a:pt x="113" y="21"/>
                      <a:pt x="112" y="21"/>
                      <a:pt x="111" y="22"/>
                    </a:cubicBezTo>
                    <a:cubicBezTo>
                      <a:pt x="110" y="22"/>
                      <a:pt x="110" y="22"/>
                      <a:pt x="110" y="23"/>
                    </a:cubicBezTo>
                    <a:cubicBezTo>
                      <a:pt x="109" y="22"/>
                      <a:pt x="109" y="22"/>
                      <a:pt x="109" y="22"/>
                    </a:cubicBezTo>
                    <a:cubicBezTo>
                      <a:pt x="107" y="22"/>
                      <a:pt x="105" y="23"/>
                      <a:pt x="103" y="23"/>
                    </a:cubicBezTo>
                    <a:cubicBezTo>
                      <a:pt x="109" y="18"/>
                      <a:pt x="114" y="14"/>
                      <a:pt x="119" y="14"/>
                    </a:cubicBezTo>
                    <a:cubicBezTo>
                      <a:pt x="118" y="15"/>
                      <a:pt x="118" y="15"/>
                      <a:pt x="117" y="16"/>
                    </a:cubicBezTo>
                    <a:close/>
                    <a:moveTo>
                      <a:pt x="79" y="14"/>
                    </a:moveTo>
                    <a:cubicBezTo>
                      <a:pt x="79" y="14"/>
                      <a:pt x="79" y="14"/>
                      <a:pt x="79" y="14"/>
                    </a:cubicBezTo>
                    <a:cubicBezTo>
                      <a:pt x="78" y="14"/>
                      <a:pt x="78" y="14"/>
                      <a:pt x="78" y="14"/>
                    </a:cubicBezTo>
                    <a:cubicBezTo>
                      <a:pt x="76" y="12"/>
                      <a:pt x="70" y="11"/>
                      <a:pt x="67" y="11"/>
                    </a:cubicBezTo>
                    <a:cubicBezTo>
                      <a:pt x="61" y="10"/>
                      <a:pt x="55" y="10"/>
                      <a:pt x="49" y="12"/>
                    </a:cubicBezTo>
                    <a:cubicBezTo>
                      <a:pt x="50" y="11"/>
                      <a:pt x="50" y="10"/>
                      <a:pt x="50" y="9"/>
                    </a:cubicBezTo>
                    <a:cubicBezTo>
                      <a:pt x="50" y="9"/>
                      <a:pt x="50" y="9"/>
                      <a:pt x="50" y="9"/>
                    </a:cubicBezTo>
                    <a:cubicBezTo>
                      <a:pt x="51" y="8"/>
                      <a:pt x="51" y="8"/>
                      <a:pt x="52" y="8"/>
                    </a:cubicBezTo>
                    <a:cubicBezTo>
                      <a:pt x="57" y="7"/>
                      <a:pt x="62" y="8"/>
                      <a:pt x="66" y="8"/>
                    </a:cubicBezTo>
                    <a:cubicBezTo>
                      <a:pt x="67" y="8"/>
                      <a:pt x="67" y="8"/>
                      <a:pt x="68" y="8"/>
                    </a:cubicBezTo>
                    <a:cubicBezTo>
                      <a:pt x="73" y="9"/>
                      <a:pt x="78" y="9"/>
                      <a:pt x="82" y="12"/>
                    </a:cubicBezTo>
                    <a:cubicBezTo>
                      <a:pt x="81" y="12"/>
                      <a:pt x="81" y="13"/>
                      <a:pt x="80" y="14"/>
                    </a:cubicBezTo>
                    <a:cubicBezTo>
                      <a:pt x="80" y="14"/>
                      <a:pt x="79" y="14"/>
                      <a:pt x="79" y="14"/>
                    </a:cubicBezTo>
                    <a:close/>
                    <a:moveTo>
                      <a:pt x="84" y="12"/>
                    </a:moveTo>
                    <a:cubicBezTo>
                      <a:pt x="84" y="12"/>
                      <a:pt x="84" y="12"/>
                      <a:pt x="84" y="12"/>
                    </a:cubicBezTo>
                    <a:cubicBezTo>
                      <a:pt x="84" y="13"/>
                      <a:pt x="85" y="12"/>
                      <a:pt x="85" y="11"/>
                    </a:cubicBezTo>
                    <a:cubicBezTo>
                      <a:pt x="86" y="11"/>
                      <a:pt x="88" y="10"/>
                      <a:pt x="90" y="11"/>
                    </a:cubicBezTo>
                    <a:cubicBezTo>
                      <a:pt x="92" y="12"/>
                      <a:pt x="90" y="15"/>
                      <a:pt x="89" y="15"/>
                    </a:cubicBezTo>
                    <a:cubicBezTo>
                      <a:pt x="87" y="16"/>
                      <a:pt x="86" y="15"/>
                      <a:pt x="85" y="15"/>
                    </a:cubicBezTo>
                    <a:cubicBezTo>
                      <a:pt x="84" y="15"/>
                      <a:pt x="83" y="15"/>
                      <a:pt x="81" y="15"/>
                    </a:cubicBezTo>
                    <a:cubicBezTo>
                      <a:pt x="82" y="14"/>
                      <a:pt x="83" y="13"/>
                      <a:pt x="84" y="12"/>
                    </a:cubicBezTo>
                    <a:close/>
                    <a:moveTo>
                      <a:pt x="83" y="10"/>
                    </a:moveTo>
                    <a:cubicBezTo>
                      <a:pt x="82" y="10"/>
                      <a:pt x="81" y="9"/>
                      <a:pt x="80" y="9"/>
                    </a:cubicBezTo>
                    <a:cubicBezTo>
                      <a:pt x="82" y="9"/>
                      <a:pt x="84" y="9"/>
                      <a:pt x="86" y="9"/>
                    </a:cubicBezTo>
                    <a:cubicBezTo>
                      <a:pt x="85" y="9"/>
                      <a:pt x="84" y="10"/>
                      <a:pt x="83" y="10"/>
                    </a:cubicBezTo>
                    <a:close/>
                    <a:moveTo>
                      <a:pt x="61" y="76"/>
                    </a:moveTo>
                    <a:cubicBezTo>
                      <a:pt x="61" y="76"/>
                      <a:pt x="61" y="76"/>
                      <a:pt x="61" y="75"/>
                    </a:cubicBezTo>
                    <a:cubicBezTo>
                      <a:pt x="61" y="75"/>
                      <a:pt x="60" y="74"/>
                      <a:pt x="60" y="74"/>
                    </a:cubicBezTo>
                    <a:cubicBezTo>
                      <a:pt x="57" y="73"/>
                      <a:pt x="54" y="72"/>
                      <a:pt x="51" y="72"/>
                    </a:cubicBezTo>
                    <a:cubicBezTo>
                      <a:pt x="49" y="72"/>
                      <a:pt x="47" y="71"/>
                      <a:pt x="45" y="73"/>
                    </a:cubicBezTo>
                    <a:cubicBezTo>
                      <a:pt x="44" y="73"/>
                      <a:pt x="43" y="75"/>
                      <a:pt x="43" y="77"/>
                    </a:cubicBezTo>
                    <a:cubicBezTo>
                      <a:pt x="42" y="76"/>
                      <a:pt x="41" y="75"/>
                      <a:pt x="40" y="74"/>
                    </a:cubicBezTo>
                    <a:cubicBezTo>
                      <a:pt x="30" y="67"/>
                      <a:pt x="24" y="53"/>
                      <a:pt x="20" y="42"/>
                    </a:cubicBezTo>
                    <a:cubicBezTo>
                      <a:pt x="15" y="28"/>
                      <a:pt x="8" y="11"/>
                      <a:pt x="31" y="9"/>
                    </a:cubicBezTo>
                    <a:cubicBezTo>
                      <a:pt x="37" y="8"/>
                      <a:pt x="42" y="8"/>
                      <a:pt x="47" y="8"/>
                    </a:cubicBezTo>
                    <a:cubicBezTo>
                      <a:pt x="47" y="8"/>
                      <a:pt x="47" y="8"/>
                      <a:pt x="47" y="8"/>
                    </a:cubicBezTo>
                    <a:cubicBezTo>
                      <a:pt x="42" y="7"/>
                      <a:pt x="36" y="9"/>
                      <a:pt x="33" y="14"/>
                    </a:cubicBezTo>
                    <a:cubicBezTo>
                      <a:pt x="33" y="14"/>
                      <a:pt x="33" y="14"/>
                      <a:pt x="33" y="14"/>
                    </a:cubicBezTo>
                    <a:cubicBezTo>
                      <a:pt x="38" y="11"/>
                      <a:pt x="42" y="9"/>
                      <a:pt x="47" y="10"/>
                    </a:cubicBezTo>
                    <a:cubicBezTo>
                      <a:pt x="47" y="11"/>
                      <a:pt x="46" y="12"/>
                      <a:pt x="45" y="13"/>
                    </a:cubicBezTo>
                    <a:cubicBezTo>
                      <a:pt x="45" y="13"/>
                      <a:pt x="45" y="13"/>
                      <a:pt x="45" y="13"/>
                    </a:cubicBezTo>
                    <a:cubicBezTo>
                      <a:pt x="45" y="13"/>
                      <a:pt x="45" y="13"/>
                      <a:pt x="45" y="13"/>
                    </a:cubicBezTo>
                    <a:cubicBezTo>
                      <a:pt x="43" y="14"/>
                      <a:pt x="41" y="14"/>
                      <a:pt x="39" y="14"/>
                    </a:cubicBezTo>
                    <a:cubicBezTo>
                      <a:pt x="38" y="13"/>
                      <a:pt x="36" y="12"/>
                      <a:pt x="34" y="14"/>
                    </a:cubicBezTo>
                    <a:cubicBezTo>
                      <a:pt x="34" y="14"/>
                      <a:pt x="34" y="14"/>
                      <a:pt x="34" y="14"/>
                    </a:cubicBezTo>
                    <a:cubicBezTo>
                      <a:pt x="36" y="17"/>
                      <a:pt x="42" y="16"/>
                      <a:pt x="44" y="16"/>
                    </a:cubicBezTo>
                    <a:cubicBezTo>
                      <a:pt x="46" y="15"/>
                      <a:pt x="47" y="15"/>
                      <a:pt x="48" y="14"/>
                    </a:cubicBezTo>
                    <a:cubicBezTo>
                      <a:pt x="52" y="13"/>
                      <a:pt x="56" y="12"/>
                      <a:pt x="61" y="13"/>
                    </a:cubicBezTo>
                    <a:cubicBezTo>
                      <a:pt x="61" y="13"/>
                      <a:pt x="77" y="16"/>
                      <a:pt x="77" y="16"/>
                    </a:cubicBezTo>
                    <a:cubicBezTo>
                      <a:pt x="77" y="16"/>
                      <a:pt x="77" y="18"/>
                      <a:pt x="78" y="17"/>
                    </a:cubicBezTo>
                    <a:cubicBezTo>
                      <a:pt x="78" y="17"/>
                      <a:pt x="78" y="17"/>
                      <a:pt x="78" y="17"/>
                    </a:cubicBezTo>
                    <a:cubicBezTo>
                      <a:pt x="79" y="17"/>
                      <a:pt x="79" y="17"/>
                      <a:pt x="79" y="17"/>
                    </a:cubicBezTo>
                    <a:cubicBezTo>
                      <a:pt x="81" y="17"/>
                      <a:pt x="83" y="17"/>
                      <a:pt x="84" y="17"/>
                    </a:cubicBezTo>
                    <a:cubicBezTo>
                      <a:pt x="87" y="18"/>
                      <a:pt x="92" y="18"/>
                      <a:pt x="93" y="13"/>
                    </a:cubicBezTo>
                    <a:cubicBezTo>
                      <a:pt x="93" y="12"/>
                      <a:pt x="93" y="10"/>
                      <a:pt x="92" y="10"/>
                    </a:cubicBezTo>
                    <a:cubicBezTo>
                      <a:pt x="99" y="11"/>
                      <a:pt x="106" y="12"/>
                      <a:pt x="113" y="13"/>
                    </a:cubicBezTo>
                    <a:cubicBezTo>
                      <a:pt x="113" y="13"/>
                      <a:pt x="112" y="13"/>
                      <a:pt x="112" y="13"/>
                    </a:cubicBezTo>
                    <a:cubicBezTo>
                      <a:pt x="109" y="15"/>
                      <a:pt x="107" y="18"/>
                      <a:pt x="105" y="20"/>
                    </a:cubicBezTo>
                    <a:cubicBezTo>
                      <a:pt x="101" y="23"/>
                      <a:pt x="96" y="25"/>
                      <a:pt x="92" y="29"/>
                    </a:cubicBezTo>
                    <a:cubicBezTo>
                      <a:pt x="83" y="37"/>
                      <a:pt x="75" y="66"/>
                      <a:pt x="61" y="76"/>
                    </a:cubicBezTo>
                    <a:close/>
                    <a:moveTo>
                      <a:pt x="121" y="103"/>
                    </a:moveTo>
                    <a:cubicBezTo>
                      <a:pt x="122" y="97"/>
                      <a:pt x="123" y="90"/>
                      <a:pt x="122" y="84"/>
                    </a:cubicBezTo>
                    <a:cubicBezTo>
                      <a:pt x="122" y="83"/>
                      <a:pt x="121" y="83"/>
                      <a:pt x="121" y="84"/>
                    </a:cubicBezTo>
                    <a:cubicBezTo>
                      <a:pt x="121" y="88"/>
                      <a:pt x="121" y="93"/>
                      <a:pt x="120" y="97"/>
                    </a:cubicBezTo>
                    <a:cubicBezTo>
                      <a:pt x="120" y="91"/>
                      <a:pt x="119" y="85"/>
                      <a:pt x="118" y="79"/>
                    </a:cubicBezTo>
                    <a:cubicBezTo>
                      <a:pt x="118" y="79"/>
                      <a:pt x="117" y="79"/>
                      <a:pt x="117" y="79"/>
                    </a:cubicBezTo>
                    <a:cubicBezTo>
                      <a:pt x="118" y="88"/>
                      <a:pt x="119" y="96"/>
                      <a:pt x="119" y="104"/>
                    </a:cubicBezTo>
                    <a:cubicBezTo>
                      <a:pt x="119" y="104"/>
                      <a:pt x="119" y="104"/>
                      <a:pt x="119" y="105"/>
                    </a:cubicBezTo>
                    <a:cubicBezTo>
                      <a:pt x="119" y="105"/>
                      <a:pt x="119" y="105"/>
                      <a:pt x="118" y="106"/>
                    </a:cubicBezTo>
                    <a:cubicBezTo>
                      <a:pt x="118" y="100"/>
                      <a:pt x="115" y="90"/>
                      <a:pt x="115" y="87"/>
                    </a:cubicBezTo>
                    <a:cubicBezTo>
                      <a:pt x="114" y="81"/>
                      <a:pt x="114" y="75"/>
                      <a:pt x="113" y="68"/>
                    </a:cubicBezTo>
                    <a:cubicBezTo>
                      <a:pt x="112" y="54"/>
                      <a:pt x="110" y="39"/>
                      <a:pt x="108" y="25"/>
                    </a:cubicBezTo>
                    <a:cubicBezTo>
                      <a:pt x="108" y="25"/>
                      <a:pt x="109" y="25"/>
                      <a:pt x="109" y="25"/>
                    </a:cubicBezTo>
                    <a:cubicBezTo>
                      <a:pt x="109" y="25"/>
                      <a:pt x="109" y="25"/>
                      <a:pt x="110" y="25"/>
                    </a:cubicBezTo>
                    <a:cubicBezTo>
                      <a:pt x="111" y="24"/>
                      <a:pt x="113" y="24"/>
                      <a:pt x="114" y="23"/>
                    </a:cubicBezTo>
                    <a:cubicBezTo>
                      <a:pt x="115" y="22"/>
                      <a:pt x="116" y="21"/>
                      <a:pt x="117" y="20"/>
                    </a:cubicBezTo>
                    <a:cubicBezTo>
                      <a:pt x="118" y="20"/>
                      <a:pt x="118" y="19"/>
                      <a:pt x="118" y="19"/>
                    </a:cubicBezTo>
                    <a:cubicBezTo>
                      <a:pt x="119" y="19"/>
                      <a:pt x="119" y="18"/>
                      <a:pt x="119" y="18"/>
                    </a:cubicBezTo>
                    <a:cubicBezTo>
                      <a:pt x="119" y="18"/>
                      <a:pt x="119" y="17"/>
                      <a:pt x="119" y="17"/>
                    </a:cubicBezTo>
                    <a:cubicBezTo>
                      <a:pt x="119" y="17"/>
                      <a:pt x="120" y="17"/>
                      <a:pt x="120" y="17"/>
                    </a:cubicBezTo>
                    <a:cubicBezTo>
                      <a:pt x="120" y="17"/>
                      <a:pt x="120" y="17"/>
                      <a:pt x="120" y="17"/>
                    </a:cubicBezTo>
                    <a:cubicBezTo>
                      <a:pt x="121" y="17"/>
                      <a:pt x="121" y="16"/>
                      <a:pt x="121" y="16"/>
                    </a:cubicBezTo>
                    <a:cubicBezTo>
                      <a:pt x="121" y="16"/>
                      <a:pt x="121" y="16"/>
                      <a:pt x="121" y="16"/>
                    </a:cubicBezTo>
                    <a:cubicBezTo>
                      <a:pt x="121" y="15"/>
                      <a:pt x="120" y="15"/>
                      <a:pt x="120" y="15"/>
                    </a:cubicBezTo>
                    <a:cubicBezTo>
                      <a:pt x="120" y="15"/>
                      <a:pt x="121" y="15"/>
                      <a:pt x="121" y="15"/>
                    </a:cubicBezTo>
                    <a:cubicBezTo>
                      <a:pt x="123" y="35"/>
                      <a:pt x="128" y="56"/>
                      <a:pt x="127" y="76"/>
                    </a:cubicBezTo>
                    <a:cubicBezTo>
                      <a:pt x="127" y="86"/>
                      <a:pt x="126" y="96"/>
                      <a:pt x="121" y="103"/>
                    </a:cubicBezTo>
                    <a:close/>
                  </a:path>
                </a:pathLst>
              </a:custGeom>
              <a:solidFill>
                <a:srgbClr val="FFFFFF">
                  <a:alpha val="100000"/>
                </a:srgbClr>
              </a:solidFill>
              <a:ln w="9525">
                <a:noFill/>
              </a:ln>
            </p:spPr>
            <p:txBody>
              <a:bodyPr/>
              <a:p>
                <a:endParaRPr lang="zh-CN" altLang="en-US"/>
              </a:p>
            </p:txBody>
          </p:sp>
          <p:sp>
            <p:nvSpPr>
              <p:cNvPr id="16774" name="Freeform 26"/>
              <p:cNvSpPr/>
              <p:nvPr/>
            </p:nvSpPr>
            <p:spPr>
              <a:xfrm>
                <a:off x="4888708" y="6386513"/>
                <a:ext cx="508000" cy="47625"/>
              </a:xfrm>
              <a:custGeom>
                <a:avLst/>
                <a:gdLst>
                  <a:gd name="txL" fmla="*/ 0 w 66"/>
                  <a:gd name="txT" fmla="*/ 0 h 6"/>
                  <a:gd name="txR" fmla="*/ 66 w 66"/>
                  <a:gd name="txB" fmla="*/ 6 h 6"/>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Lst>
                <a:rect l="txL" t="txT" r="txR" b="txB"/>
                <a:pathLst>
                  <a:path w="66" h="6">
                    <a:moveTo>
                      <a:pt x="66" y="4"/>
                    </a:moveTo>
                    <a:cubicBezTo>
                      <a:pt x="45" y="1"/>
                      <a:pt x="22" y="5"/>
                      <a:pt x="1" y="0"/>
                    </a:cubicBezTo>
                    <a:cubicBezTo>
                      <a:pt x="0" y="0"/>
                      <a:pt x="0" y="1"/>
                      <a:pt x="1" y="1"/>
                    </a:cubicBezTo>
                    <a:cubicBezTo>
                      <a:pt x="10" y="4"/>
                      <a:pt x="19" y="4"/>
                      <a:pt x="29" y="4"/>
                    </a:cubicBezTo>
                    <a:cubicBezTo>
                      <a:pt x="41" y="5"/>
                      <a:pt x="53" y="6"/>
                      <a:pt x="66" y="5"/>
                    </a:cubicBezTo>
                    <a:cubicBezTo>
                      <a:pt x="66" y="5"/>
                      <a:pt x="66" y="4"/>
                      <a:pt x="66" y="4"/>
                    </a:cubicBezTo>
                    <a:close/>
                  </a:path>
                </a:pathLst>
              </a:custGeom>
              <a:solidFill>
                <a:srgbClr val="FFFFFF">
                  <a:alpha val="100000"/>
                </a:srgbClr>
              </a:solidFill>
              <a:ln w="9525">
                <a:noFill/>
              </a:ln>
            </p:spPr>
            <p:txBody>
              <a:bodyPr/>
              <a:p>
                <a:endParaRPr lang="zh-CN" altLang="en-US"/>
              </a:p>
            </p:txBody>
          </p:sp>
          <p:sp>
            <p:nvSpPr>
              <p:cNvPr id="16775" name="Freeform 27"/>
              <p:cNvSpPr/>
              <p:nvPr/>
            </p:nvSpPr>
            <p:spPr>
              <a:xfrm>
                <a:off x="4834733" y="7019925"/>
                <a:ext cx="15875" cy="38100"/>
              </a:xfrm>
              <a:custGeom>
                <a:avLst/>
                <a:gdLst>
                  <a:gd name="txL" fmla="*/ 0 w 2"/>
                  <a:gd name="txT" fmla="*/ 0 h 5"/>
                  <a:gd name="txR" fmla="*/ 2 w 2"/>
                  <a:gd name="txB" fmla="*/ 5 h 5"/>
                </a:gdLst>
                <a:ahLst/>
                <a:cxnLst>
                  <a:cxn ang="0">
                    <a:pos x="2147483647" y="2147483647"/>
                  </a:cxn>
                  <a:cxn ang="0">
                    <a:pos x="2147483647" y="0"/>
                  </a:cxn>
                  <a:cxn ang="0">
                    <a:pos x="0" y="0"/>
                  </a:cxn>
                  <a:cxn ang="0">
                    <a:pos x="2147483647" y="2147483647"/>
                  </a:cxn>
                  <a:cxn ang="0">
                    <a:pos x="2147483647" y="2147483647"/>
                  </a:cxn>
                </a:cxnLst>
                <a:rect l="txL" t="txT" r="txR" b="txB"/>
                <a:pathLst>
                  <a:path w="2" h="5">
                    <a:moveTo>
                      <a:pt x="2" y="4"/>
                    </a:moveTo>
                    <a:cubicBezTo>
                      <a:pt x="2" y="3"/>
                      <a:pt x="1" y="2"/>
                      <a:pt x="1" y="0"/>
                    </a:cubicBezTo>
                    <a:cubicBezTo>
                      <a:pt x="1" y="0"/>
                      <a:pt x="0" y="0"/>
                      <a:pt x="0" y="0"/>
                    </a:cubicBezTo>
                    <a:cubicBezTo>
                      <a:pt x="0" y="2"/>
                      <a:pt x="0" y="4"/>
                      <a:pt x="2" y="5"/>
                    </a:cubicBezTo>
                    <a:cubicBezTo>
                      <a:pt x="2" y="5"/>
                      <a:pt x="2" y="5"/>
                      <a:pt x="2" y="4"/>
                    </a:cubicBezTo>
                    <a:close/>
                  </a:path>
                </a:pathLst>
              </a:custGeom>
              <a:solidFill>
                <a:srgbClr val="FFFFFF">
                  <a:alpha val="100000"/>
                </a:srgbClr>
              </a:solidFill>
              <a:ln w="9525">
                <a:noFill/>
              </a:ln>
            </p:spPr>
            <p:txBody>
              <a:bodyPr/>
              <a:p>
                <a:endParaRPr lang="zh-CN" altLang="en-US"/>
              </a:p>
            </p:txBody>
          </p:sp>
          <p:sp>
            <p:nvSpPr>
              <p:cNvPr id="16776" name="Freeform 28"/>
              <p:cNvSpPr/>
              <p:nvPr/>
            </p:nvSpPr>
            <p:spPr>
              <a:xfrm>
                <a:off x="4850608" y="7027863"/>
                <a:ext cx="22225" cy="38100"/>
              </a:xfrm>
              <a:custGeom>
                <a:avLst/>
                <a:gdLst>
                  <a:gd name="txL" fmla="*/ 0 w 3"/>
                  <a:gd name="txT" fmla="*/ 0 h 5"/>
                  <a:gd name="txR" fmla="*/ 3 w 3"/>
                  <a:gd name="txB" fmla="*/ 5 h 5"/>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3" h="5">
                    <a:moveTo>
                      <a:pt x="1" y="1"/>
                    </a:moveTo>
                    <a:cubicBezTo>
                      <a:pt x="0" y="2"/>
                      <a:pt x="1" y="4"/>
                      <a:pt x="2" y="5"/>
                    </a:cubicBezTo>
                    <a:cubicBezTo>
                      <a:pt x="3" y="5"/>
                      <a:pt x="3" y="4"/>
                      <a:pt x="3" y="4"/>
                    </a:cubicBezTo>
                    <a:cubicBezTo>
                      <a:pt x="2" y="3"/>
                      <a:pt x="2" y="3"/>
                      <a:pt x="2" y="1"/>
                    </a:cubicBezTo>
                    <a:cubicBezTo>
                      <a:pt x="2" y="0"/>
                      <a:pt x="1" y="0"/>
                      <a:pt x="1" y="1"/>
                    </a:cubicBezTo>
                    <a:close/>
                  </a:path>
                </a:pathLst>
              </a:custGeom>
              <a:solidFill>
                <a:srgbClr val="FFFFFF">
                  <a:alpha val="100000"/>
                </a:srgbClr>
              </a:solidFill>
              <a:ln w="9525">
                <a:noFill/>
              </a:ln>
            </p:spPr>
            <p:txBody>
              <a:bodyPr/>
              <a:p>
                <a:endParaRPr lang="zh-CN" altLang="en-US"/>
              </a:p>
            </p:txBody>
          </p:sp>
          <p:sp>
            <p:nvSpPr>
              <p:cNvPr id="16777" name="Freeform 29"/>
              <p:cNvSpPr>
                <a:spLocks noEditPoints="1"/>
              </p:cNvSpPr>
              <p:nvPr/>
            </p:nvSpPr>
            <p:spPr>
              <a:xfrm>
                <a:off x="5822158" y="6272213"/>
                <a:ext cx="577850" cy="623888"/>
              </a:xfrm>
              <a:custGeom>
                <a:avLst/>
                <a:gdLst>
                  <a:gd name="txL" fmla="*/ 0 w 75"/>
                  <a:gd name="txT" fmla="*/ 0 h 81"/>
                  <a:gd name="txR" fmla="*/ 75 w 75"/>
                  <a:gd name="txB" fmla="*/ 81 h 8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5" h="81">
                    <a:moveTo>
                      <a:pt x="40" y="18"/>
                    </a:moveTo>
                    <a:cubicBezTo>
                      <a:pt x="51" y="25"/>
                      <a:pt x="73" y="16"/>
                      <a:pt x="75" y="4"/>
                    </a:cubicBezTo>
                    <a:cubicBezTo>
                      <a:pt x="75" y="4"/>
                      <a:pt x="75" y="4"/>
                      <a:pt x="75" y="4"/>
                    </a:cubicBezTo>
                    <a:cubicBezTo>
                      <a:pt x="75" y="4"/>
                      <a:pt x="75" y="3"/>
                      <a:pt x="75" y="3"/>
                    </a:cubicBezTo>
                    <a:cubicBezTo>
                      <a:pt x="75" y="3"/>
                      <a:pt x="75" y="3"/>
                      <a:pt x="75" y="2"/>
                    </a:cubicBezTo>
                    <a:cubicBezTo>
                      <a:pt x="69" y="0"/>
                      <a:pt x="62" y="1"/>
                      <a:pt x="57" y="3"/>
                    </a:cubicBezTo>
                    <a:cubicBezTo>
                      <a:pt x="57" y="3"/>
                      <a:pt x="57" y="3"/>
                      <a:pt x="57" y="3"/>
                    </a:cubicBezTo>
                    <a:cubicBezTo>
                      <a:pt x="57" y="3"/>
                      <a:pt x="57" y="3"/>
                      <a:pt x="57" y="3"/>
                    </a:cubicBezTo>
                    <a:cubicBezTo>
                      <a:pt x="56" y="3"/>
                      <a:pt x="56" y="3"/>
                      <a:pt x="56" y="4"/>
                    </a:cubicBezTo>
                    <a:cubicBezTo>
                      <a:pt x="56" y="4"/>
                      <a:pt x="55" y="4"/>
                      <a:pt x="54" y="4"/>
                    </a:cubicBezTo>
                    <a:cubicBezTo>
                      <a:pt x="51" y="6"/>
                      <a:pt x="44" y="10"/>
                      <a:pt x="41" y="14"/>
                    </a:cubicBezTo>
                    <a:cubicBezTo>
                      <a:pt x="41" y="12"/>
                      <a:pt x="42" y="10"/>
                      <a:pt x="42" y="8"/>
                    </a:cubicBezTo>
                    <a:cubicBezTo>
                      <a:pt x="43" y="7"/>
                      <a:pt x="42" y="7"/>
                      <a:pt x="42" y="7"/>
                    </a:cubicBezTo>
                    <a:cubicBezTo>
                      <a:pt x="40" y="7"/>
                      <a:pt x="39" y="7"/>
                      <a:pt x="38" y="7"/>
                    </a:cubicBezTo>
                    <a:cubicBezTo>
                      <a:pt x="38" y="7"/>
                      <a:pt x="37" y="7"/>
                      <a:pt x="37" y="8"/>
                    </a:cubicBezTo>
                    <a:cubicBezTo>
                      <a:pt x="37" y="13"/>
                      <a:pt x="36" y="18"/>
                      <a:pt x="36" y="23"/>
                    </a:cubicBezTo>
                    <a:cubicBezTo>
                      <a:pt x="20" y="14"/>
                      <a:pt x="2" y="22"/>
                      <a:pt x="1" y="41"/>
                    </a:cubicBezTo>
                    <a:cubicBezTo>
                      <a:pt x="0" y="51"/>
                      <a:pt x="2" y="63"/>
                      <a:pt x="8" y="70"/>
                    </a:cubicBezTo>
                    <a:cubicBezTo>
                      <a:pt x="16" y="77"/>
                      <a:pt x="23" y="75"/>
                      <a:pt x="32" y="75"/>
                    </a:cubicBezTo>
                    <a:cubicBezTo>
                      <a:pt x="41" y="75"/>
                      <a:pt x="46" y="81"/>
                      <a:pt x="54" y="74"/>
                    </a:cubicBezTo>
                    <a:cubicBezTo>
                      <a:pt x="63" y="67"/>
                      <a:pt x="69" y="53"/>
                      <a:pt x="69" y="43"/>
                    </a:cubicBezTo>
                    <a:cubicBezTo>
                      <a:pt x="69" y="24"/>
                      <a:pt x="54" y="18"/>
                      <a:pt x="38" y="23"/>
                    </a:cubicBezTo>
                    <a:cubicBezTo>
                      <a:pt x="39" y="21"/>
                      <a:pt x="39" y="19"/>
                      <a:pt x="40" y="17"/>
                    </a:cubicBezTo>
                    <a:cubicBezTo>
                      <a:pt x="42" y="15"/>
                      <a:pt x="49" y="9"/>
                      <a:pt x="51" y="8"/>
                    </a:cubicBezTo>
                    <a:cubicBezTo>
                      <a:pt x="52" y="8"/>
                      <a:pt x="53" y="7"/>
                      <a:pt x="55" y="6"/>
                    </a:cubicBezTo>
                    <a:cubicBezTo>
                      <a:pt x="55" y="7"/>
                      <a:pt x="54" y="9"/>
                      <a:pt x="54" y="10"/>
                    </a:cubicBezTo>
                    <a:cubicBezTo>
                      <a:pt x="54" y="11"/>
                      <a:pt x="55" y="11"/>
                      <a:pt x="55" y="10"/>
                    </a:cubicBezTo>
                    <a:cubicBezTo>
                      <a:pt x="55" y="9"/>
                      <a:pt x="56" y="7"/>
                      <a:pt x="56" y="6"/>
                    </a:cubicBezTo>
                    <a:cubicBezTo>
                      <a:pt x="58" y="5"/>
                      <a:pt x="61" y="4"/>
                      <a:pt x="63" y="3"/>
                    </a:cubicBezTo>
                    <a:cubicBezTo>
                      <a:pt x="63" y="5"/>
                      <a:pt x="62" y="6"/>
                      <a:pt x="62" y="7"/>
                    </a:cubicBezTo>
                    <a:cubicBezTo>
                      <a:pt x="62" y="7"/>
                      <a:pt x="62" y="7"/>
                      <a:pt x="62" y="7"/>
                    </a:cubicBezTo>
                    <a:cubicBezTo>
                      <a:pt x="55" y="10"/>
                      <a:pt x="47" y="14"/>
                      <a:pt x="40" y="17"/>
                    </a:cubicBezTo>
                    <a:cubicBezTo>
                      <a:pt x="40" y="17"/>
                      <a:pt x="40" y="17"/>
                      <a:pt x="40" y="17"/>
                    </a:cubicBezTo>
                    <a:cubicBezTo>
                      <a:pt x="40" y="18"/>
                      <a:pt x="40" y="18"/>
                      <a:pt x="40" y="18"/>
                    </a:cubicBezTo>
                    <a:close/>
                    <a:moveTo>
                      <a:pt x="40" y="9"/>
                    </a:moveTo>
                    <a:cubicBezTo>
                      <a:pt x="40" y="11"/>
                      <a:pt x="39" y="14"/>
                      <a:pt x="38" y="17"/>
                    </a:cubicBezTo>
                    <a:cubicBezTo>
                      <a:pt x="38" y="14"/>
                      <a:pt x="39" y="11"/>
                      <a:pt x="39" y="9"/>
                    </a:cubicBezTo>
                    <a:cubicBezTo>
                      <a:pt x="39" y="9"/>
                      <a:pt x="40" y="9"/>
                      <a:pt x="40" y="9"/>
                    </a:cubicBezTo>
                    <a:close/>
                    <a:moveTo>
                      <a:pt x="68" y="43"/>
                    </a:moveTo>
                    <a:cubicBezTo>
                      <a:pt x="68" y="50"/>
                      <a:pt x="64" y="62"/>
                      <a:pt x="58" y="67"/>
                    </a:cubicBezTo>
                    <a:cubicBezTo>
                      <a:pt x="52" y="70"/>
                      <a:pt x="47" y="72"/>
                      <a:pt x="41" y="75"/>
                    </a:cubicBezTo>
                    <a:cubicBezTo>
                      <a:pt x="40" y="74"/>
                      <a:pt x="39" y="74"/>
                      <a:pt x="38" y="73"/>
                    </a:cubicBezTo>
                    <a:cubicBezTo>
                      <a:pt x="36" y="73"/>
                      <a:pt x="35" y="72"/>
                      <a:pt x="34" y="71"/>
                    </a:cubicBezTo>
                    <a:cubicBezTo>
                      <a:pt x="32" y="71"/>
                      <a:pt x="30" y="72"/>
                      <a:pt x="28" y="72"/>
                    </a:cubicBezTo>
                    <a:cubicBezTo>
                      <a:pt x="20" y="72"/>
                      <a:pt x="12" y="72"/>
                      <a:pt x="8" y="65"/>
                    </a:cubicBezTo>
                    <a:cubicBezTo>
                      <a:pt x="5" y="61"/>
                      <a:pt x="4" y="58"/>
                      <a:pt x="3" y="53"/>
                    </a:cubicBezTo>
                    <a:cubicBezTo>
                      <a:pt x="0" y="33"/>
                      <a:pt x="15" y="12"/>
                      <a:pt x="36" y="25"/>
                    </a:cubicBezTo>
                    <a:cubicBezTo>
                      <a:pt x="36" y="25"/>
                      <a:pt x="36" y="25"/>
                      <a:pt x="36" y="25"/>
                    </a:cubicBezTo>
                    <a:cubicBezTo>
                      <a:pt x="36" y="25"/>
                      <a:pt x="37" y="25"/>
                      <a:pt x="37" y="25"/>
                    </a:cubicBezTo>
                    <a:cubicBezTo>
                      <a:pt x="37" y="25"/>
                      <a:pt x="37" y="25"/>
                      <a:pt x="37" y="25"/>
                    </a:cubicBezTo>
                    <a:cubicBezTo>
                      <a:pt x="37" y="26"/>
                      <a:pt x="38" y="26"/>
                      <a:pt x="38" y="25"/>
                    </a:cubicBezTo>
                    <a:cubicBezTo>
                      <a:pt x="52" y="20"/>
                      <a:pt x="67" y="26"/>
                      <a:pt x="68" y="43"/>
                    </a:cubicBezTo>
                    <a:close/>
                    <a:moveTo>
                      <a:pt x="64" y="3"/>
                    </a:moveTo>
                    <a:cubicBezTo>
                      <a:pt x="68" y="2"/>
                      <a:pt x="71" y="2"/>
                      <a:pt x="73" y="4"/>
                    </a:cubicBezTo>
                    <a:cubicBezTo>
                      <a:pt x="71" y="8"/>
                      <a:pt x="67" y="11"/>
                      <a:pt x="63" y="14"/>
                    </a:cubicBezTo>
                    <a:cubicBezTo>
                      <a:pt x="63" y="14"/>
                      <a:pt x="63" y="14"/>
                      <a:pt x="63" y="14"/>
                    </a:cubicBezTo>
                    <a:cubicBezTo>
                      <a:pt x="61" y="13"/>
                      <a:pt x="58" y="12"/>
                      <a:pt x="56" y="11"/>
                    </a:cubicBezTo>
                    <a:cubicBezTo>
                      <a:pt x="61" y="9"/>
                      <a:pt x="67" y="7"/>
                      <a:pt x="71" y="4"/>
                    </a:cubicBezTo>
                    <a:cubicBezTo>
                      <a:pt x="72" y="4"/>
                      <a:pt x="71" y="3"/>
                      <a:pt x="71" y="3"/>
                    </a:cubicBezTo>
                    <a:cubicBezTo>
                      <a:pt x="68" y="5"/>
                      <a:pt x="66" y="6"/>
                      <a:pt x="63" y="7"/>
                    </a:cubicBezTo>
                    <a:cubicBezTo>
                      <a:pt x="63" y="6"/>
                      <a:pt x="64" y="4"/>
                      <a:pt x="64" y="3"/>
                    </a:cubicBezTo>
                    <a:close/>
                    <a:moveTo>
                      <a:pt x="49" y="14"/>
                    </a:moveTo>
                    <a:cubicBezTo>
                      <a:pt x="49" y="14"/>
                      <a:pt x="49" y="14"/>
                      <a:pt x="49" y="14"/>
                    </a:cubicBezTo>
                    <a:cubicBezTo>
                      <a:pt x="51" y="16"/>
                      <a:pt x="54" y="17"/>
                      <a:pt x="56" y="17"/>
                    </a:cubicBezTo>
                    <a:cubicBezTo>
                      <a:pt x="56" y="17"/>
                      <a:pt x="56" y="17"/>
                      <a:pt x="56" y="17"/>
                    </a:cubicBezTo>
                    <a:cubicBezTo>
                      <a:pt x="55" y="16"/>
                      <a:pt x="54" y="16"/>
                      <a:pt x="53" y="16"/>
                    </a:cubicBezTo>
                    <a:cubicBezTo>
                      <a:pt x="52" y="15"/>
                      <a:pt x="51" y="15"/>
                      <a:pt x="50" y="14"/>
                    </a:cubicBezTo>
                    <a:cubicBezTo>
                      <a:pt x="52" y="13"/>
                      <a:pt x="54" y="12"/>
                      <a:pt x="55" y="12"/>
                    </a:cubicBezTo>
                    <a:cubicBezTo>
                      <a:pt x="58" y="13"/>
                      <a:pt x="60" y="14"/>
                      <a:pt x="63" y="14"/>
                    </a:cubicBezTo>
                    <a:cubicBezTo>
                      <a:pt x="56" y="18"/>
                      <a:pt x="48" y="20"/>
                      <a:pt x="41" y="17"/>
                    </a:cubicBezTo>
                    <a:cubicBezTo>
                      <a:pt x="41" y="17"/>
                      <a:pt x="41" y="17"/>
                      <a:pt x="41" y="17"/>
                    </a:cubicBezTo>
                    <a:cubicBezTo>
                      <a:pt x="43" y="16"/>
                      <a:pt x="46" y="15"/>
                      <a:pt x="49" y="14"/>
                    </a:cubicBezTo>
                    <a:close/>
                  </a:path>
                </a:pathLst>
              </a:custGeom>
              <a:solidFill>
                <a:srgbClr val="FFFFFF">
                  <a:alpha val="100000"/>
                </a:srgbClr>
              </a:solidFill>
              <a:ln w="9525">
                <a:noFill/>
              </a:ln>
            </p:spPr>
            <p:txBody>
              <a:bodyPr/>
              <a:p>
                <a:endParaRPr lang="zh-CN" altLang="en-US"/>
              </a:p>
            </p:txBody>
          </p:sp>
          <p:sp>
            <p:nvSpPr>
              <p:cNvPr id="16778" name="Freeform 30"/>
              <p:cNvSpPr>
                <a:spLocks noEditPoints="1"/>
              </p:cNvSpPr>
              <p:nvPr/>
            </p:nvSpPr>
            <p:spPr>
              <a:xfrm>
                <a:off x="6214270" y="6472238"/>
                <a:ext cx="85725" cy="77788"/>
              </a:xfrm>
              <a:custGeom>
                <a:avLst/>
                <a:gdLst>
                  <a:gd name="txL" fmla="*/ 0 w 11"/>
                  <a:gd name="txT" fmla="*/ 0 h 10"/>
                  <a:gd name="txR" fmla="*/ 11 w 11"/>
                  <a:gd name="txB" fmla="*/ 10 h 10"/>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1" h="10">
                    <a:moveTo>
                      <a:pt x="3" y="7"/>
                    </a:moveTo>
                    <a:cubicBezTo>
                      <a:pt x="3" y="8"/>
                      <a:pt x="3" y="9"/>
                      <a:pt x="4" y="10"/>
                    </a:cubicBezTo>
                    <a:cubicBezTo>
                      <a:pt x="5" y="10"/>
                      <a:pt x="7" y="10"/>
                      <a:pt x="8" y="9"/>
                    </a:cubicBezTo>
                    <a:cubicBezTo>
                      <a:pt x="9" y="9"/>
                      <a:pt x="10" y="9"/>
                      <a:pt x="10" y="8"/>
                    </a:cubicBezTo>
                    <a:cubicBezTo>
                      <a:pt x="11" y="6"/>
                      <a:pt x="9" y="2"/>
                      <a:pt x="7" y="1"/>
                    </a:cubicBezTo>
                    <a:cubicBezTo>
                      <a:pt x="6" y="0"/>
                      <a:pt x="2" y="0"/>
                      <a:pt x="0" y="2"/>
                    </a:cubicBezTo>
                    <a:cubicBezTo>
                      <a:pt x="0" y="2"/>
                      <a:pt x="0" y="2"/>
                      <a:pt x="0" y="2"/>
                    </a:cubicBezTo>
                    <a:cubicBezTo>
                      <a:pt x="0" y="2"/>
                      <a:pt x="0" y="2"/>
                      <a:pt x="0" y="3"/>
                    </a:cubicBezTo>
                    <a:cubicBezTo>
                      <a:pt x="1" y="4"/>
                      <a:pt x="3" y="5"/>
                      <a:pt x="3" y="7"/>
                    </a:cubicBezTo>
                    <a:close/>
                    <a:moveTo>
                      <a:pt x="7" y="4"/>
                    </a:moveTo>
                    <a:cubicBezTo>
                      <a:pt x="8" y="4"/>
                      <a:pt x="9" y="6"/>
                      <a:pt x="9" y="7"/>
                    </a:cubicBezTo>
                    <a:cubicBezTo>
                      <a:pt x="9" y="8"/>
                      <a:pt x="7" y="8"/>
                      <a:pt x="6" y="9"/>
                    </a:cubicBezTo>
                    <a:cubicBezTo>
                      <a:pt x="6" y="9"/>
                      <a:pt x="5" y="9"/>
                      <a:pt x="5" y="9"/>
                    </a:cubicBezTo>
                    <a:cubicBezTo>
                      <a:pt x="5" y="9"/>
                      <a:pt x="4" y="8"/>
                      <a:pt x="4" y="8"/>
                    </a:cubicBezTo>
                    <a:cubicBezTo>
                      <a:pt x="4" y="7"/>
                      <a:pt x="4" y="6"/>
                      <a:pt x="4" y="6"/>
                    </a:cubicBezTo>
                    <a:cubicBezTo>
                      <a:pt x="3" y="4"/>
                      <a:pt x="2" y="3"/>
                      <a:pt x="1" y="3"/>
                    </a:cubicBezTo>
                    <a:cubicBezTo>
                      <a:pt x="4" y="2"/>
                      <a:pt x="5" y="1"/>
                      <a:pt x="7" y="4"/>
                    </a:cubicBezTo>
                    <a:close/>
                  </a:path>
                </a:pathLst>
              </a:custGeom>
              <a:solidFill>
                <a:srgbClr val="FFFFFF">
                  <a:alpha val="100000"/>
                </a:srgbClr>
              </a:solidFill>
              <a:ln w="9525">
                <a:noFill/>
              </a:ln>
            </p:spPr>
            <p:txBody>
              <a:bodyPr/>
              <a:p>
                <a:endParaRPr lang="zh-CN" altLang="en-US"/>
              </a:p>
            </p:txBody>
          </p:sp>
          <p:sp>
            <p:nvSpPr>
              <p:cNvPr id="16779" name="Freeform 31"/>
              <p:cNvSpPr>
                <a:spLocks noEditPoints="1"/>
              </p:cNvSpPr>
              <p:nvPr/>
            </p:nvSpPr>
            <p:spPr>
              <a:xfrm>
                <a:off x="6246020" y="6580188"/>
                <a:ext cx="61913" cy="131763"/>
              </a:xfrm>
              <a:custGeom>
                <a:avLst/>
                <a:gdLst>
                  <a:gd name="txL" fmla="*/ 0 w 8"/>
                  <a:gd name="txT" fmla="*/ 0 h 17"/>
                  <a:gd name="txR" fmla="*/ 8 w 8"/>
                  <a:gd name="txB" fmla="*/ 17 h 1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 h="17">
                    <a:moveTo>
                      <a:pt x="2" y="1"/>
                    </a:moveTo>
                    <a:cubicBezTo>
                      <a:pt x="1" y="1"/>
                      <a:pt x="1" y="1"/>
                      <a:pt x="2" y="1"/>
                    </a:cubicBezTo>
                    <a:cubicBezTo>
                      <a:pt x="1" y="1"/>
                      <a:pt x="1" y="1"/>
                      <a:pt x="1" y="2"/>
                    </a:cubicBezTo>
                    <a:cubicBezTo>
                      <a:pt x="1" y="6"/>
                      <a:pt x="1" y="10"/>
                      <a:pt x="1" y="14"/>
                    </a:cubicBezTo>
                    <a:cubicBezTo>
                      <a:pt x="0" y="16"/>
                      <a:pt x="0" y="17"/>
                      <a:pt x="3" y="17"/>
                    </a:cubicBezTo>
                    <a:cubicBezTo>
                      <a:pt x="3" y="17"/>
                      <a:pt x="3" y="17"/>
                      <a:pt x="3" y="17"/>
                    </a:cubicBezTo>
                    <a:cubicBezTo>
                      <a:pt x="5" y="14"/>
                      <a:pt x="6" y="11"/>
                      <a:pt x="7" y="8"/>
                    </a:cubicBezTo>
                    <a:cubicBezTo>
                      <a:pt x="7" y="5"/>
                      <a:pt x="8" y="2"/>
                      <a:pt x="7" y="0"/>
                    </a:cubicBezTo>
                    <a:cubicBezTo>
                      <a:pt x="7" y="0"/>
                      <a:pt x="6" y="0"/>
                      <a:pt x="6" y="0"/>
                    </a:cubicBezTo>
                    <a:cubicBezTo>
                      <a:pt x="5" y="0"/>
                      <a:pt x="3" y="0"/>
                      <a:pt x="2" y="1"/>
                    </a:cubicBezTo>
                    <a:close/>
                    <a:moveTo>
                      <a:pt x="6" y="5"/>
                    </a:moveTo>
                    <a:cubicBezTo>
                      <a:pt x="6" y="8"/>
                      <a:pt x="5" y="10"/>
                      <a:pt x="4" y="12"/>
                    </a:cubicBezTo>
                    <a:cubicBezTo>
                      <a:pt x="4" y="13"/>
                      <a:pt x="3" y="15"/>
                      <a:pt x="2" y="15"/>
                    </a:cubicBezTo>
                    <a:cubicBezTo>
                      <a:pt x="1" y="15"/>
                      <a:pt x="2" y="11"/>
                      <a:pt x="2" y="11"/>
                    </a:cubicBezTo>
                    <a:cubicBezTo>
                      <a:pt x="2" y="8"/>
                      <a:pt x="2" y="5"/>
                      <a:pt x="2" y="2"/>
                    </a:cubicBezTo>
                    <a:cubicBezTo>
                      <a:pt x="2" y="1"/>
                      <a:pt x="2" y="1"/>
                      <a:pt x="2" y="1"/>
                    </a:cubicBezTo>
                    <a:cubicBezTo>
                      <a:pt x="3" y="1"/>
                      <a:pt x="4" y="1"/>
                      <a:pt x="5" y="1"/>
                    </a:cubicBezTo>
                    <a:cubicBezTo>
                      <a:pt x="7" y="1"/>
                      <a:pt x="6" y="4"/>
                      <a:pt x="6" y="5"/>
                    </a:cubicBezTo>
                    <a:close/>
                  </a:path>
                </a:pathLst>
              </a:custGeom>
              <a:solidFill>
                <a:srgbClr val="FFFFFF">
                  <a:alpha val="100000"/>
                </a:srgbClr>
              </a:solidFill>
              <a:ln w="9525">
                <a:noFill/>
              </a:ln>
            </p:spPr>
            <p:txBody>
              <a:bodyPr/>
              <a:p>
                <a:endParaRPr lang="zh-CN" altLang="en-US"/>
              </a:p>
            </p:txBody>
          </p:sp>
          <p:sp>
            <p:nvSpPr>
              <p:cNvPr id="16780" name="Freeform 32"/>
              <p:cNvSpPr>
                <a:spLocks noEditPoints="1"/>
              </p:cNvSpPr>
              <p:nvPr/>
            </p:nvSpPr>
            <p:spPr>
              <a:xfrm>
                <a:off x="10425908" y="687388"/>
                <a:ext cx="561975" cy="608013"/>
              </a:xfrm>
              <a:custGeom>
                <a:avLst/>
                <a:gdLst>
                  <a:gd name="txL" fmla="*/ 0 w 73"/>
                  <a:gd name="txT" fmla="*/ 0 h 79"/>
                  <a:gd name="txR" fmla="*/ 73 w 73"/>
                  <a:gd name="txB" fmla="*/ 79 h 7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3" h="79">
                    <a:moveTo>
                      <a:pt x="72" y="41"/>
                    </a:moveTo>
                    <a:cubicBezTo>
                      <a:pt x="70" y="23"/>
                      <a:pt x="53" y="14"/>
                      <a:pt x="37" y="23"/>
                    </a:cubicBezTo>
                    <a:cubicBezTo>
                      <a:pt x="37" y="18"/>
                      <a:pt x="37" y="13"/>
                      <a:pt x="37" y="7"/>
                    </a:cubicBezTo>
                    <a:cubicBezTo>
                      <a:pt x="37" y="7"/>
                      <a:pt x="36" y="7"/>
                      <a:pt x="36" y="7"/>
                    </a:cubicBezTo>
                    <a:cubicBezTo>
                      <a:pt x="35" y="7"/>
                      <a:pt x="33" y="7"/>
                      <a:pt x="32" y="7"/>
                    </a:cubicBezTo>
                    <a:cubicBezTo>
                      <a:pt x="32" y="7"/>
                      <a:pt x="31" y="7"/>
                      <a:pt x="31" y="8"/>
                    </a:cubicBezTo>
                    <a:cubicBezTo>
                      <a:pt x="32" y="10"/>
                      <a:pt x="33" y="13"/>
                      <a:pt x="33" y="15"/>
                    </a:cubicBezTo>
                    <a:cubicBezTo>
                      <a:pt x="30" y="12"/>
                      <a:pt x="24" y="7"/>
                      <a:pt x="24" y="6"/>
                    </a:cubicBezTo>
                    <a:cubicBezTo>
                      <a:pt x="22" y="5"/>
                      <a:pt x="20" y="4"/>
                      <a:pt x="18" y="3"/>
                    </a:cubicBezTo>
                    <a:cubicBezTo>
                      <a:pt x="18" y="3"/>
                      <a:pt x="18" y="3"/>
                      <a:pt x="18" y="3"/>
                    </a:cubicBezTo>
                    <a:cubicBezTo>
                      <a:pt x="18" y="3"/>
                      <a:pt x="17" y="3"/>
                      <a:pt x="18" y="3"/>
                    </a:cubicBezTo>
                    <a:cubicBezTo>
                      <a:pt x="18" y="3"/>
                      <a:pt x="18" y="3"/>
                      <a:pt x="18" y="3"/>
                    </a:cubicBezTo>
                    <a:cubicBezTo>
                      <a:pt x="12" y="1"/>
                      <a:pt x="5" y="0"/>
                      <a:pt x="0" y="2"/>
                    </a:cubicBezTo>
                    <a:cubicBezTo>
                      <a:pt x="0" y="2"/>
                      <a:pt x="0" y="3"/>
                      <a:pt x="0" y="3"/>
                    </a:cubicBezTo>
                    <a:cubicBezTo>
                      <a:pt x="0" y="3"/>
                      <a:pt x="0" y="3"/>
                      <a:pt x="0" y="3"/>
                    </a:cubicBezTo>
                    <a:cubicBezTo>
                      <a:pt x="0" y="4"/>
                      <a:pt x="0" y="4"/>
                      <a:pt x="0" y="4"/>
                    </a:cubicBezTo>
                    <a:cubicBezTo>
                      <a:pt x="2" y="15"/>
                      <a:pt x="23" y="25"/>
                      <a:pt x="34" y="18"/>
                    </a:cubicBezTo>
                    <a:cubicBezTo>
                      <a:pt x="34" y="18"/>
                      <a:pt x="34" y="17"/>
                      <a:pt x="34" y="17"/>
                    </a:cubicBezTo>
                    <a:cubicBezTo>
                      <a:pt x="34" y="17"/>
                      <a:pt x="34" y="17"/>
                      <a:pt x="34" y="17"/>
                    </a:cubicBezTo>
                    <a:cubicBezTo>
                      <a:pt x="27" y="13"/>
                      <a:pt x="20" y="10"/>
                      <a:pt x="12" y="7"/>
                    </a:cubicBezTo>
                    <a:cubicBezTo>
                      <a:pt x="12" y="7"/>
                      <a:pt x="12" y="7"/>
                      <a:pt x="12" y="7"/>
                    </a:cubicBezTo>
                    <a:cubicBezTo>
                      <a:pt x="12" y="6"/>
                      <a:pt x="12" y="4"/>
                      <a:pt x="11" y="3"/>
                    </a:cubicBezTo>
                    <a:cubicBezTo>
                      <a:pt x="14" y="4"/>
                      <a:pt x="16" y="4"/>
                      <a:pt x="18" y="5"/>
                    </a:cubicBezTo>
                    <a:cubicBezTo>
                      <a:pt x="19" y="7"/>
                      <a:pt x="19" y="9"/>
                      <a:pt x="20" y="10"/>
                    </a:cubicBezTo>
                    <a:cubicBezTo>
                      <a:pt x="20" y="10"/>
                      <a:pt x="20" y="10"/>
                      <a:pt x="20" y="10"/>
                    </a:cubicBezTo>
                    <a:cubicBezTo>
                      <a:pt x="20" y="9"/>
                      <a:pt x="19" y="7"/>
                      <a:pt x="19" y="6"/>
                    </a:cubicBezTo>
                    <a:cubicBezTo>
                      <a:pt x="20" y="6"/>
                      <a:pt x="22" y="7"/>
                      <a:pt x="23" y="8"/>
                    </a:cubicBezTo>
                    <a:cubicBezTo>
                      <a:pt x="24" y="9"/>
                      <a:pt x="32" y="14"/>
                      <a:pt x="34" y="17"/>
                    </a:cubicBezTo>
                    <a:cubicBezTo>
                      <a:pt x="34" y="19"/>
                      <a:pt x="35" y="21"/>
                      <a:pt x="35" y="23"/>
                    </a:cubicBezTo>
                    <a:cubicBezTo>
                      <a:pt x="22" y="18"/>
                      <a:pt x="8" y="22"/>
                      <a:pt x="6" y="38"/>
                    </a:cubicBezTo>
                    <a:cubicBezTo>
                      <a:pt x="4" y="49"/>
                      <a:pt x="10" y="63"/>
                      <a:pt x="17" y="71"/>
                    </a:cubicBezTo>
                    <a:cubicBezTo>
                      <a:pt x="20" y="74"/>
                      <a:pt x="23" y="77"/>
                      <a:pt x="27" y="78"/>
                    </a:cubicBezTo>
                    <a:cubicBezTo>
                      <a:pt x="31" y="78"/>
                      <a:pt x="32" y="75"/>
                      <a:pt x="36" y="75"/>
                    </a:cubicBezTo>
                    <a:cubicBezTo>
                      <a:pt x="47" y="72"/>
                      <a:pt x="54" y="79"/>
                      <a:pt x="63" y="71"/>
                    </a:cubicBezTo>
                    <a:cubicBezTo>
                      <a:pt x="71" y="64"/>
                      <a:pt x="73" y="51"/>
                      <a:pt x="72" y="41"/>
                    </a:cubicBezTo>
                    <a:close/>
                    <a:moveTo>
                      <a:pt x="33" y="17"/>
                    </a:moveTo>
                    <a:cubicBezTo>
                      <a:pt x="26" y="20"/>
                      <a:pt x="18" y="18"/>
                      <a:pt x="12" y="14"/>
                    </a:cubicBezTo>
                    <a:cubicBezTo>
                      <a:pt x="14" y="14"/>
                      <a:pt x="17" y="13"/>
                      <a:pt x="19" y="12"/>
                    </a:cubicBezTo>
                    <a:cubicBezTo>
                      <a:pt x="19" y="12"/>
                      <a:pt x="19" y="12"/>
                      <a:pt x="19" y="12"/>
                    </a:cubicBezTo>
                    <a:cubicBezTo>
                      <a:pt x="21" y="12"/>
                      <a:pt x="23" y="13"/>
                      <a:pt x="24" y="14"/>
                    </a:cubicBezTo>
                    <a:cubicBezTo>
                      <a:pt x="23" y="14"/>
                      <a:pt x="22" y="15"/>
                      <a:pt x="22" y="15"/>
                    </a:cubicBezTo>
                    <a:cubicBezTo>
                      <a:pt x="20" y="16"/>
                      <a:pt x="19" y="16"/>
                      <a:pt x="18" y="17"/>
                    </a:cubicBezTo>
                    <a:cubicBezTo>
                      <a:pt x="18" y="17"/>
                      <a:pt x="18" y="17"/>
                      <a:pt x="18" y="17"/>
                    </a:cubicBezTo>
                    <a:cubicBezTo>
                      <a:pt x="21" y="17"/>
                      <a:pt x="23" y="16"/>
                      <a:pt x="25" y="14"/>
                    </a:cubicBezTo>
                    <a:cubicBezTo>
                      <a:pt x="25" y="14"/>
                      <a:pt x="25" y="14"/>
                      <a:pt x="25" y="14"/>
                    </a:cubicBezTo>
                    <a:cubicBezTo>
                      <a:pt x="28" y="15"/>
                      <a:pt x="31" y="16"/>
                      <a:pt x="33" y="17"/>
                    </a:cubicBezTo>
                    <a:cubicBezTo>
                      <a:pt x="33" y="17"/>
                      <a:pt x="33" y="17"/>
                      <a:pt x="33" y="17"/>
                    </a:cubicBezTo>
                    <a:close/>
                    <a:moveTo>
                      <a:pt x="12" y="7"/>
                    </a:moveTo>
                    <a:cubicBezTo>
                      <a:pt x="9" y="6"/>
                      <a:pt x="6" y="4"/>
                      <a:pt x="4" y="3"/>
                    </a:cubicBezTo>
                    <a:cubicBezTo>
                      <a:pt x="3" y="3"/>
                      <a:pt x="3" y="4"/>
                      <a:pt x="4" y="4"/>
                    </a:cubicBezTo>
                    <a:cubicBezTo>
                      <a:pt x="8" y="6"/>
                      <a:pt x="13" y="9"/>
                      <a:pt x="18" y="11"/>
                    </a:cubicBezTo>
                    <a:cubicBezTo>
                      <a:pt x="16" y="12"/>
                      <a:pt x="14" y="13"/>
                      <a:pt x="12" y="14"/>
                    </a:cubicBezTo>
                    <a:cubicBezTo>
                      <a:pt x="12" y="14"/>
                      <a:pt x="12" y="14"/>
                      <a:pt x="12" y="14"/>
                    </a:cubicBezTo>
                    <a:cubicBezTo>
                      <a:pt x="8" y="11"/>
                      <a:pt x="4" y="7"/>
                      <a:pt x="1" y="4"/>
                    </a:cubicBezTo>
                    <a:cubicBezTo>
                      <a:pt x="4" y="2"/>
                      <a:pt x="7" y="2"/>
                      <a:pt x="11" y="3"/>
                    </a:cubicBezTo>
                    <a:cubicBezTo>
                      <a:pt x="11" y="4"/>
                      <a:pt x="11" y="5"/>
                      <a:pt x="12" y="7"/>
                    </a:cubicBezTo>
                    <a:close/>
                    <a:moveTo>
                      <a:pt x="35" y="14"/>
                    </a:moveTo>
                    <a:cubicBezTo>
                      <a:pt x="35" y="15"/>
                      <a:pt x="36" y="16"/>
                      <a:pt x="36" y="17"/>
                    </a:cubicBezTo>
                    <a:cubicBezTo>
                      <a:pt x="35" y="14"/>
                      <a:pt x="34" y="11"/>
                      <a:pt x="33" y="8"/>
                    </a:cubicBezTo>
                    <a:cubicBezTo>
                      <a:pt x="34" y="8"/>
                      <a:pt x="34" y="9"/>
                      <a:pt x="35" y="9"/>
                    </a:cubicBezTo>
                    <a:cubicBezTo>
                      <a:pt x="35" y="10"/>
                      <a:pt x="35" y="13"/>
                      <a:pt x="35" y="14"/>
                    </a:cubicBezTo>
                    <a:close/>
                    <a:moveTo>
                      <a:pt x="69" y="53"/>
                    </a:moveTo>
                    <a:cubicBezTo>
                      <a:pt x="69" y="57"/>
                      <a:pt x="68" y="60"/>
                      <a:pt x="66" y="64"/>
                    </a:cubicBezTo>
                    <a:cubicBezTo>
                      <a:pt x="62" y="73"/>
                      <a:pt x="55" y="75"/>
                      <a:pt x="45" y="72"/>
                    </a:cubicBezTo>
                    <a:cubicBezTo>
                      <a:pt x="44" y="72"/>
                      <a:pt x="43" y="71"/>
                      <a:pt x="41" y="71"/>
                    </a:cubicBezTo>
                    <a:cubicBezTo>
                      <a:pt x="35" y="72"/>
                      <a:pt x="29" y="78"/>
                      <a:pt x="21" y="73"/>
                    </a:cubicBezTo>
                    <a:cubicBezTo>
                      <a:pt x="15" y="69"/>
                      <a:pt x="10" y="57"/>
                      <a:pt x="8" y="51"/>
                    </a:cubicBezTo>
                    <a:cubicBezTo>
                      <a:pt x="3" y="32"/>
                      <a:pt x="16" y="18"/>
                      <a:pt x="36" y="25"/>
                    </a:cubicBezTo>
                    <a:cubicBezTo>
                      <a:pt x="36" y="25"/>
                      <a:pt x="36" y="25"/>
                      <a:pt x="36" y="25"/>
                    </a:cubicBezTo>
                    <a:cubicBezTo>
                      <a:pt x="36" y="26"/>
                      <a:pt x="37" y="26"/>
                      <a:pt x="37" y="25"/>
                    </a:cubicBezTo>
                    <a:cubicBezTo>
                      <a:pt x="37" y="25"/>
                      <a:pt x="37" y="25"/>
                      <a:pt x="37" y="25"/>
                    </a:cubicBezTo>
                    <a:cubicBezTo>
                      <a:pt x="37" y="25"/>
                      <a:pt x="37" y="25"/>
                      <a:pt x="37" y="25"/>
                    </a:cubicBezTo>
                    <a:cubicBezTo>
                      <a:pt x="37" y="25"/>
                      <a:pt x="38" y="25"/>
                      <a:pt x="38" y="25"/>
                    </a:cubicBezTo>
                    <a:cubicBezTo>
                      <a:pt x="59" y="12"/>
                      <a:pt x="73" y="33"/>
                      <a:pt x="69" y="53"/>
                    </a:cubicBezTo>
                    <a:close/>
                  </a:path>
                </a:pathLst>
              </a:custGeom>
              <a:solidFill>
                <a:srgbClr val="FFFFFF">
                  <a:alpha val="100000"/>
                </a:srgbClr>
              </a:solidFill>
              <a:ln w="9525">
                <a:noFill/>
              </a:ln>
            </p:spPr>
            <p:txBody>
              <a:bodyPr/>
              <a:p>
                <a:endParaRPr lang="zh-CN" altLang="en-US"/>
              </a:p>
            </p:txBody>
          </p:sp>
          <p:sp>
            <p:nvSpPr>
              <p:cNvPr id="16781" name="Freeform 33"/>
              <p:cNvSpPr>
                <a:spLocks noEditPoints="1"/>
              </p:cNvSpPr>
              <p:nvPr/>
            </p:nvSpPr>
            <p:spPr>
              <a:xfrm>
                <a:off x="10525920" y="887413"/>
                <a:ext cx="76200" cy="77788"/>
              </a:xfrm>
              <a:custGeom>
                <a:avLst/>
                <a:gdLst>
                  <a:gd name="txL" fmla="*/ 0 w 10"/>
                  <a:gd name="txT" fmla="*/ 0 h 10"/>
                  <a:gd name="txR" fmla="*/ 10 w 10"/>
                  <a:gd name="txB" fmla="*/ 10 h 10"/>
                </a:gdLst>
                <a:ahLst/>
                <a:cxnLst>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 h="10">
                    <a:moveTo>
                      <a:pt x="10" y="2"/>
                    </a:moveTo>
                    <a:cubicBezTo>
                      <a:pt x="10" y="2"/>
                      <a:pt x="10" y="2"/>
                      <a:pt x="10" y="2"/>
                    </a:cubicBezTo>
                    <a:cubicBezTo>
                      <a:pt x="8" y="0"/>
                      <a:pt x="4" y="0"/>
                      <a:pt x="3" y="1"/>
                    </a:cubicBezTo>
                    <a:cubicBezTo>
                      <a:pt x="2" y="2"/>
                      <a:pt x="1" y="4"/>
                      <a:pt x="1" y="5"/>
                    </a:cubicBezTo>
                    <a:cubicBezTo>
                      <a:pt x="0" y="6"/>
                      <a:pt x="0" y="7"/>
                      <a:pt x="0" y="8"/>
                    </a:cubicBezTo>
                    <a:cubicBezTo>
                      <a:pt x="0" y="9"/>
                      <a:pt x="2" y="9"/>
                      <a:pt x="3" y="9"/>
                    </a:cubicBezTo>
                    <a:cubicBezTo>
                      <a:pt x="3" y="9"/>
                      <a:pt x="5" y="10"/>
                      <a:pt x="6" y="10"/>
                    </a:cubicBezTo>
                    <a:cubicBezTo>
                      <a:pt x="7" y="9"/>
                      <a:pt x="7" y="8"/>
                      <a:pt x="7" y="7"/>
                    </a:cubicBezTo>
                    <a:cubicBezTo>
                      <a:pt x="8" y="5"/>
                      <a:pt x="9" y="4"/>
                      <a:pt x="10" y="3"/>
                    </a:cubicBezTo>
                    <a:cubicBezTo>
                      <a:pt x="10" y="2"/>
                      <a:pt x="10" y="2"/>
                      <a:pt x="10" y="2"/>
                    </a:cubicBezTo>
                    <a:close/>
                    <a:moveTo>
                      <a:pt x="7" y="5"/>
                    </a:moveTo>
                    <a:cubicBezTo>
                      <a:pt x="6" y="6"/>
                      <a:pt x="6" y="7"/>
                      <a:pt x="6" y="7"/>
                    </a:cubicBezTo>
                    <a:cubicBezTo>
                      <a:pt x="6" y="7"/>
                      <a:pt x="6" y="9"/>
                      <a:pt x="6" y="9"/>
                    </a:cubicBezTo>
                    <a:cubicBezTo>
                      <a:pt x="5" y="9"/>
                      <a:pt x="4" y="8"/>
                      <a:pt x="4" y="8"/>
                    </a:cubicBezTo>
                    <a:cubicBezTo>
                      <a:pt x="3" y="8"/>
                      <a:pt x="1" y="8"/>
                      <a:pt x="1" y="7"/>
                    </a:cubicBezTo>
                    <a:cubicBezTo>
                      <a:pt x="1" y="6"/>
                      <a:pt x="2" y="4"/>
                      <a:pt x="3" y="3"/>
                    </a:cubicBezTo>
                    <a:cubicBezTo>
                      <a:pt x="5" y="1"/>
                      <a:pt x="7" y="2"/>
                      <a:pt x="9" y="3"/>
                    </a:cubicBezTo>
                    <a:cubicBezTo>
                      <a:pt x="8" y="3"/>
                      <a:pt x="7" y="4"/>
                      <a:pt x="7" y="5"/>
                    </a:cubicBezTo>
                    <a:close/>
                  </a:path>
                </a:pathLst>
              </a:custGeom>
              <a:solidFill>
                <a:srgbClr val="FFFFFF">
                  <a:alpha val="100000"/>
                </a:srgbClr>
              </a:solidFill>
              <a:ln w="9525">
                <a:noFill/>
              </a:ln>
            </p:spPr>
            <p:txBody>
              <a:bodyPr/>
              <a:p>
                <a:endParaRPr lang="zh-CN" altLang="en-US"/>
              </a:p>
            </p:txBody>
          </p:sp>
          <p:sp>
            <p:nvSpPr>
              <p:cNvPr id="16782" name="Freeform 34"/>
              <p:cNvSpPr>
                <a:spLocks noEditPoints="1"/>
              </p:cNvSpPr>
              <p:nvPr/>
            </p:nvSpPr>
            <p:spPr>
              <a:xfrm>
                <a:off x="10517983" y="987425"/>
                <a:ext cx="53975" cy="139700"/>
              </a:xfrm>
              <a:custGeom>
                <a:avLst/>
                <a:gdLst>
                  <a:gd name="txL" fmla="*/ 0 w 7"/>
                  <a:gd name="txT" fmla="*/ 0 h 18"/>
                  <a:gd name="txR" fmla="*/ 7 w 7"/>
                  <a:gd name="txB" fmla="*/ 18 h 18"/>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 h="18">
                    <a:moveTo>
                      <a:pt x="6" y="3"/>
                    </a:moveTo>
                    <a:cubicBezTo>
                      <a:pt x="6" y="2"/>
                      <a:pt x="6" y="2"/>
                      <a:pt x="6" y="2"/>
                    </a:cubicBezTo>
                    <a:cubicBezTo>
                      <a:pt x="6" y="2"/>
                      <a:pt x="6" y="1"/>
                      <a:pt x="6" y="1"/>
                    </a:cubicBezTo>
                    <a:cubicBezTo>
                      <a:pt x="4" y="1"/>
                      <a:pt x="3" y="0"/>
                      <a:pt x="1" y="0"/>
                    </a:cubicBezTo>
                    <a:cubicBezTo>
                      <a:pt x="1" y="0"/>
                      <a:pt x="1" y="1"/>
                      <a:pt x="1" y="1"/>
                    </a:cubicBezTo>
                    <a:cubicBezTo>
                      <a:pt x="0" y="3"/>
                      <a:pt x="0" y="6"/>
                      <a:pt x="1" y="8"/>
                    </a:cubicBezTo>
                    <a:cubicBezTo>
                      <a:pt x="1" y="12"/>
                      <a:pt x="3" y="15"/>
                      <a:pt x="4" y="18"/>
                    </a:cubicBezTo>
                    <a:cubicBezTo>
                      <a:pt x="4" y="18"/>
                      <a:pt x="5" y="18"/>
                      <a:pt x="5" y="18"/>
                    </a:cubicBezTo>
                    <a:cubicBezTo>
                      <a:pt x="7" y="18"/>
                      <a:pt x="7" y="16"/>
                      <a:pt x="7" y="15"/>
                    </a:cubicBezTo>
                    <a:cubicBezTo>
                      <a:pt x="6" y="11"/>
                      <a:pt x="6" y="7"/>
                      <a:pt x="6" y="3"/>
                    </a:cubicBezTo>
                    <a:close/>
                    <a:moveTo>
                      <a:pt x="5" y="16"/>
                    </a:moveTo>
                    <a:cubicBezTo>
                      <a:pt x="5" y="16"/>
                      <a:pt x="5" y="16"/>
                      <a:pt x="4" y="15"/>
                    </a:cubicBezTo>
                    <a:cubicBezTo>
                      <a:pt x="4" y="14"/>
                      <a:pt x="4" y="14"/>
                      <a:pt x="4" y="13"/>
                    </a:cubicBezTo>
                    <a:cubicBezTo>
                      <a:pt x="3" y="11"/>
                      <a:pt x="2" y="8"/>
                      <a:pt x="2" y="6"/>
                    </a:cubicBezTo>
                    <a:cubicBezTo>
                      <a:pt x="2" y="5"/>
                      <a:pt x="1" y="3"/>
                      <a:pt x="1" y="3"/>
                    </a:cubicBezTo>
                    <a:cubicBezTo>
                      <a:pt x="2" y="1"/>
                      <a:pt x="4" y="2"/>
                      <a:pt x="5" y="2"/>
                    </a:cubicBezTo>
                    <a:cubicBezTo>
                      <a:pt x="5" y="2"/>
                      <a:pt x="5" y="2"/>
                      <a:pt x="5" y="2"/>
                    </a:cubicBezTo>
                    <a:cubicBezTo>
                      <a:pt x="5" y="5"/>
                      <a:pt x="5" y="8"/>
                      <a:pt x="5" y="12"/>
                    </a:cubicBezTo>
                    <a:cubicBezTo>
                      <a:pt x="5" y="12"/>
                      <a:pt x="6" y="15"/>
                      <a:pt x="5" y="16"/>
                    </a:cubicBezTo>
                    <a:close/>
                  </a:path>
                </a:pathLst>
              </a:custGeom>
              <a:solidFill>
                <a:srgbClr val="FFFFFF">
                  <a:alpha val="100000"/>
                </a:srgbClr>
              </a:solidFill>
              <a:ln w="9525">
                <a:noFill/>
              </a:ln>
            </p:spPr>
            <p:txBody>
              <a:bodyPr/>
              <a:p>
                <a:endParaRPr lang="zh-CN" altLang="en-US"/>
              </a:p>
            </p:txBody>
          </p:sp>
          <p:sp>
            <p:nvSpPr>
              <p:cNvPr id="16783" name="Freeform 35"/>
              <p:cNvSpPr>
                <a:spLocks noEditPoints="1"/>
              </p:cNvSpPr>
              <p:nvPr/>
            </p:nvSpPr>
            <p:spPr>
              <a:xfrm>
                <a:off x="7425533" y="6842125"/>
                <a:ext cx="393700" cy="1095375"/>
              </a:xfrm>
              <a:custGeom>
                <a:avLst/>
                <a:gdLst>
                  <a:gd name="txL" fmla="*/ 0 w 51"/>
                  <a:gd name="txT" fmla="*/ 0 h 142"/>
                  <a:gd name="txR" fmla="*/ 51 w 51"/>
                  <a:gd name="txB" fmla="*/ 142 h 14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1" h="142">
                    <a:moveTo>
                      <a:pt x="51" y="8"/>
                    </a:moveTo>
                    <a:cubicBezTo>
                      <a:pt x="50" y="6"/>
                      <a:pt x="47" y="5"/>
                      <a:pt x="42" y="4"/>
                    </a:cubicBezTo>
                    <a:cubicBezTo>
                      <a:pt x="42" y="4"/>
                      <a:pt x="42" y="4"/>
                      <a:pt x="42" y="4"/>
                    </a:cubicBezTo>
                    <a:cubicBezTo>
                      <a:pt x="41" y="4"/>
                      <a:pt x="0" y="0"/>
                      <a:pt x="7" y="11"/>
                    </a:cubicBezTo>
                    <a:cubicBezTo>
                      <a:pt x="10" y="16"/>
                      <a:pt x="14" y="10"/>
                      <a:pt x="16" y="19"/>
                    </a:cubicBezTo>
                    <a:cubicBezTo>
                      <a:pt x="17" y="28"/>
                      <a:pt x="16" y="37"/>
                      <a:pt x="16" y="46"/>
                    </a:cubicBezTo>
                    <a:cubicBezTo>
                      <a:pt x="17" y="63"/>
                      <a:pt x="17" y="81"/>
                      <a:pt x="18" y="99"/>
                    </a:cubicBezTo>
                    <a:cubicBezTo>
                      <a:pt x="18" y="107"/>
                      <a:pt x="18" y="116"/>
                      <a:pt x="19" y="124"/>
                    </a:cubicBezTo>
                    <a:cubicBezTo>
                      <a:pt x="19" y="128"/>
                      <a:pt x="19" y="133"/>
                      <a:pt x="23" y="136"/>
                    </a:cubicBezTo>
                    <a:cubicBezTo>
                      <a:pt x="32" y="142"/>
                      <a:pt x="42" y="133"/>
                      <a:pt x="42" y="124"/>
                    </a:cubicBezTo>
                    <a:cubicBezTo>
                      <a:pt x="44" y="111"/>
                      <a:pt x="43" y="97"/>
                      <a:pt x="42" y="83"/>
                    </a:cubicBezTo>
                    <a:cubicBezTo>
                      <a:pt x="42" y="69"/>
                      <a:pt x="42" y="55"/>
                      <a:pt x="42" y="40"/>
                    </a:cubicBezTo>
                    <a:cubicBezTo>
                      <a:pt x="42" y="35"/>
                      <a:pt x="42" y="31"/>
                      <a:pt x="41" y="26"/>
                    </a:cubicBezTo>
                    <a:cubicBezTo>
                      <a:pt x="41" y="23"/>
                      <a:pt x="40" y="18"/>
                      <a:pt x="42" y="15"/>
                    </a:cubicBezTo>
                    <a:cubicBezTo>
                      <a:pt x="43" y="12"/>
                      <a:pt x="51" y="12"/>
                      <a:pt x="51" y="8"/>
                    </a:cubicBezTo>
                    <a:close/>
                    <a:moveTo>
                      <a:pt x="40" y="30"/>
                    </a:moveTo>
                    <a:cubicBezTo>
                      <a:pt x="40" y="53"/>
                      <a:pt x="40" y="76"/>
                      <a:pt x="40" y="99"/>
                    </a:cubicBezTo>
                    <a:cubicBezTo>
                      <a:pt x="40" y="104"/>
                      <a:pt x="40" y="109"/>
                      <a:pt x="40" y="115"/>
                    </a:cubicBezTo>
                    <a:cubicBezTo>
                      <a:pt x="40" y="123"/>
                      <a:pt x="42" y="134"/>
                      <a:pt x="31" y="135"/>
                    </a:cubicBezTo>
                    <a:cubicBezTo>
                      <a:pt x="20" y="136"/>
                      <a:pt x="21" y="126"/>
                      <a:pt x="21" y="119"/>
                    </a:cubicBezTo>
                    <a:cubicBezTo>
                      <a:pt x="21" y="112"/>
                      <a:pt x="21" y="105"/>
                      <a:pt x="20" y="98"/>
                    </a:cubicBezTo>
                    <a:cubicBezTo>
                      <a:pt x="20" y="84"/>
                      <a:pt x="20" y="70"/>
                      <a:pt x="19" y="56"/>
                    </a:cubicBezTo>
                    <a:cubicBezTo>
                      <a:pt x="19" y="54"/>
                      <a:pt x="19" y="52"/>
                      <a:pt x="19" y="51"/>
                    </a:cubicBezTo>
                    <a:cubicBezTo>
                      <a:pt x="20" y="52"/>
                      <a:pt x="22" y="52"/>
                      <a:pt x="25" y="52"/>
                    </a:cubicBezTo>
                    <a:cubicBezTo>
                      <a:pt x="29" y="52"/>
                      <a:pt x="34" y="51"/>
                      <a:pt x="38" y="49"/>
                    </a:cubicBezTo>
                    <a:cubicBezTo>
                      <a:pt x="39" y="49"/>
                      <a:pt x="39" y="48"/>
                      <a:pt x="39" y="48"/>
                    </a:cubicBezTo>
                    <a:cubicBezTo>
                      <a:pt x="39" y="44"/>
                      <a:pt x="35" y="42"/>
                      <a:pt x="31" y="43"/>
                    </a:cubicBezTo>
                    <a:cubicBezTo>
                      <a:pt x="27" y="43"/>
                      <a:pt x="22" y="44"/>
                      <a:pt x="19" y="47"/>
                    </a:cubicBezTo>
                    <a:cubicBezTo>
                      <a:pt x="19" y="47"/>
                      <a:pt x="19" y="47"/>
                      <a:pt x="20" y="47"/>
                    </a:cubicBezTo>
                    <a:cubicBezTo>
                      <a:pt x="22" y="46"/>
                      <a:pt x="25" y="45"/>
                      <a:pt x="27" y="45"/>
                    </a:cubicBezTo>
                    <a:cubicBezTo>
                      <a:pt x="29" y="45"/>
                      <a:pt x="39" y="44"/>
                      <a:pt x="35" y="48"/>
                    </a:cubicBezTo>
                    <a:cubicBezTo>
                      <a:pt x="34" y="49"/>
                      <a:pt x="30" y="49"/>
                      <a:pt x="29" y="49"/>
                    </a:cubicBezTo>
                    <a:cubicBezTo>
                      <a:pt x="26" y="50"/>
                      <a:pt x="21" y="51"/>
                      <a:pt x="20" y="48"/>
                    </a:cubicBezTo>
                    <a:cubicBezTo>
                      <a:pt x="20" y="48"/>
                      <a:pt x="20" y="48"/>
                      <a:pt x="19" y="48"/>
                    </a:cubicBezTo>
                    <a:cubicBezTo>
                      <a:pt x="19" y="48"/>
                      <a:pt x="19" y="48"/>
                      <a:pt x="19" y="48"/>
                    </a:cubicBezTo>
                    <a:cubicBezTo>
                      <a:pt x="19" y="44"/>
                      <a:pt x="19" y="40"/>
                      <a:pt x="19" y="36"/>
                    </a:cubicBezTo>
                    <a:cubicBezTo>
                      <a:pt x="19" y="29"/>
                      <a:pt x="19" y="22"/>
                      <a:pt x="18" y="16"/>
                    </a:cubicBezTo>
                    <a:cubicBezTo>
                      <a:pt x="18" y="13"/>
                      <a:pt x="17" y="12"/>
                      <a:pt x="14" y="11"/>
                    </a:cubicBezTo>
                    <a:cubicBezTo>
                      <a:pt x="11" y="10"/>
                      <a:pt x="7" y="10"/>
                      <a:pt x="11" y="7"/>
                    </a:cubicBezTo>
                    <a:cubicBezTo>
                      <a:pt x="14" y="6"/>
                      <a:pt x="19" y="6"/>
                      <a:pt x="22" y="6"/>
                    </a:cubicBezTo>
                    <a:cubicBezTo>
                      <a:pt x="28" y="5"/>
                      <a:pt x="35" y="6"/>
                      <a:pt x="42" y="6"/>
                    </a:cubicBezTo>
                    <a:cubicBezTo>
                      <a:pt x="42" y="6"/>
                      <a:pt x="42" y="6"/>
                      <a:pt x="42" y="6"/>
                    </a:cubicBezTo>
                    <a:cubicBezTo>
                      <a:pt x="43" y="6"/>
                      <a:pt x="43" y="6"/>
                      <a:pt x="44" y="6"/>
                    </a:cubicBezTo>
                    <a:cubicBezTo>
                      <a:pt x="43" y="6"/>
                      <a:pt x="47" y="7"/>
                      <a:pt x="48" y="7"/>
                    </a:cubicBezTo>
                    <a:cubicBezTo>
                      <a:pt x="49" y="10"/>
                      <a:pt x="44" y="10"/>
                      <a:pt x="43" y="11"/>
                    </a:cubicBezTo>
                    <a:cubicBezTo>
                      <a:pt x="37" y="14"/>
                      <a:pt x="40" y="24"/>
                      <a:pt x="40" y="30"/>
                    </a:cubicBezTo>
                    <a:close/>
                  </a:path>
                </a:pathLst>
              </a:custGeom>
              <a:solidFill>
                <a:srgbClr val="FFFFFF">
                  <a:alpha val="100000"/>
                </a:srgbClr>
              </a:solidFill>
              <a:ln w="9525">
                <a:noFill/>
              </a:ln>
            </p:spPr>
            <p:txBody>
              <a:bodyPr/>
              <a:p>
                <a:endParaRPr lang="zh-CN" altLang="en-US"/>
              </a:p>
            </p:txBody>
          </p:sp>
          <p:sp>
            <p:nvSpPr>
              <p:cNvPr id="16784" name="Freeform 46"/>
              <p:cNvSpPr/>
              <p:nvPr/>
            </p:nvSpPr>
            <p:spPr>
              <a:xfrm>
                <a:off x="7509670" y="6896100"/>
                <a:ext cx="255588" cy="61913"/>
              </a:xfrm>
              <a:custGeom>
                <a:avLst/>
                <a:gdLst>
                  <a:gd name="txL" fmla="*/ 0 w 33"/>
                  <a:gd name="txT" fmla="*/ 0 h 8"/>
                  <a:gd name="txR" fmla="*/ 33 w 33"/>
                  <a:gd name="txB" fmla="*/ 8 h 8"/>
                </a:gdLst>
                <a:ahLst/>
                <a:cxnLst>
                  <a:cxn ang="0">
                    <a:pos x="2147483647" y="0"/>
                  </a:cxn>
                  <a:cxn ang="0">
                    <a:pos x="0" y="2147483647"/>
                  </a:cxn>
                  <a:cxn ang="0">
                    <a:pos x="0" y="2147483647"/>
                  </a:cxn>
                  <a:cxn ang="0">
                    <a:pos x="2147483647" y="2147483647"/>
                  </a:cxn>
                  <a:cxn ang="0">
                    <a:pos x="2147483647" y="0"/>
                  </a:cxn>
                </a:cxnLst>
                <a:rect l="txL" t="txT" r="txR" b="txB"/>
                <a:pathLst>
                  <a:path w="33" h="8">
                    <a:moveTo>
                      <a:pt x="32" y="0"/>
                    </a:moveTo>
                    <a:cubicBezTo>
                      <a:pt x="22" y="3"/>
                      <a:pt x="11" y="5"/>
                      <a:pt x="0" y="1"/>
                    </a:cubicBezTo>
                    <a:cubicBezTo>
                      <a:pt x="0" y="1"/>
                      <a:pt x="0" y="2"/>
                      <a:pt x="0" y="2"/>
                    </a:cubicBezTo>
                    <a:cubicBezTo>
                      <a:pt x="8" y="8"/>
                      <a:pt x="24" y="4"/>
                      <a:pt x="32" y="2"/>
                    </a:cubicBezTo>
                    <a:cubicBezTo>
                      <a:pt x="33" y="2"/>
                      <a:pt x="33" y="0"/>
                      <a:pt x="32" y="0"/>
                    </a:cubicBezTo>
                    <a:close/>
                  </a:path>
                </a:pathLst>
              </a:custGeom>
              <a:solidFill>
                <a:srgbClr val="FFFFFF">
                  <a:alpha val="100000"/>
                </a:srgbClr>
              </a:solidFill>
              <a:ln w="9525">
                <a:noFill/>
              </a:ln>
            </p:spPr>
            <p:txBody>
              <a:bodyPr/>
              <a:p>
                <a:endParaRPr lang="zh-CN" altLang="en-US"/>
              </a:p>
            </p:txBody>
          </p:sp>
          <p:sp>
            <p:nvSpPr>
              <p:cNvPr id="16785" name="Freeform 47"/>
              <p:cNvSpPr>
                <a:spLocks noEditPoints="1"/>
              </p:cNvSpPr>
              <p:nvPr/>
            </p:nvSpPr>
            <p:spPr>
              <a:xfrm>
                <a:off x="7665245" y="6973888"/>
                <a:ext cx="53975" cy="161925"/>
              </a:xfrm>
              <a:custGeom>
                <a:avLst/>
                <a:gdLst>
                  <a:gd name="txL" fmla="*/ 0 w 7"/>
                  <a:gd name="txT" fmla="*/ 0 h 21"/>
                  <a:gd name="txR" fmla="*/ 7 w 7"/>
                  <a:gd name="txB" fmla="*/ 21 h 2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 h="21">
                    <a:moveTo>
                      <a:pt x="6" y="1"/>
                    </a:moveTo>
                    <a:cubicBezTo>
                      <a:pt x="3" y="0"/>
                      <a:pt x="1" y="4"/>
                      <a:pt x="2" y="6"/>
                    </a:cubicBezTo>
                    <a:cubicBezTo>
                      <a:pt x="2" y="6"/>
                      <a:pt x="2" y="6"/>
                      <a:pt x="2" y="6"/>
                    </a:cubicBezTo>
                    <a:cubicBezTo>
                      <a:pt x="2" y="6"/>
                      <a:pt x="2" y="6"/>
                      <a:pt x="2" y="6"/>
                    </a:cubicBezTo>
                    <a:cubicBezTo>
                      <a:pt x="2" y="8"/>
                      <a:pt x="0" y="19"/>
                      <a:pt x="3" y="20"/>
                    </a:cubicBezTo>
                    <a:cubicBezTo>
                      <a:pt x="7" y="21"/>
                      <a:pt x="6" y="12"/>
                      <a:pt x="6" y="11"/>
                    </a:cubicBezTo>
                    <a:cubicBezTo>
                      <a:pt x="6" y="9"/>
                      <a:pt x="6" y="7"/>
                      <a:pt x="6" y="5"/>
                    </a:cubicBezTo>
                    <a:cubicBezTo>
                      <a:pt x="6" y="6"/>
                      <a:pt x="7" y="3"/>
                      <a:pt x="7" y="2"/>
                    </a:cubicBezTo>
                    <a:cubicBezTo>
                      <a:pt x="7" y="1"/>
                      <a:pt x="7" y="1"/>
                      <a:pt x="6" y="1"/>
                    </a:cubicBezTo>
                    <a:close/>
                    <a:moveTo>
                      <a:pt x="5" y="5"/>
                    </a:moveTo>
                    <a:cubicBezTo>
                      <a:pt x="5" y="7"/>
                      <a:pt x="5" y="10"/>
                      <a:pt x="5" y="12"/>
                    </a:cubicBezTo>
                    <a:cubicBezTo>
                      <a:pt x="5" y="13"/>
                      <a:pt x="5" y="15"/>
                      <a:pt x="5" y="16"/>
                    </a:cubicBezTo>
                    <a:cubicBezTo>
                      <a:pt x="4" y="18"/>
                      <a:pt x="3" y="17"/>
                      <a:pt x="3" y="15"/>
                    </a:cubicBezTo>
                    <a:cubicBezTo>
                      <a:pt x="3" y="12"/>
                      <a:pt x="3" y="9"/>
                      <a:pt x="3" y="6"/>
                    </a:cubicBezTo>
                    <a:cubicBezTo>
                      <a:pt x="3" y="6"/>
                      <a:pt x="2" y="6"/>
                      <a:pt x="2" y="6"/>
                    </a:cubicBezTo>
                    <a:cubicBezTo>
                      <a:pt x="2" y="5"/>
                      <a:pt x="4" y="2"/>
                      <a:pt x="5" y="2"/>
                    </a:cubicBezTo>
                    <a:cubicBezTo>
                      <a:pt x="6" y="2"/>
                      <a:pt x="5" y="4"/>
                      <a:pt x="5" y="5"/>
                    </a:cubicBezTo>
                    <a:close/>
                  </a:path>
                </a:pathLst>
              </a:custGeom>
              <a:solidFill>
                <a:srgbClr val="FFFFFF">
                  <a:alpha val="100000"/>
                </a:srgbClr>
              </a:solidFill>
              <a:ln w="9525">
                <a:noFill/>
              </a:ln>
            </p:spPr>
            <p:txBody>
              <a:bodyPr/>
              <a:p>
                <a:endParaRPr lang="zh-CN" altLang="en-US"/>
              </a:p>
            </p:txBody>
          </p:sp>
          <p:sp>
            <p:nvSpPr>
              <p:cNvPr id="16786" name="Freeform 48"/>
              <p:cNvSpPr/>
              <p:nvPr/>
            </p:nvSpPr>
            <p:spPr>
              <a:xfrm>
                <a:off x="7595395" y="7112000"/>
                <a:ext cx="15875" cy="7938"/>
              </a:xfrm>
              <a:custGeom>
                <a:avLst/>
                <a:gdLst>
                  <a:gd name="txL" fmla="*/ 0 w 2"/>
                  <a:gd name="txT" fmla="*/ 0 h 1"/>
                  <a:gd name="txR" fmla="*/ 2 w 2"/>
                  <a:gd name="txB" fmla="*/ 1 h 1"/>
                </a:gdLst>
                <a:ahLst/>
                <a:cxnLst>
                  <a:cxn ang="0">
                    <a:pos x="2147483647" y="0"/>
                  </a:cxn>
                  <a:cxn ang="0">
                    <a:pos x="2147483647" y="0"/>
                  </a:cxn>
                  <a:cxn ang="0">
                    <a:pos x="2147483647" y="2147483647"/>
                  </a:cxn>
                  <a:cxn ang="0">
                    <a:pos x="2147483647" y="2147483647"/>
                  </a:cxn>
                  <a:cxn ang="0">
                    <a:pos x="2147483647" y="0"/>
                  </a:cxn>
                </a:cxnLst>
                <a:rect l="txL" t="txT" r="txR" b="txB"/>
                <a:pathLst>
                  <a:path w="2" h="1">
                    <a:moveTo>
                      <a:pt x="1" y="0"/>
                    </a:moveTo>
                    <a:cubicBezTo>
                      <a:pt x="1" y="0"/>
                      <a:pt x="1" y="0"/>
                      <a:pt x="1" y="0"/>
                    </a:cubicBezTo>
                    <a:cubicBezTo>
                      <a:pt x="1" y="0"/>
                      <a:pt x="1" y="0"/>
                      <a:pt x="1" y="1"/>
                    </a:cubicBezTo>
                    <a:cubicBezTo>
                      <a:pt x="0" y="1"/>
                      <a:pt x="2" y="1"/>
                      <a:pt x="2" y="1"/>
                    </a:cubicBezTo>
                    <a:cubicBezTo>
                      <a:pt x="1" y="0"/>
                      <a:pt x="1" y="0"/>
                      <a:pt x="1" y="0"/>
                    </a:cubicBezTo>
                    <a:close/>
                  </a:path>
                </a:pathLst>
              </a:custGeom>
              <a:solidFill>
                <a:srgbClr val="FFFFFF">
                  <a:alpha val="100000"/>
                </a:srgbClr>
              </a:solidFill>
              <a:ln w="9525">
                <a:noFill/>
              </a:ln>
            </p:spPr>
            <p:txBody>
              <a:bodyPr/>
              <a:p>
                <a:endParaRPr lang="zh-CN" altLang="en-US"/>
              </a:p>
            </p:txBody>
          </p:sp>
          <p:sp>
            <p:nvSpPr>
              <p:cNvPr id="16787" name="Freeform 49"/>
              <p:cNvSpPr/>
              <p:nvPr/>
            </p:nvSpPr>
            <p:spPr>
              <a:xfrm>
                <a:off x="7649370" y="7143750"/>
                <a:ext cx="7938" cy="7938"/>
              </a:xfrm>
              <a:custGeom>
                <a:avLst/>
                <a:gdLst>
                  <a:gd name="txL" fmla="*/ 0 w 1"/>
                  <a:gd name="txT" fmla="*/ 0 h 1"/>
                  <a:gd name="txR" fmla="*/ 1 w 1"/>
                  <a:gd name="txB" fmla="*/ 1 h 1"/>
                </a:gdLst>
                <a:ahLst/>
                <a:cxnLst>
                  <a:cxn ang="0">
                    <a:pos x="2147483647" y="0"/>
                  </a:cxn>
                  <a:cxn ang="0">
                    <a:pos x="0" y="0"/>
                  </a:cxn>
                  <a:cxn ang="0">
                    <a:pos x="0" y="0"/>
                  </a:cxn>
                  <a:cxn ang="0">
                    <a:pos x="2147483647" y="2147483647"/>
                  </a:cxn>
                  <a:cxn ang="0">
                    <a:pos x="2147483647" y="0"/>
                  </a:cxn>
                  <a:cxn ang="0">
                    <a:pos x="2147483647" y="0"/>
                  </a:cxn>
                </a:cxnLst>
                <a:rect l="txL" t="txT" r="txR" b="txB"/>
                <a:pathLst>
                  <a:path w="1" h="1">
                    <a:moveTo>
                      <a:pt x="1" y="0"/>
                    </a:moveTo>
                    <a:cubicBezTo>
                      <a:pt x="1" y="0"/>
                      <a:pt x="1" y="0"/>
                      <a:pt x="0" y="0"/>
                    </a:cubicBezTo>
                    <a:cubicBezTo>
                      <a:pt x="0" y="0"/>
                      <a:pt x="0" y="0"/>
                      <a:pt x="0" y="0"/>
                    </a:cubicBezTo>
                    <a:cubicBezTo>
                      <a:pt x="0" y="1"/>
                      <a:pt x="0" y="1"/>
                      <a:pt x="1" y="1"/>
                    </a:cubicBezTo>
                    <a:cubicBezTo>
                      <a:pt x="1" y="1"/>
                      <a:pt x="1" y="1"/>
                      <a:pt x="1" y="0"/>
                    </a:cubicBezTo>
                    <a:cubicBezTo>
                      <a:pt x="1" y="0"/>
                      <a:pt x="1" y="0"/>
                      <a:pt x="1" y="0"/>
                    </a:cubicBezTo>
                    <a:close/>
                  </a:path>
                </a:pathLst>
              </a:custGeom>
              <a:solidFill>
                <a:srgbClr val="FFFFFF">
                  <a:alpha val="100000"/>
                </a:srgbClr>
              </a:solidFill>
              <a:ln w="9525">
                <a:noFill/>
              </a:ln>
            </p:spPr>
            <p:txBody>
              <a:bodyPr/>
              <a:p>
                <a:endParaRPr lang="zh-CN" altLang="en-US"/>
              </a:p>
            </p:txBody>
          </p:sp>
          <p:sp>
            <p:nvSpPr>
              <p:cNvPr id="16788" name="Freeform 50"/>
              <p:cNvSpPr/>
              <p:nvPr/>
            </p:nvSpPr>
            <p:spPr>
              <a:xfrm>
                <a:off x="7579520" y="7027863"/>
                <a:ext cx="31750" cy="22225"/>
              </a:xfrm>
              <a:custGeom>
                <a:avLst/>
                <a:gdLst>
                  <a:gd name="txL" fmla="*/ 0 w 4"/>
                  <a:gd name="txT" fmla="*/ 0 h 3"/>
                  <a:gd name="txR" fmla="*/ 4 w 4"/>
                  <a:gd name="txB" fmla="*/ 3 h 3"/>
                </a:gdLst>
                <a:ahLst/>
                <a:cxnLst>
                  <a:cxn ang="0">
                    <a:pos x="2147483647" y="0"/>
                  </a:cxn>
                  <a:cxn ang="0">
                    <a:pos x="2147483647" y="2147483647"/>
                  </a:cxn>
                  <a:cxn ang="0">
                    <a:pos x="2147483647" y="0"/>
                  </a:cxn>
                </a:cxnLst>
                <a:rect l="txL" t="txT" r="txR" b="txB"/>
                <a:pathLst>
                  <a:path w="4" h="3">
                    <a:moveTo>
                      <a:pt x="2" y="0"/>
                    </a:moveTo>
                    <a:cubicBezTo>
                      <a:pt x="0" y="0"/>
                      <a:pt x="0" y="3"/>
                      <a:pt x="2" y="3"/>
                    </a:cubicBezTo>
                    <a:cubicBezTo>
                      <a:pt x="4" y="3"/>
                      <a:pt x="4" y="0"/>
                      <a:pt x="2" y="0"/>
                    </a:cubicBezTo>
                    <a:close/>
                  </a:path>
                </a:pathLst>
              </a:custGeom>
              <a:solidFill>
                <a:srgbClr val="FFFFFF">
                  <a:alpha val="100000"/>
                </a:srgbClr>
              </a:solidFill>
              <a:ln w="9525">
                <a:noFill/>
              </a:ln>
            </p:spPr>
            <p:txBody>
              <a:bodyPr/>
              <a:p>
                <a:endParaRPr lang="zh-CN" altLang="en-US"/>
              </a:p>
            </p:txBody>
          </p:sp>
          <p:sp>
            <p:nvSpPr>
              <p:cNvPr id="16789" name="Freeform 51"/>
              <p:cNvSpPr/>
              <p:nvPr/>
            </p:nvSpPr>
            <p:spPr>
              <a:xfrm>
                <a:off x="7617620" y="6973888"/>
                <a:ext cx="15875" cy="7938"/>
              </a:xfrm>
              <a:custGeom>
                <a:avLst/>
                <a:gdLst>
                  <a:gd name="txL" fmla="*/ 0 w 2"/>
                  <a:gd name="txT" fmla="*/ 0 h 1"/>
                  <a:gd name="txR" fmla="*/ 2 w 2"/>
                  <a:gd name="txB" fmla="*/ 1 h 1"/>
                </a:gdLst>
                <a:ahLst/>
                <a:cxnLst>
                  <a:cxn ang="0">
                    <a:pos x="2147483647" y="0"/>
                  </a:cxn>
                  <a:cxn ang="0">
                    <a:pos x="2147483647" y="2147483647"/>
                  </a:cxn>
                  <a:cxn ang="0">
                    <a:pos x="2147483647" y="0"/>
                  </a:cxn>
                </a:cxnLst>
                <a:rect l="txL" t="txT" r="txR" b="txB"/>
                <a:pathLst>
                  <a:path w="2" h="1">
                    <a:moveTo>
                      <a:pt x="1" y="0"/>
                    </a:moveTo>
                    <a:cubicBezTo>
                      <a:pt x="0" y="0"/>
                      <a:pt x="0" y="1"/>
                      <a:pt x="1" y="1"/>
                    </a:cubicBezTo>
                    <a:cubicBezTo>
                      <a:pt x="2" y="1"/>
                      <a:pt x="2" y="0"/>
                      <a:pt x="1" y="0"/>
                    </a:cubicBezTo>
                    <a:close/>
                  </a:path>
                </a:pathLst>
              </a:custGeom>
              <a:solidFill>
                <a:srgbClr val="FFFFFF">
                  <a:alpha val="100000"/>
                </a:srgbClr>
              </a:solidFill>
              <a:ln w="9525">
                <a:noFill/>
              </a:ln>
            </p:spPr>
            <p:txBody>
              <a:bodyPr/>
              <a:p>
                <a:endParaRPr lang="zh-CN" altLang="en-US"/>
              </a:p>
            </p:txBody>
          </p:sp>
          <p:sp>
            <p:nvSpPr>
              <p:cNvPr id="16790" name="Freeform 52"/>
              <p:cNvSpPr/>
              <p:nvPr/>
            </p:nvSpPr>
            <p:spPr>
              <a:xfrm>
                <a:off x="7579520" y="6804025"/>
                <a:ext cx="15875" cy="15875"/>
              </a:xfrm>
              <a:custGeom>
                <a:avLst/>
                <a:gdLst>
                  <a:gd name="txL" fmla="*/ 0 w 2"/>
                  <a:gd name="txT" fmla="*/ 0 h 2"/>
                  <a:gd name="txR" fmla="*/ 2 w 2"/>
                  <a:gd name="txB" fmla="*/ 2 h 2"/>
                </a:gdLst>
                <a:ahLst/>
                <a:cxnLst>
                  <a:cxn ang="0">
                    <a:pos x="0" y="0"/>
                  </a:cxn>
                  <a:cxn ang="0">
                    <a:pos x="2147483647" y="2147483647"/>
                  </a:cxn>
                  <a:cxn ang="0">
                    <a:pos x="2147483647" y="0"/>
                  </a:cxn>
                  <a:cxn ang="0">
                    <a:pos x="2147483647" y="0"/>
                  </a:cxn>
                  <a:cxn ang="0">
                    <a:pos x="0" y="0"/>
                  </a:cxn>
                </a:cxnLst>
                <a:rect l="txL" t="txT" r="txR" b="txB"/>
                <a:pathLst>
                  <a:path w="2" h="2">
                    <a:moveTo>
                      <a:pt x="0" y="0"/>
                    </a:moveTo>
                    <a:cubicBezTo>
                      <a:pt x="0" y="1"/>
                      <a:pt x="0" y="1"/>
                      <a:pt x="1" y="1"/>
                    </a:cubicBezTo>
                    <a:cubicBezTo>
                      <a:pt x="1" y="2"/>
                      <a:pt x="2" y="1"/>
                      <a:pt x="2" y="0"/>
                    </a:cubicBezTo>
                    <a:cubicBezTo>
                      <a:pt x="1" y="0"/>
                      <a:pt x="1" y="0"/>
                      <a:pt x="1" y="0"/>
                    </a:cubicBezTo>
                    <a:cubicBezTo>
                      <a:pt x="0" y="0"/>
                      <a:pt x="0" y="0"/>
                      <a:pt x="0" y="0"/>
                    </a:cubicBezTo>
                    <a:close/>
                  </a:path>
                </a:pathLst>
              </a:custGeom>
              <a:solidFill>
                <a:srgbClr val="FFFFFF">
                  <a:alpha val="100000"/>
                </a:srgbClr>
              </a:solidFill>
              <a:ln w="9525">
                <a:noFill/>
              </a:ln>
            </p:spPr>
            <p:txBody>
              <a:bodyPr/>
              <a:p>
                <a:endParaRPr lang="zh-CN" altLang="en-US"/>
              </a:p>
            </p:txBody>
          </p:sp>
          <p:sp>
            <p:nvSpPr>
              <p:cNvPr id="16791" name="Freeform 53"/>
              <p:cNvSpPr/>
              <p:nvPr/>
            </p:nvSpPr>
            <p:spPr>
              <a:xfrm>
                <a:off x="7657308" y="6819900"/>
                <a:ext cx="7938" cy="6350"/>
              </a:xfrm>
              <a:custGeom>
                <a:avLst/>
                <a:gdLst>
                  <a:gd name="txL" fmla="*/ 0 w 1"/>
                  <a:gd name="txT" fmla="*/ 0 h 1"/>
                  <a:gd name="txR" fmla="*/ 1 w 1"/>
                  <a:gd name="txB" fmla="*/ 1 h 1"/>
                </a:gdLst>
                <a:ahLst/>
                <a:cxnLst>
                  <a:cxn ang="0">
                    <a:pos x="0" y="0"/>
                  </a:cxn>
                  <a:cxn ang="0">
                    <a:pos x="0" y="2147483647"/>
                  </a:cxn>
                  <a:cxn ang="0">
                    <a:pos x="0" y="2147483647"/>
                  </a:cxn>
                  <a:cxn ang="0">
                    <a:pos x="2147483647" y="0"/>
                  </a:cxn>
                  <a:cxn ang="0">
                    <a:pos x="0" y="0"/>
                  </a:cxn>
                </a:cxnLst>
                <a:rect l="txL" t="txT" r="txR" b="txB"/>
                <a:pathLst>
                  <a:path w="1" h="1">
                    <a:moveTo>
                      <a:pt x="0" y="0"/>
                    </a:moveTo>
                    <a:cubicBezTo>
                      <a:pt x="0" y="1"/>
                      <a:pt x="0" y="1"/>
                      <a:pt x="0" y="1"/>
                    </a:cubicBezTo>
                    <a:cubicBezTo>
                      <a:pt x="0" y="1"/>
                      <a:pt x="0" y="1"/>
                      <a:pt x="0" y="1"/>
                    </a:cubicBezTo>
                    <a:cubicBezTo>
                      <a:pt x="1" y="1"/>
                      <a:pt x="1" y="1"/>
                      <a:pt x="1" y="0"/>
                    </a:cubicBezTo>
                    <a:cubicBezTo>
                      <a:pt x="1" y="0"/>
                      <a:pt x="0" y="0"/>
                      <a:pt x="0" y="0"/>
                    </a:cubicBezTo>
                    <a:close/>
                  </a:path>
                </a:pathLst>
              </a:custGeom>
              <a:solidFill>
                <a:srgbClr val="FFFFFF">
                  <a:alpha val="100000"/>
                </a:srgbClr>
              </a:solidFill>
              <a:ln w="9525">
                <a:noFill/>
              </a:ln>
            </p:spPr>
            <p:txBody>
              <a:bodyPr/>
              <a:p>
                <a:endParaRPr lang="zh-CN" altLang="en-US"/>
              </a:p>
            </p:txBody>
          </p:sp>
          <p:sp>
            <p:nvSpPr>
              <p:cNvPr id="16792" name="Freeform 54"/>
              <p:cNvSpPr/>
              <p:nvPr/>
            </p:nvSpPr>
            <p:spPr>
              <a:xfrm>
                <a:off x="7741445" y="6696075"/>
                <a:ext cx="15875" cy="15875"/>
              </a:xfrm>
              <a:custGeom>
                <a:avLst/>
                <a:gdLst>
                  <a:gd name="txL" fmla="*/ 0 w 2"/>
                  <a:gd name="txT" fmla="*/ 0 h 2"/>
                  <a:gd name="txR" fmla="*/ 2 w 2"/>
                  <a:gd name="txB" fmla="*/ 2 h 2"/>
                </a:gdLst>
                <a:ahLst/>
                <a:cxnLst>
                  <a:cxn ang="0">
                    <a:pos x="0" y="0"/>
                  </a:cxn>
                  <a:cxn ang="0">
                    <a:pos x="0" y="2147483647"/>
                  </a:cxn>
                  <a:cxn ang="0">
                    <a:pos x="0" y="2147483647"/>
                  </a:cxn>
                  <a:cxn ang="0">
                    <a:pos x="2147483647" y="2147483647"/>
                  </a:cxn>
                  <a:cxn ang="0">
                    <a:pos x="2147483647" y="0"/>
                  </a:cxn>
                  <a:cxn ang="0">
                    <a:pos x="0" y="0"/>
                  </a:cxn>
                </a:cxnLst>
                <a:rect l="txL" t="txT" r="txR" b="txB"/>
                <a:pathLst>
                  <a:path w="2" h="2">
                    <a:moveTo>
                      <a:pt x="0" y="0"/>
                    </a:moveTo>
                    <a:cubicBezTo>
                      <a:pt x="0" y="0"/>
                      <a:pt x="0" y="1"/>
                      <a:pt x="0" y="1"/>
                    </a:cubicBezTo>
                    <a:cubicBezTo>
                      <a:pt x="0" y="1"/>
                      <a:pt x="0" y="1"/>
                      <a:pt x="0" y="1"/>
                    </a:cubicBezTo>
                    <a:cubicBezTo>
                      <a:pt x="0" y="2"/>
                      <a:pt x="1" y="2"/>
                      <a:pt x="1" y="2"/>
                    </a:cubicBezTo>
                    <a:cubicBezTo>
                      <a:pt x="2" y="1"/>
                      <a:pt x="2" y="0"/>
                      <a:pt x="1" y="0"/>
                    </a:cubicBezTo>
                    <a:cubicBezTo>
                      <a:pt x="1" y="0"/>
                      <a:pt x="1" y="0"/>
                      <a:pt x="0" y="0"/>
                    </a:cubicBezTo>
                    <a:close/>
                  </a:path>
                </a:pathLst>
              </a:custGeom>
              <a:solidFill>
                <a:srgbClr val="FFFFFF">
                  <a:alpha val="100000"/>
                </a:srgbClr>
              </a:solidFill>
              <a:ln w="9525">
                <a:noFill/>
              </a:ln>
            </p:spPr>
            <p:txBody>
              <a:bodyPr/>
              <a:p>
                <a:endParaRPr lang="zh-CN" altLang="en-US"/>
              </a:p>
            </p:txBody>
          </p:sp>
          <p:sp>
            <p:nvSpPr>
              <p:cNvPr id="16793" name="Freeform 55"/>
              <p:cNvSpPr/>
              <p:nvPr/>
            </p:nvSpPr>
            <p:spPr>
              <a:xfrm>
                <a:off x="7563645" y="6726238"/>
                <a:ext cx="7938" cy="7938"/>
              </a:xfrm>
              <a:custGeom>
                <a:avLst/>
                <a:gdLst>
                  <a:gd name="txL" fmla="*/ 0 w 1"/>
                  <a:gd name="txT" fmla="*/ 0 h 1"/>
                  <a:gd name="txR" fmla="*/ 1 w 1"/>
                  <a:gd name="txB" fmla="*/ 1 h 1"/>
                </a:gdLst>
                <a:ahLst/>
                <a:cxnLst>
                  <a:cxn ang="0">
                    <a:pos x="0" y="0"/>
                  </a:cxn>
                  <a:cxn ang="0">
                    <a:pos x="0" y="2147483647"/>
                  </a:cxn>
                  <a:cxn ang="0">
                    <a:pos x="0" y="2147483647"/>
                  </a:cxn>
                  <a:cxn ang="0">
                    <a:pos x="0" y="0"/>
                  </a:cxn>
                  <a:cxn ang="0">
                    <a:pos x="0" y="0"/>
                  </a:cxn>
                </a:cxnLst>
                <a:rect l="txL" t="txT" r="txR" b="txB"/>
                <a:pathLst>
                  <a:path w="1" h="1">
                    <a:moveTo>
                      <a:pt x="0" y="0"/>
                    </a:moveTo>
                    <a:cubicBezTo>
                      <a:pt x="0" y="0"/>
                      <a:pt x="0" y="0"/>
                      <a:pt x="0" y="1"/>
                    </a:cubicBezTo>
                    <a:cubicBezTo>
                      <a:pt x="0" y="1"/>
                      <a:pt x="0" y="1"/>
                      <a:pt x="0" y="1"/>
                    </a:cubicBezTo>
                    <a:cubicBezTo>
                      <a:pt x="1" y="1"/>
                      <a:pt x="1" y="0"/>
                      <a:pt x="0" y="0"/>
                    </a:cubicBezTo>
                    <a:cubicBezTo>
                      <a:pt x="0" y="0"/>
                      <a:pt x="0" y="0"/>
                      <a:pt x="0" y="0"/>
                    </a:cubicBezTo>
                    <a:close/>
                  </a:path>
                </a:pathLst>
              </a:custGeom>
              <a:solidFill>
                <a:srgbClr val="FFFFFF">
                  <a:alpha val="100000"/>
                </a:srgbClr>
              </a:solidFill>
              <a:ln w="9525">
                <a:noFill/>
              </a:ln>
            </p:spPr>
            <p:txBody>
              <a:bodyPr/>
              <a:p>
                <a:endParaRPr lang="zh-CN" altLang="en-US"/>
              </a:p>
            </p:txBody>
          </p:sp>
          <p:sp>
            <p:nvSpPr>
              <p:cNvPr id="16794" name="Freeform 56"/>
              <p:cNvSpPr/>
              <p:nvPr/>
            </p:nvSpPr>
            <p:spPr>
              <a:xfrm>
                <a:off x="7703345" y="6804025"/>
                <a:ext cx="30163" cy="22225"/>
              </a:xfrm>
              <a:custGeom>
                <a:avLst/>
                <a:gdLst>
                  <a:gd name="txL" fmla="*/ 0 w 4"/>
                  <a:gd name="txT" fmla="*/ 0 h 3"/>
                  <a:gd name="txR" fmla="*/ 4 w 4"/>
                  <a:gd name="txB" fmla="*/ 3 h 3"/>
                </a:gdLst>
                <a:ahLst/>
                <a:cxnLst>
                  <a:cxn ang="0">
                    <a:pos x="2147483647" y="2147483647"/>
                  </a:cxn>
                  <a:cxn ang="0">
                    <a:pos x="2147483647" y="0"/>
                  </a:cxn>
                  <a:cxn ang="0">
                    <a:pos x="2147483647" y="2147483647"/>
                  </a:cxn>
                </a:cxnLst>
                <a:rect l="txL" t="txT" r="txR" b="txB"/>
                <a:pathLst>
                  <a:path w="4" h="3">
                    <a:moveTo>
                      <a:pt x="2" y="3"/>
                    </a:moveTo>
                    <a:cubicBezTo>
                      <a:pt x="4" y="3"/>
                      <a:pt x="3" y="0"/>
                      <a:pt x="2" y="0"/>
                    </a:cubicBezTo>
                    <a:cubicBezTo>
                      <a:pt x="0" y="0"/>
                      <a:pt x="0" y="3"/>
                      <a:pt x="2" y="3"/>
                    </a:cubicBezTo>
                    <a:close/>
                  </a:path>
                </a:pathLst>
              </a:custGeom>
              <a:solidFill>
                <a:srgbClr val="FFFFFF">
                  <a:alpha val="100000"/>
                </a:srgbClr>
              </a:solidFill>
              <a:ln w="9525">
                <a:noFill/>
              </a:ln>
            </p:spPr>
            <p:txBody>
              <a:bodyPr/>
              <a:p>
                <a:endParaRPr lang="zh-CN" altLang="en-US"/>
              </a:p>
            </p:txBody>
          </p:sp>
          <p:sp>
            <p:nvSpPr>
              <p:cNvPr id="16795" name="Freeform 57"/>
              <p:cNvSpPr/>
              <p:nvPr/>
            </p:nvSpPr>
            <p:spPr>
              <a:xfrm>
                <a:off x="7657308" y="6711950"/>
                <a:ext cx="7938" cy="6350"/>
              </a:xfrm>
              <a:custGeom>
                <a:avLst/>
                <a:gdLst>
                  <a:gd name="txL" fmla="*/ 0 w 1"/>
                  <a:gd name="txT" fmla="*/ 0 h 1"/>
                  <a:gd name="txR" fmla="*/ 1 w 1"/>
                  <a:gd name="txB" fmla="*/ 1 h 1"/>
                </a:gdLst>
                <a:ahLst/>
                <a:cxnLst>
                  <a:cxn ang="0">
                    <a:pos x="0" y="2147483647"/>
                  </a:cxn>
                  <a:cxn ang="0">
                    <a:pos x="0" y="0"/>
                  </a:cxn>
                  <a:cxn ang="0">
                    <a:pos x="0" y="0"/>
                  </a:cxn>
                  <a:cxn ang="0">
                    <a:pos x="0" y="2147483647"/>
                  </a:cxn>
                  <a:cxn ang="0">
                    <a:pos x="0" y="2147483647"/>
                  </a:cxn>
                </a:cxnLst>
                <a:rect l="txL" t="txT" r="txR" b="txB"/>
                <a:pathLst>
                  <a:path w="1" h="1">
                    <a:moveTo>
                      <a:pt x="0" y="1"/>
                    </a:moveTo>
                    <a:cubicBezTo>
                      <a:pt x="0" y="1"/>
                      <a:pt x="0" y="0"/>
                      <a:pt x="0" y="0"/>
                    </a:cubicBezTo>
                    <a:cubicBezTo>
                      <a:pt x="0" y="0"/>
                      <a:pt x="0" y="0"/>
                      <a:pt x="0" y="0"/>
                    </a:cubicBezTo>
                    <a:cubicBezTo>
                      <a:pt x="0" y="0"/>
                      <a:pt x="0" y="1"/>
                      <a:pt x="0" y="1"/>
                    </a:cubicBezTo>
                    <a:cubicBezTo>
                      <a:pt x="0" y="1"/>
                      <a:pt x="1" y="1"/>
                      <a:pt x="0" y="1"/>
                    </a:cubicBezTo>
                    <a:close/>
                  </a:path>
                </a:pathLst>
              </a:custGeom>
              <a:solidFill>
                <a:srgbClr val="FFFFFF">
                  <a:alpha val="100000"/>
                </a:srgbClr>
              </a:solidFill>
              <a:ln w="9525">
                <a:noFill/>
              </a:ln>
            </p:spPr>
            <p:txBody>
              <a:bodyPr/>
              <a:p>
                <a:endParaRPr lang="zh-CN" altLang="en-US"/>
              </a:p>
            </p:txBody>
          </p:sp>
          <p:sp>
            <p:nvSpPr>
              <p:cNvPr id="16796" name="Freeform 58"/>
              <p:cNvSpPr/>
              <p:nvPr/>
            </p:nvSpPr>
            <p:spPr>
              <a:xfrm>
                <a:off x="7625558" y="6765925"/>
                <a:ext cx="23813" cy="14288"/>
              </a:xfrm>
              <a:custGeom>
                <a:avLst/>
                <a:gdLst>
                  <a:gd name="txL" fmla="*/ 0 w 3"/>
                  <a:gd name="txT" fmla="*/ 0 h 2"/>
                  <a:gd name="txR" fmla="*/ 3 w 3"/>
                  <a:gd name="txB" fmla="*/ 2 h 2"/>
                </a:gdLst>
                <a:ahLst/>
                <a:cxnLst>
                  <a:cxn ang="0">
                    <a:pos x="2147483647" y="2147483647"/>
                  </a:cxn>
                  <a:cxn ang="0">
                    <a:pos x="2147483647" y="0"/>
                  </a:cxn>
                  <a:cxn ang="0">
                    <a:pos x="2147483647" y="2147483647"/>
                  </a:cxn>
                </a:cxnLst>
                <a:rect l="txL" t="txT" r="txR" b="txB"/>
                <a:pathLst>
                  <a:path w="3" h="2">
                    <a:moveTo>
                      <a:pt x="2" y="2"/>
                    </a:moveTo>
                    <a:cubicBezTo>
                      <a:pt x="3" y="2"/>
                      <a:pt x="3" y="0"/>
                      <a:pt x="2" y="0"/>
                    </a:cubicBezTo>
                    <a:cubicBezTo>
                      <a:pt x="0" y="0"/>
                      <a:pt x="0" y="2"/>
                      <a:pt x="2" y="2"/>
                    </a:cubicBezTo>
                    <a:close/>
                  </a:path>
                </a:pathLst>
              </a:custGeom>
              <a:solidFill>
                <a:srgbClr val="FFFFFF">
                  <a:alpha val="100000"/>
                </a:srgbClr>
              </a:solidFill>
              <a:ln w="9525">
                <a:noFill/>
              </a:ln>
            </p:spPr>
            <p:txBody>
              <a:bodyPr/>
              <a:p>
                <a:endParaRPr lang="zh-CN" altLang="en-US"/>
              </a:p>
            </p:txBody>
          </p:sp>
          <p:sp>
            <p:nvSpPr>
              <p:cNvPr id="16797" name="Freeform 59"/>
              <p:cNvSpPr/>
              <p:nvPr/>
            </p:nvSpPr>
            <p:spPr>
              <a:xfrm>
                <a:off x="7695408" y="6757988"/>
                <a:ext cx="23813" cy="14288"/>
              </a:xfrm>
              <a:custGeom>
                <a:avLst/>
                <a:gdLst>
                  <a:gd name="txL" fmla="*/ 0 w 3"/>
                  <a:gd name="txT" fmla="*/ 0 h 2"/>
                  <a:gd name="txR" fmla="*/ 3 w 3"/>
                  <a:gd name="txB" fmla="*/ 2 h 2"/>
                </a:gdLst>
                <a:ahLst/>
                <a:cxnLst>
                  <a:cxn ang="0">
                    <a:pos x="2147483647" y="0"/>
                  </a:cxn>
                  <a:cxn ang="0">
                    <a:pos x="2147483647" y="2147483647"/>
                  </a:cxn>
                  <a:cxn ang="0">
                    <a:pos x="2147483647" y="0"/>
                  </a:cxn>
                </a:cxnLst>
                <a:rect l="txL" t="txT" r="txR" b="txB"/>
                <a:pathLst>
                  <a:path w="3" h="2">
                    <a:moveTo>
                      <a:pt x="2" y="0"/>
                    </a:moveTo>
                    <a:cubicBezTo>
                      <a:pt x="0" y="0"/>
                      <a:pt x="0" y="2"/>
                      <a:pt x="2" y="2"/>
                    </a:cubicBezTo>
                    <a:cubicBezTo>
                      <a:pt x="3" y="2"/>
                      <a:pt x="3" y="0"/>
                      <a:pt x="2" y="0"/>
                    </a:cubicBezTo>
                    <a:close/>
                  </a:path>
                </a:pathLst>
              </a:custGeom>
              <a:solidFill>
                <a:srgbClr val="FFFFFF">
                  <a:alpha val="100000"/>
                </a:srgbClr>
              </a:solidFill>
              <a:ln w="9525">
                <a:noFill/>
              </a:ln>
            </p:spPr>
            <p:txBody>
              <a:bodyPr/>
              <a:p>
                <a:endParaRPr lang="zh-CN" altLang="en-US"/>
              </a:p>
            </p:txBody>
          </p:sp>
          <p:sp>
            <p:nvSpPr>
              <p:cNvPr id="16798" name="Freeform 60"/>
              <p:cNvSpPr>
                <a:spLocks noEditPoints="1"/>
              </p:cNvSpPr>
              <p:nvPr/>
            </p:nvSpPr>
            <p:spPr>
              <a:xfrm>
                <a:off x="7401720" y="6410325"/>
                <a:ext cx="277813" cy="285750"/>
              </a:xfrm>
              <a:custGeom>
                <a:avLst/>
                <a:gdLst>
                  <a:gd name="txL" fmla="*/ 0 w 36"/>
                  <a:gd name="txT" fmla="*/ 0 h 37"/>
                  <a:gd name="txR" fmla="*/ 36 w 36"/>
                  <a:gd name="txB" fmla="*/ 37 h 3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6" h="37">
                    <a:moveTo>
                      <a:pt x="12" y="29"/>
                    </a:moveTo>
                    <a:cubicBezTo>
                      <a:pt x="14" y="30"/>
                      <a:pt x="12" y="30"/>
                      <a:pt x="13" y="32"/>
                    </a:cubicBezTo>
                    <a:cubicBezTo>
                      <a:pt x="13" y="35"/>
                      <a:pt x="17" y="37"/>
                      <a:pt x="20" y="37"/>
                    </a:cubicBezTo>
                    <a:cubicBezTo>
                      <a:pt x="23" y="36"/>
                      <a:pt x="25" y="34"/>
                      <a:pt x="25" y="31"/>
                    </a:cubicBezTo>
                    <a:cubicBezTo>
                      <a:pt x="30" y="35"/>
                      <a:pt x="36" y="30"/>
                      <a:pt x="35" y="23"/>
                    </a:cubicBezTo>
                    <a:cubicBezTo>
                      <a:pt x="35" y="22"/>
                      <a:pt x="33" y="20"/>
                      <a:pt x="33" y="20"/>
                    </a:cubicBezTo>
                    <a:cubicBezTo>
                      <a:pt x="33" y="19"/>
                      <a:pt x="34" y="19"/>
                      <a:pt x="34" y="18"/>
                    </a:cubicBezTo>
                    <a:cubicBezTo>
                      <a:pt x="35" y="15"/>
                      <a:pt x="33" y="11"/>
                      <a:pt x="31" y="9"/>
                    </a:cubicBezTo>
                    <a:cubicBezTo>
                      <a:pt x="29" y="8"/>
                      <a:pt x="28" y="7"/>
                      <a:pt x="26" y="7"/>
                    </a:cubicBezTo>
                    <a:cubicBezTo>
                      <a:pt x="26" y="7"/>
                      <a:pt x="24" y="7"/>
                      <a:pt x="24" y="7"/>
                    </a:cubicBezTo>
                    <a:cubicBezTo>
                      <a:pt x="24" y="7"/>
                      <a:pt x="22" y="5"/>
                      <a:pt x="22" y="5"/>
                    </a:cubicBezTo>
                    <a:cubicBezTo>
                      <a:pt x="21" y="4"/>
                      <a:pt x="19" y="3"/>
                      <a:pt x="18" y="3"/>
                    </a:cubicBezTo>
                    <a:cubicBezTo>
                      <a:pt x="13" y="4"/>
                      <a:pt x="8" y="9"/>
                      <a:pt x="8" y="13"/>
                    </a:cubicBezTo>
                    <a:cubicBezTo>
                      <a:pt x="7" y="13"/>
                      <a:pt x="5" y="13"/>
                      <a:pt x="4" y="15"/>
                    </a:cubicBezTo>
                    <a:cubicBezTo>
                      <a:pt x="0" y="21"/>
                      <a:pt x="6" y="28"/>
                      <a:pt x="12" y="29"/>
                    </a:cubicBezTo>
                    <a:close/>
                    <a:moveTo>
                      <a:pt x="5" y="20"/>
                    </a:moveTo>
                    <a:cubicBezTo>
                      <a:pt x="5" y="18"/>
                      <a:pt x="5" y="11"/>
                      <a:pt x="9" y="16"/>
                    </a:cubicBezTo>
                    <a:cubicBezTo>
                      <a:pt x="10" y="17"/>
                      <a:pt x="11" y="16"/>
                      <a:pt x="11" y="15"/>
                    </a:cubicBezTo>
                    <a:cubicBezTo>
                      <a:pt x="9" y="13"/>
                      <a:pt x="11" y="10"/>
                      <a:pt x="13" y="8"/>
                    </a:cubicBezTo>
                    <a:cubicBezTo>
                      <a:pt x="14" y="7"/>
                      <a:pt x="23" y="0"/>
                      <a:pt x="22" y="8"/>
                    </a:cubicBezTo>
                    <a:cubicBezTo>
                      <a:pt x="22" y="9"/>
                      <a:pt x="23" y="9"/>
                      <a:pt x="23" y="9"/>
                    </a:cubicBezTo>
                    <a:cubicBezTo>
                      <a:pt x="26" y="8"/>
                      <a:pt x="29" y="9"/>
                      <a:pt x="30" y="11"/>
                    </a:cubicBezTo>
                    <a:cubicBezTo>
                      <a:pt x="32" y="13"/>
                      <a:pt x="33" y="15"/>
                      <a:pt x="32" y="18"/>
                    </a:cubicBezTo>
                    <a:cubicBezTo>
                      <a:pt x="31" y="18"/>
                      <a:pt x="31" y="19"/>
                      <a:pt x="31" y="19"/>
                    </a:cubicBezTo>
                    <a:cubicBezTo>
                      <a:pt x="32" y="21"/>
                      <a:pt x="33" y="23"/>
                      <a:pt x="33" y="25"/>
                    </a:cubicBezTo>
                    <a:cubicBezTo>
                      <a:pt x="33" y="29"/>
                      <a:pt x="30" y="30"/>
                      <a:pt x="24" y="29"/>
                    </a:cubicBezTo>
                    <a:cubicBezTo>
                      <a:pt x="24" y="28"/>
                      <a:pt x="23" y="29"/>
                      <a:pt x="23" y="30"/>
                    </a:cubicBezTo>
                    <a:cubicBezTo>
                      <a:pt x="25" y="35"/>
                      <a:pt x="13" y="37"/>
                      <a:pt x="14" y="29"/>
                    </a:cubicBezTo>
                    <a:cubicBezTo>
                      <a:pt x="14" y="29"/>
                      <a:pt x="14" y="29"/>
                      <a:pt x="14" y="29"/>
                    </a:cubicBezTo>
                    <a:cubicBezTo>
                      <a:pt x="13" y="29"/>
                      <a:pt x="13" y="28"/>
                      <a:pt x="12" y="28"/>
                    </a:cubicBezTo>
                    <a:cubicBezTo>
                      <a:pt x="12" y="28"/>
                      <a:pt x="12" y="28"/>
                      <a:pt x="12" y="28"/>
                    </a:cubicBezTo>
                    <a:cubicBezTo>
                      <a:pt x="7" y="26"/>
                      <a:pt x="5" y="24"/>
                      <a:pt x="5" y="20"/>
                    </a:cubicBezTo>
                    <a:close/>
                  </a:path>
                </a:pathLst>
              </a:custGeom>
              <a:solidFill>
                <a:srgbClr val="FFFFFF">
                  <a:alpha val="100000"/>
                </a:srgbClr>
              </a:solidFill>
              <a:ln w="9525">
                <a:noFill/>
              </a:ln>
            </p:spPr>
            <p:txBody>
              <a:bodyPr/>
              <a:p>
                <a:endParaRPr lang="zh-CN" altLang="en-US"/>
              </a:p>
            </p:txBody>
          </p:sp>
          <p:sp>
            <p:nvSpPr>
              <p:cNvPr id="16799" name="Freeform 61"/>
              <p:cNvSpPr>
                <a:spLocks noEditPoints="1"/>
              </p:cNvSpPr>
              <p:nvPr/>
            </p:nvSpPr>
            <p:spPr>
              <a:xfrm>
                <a:off x="7671595" y="6596063"/>
                <a:ext cx="107950" cy="100013"/>
              </a:xfrm>
              <a:custGeom>
                <a:avLst/>
                <a:gdLst>
                  <a:gd name="txL" fmla="*/ 0 w 14"/>
                  <a:gd name="txT" fmla="*/ 0 h 13"/>
                  <a:gd name="txR" fmla="*/ 14 w 14"/>
                  <a:gd name="txB" fmla="*/ 13 h 1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 h="13">
                    <a:moveTo>
                      <a:pt x="5" y="13"/>
                    </a:moveTo>
                    <a:cubicBezTo>
                      <a:pt x="7" y="13"/>
                      <a:pt x="10" y="11"/>
                      <a:pt x="12" y="12"/>
                    </a:cubicBezTo>
                    <a:cubicBezTo>
                      <a:pt x="12" y="12"/>
                      <a:pt x="13" y="11"/>
                      <a:pt x="13" y="11"/>
                    </a:cubicBezTo>
                    <a:cubicBezTo>
                      <a:pt x="13" y="10"/>
                      <a:pt x="14" y="8"/>
                      <a:pt x="12" y="7"/>
                    </a:cubicBezTo>
                    <a:cubicBezTo>
                      <a:pt x="12" y="7"/>
                      <a:pt x="12" y="6"/>
                      <a:pt x="12" y="6"/>
                    </a:cubicBezTo>
                    <a:cubicBezTo>
                      <a:pt x="13" y="5"/>
                      <a:pt x="13" y="2"/>
                      <a:pt x="11" y="1"/>
                    </a:cubicBezTo>
                    <a:cubicBezTo>
                      <a:pt x="9" y="0"/>
                      <a:pt x="7" y="1"/>
                      <a:pt x="7" y="3"/>
                    </a:cubicBezTo>
                    <a:cubicBezTo>
                      <a:pt x="3" y="3"/>
                      <a:pt x="0" y="7"/>
                      <a:pt x="2" y="10"/>
                    </a:cubicBezTo>
                    <a:cubicBezTo>
                      <a:pt x="2" y="12"/>
                      <a:pt x="3" y="13"/>
                      <a:pt x="5" y="13"/>
                    </a:cubicBezTo>
                    <a:close/>
                    <a:moveTo>
                      <a:pt x="3" y="7"/>
                    </a:moveTo>
                    <a:cubicBezTo>
                      <a:pt x="4" y="5"/>
                      <a:pt x="5" y="5"/>
                      <a:pt x="7" y="4"/>
                    </a:cubicBezTo>
                    <a:cubicBezTo>
                      <a:pt x="7" y="4"/>
                      <a:pt x="7" y="4"/>
                      <a:pt x="7" y="5"/>
                    </a:cubicBezTo>
                    <a:cubicBezTo>
                      <a:pt x="7" y="5"/>
                      <a:pt x="8" y="5"/>
                      <a:pt x="8" y="4"/>
                    </a:cubicBezTo>
                    <a:cubicBezTo>
                      <a:pt x="8" y="4"/>
                      <a:pt x="8" y="3"/>
                      <a:pt x="9" y="2"/>
                    </a:cubicBezTo>
                    <a:cubicBezTo>
                      <a:pt x="11" y="2"/>
                      <a:pt x="11" y="3"/>
                      <a:pt x="11" y="4"/>
                    </a:cubicBezTo>
                    <a:cubicBezTo>
                      <a:pt x="11" y="5"/>
                      <a:pt x="11" y="6"/>
                      <a:pt x="10" y="6"/>
                    </a:cubicBezTo>
                    <a:cubicBezTo>
                      <a:pt x="10" y="6"/>
                      <a:pt x="10" y="6"/>
                      <a:pt x="10" y="6"/>
                    </a:cubicBezTo>
                    <a:cubicBezTo>
                      <a:pt x="10" y="6"/>
                      <a:pt x="9" y="6"/>
                      <a:pt x="9" y="6"/>
                    </a:cubicBezTo>
                    <a:cubicBezTo>
                      <a:pt x="9" y="7"/>
                      <a:pt x="9" y="8"/>
                      <a:pt x="10" y="8"/>
                    </a:cubicBezTo>
                    <a:cubicBezTo>
                      <a:pt x="11" y="8"/>
                      <a:pt x="12" y="9"/>
                      <a:pt x="12" y="10"/>
                    </a:cubicBezTo>
                    <a:cubicBezTo>
                      <a:pt x="9" y="10"/>
                      <a:pt x="7" y="12"/>
                      <a:pt x="5" y="11"/>
                    </a:cubicBezTo>
                    <a:cubicBezTo>
                      <a:pt x="3" y="11"/>
                      <a:pt x="2" y="9"/>
                      <a:pt x="3" y="7"/>
                    </a:cubicBezTo>
                    <a:close/>
                  </a:path>
                </a:pathLst>
              </a:custGeom>
              <a:solidFill>
                <a:srgbClr val="FFFFFF">
                  <a:alpha val="100000"/>
                </a:srgbClr>
              </a:solidFill>
              <a:ln w="9525">
                <a:noFill/>
              </a:ln>
            </p:spPr>
            <p:txBody>
              <a:bodyPr/>
              <a:p>
                <a:endParaRPr lang="zh-CN" altLang="en-US"/>
              </a:p>
            </p:txBody>
          </p:sp>
          <p:sp>
            <p:nvSpPr>
              <p:cNvPr id="16800" name="Freeform 95"/>
              <p:cNvSpPr>
                <a:spLocks noEditPoints="1"/>
              </p:cNvSpPr>
              <p:nvPr/>
            </p:nvSpPr>
            <p:spPr>
              <a:xfrm>
                <a:off x="3385345" y="4497388"/>
                <a:ext cx="647700" cy="617538"/>
              </a:xfrm>
              <a:custGeom>
                <a:avLst/>
                <a:gdLst>
                  <a:gd name="txL" fmla="*/ 0 w 84"/>
                  <a:gd name="txT" fmla="*/ 0 h 80"/>
                  <a:gd name="txR" fmla="*/ 84 w 84"/>
                  <a:gd name="txB" fmla="*/ 80 h 8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4" h="80">
                    <a:moveTo>
                      <a:pt x="2" y="65"/>
                    </a:moveTo>
                    <a:cubicBezTo>
                      <a:pt x="0" y="62"/>
                      <a:pt x="2" y="60"/>
                      <a:pt x="4" y="57"/>
                    </a:cubicBezTo>
                    <a:cubicBezTo>
                      <a:pt x="9" y="49"/>
                      <a:pt x="16" y="41"/>
                      <a:pt x="23" y="33"/>
                    </a:cubicBezTo>
                    <a:cubicBezTo>
                      <a:pt x="29" y="26"/>
                      <a:pt x="33" y="17"/>
                      <a:pt x="40" y="10"/>
                    </a:cubicBezTo>
                    <a:cubicBezTo>
                      <a:pt x="44" y="5"/>
                      <a:pt x="50" y="0"/>
                      <a:pt x="57" y="0"/>
                    </a:cubicBezTo>
                    <a:cubicBezTo>
                      <a:pt x="64" y="1"/>
                      <a:pt x="67" y="12"/>
                      <a:pt x="69" y="18"/>
                    </a:cubicBezTo>
                    <a:cubicBezTo>
                      <a:pt x="69" y="19"/>
                      <a:pt x="69" y="19"/>
                      <a:pt x="69" y="20"/>
                    </a:cubicBezTo>
                    <a:cubicBezTo>
                      <a:pt x="65" y="23"/>
                      <a:pt x="61" y="24"/>
                      <a:pt x="57" y="27"/>
                    </a:cubicBezTo>
                    <a:cubicBezTo>
                      <a:pt x="57" y="27"/>
                      <a:pt x="57" y="27"/>
                      <a:pt x="57" y="27"/>
                    </a:cubicBezTo>
                    <a:cubicBezTo>
                      <a:pt x="58" y="29"/>
                      <a:pt x="59" y="30"/>
                      <a:pt x="60" y="31"/>
                    </a:cubicBezTo>
                    <a:cubicBezTo>
                      <a:pt x="61" y="32"/>
                      <a:pt x="61" y="33"/>
                      <a:pt x="62" y="35"/>
                    </a:cubicBezTo>
                    <a:cubicBezTo>
                      <a:pt x="65" y="33"/>
                      <a:pt x="68" y="31"/>
                      <a:pt x="67" y="28"/>
                    </a:cubicBezTo>
                    <a:cubicBezTo>
                      <a:pt x="67" y="26"/>
                      <a:pt x="66" y="24"/>
                      <a:pt x="65" y="22"/>
                    </a:cubicBezTo>
                    <a:cubicBezTo>
                      <a:pt x="65" y="22"/>
                      <a:pt x="66" y="22"/>
                      <a:pt x="66" y="22"/>
                    </a:cubicBezTo>
                    <a:cubicBezTo>
                      <a:pt x="67" y="24"/>
                      <a:pt x="70" y="28"/>
                      <a:pt x="70" y="31"/>
                    </a:cubicBezTo>
                    <a:cubicBezTo>
                      <a:pt x="69" y="32"/>
                      <a:pt x="68" y="32"/>
                      <a:pt x="67" y="33"/>
                    </a:cubicBezTo>
                    <a:cubicBezTo>
                      <a:pt x="64" y="35"/>
                      <a:pt x="59" y="38"/>
                      <a:pt x="55" y="41"/>
                    </a:cubicBezTo>
                    <a:cubicBezTo>
                      <a:pt x="47" y="47"/>
                      <a:pt x="39" y="54"/>
                      <a:pt x="31" y="62"/>
                    </a:cubicBezTo>
                    <a:cubicBezTo>
                      <a:pt x="48" y="60"/>
                      <a:pt x="62" y="50"/>
                      <a:pt x="78" y="43"/>
                    </a:cubicBezTo>
                    <a:cubicBezTo>
                      <a:pt x="80" y="42"/>
                      <a:pt x="84" y="40"/>
                      <a:pt x="84" y="44"/>
                    </a:cubicBezTo>
                    <a:cubicBezTo>
                      <a:pt x="84" y="50"/>
                      <a:pt x="74" y="54"/>
                      <a:pt x="70" y="56"/>
                    </a:cubicBezTo>
                    <a:cubicBezTo>
                      <a:pt x="55" y="64"/>
                      <a:pt x="39" y="72"/>
                      <a:pt x="22" y="78"/>
                    </a:cubicBezTo>
                    <a:cubicBezTo>
                      <a:pt x="19" y="79"/>
                      <a:pt x="19" y="80"/>
                      <a:pt x="17" y="79"/>
                    </a:cubicBezTo>
                    <a:cubicBezTo>
                      <a:pt x="16" y="78"/>
                      <a:pt x="14" y="74"/>
                      <a:pt x="14" y="72"/>
                    </a:cubicBezTo>
                    <a:cubicBezTo>
                      <a:pt x="14" y="72"/>
                      <a:pt x="14" y="71"/>
                      <a:pt x="14" y="71"/>
                    </a:cubicBezTo>
                    <a:cubicBezTo>
                      <a:pt x="12" y="71"/>
                      <a:pt x="11" y="71"/>
                      <a:pt x="9" y="70"/>
                    </a:cubicBezTo>
                    <a:cubicBezTo>
                      <a:pt x="6" y="70"/>
                      <a:pt x="4" y="67"/>
                      <a:pt x="2" y="65"/>
                    </a:cubicBezTo>
                    <a:close/>
                    <a:moveTo>
                      <a:pt x="60" y="36"/>
                    </a:moveTo>
                    <a:cubicBezTo>
                      <a:pt x="60" y="36"/>
                      <a:pt x="61" y="35"/>
                      <a:pt x="61" y="35"/>
                    </a:cubicBezTo>
                    <a:cubicBezTo>
                      <a:pt x="59" y="33"/>
                      <a:pt x="58" y="30"/>
                      <a:pt x="57" y="28"/>
                    </a:cubicBezTo>
                    <a:cubicBezTo>
                      <a:pt x="56" y="27"/>
                      <a:pt x="56" y="27"/>
                      <a:pt x="57" y="27"/>
                    </a:cubicBezTo>
                    <a:cubicBezTo>
                      <a:pt x="56" y="27"/>
                      <a:pt x="55" y="28"/>
                      <a:pt x="55" y="28"/>
                    </a:cubicBezTo>
                    <a:cubicBezTo>
                      <a:pt x="51" y="32"/>
                      <a:pt x="47" y="35"/>
                      <a:pt x="43" y="39"/>
                    </a:cubicBezTo>
                    <a:cubicBezTo>
                      <a:pt x="36" y="47"/>
                      <a:pt x="32" y="56"/>
                      <a:pt x="25" y="63"/>
                    </a:cubicBezTo>
                    <a:cubicBezTo>
                      <a:pt x="24" y="65"/>
                      <a:pt x="23" y="66"/>
                      <a:pt x="22" y="67"/>
                    </a:cubicBezTo>
                    <a:cubicBezTo>
                      <a:pt x="23" y="67"/>
                      <a:pt x="23" y="66"/>
                      <a:pt x="23" y="66"/>
                    </a:cubicBezTo>
                    <a:cubicBezTo>
                      <a:pt x="23" y="66"/>
                      <a:pt x="23" y="66"/>
                      <a:pt x="24" y="66"/>
                    </a:cubicBezTo>
                    <a:cubicBezTo>
                      <a:pt x="32" y="58"/>
                      <a:pt x="40" y="50"/>
                      <a:pt x="49" y="44"/>
                    </a:cubicBezTo>
                    <a:cubicBezTo>
                      <a:pt x="53" y="41"/>
                      <a:pt x="56" y="38"/>
                      <a:pt x="60" y="36"/>
                    </a:cubicBezTo>
                    <a:close/>
                    <a:moveTo>
                      <a:pt x="16" y="73"/>
                    </a:moveTo>
                    <a:cubicBezTo>
                      <a:pt x="17" y="78"/>
                      <a:pt x="22" y="76"/>
                      <a:pt x="25" y="75"/>
                    </a:cubicBezTo>
                    <a:cubicBezTo>
                      <a:pt x="31" y="72"/>
                      <a:pt x="37" y="70"/>
                      <a:pt x="42" y="67"/>
                    </a:cubicBezTo>
                    <a:cubicBezTo>
                      <a:pt x="54" y="62"/>
                      <a:pt x="65" y="56"/>
                      <a:pt x="76" y="50"/>
                    </a:cubicBezTo>
                    <a:cubicBezTo>
                      <a:pt x="78" y="49"/>
                      <a:pt x="78" y="48"/>
                      <a:pt x="80" y="46"/>
                    </a:cubicBezTo>
                    <a:cubicBezTo>
                      <a:pt x="83" y="41"/>
                      <a:pt x="79" y="45"/>
                      <a:pt x="77" y="46"/>
                    </a:cubicBezTo>
                    <a:cubicBezTo>
                      <a:pt x="75" y="47"/>
                      <a:pt x="72" y="48"/>
                      <a:pt x="70" y="49"/>
                    </a:cubicBezTo>
                    <a:cubicBezTo>
                      <a:pt x="65" y="52"/>
                      <a:pt x="61" y="54"/>
                      <a:pt x="56" y="57"/>
                    </a:cubicBezTo>
                    <a:cubicBezTo>
                      <a:pt x="47" y="61"/>
                      <a:pt x="38" y="64"/>
                      <a:pt x="28" y="64"/>
                    </a:cubicBezTo>
                    <a:cubicBezTo>
                      <a:pt x="28" y="64"/>
                      <a:pt x="28" y="64"/>
                      <a:pt x="28" y="64"/>
                    </a:cubicBezTo>
                    <a:cubicBezTo>
                      <a:pt x="27" y="65"/>
                      <a:pt x="26" y="66"/>
                      <a:pt x="25" y="67"/>
                    </a:cubicBezTo>
                    <a:cubicBezTo>
                      <a:pt x="25" y="67"/>
                      <a:pt x="24" y="67"/>
                      <a:pt x="24" y="67"/>
                    </a:cubicBezTo>
                    <a:cubicBezTo>
                      <a:pt x="23" y="67"/>
                      <a:pt x="22" y="68"/>
                      <a:pt x="21" y="68"/>
                    </a:cubicBezTo>
                    <a:cubicBezTo>
                      <a:pt x="19" y="69"/>
                      <a:pt x="18" y="70"/>
                      <a:pt x="16" y="70"/>
                    </a:cubicBezTo>
                    <a:cubicBezTo>
                      <a:pt x="16" y="71"/>
                      <a:pt x="15" y="72"/>
                      <a:pt x="16" y="73"/>
                    </a:cubicBezTo>
                    <a:close/>
                    <a:moveTo>
                      <a:pt x="17" y="67"/>
                    </a:moveTo>
                    <a:cubicBezTo>
                      <a:pt x="21" y="65"/>
                      <a:pt x="23" y="62"/>
                      <a:pt x="25" y="58"/>
                    </a:cubicBezTo>
                    <a:cubicBezTo>
                      <a:pt x="29" y="53"/>
                      <a:pt x="33" y="47"/>
                      <a:pt x="37" y="42"/>
                    </a:cubicBezTo>
                    <a:cubicBezTo>
                      <a:pt x="40" y="38"/>
                      <a:pt x="44" y="34"/>
                      <a:pt x="48" y="30"/>
                    </a:cubicBezTo>
                    <a:cubicBezTo>
                      <a:pt x="45" y="27"/>
                      <a:pt x="43" y="22"/>
                      <a:pt x="41" y="19"/>
                    </a:cubicBezTo>
                    <a:cubicBezTo>
                      <a:pt x="41" y="18"/>
                      <a:pt x="41" y="18"/>
                      <a:pt x="42" y="18"/>
                    </a:cubicBezTo>
                    <a:cubicBezTo>
                      <a:pt x="44" y="22"/>
                      <a:pt x="47" y="26"/>
                      <a:pt x="49" y="29"/>
                    </a:cubicBezTo>
                    <a:cubicBezTo>
                      <a:pt x="49" y="29"/>
                      <a:pt x="49" y="29"/>
                      <a:pt x="49" y="29"/>
                    </a:cubicBezTo>
                    <a:cubicBezTo>
                      <a:pt x="47" y="25"/>
                      <a:pt x="45" y="21"/>
                      <a:pt x="43" y="18"/>
                    </a:cubicBezTo>
                    <a:cubicBezTo>
                      <a:pt x="43" y="17"/>
                      <a:pt x="44" y="17"/>
                      <a:pt x="44" y="17"/>
                    </a:cubicBezTo>
                    <a:cubicBezTo>
                      <a:pt x="46" y="20"/>
                      <a:pt x="49" y="24"/>
                      <a:pt x="50" y="28"/>
                    </a:cubicBezTo>
                    <a:cubicBezTo>
                      <a:pt x="55" y="23"/>
                      <a:pt x="61" y="20"/>
                      <a:pt x="67" y="18"/>
                    </a:cubicBezTo>
                    <a:cubicBezTo>
                      <a:pt x="66" y="15"/>
                      <a:pt x="65" y="11"/>
                      <a:pt x="64" y="9"/>
                    </a:cubicBezTo>
                    <a:cubicBezTo>
                      <a:pt x="62" y="7"/>
                      <a:pt x="60" y="5"/>
                      <a:pt x="58" y="4"/>
                    </a:cubicBezTo>
                    <a:cubicBezTo>
                      <a:pt x="58" y="4"/>
                      <a:pt x="58" y="4"/>
                      <a:pt x="58" y="4"/>
                    </a:cubicBezTo>
                    <a:cubicBezTo>
                      <a:pt x="56" y="4"/>
                      <a:pt x="55" y="5"/>
                      <a:pt x="54" y="5"/>
                    </a:cubicBezTo>
                    <a:cubicBezTo>
                      <a:pt x="52" y="6"/>
                      <a:pt x="51" y="7"/>
                      <a:pt x="51" y="9"/>
                    </a:cubicBezTo>
                    <a:cubicBezTo>
                      <a:pt x="51" y="10"/>
                      <a:pt x="52" y="11"/>
                      <a:pt x="52" y="12"/>
                    </a:cubicBezTo>
                    <a:cubicBezTo>
                      <a:pt x="53" y="15"/>
                      <a:pt x="55" y="18"/>
                      <a:pt x="57" y="21"/>
                    </a:cubicBezTo>
                    <a:cubicBezTo>
                      <a:pt x="57" y="22"/>
                      <a:pt x="56" y="22"/>
                      <a:pt x="56" y="22"/>
                    </a:cubicBezTo>
                    <a:cubicBezTo>
                      <a:pt x="53" y="18"/>
                      <a:pt x="50" y="13"/>
                      <a:pt x="50" y="9"/>
                    </a:cubicBezTo>
                    <a:cubicBezTo>
                      <a:pt x="49" y="7"/>
                      <a:pt x="50" y="6"/>
                      <a:pt x="51" y="5"/>
                    </a:cubicBezTo>
                    <a:cubicBezTo>
                      <a:pt x="52" y="4"/>
                      <a:pt x="55" y="4"/>
                      <a:pt x="57" y="3"/>
                    </a:cubicBezTo>
                    <a:cubicBezTo>
                      <a:pt x="56" y="3"/>
                      <a:pt x="55" y="3"/>
                      <a:pt x="53" y="3"/>
                    </a:cubicBezTo>
                    <a:cubicBezTo>
                      <a:pt x="51" y="3"/>
                      <a:pt x="49" y="5"/>
                      <a:pt x="47" y="6"/>
                    </a:cubicBezTo>
                    <a:cubicBezTo>
                      <a:pt x="41" y="11"/>
                      <a:pt x="37" y="19"/>
                      <a:pt x="33" y="25"/>
                    </a:cubicBezTo>
                    <a:cubicBezTo>
                      <a:pt x="29" y="31"/>
                      <a:pt x="24" y="36"/>
                      <a:pt x="20" y="41"/>
                    </a:cubicBezTo>
                    <a:cubicBezTo>
                      <a:pt x="16" y="47"/>
                      <a:pt x="10" y="52"/>
                      <a:pt x="7" y="58"/>
                    </a:cubicBezTo>
                    <a:cubicBezTo>
                      <a:pt x="6" y="60"/>
                      <a:pt x="6" y="63"/>
                      <a:pt x="6" y="65"/>
                    </a:cubicBezTo>
                    <a:cubicBezTo>
                      <a:pt x="8" y="69"/>
                      <a:pt x="14" y="68"/>
                      <a:pt x="17" y="67"/>
                    </a:cubicBezTo>
                    <a:close/>
                  </a:path>
                </a:pathLst>
              </a:custGeom>
              <a:solidFill>
                <a:srgbClr val="FFFFFF">
                  <a:alpha val="100000"/>
                </a:srgbClr>
              </a:solidFill>
              <a:ln w="9525">
                <a:noFill/>
              </a:ln>
            </p:spPr>
            <p:txBody>
              <a:bodyPr/>
              <a:p>
                <a:endParaRPr lang="zh-CN" altLang="en-US"/>
              </a:p>
            </p:txBody>
          </p:sp>
          <p:sp>
            <p:nvSpPr>
              <p:cNvPr id="16801" name="Freeform 96"/>
              <p:cNvSpPr/>
              <p:nvPr/>
            </p:nvSpPr>
            <p:spPr>
              <a:xfrm>
                <a:off x="3709195" y="4589463"/>
                <a:ext cx="76200" cy="107950"/>
              </a:xfrm>
              <a:custGeom>
                <a:avLst/>
                <a:gdLst>
                  <a:gd name="txL" fmla="*/ 0 w 10"/>
                  <a:gd name="txT" fmla="*/ 0 h 14"/>
                  <a:gd name="txR" fmla="*/ 10 w 10"/>
                  <a:gd name="txB" fmla="*/ 14 h 1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 h="14">
                    <a:moveTo>
                      <a:pt x="4" y="3"/>
                    </a:moveTo>
                    <a:cubicBezTo>
                      <a:pt x="4" y="5"/>
                      <a:pt x="6" y="7"/>
                      <a:pt x="7" y="9"/>
                    </a:cubicBezTo>
                    <a:cubicBezTo>
                      <a:pt x="8" y="10"/>
                      <a:pt x="9" y="12"/>
                      <a:pt x="10" y="13"/>
                    </a:cubicBezTo>
                    <a:cubicBezTo>
                      <a:pt x="10" y="14"/>
                      <a:pt x="9" y="14"/>
                      <a:pt x="9" y="14"/>
                    </a:cubicBezTo>
                    <a:cubicBezTo>
                      <a:pt x="8" y="12"/>
                      <a:pt x="7" y="11"/>
                      <a:pt x="6" y="10"/>
                    </a:cubicBezTo>
                    <a:cubicBezTo>
                      <a:pt x="5" y="8"/>
                      <a:pt x="4" y="5"/>
                      <a:pt x="2" y="4"/>
                    </a:cubicBezTo>
                    <a:cubicBezTo>
                      <a:pt x="0" y="3"/>
                      <a:pt x="4" y="0"/>
                      <a:pt x="4" y="3"/>
                    </a:cubicBezTo>
                    <a:close/>
                  </a:path>
                </a:pathLst>
              </a:custGeom>
              <a:solidFill>
                <a:srgbClr val="FFFFFF">
                  <a:alpha val="100000"/>
                </a:srgbClr>
              </a:solidFill>
              <a:ln w="9525">
                <a:noFill/>
              </a:ln>
            </p:spPr>
            <p:txBody>
              <a:bodyPr/>
              <a:p>
                <a:endParaRPr lang="zh-CN" altLang="en-US"/>
              </a:p>
            </p:txBody>
          </p:sp>
          <p:sp>
            <p:nvSpPr>
              <p:cNvPr id="16802" name="Freeform 97"/>
              <p:cNvSpPr/>
              <p:nvPr/>
            </p:nvSpPr>
            <p:spPr>
              <a:xfrm>
                <a:off x="3669508" y="4659313"/>
                <a:ext cx="61913" cy="84138"/>
              </a:xfrm>
              <a:custGeom>
                <a:avLst/>
                <a:gdLst>
                  <a:gd name="txL" fmla="*/ 0 w 8"/>
                  <a:gd name="txT" fmla="*/ 0 h 11"/>
                  <a:gd name="txR" fmla="*/ 8 w 8"/>
                  <a:gd name="txB" fmla="*/ 11 h 11"/>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8" h="11">
                    <a:moveTo>
                      <a:pt x="4" y="2"/>
                    </a:moveTo>
                    <a:cubicBezTo>
                      <a:pt x="5" y="5"/>
                      <a:pt x="7" y="7"/>
                      <a:pt x="8" y="10"/>
                    </a:cubicBezTo>
                    <a:cubicBezTo>
                      <a:pt x="8" y="11"/>
                      <a:pt x="8" y="11"/>
                      <a:pt x="7" y="11"/>
                    </a:cubicBezTo>
                    <a:cubicBezTo>
                      <a:pt x="5" y="9"/>
                      <a:pt x="4" y="5"/>
                      <a:pt x="2" y="3"/>
                    </a:cubicBezTo>
                    <a:cubicBezTo>
                      <a:pt x="0" y="2"/>
                      <a:pt x="3" y="0"/>
                      <a:pt x="4" y="2"/>
                    </a:cubicBezTo>
                    <a:close/>
                  </a:path>
                </a:pathLst>
              </a:custGeom>
              <a:solidFill>
                <a:srgbClr val="FFFFFF">
                  <a:alpha val="100000"/>
                </a:srgbClr>
              </a:solidFill>
              <a:ln w="9525">
                <a:noFill/>
              </a:ln>
            </p:spPr>
            <p:txBody>
              <a:bodyPr/>
              <a:p>
                <a:endParaRPr lang="zh-CN" altLang="en-US"/>
              </a:p>
            </p:txBody>
          </p:sp>
          <p:sp>
            <p:nvSpPr>
              <p:cNvPr id="16803" name="Freeform 98"/>
              <p:cNvSpPr>
                <a:spLocks noEditPoints="1"/>
              </p:cNvSpPr>
              <p:nvPr/>
            </p:nvSpPr>
            <p:spPr>
              <a:xfrm>
                <a:off x="8219283" y="787400"/>
                <a:ext cx="571500" cy="655638"/>
              </a:xfrm>
              <a:custGeom>
                <a:avLst/>
                <a:gdLst>
                  <a:gd name="txL" fmla="*/ 0 w 74"/>
                  <a:gd name="txT" fmla="*/ 0 h 85"/>
                  <a:gd name="txR" fmla="*/ 74 w 74"/>
                  <a:gd name="txB" fmla="*/ 85 h 8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4" h="85">
                    <a:moveTo>
                      <a:pt x="18" y="1"/>
                    </a:moveTo>
                    <a:cubicBezTo>
                      <a:pt x="21" y="0"/>
                      <a:pt x="23" y="2"/>
                      <a:pt x="25" y="4"/>
                    </a:cubicBezTo>
                    <a:cubicBezTo>
                      <a:pt x="33" y="11"/>
                      <a:pt x="39" y="19"/>
                      <a:pt x="46" y="27"/>
                    </a:cubicBezTo>
                    <a:cubicBezTo>
                      <a:pt x="52" y="34"/>
                      <a:pt x="60" y="40"/>
                      <a:pt x="66" y="48"/>
                    </a:cubicBezTo>
                    <a:cubicBezTo>
                      <a:pt x="70" y="53"/>
                      <a:pt x="74" y="60"/>
                      <a:pt x="72" y="66"/>
                    </a:cubicBezTo>
                    <a:cubicBezTo>
                      <a:pt x="71" y="73"/>
                      <a:pt x="59" y="74"/>
                      <a:pt x="52" y="74"/>
                    </a:cubicBezTo>
                    <a:cubicBezTo>
                      <a:pt x="52" y="74"/>
                      <a:pt x="51" y="74"/>
                      <a:pt x="51" y="74"/>
                    </a:cubicBezTo>
                    <a:cubicBezTo>
                      <a:pt x="48" y="70"/>
                      <a:pt x="47" y="65"/>
                      <a:pt x="46" y="61"/>
                    </a:cubicBezTo>
                    <a:cubicBezTo>
                      <a:pt x="46" y="61"/>
                      <a:pt x="46" y="61"/>
                      <a:pt x="45" y="61"/>
                    </a:cubicBezTo>
                    <a:cubicBezTo>
                      <a:pt x="44" y="62"/>
                      <a:pt x="42" y="62"/>
                      <a:pt x="41" y="63"/>
                    </a:cubicBezTo>
                    <a:cubicBezTo>
                      <a:pt x="40" y="63"/>
                      <a:pt x="38" y="64"/>
                      <a:pt x="37" y="64"/>
                    </a:cubicBezTo>
                    <a:cubicBezTo>
                      <a:pt x="38" y="67"/>
                      <a:pt x="39" y="71"/>
                      <a:pt x="43" y="71"/>
                    </a:cubicBezTo>
                    <a:cubicBezTo>
                      <a:pt x="44" y="71"/>
                      <a:pt x="47" y="70"/>
                      <a:pt x="49" y="70"/>
                    </a:cubicBezTo>
                    <a:cubicBezTo>
                      <a:pt x="49" y="70"/>
                      <a:pt x="49" y="70"/>
                      <a:pt x="49" y="71"/>
                    </a:cubicBezTo>
                    <a:cubicBezTo>
                      <a:pt x="47" y="71"/>
                      <a:pt x="42" y="74"/>
                      <a:pt x="39" y="73"/>
                    </a:cubicBezTo>
                    <a:cubicBezTo>
                      <a:pt x="39" y="72"/>
                      <a:pt x="38" y="71"/>
                      <a:pt x="38" y="70"/>
                    </a:cubicBezTo>
                    <a:cubicBezTo>
                      <a:pt x="36" y="66"/>
                      <a:pt x="34" y="61"/>
                      <a:pt x="32" y="57"/>
                    </a:cubicBezTo>
                    <a:cubicBezTo>
                      <a:pt x="27" y="47"/>
                      <a:pt x="22" y="38"/>
                      <a:pt x="16" y="29"/>
                    </a:cubicBezTo>
                    <a:cubicBezTo>
                      <a:pt x="14" y="46"/>
                      <a:pt x="22" y="62"/>
                      <a:pt x="26" y="78"/>
                    </a:cubicBezTo>
                    <a:cubicBezTo>
                      <a:pt x="27" y="80"/>
                      <a:pt x="28" y="85"/>
                      <a:pt x="23" y="84"/>
                    </a:cubicBezTo>
                    <a:cubicBezTo>
                      <a:pt x="18" y="83"/>
                      <a:pt x="16" y="72"/>
                      <a:pt x="14" y="68"/>
                    </a:cubicBezTo>
                    <a:cubicBezTo>
                      <a:pt x="9" y="52"/>
                      <a:pt x="4" y="35"/>
                      <a:pt x="1" y="18"/>
                    </a:cubicBezTo>
                    <a:cubicBezTo>
                      <a:pt x="0" y="15"/>
                      <a:pt x="0" y="15"/>
                      <a:pt x="1" y="13"/>
                    </a:cubicBezTo>
                    <a:cubicBezTo>
                      <a:pt x="2" y="12"/>
                      <a:pt x="7" y="11"/>
                      <a:pt x="9" y="11"/>
                    </a:cubicBezTo>
                    <a:cubicBezTo>
                      <a:pt x="9" y="11"/>
                      <a:pt x="9" y="11"/>
                      <a:pt x="10" y="11"/>
                    </a:cubicBezTo>
                    <a:cubicBezTo>
                      <a:pt x="10" y="10"/>
                      <a:pt x="10" y="8"/>
                      <a:pt x="11" y="7"/>
                    </a:cubicBezTo>
                    <a:cubicBezTo>
                      <a:pt x="13" y="4"/>
                      <a:pt x="15" y="2"/>
                      <a:pt x="18" y="1"/>
                    </a:cubicBezTo>
                    <a:close/>
                    <a:moveTo>
                      <a:pt x="36" y="62"/>
                    </a:moveTo>
                    <a:cubicBezTo>
                      <a:pt x="36" y="63"/>
                      <a:pt x="37" y="63"/>
                      <a:pt x="37" y="64"/>
                    </a:cubicBezTo>
                    <a:cubicBezTo>
                      <a:pt x="39" y="62"/>
                      <a:pt x="43" y="61"/>
                      <a:pt x="45" y="61"/>
                    </a:cubicBezTo>
                    <a:cubicBezTo>
                      <a:pt x="45" y="60"/>
                      <a:pt x="45" y="61"/>
                      <a:pt x="46" y="61"/>
                    </a:cubicBezTo>
                    <a:cubicBezTo>
                      <a:pt x="45" y="60"/>
                      <a:pt x="45" y="59"/>
                      <a:pt x="45" y="59"/>
                    </a:cubicBezTo>
                    <a:cubicBezTo>
                      <a:pt x="42" y="54"/>
                      <a:pt x="39" y="49"/>
                      <a:pt x="36" y="45"/>
                    </a:cubicBezTo>
                    <a:cubicBezTo>
                      <a:pt x="29" y="37"/>
                      <a:pt x="22" y="31"/>
                      <a:pt x="15" y="24"/>
                    </a:cubicBezTo>
                    <a:cubicBezTo>
                      <a:pt x="14" y="23"/>
                      <a:pt x="13" y="22"/>
                      <a:pt x="12" y="20"/>
                    </a:cubicBezTo>
                    <a:cubicBezTo>
                      <a:pt x="12" y="21"/>
                      <a:pt x="12" y="21"/>
                      <a:pt x="12" y="21"/>
                    </a:cubicBezTo>
                    <a:cubicBezTo>
                      <a:pt x="13" y="21"/>
                      <a:pt x="13" y="21"/>
                      <a:pt x="13" y="22"/>
                    </a:cubicBezTo>
                    <a:cubicBezTo>
                      <a:pt x="20" y="31"/>
                      <a:pt x="26" y="40"/>
                      <a:pt x="31" y="50"/>
                    </a:cubicBezTo>
                    <a:cubicBezTo>
                      <a:pt x="33" y="54"/>
                      <a:pt x="34" y="58"/>
                      <a:pt x="36" y="62"/>
                    </a:cubicBezTo>
                    <a:close/>
                    <a:moveTo>
                      <a:pt x="7" y="13"/>
                    </a:moveTo>
                    <a:cubicBezTo>
                      <a:pt x="2" y="13"/>
                      <a:pt x="3" y="18"/>
                      <a:pt x="3" y="22"/>
                    </a:cubicBezTo>
                    <a:cubicBezTo>
                      <a:pt x="5" y="27"/>
                      <a:pt x="6" y="33"/>
                      <a:pt x="8" y="39"/>
                    </a:cubicBezTo>
                    <a:cubicBezTo>
                      <a:pt x="11" y="51"/>
                      <a:pt x="15" y="63"/>
                      <a:pt x="19" y="75"/>
                    </a:cubicBezTo>
                    <a:cubicBezTo>
                      <a:pt x="20" y="77"/>
                      <a:pt x="20" y="78"/>
                      <a:pt x="22" y="79"/>
                    </a:cubicBezTo>
                    <a:cubicBezTo>
                      <a:pt x="26" y="83"/>
                      <a:pt x="24" y="79"/>
                      <a:pt x="23" y="77"/>
                    </a:cubicBezTo>
                    <a:cubicBezTo>
                      <a:pt x="22" y="74"/>
                      <a:pt x="22" y="72"/>
                      <a:pt x="21" y="69"/>
                    </a:cubicBezTo>
                    <a:cubicBezTo>
                      <a:pt x="19" y="64"/>
                      <a:pt x="18" y="59"/>
                      <a:pt x="16" y="54"/>
                    </a:cubicBezTo>
                    <a:cubicBezTo>
                      <a:pt x="14" y="45"/>
                      <a:pt x="12" y="36"/>
                      <a:pt x="14" y="26"/>
                    </a:cubicBezTo>
                    <a:cubicBezTo>
                      <a:pt x="14" y="26"/>
                      <a:pt x="14" y="26"/>
                      <a:pt x="14" y="26"/>
                    </a:cubicBezTo>
                    <a:cubicBezTo>
                      <a:pt x="13" y="25"/>
                      <a:pt x="12" y="24"/>
                      <a:pt x="11" y="23"/>
                    </a:cubicBezTo>
                    <a:cubicBezTo>
                      <a:pt x="11" y="22"/>
                      <a:pt x="11" y="22"/>
                      <a:pt x="12" y="22"/>
                    </a:cubicBezTo>
                    <a:cubicBezTo>
                      <a:pt x="12" y="21"/>
                      <a:pt x="12" y="20"/>
                      <a:pt x="11" y="18"/>
                    </a:cubicBezTo>
                    <a:cubicBezTo>
                      <a:pt x="11" y="17"/>
                      <a:pt x="10" y="15"/>
                      <a:pt x="10" y="14"/>
                    </a:cubicBezTo>
                    <a:cubicBezTo>
                      <a:pt x="9" y="13"/>
                      <a:pt x="8" y="12"/>
                      <a:pt x="7" y="13"/>
                    </a:cubicBezTo>
                    <a:close/>
                    <a:moveTo>
                      <a:pt x="13" y="15"/>
                    </a:moveTo>
                    <a:cubicBezTo>
                      <a:pt x="14" y="19"/>
                      <a:pt x="17" y="22"/>
                      <a:pt x="20" y="25"/>
                    </a:cubicBezTo>
                    <a:cubicBezTo>
                      <a:pt x="25" y="29"/>
                      <a:pt x="30" y="34"/>
                      <a:pt x="35" y="39"/>
                    </a:cubicBezTo>
                    <a:cubicBezTo>
                      <a:pt x="38" y="43"/>
                      <a:pt x="41" y="47"/>
                      <a:pt x="44" y="51"/>
                    </a:cubicBezTo>
                    <a:cubicBezTo>
                      <a:pt x="48" y="49"/>
                      <a:pt x="53" y="48"/>
                      <a:pt x="57" y="47"/>
                    </a:cubicBezTo>
                    <a:cubicBezTo>
                      <a:pt x="57" y="47"/>
                      <a:pt x="58" y="48"/>
                      <a:pt x="57" y="48"/>
                    </a:cubicBezTo>
                    <a:cubicBezTo>
                      <a:pt x="53" y="49"/>
                      <a:pt x="49" y="52"/>
                      <a:pt x="45" y="52"/>
                    </a:cubicBezTo>
                    <a:cubicBezTo>
                      <a:pt x="45" y="53"/>
                      <a:pt x="45" y="53"/>
                      <a:pt x="45" y="53"/>
                    </a:cubicBezTo>
                    <a:cubicBezTo>
                      <a:pt x="50" y="52"/>
                      <a:pt x="54" y="51"/>
                      <a:pt x="58" y="49"/>
                    </a:cubicBezTo>
                    <a:cubicBezTo>
                      <a:pt x="58" y="49"/>
                      <a:pt x="58" y="50"/>
                      <a:pt x="58" y="50"/>
                    </a:cubicBezTo>
                    <a:cubicBezTo>
                      <a:pt x="54" y="52"/>
                      <a:pt x="50" y="53"/>
                      <a:pt x="46" y="54"/>
                    </a:cubicBezTo>
                    <a:cubicBezTo>
                      <a:pt x="50" y="60"/>
                      <a:pt x="52" y="67"/>
                      <a:pt x="53" y="73"/>
                    </a:cubicBezTo>
                    <a:cubicBezTo>
                      <a:pt x="56" y="72"/>
                      <a:pt x="60" y="72"/>
                      <a:pt x="62" y="71"/>
                    </a:cubicBezTo>
                    <a:cubicBezTo>
                      <a:pt x="65" y="70"/>
                      <a:pt x="67" y="68"/>
                      <a:pt x="69" y="66"/>
                    </a:cubicBezTo>
                    <a:cubicBezTo>
                      <a:pt x="69" y="66"/>
                      <a:pt x="69" y="66"/>
                      <a:pt x="69" y="66"/>
                    </a:cubicBezTo>
                    <a:cubicBezTo>
                      <a:pt x="68" y="65"/>
                      <a:pt x="68" y="63"/>
                      <a:pt x="68" y="62"/>
                    </a:cubicBezTo>
                    <a:cubicBezTo>
                      <a:pt x="67" y="61"/>
                      <a:pt x="67" y="59"/>
                      <a:pt x="65" y="59"/>
                    </a:cubicBezTo>
                    <a:cubicBezTo>
                      <a:pt x="64" y="59"/>
                      <a:pt x="62" y="59"/>
                      <a:pt x="61" y="59"/>
                    </a:cubicBezTo>
                    <a:cubicBezTo>
                      <a:pt x="58" y="60"/>
                      <a:pt x="55" y="61"/>
                      <a:pt x="52" y="62"/>
                    </a:cubicBezTo>
                    <a:cubicBezTo>
                      <a:pt x="51" y="63"/>
                      <a:pt x="50" y="61"/>
                      <a:pt x="51" y="61"/>
                    </a:cubicBezTo>
                    <a:cubicBezTo>
                      <a:pt x="55" y="59"/>
                      <a:pt x="60" y="57"/>
                      <a:pt x="65" y="57"/>
                    </a:cubicBezTo>
                    <a:cubicBezTo>
                      <a:pt x="67" y="58"/>
                      <a:pt x="68" y="58"/>
                      <a:pt x="69" y="59"/>
                    </a:cubicBezTo>
                    <a:cubicBezTo>
                      <a:pt x="69" y="61"/>
                      <a:pt x="69" y="64"/>
                      <a:pt x="69" y="65"/>
                    </a:cubicBezTo>
                    <a:cubicBezTo>
                      <a:pt x="70" y="64"/>
                      <a:pt x="70" y="63"/>
                      <a:pt x="71" y="62"/>
                    </a:cubicBezTo>
                    <a:cubicBezTo>
                      <a:pt x="71" y="60"/>
                      <a:pt x="69" y="57"/>
                      <a:pt x="69" y="55"/>
                    </a:cubicBezTo>
                    <a:cubicBezTo>
                      <a:pt x="65" y="48"/>
                      <a:pt x="58" y="43"/>
                      <a:pt x="52" y="38"/>
                    </a:cubicBezTo>
                    <a:cubicBezTo>
                      <a:pt x="47" y="33"/>
                      <a:pt x="43" y="28"/>
                      <a:pt x="38" y="22"/>
                    </a:cubicBezTo>
                    <a:cubicBezTo>
                      <a:pt x="34" y="17"/>
                      <a:pt x="29" y="11"/>
                      <a:pt x="24" y="7"/>
                    </a:cubicBezTo>
                    <a:cubicBezTo>
                      <a:pt x="22" y="6"/>
                      <a:pt x="20" y="5"/>
                      <a:pt x="17" y="5"/>
                    </a:cubicBezTo>
                    <a:cubicBezTo>
                      <a:pt x="13" y="6"/>
                      <a:pt x="13" y="12"/>
                      <a:pt x="13" y="15"/>
                    </a:cubicBezTo>
                    <a:close/>
                  </a:path>
                </a:pathLst>
              </a:custGeom>
              <a:solidFill>
                <a:srgbClr val="FFFFFF">
                  <a:alpha val="100000"/>
                </a:srgbClr>
              </a:solidFill>
              <a:ln w="9525">
                <a:noFill/>
              </a:ln>
            </p:spPr>
            <p:txBody>
              <a:bodyPr/>
              <a:p>
                <a:endParaRPr lang="zh-CN" altLang="en-US"/>
              </a:p>
            </p:txBody>
          </p:sp>
          <p:sp>
            <p:nvSpPr>
              <p:cNvPr id="16804" name="Freeform 99"/>
              <p:cNvSpPr/>
              <p:nvPr/>
            </p:nvSpPr>
            <p:spPr>
              <a:xfrm>
                <a:off x="8590758" y="1165225"/>
                <a:ext cx="107950" cy="53975"/>
              </a:xfrm>
              <a:custGeom>
                <a:avLst/>
                <a:gdLst>
                  <a:gd name="txL" fmla="*/ 0 w 14"/>
                  <a:gd name="txT" fmla="*/ 0 h 7"/>
                  <a:gd name="txR" fmla="*/ 14 w 14"/>
                  <a:gd name="txB" fmla="*/ 7 h 7"/>
                </a:gdLst>
                <a:ahLst/>
                <a:cxnLst>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Lst>
                <a:rect l="txL" t="txT" r="txR" b="txB"/>
                <a:pathLst>
                  <a:path w="14" h="7">
                    <a:moveTo>
                      <a:pt x="12" y="4"/>
                    </a:moveTo>
                    <a:cubicBezTo>
                      <a:pt x="10" y="4"/>
                      <a:pt x="7" y="5"/>
                      <a:pt x="5" y="6"/>
                    </a:cubicBezTo>
                    <a:cubicBezTo>
                      <a:pt x="4" y="6"/>
                      <a:pt x="2" y="7"/>
                      <a:pt x="0" y="7"/>
                    </a:cubicBezTo>
                    <a:cubicBezTo>
                      <a:pt x="0" y="7"/>
                      <a:pt x="0" y="7"/>
                      <a:pt x="0" y="7"/>
                    </a:cubicBezTo>
                    <a:cubicBezTo>
                      <a:pt x="1" y="6"/>
                      <a:pt x="3" y="5"/>
                      <a:pt x="5" y="5"/>
                    </a:cubicBezTo>
                    <a:cubicBezTo>
                      <a:pt x="6" y="4"/>
                      <a:pt x="10" y="3"/>
                      <a:pt x="11" y="2"/>
                    </a:cubicBezTo>
                    <a:cubicBezTo>
                      <a:pt x="12" y="0"/>
                      <a:pt x="14" y="5"/>
                      <a:pt x="12" y="4"/>
                    </a:cubicBezTo>
                    <a:close/>
                  </a:path>
                </a:pathLst>
              </a:custGeom>
              <a:solidFill>
                <a:srgbClr val="FFFFFF">
                  <a:alpha val="100000"/>
                </a:srgbClr>
              </a:solidFill>
              <a:ln w="9525">
                <a:noFill/>
              </a:ln>
            </p:spPr>
            <p:txBody>
              <a:bodyPr/>
              <a:p>
                <a:endParaRPr lang="zh-CN" altLang="en-US"/>
              </a:p>
            </p:txBody>
          </p:sp>
          <p:sp>
            <p:nvSpPr>
              <p:cNvPr id="16805" name="Freeform 100"/>
              <p:cNvSpPr/>
              <p:nvPr/>
            </p:nvSpPr>
            <p:spPr>
              <a:xfrm>
                <a:off x="8551070" y="1119188"/>
                <a:ext cx="93663" cy="46038"/>
              </a:xfrm>
              <a:custGeom>
                <a:avLst/>
                <a:gdLst>
                  <a:gd name="txL" fmla="*/ 0 w 12"/>
                  <a:gd name="txT" fmla="*/ 0 h 6"/>
                  <a:gd name="txR" fmla="*/ 12 w 12"/>
                  <a:gd name="txB" fmla="*/ 6 h 6"/>
                </a:gdLst>
                <a:ahLst/>
                <a:cxnLst>
                  <a:cxn ang="0">
                    <a:pos x="2147483647" y="2147483647"/>
                  </a:cxn>
                  <a:cxn ang="0">
                    <a:pos x="2147483647" y="2147483647"/>
                  </a:cxn>
                  <a:cxn ang="0">
                    <a:pos x="0" y="2147483647"/>
                  </a:cxn>
                  <a:cxn ang="0">
                    <a:pos x="2147483647" y="2147483647"/>
                  </a:cxn>
                  <a:cxn ang="0">
                    <a:pos x="2147483647" y="2147483647"/>
                  </a:cxn>
                </a:cxnLst>
                <a:rect l="txL" t="txT" r="txR" b="txB"/>
                <a:pathLst>
                  <a:path w="12" h="6">
                    <a:moveTo>
                      <a:pt x="10" y="3"/>
                    </a:moveTo>
                    <a:cubicBezTo>
                      <a:pt x="6" y="3"/>
                      <a:pt x="4" y="6"/>
                      <a:pt x="1" y="6"/>
                    </a:cubicBezTo>
                    <a:cubicBezTo>
                      <a:pt x="0" y="6"/>
                      <a:pt x="0" y="5"/>
                      <a:pt x="0" y="5"/>
                    </a:cubicBezTo>
                    <a:cubicBezTo>
                      <a:pt x="3" y="3"/>
                      <a:pt x="6" y="3"/>
                      <a:pt x="9" y="1"/>
                    </a:cubicBezTo>
                    <a:cubicBezTo>
                      <a:pt x="11" y="0"/>
                      <a:pt x="12" y="3"/>
                      <a:pt x="10" y="3"/>
                    </a:cubicBezTo>
                    <a:close/>
                  </a:path>
                </a:pathLst>
              </a:custGeom>
              <a:solidFill>
                <a:srgbClr val="FFFFFF">
                  <a:alpha val="100000"/>
                </a:srgbClr>
              </a:solidFill>
              <a:ln w="9525">
                <a:noFill/>
              </a:ln>
            </p:spPr>
            <p:txBody>
              <a:bodyPr/>
              <a:p>
                <a:endParaRPr lang="zh-CN" altLang="en-US"/>
              </a:p>
            </p:txBody>
          </p:sp>
          <p:sp>
            <p:nvSpPr>
              <p:cNvPr id="16806" name="Freeform 101"/>
              <p:cNvSpPr/>
              <p:nvPr/>
            </p:nvSpPr>
            <p:spPr>
              <a:xfrm>
                <a:off x="3253583" y="5384800"/>
                <a:ext cx="555625" cy="447675"/>
              </a:xfrm>
              <a:custGeom>
                <a:avLst/>
                <a:gdLst>
                  <a:gd name="txL" fmla="*/ 0 w 72"/>
                  <a:gd name="txT" fmla="*/ 0 h 58"/>
                  <a:gd name="txR" fmla="*/ 72 w 72"/>
                  <a:gd name="txB" fmla="*/ 58 h 5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2" h="58">
                    <a:moveTo>
                      <a:pt x="37" y="11"/>
                    </a:moveTo>
                    <a:cubicBezTo>
                      <a:pt x="37" y="7"/>
                      <a:pt x="40" y="3"/>
                      <a:pt x="43" y="2"/>
                    </a:cubicBezTo>
                    <a:cubicBezTo>
                      <a:pt x="46" y="0"/>
                      <a:pt x="50" y="0"/>
                      <a:pt x="54" y="1"/>
                    </a:cubicBezTo>
                    <a:cubicBezTo>
                      <a:pt x="59" y="1"/>
                      <a:pt x="64" y="3"/>
                      <a:pt x="67" y="6"/>
                    </a:cubicBezTo>
                    <a:cubicBezTo>
                      <a:pt x="70" y="10"/>
                      <a:pt x="72" y="15"/>
                      <a:pt x="70" y="19"/>
                    </a:cubicBezTo>
                    <a:cubicBezTo>
                      <a:pt x="69" y="22"/>
                      <a:pt x="66" y="24"/>
                      <a:pt x="64" y="26"/>
                    </a:cubicBezTo>
                    <a:cubicBezTo>
                      <a:pt x="61" y="28"/>
                      <a:pt x="59" y="30"/>
                      <a:pt x="57" y="33"/>
                    </a:cubicBezTo>
                    <a:cubicBezTo>
                      <a:pt x="56" y="36"/>
                      <a:pt x="56" y="39"/>
                      <a:pt x="58" y="42"/>
                    </a:cubicBezTo>
                    <a:cubicBezTo>
                      <a:pt x="60" y="44"/>
                      <a:pt x="64" y="43"/>
                      <a:pt x="66" y="45"/>
                    </a:cubicBezTo>
                    <a:cubicBezTo>
                      <a:pt x="69" y="48"/>
                      <a:pt x="69" y="52"/>
                      <a:pt x="66" y="55"/>
                    </a:cubicBezTo>
                    <a:cubicBezTo>
                      <a:pt x="63" y="57"/>
                      <a:pt x="59" y="58"/>
                      <a:pt x="56" y="57"/>
                    </a:cubicBezTo>
                    <a:cubicBezTo>
                      <a:pt x="54" y="56"/>
                      <a:pt x="52" y="56"/>
                      <a:pt x="50" y="54"/>
                    </a:cubicBezTo>
                    <a:cubicBezTo>
                      <a:pt x="48" y="53"/>
                      <a:pt x="47" y="50"/>
                      <a:pt x="45" y="48"/>
                    </a:cubicBezTo>
                    <a:cubicBezTo>
                      <a:pt x="41" y="45"/>
                      <a:pt x="35" y="46"/>
                      <a:pt x="30" y="48"/>
                    </a:cubicBezTo>
                    <a:cubicBezTo>
                      <a:pt x="25" y="50"/>
                      <a:pt x="21" y="52"/>
                      <a:pt x="16" y="53"/>
                    </a:cubicBezTo>
                    <a:cubicBezTo>
                      <a:pt x="14" y="53"/>
                      <a:pt x="12" y="53"/>
                      <a:pt x="10" y="52"/>
                    </a:cubicBezTo>
                    <a:cubicBezTo>
                      <a:pt x="5" y="50"/>
                      <a:pt x="3" y="44"/>
                      <a:pt x="5" y="40"/>
                    </a:cubicBezTo>
                    <a:cubicBezTo>
                      <a:pt x="5" y="39"/>
                      <a:pt x="6" y="39"/>
                      <a:pt x="6" y="38"/>
                    </a:cubicBezTo>
                    <a:cubicBezTo>
                      <a:pt x="7" y="38"/>
                      <a:pt x="8" y="38"/>
                      <a:pt x="8" y="38"/>
                    </a:cubicBezTo>
                    <a:cubicBezTo>
                      <a:pt x="10" y="38"/>
                      <a:pt x="12" y="39"/>
                      <a:pt x="14" y="40"/>
                    </a:cubicBezTo>
                    <a:cubicBezTo>
                      <a:pt x="16" y="40"/>
                      <a:pt x="19" y="39"/>
                      <a:pt x="19" y="37"/>
                    </a:cubicBezTo>
                    <a:cubicBezTo>
                      <a:pt x="20" y="35"/>
                      <a:pt x="18" y="32"/>
                      <a:pt x="15" y="31"/>
                    </a:cubicBezTo>
                    <a:cubicBezTo>
                      <a:pt x="12" y="29"/>
                      <a:pt x="9" y="27"/>
                      <a:pt x="6" y="25"/>
                    </a:cubicBezTo>
                    <a:cubicBezTo>
                      <a:pt x="4" y="23"/>
                      <a:pt x="2" y="22"/>
                      <a:pt x="1" y="19"/>
                    </a:cubicBezTo>
                    <a:cubicBezTo>
                      <a:pt x="0" y="16"/>
                      <a:pt x="2" y="13"/>
                      <a:pt x="5" y="12"/>
                    </a:cubicBezTo>
                    <a:cubicBezTo>
                      <a:pt x="7" y="11"/>
                      <a:pt x="11" y="12"/>
                      <a:pt x="13" y="14"/>
                    </a:cubicBezTo>
                    <a:cubicBezTo>
                      <a:pt x="15" y="16"/>
                      <a:pt x="16" y="20"/>
                      <a:pt x="18" y="22"/>
                    </a:cubicBezTo>
                    <a:cubicBezTo>
                      <a:pt x="20" y="23"/>
                      <a:pt x="22" y="24"/>
                      <a:pt x="24" y="24"/>
                    </a:cubicBezTo>
                    <a:cubicBezTo>
                      <a:pt x="25" y="24"/>
                      <a:pt x="25" y="23"/>
                      <a:pt x="26" y="23"/>
                    </a:cubicBezTo>
                    <a:cubicBezTo>
                      <a:pt x="27" y="22"/>
                      <a:pt x="27" y="21"/>
                      <a:pt x="27" y="20"/>
                    </a:cubicBezTo>
                    <a:cubicBezTo>
                      <a:pt x="26" y="17"/>
                      <a:pt x="23" y="14"/>
                      <a:pt x="20" y="12"/>
                    </a:cubicBezTo>
                    <a:cubicBezTo>
                      <a:pt x="19" y="11"/>
                      <a:pt x="18" y="10"/>
                      <a:pt x="18" y="8"/>
                    </a:cubicBezTo>
                    <a:cubicBezTo>
                      <a:pt x="18" y="7"/>
                      <a:pt x="19" y="5"/>
                      <a:pt x="21" y="4"/>
                    </a:cubicBezTo>
                    <a:cubicBezTo>
                      <a:pt x="22" y="3"/>
                      <a:pt x="24" y="3"/>
                      <a:pt x="26" y="3"/>
                    </a:cubicBezTo>
                    <a:cubicBezTo>
                      <a:pt x="26" y="3"/>
                      <a:pt x="28" y="3"/>
                      <a:pt x="28" y="3"/>
                    </a:cubicBezTo>
                    <a:cubicBezTo>
                      <a:pt x="30" y="4"/>
                      <a:pt x="31" y="6"/>
                      <a:pt x="31" y="8"/>
                    </a:cubicBezTo>
                    <a:cubicBezTo>
                      <a:pt x="31" y="10"/>
                      <a:pt x="30" y="12"/>
                      <a:pt x="30" y="14"/>
                    </a:cubicBezTo>
                    <a:cubicBezTo>
                      <a:pt x="30" y="16"/>
                      <a:pt x="32" y="18"/>
                      <a:pt x="34" y="18"/>
                    </a:cubicBezTo>
                    <a:cubicBezTo>
                      <a:pt x="35" y="18"/>
                      <a:pt x="37" y="16"/>
                      <a:pt x="37" y="15"/>
                    </a:cubicBezTo>
                  </a:path>
                </a:pathLst>
              </a:custGeom>
              <a:solidFill>
                <a:srgbClr val="FFFFFF">
                  <a:alpha val="100000"/>
                </a:srgbClr>
              </a:solidFill>
              <a:ln w="9525">
                <a:noFill/>
              </a:ln>
            </p:spPr>
            <p:txBody>
              <a:bodyPr/>
              <a:p>
                <a:endParaRPr lang="zh-CN" altLang="en-US"/>
              </a:p>
            </p:txBody>
          </p:sp>
          <p:sp>
            <p:nvSpPr>
              <p:cNvPr id="16807" name="Freeform 102"/>
              <p:cNvSpPr/>
              <p:nvPr/>
            </p:nvSpPr>
            <p:spPr>
              <a:xfrm>
                <a:off x="3099595" y="5376863"/>
                <a:ext cx="100013" cy="84138"/>
              </a:xfrm>
              <a:custGeom>
                <a:avLst/>
                <a:gdLst>
                  <a:gd name="txL" fmla="*/ 0 w 13"/>
                  <a:gd name="txT" fmla="*/ 0 h 11"/>
                  <a:gd name="txR" fmla="*/ 13 w 13"/>
                  <a:gd name="txB" fmla="*/ 11 h 11"/>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0"/>
                  </a:cxn>
                </a:cxnLst>
                <a:rect l="txL" t="txT" r="txR" b="txB"/>
                <a:pathLst>
                  <a:path w="13" h="11">
                    <a:moveTo>
                      <a:pt x="9" y="0"/>
                    </a:moveTo>
                    <a:cubicBezTo>
                      <a:pt x="10" y="0"/>
                      <a:pt x="11" y="0"/>
                      <a:pt x="12" y="2"/>
                    </a:cubicBezTo>
                    <a:cubicBezTo>
                      <a:pt x="13" y="3"/>
                      <a:pt x="13" y="5"/>
                      <a:pt x="12" y="7"/>
                    </a:cubicBezTo>
                    <a:cubicBezTo>
                      <a:pt x="12" y="7"/>
                      <a:pt x="12" y="8"/>
                      <a:pt x="11" y="9"/>
                    </a:cubicBezTo>
                    <a:cubicBezTo>
                      <a:pt x="10" y="10"/>
                      <a:pt x="9" y="10"/>
                      <a:pt x="7" y="11"/>
                    </a:cubicBezTo>
                    <a:cubicBezTo>
                      <a:pt x="5" y="11"/>
                      <a:pt x="3" y="11"/>
                      <a:pt x="1" y="9"/>
                    </a:cubicBezTo>
                    <a:cubicBezTo>
                      <a:pt x="1" y="9"/>
                      <a:pt x="1" y="8"/>
                      <a:pt x="0" y="7"/>
                    </a:cubicBezTo>
                    <a:cubicBezTo>
                      <a:pt x="0" y="5"/>
                      <a:pt x="0" y="4"/>
                      <a:pt x="1" y="3"/>
                    </a:cubicBezTo>
                    <a:cubicBezTo>
                      <a:pt x="2" y="3"/>
                      <a:pt x="3" y="3"/>
                      <a:pt x="4" y="3"/>
                    </a:cubicBezTo>
                    <a:cubicBezTo>
                      <a:pt x="5" y="4"/>
                      <a:pt x="6" y="3"/>
                      <a:pt x="6" y="3"/>
                    </a:cubicBezTo>
                    <a:cubicBezTo>
                      <a:pt x="6" y="2"/>
                      <a:pt x="6" y="2"/>
                      <a:pt x="6" y="2"/>
                    </a:cubicBezTo>
                    <a:cubicBezTo>
                      <a:pt x="6" y="1"/>
                      <a:pt x="7" y="0"/>
                      <a:pt x="8" y="0"/>
                    </a:cubicBezTo>
                  </a:path>
                </a:pathLst>
              </a:custGeom>
              <a:solidFill>
                <a:srgbClr val="FFFFFF">
                  <a:alpha val="100000"/>
                </a:srgbClr>
              </a:solidFill>
              <a:ln w="9525">
                <a:noFill/>
              </a:ln>
            </p:spPr>
            <p:txBody>
              <a:bodyPr/>
              <a:p>
                <a:endParaRPr lang="zh-CN" altLang="en-US"/>
              </a:p>
            </p:txBody>
          </p:sp>
          <p:sp>
            <p:nvSpPr>
              <p:cNvPr id="16808" name="Freeform 103"/>
              <p:cNvSpPr/>
              <p:nvPr/>
            </p:nvSpPr>
            <p:spPr>
              <a:xfrm>
                <a:off x="3145633" y="5284788"/>
                <a:ext cx="30163" cy="38100"/>
              </a:xfrm>
              <a:custGeom>
                <a:avLst/>
                <a:gdLst>
                  <a:gd name="txL" fmla="*/ 0 w 4"/>
                  <a:gd name="txT" fmla="*/ 0 h 5"/>
                  <a:gd name="txR" fmla="*/ 4 w 4"/>
                  <a:gd name="txB" fmla="*/ 5 h 5"/>
                </a:gdLst>
                <a:ahLst/>
                <a:cxnLst>
                  <a:cxn ang="0">
                    <a:pos x="2147483647" y="0"/>
                  </a:cxn>
                  <a:cxn ang="0">
                    <a:pos x="2147483647" y="0"/>
                  </a:cxn>
                  <a:cxn ang="0">
                    <a:pos x="2147483647" y="2147483647"/>
                  </a:cxn>
                  <a:cxn ang="0">
                    <a:pos x="2147483647" y="2147483647"/>
                  </a:cxn>
                  <a:cxn ang="0">
                    <a:pos x="0" y="2147483647"/>
                  </a:cxn>
                  <a:cxn ang="0">
                    <a:pos x="2147483647" y="0"/>
                  </a:cxn>
                </a:cxnLst>
                <a:rect l="txL" t="txT" r="txR" b="txB"/>
                <a:pathLst>
                  <a:path w="4" h="5">
                    <a:moveTo>
                      <a:pt x="2" y="0"/>
                    </a:moveTo>
                    <a:cubicBezTo>
                      <a:pt x="2" y="0"/>
                      <a:pt x="3" y="0"/>
                      <a:pt x="3" y="0"/>
                    </a:cubicBezTo>
                    <a:cubicBezTo>
                      <a:pt x="4" y="1"/>
                      <a:pt x="4" y="2"/>
                      <a:pt x="4" y="2"/>
                    </a:cubicBezTo>
                    <a:cubicBezTo>
                      <a:pt x="4" y="3"/>
                      <a:pt x="3" y="4"/>
                      <a:pt x="2" y="4"/>
                    </a:cubicBezTo>
                    <a:cubicBezTo>
                      <a:pt x="1" y="5"/>
                      <a:pt x="0" y="4"/>
                      <a:pt x="0" y="3"/>
                    </a:cubicBezTo>
                    <a:cubicBezTo>
                      <a:pt x="0" y="2"/>
                      <a:pt x="0" y="0"/>
                      <a:pt x="2" y="0"/>
                    </a:cubicBezTo>
                  </a:path>
                </a:pathLst>
              </a:custGeom>
              <a:solidFill>
                <a:srgbClr val="FFFFFF">
                  <a:alpha val="100000"/>
                </a:srgbClr>
              </a:solidFill>
              <a:ln w="9525">
                <a:noFill/>
              </a:ln>
            </p:spPr>
            <p:txBody>
              <a:bodyPr/>
              <a:p>
                <a:endParaRPr lang="zh-CN" altLang="en-US"/>
              </a:p>
            </p:txBody>
          </p:sp>
          <p:sp>
            <p:nvSpPr>
              <p:cNvPr id="16809" name="Freeform 104"/>
              <p:cNvSpPr/>
              <p:nvPr/>
            </p:nvSpPr>
            <p:spPr>
              <a:xfrm>
                <a:off x="3121820" y="5554663"/>
                <a:ext cx="31750" cy="30163"/>
              </a:xfrm>
              <a:custGeom>
                <a:avLst/>
                <a:gdLst>
                  <a:gd name="txL" fmla="*/ 0 w 4"/>
                  <a:gd name="txT" fmla="*/ 0 h 4"/>
                  <a:gd name="txR" fmla="*/ 4 w 4"/>
                  <a:gd name="txB" fmla="*/ 4 h 4"/>
                </a:gdLst>
                <a:ahLst/>
                <a:cxnLst>
                  <a:cxn ang="0">
                    <a:pos x="2147483647" y="0"/>
                  </a:cxn>
                  <a:cxn ang="0">
                    <a:pos x="2147483647" y="2147483647"/>
                  </a:cxn>
                  <a:cxn ang="0">
                    <a:pos x="2147483647" y="2147483647"/>
                  </a:cxn>
                  <a:cxn ang="0">
                    <a:pos x="2147483647" y="0"/>
                  </a:cxn>
                </a:cxnLst>
                <a:rect l="txL" t="txT" r="txR" b="txB"/>
                <a:pathLst>
                  <a:path w="4" h="4">
                    <a:moveTo>
                      <a:pt x="2" y="0"/>
                    </a:moveTo>
                    <a:cubicBezTo>
                      <a:pt x="3" y="0"/>
                      <a:pt x="4" y="1"/>
                      <a:pt x="3" y="2"/>
                    </a:cubicBezTo>
                    <a:cubicBezTo>
                      <a:pt x="3" y="3"/>
                      <a:pt x="1" y="4"/>
                      <a:pt x="1" y="3"/>
                    </a:cubicBezTo>
                    <a:cubicBezTo>
                      <a:pt x="0" y="2"/>
                      <a:pt x="1" y="0"/>
                      <a:pt x="2" y="0"/>
                    </a:cubicBezTo>
                  </a:path>
                </a:pathLst>
              </a:custGeom>
              <a:solidFill>
                <a:srgbClr val="FFFFFF">
                  <a:alpha val="100000"/>
                </a:srgbClr>
              </a:solidFill>
              <a:ln w="9525">
                <a:noFill/>
              </a:ln>
            </p:spPr>
            <p:txBody>
              <a:bodyPr/>
              <a:p>
                <a:endParaRPr lang="zh-CN" altLang="en-US"/>
              </a:p>
            </p:txBody>
          </p:sp>
          <p:sp>
            <p:nvSpPr>
              <p:cNvPr id="16810" name="Freeform 105"/>
              <p:cNvSpPr/>
              <p:nvPr/>
            </p:nvSpPr>
            <p:spPr>
              <a:xfrm>
                <a:off x="3223420" y="5816600"/>
                <a:ext cx="53975" cy="46038"/>
              </a:xfrm>
              <a:custGeom>
                <a:avLst/>
                <a:gdLst>
                  <a:gd name="txL" fmla="*/ 0 w 7"/>
                  <a:gd name="txT" fmla="*/ 0 h 6"/>
                  <a:gd name="txR" fmla="*/ 7 w 7"/>
                  <a:gd name="txB" fmla="*/ 6 h 6"/>
                </a:gdLst>
                <a:ahLst/>
                <a:cxnLst>
                  <a:cxn ang="0">
                    <a:pos x="2147483647" y="0"/>
                  </a:cxn>
                  <a:cxn ang="0">
                    <a:pos x="2147483647" y="0"/>
                  </a:cxn>
                  <a:cxn ang="0">
                    <a:pos x="2147483647" y="2147483647"/>
                  </a:cxn>
                  <a:cxn ang="0">
                    <a:pos x="2147483647" y="2147483647"/>
                  </a:cxn>
                  <a:cxn ang="0">
                    <a:pos x="2147483647" y="0"/>
                  </a:cxn>
                </a:cxnLst>
                <a:rect l="txL" t="txT" r="txR" b="txB"/>
                <a:pathLst>
                  <a:path w="7" h="6">
                    <a:moveTo>
                      <a:pt x="4" y="0"/>
                    </a:moveTo>
                    <a:cubicBezTo>
                      <a:pt x="4" y="0"/>
                      <a:pt x="5" y="0"/>
                      <a:pt x="5" y="0"/>
                    </a:cubicBezTo>
                    <a:cubicBezTo>
                      <a:pt x="7" y="1"/>
                      <a:pt x="7" y="3"/>
                      <a:pt x="5" y="4"/>
                    </a:cubicBezTo>
                    <a:cubicBezTo>
                      <a:pt x="4" y="6"/>
                      <a:pt x="2" y="5"/>
                      <a:pt x="1" y="3"/>
                    </a:cubicBezTo>
                    <a:cubicBezTo>
                      <a:pt x="0" y="2"/>
                      <a:pt x="2" y="0"/>
                      <a:pt x="4" y="0"/>
                    </a:cubicBezTo>
                  </a:path>
                </a:pathLst>
              </a:custGeom>
              <a:solidFill>
                <a:srgbClr val="FFFFFF">
                  <a:alpha val="100000"/>
                </a:srgbClr>
              </a:solidFill>
              <a:ln w="9525">
                <a:noFill/>
              </a:ln>
            </p:spPr>
            <p:txBody>
              <a:bodyPr/>
              <a:p>
                <a:endParaRPr lang="zh-CN" altLang="en-US"/>
              </a:p>
            </p:txBody>
          </p:sp>
          <p:sp>
            <p:nvSpPr>
              <p:cNvPr id="16811" name="Freeform 106"/>
              <p:cNvSpPr/>
              <p:nvPr/>
            </p:nvSpPr>
            <p:spPr>
              <a:xfrm>
                <a:off x="3825083" y="5862638"/>
                <a:ext cx="38100" cy="38100"/>
              </a:xfrm>
              <a:custGeom>
                <a:avLst/>
                <a:gdLst>
                  <a:gd name="txL" fmla="*/ 0 w 5"/>
                  <a:gd name="txT" fmla="*/ 0 h 5"/>
                  <a:gd name="txR" fmla="*/ 5 w 5"/>
                  <a:gd name="txB" fmla="*/ 5 h 5"/>
                </a:gdLst>
                <a:ahLst/>
                <a:cxnLst>
                  <a:cxn ang="0">
                    <a:pos x="2147483647" y="2147483647"/>
                  </a:cxn>
                  <a:cxn ang="0">
                    <a:pos x="2147483647" y="2147483647"/>
                  </a:cxn>
                  <a:cxn ang="0">
                    <a:pos x="2147483647" y="2147483647"/>
                  </a:cxn>
                  <a:cxn ang="0">
                    <a:pos x="2147483647" y="2147483647"/>
                  </a:cxn>
                </a:cxnLst>
                <a:rect l="txL" t="txT" r="txR" b="txB"/>
                <a:pathLst>
                  <a:path w="5" h="5">
                    <a:moveTo>
                      <a:pt x="2" y="1"/>
                    </a:moveTo>
                    <a:cubicBezTo>
                      <a:pt x="3" y="0"/>
                      <a:pt x="4" y="1"/>
                      <a:pt x="5" y="2"/>
                    </a:cubicBezTo>
                    <a:cubicBezTo>
                      <a:pt x="5" y="3"/>
                      <a:pt x="4" y="5"/>
                      <a:pt x="2" y="5"/>
                    </a:cubicBezTo>
                    <a:cubicBezTo>
                      <a:pt x="1" y="5"/>
                      <a:pt x="0" y="3"/>
                      <a:pt x="1" y="2"/>
                    </a:cubicBezTo>
                  </a:path>
                </a:pathLst>
              </a:custGeom>
              <a:solidFill>
                <a:srgbClr val="FFFFFF">
                  <a:alpha val="100000"/>
                </a:srgbClr>
              </a:solidFill>
              <a:ln w="9525">
                <a:noFill/>
              </a:ln>
            </p:spPr>
            <p:txBody>
              <a:bodyPr/>
              <a:p>
                <a:endParaRPr lang="zh-CN" altLang="en-US"/>
              </a:p>
            </p:txBody>
          </p:sp>
          <p:sp>
            <p:nvSpPr>
              <p:cNvPr id="16812" name="Freeform 107"/>
              <p:cNvSpPr/>
              <p:nvPr/>
            </p:nvSpPr>
            <p:spPr>
              <a:xfrm>
                <a:off x="3893345" y="5754688"/>
                <a:ext cx="85725" cy="84138"/>
              </a:xfrm>
              <a:custGeom>
                <a:avLst/>
                <a:gdLst>
                  <a:gd name="txL" fmla="*/ 0 w 11"/>
                  <a:gd name="txT" fmla="*/ 0 h 11"/>
                  <a:gd name="txR" fmla="*/ 11 w 11"/>
                  <a:gd name="txB" fmla="*/ 11 h 11"/>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Lst>
                <a:rect l="txL" t="txT" r="txR" b="txB"/>
                <a:pathLst>
                  <a:path w="11" h="11">
                    <a:moveTo>
                      <a:pt x="1" y="5"/>
                    </a:moveTo>
                    <a:cubicBezTo>
                      <a:pt x="1" y="2"/>
                      <a:pt x="4" y="0"/>
                      <a:pt x="6" y="0"/>
                    </a:cubicBezTo>
                    <a:cubicBezTo>
                      <a:pt x="9" y="0"/>
                      <a:pt x="11" y="2"/>
                      <a:pt x="11" y="4"/>
                    </a:cubicBezTo>
                    <a:cubicBezTo>
                      <a:pt x="11" y="5"/>
                      <a:pt x="11" y="6"/>
                      <a:pt x="11" y="7"/>
                    </a:cubicBezTo>
                    <a:cubicBezTo>
                      <a:pt x="10" y="8"/>
                      <a:pt x="10" y="9"/>
                      <a:pt x="9" y="10"/>
                    </a:cubicBezTo>
                    <a:cubicBezTo>
                      <a:pt x="8" y="11"/>
                      <a:pt x="6" y="11"/>
                      <a:pt x="4" y="11"/>
                    </a:cubicBezTo>
                    <a:cubicBezTo>
                      <a:pt x="3" y="11"/>
                      <a:pt x="1" y="10"/>
                      <a:pt x="0" y="8"/>
                    </a:cubicBezTo>
                    <a:cubicBezTo>
                      <a:pt x="0" y="7"/>
                      <a:pt x="0" y="6"/>
                      <a:pt x="0" y="6"/>
                    </a:cubicBezTo>
                    <a:cubicBezTo>
                      <a:pt x="0" y="5"/>
                      <a:pt x="1" y="4"/>
                      <a:pt x="2" y="4"/>
                    </a:cubicBezTo>
                  </a:path>
                </a:pathLst>
              </a:custGeom>
              <a:solidFill>
                <a:srgbClr val="FFFFFF">
                  <a:alpha val="100000"/>
                </a:srgbClr>
              </a:solidFill>
              <a:ln w="9525">
                <a:noFill/>
              </a:ln>
            </p:spPr>
            <p:txBody>
              <a:bodyPr/>
              <a:p>
                <a:endParaRPr lang="zh-CN" altLang="en-US"/>
              </a:p>
            </p:txBody>
          </p:sp>
          <p:sp>
            <p:nvSpPr>
              <p:cNvPr id="16813" name="Freeform 108"/>
              <p:cNvSpPr/>
              <p:nvPr/>
            </p:nvSpPr>
            <p:spPr>
              <a:xfrm>
                <a:off x="3315495" y="5284788"/>
                <a:ext cx="92075" cy="100013"/>
              </a:xfrm>
              <a:custGeom>
                <a:avLst/>
                <a:gdLst>
                  <a:gd name="txL" fmla="*/ 0 w 12"/>
                  <a:gd name="txT" fmla="*/ 0 h 13"/>
                  <a:gd name="txR" fmla="*/ 12 w 12"/>
                  <a:gd name="txB" fmla="*/ 13 h 13"/>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 h="13">
                    <a:moveTo>
                      <a:pt x="2" y="11"/>
                    </a:moveTo>
                    <a:cubicBezTo>
                      <a:pt x="1" y="10"/>
                      <a:pt x="0" y="8"/>
                      <a:pt x="1" y="6"/>
                    </a:cubicBezTo>
                    <a:cubicBezTo>
                      <a:pt x="1" y="4"/>
                      <a:pt x="2" y="2"/>
                      <a:pt x="4" y="1"/>
                    </a:cubicBezTo>
                    <a:cubicBezTo>
                      <a:pt x="5" y="0"/>
                      <a:pt x="6" y="0"/>
                      <a:pt x="7" y="0"/>
                    </a:cubicBezTo>
                    <a:cubicBezTo>
                      <a:pt x="9" y="0"/>
                      <a:pt x="10" y="0"/>
                      <a:pt x="11" y="1"/>
                    </a:cubicBezTo>
                    <a:cubicBezTo>
                      <a:pt x="12" y="2"/>
                      <a:pt x="12" y="4"/>
                      <a:pt x="10" y="5"/>
                    </a:cubicBezTo>
                    <a:cubicBezTo>
                      <a:pt x="9" y="5"/>
                      <a:pt x="8" y="5"/>
                      <a:pt x="7" y="5"/>
                    </a:cubicBezTo>
                    <a:cubicBezTo>
                      <a:pt x="6" y="5"/>
                      <a:pt x="5" y="5"/>
                      <a:pt x="4" y="6"/>
                    </a:cubicBezTo>
                    <a:cubicBezTo>
                      <a:pt x="4" y="8"/>
                      <a:pt x="7" y="10"/>
                      <a:pt x="6" y="12"/>
                    </a:cubicBezTo>
                    <a:cubicBezTo>
                      <a:pt x="6" y="13"/>
                      <a:pt x="4" y="13"/>
                      <a:pt x="3" y="13"/>
                    </a:cubicBezTo>
                    <a:cubicBezTo>
                      <a:pt x="2" y="12"/>
                      <a:pt x="2" y="11"/>
                      <a:pt x="1" y="10"/>
                    </a:cubicBezTo>
                  </a:path>
                </a:pathLst>
              </a:custGeom>
              <a:solidFill>
                <a:srgbClr val="FFFFFF">
                  <a:alpha val="100000"/>
                </a:srgbClr>
              </a:solidFill>
              <a:ln w="9525">
                <a:noFill/>
              </a:ln>
            </p:spPr>
            <p:txBody>
              <a:bodyPr/>
              <a:p>
                <a:endParaRPr lang="zh-CN" altLang="en-US"/>
              </a:p>
            </p:txBody>
          </p:sp>
          <p:sp>
            <p:nvSpPr>
              <p:cNvPr id="16814" name="Freeform 109"/>
              <p:cNvSpPr/>
              <p:nvPr/>
            </p:nvSpPr>
            <p:spPr>
              <a:xfrm>
                <a:off x="3229770" y="5230813"/>
                <a:ext cx="47625" cy="46038"/>
              </a:xfrm>
              <a:custGeom>
                <a:avLst/>
                <a:gdLst>
                  <a:gd name="txL" fmla="*/ 0 w 6"/>
                  <a:gd name="txT" fmla="*/ 0 h 6"/>
                  <a:gd name="txR" fmla="*/ 6 w 6"/>
                  <a:gd name="txB" fmla="*/ 6 h 6"/>
                </a:gdLst>
                <a:ahLst/>
                <a:cxnLst>
                  <a:cxn ang="0">
                    <a:pos x="2147483647" y="2147483647"/>
                  </a:cxn>
                  <a:cxn ang="0">
                    <a:pos x="2147483647" y="0"/>
                  </a:cxn>
                  <a:cxn ang="0">
                    <a:pos x="2147483647" y="2147483647"/>
                  </a:cxn>
                  <a:cxn ang="0">
                    <a:pos x="2147483647" y="2147483647"/>
                  </a:cxn>
                  <a:cxn ang="0">
                    <a:pos x="0" y="2147483647"/>
                  </a:cxn>
                  <a:cxn ang="0">
                    <a:pos x="2147483647" y="2147483647"/>
                  </a:cxn>
                </a:cxnLst>
                <a:rect l="txL" t="txT" r="txR" b="txB"/>
                <a:pathLst>
                  <a:path w="6" h="6">
                    <a:moveTo>
                      <a:pt x="1" y="1"/>
                    </a:moveTo>
                    <a:cubicBezTo>
                      <a:pt x="2" y="0"/>
                      <a:pt x="3" y="0"/>
                      <a:pt x="4" y="0"/>
                    </a:cubicBezTo>
                    <a:cubicBezTo>
                      <a:pt x="4" y="0"/>
                      <a:pt x="5" y="1"/>
                      <a:pt x="6" y="1"/>
                    </a:cubicBezTo>
                    <a:cubicBezTo>
                      <a:pt x="6" y="3"/>
                      <a:pt x="6" y="5"/>
                      <a:pt x="4" y="6"/>
                    </a:cubicBezTo>
                    <a:cubicBezTo>
                      <a:pt x="3" y="6"/>
                      <a:pt x="1" y="5"/>
                      <a:pt x="0" y="4"/>
                    </a:cubicBezTo>
                    <a:cubicBezTo>
                      <a:pt x="0" y="3"/>
                      <a:pt x="0" y="2"/>
                      <a:pt x="1" y="1"/>
                    </a:cubicBezTo>
                  </a:path>
                </a:pathLst>
              </a:custGeom>
              <a:solidFill>
                <a:srgbClr val="FFFFFF">
                  <a:alpha val="100000"/>
                </a:srgbClr>
              </a:solidFill>
              <a:ln w="9525">
                <a:noFill/>
              </a:ln>
            </p:spPr>
            <p:txBody>
              <a:bodyPr/>
              <a:p>
                <a:endParaRPr lang="zh-CN" altLang="en-US"/>
              </a:p>
            </p:txBody>
          </p:sp>
          <p:sp>
            <p:nvSpPr>
              <p:cNvPr id="16815" name="Freeform 110"/>
              <p:cNvSpPr/>
              <p:nvPr/>
            </p:nvSpPr>
            <p:spPr>
              <a:xfrm>
                <a:off x="3493295" y="5276850"/>
                <a:ext cx="38100" cy="38100"/>
              </a:xfrm>
              <a:custGeom>
                <a:avLst/>
                <a:gdLst>
                  <a:gd name="txL" fmla="*/ 0 w 5"/>
                  <a:gd name="txT" fmla="*/ 0 h 5"/>
                  <a:gd name="txR" fmla="*/ 5 w 5"/>
                  <a:gd name="txB" fmla="*/ 5 h 5"/>
                </a:gdLst>
                <a:ahLst/>
                <a:cxnLst>
                  <a:cxn ang="0">
                    <a:pos x="2147483647" y="0"/>
                  </a:cxn>
                  <a:cxn ang="0">
                    <a:pos x="2147483647" y="2147483647"/>
                  </a:cxn>
                  <a:cxn ang="0">
                    <a:pos x="2147483647" y="2147483647"/>
                  </a:cxn>
                  <a:cxn ang="0">
                    <a:pos x="2147483647" y="2147483647"/>
                  </a:cxn>
                  <a:cxn ang="0">
                    <a:pos x="0" y="2147483647"/>
                  </a:cxn>
                  <a:cxn ang="0">
                    <a:pos x="2147483647" y="0"/>
                  </a:cxn>
                </a:cxnLst>
                <a:rect l="txL" t="txT" r="txR" b="txB"/>
                <a:pathLst>
                  <a:path w="5" h="5">
                    <a:moveTo>
                      <a:pt x="2" y="0"/>
                    </a:moveTo>
                    <a:cubicBezTo>
                      <a:pt x="4" y="0"/>
                      <a:pt x="5" y="1"/>
                      <a:pt x="5" y="2"/>
                    </a:cubicBezTo>
                    <a:cubicBezTo>
                      <a:pt x="5" y="3"/>
                      <a:pt x="5" y="4"/>
                      <a:pt x="4" y="5"/>
                    </a:cubicBezTo>
                    <a:cubicBezTo>
                      <a:pt x="3" y="5"/>
                      <a:pt x="2" y="5"/>
                      <a:pt x="1" y="4"/>
                    </a:cubicBezTo>
                    <a:cubicBezTo>
                      <a:pt x="1" y="4"/>
                      <a:pt x="0" y="3"/>
                      <a:pt x="0" y="2"/>
                    </a:cubicBezTo>
                    <a:cubicBezTo>
                      <a:pt x="0" y="1"/>
                      <a:pt x="1" y="0"/>
                      <a:pt x="2" y="0"/>
                    </a:cubicBezTo>
                  </a:path>
                </a:pathLst>
              </a:custGeom>
              <a:solidFill>
                <a:srgbClr val="FFFFFF">
                  <a:alpha val="100000"/>
                </a:srgbClr>
              </a:solidFill>
              <a:ln w="9525">
                <a:noFill/>
              </a:ln>
            </p:spPr>
            <p:txBody>
              <a:bodyPr/>
              <a:p>
                <a:endParaRPr lang="zh-CN" altLang="en-US"/>
              </a:p>
            </p:txBody>
          </p:sp>
          <p:sp>
            <p:nvSpPr>
              <p:cNvPr id="16816" name="Freeform 111"/>
              <p:cNvSpPr/>
              <p:nvPr/>
            </p:nvSpPr>
            <p:spPr>
              <a:xfrm>
                <a:off x="3415508" y="5800725"/>
                <a:ext cx="177800" cy="115888"/>
              </a:xfrm>
              <a:custGeom>
                <a:avLst/>
                <a:gdLst>
                  <a:gd name="txL" fmla="*/ 0 w 23"/>
                  <a:gd name="txT" fmla="*/ 0 h 15"/>
                  <a:gd name="txR" fmla="*/ 23 w 23"/>
                  <a:gd name="txB" fmla="*/ 15 h 15"/>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3" h="15">
                    <a:moveTo>
                      <a:pt x="5" y="2"/>
                    </a:moveTo>
                    <a:cubicBezTo>
                      <a:pt x="8" y="1"/>
                      <a:pt x="11" y="0"/>
                      <a:pt x="14" y="0"/>
                    </a:cubicBezTo>
                    <a:cubicBezTo>
                      <a:pt x="17" y="0"/>
                      <a:pt x="20" y="2"/>
                      <a:pt x="22" y="5"/>
                    </a:cubicBezTo>
                    <a:cubicBezTo>
                      <a:pt x="23" y="7"/>
                      <a:pt x="23" y="10"/>
                      <a:pt x="22" y="12"/>
                    </a:cubicBezTo>
                    <a:cubicBezTo>
                      <a:pt x="21" y="13"/>
                      <a:pt x="19" y="15"/>
                      <a:pt x="17" y="15"/>
                    </a:cubicBezTo>
                    <a:cubicBezTo>
                      <a:pt x="16" y="14"/>
                      <a:pt x="15" y="14"/>
                      <a:pt x="14" y="13"/>
                    </a:cubicBezTo>
                    <a:cubicBezTo>
                      <a:pt x="14" y="13"/>
                      <a:pt x="14" y="12"/>
                      <a:pt x="14" y="12"/>
                    </a:cubicBezTo>
                    <a:cubicBezTo>
                      <a:pt x="14" y="11"/>
                      <a:pt x="13" y="11"/>
                      <a:pt x="13" y="11"/>
                    </a:cubicBezTo>
                    <a:cubicBezTo>
                      <a:pt x="11" y="10"/>
                      <a:pt x="9" y="10"/>
                      <a:pt x="8" y="11"/>
                    </a:cubicBezTo>
                    <a:cubicBezTo>
                      <a:pt x="6" y="11"/>
                      <a:pt x="5" y="11"/>
                      <a:pt x="3" y="10"/>
                    </a:cubicBezTo>
                    <a:cubicBezTo>
                      <a:pt x="2" y="10"/>
                      <a:pt x="0" y="8"/>
                      <a:pt x="1" y="6"/>
                    </a:cubicBezTo>
                    <a:cubicBezTo>
                      <a:pt x="1" y="5"/>
                      <a:pt x="1" y="4"/>
                      <a:pt x="2" y="4"/>
                    </a:cubicBezTo>
                    <a:cubicBezTo>
                      <a:pt x="3" y="3"/>
                      <a:pt x="4" y="3"/>
                      <a:pt x="6" y="3"/>
                    </a:cubicBezTo>
                  </a:path>
                </a:pathLst>
              </a:custGeom>
              <a:solidFill>
                <a:srgbClr val="FFFFFF">
                  <a:alpha val="100000"/>
                </a:srgbClr>
              </a:solidFill>
              <a:ln w="9525">
                <a:noFill/>
              </a:ln>
            </p:spPr>
            <p:txBody>
              <a:bodyPr/>
              <a:p>
                <a:endParaRPr lang="zh-CN" altLang="en-US"/>
              </a:p>
            </p:txBody>
          </p:sp>
          <p:sp>
            <p:nvSpPr>
              <p:cNvPr id="16817" name="Freeform 112"/>
              <p:cNvSpPr/>
              <p:nvPr/>
            </p:nvSpPr>
            <p:spPr>
              <a:xfrm>
                <a:off x="3377408" y="5924550"/>
                <a:ext cx="53975" cy="46038"/>
              </a:xfrm>
              <a:custGeom>
                <a:avLst/>
                <a:gdLst>
                  <a:gd name="txL" fmla="*/ 0 w 7"/>
                  <a:gd name="txT" fmla="*/ 0 h 6"/>
                  <a:gd name="txR" fmla="*/ 7 w 7"/>
                  <a:gd name="txB" fmla="*/ 6 h 6"/>
                </a:gdLst>
                <a:ahLst/>
                <a:cxnLst>
                  <a:cxn ang="0">
                    <a:pos x="2147483647" y="0"/>
                  </a:cxn>
                  <a:cxn ang="0">
                    <a:pos x="2147483647" y="2147483647"/>
                  </a:cxn>
                  <a:cxn ang="0">
                    <a:pos x="2147483647" y="2147483647"/>
                  </a:cxn>
                  <a:cxn ang="0">
                    <a:pos x="2147483647" y="2147483647"/>
                  </a:cxn>
                  <a:cxn ang="0">
                    <a:pos x="2147483647" y="0"/>
                  </a:cxn>
                </a:cxnLst>
                <a:rect l="txL" t="txT" r="txR" b="txB"/>
                <a:pathLst>
                  <a:path w="7" h="6">
                    <a:moveTo>
                      <a:pt x="2" y="0"/>
                    </a:moveTo>
                    <a:cubicBezTo>
                      <a:pt x="4" y="0"/>
                      <a:pt x="5" y="0"/>
                      <a:pt x="6" y="1"/>
                    </a:cubicBezTo>
                    <a:cubicBezTo>
                      <a:pt x="7" y="3"/>
                      <a:pt x="6" y="5"/>
                      <a:pt x="5" y="6"/>
                    </a:cubicBezTo>
                    <a:cubicBezTo>
                      <a:pt x="3" y="6"/>
                      <a:pt x="1" y="5"/>
                      <a:pt x="1" y="4"/>
                    </a:cubicBezTo>
                    <a:cubicBezTo>
                      <a:pt x="0" y="2"/>
                      <a:pt x="1" y="1"/>
                      <a:pt x="2" y="0"/>
                    </a:cubicBezTo>
                  </a:path>
                </a:pathLst>
              </a:custGeom>
              <a:solidFill>
                <a:srgbClr val="FFFFFF">
                  <a:alpha val="100000"/>
                </a:srgbClr>
              </a:solidFill>
              <a:ln w="9525">
                <a:noFill/>
              </a:ln>
            </p:spPr>
            <p:txBody>
              <a:bodyPr/>
              <a:p>
                <a:endParaRPr lang="zh-CN" altLang="en-US"/>
              </a:p>
            </p:txBody>
          </p:sp>
          <p:sp>
            <p:nvSpPr>
              <p:cNvPr id="16818" name="Freeform 113"/>
              <p:cNvSpPr/>
              <p:nvPr/>
            </p:nvSpPr>
            <p:spPr>
              <a:xfrm>
                <a:off x="3129758" y="5654675"/>
                <a:ext cx="77788" cy="100013"/>
              </a:xfrm>
              <a:custGeom>
                <a:avLst/>
                <a:gdLst>
                  <a:gd name="txL" fmla="*/ 0 w 10"/>
                  <a:gd name="txT" fmla="*/ 0 h 13"/>
                  <a:gd name="txR" fmla="*/ 10 w 10"/>
                  <a:gd name="txB" fmla="*/ 13 h 13"/>
                </a:gdLst>
                <a:ahLst/>
                <a:cxnLst>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0" y="2147483647"/>
                  </a:cxn>
                </a:cxnLst>
                <a:rect l="txL" t="txT" r="txR" b="txB"/>
                <a:pathLst>
                  <a:path w="10" h="13">
                    <a:moveTo>
                      <a:pt x="1" y="3"/>
                    </a:moveTo>
                    <a:cubicBezTo>
                      <a:pt x="1" y="2"/>
                      <a:pt x="3" y="1"/>
                      <a:pt x="5" y="1"/>
                    </a:cubicBezTo>
                    <a:cubicBezTo>
                      <a:pt x="6" y="0"/>
                      <a:pt x="7" y="0"/>
                      <a:pt x="8" y="0"/>
                    </a:cubicBezTo>
                    <a:cubicBezTo>
                      <a:pt x="10" y="1"/>
                      <a:pt x="10" y="3"/>
                      <a:pt x="10" y="5"/>
                    </a:cubicBezTo>
                    <a:cubicBezTo>
                      <a:pt x="9" y="7"/>
                      <a:pt x="8" y="8"/>
                      <a:pt x="8" y="10"/>
                    </a:cubicBezTo>
                    <a:cubicBezTo>
                      <a:pt x="8" y="11"/>
                      <a:pt x="8" y="12"/>
                      <a:pt x="7" y="12"/>
                    </a:cubicBezTo>
                    <a:cubicBezTo>
                      <a:pt x="6" y="13"/>
                      <a:pt x="5" y="13"/>
                      <a:pt x="4" y="12"/>
                    </a:cubicBezTo>
                    <a:cubicBezTo>
                      <a:pt x="1" y="10"/>
                      <a:pt x="0" y="8"/>
                      <a:pt x="0" y="4"/>
                    </a:cubicBezTo>
                  </a:path>
                </a:pathLst>
              </a:custGeom>
              <a:solidFill>
                <a:srgbClr val="FFFFFF">
                  <a:alpha val="100000"/>
                </a:srgbClr>
              </a:solidFill>
              <a:ln w="9525">
                <a:noFill/>
              </a:ln>
            </p:spPr>
            <p:txBody>
              <a:bodyPr/>
              <a:p>
                <a:endParaRPr lang="zh-CN" altLang="en-US"/>
              </a:p>
            </p:txBody>
          </p:sp>
          <p:sp>
            <p:nvSpPr>
              <p:cNvPr id="16819" name="Freeform 114"/>
              <p:cNvSpPr/>
              <p:nvPr/>
            </p:nvSpPr>
            <p:spPr>
              <a:xfrm>
                <a:off x="3785395" y="5608638"/>
                <a:ext cx="93663" cy="84138"/>
              </a:xfrm>
              <a:custGeom>
                <a:avLst/>
                <a:gdLst>
                  <a:gd name="txL" fmla="*/ 0 w 12"/>
                  <a:gd name="txT" fmla="*/ 0 h 11"/>
                  <a:gd name="txR" fmla="*/ 12 w 12"/>
                  <a:gd name="txB" fmla="*/ 11 h 1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 h="11">
                    <a:moveTo>
                      <a:pt x="5" y="1"/>
                    </a:moveTo>
                    <a:cubicBezTo>
                      <a:pt x="4" y="1"/>
                      <a:pt x="3" y="2"/>
                      <a:pt x="1" y="3"/>
                    </a:cubicBezTo>
                    <a:cubicBezTo>
                      <a:pt x="0" y="3"/>
                      <a:pt x="0" y="5"/>
                      <a:pt x="1" y="7"/>
                    </a:cubicBezTo>
                    <a:cubicBezTo>
                      <a:pt x="2" y="8"/>
                      <a:pt x="4" y="8"/>
                      <a:pt x="5" y="9"/>
                    </a:cubicBezTo>
                    <a:cubicBezTo>
                      <a:pt x="6" y="9"/>
                      <a:pt x="6" y="9"/>
                      <a:pt x="7" y="10"/>
                    </a:cubicBezTo>
                    <a:cubicBezTo>
                      <a:pt x="8" y="11"/>
                      <a:pt x="10" y="10"/>
                      <a:pt x="11" y="9"/>
                    </a:cubicBezTo>
                    <a:cubicBezTo>
                      <a:pt x="12" y="8"/>
                      <a:pt x="12" y="7"/>
                      <a:pt x="11" y="5"/>
                    </a:cubicBezTo>
                    <a:cubicBezTo>
                      <a:pt x="11" y="5"/>
                      <a:pt x="10" y="4"/>
                      <a:pt x="10" y="3"/>
                    </a:cubicBezTo>
                    <a:cubicBezTo>
                      <a:pt x="10" y="3"/>
                      <a:pt x="10" y="2"/>
                      <a:pt x="9" y="1"/>
                    </a:cubicBezTo>
                    <a:cubicBezTo>
                      <a:pt x="8" y="0"/>
                      <a:pt x="7" y="0"/>
                      <a:pt x="6" y="1"/>
                    </a:cubicBezTo>
                  </a:path>
                </a:pathLst>
              </a:custGeom>
              <a:solidFill>
                <a:srgbClr val="FFFFFF">
                  <a:alpha val="100000"/>
                </a:srgbClr>
              </a:solidFill>
              <a:ln w="9525">
                <a:noFill/>
              </a:ln>
            </p:spPr>
            <p:txBody>
              <a:bodyPr/>
              <a:p>
                <a:endParaRPr lang="zh-CN" altLang="en-US"/>
              </a:p>
            </p:txBody>
          </p:sp>
          <p:sp>
            <p:nvSpPr>
              <p:cNvPr id="16820" name="Freeform 115"/>
              <p:cNvSpPr/>
              <p:nvPr/>
            </p:nvSpPr>
            <p:spPr>
              <a:xfrm>
                <a:off x="3879058" y="5476875"/>
                <a:ext cx="46038" cy="38100"/>
              </a:xfrm>
              <a:custGeom>
                <a:avLst/>
                <a:gdLst>
                  <a:gd name="txL" fmla="*/ 0 w 6"/>
                  <a:gd name="txT" fmla="*/ 0 h 5"/>
                  <a:gd name="txR" fmla="*/ 6 w 6"/>
                  <a:gd name="txB" fmla="*/ 5 h 5"/>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6" h="5">
                    <a:moveTo>
                      <a:pt x="2" y="1"/>
                    </a:moveTo>
                    <a:cubicBezTo>
                      <a:pt x="4" y="0"/>
                      <a:pt x="5" y="0"/>
                      <a:pt x="5" y="2"/>
                    </a:cubicBezTo>
                    <a:cubicBezTo>
                      <a:pt x="6" y="3"/>
                      <a:pt x="5" y="4"/>
                      <a:pt x="4" y="5"/>
                    </a:cubicBezTo>
                    <a:cubicBezTo>
                      <a:pt x="3" y="5"/>
                      <a:pt x="1" y="5"/>
                      <a:pt x="1" y="4"/>
                    </a:cubicBezTo>
                    <a:cubicBezTo>
                      <a:pt x="0" y="3"/>
                      <a:pt x="1" y="1"/>
                      <a:pt x="2" y="1"/>
                    </a:cubicBezTo>
                  </a:path>
                </a:pathLst>
              </a:custGeom>
              <a:solidFill>
                <a:srgbClr val="FFFFFF">
                  <a:alpha val="100000"/>
                </a:srgbClr>
              </a:solidFill>
              <a:ln w="9525">
                <a:noFill/>
              </a:ln>
            </p:spPr>
            <p:txBody>
              <a:bodyPr/>
              <a:p>
                <a:endParaRPr lang="zh-CN" altLang="en-US"/>
              </a:p>
            </p:txBody>
          </p:sp>
          <p:sp>
            <p:nvSpPr>
              <p:cNvPr id="16821" name="Freeform 116"/>
              <p:cNvSpPr/>
              <p:nvPr/>
            </p:nvSpPr>
            <p:spPr>
              <a:xfrm>
                <a:off x="3717133" y="5276850"/>
                <a:ext cx="46038" cy="38100"/>
              </a:xfrm>
              <a:custGeom>
                <a:avLst/>
                <a:gdLst>
                  <a:gd name="txL" fmla="*/ 0 w 6"/>
                  <a:gd name="txT" fmla="*/ 0 h 5"/>
                  <a:gd name="txR" fmla="*/ 6 w 6"/>
                  <a:gd name="txB" fmla="*/ 5 h 5"/>
                </a:gdLst>
                <a:ahLst/>
                <a:cxnLst>
                  <a:cxn ang="0">
                    <a:pos x="2147483647" y="2147483647"/>
                  </a:cxn>
                  <a:cxn ang="0">
                    <a:pos x="2147483647" y="2147483647"/>
                  </a:cxn>
                  <a:cxn ang="0">
                    <a:pos x="2147483647" y="2147483647"/>
                  </a:cxn>
                  <a:cxn ang="0">
                    <a:pos x="2147483647" y="2147483647"/>
                  </a:cxn>
                  <a:cxn ang="0">
                    <a:pos x="0" y="2147483647"/>
                  </a:cxn>
                  <a:cxn ang="0">
                    <a:pos x="2147483647" y="2147483647"/>
                  </a:cxn>
                </a:cxnLst>
                <a:rect l="txL" t="txT" r="txR" b="txB"/>
                <a:pathLst>
                  <a:path w="6" h="5">
                    <a:moveTo>
                      <a:pt x="2" y="1"/>
                    </a:moveTo>
                    <a:cubicBezTo>
                      <a:pt x="3" y="0"/>
                      <a:pt x="4" y="0"/>
                      <a:pt x="5" y="1"/>
                    </a:cubicBezTo>
                    <a:cubicBezTo>
                      <a:pt x="6" y="1"/>
                      <a:pt x="6" y="3"/>
                      <a:pt x="5" y="4"/>
                    </a:cubicBezTo>
                    <a:cubicBezTo>
                      <a:pt x="5" y="5"/>
                      <a:pt x="4" y="5"/>
                      <a:pt x="2" y="5"/>
                    </a:cubicBezTo>
                    <a:cubicBezTo>
                      <a:pt x="1" y="5"/>
                      <a:pt x="0" y="4"/>
                      <a:pt x="0" y="3"/>
                    </a:cubicBezTo>
                    <a:cubicBezTo>
                      <a:pt x="0" y="2"/>
                      <a:pt x="0" y="1"/>
                      <a:pt x="1" y="1"/>
                    </a:cubicBezTo>
                  </a:path>
                </a:pathLst>
              </a:custGeom>
              <a:solidFill>
                <a:srgbClr val="FFFFFF">
                  <a:alpha val="100000"/>
                </a:srgbClr>
              </a:solidFill>
              <a:ln w="9525">
                <a:noFill/>
              </a:ln>
            </p:spPr>
            <p:txBody>
              <a:bodyPr/>
              <a:p>
                <a:endParaRPr lang="zh-CN" altLang="en-US"/>
              </a:p>
            </p:txBody>
          </p:sp>
          <p:sp>
            <p:nvSpPr>
              <p:cNvPr id="16822" name="Freeform 117"/>
              <p:cNvSpPr/>
              <p:nvPr/>
            </p:nvSpPr>
            <p:spPr>
              <a:xfrm>
                <a:off x="1051719" y="3805238"/>
                <a:ext cx="417513" cy="461963"/>
              </a:xfrm>
              <a:custGeom>
                <a:avLst/>
                <a:gdLst>
                  <a:gd name="txL" fmla="*/ 0 w 54"/>
                  <a:gd name="txT" fmla="*/ 0 h 60"/>
                  <a:gd name="txR" fmla="*/ 54 w 54"/>
                  <a:gd name="txB" fmla="*/ 60 h 6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4" h="60">
                    <a:moveTo>
                      <a:pt x="44" y="35"/>
                    </a:moveTo>
                    <a:cubicBezTo>
                      <a:pt x="47" y="36"/>
                      <a:pt x="49" y="39"/>
                      <a:pt x="49" y="42"/>
                    </a:cubicBezTo>
                    <a:cubicBezTo>
                      <a:pt x="50" y="45"/>
                      <a:pt x="49" y="48"/>
                      <a:pt x="47" y="51"/>
                    </a:cubicBezTo>
                    <a:cubicBezTo>
                      <a:pt x="45" y="54"/>
                      <a:pt x="43" y="57"/>
                      <a:pt x="39" y="59"/>
                    </a:cubicBezTo>
                    <a:cubicBezTo>
                      <a:pt x="36" y="60"/>
                      <a:pt x="31" y="60"/>
                      <a:pt x="28" y="58"/>
                    </a:cubicBezTo>
                    <a:cubicBezTo>
                      <a:pt x="26" y="56"/>
                      <a:pt x="25" y="53"/>
                      <a:pt x="24" y="51"/>
                    </a:cubicBezTo>
                    <a:cubicBezTo>
                      <a:pt x="24" y="48"/>
                      <a:pt x="23" y="46"/>
                      <a:pt x="21" y="44"/>
                    </a:cubicBezTo>
                    <a:cubicBezTo>
                      <a:pt x="19" y="42"/>
                      <a:pt x="16" y="41"/>
                      <a:pt x="14" y="42"/>
                    </a:cubicBezTo>
                    <a:cubicBezTo>
                      <a:pt x="12" y="43"/>
                      <a:pt x="11" y="46"/>
                      <a:pt x="9" y="47"/>
                    </a:cubicBezTo>
                    <a:cubicBezTo>
                      <a:pt x="6" y="49"/>
                      <a:pt x="3" y="47"/>
                      <a:pt x="1" y="44"/>
                    </a:cubicBezTo>
                    <a:cubicBezTo>
                      <a:pt x="0" y="42"/>
                      <a:pt x="1" y="38"/>
                      <a:pt x="3" y="36"/>
                    </a:cubicBezTo>
                    <a:cubicBezTo>
                      <a:pt x="4" y="35"/>
                      <a:pt x="5" y="33"/>
                      <a:pt x="6" y="33"/>
                    </a:cubicBezTo>
                    <a:cubicBezTo>
                      <a:pt x="8" y="32"/>
                      <a:pt x="10" y="31"/>
                      <a:pt x="12" y="30"/>
                    </a:cubicBezTo>
                    <a:cubicBezTo>
                      <a:pt x="16" y="28"/>
                      <a:pt x="17" y="23"/>
                      <a:pt x="17" y="19"/>
                    </a:cubicBezTo>
                    <a:cubicBezTo>
                      <a:pt x="17" y="15"/>
                      <a:pt x="16" y="11"/>
                      <a:pt x="17" y="7"/>
                    </a:cubicBezTo>
                    <a:cubicBezTo>
                      <a:pt x="17" y="5"/>
                      <a:pt x="18" y="4"/>
                      <a:pt x="19" y="3"/>
                    </a:cubicBezTo>
                    <a:cubicBezTo>
                      <a:pt x="22" y="0"/>
                      <a:pt x="27" y="0"/>
                      <a:pt x="30" y="3"/>
                    </a:cubicBezTo>
                    <a:cubicBezTo>
                      <a:pt x="31" y="3"/>
                      <a:pt x="31" y="3"/>
                      <a:pt x="31" y="4"/>
                    </a:cubicBezTo>
                    <a:cubicBezTo>
                      <a:pt x="31" y="4"/>
                      <a:pt x="31" y="5"/>
                      <a:pt x="31" y="5"/>
                    </a:cubicBezTo>
                    <a:cubicBezTo>
                      <a:pt x="30" y="7"/>
                      <a:pt x="29" y="8"/>
                      <a:pt x="28" y="10"/>
                    </a:cubicBezTo>
                    <a:cubicBezTo>
                      <a:pt x="27" y="11"/>
                      <a:pt x="27" y="13"/>
                      <a:pt x="28" y="14"/>
                    </a:cubicBezTo>
                    <a:cubicBezTo>
                      <a:pt x="30" y="15"/>
                      <a:pt x="32" y="14"/>
                      <a:pt x="34" y="13"/>
                    </a:cubicBezTo>
                    <a:cubicBezTo>
                      <a:pt x="37" y="11"/>
                      <a:pt x="39" y="9"/>
                      <a:pt x="42" y="8"/>
                    </a:cubicBezTo>
                    <a:cubicBezTo>
                      <a:pt x="43" y="6"/>
                      <a:pt x="45" y="5"/>
                      <a:pt x="47" y="5"/>
                    </a:cubicBezTo>
                    <a:cubicBezTo>
                      <a:pt x="50" y="5"/>
                      <a:pt x="52" y="8"/>
                      <a:pt x="52" y="10"/>
                    </a:cubicBezTo>
                    <a:cubicBezTo>
                      <a:pt x="52" y="13"/>
                      <a:pt x="51" y="15"/>
                      <a:pt x="48" y="16"/>
                    </a:cubicBezTo>
                    <a:cubicBezTo>
                      <a:pt x="46" y="17"/>
                      <a:pt x="43" y="16"/>
                      <a:pt x="41" y="17"/>
                    </a:cubicBezTo>
                    <a:cubicBezTo>
                      <a:pt x="39" y="18"/>
                      <a:pt x="38" y="20"/>
                      <a:pt x="37" y="21"/>
                    </a:cubicBezTo>
                    <a:cubicBezTo>
                      <a:pt x="37" y="22"/>
                      <a:pt x="37" y="23"/>
                      <a:pt x="38" y="23"/>
                    </a:cubicBezTo>
                    <a:cubicBezTo>
                      <a:pt x="38" y="24"/>
                      <a:pt x="39" y="24"/>
                      <a:pt x="40" y="24"/>
                    </a:cubicBezTo>
                    <a:cubicBezTo>
                      <a:pt x="42" y="25"/>
                      <a:pt x="45" y="23"/>
                      <a:pt x="48" y="22"/>
                    </a:cubicBezTo>
                    <a:cubicBezTo>
                      <a:pt x="49" y="21"/>
                      <a:pt x="50" y="21"/>
                      <a:pt x="51" y="21"/>
                    </a:cubicBezTo>
                    <a:cubicBezTo>
                      <a:pt x="53" y="22"/>
                      <a:pt x="54" y="23"/>
                      <a:pt x="54" y="24"/>
                    </a:cubicBezTo>
                    <a:cubicBezTo>
                      <a:pt x="54" y="26"/>
                      <a:pt x="54" y="27"/>
                      <a:pt x="53" y="28"/>
                    </a:cubicBezTo>
                    <a:cubicBezTo>
                      <a:pt x="53" y="29"/>
                      <a:pt x="53" y="30"/>
                      <a:pt x="52" y="31"/>
                    </a:cubicBezTo>
                    <a:cubicBezTo>
                      <a:pt x="51" y="32"/>
                      <a:pt x="49" y="31"/>
                      <a:pt x="48" y="31"/>
                    </a:cubicBezTo>
                    <a:cubicBezTo>
                      <a:pt x="46" y="30"/>
                      <a:pt x="45" y="29"/>
                      <a:pt x="43" y="29"/>
                    </a:cubicBezTo>
                    <a:cubicBezTo>
                      <a:pt x="42" y="28"/>
                      <a:pt x="40" y="29"/>
                      <a:pt x="39" y="30"/>
                    </a:cubicBezTo>
                    <a:cubicBezTo>
                      <a:pt x="39" y="32"/>
                      <a:pt x="40" y="33"/>
                      <a:pt x="41" y="34"/>
                    </a:cubicBezTo>
                  </a:path>
                </a:pathLst>
              </a:custGeom>
              <a:solidFill>
                <a:srgbClr val="FFFFFF">
                  <a:alpha val="100000"/>
                </a:srgbClr>
              </a:solidFill>
              <a:ln w="9525">
                <a:noFill/>
              </a:ln>
            </p:spPr>
            <p:txBody>
              <a:bodyPr/>
              <a:p>
                <a:endParaRPr lang="zh-CN" altLang="en-US"/>
              </a:p>
            </p:txBody>
          </p:sp>
          <p:sp>
            <p:nvSpPr>
              <p:cNvPr id="16823" name="Freeform 133"/>
              <p:cNvSpPr>
                <a:spLocks noEditPoints="1"/>
              </p:cNvSpPr>
              <p:nvPr/>
            </p:nvSpPr>
            <p:spPr>
              <a:xfrm>
                <a:off x="8590758" y="3919538"/>
                <a:ext cx="2112963" cy="979488"/>
              </a:xfrm>
              <a:custGeom>
                <a:avLst/>
                <a:gdLst>
                  <a:gd name="txL" fmla="*/ 0 w 274"/>
                  <a:gd name="txT" fmla="*/ 0 h 127"/>
                  <a:gd name="txR" fmla="*/ 274 w 274"/>
                  <a:gd name="txB" fmla="*/ 127 h 12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74" h="127">
                    <a:moveTo>
                      <a:pt x="272" y="72"/>
                    </a:moveTo>
                    <a:cubicBezTo>
                      <a:pt x="271" y="67"/>
                      <a:pt x="272" y="57"/>
                      <a:pt x="268" y="52"/>
                    </a:cubicBezTo>
                    <a:cubicBezTo>
                      <a:pt x="265" y="50"/>
                      <a:pt x="258" y="50"/>
                      <a:pt x="256" y="50"/>
                    </a:cubicBezTo>
                    <a:cubicBezTo>
                      <a:pt x="244" y="49"/>
                      <a:pt x="232" y="50"/>
                      <a:pt x="224" y="38"/>
                    </a:cubicBezTo>
                    <a:cubicBezTo>
                      <a:pt x="217" y="27"/>
                      <a:pt x="218" y="14"/>
                      <a:pt x="204" y="7"/>
                    </a:cubicBezTo>
                    <a:cubicBezTo>
                      <a:pt x="190" y="0"/>
                      <a:pt x="168" y="2"/>
                      <a:pt x="152" y="1"/>
                    </a:cubicBezTo>
                    <a:cubicBezTo>
                      <a:pt x="129" y="0"/>
                      <a:pt x="107" y="0"/>
                      <a:pt x="84" y="1"/>
                    </a:cubicBezTo>
                    <a:cubicBezTo>
                      <a:pt x="67" y="2"/>
                      <a:pt x="43" y="0"/>
                      <a:pt x="27" y="8"/>
                    </a:cubicBezTo>
                    <a:cubicBezTo>
                      <a:pt x="0" y="22"/>
                      <a:pt x="8" y="69"/>
                      <a:pt x="9" y="92"/>
                    </a:cubicBezTo>
                    <a:cubicBezTo>
                      <a:pt x="9" y="92"/>
                      <a:pt x="9" y="92"/>
                      <a:pt x="9" y="92"/>
                    </a:cubicBezTo>
                    <a:cubicBezTo>
                      <a:pt x="8" y="92"/>
                      <a:pt x="8" y="93"/>
                      <a:pt x="8" y="93"/>
                    </a:cubicBezTo>
                    <a:cubicBezTo>
                      <a:pt x="7" y="99"/>
                      <a:pt x="6" y="108"/>
                      <a:pt x="12" y="110"/>
                    </a:cubicBezTo>
                    <a:cubicBezTo>
                      <a:pt x="15" y="112"/>
                      <a:pt x="20" y="113"/>
                      <a:pt x="24" y="113"/>
                    </a:cubicBezTo>
                    <a:cubicBezTo>
                      <a:pt x="27" y="113"/>
                      <a:pt x="33" y="114"/>
                      <a:pt x="35" y="112"/>
                    </a:cubicBezTo>
                    <a:cubicBezTo>
                      <a:pt x="37" y="110"/>
                      <a:pt x="36" y="105"/>
                      <a:pt x="35" y="102"/>
                    </a:cubicBezTo>
                    <a:cubicBezTo>
                      <a:pt x="37" y="92"/>
                      <a:pt x="45" y="83"/>
                      <a:pt x="55" y="82"/>
                    </a:cubicBezTo>
                    <a:cubicBezTo>
                      <a:pt x="71" y="81"/>
                      <a:pt x="80" y="96"/>
                      <a:pt x="81" y="109"/>
                    </a:cubicBezTo>
                    <a:cubicBezTo>
                      <a:pt x="81" y="111"/>
                      <a:pt x="83" y="111"/>
                      <a:pt x="83" y="110"/>
                    </a:cubicBezTo>
                    <a:cubicBezTo>
                      <a:pt x="82" y="96"/>
                      <a:pt x="74" y="81"/>
                      <a:pt x="58" y="81"/>
                    </a:cubicBezTo>
                    <a:cubicBezTo>
                      <a:pt x="46" y="81"/>
                      <a:pt x="36" y="90"/>
                      <a:pt x="34" y="101"/>
                    </a:cubicBezTo>
                    <a:cubicBezTo>
                      <a:pt x="34" y="101"/>
                      <a:pt x="34" y="100"/>
                      <a:pt x="34" y="100"/>
                    </a:cubicBezTo>
                    <a:cubicBezTo>
                      <a:pt x="31" y="98"/>
                      <a:pt x="27" y="97"/>
                      <a:pt x="24" y="96"/>
                    </a:cubicBezTo>
                    <a:cubicBezTo>
                      <a:pt x="19" y="95"/>
                      <a:pt x="15" y="94"/>
                      <a:pt x="10" y="92"/>
                    </a:cubicBezTo>
                    <a:cubicBezTo>
                      <a:pt x="10" y="81"/>
                      <a:pt x="9" y="68"/>
                      <a:pt x="9" y="56"/>
                    </a:cubicBezTo>
                    <a:cubicBezTo>
                      <a:pt x="13" y="55"/>
                      <a:pt x="16" y="56"/>
                      <a:pt x="18" y="52"/>
                    </a:cubicBezTo>
                    <a:cubicBezTo>
                      <a:pt x="20" y="46"/>
                      <a:pt x="21" y="38"/>
                      <a:pt x="22" y="31"/>
                    </a:cubicBezTo>
                    <a:cubicBezTo>
                      <a:pt x="23" y="28"/>
                      <a:pt x="23" y="20"/>
                      <a:pt x="19" y="19"/>
                    </a:cubicBezTo>
                    <a:cubicBezTo>
                      <a:pt x="21" y="16"/>
                      <a:pt x="23" y="14"/>
                      <a:pt x="26" y="12"/>
                    </a:cubicBezTo>
                    <a:cubicBezTo>
                      <a:pt x="26" y="12"/>
                      <a:pt x="26" y="12"/>
                      <a:pt x="26" y="13"/>
                    </a:cubicBezTo>
                    <a:cubicBezTo>
                      <a:pt x="29" y="17"/>
                      <a:pt x="36" y="15"/>
                      <a:pt x="41" y="14"/>
                    </a:cubicBezTo>
                    <a:cubicBezTo>
                      <a:pt x="34" y="14"/>
                      <a:pt x="29" y="14"/>
                      <a:pt x="27" y="12"/>
                    </a:cubicBezTo>
                    <a:cubicBezTo>
                      <a:pt x="27" y="12"/>
                      <a:pt x="27" y="12"/>
                      <a:pt x="27" y="12"/>
                    </a:cubicBezTo>
                    <a:cubicBezTo>
                      <a:pt x="35" y="7"/>
                      <a:pt x="45" y="6"/>
                      <a:pt x="58" y="5"/>
                    </a:cubicBezTo>
                    <a:cubicBezTo>
                      <a:pt x="92" y="3"/>
                      <a:pt x="127" y="2"/>
                      <a:pt x="162" y="4"/>
                    </a:cubicBezTo>
                    <a:cubicBezTo>
                      <a:pt x="176" y="5"/>
                      <a:pt x="190" y="5"/>
                      <a:pt x="201" y="10"/>
                    </a:cubicBezTo>
                    <a:cubicBezTo>
                      <a:pt x="173" y="8"/>
                      <a:pt x="144" y="9"/>
                      <a:pt x="115" y="9"/>
                    </a:cubicBezTo>
                    <a:cubicBezTo>
                      <a:pt x="100" y="10"/>
                      <a:pt x="85" y="10"/>
                      <a:pt x="71" y="11"/>
                    </a:cubicBezTo>
                    <a:cubicBezTo>
                      <a:pt x="67" y="11"/>
                      <a:pt x="58" y="12"/>
                      <a:pt x="49" y="13"/>
                    </a:cubicBezTo>
                    <a:cubicBezTo>
                      <a:pt x="67" y="12"/>
                      <a:pt x="84" y="12"/>
                      <a:pt x="101" y="11"/>
                    </a:cubicBezTo>
                    <a:cubicBezTo>
                      <a:pt x="136" y="10"/>
                      <a:pt x="170" y="12"/>
                      <a:pt x="204" y="12"/>
                    </a:cubicBezTo>
                    <a:cubicBezTo>
                      <a:pt x="210" y="15"/>
                      <a:pt x="215" y="20"/>
                      <a:pt x="218" y="28"/>
                    </a:cubicBezTo>
                    <a:cubicBezTo>
                      <a:pt x="220" y="32"/>
                      <a:pt x="220" y="38"/>
                      <a:pt x="222" y="43"/>
                    </a:cubicBezTo>
                    <a:cubicBezTo>
                      <a:pt x="219" y="42"/>
                      <a:pt x="215" y="41"/>
                      <a:pt x="212" y="40"/>
                    </a:cubicBezTo>
                    <a:cubicBezTo>
                      <a:pt x="211" y="40"/>
                      <a:pt x="211" y="41"/>
                      <a:pt x="212" y="41"/>
                    </a:cubicBezTo>
                    <a:cubicBezTo>
                      <a:pt x="216" y="42"/>
                      <a:pt x="219" y="43"/>
                      <a:pt x="223" y="45"/>
                    </a:cubicBezTo>
                    <a:cubicBezTo>
                      <a:pt x="223" y="46"/>
                      <a:pt x="223" y="46"/>
                      <a:pt x="224" y="47"/>
                    </a:cubicBezTo>
                    <a:cubicBezTo>
                      <a:pt x="220" y="47"/>
                      <a:pt x="217" y="48"/>
                      <a:pt x="213" y="46"/>
                    </a:cubicBezTo>
                    <a:cubicBezTo>
                      <a:pt x="210" y="44"/>
                      <a:pt x="211" y="43"/>
                      <a:pt x="210" y="40"/>
                    </a:cubicBezTo>
                    <a:cubicBezTo>
                      <a:pt x="210" y="38"/>
                      <a:pt x="209" y="36"/>
                      <a:pt x="209" y="34"/>
                    </a:cubicBezTo>
                    <a:cubicBezTo>
                      <a:pt x="208" y="27"/>
                      <a:pt x="206" y="20"/>
                      <a:pt x="203" y="13"/>
                    </a:cubicBezTo>
                    <a:cubicBezTo>
                      <a:pt x="203" y="12"/>
                      <a:pt x="202" y="13"/>
                      <a:pt x="202" y="13"/>
                    </a:cubicBezTo>
                    <a:cubicBezTo>
                      <a:pt x="204" y="19"/>
                      <a:pt x="205" y="24"/>
                      <a:pt x="207" y="30"/>
                    </a:cubicBezTo>
                    <a:cubicBezTo>
                      <a:pt x="208" y="34"/>
                      <a:pt x="207" y="41"/>
                      <a:pt x="209" y="46"/>
                    </a:cubicBezTo>
                    <a:cubicBezTo>
                      <a:pt x="212" y="50"/>
                      <a:pt x="220" y="49"/>
                      <a:pt x="225" y="48"/>
                    </a:cubicBezTo>
                    <a:cubicBezTo>
                      <a:pt x="225" y="48"/>
                      <a:pt x="226" y="49"/>
                      <a:pt x="226" y="49"/>
                    </a:cubicBezTo>
                    <a:cubicBezTo>
                      <a:pt x="240" y="56"/>
                      <a:pt x="254" y="48"/>
                      <a:pt x="263" y="58"/>
                    </a:cubicBezTo>
                    <a:cubicBezTo>
                      <a:pt x="261" y="57"/>
                      <a:pt x="259" y="57"/>
                      <a:pt x="258" y="58"/>
                    </a:cubicBezTo>
                    <a:cubicBezTo>
                      <a:pt x="258" y="58"/>
                      <a:pt x="258" y="58"/>
                      <a:pt x="258" y="58"/>
                    </a:cubicBezTo>
                    <a:cubicBezTo>
                      <a:pt x="258" y="58"/>
                      <a:pt x="257" y="58"/>
                      <a:pt x="257" y="59"/>
                    </a:cubicBezTo>
                    <a:cubicBezTo>
                      <a:pt x="258" y="62"/>
                      <a:pt x="256" y="66"/>
                      <a:pt x="259" y="70"/>
                    </a:cubicBezTo>
                    <a:cubicBezTo>
                      <a:pt x="260" y="71"/>
                      <a:pt x="262" y="72"/>
                      <a:pt x="264" y="71"/>
                    </a:cubicBezTo>
                    <a:cubicBezTo>
                      <a:pt x="265" y="78"/>
                      <a:pt x="266" y="85"/>
                      <a:pt x="268" y="92"/>
                    </a:cubicBezTo>
                    <a:cubicBezTo>
                      <a:pt x="268" y="92"/>
                      <a:pt x="268" y="93"/>
                      <a:pt x="268" y="94"/>
                    </a:cubicBezTo>
                    <a:cubicBezTo>
                      <a:pt x="264" y="93"/>
                      <a:pt x="258" y="93"/>
                      <a:pt x="254" y="96"/>
                    </a:cubicBezTo>
                    <a:cubicBezTo>
                      <a:pt x="253" y="96"/>
                      <a:pt x="252" y="97"/>
                      <a:pt x="252" y="98"/>
                    </a:cubicBezTo>
                    <a:cubicBezTo>
                      <a:pt x="249" y="89"/>
                      <a:pt x="243" y="81"/>
                      <a:pt x="232" y="82"/>
                    </a:cubicBezTo>
                    <a:cubicBezTo>
                      <a:pt x="220" y="82"/>
                      <a:pt x="211" y="92"/>
                      <a:pt x="208" y="103"/>
                    </a:cubicBezTo>
                    <a:cubicBezTo>
                      <a:pt x="208" y="103"/>
                      <a:pt x="208" y="103"/>
                      <a:pt x="208" y="103"/>
                    </a:cubicBezTo>
                    <a:cubicBezTo>
                      <a:pt x="172" y="100"/>
                      <a:pt x="135" y="101"/>
                      <a:pt x="100" y="103"/>
                    </a:cubicBezTo>
                    <a:cubicBezTo>
                      <a:pt x="99" y="103"/>
                      <a:pt x="99" y="103"/>
                      <a:pt x="100" y="103"/>
                    </a:cubicBezTo>
                    <a:cubicBezTo>
                      <a:pt x="135" y="105"/>
                      <a:pt x="172" y="106"/>
                      <a:pt x="208" y="103"/>
                    </a:cubicBezTo>
                    <a:cubicBezTo>
                      <a:pt x="208" y="103"/>
                      <a:pt x="208" y="103"/>
                      <a:pt x="208" y="103"/>
                    </a:cubicBezTo>
                    <a:cubicBezTo>
                      <a:pt x="208" y="106"/>
                      <a:pt x="208" y="108"/>
                      <a:pt x="208" y="110"/>
                    </a:cubicBezTo>
                    <a:cubicBezTo>
                      <a:pt x="208" y="110"/>
                      <a:pt x="208" y="110"/>
                      <a:pt x="207" y="110"/>
                    </a:cubicBezTo>
                    <a:cubicBezTo>
                      <a:pt x="187" y="108"/>
                      <a:pt x="166" y="110"/>
                      <a:pt x="145" y="110"/>
                    </a:cubicBezTo>
                    <a:cubicBezTo>
                      <a:pt x="125" y="110"/>
                      <a:pt x="104" y="109"/>
                      <a:pt x="83" y="110"/>
                    </a:cubicBezTo>
                    <a:cubicBezTo>
                      <a:pt x="83" y="110"/>
                      <a:pt x="83" y="111"/>
                      <a:pt x="83" y="111"/>
                    </a:cubicBezTo>
                    <a:cubicBezTo>
                      <a:pt x="103" y="112"/>
                      <a:pt x="123" y="112"/>
                      <a:pt x="142" y="112"/>
                    </a:cubicBezTo>
                    <a:cubicBezTo>
                      <a:pt x="164" y="112"/>
                      <a:pt x="186" y="113"/>
                      <a:pt x="207" y="111"/>
                    </a:cubicBezTo>
                    <a:cubicBezTo>
                      <a:pt x="208" y="111"/>
                      <a:pt x="208" y="111"/>
                      <a:pt x="208" y="111"/>
                    </a:cubicBezTo>
                    <a:cubicBezTo>
                      <a:pt x="208" y="111"/>
                      <a:pt x="208" y="111"/>
                      <a:pt x="208" y="111"/>
                    </a:cubicBezTo>
                    <a:cubicBezTo>
                      <a:pt x="208" y="112"/>
                      <a:pt x="208" y="112"/>
                      <a:pt x="208" y="111"/>
                    </a:cubicBezTo>
                    <a:cubicBezTo>
                      <a:pt x="208" y="107"/>
                      <a:pt x="209" y="103"/>
                      <a:pt x="211" y="100"/>
                    </a:cubicBezTo>
                    <a:cubicBezTo>
                      <a:pt x="210" y="101"/>
                      <a:pt x="210" y="103"/>
                      <a:pt x="210" y="106"/>
                    </a:cubicBezTo>
                    <a:cubicBezTo>
                      <a:pt x="210" y="117"/>
                      <a:pt x="218" y="125"/>
                      <a:pt x="229" y="126"/>
                    </a:cubicBezTo>
                    <a:cubicBezTo>
                      <a:pt x="241" y="127"/>
                      <a:pt x="249" y="119"/>
                      <a:pt x="251" y="109"/>
                    </a:cubicBezTo>
                    <a:cubicBezTo>
                      <a:pt x="251" y="109"/>
                      <a:pt x="251" y="109"/>
                      <a:pt x="252" y="110"/>
                    </a:cubicBezTo>
                    <a:cubicBezTo>
                      <a:pt x="259" y="110"/>
                      <a:pt x="265" y="110"/>
                      <a:pt x="272" y="110"/>
                    </a:cubicBezTo>
                    <a:cubicBezTo>
                      <a:pt x="273" y="110"/>
                      <a:pt x="274" y="110"/>
                      <a:pt x="274" y="109"/>
                    </a:cubicBezTo>
                    <a:cubicBezTo>
                      <a:pt x="274" y="97"/>
                      <a:pt x="273" y="85"/>
                      <a:pt x="272" y="72"/>
                    </a:cubicBezTo>
                    <a:close/>
                    <a:moveTo>
                      <a:pt x="32" y="102"/>
                    </a:moveTo>
                    <a:cubicBezTo>
                      <a:pt x="34" y="104"/>
                      <a:pt x="36" y="110"/>
                      <a:pt x="32" y="111"/>
                    </a:cubicBezTo>
                    <a:cubicBezTo>
                      <a:pt x="27" y="112"/>
                      <a:pt x="19" y="112"/>
                      <a:pt x="15" y="110"/>
                    </a:cubicBezTo>
                    <a:cubicBezTo>
                      <a:pt x="13" y="109"/>
                      <a:pt x="10" y="107"/>
                      <a:pt x="9" y="105"/>
                    </a:cubicBezTo>
                    <a:cubicBezTo>
                      <a:pt x="8" y="104"/>
                      <a:pt x="9" y="102"/>
                      <a:pt x="9" y="101"/>
                    </a:cubicBezTo>
                    <a:cubicBezTo>
                      <a:pt x="9" y="99"/>
                      <a:pt x="9" y="96"/>
                      <a:pt x="9" y="94"/>
                    </a:cubicBezTo>
                    <a:cubicBezTo>
                      <a:pt x="14" y="95"/>
                      <a:pt x="18" y="96"/>
                      <a:pt x="23" y="98"/>
                    </a:cubicBezTo>
                    <a:cubicBezTo>
                      <a:pt x="27" y="99"/>
                      <a:pt x="30" y="99"/>
                      <a:pt x="32" y="102"/>
                    </a:cubicBezTo>
                    <a:close/>
                    <a:moveTo>
                      <a:pt x="21" y="31"/>
                    </a:moveTo>
                    <a:cubicBezTo>
                      <a:pt x="21" y="33"/>
                      <a:pt x="20" y="35"/>
                      <a:pt x="20" y="36"/>
                    </a:cubicBezTo>
                    <a:cubicBezTo>
                      <a:pt x="19" y="39"/>
                      <a:pt x="19" y="42"/>
                      <a:pt x="18" y="45"/>
                    </a:cubicBezTo>
                    <a:cubicBezTo>
                      <a:pt x="17" y="49"/>
                      <a:pt x="17" y="51"/>
                      <a:pt x="12" y="54"/>
                    </a:cubicBezTo>
                    <a:cubicBezTo>
                      <a:pt x="10" y="55"/>
                      <a:pt x="11" y="54"/>
                      <a:pt x="9" y="55"/>
                    </a:cubicBezTo>
                    <a:cubicBezTo>
                      <a:pt x="9" y="47"/>
                      <a:pt x="10" y="40"/>
                      <a:pt x="12" y="33"/>
                    </a:cubicBezTo>
                    <a:cubicBezTo>
                      <a:pt x="13" y="29"/>
                      <a:pt x="15" y="25"/>
                      <a:pt x="17" y="21"/>
                    </a:cubicBezTo>
                    <a:cubicBezTo>
                      <a:pt x="21" y="24"/>
                      <a:pt x="22" y="27"/>
                      <a:pt x="21" y="31"/>
                    </a:cubicBezTo>
                    <a:close/>
                    <a:moveTo>
                      <a:pt x="258" y="59"/>
                    </a:moveTo>
                    <a:cubicBezTo>
                      <a:pt x="258" y="59"/>
                      <a:pt x="258" y="59"/>
                      <a:pt x="258" y="59"/>
                    </a:cubicBezTo>
                    <a:cubicBezTo>
                      <a:pt x="261" y="59"/>
                      <a:pt x="265" y="59"/>
                      <a:pt x="266" y="62"/>
                    </a:cubicBezTo>
                    <a:cubicBezTo>
                      <a:pt x="266" y="65"/>
                      <a:pt x="266" y="69"/>
                      <a:pt x="263" y="70"/>
                    </a:cubicBezTo>
                    <a:cubicBezTo>
                      <a:pt x="258" y="71"/>
                      <a:pt x="259" y="62"/>
                      <a:pt x="258" y="59"/>
                    </a:cubicBezTo>
                    <a:close/>
                    <a:moveTo>
                      <a:pt x="267" y="81"/>
                    </a:moveTo>
                    <a:cubicBezTo>
                      <a:pt x="267" y="77"/>
                      <a:pt x="266" y="74"/>
                      <a:pt x="265" y="70"/>
                    </a:cubicBezTo>
                    <a:cubicBezTo>
                      <a:pt x="265" y="70"/>
                      <a:pt x="265" y="70"/>
                      <a:pt x="265" y="70"/>
                    </a:cubicBezTo>
                    <a:cubicBezTo>
                      <a:pt x="267" y="69"/>
                      <a:pt x="267" y="67"/>
                      <a:pt x="268" y="66"/>
                    </a:cubicBezTo>
                    <a:cubicBezTo>
                      <a:pt x="268" y="67"/>
                      <a:pt x="268" y="68"/>
                      <a:pt x="269" y="69"/>
                    </a:cubicBezTo>
                    <a:cubicBezTo>
                      <a:pt x="271" y="76"/>
                      <a:pt x="272" y="86"/>
                      <a:pt x="271" y="93"/>
                    </a:cubicBezTo>
                    <a:cubicBezTo>
                      <a:pt x="271" y="93"/>
                      <a:pt x="271" y="93"/>
                      <a:pt x="271" y="93"/>
                    </a:cubicBezTo>
                    <a:cubicBezTo>
                      <a:pt x="270" y="94"/>
                      <a:pt x="267" y="82"/>
                      <a:pt x="267" y="81"/>
                    </a:cubicBezTo>
                    <a:close/>
                    <a:moveTo>
                      <a:pt x="231" y="83"/>
                    </a:moveTo>
                    <a:cubicBezTo>
                      <a:pt x="239" y="83"/>
                      <a:pt x="244" y="87"/>
                      <a:pt x="247" y="92"/>
                    </a:cubicBezTo>
                    <a:cubicBezTo>
                      <a:pt x="243" y="88"/>
                      <a:pt x="238" y="85"/>
                      <a:pt x="232" y="85"/>
                    </a:cubicBezTo>
                    <a:cubicBezTo>
                      <a:pt x="225" y="85"/>
                      <a:pt x="219" y="88"/>
                      <a:pt x="214" y="93"/>
                    </a:cubicBezTo>
                    <a:cubicBezTo>
                      <a:pt x="218" y="88"/>
                      <a:pt x="224" y="84"/>
                      <a:pt x="231" y="83"/>
                    </a:cubicBezTo>
                    <a:close/>
                    <a:moveTo>
                      <a:pt x="231" y="124"/>
                    </a:moveTo>
                    <a:cubicBezTo>
                      <a:pt x="220" y="124"/>
                      <a:pt x="211" y="116"/>
                      <a:pt x="212" y="106"/>
                    </a:cubicBezTo>
                    <a:cubicBezTo>
                      <a:pt x="212" y="95"/>
                      <a:pt x="219" y="88"/>
                      <a:pt x="230" y="87"/>
                    </a:cubicBezTo>
                    <a:cubicBezTo>
                      <a:pt x="241" y="86"/>
                      <a:pt x="249" y="94"/>
                      <a:pt x="249" y="105"/>
                    </a:cubicBezTo>
                    <a:cubicBezTo>
                      <a:pt x="249" y="116"/>
                      <a:pt x="242" y="125"/>
                      <a:pt x="231" y="124"/>
                    </a:cubicBezTo>
                    <a:close/>
                    <a:moveTo>
                      <a:pt x="252" y="107"/>
                    </a:moveTo>
                    <a:cubicBezTo>
                      <a:pt x="251" y="107"/>
                      <a:pt x="251" y="107"/>
                      <a:pt x="251" y="108"/>
                    </a:cubicBezTo>
                    <a:cubicBezTo>
                      <a:pt x="251" y="107"/>
                      <a:pt x="251" y="107"/>
                      <a:pt x="251" y="107"/>
                    </a:cubicBezTo>
                    <a:cubicBezTo>
                      <a:pt x="251" y="107"/>
                      <a:pt x="252" y="107"/>
                      <a:pt x="252" y="106"/>
                    </a:cubicBezTo>
                    <a:cubicBezTo>
                      <a:pt x="251" y="106"/>
                      <a:pt x="251" y="105"/>
                      <a:pt x="251" y="105"/>
                    </a:cubicBezTo>
                    <a:cubicBezTo>
                      <a:pt x="252" y="105"/>
                      <a:pt x="252" y="106"/>
                      <a:pt x="252" y="106"/>
                    </a:cubicBezTo>
                    <a:cubicBezTo>
                      <a:pt x="252" y="107"/>
                      <a:pt x="253" y="107"/>
                      <a:pt x="253" y="106"/>
                    </a:cubicBezTo>
                    <a:cubicBezTo>
                      <a:pt x="253" y="104"/>
                      <a:pt x="253" y="102"/>
                      <a:pt x="252" y="100"/>
                    </a:cubicBezTo>
                    <a:cubicBezTo>
                      <a:pt x="255" y="94"/>
                      <a:pt x="265" y="94"/>
                      <a:pt x="271" y="95"/>
                    </a:cubicBezTo>
                    <a:cubicBezTo>
                      <a:pt x="271" y="95"/>
                      <a:pt x="271" y="96"/>
                      <a:pt x="271" y="96"/>
                    </a:cubicBezTo>
                    <a:cubicBezTo>
                      <a:pt x="269" y="112"/>
                      <a:pt x="264" y="107"/>
                      <a:pt x="252" y="107"/>
                    </a:cubicBezTo>
                    <a:close/>
                  </a:path>
                </a:pathLst>
              </a:custGeom>
              <a:solidFill>
                <a:srgbClr val="FFFFFF">
                  <a:alpha val="100000"/>
                </a:srgbClr>
              </a:solidFill>
              <a:ln w="9525">
                <a:noFill/>
              </a:ln>
            </p:spPr>
            <p:txBody>
              <a:bodyPr/>
              <a:p>
                <a:endParaRPr lang="zh-CN" altLang="en-US"/>
              </a:p>
            </p:txBody>
          </p:sp>
          <p:sp>
            <p:nvSpPr>
              <p:cNvPr id="16824" name="Freeform 134"/>
              <p:cNvSpPr>
                <a:spLocks noEditPoints="1"/>
              </p:cNvSpPr>
              <p:nvPr/>
            </p:nvSpPr>
            <p:spPr>
              <a:xfrm>
                <a:off x="9892508" y="4041775"/>
                <a:ext cx="255588" cy="655638"/>
              </a:xfrm>
              <a:custGeom>
                <a:avLst/>
                <a:gdLst>
                  <a:gd name="txL" fmla="*/ 0 w 33"/>
                  <a:gd name="txT" fmla="*/ 0 h 85"/>
                  <a:gd name="txR" fmla="*/ 33 w 33"/>
                  <a:gd name="txB" fmla="*/ 85 h 8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3" h="85">
                    <a:moveTo>
                      <a:pt x="2" y="84"/>
                    </a:moveTo>
                    <a:cubicBezTo>
                      <a:pt x="11" y="85"/>
                      <a:pt x="20" y="85"/>
                      <a:pt x="29" y="85"/>
                    </a:cubicBezTo>
                    <a:cubicBezTo>
                      <a:pt x="30" y="85"/>
                      <a:pt x="30" y="85"/>
                      <a:pt x="30" y="84"/>
                    </a:cubicBezTo>
                    <a:cubicBezTo>
                      <a:pt x="33" y="57"/>
                      <a:pt x="33" y="29"/>
                      <a:pt x="32" y="2"/>
                    </a:cubicBezTo>
                    <a:cubicBezTo>
                      <a:pt x="32" y="1"/>
                      <a:pt x="32" y="1"/>
                      <a:pt x="32" y="1"/>
                    </a:cubicBezTo>
                    <a:cubicBezTo>
                      <a:pt x="22" y="0"/>
                      <a:pt x="14" y="0"/>
                      <a:pt x="5" y="1"/>
                    </a:cubicBezTo>
                    <a:cubicBezTo>
                      <a:pt x="4" y="1"/>
                      <a:pt x="3" y="1"/>
                      <a:pt x="3" y="2"/>
                    </a:cubicBezTo>
                    <a:cubicBezTo>
                      <a:pt x="4" y="29"/>
                      <a:pt x="2" y="56"/>
                      <a:pt x="1" y="83"/>
                    </a:cubicBezTo>
                    <a:cubicBezTo>
                      <a:pt x="1" y="84"/>
                      <a:pt x="1" y="84"/>
                      <a:pt x="2" y="84"/>
                    </a:cubicBezTo>
                    <a:close/>
                    <a:moveTo>
                      <a:pt x="4" y="52"/>
                    </a:moveTo>
                    <a:cubicBezTo>
                      <a:pt x="5" y="35"/>
                      <a:pt x="6" y="18"/>
                      <a:pt x="5" y="2"/>
                    </a:cubicBezTo>
                    <a:cubicBezTo>
                      <a:pt x="9" y="2"/>
                      <a:pt x="14" y="1"/>
                      <a:pt x="18" y="2"/>
                    </a:cubicBezTo>
                    <a:cubicBezTo>
                      <a:pt x="23" y="2"/>
                      <a:pt x="26" y="4"/>
                      <a:pt x="28" y="6"/>
                    </a:cubicBezTo>
                    <a:cubicBezTo>
                      <a:pt x="28" y="6"/>
                      <a:pt x="28" y="5"/>
                      <a:pt x="27" y="5"/>
                    </a:cubicBezTo>
                    <a:cubicBezTo>
                      <a:pt x="21" y="6"/>
                      <a:pt x="15" y="5"/>
                      <a:pt x="9" y="6"/>
                    </a:cubicBezTo>
                    <a:cubicBezTo>
                      <a:pt x="9" y="6"/>
                      <a:pt x="9" y="6"/>
                      <a:pt x="9" y="6"/>
                    </a:cubicBezTo>
                    <a:cubicBezTo>
                      <a:pt x="9" y="6"/>
                      <a:pt x="9" y="6"/>
                      <a:pt x="9" y="6"/>
                    </a:cubicBezTo>
                    <a:cubicBezTo>
                      <a:pt x="9" y="16"/>
                      <a:pt x="10" y="27"/>
                      <a:pt x="9" y="37"/>
                    </a:cubicBezTo>
                    <a:cubicBezTo>
                      <a:pt x="9" y="37"/>
                      <a:pt x="10" y="37"/>
                      <a:pt x="10" y="37"/>
                    </a:cubicBezTo>
                    <a:cubicBezTo>
                      <a:pt x="16" y="38"/>
                      <a:pt x="21" y="38"/>
                      <a:pt x="27" y="38"/>
                    </a:cubicBezTo>
                    <a:cubicBezTo>
                      <a:pt x="28" y="38"/>
                      <a:pt x="28" y="38"/>
                      <a:pt x="28" y="37"/>
                    </a:cubicBezTo>
                    <a:cubicBezTo>
                      <a:pt x="28" y="27"/>
                      <a:pt x="29" y="17"/>
                      <a:pt x="28" y="6"/>
                    </a:cubicBezTo>
                    <a:cubicBezTo>
                      <a:pt x="30" y="8"/>
                      <a:pt x="30" y="11"/>
                      <a:pt x="31" y="14"/>
                    </a:cubicBezTo>
                    <a:cubicBezTo>
                      <a:pt x="32" y="23"/>
                      <a:pt x="31" y="33"/>
                      <a:pt x="31" y="42"/>
                    </a:cubicBezTo>
                    <a:cubicBezTo>
                      <a:pt x="30" y="52"/>
                      <a:pt x="30" y="61"/>
                      <a:pt x="29" y="71"/>
                    </a:cubicBezTo>
                    <a:cubicBezTo>
                      <a:pt x="30" y="70"/>
                      <a:pt x="29" y="82"/>
                      <a:pt x="28" y="82"/>
                    </a:cubicBezTo>
                    <a:cubicBezTo>
                      <a:pt x="28" y="83"/>
                      <a:pt x="26" y="82"/>
                      <a:pt x="25" y="83"/>
                    </a:cubicBezTo>
                    <a:cubicBezTo>
                      <a:pt x="20" y="85"/>
                      <a:pt x="7" y="83"/>
                      <a:pt x="4" y="80"/>
                    </a:cubicBezTo>
                    <a:cubicBezTo>
                      <a:pt x="0" y="75"/>
                      <a:pt x="4" y="58"/>
                      <a:pt x="4" y="52"/>
                    </a:cubicBezTo>
                    <a:close/>
                    <a:moveTo>
                      <a:pt x="27" y="36"/>
                    </a:moveTo>
                    <a:cubicBezTo>
                      <a:pt x="27" y="36"/>
                      <a:pt x="27" y="36"/>
                      <a:pt x="27" y="36"/>
                    </a:cubicBezTo>
                    <a:cubicBezTo>
                      <a:pt x="26" y="36"/>
                      <a:pt x="26" y="36"/>
                      <a:pt x="26" y="36"/>
                    </a:cubicBezTo>
                    <a:cubicBezTo>
                      <a:pt x="25" y="37"/>
                      <a:pt x="23" y="36"/>
                      <a:pt x="22" y="36"/>
                    </a:cubicBezTo>
                    <a:cubicBezTo>
                      <a:pt x="20" y="36"/>
                      <a:pt x="12" y="37"/>
                      <a:pt x="11" y="36"/>
                    </a:cubicBezTo>
                    <a:cubicBezTo>
                      <a:pt x="10" y="36"/>
                      <a:pt x="11" y="33"/>
                      <a:pt x="11" y="33"/>
                    </a:cubicBezTo>
                    <a:cubicBezTo>
                      <a:pt x="11" y="30"/>
                      <a:pt x="10" y="26"/>
                      <a:pt x="10" y="23"/>
                    </a:cubicBezTo>
                    <a:cubicBezTo>
                      <a:pt x="10" y="18"/>
                      <a:pt x="10" y="12"/>
                      <a:pt x="9" y="7"/>
                    </a:cubicBezTo>
                    <a:cubicBezTo>
                      <a:pt x="14" y="8"/>
                      <a:pt x="19" y="7"/>
                      <a:pt x="23" y="7"/>
                    </a:cubicBezTo>
                    <a:cubicBezTo>
                      <a:pt x="28" y="7"/>
                      <a:pt x="27" y="6"/>
                      <a:pt x="27" y="10"/>
                    </a:cubicBezTo>
                    <a:cubicBezTo>
                      <a:pt x="27" y="15"/>
                      <a:pt x="27" y="20"/>
                      <a:pt x="27" y="25"/>
                    </a:cubicBezTo>
                    <a:cubicBezTo>
                      <a:pt x="27" y="28"/>
                      <a:pt x="28" y="33"/>
                      <a:pt x="27" y="36"/>
                    </a:cubicBezTo>
                    <a:close/>
                  </a:path>
                </a:pathLst>
              </a:custGeom>
              <a:solidFill>
                <a:srgbClr val="FFFFFF">
                  <a:alpha val="100000"/>
                </a:srgbClr>
              </a:solidFill>
              <a:ln w="9525">
                <a:noFill/>
              </a:ln>
            </p:spPr>
            <p:txBody>
              <a:bodyPr/>
              <a:p>
                <a:endParaRPr lang="zh-CN" altLang="en-US"/>
              </a:p>
            </p:txBody>
          </p:sp>
          <p:sp>
            <p:nvSpPr>
              <p:cNvPr id="16825" name="Freeform 135"/>
              <p:cNvSpPr>
                <a:spLocks noEditPoints="1"/>
              </p:cNvSpPr>
              <p:nvPr/>
            </p:nvSpPr>
            <p:spPr>
              <a:xfrm>
                <a:off x="8698708" y="4365625"/>
                <a:ext cx="60325" cy="161925"/>
              </a:xfrm>
              <a:custGeom>
                <a:avLst/>
                <a:gdLst>
                  <a:gd name="txL" fmla="*/ 0 w 8"/>
                  <a:gd name="txT" fmla="*/ 0 h 21"/>
                  <a:gd name="txR" fmla="*/ 8 w 8"/>
                  <a:gd name="txB" fmla="*/ 21 h 2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 h="21">
                    <a:moveTo>
                      <a:pt x="1" y="17"/>
                    </a:moveTo>
                    <a:cubicBezTo>
                      <a:pt x="1" y="20"/>
                      <a:pt x="3" y="21"/>
                      <a:pt x="7" y="20"/>
                    </a:cubicBezTo>
                    <a:cubicBezTo>
                      <a:pt x="7" y="20"/>
                      <a:pt x="7" y="20"/>
                      <a:pt x="7" y="20"/>
                    </a:cubicBezTo>
                    <a:cubicBezTo>
                      <a:pt x="7" y="17"/>
                      <a:pt x="7" y="13"/>
                      <a:pt x="8" y="10"/>
                    </a:cubicBezTo>
                    <a:cubicBezTo>
                      <a:pt x="8" y="8"/>
                      <a:pt x="8" y="5"/>
                      <a:pt x="7" y="3"/>
                    </a:cubicBezTo>
                    <a:cubicBezTo>
                      <a:pt x="7" y="1"/>
                      <a:pt x="6" y="0"/>
                      <a:pt x="4" y="1"/>
                    </a:cubicBezTo>
                    <a:cubicBezTo>
                      <a:pt x="2" y="1"/>
                      <a:pt x="1" y="2"/>
                      <a:pt x="1" y="5"/>
                    </a:cubicBezTo>
                    <a:cubicBezTo>
                      <a:pt x="1" y="8"/>
                      <a:pt x="0" y="13"/>
                      <a:pt x="1" y="17"/>
                    </a:cubicBezTo>
                    <a:cubicBezTo>
                      <a:pt x="1" y="17"/>
                      <a:pt x="1" y="17"/>
                      <a:pt x="1" y="17"/>
                    </a:cubicBezTo>
                    <a:close/>
                    <a:moveTo>
                      <a:pt x="6" y="16"/>
                    </a:moveTo>
                    <a:cubicBezTo>
                      <a:pt x="6" y="17"/>
                      <a:pt x="6" y="18"/>
                      <a:pt x="6" y="19"/>
                    </a:cubicBezTo>
                    <a:cubicBezTo>
                      <a:pt x="5" y="20"/>
                      <a:pt x="2" y="19"/>
                      <a:pt x="2" y="17"/>
                    </a:cubicBezTo>
                    <a:cubicBezTo>
                      <a:pt x="2" y="17"/>
                      <a:pt x="2" y="17"/>
                      <a:pt x="2" y="17"/>
                    </a:cubicBezTo>
                    <a:cubicBezTo>
                      <a:pt x="2" y="16"/>
                      <a:pt x="2" y="13"/>
                      <a:pt x="2" y="11"/>
                    </a:cubicBezTo>
                    <a:cubicBezTo>
                      <a:pt x="2" y="11"/>
                      <a:pt x="2" y="11"/>
                      <a:pt x="2" y="11"/>
                    </a:cubicBezTo>
                    <a:cubicBezTo>
                      <a:pt x="3" y="10"/>
                      <a:pt x="5" y="11"/>
                      <a:pt x="7" y="11"/>
                    </a:cubicBezTo>
                    <a:cubicBezTo>
                      <a:pt x="7" y="11"/>
                      <a:pt x="7" y="11"/>
                      <a:pt x="7" y="11"/>
                    </a:cubicBezTo>
                    <a:cubicBezTo>
                      <a:pt x="6" y="13"/>
                      <a:pt x="6" y="14"/>
                      <a:pt x="6" y="16"/>
                    </a:cubicBezTo>
                    <a:close/>
                    <a:moveTo>
                      <a:pt x="4" y="2"/>
                    </a:moveTo>
                    <a:cubicBezTo>
                      <a:pt x="8" y="2"/>
                      <a:pt x="7" y="7"/>
                      <a:pt x="7" y="10"/>
                    </a:cubicBezTo>
                    <a:cubicBezTo>
                      <a:pt x="5" y="10"/>
                      <a:pt x="3" y="10"/>
                      <a:pt x="2" y="9"/>
                    </a:cubicBezTo>
                    <a:cubicBezTo>
                      <a:pt x="2" y="9"/>
                      <a:pt x="2" y="9"/>
                      <a:pt x="2" y="9"/>
                    </a:cubicBezTo>
                    <a:cubicBezTo>
                      <a:pt x="2" y="5"/>
                      <a:pt x="2" y="2"/>
                      <a:pt x="4" y="2"/>
                    </a:cubicBezTo>
                    <a:close/>
                  </a:path>
                </a:pathLst>
              </a:custGeom>
              <a:solidFill>
                <a:srgbClr val="FFFFFF">
                  <a:alpha val="100000"/>
                </a:srgbClr>
              </a:solidFill>
              <a:ln w="9525">
                <a:noFill/>
              </a:ln>
            </p:spPr>
            <p:txBody>
              <a:bodyPr/>
              <a:p>
                <a:endParaRPr lang="zh-CN" altLang="en-US"/>
              </a:p>
            </p:txBody>
          </p:sp>
          <p:sp>
            <p:nvSpPr>
              <p:cNvPr id="16826" name="Freeform 136"/>
              <p:cNvSpPr/>
              <p:nvPr/>
            </p:nvSpPr>
            <p:spPr>
              <a:xfrm>
                <a:off x="8906670" y="4019550"/>
                <a:ext cx="61913" cy="7938"/>
              </a:xfrm>
              <a:custGeom>
                <a:avLst/>
                <a:gdLst>
                  <a:gd name="txL" fmla="*/ 0 w 8"/>
                  <a:gd name="txT" fmla="*/ 0 h 1"/>
                  <a:gd name="txR" fmla="*/ 8 w 8"/>
                  <a:gd name="txB" fmla="*/ 1 h 1"/>
                </a:gdLst>
                <a:ahLst/>
                <a:cxnLst>
                  <a:cxn ang="0">
                    <a:pos x="0" y="2147483647"/>
                  </a:cxn>
                  <a:cxn ang="0">
                    <a:pos x="2147483647" y="0"/>
                  </a:cxn>
                  <a:cxn ang="0">
                    <a:pos x="2147483647" y="2147483647"/>
                  </a:cxn>
                  <a:cxn ang="0">
                    <a:pos x="0" y="2147483647"/>
                  </a:cxn>
                </a:cxnLst>
                <a:rect l="txL" t="txT" r="txR" b="txB"/>
                <a:pathLst>
                  <a:path w="8" h="1">
                    <a:moveTo>
                      <a:pt x="0" y="1"/>
                    </a:moveTo>
                    <a:cubicBezTo>
                      <a:pt x="2" y="1"/>
                      <a:pt x="5" y="1"/>
                      <a:pt x="8" y="0"/>
                    </a:cubicBezTo>
                    <a:cubicBezTo>
                      <a:pt x="7" y="1"/>
                      <a:pt x="5" y="1"/>
                      <a:pt x="3" y="1"/>
                    </a:cubicBezTo>
                    <a:cubicBezTo>
                      <a:pt x="2" y="1"/>
                      <a:pt x="1" y="1"/>
                      <a:pt x="0" y="1"/>
                    </a:cubicBezTo>
                    <a:close/>
                  </a:path>
                </a:pathLst>
              </a:custGeom>
              <a:solidFill>
                <a:srgbClr val="FFFFFF">
                  <a:alpha val="100000"/>
                </a:srgbClr>
              </a:solidFill>
              <a:ln w="9525">
                <a:noFill/>
              </a:ln>
            </p:spPr>
            <p:txBody>
              <a:bodyPr/>
              <a:p>
                <a:endParaRPr lang="zh-CN" altLang="en-US"/>
              </a:p>
            </p:txBody>
          </p:sp>
          <p:sp>
            <p:nvSpPr>
              <p:cNvPr id="16827" name="Freeform 137"/>
              <p:cNvSpPr>
                <a:spLocks noEditPoints="1"/>
              </p:cNvSpPr>
              <p:nvPr/>
            </p:nvSpPr>
            <p:spPr>
              <a:xfrm>
                <a:off x="8790783" y="4065588"/>
                <a:ext cx="1117600" cy="254000"/>
              </a:xfrm>
              <a:custGeom>
                <a:avLst/>
                <a:gdLst>
                  <a:gd name="txL" fmla="*/ 0 w 145"/>
                  <a:gd name="txT" fmla="*/ 0 h 33"/>
                  <a:gd name="txR" fmla="*/ 145 w 145"/>
                  <a:gd name="txB" fmla="*/ 33 h 3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5" h="33">
                    <a:moveTo>
                      <a:pt x="0" y="33"/>
                    </a:moveTo>
                    <a:cubicBezTo>
                      <a:pt x="48" y="31"/>
                      <a:pt x="96" y="29"/>
                      <a:pt x="143" y="31"/>
                    </a:cubicBezTo>
                    <a:cubicBezTo>
                      <a:pt x="145" y="31"/>
                      <a:pt x="145" y="30"/>
                      <a:pt x="145" y="29"/>
                    </a:cubicBezTo>
                    <a:cubicBezTo>
                      <a:pt x="145" y="19"/>
                      <a:pt x="143" y="10"/>
                      <a:pt x="142" y="1"/>
                    </a:cubicBezTo>
                    <a:cubicBezTo>
                      <a:pt x="142" y="0"/>
                      <a:pt x="142" y="0"/>
                      <a:pt x="141" y="0"/>
                    </a:cubicBezTo>
                    <a:cubicBezTo>
                      <a:pt x="106" y="0"/>
                      <a:pt x="70" y="1"/>
                      <a:pt x="35" y="3"/>
                    </a:cubicBezTo>
                    <a:cubicBezTo>
                      <a:pt x="28" y="3"/>
                      <a:pt x="14" y="1"/>
                      <a:pt x="9" y="6"/>
                    </a:cubicBezTo>
                    <a:cubicBezTo>
                      <a:pt x="2" y="11"/>
                      <a:pt x="1" y="25"/>
                      <a:pt x="0" y="32"/>
                    </a:cubicBezTo>
                    <a:cubicBezTo>
                      <a:pt x="0" y="32"/>
                      <a:pt x="1" y="32"/>
                      <a:pt x="1" y="32"/>
                    </a:cubicBezTo>
                    <a:cubicBezTo>
                      <a:pt x="1" y="32"/>
                      <a:pt x="0" y="32"/>
                      <a:pt x="0" y="32"/>
                    </a:cubicBezTo>
                    <a:cubicBezTo>
                      <a:pt x="0" y="32"/>
                      <a:pt x="0" y="33"/>
                      <a:pt x="0" y="33"/>
                    </a:cubicBezTo>
                    <a:close/>
                    <a:moveTo>
                      <a:pt x="10" y="19"/>
                    </a:moveTo>
                    <a:cubicBezTo>
                      <a:pt x="10" y="19"/>
                      <a:pt x="10" y="19"/>
                      <a:pt x="10" y="19"/>
                    </a:cubicBezTo>
                    <a:cubicBezTo>
                      <a:pt x="9" y="20"/>
                      <a:pt x="9" y="20"/>
                      <a:pt x="8" y="19"/>
                    </a:cubicBezTo>
                    <a:cubicBezTo>
                      <a:pt x="8" y="19"/>
                      <a:pt x="8" y="19"/>
                      <a:pt x="7" y="19"/>
                    </a:cubicBezTo>
                    <a:cubicBezTo>
                      <a:pt x="7" y="19"/>
                      <a:pt x="7" y="19"/>
                      <a:pt x="7" y="19"/>
                    </a:cubicBezTo>
                    <a:cubicBezTo>
                      <a:pt x="7" y="18"/>
                      <a:pt x="7" y="18"/>
                      <a:pt x="7" y="17"/>
                    </a:cubicBezTo>
                    <a:cubicBezTo>
                      <a:pt x="7" y="17"/>
                      <a:pt x="8" y="17"/>
                      <a:pt x="8" y="17"/>
                    </a:cubicBezTo>
                    <a:cubicBezTo>
                      <a:pt x="8" y="17"/>
                      <a:pt x="8" y="17"/>
                      <a:pt x="8" y="16"/>
                    </a:cubicBezTo>
                    <a:cubicBezTo>
                      <a:pt x="8" y="14"/>
                      <a:pt x="11" y="15"/>
                      <a:pt x="11" y="16"/>
                    </a:cubicBezTo>
                    <a:cubicBezTo>
                      <a:pt x="12" y="17"/>
                      <a:pt x="11" y="18"/>
                      <a:pt x="10" y="19"/>
                    </a:cubicBezTo>
                    <a:cubicBezTo>
                      <a:pt x="10" y="19"/>
                      <a:pt x="10" y="19"/>
                      <a:pt x="10" y="19"/>
                    </a:cubicBezTo>
                    <a:close/>
                    <a:moveTo>
                      <a:pt x="7" y="20"/>
                    </a:moveTo>
                    <a:cubicBezTo>
                      <a:pt x="8" y="20"/>
                      <a:pt x="9" y="20"/>
                      <a:pt x="10" y="20"/>
                    </a:cubicBezTo>
                    <a:cubicBezTo>
                      <a:pt x="10" y="21"/>
                      <a:pt x="11" y="22"/>
                      <a:pt x="12" y="23"/>
                    </a:cubicBezTo>
                    <a:cubicBezTo>
                      <a:pt x="13" y="25"/>
                      <a:pt x="14" y="26"/>
                      <a:pt x="15" y="27"/>
                    </a:cubicBezTo>
                    <a:cubicBezTo>
                      <a:pt x="15" y="27"/>
                      <a:pt x="15" y="27"/>
                      <a:pt x="15" y="27"/>
                    </a:cubicBezTo>
                    <a:cubicBezTo>
                      <a:pt x="15" y="28"/>
                      <a:pt x="15" y="29"/>
                      <a:pt x="15" y="29"/>
                    </a:cubicBezTo>
                    <a:cubicBezTo>
                      <a:pt x="14" y="30"/>
                      <a:pt x="16" y="30"/>
                      <a:pt x="16" y="30"/>
                    </a:cubicBezTo>
                    <a:cubicBezTo>
                      <a:pt x="16" y="28"/>
                      <a:pt x="16" y="27"/>
                      <a:pt x="16" y="25"/>
                    </a:cubicBezTo>
                    <a:cubicBezTo>
                      <a:pt x="17" y="26"/>
                      <a:pt x="18" y="26"/>
                      <a:pt x="19" y="26"/>
                    </a:cubicBezTo>
                    <a:cubicBezTo>
                      <a:pt x="19" y="26"/>
                      <a:pt x="19" y="26"/>
                      <a:pt x="20" y="26"/>
                    </a:cubicBezTo>
                    <a:cubicBezTo>
                      <a:pt x="20" y="26"/>
                      <a:pt x="20" y="27"/>
                      <a:pt x="20" y="27"/>
                    </a:cubicBezTo>
                    <a:cubicBezTo>
                      <a:pt x="20" y="27"/>
                      <a:pt x="20" y="28"/>
                      <a:pt x="20" y="28"/>
                    </a:cubicBezTo>
                    <a:cubicBezTo>
                      <a:pt x="20" y="28"/>
                      <a:pt x="20" y="28"/>
                      <a:pt x="20" y="28"/>
                    </a:cubicBezTo>
                    <a:cubicBezTo>
                      <a:pt x="20" y="29"/>
                      <a:pt x="20" y="29"/>
                      <a:pt x="20" y="30"/>
                    </a:cubicBezTo>
                    <a:cubicBezTo>
                      <a:pt x="15" y="31"/>
                      <a:pt x="11" y="31"/>
                      <a:pt x="6" y="32"/>
                    </a:cubicBezTo>
                    <a:cubicBezTo>
                      <a:pt x="7" y="28"/>
                      <a:pt x="7" y="24"/>
                      <a:pt x="7" y="20"/>
                    </a:cubicBezTo>
                    <a:close/>
                    <a:moveTo>
                      <a:pt x="15" y="23"/>
                    </a:moveTo>
                    <a:cubicBezTo>
                      <a:pt x="14" y="20"/>
                      <a:pt x="14" y="17"/>
                      <a:pt x="17" y="16"/>
                    </a:cubicBezTo>
                    <a:cubicBezTo>
                      <a:pt x="19" y="14"/>
                      <a:pt x="22" y="15"/>
                      <a:pt x="24" y="17"/>
                    </a:cubicBezTo>
                    <a:cubicBezTo>
                      <a:pt x="25" y="19"/>
                      <a:pt x="25" y="21"/>
                      <a:pt x="23" y="22"/>
                    </a:cubicBezTo>
                    <a:cubicBezTo>
                      <a:pt x="22" y="22"/>
                      <a:pt x="21" y="22"/>
                      <a:pt x="20" y="21"/>
                    </a:cubicBezTo>
                    <a:cubicBezTo>
                      <a:pt x="19" y="20"/>
                      <a:pt x="19" y="21"/>
                      <a:pt x="19" y="21"/>
                    </a:cubicBezTo>
                    <a:cubicBezTo>
                      <a:pt x="20" y="23"/>
                      <a:pt x="21" y="23"/>
                      <a:pt x="22" y="24"/>
                    </a:cubicBezTo>
                    <a:cubicBezTo>
                      <a:pt x="22" y="24"/>
                      <a:pt x="21" y="24"/>
                      <a:pt x="21" y="24"/>
                    </a:cubicBezTo>
                    <a:cubicBezTo>
                      <a:pt x="20" y="25"/>
                      <a:pt x="18" y="25"/>
                      <a:pt x="17" y="24"/>
                    </a:cubicBezTo>
                    <a:cubicBezTo>
                      <a:pt x="16" y="24"/>
                      <a:pt x="15" y="23"/>
                      <a:pt x="15" y="23"/>
                    </a:cubicBezTo>
                    <a:close/>
                    <a:moveTo>
                      <a:pt x="27" y="18"/>
                    </a:moveTo>
                    <a:cubicBezTo>
                      <a:pt x="27" y="19"/>
                      <a:pt x="27" y="19"/>
                      <a:pt x="27" y="20"/>
                    </a:cubicBezTo>
                    <a:cubicBezTo>
                      <a:pt x="27" y="20"/>
                      <a:pt x="28" y="20"/>
                      <a:pt x="28" y="20"/>
                    </a:cubicBezTo>
                    <a:cubicBezTo>
                      <a:pt x="30" y="20"/>
                      <a:pt x="30" y="22"/>
                      <a:pt x="29" y="22"/>
                    </a:cubicBezTo>
                    <a:cubicBezTo>
                      <a:pt x="28" y="23"/>
                      <a:pt x="28" y="23"/>
                      <a:pt x="27" y="23"/>
                    </a:cubicBezTo>
                    <a:cubicBezTo>
                      <a:pt x="27" y="23"/>
                      <a:pt x="27" y="22"/>
                      <a:pt x="27" y="22"/>
                    </a:cubicBezTo>
                    <a:cubicBezTo>
                      <a:pt x="26" y="21"/>
                      <a:pt x="26" y="19"/>
                      <a:pt x="27" y="18"/>
                    </a:cubicBezTo>
                    <a:close/>
                    <a:moveTo>
                      <a:pt x="21" y="27"/>
                    </a:moveTo>
                    <a:cubicBezTo>
                      <a:pt x="21" y="26"/>
                      <a:pt x="21" y="26"/>
                      <a:pt x="21" y="26"/>
                    </a:cubicBezTo>
                    <a:cubicBezTo>
                      <a:pt x="21" y="26"/>
                      <a:pt x="21" y="26"/>
                      <a:pt x="21" y="26"/>
                    </a:cubicBezTo>
                    <a:cubicBezTo>
                      <a:pt x="21" y="25"/>
                      <a:pt x="22" y="25"/>
                      <a:pt x="22" y="25"/>
                    </a:cubicBezTo>
                    <a:cubicBezTo>
                      <a:pt x="24" y="24"/>
                      <a:pt x="25" y="22"/>
                      <a:pt x="26" y="20"/>
                    </a:cubicBezTo>
                    <a:cubicBezTo>
                      <a:pt x="26" y="21"/>
                      <a:pt x="26" y="22"/>
                      <a:pt x="26" y="23"/>
                    </a:cubicBezTo>
                    <a:cubicBezTo>
                      <a:pt x="25" y="23"/>
                      <a:pt x="24" y="24"/>
                      <a:pt x="23" y="25"/>
                    </a:cubicBezTo>
                    <a:cubicBezTo>
                      <a:pt x="22" y="25"/>
                      <a:pt x="22" y="26"/>
                      <a:pt x="21" y="27"/>
                    </a:cubicBezTo>
                    <a:close/>
                    <a:moveTo>
                      <a:pt x="36" y="5"/>
                    </a:moveTo>
                    <a:cubicBezTo>
                      <a:pt x="46" y="4"/>
                      <a:pt x="57" y="4"/>
                      <a:pt x="67" y="4"/>
                    </a:cubicBezTo>
                    <a:cubicBezTo>
                      <a:pt x="68" y="9"/>
                      <a:pt x="67" y="15"/>
                      <a:pt x="67" y="20"/>
                    </a:cubicBezTo>
                    <a:cubicBezTo>
                      <a:pt x="67" y="22"/>
                      <a:pt x="66" y="25"/>
                      <a:pt x="67" y="28"/>
                    </a:cubicBezTo>
                    <a:cubicBezTo>
                      <a:pt x="63" y="28"/>
                      <a:pt x="60" y="28"/>
                      <a:pt x="57" y="28"/>
                    </a:cubicBezTo>
                    <a:cubicBezTo>
                      <a:pt x="57" y="27"/>
                      <a:pt x="56" y="26"/>
                      <a:pt x="56" y="26"/>
                    </a:cubicBezTo>
                    <a:cubicBezTo>
                      <a:pt x="56" y="25"/>
                      <a:pt x="55" y="25"/>
                      <a:pt x="55" y="24"/>
                    </a:cubicBezTo>
                    <a:cubicBezTo>
                      <a:pt x="55" y="24"/>
                      <a:pt x="54" y="24"/>
                      <a:pt x="54" y="23"/>
                    </a:cubicBezTo>
                    <a:cubicBezTo>
                      <a:pt x="54" y="23"/>
                      <a:pt x="54" y="23"/>
                      <a:pt x="55" y="23"/>
                    </a:cubicBezTo>
                    <a:cubicBezTo>
                      <a:pt x="55" y="23"/>
                      <a:pt x="56" y="22"/>
                      <a:pt x="57" y="22"/>
                    </a:cubicBezTo>
                    <a:cubicBezTo>
                      <a:pt x="58" y="22"/>
                      <a:pt x="60" y="22"/>
                      <a:pt x="61" y="21"/>
                    </a:cubicBezTo>
                    <a:cubicBezTo>
                      <a:pt x="63" y="19"/>
                      <a:pt x="61" y="15"/>
                      <a:pt x="60" y="13"/>
                    </a:cubicBezTo>
                    <a:cubicBezTo>
                      <a:pt x="59" y="10"/>
                      <a:pt x="56" y="7"/>
                      <a:pt x="53" y="6"/>
                    </a:cubicBezTo>
                    <a:cubicBezTo>
                      <a:pt x="51" y="6"/>
                      <a:pt x="49" y="7"/>
                      <a:pt x="48" y="9"/>
                    </a:cubicBezTo>
                    <a:cubicBezTo>
                      <a:pt x="48" y="8"/>
                      <a:pt x="46" y="8"/>
                      <a:pt x="46" y="9"/>
                    </a:cubicBezTo>
                    <a:cubicBezTo>
                      <a:pt x="46" y="10"/>
                      <a:pt x="44" y="10"/>
                      <a:pt x="43" y="11"/>
                    </a:cubicBezTo>
                    <a:cubicBezTo>
                      <a:pt x="42" y="11"/>
                      <a:pt x="42" y="12"/>
                      <a:pt x="42" y="12"/>
                    </a:cubicBezTo>
                    <a:cubicBezTo>
                      <a:pt x="41" y="14"/>
                      <a:pt x="40" y="17"/>
                      <a:pt x="41" y="19"/>
                    </a:cubicBezTo>
                    <a:cubicBezTo>
                      <a:pt x="41" y="20"/>
                      <a:pt x="42" y="21"/>
                      <a:pt x="43" y="22"/>
                    </a:cubicBezTo>
                    <a:cubicBezTo>
                      <a:pt x="45" y="22"/>
                      <a:pt x="46" y="22"/>
                      <a:pt x="47" y="21"/>
                    </a:cubicBezTo>
                    <a:cubicBezTo>
                      <a:pt x="47" y="21"/>
                      <a:pt x="47" y="21"/>
                      <a:pt x="46" y="21"/>
                    </a:cubicBezTo>
                    <a:cubicBezTo>
                      <a:pt x="42" y="23"/>
                      <a:pt x="41" y="17"/>
                      <a:pt x="42" y="14"/>
                    </a:cubicBezTo>
                    <a:cubicBezTo>
                      <a:pt x="42" y="14"/>
                      <a:pt x="42" y="13"/>
                      <a:pt x="43" y="12"/>
                    </a:cubicBezTo>
                    <a:cubicBezTo>
                      <a:pt x="43" y="11"/>
                      <a:pt x="45" y="11"/>
                      <a:pt x="45" y="11"/>
                    </a:cubicBezTo>
                    <a:cubicBezTo>
                      <a:pt x="46" y="11"/>
                      <a:pt x="47" y="10"/>
                      <a:pt x="47" y="10"/>
                    </a:cubicBezTo>
                    <a:cubicBezTo>
                      <a:pt x="48" y="10"/>
                      <a:pt x="48" y="10"/>
                      <a:pt x="48" y="10"/>
                    </a:cubicBezTo>
                    <a:cubicBezTo>
                      <a:pt x="48" y="10"/>
                      <a:pt x="48" y="10"/>
                      <a:pt x="48" y="10"/>
                    </a:cubicBezTo>
                    <a:cubicBezTo>
                      <a:pt x="48" y="10"/>
                      <a:pt x="48" y="10"/>
                      <a:pt x="48" y="10"/>
                    </a:cubicBezTo>
                    <a:cubicBezTo>
                      <a:pt x="49" y="7"/>
                      <a:pt x="52" y="7"/>
                      <a:pt x="55" y="8"/>
                    </a:cubicBezTo>
                    <a:cubicBezTo>
                      <a:pt x="56" y="9"/>
                      <a:pt x="58" y="11"/>
                      <a:pt x="59" y="12"/>
                    </a:cubicBezTo>
                    <a:cubicBezTo>
                      <a:pt x="60" y="14"/>
                      <a:pt x="60" y="16"/>
                      <a:pt x="60" y="18"/>
                    </a:cubicBezTo>
                    <a:cubicBezTo>
                      <a:pt x="61" y="19"/>
                      <a:pt x="61" y="21"/>
                      <a:pt x="58" y="21"/>
                    </a:cubicBezTo>
                    <a:cubicBezTo>
                      <a:pt x="58" y="21"/>
                      <a:pt x="58" y="21"/>
                      <a:pt x="57" y="21"/>
                    </a:cubicBezTo>
                    <a:cubicBezTo>
                      <a:pt x="58" y="19"/>
                      <a:pt x="59" y="17"/>
                      <a:pt x="58" y="15"/>
                    </a:cubicBezTo>
                    <a:cubicBezTo>
                      <a:pt x="56" y="12"/>
                      <a:pt x="52" y="10"/>
                      <a:pt x="49" y="12"/>
                    </a:cubicBezTo>
                    <a:cubicBezTo>
                      <a:pt x="45" y="14"/>
                      <a:pt x="45" y="18"/>
                      <a:pt x="47" y="21"/>
                    </a:cubicBezTo>
                    <a:cubicBezTo>
                      <a:pt x="47" y="21"/>
                      <a:pt x="47" y="21"/>
                      <a:pt x="47" y="21"/>
                    </a:cubicBezTo>
                    <a:cubicBezTo>
                      <a:pt x="47" y="22"/>
                      <a:pt x="48" y="22"/>
                      <a:pt x="48" y="23"/>
                    </a:cubicBezTo>
                    <a:cubicBezTo>
                      <a:pt x="47" y="24"/>
                      <a:pt x="46" y="27"/>
                      <a:pt x="46" y="28"/>
                    </a:cubicBezTo>
                    <a:cubicBezTo>
                      <a:pt x="42" y="29"/>
                      <a:pt x="39" y="29"/>
                      <a:pt x="35" y="29"/>
                    </a:cubicBezTo>
                    <a:cubicBezTo>
                      <a:pt x="35" y="29"/>
                      <a:pt x="35" y="29"/>
                      <a:pt x="35" y="29"/>
                    </a:cubicBezTo>
                    <a:cubicBezTo>
                      <a:pt x="36" y="21"/>
                      <a:pt x="36" y="13"/>
                      <a:pt x="36" y="5"/>
                    </a:cubicBezTo>
                    <a:close/>
                    <a:moveTo>
                      <a:pt x="47" y="20"/>
                    </a:moveTo>
                    <a:cubicBezTo>
                      <a:pt x="47" y="19"/>
                      <a:pt x="46" y="18"/>
                      <a:pt x="47" y="16"/>
                    </a:cubicBezTo>
                    <a:cubicBezTo>
                      <a:pt x="47" y="15"/>
                      <a:pt x="48" y="14"/>
                      <a:pt x="50" y="13"/>
                    </a:cubicBezTo>
                    <a:cubicBezTo>
                      <a:pt x="53" y="12"/>
                      <a:pt x="56" y="13"/>
                      <a:pt x="57" y="16"/>
                    </a:cubicBezTo>
                    <a:cubicBezTo>
                      <a:pt x="57" y="19"/>
                      <a:pt x="55" y="21"/>
                      <a:pt x="53" y="22"/>
                    </a:cubicBezTo>
                    <a:cubicBezTo>
                      <a:pt x="51" y="23"/>
                      <a:pt x="49" y="22"/>
                      <a:pt x="48" y="20"/>
                    </a:cubicBezTo>
                    <a:cubicBezTo>
                      <a:pt x="47" y="20"/>
                      <a:pt x="47" y="20"/>
                      <a:pt x="47" y="20"/>
                    </a:cubicBezTo>
                    <a:close/>
                    <a:moveTo>
                      <a:pt x="53" y="24"/>
                    </a:moveTo>
                    <a:cubicBezTo>
                      <a:pt x="54" y="24"/>
                      <a:pt x="54" y="26"/>
                      <a:pt x="55" y="26"/>
                    </a:cubicBezTo>
                    <a:cubicBezTo>
                      <a:pt x="55" y="27"/>
                      <a:pt x="55" y="27"/>
                      <a:pt x="55" y="28"/>
                    </a:cubicBezTo>
                    <a:cubicBezTo>
                      <a:pt x="52" y="28"/>
                      <a:pt x="50" y="28"/>
                      <a:pt x="47" y="28"/>
                    </a:cubicBezTo>
                    <a:cubicBezTo>
                      <a:pt x="47" y="28"/>
                      <a:pt x="47" y="27"/>
                      <a:pt x="48" y="27"/>
                    </a:cubicBezTo>
                    <a:cubicBezTo>
                      <a:pt x="48" y="25"/>
                      <a:pt x="49" y="24"/>
                      <a:pt x="49" y="23"/>
                    </a:cubicBezTo>
                    <a:cubicBezTo>
                      <a:pt x="50" y="24"/>
                      <a:pt x="52" y="24"/>
                      <a:pt x="53" y="24"/>
                    </a:cubicBezTo>
                    <a:close/>
                    <a:moveTo>
                      <a:pt x="75" y="15"/>
                    </a:moveTo>
                    <a:cubicBezTo>
                      <a:pt x="74" y="15"/>
                      <a:pt x="73" y="15"/>
                      <a:pt x="73" y="15"/>
                    </a:cubicBezTo>
                    <a:cubicBezTo>
                      <a:pt x="73" y="15"/>
                      <a:pt x="73" y="15"/>
                      <a:pt x="73" y="15"/>
                    </a:cubicBezTo>
                    <a:cubicBezTo>
                      <a:pt x="74" y="14"/>
                      <a:pt x="74" y="14"/>
                      <a:pt x="75" y="14"/>
                    </a:cubicBezTo>
                    <a:cubicBezTo>
                      <a:pt x="75" y="14"/>
                      <a:pt x="75" y="15"/>
                      <a:pt x="75" y="15"/>
                    </a:cubicBezTo>
                    <a:close/>
                    <a:moveTo>
                      <a:pt x="84" y="12"/>
                    </a:moveTo>
                    <a:cubicBezTo>
                      <a:pt x="83" y="12"/>
                      <a:pt x="83" y="12"/>
                      <a:pt x="83" y="12"/>
                    </a:cubicBezTo>
                    <a:cubicBezTo>
                      <a:pt x="83" y="12"/>
                      <a:pt x="83" y="12"/>
                      <a:pt x="83" y="12"/>
                    </a:cubicBezTo>
                    <a:cubicBezTo>
                      <a:pt x="82" y="12"/>
                      <a:pt x="82" y="12"/>
                      <a:pt x="81" y="12"/>
                    </a:cubicBezTo>
                    <a:cubicBezTo>
                      <a:pt x="80" y="12"/>
                      <a:pt x="80" y="12"/>
                      <a:pt x="79" y="12"/>
                    </a:cubicBezTo>
                    <a:cubicBezTo>
                      <a:pt x="78" y="12"/>
                      <a:pt x="77" y="13"/>
                      <a:pt x="76" y="12"/>
                    </a:cubicBezTo>
                    <a:cubicBezTo>
                      <a:pt x="76" y="12"/>
                      <a:pt x="76" y="12"/>
                      <a:pt x="76" y="12"/>
                    </a:cubicBezTo>
                    <a:cubicBezTo>
                      <a:pt x="76" y="11"/>
                      <a:pt x="76" y="11"/>
                      <a:pt x="76" y="10"/>
                    </a:cubicBezTo>
                    <a:cubicBezTo>
                      <a:pt x="77" y="9"/>
                      <a:pt x="79" y="9"/>
                      <a:pt x="81" y="9"/>
                    </a:cubicBezTo>
                    <a:cubicBezTo>
                      <a:pt x="81" y="9"/>
                      <a:pt x="83" y="9"/>
                      <a:pt x="83" y="9"/>
                    </a:cubicBezTo>
                    <a:cubicBezTo>
                      <a:pt x="84" y="10"/>
                      <a:pt x="84" y="11"/>
                      <a:pt x="84" y="12"/>
                    </a:cubicBezTo>
                    <a:close/>
                    <a:moveTo>
                      <a:pt x="76" y="14"/>
                    </a:moveTo>
                    <a:cubicBezTo>
                      <a:pt x="76" y="14"/>
                      <a:pt x="77" y="14"/>
                      <a:pt x="77" y="14"/>
                    </a:cubicBezTo>
                    <a:cubicBezTo>
                      <a:pt x="77" y="13"/>
                      <a:pt x="79" y="13"/>
                      <a:pt x="79" y="13"/>
                    </a:cubicBezTo>
                    <a:cubicBezTo>
                      <a:pt x="80" y="13"/>
                      <a:pt x="81" y="13"/>
                      <a:pt x="81" y="13"/>
                    </a:cubicBezTo>
                    <a:cubicBezTo>
                      <a:pt x="82" y="13"/>
                      <a:pt x="83" y="13"/>
                      <a:pt x="83" y="13"/>
                    </a:cubicBezTo>
                    <a:cubicBezTo>
                      <a:pt x="83" y="13"/>
                      <a:pt x="83" y="13"/>
                      <a:pt x="84" y="14"/>
                    </a:cubicBezTo>
                    <a:cubicBezTo>
                      <a:pt x="84" y="14"/>
                      <a:pt x="85" y="15"/>
                      <a:pt x="85" y="16"/>
                    </a:cubicBezTo>
                    <a:cubicBezTo>
                      <a:pt x="85" y="17"/>
                      <a:pt x="85" y="18"/>
                      <a:pt x="84" y="18"/>
                    </a:cubicBezTo>
                    <a:cubicBezTo>
                      <a:pt x="83" y="19"/>
                      <a:pt x="82" y="19"/>
                      <a:pt x="80" y="19"/>
                    </a:cubicBezTo>
                    <a:cubicBezTo>
                      <a:pt x="80" y="19"/>
                      <a:pt x="80" y="19"/>
                      <a:pt x="80" y="20"/>
                    </a:cubicBezTo>
                    <a:cubicBezTo>
                      <a:pt x="81" y="20"/>
                      <a:pt x="82" y="20"/>
                      <a:pt x="83" y="20"/>
                    </a:cubicBezTo>
                    <a:cubicBezTo>
                      <a:pt x="83" y="20"/>
                      <a:pt x="82" y="21"/>
                      <a:pt x="82" y="21"/>
                    </a:cubicBezTo>
                    <a:cubicBezTo>
                      <a:pt x="77" y="23"/>
                      <a:pt x="74" y="18"/>
                      <a:pt x="76" y="14"/>
                    </a:cubicBezTo>
                    <a:close/>
                    <a:moveTo>
                      <a:pt x="82" y="23"/>
                    </a:moveTo>
                    <a:cubicBezTo>
                      <a:pt x="82" y="23"/>
                      <a:pt x="82" y="23"/>
                      <a:pt x="82" y="23"/>
                    </a:cubicBezTo>
                    <a:cubicBezTo>
                      <a:pt x="82" y="23"/>
                      <a:pt x="83" y="23"/>
                      <a:pt x="83" y="23"/>
                    </a:cubicBezTo>
                    <a:cubicBezTo>
                      <a:pt x="83" y="23"/>
                      <a:pt x="84" y="25"/>
                      <a:pt x="84" y="25"/>
                    </a:cubicBezTo>
                    <a:cubicBezTo>
                      <a:pt x="84" y="26"/>
                      <a:pt x="84" y="27"/>
                      <a:pt x="84" y="28"/>
                    </a:cubicBezTo>
                    <a:cubicBezTo>
                      <a:pt x="82" y="28"/>
                      <a:pt x="80" y="28"/>
                      <a:pt x="78" y="28"/>
                    </a:cubicBezTo>
                    <a:cubicBezTo>
                      <a:pt x="78" y="26"/>
                      <a:pt x="78" y="24"/>
                      <a:pt x="79" y="23"/>
                    </a:cubicBezTo>
                    <a:cubicBezTo>
                      <a:pt x="80" y="23"/>
                      <a:pt x="81" y="23"/>
                      <a:pt x="82" y="23"/>
                    </a:cubicBezTo>
                    <a:close/>
                    <a:moveTo>
                      <a:pt x="112" y="23"/>
                    </a:moveTo>
                    <a:cubicBezTo>
                      <a:pt x="112" y="23"/>
                      <a:pt x="112" y="22"/>
                      <a:pt x="112" y="22"/>
                    </a:cubicBezTo>
                    <a:cubicBezTo>
                      <a:pt x="112" y="22"/>
                      <a:pt x="113" y="23"/>
                      <a:pt x="113" y="23"/>
                    </a:cubicBezTo>
                    <a:cubicBezTo>
                      <a:pt x="113" y="24"/>
                      <a:pt x="114" y="25"/>
                      <a:pt x="114" y="25"/>
                    </a:cubicBezTo>
                    <a:cubicBezTo>
                      <a:pt x="115" y="26"/>
                      <a:pt x="115" y="27"/>
                      <a:pt x="116" y="28"/>
                    </a:cubicBezTo>
                    <a:cubicBezTo>
                      <a:pt x="115" y="28"/>
                      <a:pt x="114" y="28"/>
                      <a:pt x="113" y="28"/>
                    </a:cubicBezTo>
                    <a:cubicBezTo>
                      <a:pt x="113" y="26"/>
                      <a:pt x="112" y="25"/>
                      <a:pt x="112" y="23"/>
                    </a:cubicBezTo>
                    <a:close/>
                    <a:moveTo>
                      <a:pt x="107" y="19"/>
                    </a:moveTo>
                    <a:cubicBezTo>
                      <a:pt x="105" y="19"/>
                      <a:pt x="105" y="17"/>
                      <a:pt x="104" y="15"/>
                    </a:cubicBezTo>
                    <a:cubicBezTo>
                      <a:pt x="104" y="13"/>
                      <a:pt x="106" y="12"/>
                      <a:pt x="108" y="12"/>
                    </a:cubicBezTo>
                    <a:cubicBezTo>
                      <a:pt x="110" y="12"/>
                      <a:pt x="111" y="14"/>
                      <a:pt x="111" y="16"/>
                    </a:cubicBezTo>
                    <a:cubicBezTo>
                      <a:pt x="111" y="18"/>
                      <a:pt x="109" y="19"/>
                      <a:pt x="107" y="19"/>
                    </a:cubicBezTo>
                    <a:close/>
                    <a:moveTo>
                      <a:pt x="105" y="19"/>
                    </a:moveTo>
                    <a:cubicBezTo>
                      <a:pt x="105" y="19"/>
                      <a:pt x="105" y="19"/>
                      <a:pt x="105" y="19"/>
                    </a:cubicBezTo>
                    <a:cubicBezTo>
                      <a:pt x="105" y="19"/>
                      <a:pt x="105" y="19"/>
                      <a:pt x="105" y="19"/>
                    </a:cubicBezTo>
                    <a:cubicBezTo>
                      <a:pt x="105" y="19"/>
                      <a:pt x="105" y="19"/>
                      <a:pt x="105" y="19"/>
                    </a:cubicBezTo>
                    <a:close/>
                    <a:moveTo>
                      <a:pt x="105" y="28"/>
                    </a:moveTo>
                    <a:cubicBezTo>
                      <a:pt x="104" y="26"/>
                      <a:pt x="105" y="25"/>
                      <a:pt x="105" y="24"/>
                    </a:cubicBezTo>
                    <a:cubicBezTo>
                      <a:pt x="105" y="22"/>
                      <a:pt x="105" y="21"/>
                      <a:pt x="105" y="19"/>
                    </a:cubicBezTo>
                    <a:cubicBezTo>
                      <a:pt x="106" y="20"/>
                      <a:pt x="107" y="20"/>
                      <a:pt x="107" y="20"/>
                    </a:cubicBezTo>
                    <a:cubicBezTo>
                      <a:pt x="108" y="20"/>
                      <a:pt x="109" y="20"/>
                      <a:pt x="110" y="19"/>
                    </a:cubicBezTo>
                    <a:cubicBezTo>
                      <a:pt x="110" y="21"/>
                      <a:pt x="110" y="22"/>
                      <a:pt x="111" y="24"/>
                    </a:cubicBezTo>
                    <a:cubicBezTo>
                      <a:pt x="111" y="25"/>
                      <a:pt x="111" y="26"/>
                      <a:pt x="112" y="28"/>
                    </a:cubicBezTo>
                    <a:cubicBezTo>
                      <a:pt x="109" y="28"/>
                      <a:pt x="107" y="28"/>
                      <a:pt x="105" y="28"/>
                    </a:cubicBezTo>
                    <a:close/>
                    <a:moveTo>
                      <a:pt x="129" y="13"/>
                    </a:moveTo>
                    <a:cubicBezTo>
                      <a:pt x="130" y="11"/>
                      <a:pt x="134" y="11"/>
                      <a:pt x="136" y="14"/>
                    </a:cubicBezTo>
                    <a:cubicBezTo>
                      <a:pt x="136" y="14"/>
                      <a:pt x="136" y="15"/>
                      <a:pt x="136" y="16"/>
                    </a:cubicBezTo>
                    <a:cubicBezTo>
                      <a:pt x="136" y="16"/>
                      <a:pt x="136" y="17"/>
                      <a:pt x="136" y="17"/>
                    </a:cubicBezTo>
                    <a:cubicBezTo>
                      <a:pt x="135" y="16"/>
                      <a:pt x="134" y="16"/>
                      <a:pt x="133" y="16"/>
                    </a:cubicBezTo>
                    <a:cubicBezTo>
                      <a:pt x="132" y="16"/>
                      <a:pt x="132" y="17"/>
                      <a:pt x="133" y="17"/>
                    </a:cubicBezTo>
                    <a:cubicBezTo>
                      <a:pt x="133" y="17"/>
                      <a:pt x="134" y="18"/>
                      <a:pt x="135" y="18"/>
                    </a:cubicBezTo>
                    <a:cubicBezTo>
                      <a:pt x="135" y="18"/>
                      <a:pt x="134" y="18"/>
                      <a:pt x="133" y="19"/>
                    </a:cubicBezTo>
                    <a:cubicBezTo>
                      <a:pt x="133" y="19"/>
                      <a:pt x="132" y="18"/>
                      <a:pt x="131" y="18"/>
                    </a:cubicBezTo>
                    <a:cubicBezTo>
                      <a:pt x="130" y="18"/>
                      <a:pt x="129" y="18"/>
                      <a:pt x="129" y="18"/>
                    </a:cubicBezTo>
                    <a:cubicBezTo>
                      <a:pt x="129" y="18"/>
                      <a:pt x="129" y="18"/>
                      <a:pt x="128" y="18"/>
                    </a:cubicBezTo>
                    <a:cubicBezTo>
                      <a:pt x="127" y="16"/>
                      <a:pt x="127" y="14"/>
                      <a:pt x="129" y="13"/>
                    </a:cubicBezTo>
                    <a:close/>
                    <a:moveTo>
                      <a:pt x="128" y="19"/>
                    </a:moveTo>
                    <a:cubicBezTo>
                      <a:pt x="129" y="19"/>
                      <a:pt x="130" y="20"/>
                      <a:pt x="131" y="20"/>
                    </a:cubicBezTo>
                    <a:cubicBezTo>
                      <a:pt x="130" y="21"/>
                      <a:pt x="130" y="22"/>
                      <a:pt x="129" y="24"/>
                    </a:cubicBezTo>
                    <a:cubicBezTo>
                      <a:pt x="129" y="25"/>
                      <a:pt x="129" y="26"/>
                      <a:pt x="129" y="28"/>
                    </a:cubicBezTo>
                    <a:cubicBezTo>
                      <a:pt x="129" y="28"/>
                      <a:pt x="130" y="28"/>
                      <a:pt x="130" y="28"/>
                    </a:cubicBezTo>
                    <a:cubicBezTo>
                      <a:pt x="130" y="27"/>
                      <a:pt x="130" y="25"/>
                      <a:pt x="130" y="24"/>
                    </a:cubicBezTo>
                    <a:cubicBezTo>
                      <a:pt x="131" y="23"/>
                      <a:pt x="131" y="21"/>
                      <a:pt x="131" y="20"/>
                    </a:cubicBezTo>
                    <a:cubicBezTo>
                      <a:pt x="132" y="20"/>
                      <a:pt x="133" y="20"/>
                      <a:pt x="133" y="20"/>
                    </a:cubicBezTo>
                    <a:cubicBezTo>
                      <a:pt x="134" y="20"/>
                      <a:pt x="134" y="20"/>
                      <a:pt x="134" y="20"/>
                    </a:cubicBezTo>
                    <a:cubicBezTo>
                      <a:pt x="135" y="21"/>
                      <a:pt x="135" y="23"/>
                      <a:pt x="135" y="25"/>
                    </a:cubicBezTo>
                    <a:cubicBezTo>
                      <a:pt x="135" y="26"/>
                      <a:pt x="135" y="27"/>
                      <a:pt x="135" y="28"/>
                    </a:cubicBezTo>
                    <a:cubicBezTo>
                      <a:pt x="132" y="28"/>
                      <a:pt x="129" y="28"/>
                      <a:pt x="125" y="28"/>
                    </a:cubicBezTo>
                    <a:cubicBezTo>
                      <a:pt x="126" y="27"/>
                      <a:pt x="126" y="26"/>
                      <a:pt x="126" y="25"/>
                    </a:cubicBezTo>
                    <a:cubicBezTo>
                      <a:pt x="126" y="23"/>
                      <a:pt x="127" y="21"/>
                      <a:pt x="128" y="19"/>
                    </a:cubicBezTo>
                    <a:close/>
                    <a:moveTo>
                      <a:pt x="138" y="4"/>
                    </a:moveTo>
                    <a:cubicBezTo>
                      <a:pt x="144" y="10"/>
                      <a:pt x="142" y="20"/>
                      <a:pt x="143" y="29"/>
                    </a:cubicBezTo>
                    <a:cubicBezTo>
                      <a:pt x="141" y="29"/>
                      <a:pt x="139" y="29"/>
                      <a:pt x="137" y="28"/>
                    </a:cubicBezTo>
                    <a:cubicBezTo>
                      <a:pt x="137" y="26"/>
                      <a:pt x="136" y="24"/>
                      <a:pt x="136" y="22"/>
                    </a:cubicBezTo>
                    <a:cubicBezTo>
                      <a:pt x="135" y="21"/>
                      <a:pt x="135" y="20"/>
                      <a:pt x="134" y="20"/>
                    </a:cubicBezTo>
                    <a:cubicBezTo>
                      <a:pt x="137" y="19"/>
                      <a:pt x="138" y="15"/>
                      <a:pt x="137" y="13"/>
                    </a:cubicBezTo>
                    <a:cubicBezTo>
                      <a:pt x="137" y="12"/>
                      <a:pt x="137" y="12"/>
                      <a:pt x="137" y="12"/>
                    </a:cubicBezTo>
                    <a:cubicBezTo>
                      <a:pt x="137" y="11"/>
                      <a:pt x="136" y="11"/>
                      <a:pt x="136" y="12"/>
                    </a:cubicBezTo>
                    <a:cubicBezTo>
                      <a:pt x="136" y="12"/>
                      <a:pt x="136" y="12"/>
                      <a:pt x="136" y="12"/>
                    </a:cubicBezTo>
                    <a:cubicBezTo>
                      <a:pt x="136" y="12"/>
                      <a:pt x="136" y="12"/>
                      <a:pt x="136" y="12"/>
                    </a:cubicBezTo>
                    <a:cubicBezTo>
                      <a:pt x="136" y="11"/>
                      <a:pt x="136" y="11"/>
                      <a:pt x="136" y="10"/>
                    </a:cubicBezTo>
                    <a:cubicBezTo>
                      <a:pt x="136" y="10"/>
                      <a:pt x="136" y="10"/>
                      <a:pt x="136" y="10"/>
                    </a:cubicBezTo>
                    <a:cubicBezTo>
                      <a:pt x="136" y="11"/>
                      <a:pt x="135" y="11"/>
                      <a:pt x="135" y="11"/>
                    </a:cubicBezTo>
                    <a:cubicBezTo>
                      <a:pt x="135" y="11"/>
                      <a:pt x="135" y="11"/>
                      <a:pt x="135" y="11"/>
                    </a:cubicBezTo>
                    <a:cubicBezTo>
                      <a:pt x="135" y="10"/>
                      <a:pt x="135" y="10"/>
                      <a:pt x="135" y="10"/>
                    </a:cubicBezTo>
                    <a:cubicBezTo>
                      <a:pt x="135" y="9"/>
                      <a:pt x="134" y="9"/>
                      <a:pt x="134" y="10"/>
                    </a:cubicBezTo>
                    <a:cubicBezTo>
                      <a:pt x="134" y="10"/>
                      <a:pt x="134" y="10"/>
                      <a:pt x="134" y="11"/>
                    </a:cubicBezTo>
                    <a:cubicBezTo>
                      <a:pt x="134" y="10"/>
                      <a:pt x="133" y="10"/>
                      <a:pt x="133" y="10"/>
                    </a:cubicBezTo>
                    <a:cubicBezTo>
                      <a:pt x="133" y="10"/>
                      <a:pt x="133" y="10"/>
                      <a:pt x="133" y="9"/>
                    </a:cubicBezTo>
                    <a:cubicBezTo>
                      <a:pt x="133" y="9"/>
                      <a:pt x="132" y="9"/>
                      <a:pt x="132" y="9"/>
                    </a:cubicBezTo>
                    <a:cubicBezTo>
                      <a:pt x="132" y="10"/>
                      <a:pt x="132" y="10"/>
                      <a:pt x="132" y="10"/>
                    </a:cubicBezTo>
                    <a:cubicBezTo>
                      <a:pt x="132" y="10"/>
                      <a:pt x="132" y="10"/>
                      <a:pt x="132" y="10"/>
                    </a:cubicBezTo>
                    <a:cubicBezTo>
                      <a:pt x="132" y="10"/>
                      <a:pt x="132" y="10"/>
                      <a:pt x="132" y="9"/>
                    </a:cubicBezTo>
                    <a:cubicBezTo>
                      <a:pt x="132" y="9"/>
                      <a:pt x="131" y="9"/>
                      <a:pt x="131" y="9"/>
                    </a:cubicBezTo>
                    <a:cubicBezTo>
                      <a:pt x="131" y="10"/>
                      <a:pt x="131" y="10"/>
                      <a:pt x="131" y="10"/>
                    </a:cubicBezTo>
                    <a:cubicBezTo>
                      <a:pt x="131" y="10"/>
                      <a:pt x="131" y="10"/>
                      <a:pt x="130" y="11"/>
                    </a:cubicBezTo>
                    <a:cubicBezTo>
                      <a:pt x="130" y="10"/>
                      <a:pt x="130" y="10"/>
                      <a:pt x="130" y="9"/>
                    </a:cubicBezTo>
                    <a:cubicBezTo>
                      <a:pt x="130" y="9"/>
                      <a:pt x="130" y="9"/>
                      <a:pt x="130" y="9"/>
                    </a:cubicBezTo>
                    <a:cubicBezTo>
                      <a:pt x="130" y="10"/>
                      <a:pt x="130" y="10"/>
                      <a:pt x="130" y="11"/>
                    </a:cubicBezTo>
                    <a:cubicBezTo>
                      <a:pt x="129" y="11"/>
                      <a:pt x="129" y="11"/>
                      <a:pt x="129" y="11"/>
                    </a:cubicBezTo>
                    <a:cubicBezTo>
                      <a:pt x="129" y="11"/>
                      <a:pt x="129" y="10"/>
                      <a:pt x="129" y="10"/>
                    </a:cubicBezTo>
                    <a:cubicBezTo>
                      <a:pt x="129" y="10"/>
                      <a:pt x="129" y="10"/>
                      <a:pt x="129" y="10"/>
                    </a:cubicBezTo>
                    <a:cubicBezTo>
                      <a:pt x="129" y="10"/>
                      <a:pt x="128" y="11"/>
                      <a:pt x="129" y="11"/>
                    </a:cubicBezTo>
                    <a:cubicBezTo>
                      <a:pt x="126" y="13"/>
                      <a:pt x="126" y="16"/>
                      <a:pt x="128" y="18"/>
                    </a:cubicBezTo>
                    <a:cubicBezTo>
                      <a:pt x="128" y="18"/>
                      <a:pt x="128" y="18"/>
                      <a:pt x="128" y="18"/>
                    </a:cubicBezTo>
                    <a:cubicBezTo>
                      <a:pt x="126" y="19"/>
                      <a:pt x="125" y="21"/>
                      <a:pt x="125" y="23"/>
                    </a:cubicBezTo>
                    <a:cubicBezTo>
                      <a:pt x="125" y="24"/>
                      <a:pt x="124" y="27"/>
                      <a:pt x="124" y="28"/>
                    </a:cubicBezTo>
                    <a:cubicBezTo>
                      <a:pt x="123" y="28"/>
                      <a:pt x="121" y="28"/>
                      <a:pt x="120" y="28"/>
                    </a:cubicBezTo>
                    <a:cubicBezTo>
                      <a:pt x="121" y="20"/>
                      <a:pt x="120" y="11"/>
                      <a:pt x="120" y="3"/>
                    </a:cubicBezTo>
                    <a:cubicBezTo>
                      <a:pt x="119" y="2"/>
                      <a:pt x="119" y="2"/>
                      <a:pt x="119" y="3"/>
                    </a:cubicBezTo>
                    <a:cubicBezTo>
                      <a:pt x="119" y="11"/>
                      <a:pt x="118" y="20"/>
                      <a:pt x="119" y="28"/>
                    </a:cubicBezTo>
                    <a:cubicBezTo>
                      <a:pt x="118" y="28"/>
                      <a:pt x="118" y="28"/>
                      <a:pt x="117" y="28"/>
                    </a:cubicBezTo>
                    <a:cubicBezTo>
                      <a:pt x="117" y="27"/>
                      <a:pt x="116" y="26"/>
                      <a:pt x="115" y="25"/>
                    </a:cubicBezTo>
                    <a:cubicBezTo>
                      <a:pt x="115" y="24"/>
                      <a:pt x="114" y="23"/>
                      <a:pt x="114" y="23"/>
                    </a:cubicBezTo>
                    <a:cubicBezTo>
                      <a:pt x="113" y="22"/>
                      <a:pt x="112" y="21"/>
                      <a:pt x="112" y="20"/>
                    </a:cubicBezTo>
                    <a:cubicBezTo>
                      <a:pt x="112" y="20"/>
                      <a:pt x="111" y="20"/>
                      <a:pt x="111" y="20"/>
                    </a:cubicBezTo>
                    <a:cubicBezTo>
                      <a:pt x="111" y="20"/>
                      <a:pt x="111" y="19"/>
                      <a:pt x="111" y="19"/>
                    </a:cubicBezTo>
                    <a:cubicBezTo>
                      <a:pt x="112" y="18"/>
                      <a:pt x="113" y="17"/>
                      <a:pt x="112" y="15"/>
                    </a:cubicBezTo>
                    <a:cubicBezTo>
                      <a:pt x="112" y="13"/>
                      <a:pt x="110" y="10"/>
                      <a:pt x="107" y="11"/>
                    </a:cubicBezTo>
                    <a:cubicBezTo>
                      <a:pt x="105" y="11"/>
                      <a:pt x="104" y="12"/>
                      <a:pt x="103" y="14"/>
                    </a:cubicBezTo>
                    <a:cubicBezTo>
                      <a:pt x="103" y="13"/>
                      <a:pt x="102" y="11"/>
                      <a:pt x="102" y="10"/>
                    </a:cubicBezTo>
                    <a:cubicBezTo>
                      <a:pt x="103" y="10"/>
                      <a:pt x="103" y="9"/>
                      <a:pt x="104" y="8"/>
                    </a:cubicBezTo>
                    <a:cubicBezTo>
                      <a:pt x="104" y="7"/>
                      <a:pt x="103" y="7"/>
                      <a:pt x="103" y="6"/>
                    </a:cubicBezTo>
                    <a:cubicBezTo>
                      <a:pt x="102" y="6"/>
                      <a:pt x="102" y="5"/>
                      <a:pt x="101" y="6"/>
                    </a:cubicBezTo>
                    <a:cubicBezTo>
                      <a:pt x="101" y="5"/>
                      <a:pt x="101" y="5"/>
                      <a:pt x="100" y="5"/>
                    </a:cubicBezTo>
                    <a:cubicBezTo>
                      <a:pt x="99" y="5"/>
                      <a:pt x="99" y="6"/>
                      <a:pt x="99" y="6"/>
                    </a:cubicBezTo>
                    <a:cubicBezTo>
                      <a:pt x="98" y="6"/>
                      <a:pt x="98" y="7"/>
                      <a:pt x="98" y="8"/>
                    </a:cubicBezTo>
                    <a:cubicBezTo>
                      <a:pt x="98" y="9"/>
                      <a:pt x="99" y="10"/>
                      <a:pt x="101" y="10"/>
                    </a:cubicBezTo>
                    <a:cubicBezTo>
                      <a:pt x="101" y="10"/>
                      <a:pt x="101" y="10"/>
                      <a:pt x="101" y="10"/>
                    </a:cubicBezTo>
                    <a:cubicBezTo>
                      <a:pt x="101" y="10"/>
                      <a:pt x="101" y="10"/>
                      <a:pt x="101" y="10"/>
                    </a:cubicBezTo>
                    <a:cubicBezTo>
                      <a:pt x="102" y="12"/>
                      <a:pt x="102" y="13"/>
                      <a:pt x="103" y="15"/>
                    </a:cubicBezTo>
                    <a:cubicBezTo>
                      <a:pt x="103" y="15"/>
                      <a:pt x="103" y="15"/>
                      <a:pt x="103" y="15"/>
                    </a:cubicBezTo>
                    <a:cubicBezTo>
                      <a:pt x="103" y="16"/>
                      <a:pt x="103" y="17"/>
                      <a:pt x="103" y="18"/>
                    </a:cubicBezTo>
                    <a:cubicBezTo>
                      <a:pt x="103" y="18"/>
                      <a:pt x="104" y="19"/>
                      <a:pt x="104" y="19"/>
                    </a:cubicBezTo>
                    <a:cubicBezTo>
                      <a:pt x="104" y="20"/>
                      <a:pt x="104" y="20"/>
                      <a:pt x="104" y="20"/>
                    </a:cubicBezTo>
                    <a:cubicBezTo>
                      <a:pt x="104" y="20"/>
                      <a:pt x="104" y="21"/>
                      <a:pt x="104" y="22"/>
                    </a:cubicBezTo>
                    <a:cubicBezTo>
                      <a:pt x="103" y="24"/>
                      <a:pt x="103" y="26"/>
                      <a:pt x="103" y="28"/>
                    </a:cubicBezTo>
                    <a:cubicBezTo>
                      <a:pt x="101" y="28"/>
                      <a:pt x="99" y="28"/>
                      <a:pt x="97" y="28"/>
                    </a:cubicBezTo>
                    <a:cubicBezTo>
                      <a:pt x="98" y="19"/>
                      <a:pt x="98" y="11"/>
                      <a:pt x="97" y="3"/>
                    </a:cubicBezTo>
                    <a:cubicBezTo>
                      <a:pt x="104" y="2"/>
                      <a:pt x="111" y="2"/>
                      <a:pt x="118" y="2"/>
                    </a:cubicBezTo>
                    <a:cubicBezTo>
                      <a:pt x="124" y="2"/>
                      <a:pt x="132" y="0"/>
                      <a:pt x="138" y="4"/>
                    </a:cubicBezTo>
                    <a:close/>
                    <a:moveTo>
                      <a:pt x="99" y="8"/>
                    </a:moveTo>
                    <a:cubicBezTo>
                      <a:pt x="99" y="8"/>
                      <a:pt x="100" y="8"/>
                      <a:pt x="100" y="7"/>
                    </a:cubicBezTo>
                    <a:cubicBezTo>
                      <a:pt x="100" y="7"/>
                      <a:pt x="100" y="7"/>
                      <a:pt x="100" y="6"/>
                    </a:cubicBezTo>
                    <a:cubicBezTo>
                      <a:pt x="100" y="7"/>
                      <a:pt x="101" y="8"/>
                      <a:pt x="101" y="7"/>
                    </a:cubicBezTo>
                    <a:cubicBezTo>
                      <a:pt x="101" y="7"/>
                      <a:pt x="101" y="7"/>
                      <a:pt x="101" y="7"/>
                    </a:cubicBezTo>
                    <a:cubicBezTo>
                      <a:pt x="101" y="8"/>
                      <a:pt x="102" y="8"/>
                      <a:pt x="103" y="8"/>
                    </a:cubicBezTo>
                    <a:cubicBezTo>
                      <a:pt x="102" y="8"/>
                      <a:pt x="101" y="9"/>
                      <a:pt x="101" y="9"/>
                    </a:cubicBezTo>
                    <a:cubicBezTo>
                      <a:pt x="101" y="9"/>
                      <a:pt x="101" y="9"/>
                      <a:pt x="101" y="9"/>
                    </a:cubicBezTo>
                    <a:cubicBezTo>
                      <a:pt x="100" y="9"/>
                      <a:pt x="99" y="9"/>
                      <a:pt x="99" y="8"/>
                    </a:cubicBezTo>
                    <a:close/>
                    <a:moveTo>
                      <a:pt x="96" y="3"/>
                    </a:moveTo>
                    <a:cubicBezTo>
                      <a:pt x="96" y="11"/>
                      <a:pt x="96" y="19"/>
                      <a:pt x="96" y="28"/>
                    </a:cubicBezTo>
                    <a:cubicBezTo>
                      <a:pt x="93" y="28"/>
                      <a:pt x="89" y="28"/>
                      <a:pt x="86" y="28"/>
                    </a:cubicBezTo>
                    <a:cubicBezTo>
                      <a:pt x="86" y="27"/>
                      <a:pt x="86" y="26"/>
                      <a:pt x="85" y="25"/>
                    </a:cubicBezTo>
                    <a:cubicBezTo>
                      <a:pt x="85" y="24"/>
                      <a:pt x="85" y="24"/>
                      <a:pt x="85" y="23"/>
                    </a:cubicBezTo>
                    <a:cubicBezTo>
                      <a:pt x="85" y="23"/>
                      <a:pt x="84" y="22"/>
                      <a:pt x="84" y="22"/>
                    </a:cubicBezTo>
                    <a:cubicBezTo>
                      <a:pt x="84" y="22"/>
                      <a:pt x="84" y="22"/>
                      <a:pt x="84" y="22"/>
                    </a:cubicBezTo>
                    <a:cubicBezTo>
                      <a:pt x="85" y="21"/>
                      <a:pt x="87" y="19"/>
                      <a:pt x="87" y="17"/>
                    </a:cubicBezTo>
                    <a:cubicBezTo>
                      <a:pt x="87" y="16"/>
                      <a:pt x="86" y="14"/>
                      <a:pt x="86" y="13"/>
                    </a:cubicBezTo>
                    <a:cubicBezTo>
                      <a:pt x="86" y="13"/>
                      <a:pt x="86" y="13"/>
                      <a:pt x="85" y="12"/>
                    </a:cubicBezTo>
                    <a:cubicBezTo>
                      <a:pt x="85" y="12"/>
                      <a:pt x="85" y="12"/>
                      <a:pt x="85" y="12"/>
                    </a:cubicBezTo>
                    <a:cubicBezTo>
                      <a:pt x="85" y="12"/>
                      <a:pt x="85" y="12"/>
                      <a:pt x="85" y="12"/>
                    </a:cubicBezTo>
                    <a:cubicBezTo>
                      <a:pt x="85" y="11"/>
                      <a:pt x="85" y="10"/>
                      <a:pt x="85" y="9"/>
                    </a:cubicBezTo>
                    <a:cubicBezTo>
                      <a:pt x="84" y="8"/>
                      <a:pt x="84" y="8"/>
                      <a:pt x="83" y="8"/>
                    </a:cubicBezTo>
                    <a:cubicBezTo>
                      <a:pt x="80" y="7"/>
                      <a:pt x="77" y="8"/>
                      <a:pt x="75" y="8"/>
                    </a:cubicBezTo>
                    <a:cubicBezTo>
                      <a:pt x="75" y="9"/>
                      <a:pt x="74" y="9"/>
                      <a:pt x="74" y="9"/>
                    </a:cubicBezTo>
                    <a:cubicBezTo>
                      <a:pt x="74" y="10"/>
                      <a:pt x="75" y="11"/>
                      <a:pt x="75" y="12"/>
                    </a:cubicBezTo>
                    <a:cubicBezTo>
                      <a:pt x="74" y="13"/>
                      <a:pt x="73" y="13"/>
                      <a:pt x="72" y="14"/>
                    </a:cubicBezTo>
                    <a:cubicBezTo>
                      <a:pt x="71" y="14"/>
                      <a:pt x="69" y="15"/>
                      <a:pt x="69" y="16"/>
                    </a:cubicBezTo>
                    <a:cubicBezTo>
                      <a:pt x="70" y="16"/>
                      <a:pt x="70" y="16"/>
                      <a:pt x="70" y="16"/>
                    </a:cubicBezTo>
                    <a:cubicBezTo>
                      <a:pt x="70" y="16"/>
                      <a:pt x="70" y="16"/>
                      <a:pt x="70" y="16"/>
                    </a:cubicBezTo>
                    <a:cubicBezTo>
                      <a:pt x="71" y="16"/>
                      <a:pt x="72" y="16"/>
                      <a:pt x="73" y="16"/>
                    </a:cubicBezTo>
                    <a:cubicBezTo>
                      <a:pt x="73" y="17"/>
                      <a:pt x="74" y="17"/>
                      <a:pt x="74" y="17"/>
                    </a:cubicBezTo>
                    <a:cubicBezTo>
                      <a:pt x="74" y="19"/>
                      <a:pt x="76" y="22"/>
                      <a:pt x="78" y="22"/>
                    </a:cubicBezTo>
                    <a:cubicBezTo>
                      <a:pt x="77" y="24"/>
                      <a:pt x="77" y="26"/>
                      <a:pt x="77" y="28"/>
                    </a:cubicBezTo>
                    <a:cubicBezTo>
                      <a:pt x="74" y="28"/>
                      <a:pt x="71" y="28"/>
                      <a:pt x="68" y="28"/>
                    </a:cubicBezTo>
                    <a:cubicBezTo>
                      <a:pt x="69" y="20"/>
                      <a:pt x="67" y="11"/>
                      <a:pt x="69" y="3"/>
                    </a:cubicBezTo>
                    <a:cubicBezTo>
                      <a:pt x="72" y="3"/>
                      <a:pt x="75" y="3"/>
                      <a:pt x="78" y="3"/>
                    </a:cubicBezTo>
                    <a:cubicBezTo>
                      <a:pt x="84" y="3"/>
                      <a:pt x="90" y="3"/>
                      <a:pt x="96" y="3"/>
                    </a:cubicBezTo>
                    <a:close/>
                    <a:moveTo>
                      <a:pt x="35" y="5"/>
                    </a:moveTo>
                    <a:cubicBezTo>
                      <a:pt x="35" y="5"/>
                      <a:pt x="35" y="5"/>
                      <a:pt x="35" y="5"/>
                    </a:cubicBezTo>
                    <a:cubicBezTo>
                      <a:pt x="35" y="13"/>
                      <a:pt x="34" y="21"/>
                      <a:pt x="34" y="29"/>
                    </a:cubicBezTo>
                    <a:cubicBezTo>
                      <a:pt x="34" y="29"/>
                      <a:pt x="34" y="29"/>
                      <a:pt x="35" y="29"/>
                    </a:cubicBezTo>
                    <a:cubicBezTo>
                      <a:pt x="30" y="29"/>
                      <a:pt x="26" y="30"/>
                      <a:pt x="21" y="30"/>
                    </a:cubicBezTo>
                    <a:cubicBezTo>
                      <a:pt x="21" y="30"/>
                      <a:pt x="21" y="29"/>
                      <a:pt x="21" y="29"/>
                    </a:cubicBezTo>
                    <a:cubicBezTo>
                      <a:pt x="21" y="28"/>
                      <a:pt x="21" y="28"/>
                      <a:pt x="21" y="28"/>
                    </a:cubicBezTo>
                    <a:cubicBezTo>
                      <a:pt x="22" y="26"/>
                      <a:pt x="25" y="24"/>
                      <a:pt x="27" y="24"/>
                    </a:cubicBezTo>
                    <a:cubicBezTo>
                      <a:pt x="27" y="24"/>
                      <a:pt x="27" y="23"/>
                      <a:pt x="27" y="23"/>
                    </a:cubicBezTo>
                    <a:cubicBezTo>
                      <a:pt x="28" y="24"/>
                      <a:pt x="31" y="23"/>
                      <a:pt x="31" y="22"/>
                    </a:cubicBezTo>
                    <a:cubicBezTo>
                      <a:pt x="32" y="20"/>
                      <a:pt x="30" y="19"/>
                      <a:pt x="28" y="19"/>
                    </a:cubicBezTo>
                    <a:cubicBezTo>
                      <a:pt x="28" y="18"/>
                      <a:pt x="28" y="18"/>
                      <a:pt x="28" y="17"/>
                    </a:cubicBezTo>
                    <a:cubicBezTo>
                      <a:pt x="28" y="17"/>
                      <a:pt x="28" y="16"/>
                      <a:pt x="28" y="16"/>
                    </a:cubicBezTo>
                    <a:cubicBezTo>
                      <a:pt x="26" y="17"/>
                      <a:pt x="26" y="18"/>
                      <a:pt x="26" y="19"/>
                    </a:cubicBezTo>
                    <a:cubicBezTo>
                      <a:pt x="26" y="18"/>
                      <a:pt x="25" y="17"/>
                      <a:pt x="25" y="17"/>
                    </a:cubicBezTo>
                    <a:cubicBezTo>
                      <a:pt x="23" y="14"/>
                      <a:pt x="19" y="13"/>
                      <a:pt x="16" y="14"/>
                    </a:cubicBezTo>
                    <a:cubicBezTo>
                      <a:pt x="13" y="16"/>
                      <a:pt x="12" y="20"/>
                      <a:pt x="14" y="23"/>
                    </a:cubicBezTo>
                    <a:cubicBezTo>
                      <a:pt x="14" y="23"/>
                      <a:pt x="14" y="23"/>
                      <a:pt x="14" y="23"/>
                    </a:cubicBezTo>
                    <a:cubicBezTo>
                      <a:pt x="15" y="24"/>
                      <a:pt x="15" y="24"/>
                      <a:pt x="16" y="25"/>
                    </a:cubicBezTo>
                    <a:cubicBezTo>
                      <a:pt x="16" y="25"/>
                      <a:pt x="15" y="25"/>
                      <a:pt x="15" y="25"/>
                    </a:cubicBezTo>
                    <a:cubicBezTo>
                      <a:pt x="15" y="25"/>
                      <a:pt x="15" y="26"/>
                      <a:pt x="15" y="27"/>
                    </a:cubicBezTo>
                    <a:cubicBezTo>
                      <a:pt x="14" y="25"/>
                      <a:pt x="14" y="24"/>
                      <a:pt x="13" y="23"/>
                    </a:cubicBezTo>
                    <a:cubicBezTo>
                      <a:pt x="12" y="22"/>
                      <a:pt x="12" y="21"/>
                      <a:pt x="11" y="20"/>
                    </a:cubicBezTo>
                    <a:cubicBezTo>
                      <a:pt x="11" y="20"/>
                      <a:pt x="11" y="20"/>
                      <a:pt x="11" y="20"/>
                    </a:cubicBezTo>
                    <a:cubicBezTo>
                      <a:pt x="13" y="19"/>
                      <a:pt x="13" y="15"/>
                      <a:pt x="11" y="14"/>
                    </a:cubicBezTo>
                    <a:cubicBezTo>
                      <a:pt x="10" y="13"/>
                      <a:pt x="9" y="14"/>
                      <a:pt x="8" y="15"/>
                    </a:cubicBezTo>
                    <a:cubicBezTo>
                      <a:pt x="9" y="12"/>
                      <a:pt x="10" y="9"/>
                      <a:pt x="12" y="7"/>
                    </a:cubicBezTo>
                    <a:cubicBezTo>
                      <a:pt x="13" y="6"/>
                      <a:pt x="14" y="6"/>
                      <a:pt x="15" y="6"/>
                    </a:cubicBezTo>
                    <a:cubicBezTo>
                      <a:pt x="20" y="4"/>
                      <a:pt x="29" y="5"/>
                      <a:pt x="35" y="5"/>
                    </a:cubicBezTo>
                    <a:close/>
                    <a:moveTo>
                      <a:pt x="1" y="32"/>
                    </a:moveTo>
                    <a:cubicBezTo>
                      <a:pt x="3" y="24"/>
                      <a:pt x="3" y="15"/>
                      <a:pt x="9" y="9"/>
                    </a:cubicBezTo>
                    <a:cubicBezTo>
                      <a:pt x="8" y="11"/>
                      <a:pt x="8" y="12"/>
                      <a:pt x="7" y="14"/>
                    </a:cubicBezTo>
                    <a:cubicBezTo>
                      <a:pt x="7" y="15"/>
                      <a:pt x="7" y="15"/>
                      <a:pt x="7" y="16"/>
                    </a:cubicBezTo>
                    <a:cubicBezTo>
                      <a:pt x="6" y="17"/>
                      <a:pt x="5" y="18"/>
                      <a:pt x="6" y="19"/>
                    </a:cubicBezTo>
                    <a:cubicBezTo>
                      <a:pt x="5" y="23"/>
                      <a:pt x="5" y="28"/>
                      <a:pt x="6" y="32"/>
                    </a:cubicBezTo>
                    <a:cubicBezTo>
                      <a:pt x="4" y="32"/>
                      <a:pt x="3" y="32"/>
                      <a:pt x="1" y="32"/>
                    </a:cubicBezTo>
                    <a:cubicBezTo>
                      <a:pt x="1" y="32"/>
                      <a:pt x="1" y="32"/>
                      <a:pt x="1" y="32"/>
                    </a:cubicBezTo>
                    <a:close/>
                  </a:path>
                </a:pathLst>
              </a:custGeom>
              <a:solidFill>
                <a:srgbClr val="FFFFFF">
                  <a:alpha val="100000"/>
                </a:srgbClr>
              </a:solidFill>
              <a:ln w="9525">
                <a:noFill/>
              </a:ln>
            </p:spPr>
            <p:txBody>
              <a:bodyPr/>
              <a:p>
                <a:endParaRPr lang="zh-CN" altLang="en-US"/>
              </a:p>
            </p:txBody>
          </p:sp>
          <p:sp>
            <p:nvSpPr>
              <p:cNvPr id="16828" name="Freeform 138"/>
              <p:cNvSpPr>
                <a:spLocks noEditPoints="1"/>
              </p:cNvSpPr>
              <p:nvPr/>
            </p:nvSpPr>
            <p:spPr>
              <a:xfrm>
                <a:off x="8782845" y="4397375"/>
                <a:ext cx="1049338" cy="76200"/>
              </a:xfrm>
              <a:custGeom>
                <a:avLst/>
                <a:gdLst>
                  <a:gd name="txL" fmla="*/ 0 w 136"/>
                  <a:gd name="txT" fmla="*/ 0 h 10"/>
                  <a:gd name="txR" fmla="*/ 136 w 136"/>
                  <a:gd name="txB" fmla="*/ 10 h 10"/>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36" h="10">
                    <a:moveTo>
                      <a:pt x="0" y="3"/>
                    </a:moveTo>
                    <a:cubicBezTo>
                      <a:pt x="11" y="3"/>
                      <a:pt x="22" y="4"/>
                      <a:pt x="33" y="4"/>
                    </a:cubicBezTo>
                    <a:cubicBezTo>
                      <a:pt x="33" y="5"/>
                      <a:pt x="33" y="5"/>
                      <a:pt x="33" y="6"/>
                    </a:cubicBezTo>
                    <a:cubicBezTo>
                      <a:pt x="23" y="6"/>
                      <a:pt x="13" y="6"/>
                      <a:pt x="3" y="7"/>
                    </a:cubicBezTo>
                    <a:cubicBezTo>
                      <a:pt x="3" y="7"/>
                      <a:pt x="3" y="7"/>
                      <a:pt x="3" y="7"/>
                    </a:cubicBezTo>
                    <a:cubicBezTo>
                      <a:pt x="47" y="8"/>
                      <a:pt x="92" y="10"/>
                      <a:pt x="136" y="7"/>
                    </a:cubicBezTo>
                    <a:cubicBezTo>
                      <a:pt x="136" y="7"/>
                      <a:pt x="136" y="7"/>
                      <a:pt x="136" y="7"/>
                    </a:cubicBezTo>
                    <a:cubicBezTo>
                      <a:pt x="118" y="6"/>
                      <a:pt x="100" y="5"/>
                      <a:pt x="82" y="5"/>
                    </a:cubicBezTo>
                    <a:cubicBezTo>
                      <a:pt x="82" y="5"/>
                      <a:pt x="82" y="5"/>
                      <a:pt x="82" y="5"/>
                    </a:cubicBezTo>
                    <a:cubicBezTo>
                      <a:pt x="82" y="5"/>
                      <a:pt x="82" y="5"/>
                      <a:pt x="82" y="4"/>
                    </a:cubicBezTo>
                    <a:cubicBezTo>
                      <a:pt x="96" y="4"/>
                      <a:pt x="109" y="4"/>
                      <a:pt x="123" y="4"/>
                    </a:cubicBezTo>
                    <a:cubicBezTo>
                      <a:pt x="122" y="4"/>
                      <a:pt x="122" y="4"/>
                      <a:pt x="121" y="5"/>
                    </a:cubicBezTo>
                    <a:cubicBezTo>
                      <a:pt x="121" y="5"/>
                      <a:pt x="121" y="5"/>
                      <a:pt x="121" y="5"/>
                    </a:cubicBezTo>
                    <a:cubicBezTo>
                      <a:pt x="123" y="6"/>
                      <a:pt x="125" y="6"/>
                      <a:pt x="125" y="4"/>
                    </a:cubicBezTo>
                    <a:cubicBezTo>
                      <a:pt x="126" y="4"/>
                      <a:pt x="125" y="4"/>
                      <a:pt x="125" y="4"/>
                    </a:cubicBezTo>
                    <a:cubicBezTo>
                      <a:pt x="126" y="4"/>
                      <a:pt x="126" y="4"/>
                      <a:pt x="126" y="4"/>
                    </a:cubicBezTo>
                    <a:cubicBezTo>
                      <a:pt x="127" y="4"/>
                      <a:pt x="127" y="4"/>
                      <a:pt x="127" y="3"/>
                    </a:cubicBezTo>
                    <a:cubicBezTo>
                      <a:pt x="126" y="3"/>
                      <a:pt x="126" y="3"/>
                      <a:pt x="126" y="3"/>
                    </a:cubicBezTo>
                    <a:cubicBezTo>
                      <a:pt x="129" y="3"/>
                      <a:pt x="132" y="3"/>
                      <a:pt x="135" y="3"/>
                    </a:cubicBezTo>
                    <a:cubicBezTo>
                      <a:pt x="135" y="3"/>
                      <a:pt x="135" y="2"/>
                      <a:pt x="135" y="2"/>
                    </a:cubicBezTo>
                    <a:cubicBezTo>
                      <a:pt x="90" y="0"/>
                      <a:pt x="45" y="1"/>
                      <a:pt x="0" y="2"/>
                    </a:cubicBezTo>
                    <a:cubicBezTo>
                      <a:pt x="0" y="2"/>
                      <a:pt x="0" y="3"/>
                      <a:pt x="0" y="3"/>
                    </a:cubicBezTo>
                    <a:close/>
                    <a:moveTo>
                      <a:pt x="122" y="5"/>
                    </a:moveTo>
                    <a:cubicBezTo>
                      <a:pt x="123" y="4"/>
                      <a:pt x="124" y="4"/>
                      <a:pt x="125" y="4"/>
                    </a:cubicBezTo>
                    <a:cubicBezTo>
                      <a:pt x="124" y="4"/>
                      <a:pt x="123" y="5"/>
                      <a:pt x="122" y="5"/>
                    </a:cubicBezTo>
                    <a:close/>
                    <a:moveTo>
                      <a:pt x="34" y="6"/>
                    </a:moveTo>
                    <a:cubicBezTo>
                      <a:pt x="34" y="5"/>
                      <a:pt x="34" y="4"/>
                      <a:pt x="34" y="4"/>
                    </a:cubicBezTo>
                    <a:cubicBezTo>
                      <a:pt x="35" y="4"/>
                      <a:pt x="36" y="4"/>
                      <a:pt x="37" y="4"/>
                    </a:cubicBezTo>
                    <a:cubicBezTo>
                      <a:pt x="37" y="4"/>
                      <a:pt x="37" y="4"/>
                      <a:pt x="38" y="4"/>
                    </a:cubicBezTo>
                    <a:cubicBezTo>
                      <a:pt x="38" y="4"/>
                      <a:pt x="37" y="4"/>
                      <a:pt x="38" y="5"/>
                    </a:cubicBezTo>
                    <a:cubicBezTo>
                      <a:pt x="38" y="5"/>
                      <a:pt x="38" y="5"/>
                      <a:pt x="38" y="5"/>
                    </a:cubicBezTo>
                    <a:cubicBezTo>
                      <a:pt x="38" y="5"/>
                      <a:pt x="38" y="5"/>
                      <a:pt x="38" y="5"/>
                    </a:cubicBezTo>
                    <a:cubicBezTo>
                      <a:pt x="38" y="5"/>
                      <a:pt x="38" y="5"/>
                      <a:pt x="38" y="6"/>
                    </a:cubicBezTo>
                    <a:cubicBezTo>
                      <a:pt x="38" y="6"/>
                      <a:pt x="38" y="6"/>
                      <a:pt x="37" y="6"/>
                    </a:cubicBezTo>
                    <a:cubicBezTo>
                      <a:pt x="37" y="6"/>
                      <a:pt x="36" y="6"/>
                      <a:pt x="35" y="6"/>
                    </a:cubicBezTo>
                    <a:cubicBezTo>
                      <a:pt x="35" y="6"/>
                      <a:pt x="35" y="6"/>
                      <a:pt x="34" y="6"/>
                    </a:cubicBezTo>
                    <a:close/>
                    <a:moveTo>
                      <a:pt x="81" y="5"/>
                    </a:moveTo>
                    <a:cubicBezTo>
                      <a:pt x="81" y="5"/>
                      <a:pt x="81" y="5"/>
                      <a:pt x="81" y="5"/>
                    </a:cubicBezTo>
                    <a:cubicBezTo>
                      <a:pt x="80" y="5"/>
                      <a:pt x="79" y="5"/>
                      <a:pt x="78" y="5"/>
                    </a:cubicBezTo>
                    <a:cubicBezTo>
                      <a:pt x="78" y="5"/>
                      <a:pt x="78" y="5"/>
                      <a:pt x="78" y="5"/>
                    </a:cubicBezTo>
                    <a:cubicBezTo>
                      <a:pt x="79" y="5"/>
                      <a:pt x="79" y="5"/>
                      <a:pt x="79" y="5"/>
                    </a:cubicBezTo>
                    <a:cubicBezTo>
                      <a:pt x="79" y="4"/>
                      <a:pt x="79" y="4"/>
                      <a:pt x="79" y="4"/>
                    </a:cubicBezTo>
                    <a:cubicBezTo>
                      <a:pt x="79" y="5"/>
                      <a:pt x="79" y="5"/>
                      <a:pt x="79" y="5"/>
                    </a:cubicBezTo>
                    <a:cubicBezTo>
                      <a:pt x="79" y="5"/>
                      <a:pt x="80" y="5"/>
                      <a:pt x="80" y="4"/>
                    </a:cubicBezTo>
                    <a:cubicBezTo>
                      <a:pt x="80" y="4"/>
                      <a:pt x="80" y="4"/>
                      <a:pt x="81" y="4"/>
                    </a:cubicBezTo>
                    <a:cubicBezTo>
                      <a:pt x="81" y="5"/>
                      <a:pt x="81" y="5"/>
                      <a:pt x="81" y="5"/>
                    </a:cubicBezTo>
                    <a:close/>
                    <a:moveTo>
                      <a:pt x="78" y="5"/>
                    </a:moveTo>
                    <a:cubicBezTo>
                      <a:pt x="78" y="5"/>
                      <a:pt x="77" y="5"/>
                      <a:pt x="77" y="5"/>
                    </a:cubicBezTo>
                    <a:cubicBezTo>
                      <a:pt x="65" y="5"/>
                      <a:pt x="52" y="6"/>
                      <a:pt x="39" y="6"/>
                    </a:cubicBezTo>
                    <a:cubicBezTo>
                      <a:pt x="40" y="5"/>
                      <a:pt x="40" y="5"/>
                      <a:pt x="39" y="4"/>
                    </a:cubicBezTo>
                    <a:cubicBezTo>
                      <a:pt x="52" y="4"/>
                      <a:pt x="65" y="5"/>
                      <a:pt x="78" y="5"/>
                    </a:cubicBezTo>
                    <a:close/>
                  </a:path>
                </a:pathLst>
              </a:custGeom>
              <a:solidFill>
                <a:srgbClr val="FFFFFF">
                  <a:alpha val="100000"/>
                </a:srgbClr>
              </a:solidFill>
              <a:ln w="9525">
                <a:noFill/>
              </a:ln>
            </p:spPr>
            <p:txBody>
              <a:bodyPr/>
              <a:p>
                <a:endParaRPr lang="zh-CN" altLang="en-US"/>
              </a:p>
            </p:txBody>
          </p:sp>
          <p:sp>
            <p:nvSpPr>
              <p:cNvPr id="16829" name="Freeform 139"/>
              <p:cNvSpPr/>
              <p:nvPr/>
            </p:nvSpPr>
            <p:spPr>
              <a:xfrm>
                <a:off x="8798720" y="4489450"/>
                <a:ext cx="554038" cy="261938"/>
              </a:xfrm>
              <a:custGeom>
                <a:avLst/>
                <a:gdLst>
                  <a:gd name="txL" fmla="*/ 0 w 72"/>
                  <a:gd name="txT" fmla="*/ 0 h 34"/>
                  <a:gd name="txR" fmla="*/ 72 w 72"/>
                  <a:gd name="txB" fmla="*/ 34 h 34"/>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txL" t="txT" r="txR" b="txB"/>
                <a:pathLst>
                  <a:path w="72" h="34">
                    <a:moveTo>
                      <a:pt x="1" y="22"/>
                    </a:moveTo>
                    <a:cubicBezTo>
                      <a:pt x="7" y="8"/>
                      <a:pt x="25" y="1"/>
                      <a:pt x="40" y="3"/>
                    </a:cubicBezTo>
                    <a:cubicBezTo>
                      <a:pt x="57" y="5"/>
                      <a:pt x="67" y="18"/>
                      <a:pt x="70" y="33"/>
                    </a:cubicBezTo>
                    <a:cubicBezTo>
                      <a:pt x="71" y="34"/>
                      <a:pt x="72" y="34"/>
                      <a:pt x="72" y="33"/>
                    </a:cubicBezTo>
                    <a:cubicBezTo>
                      <a:pt x="69" y="17"/>
                      <a:pt x="58" y="4"/>
                      <a:pt x="40" y="2"/>
                    </a:cubicBezTo>
                    <a:cubicBezTo>
                      <a:pt x="25" y="0"/>
                      <a:pt x="6" y="7"/>
                      <a:pt x="0" y="22"/>
                    </a:cubicBezTo>
                    <a:cubicBezTo>
                      <a:pt x="0" y="22"/>
                      <a:pt x="1" y="23"/>
                      <a:pt x="1" y="22"/>
                    </a:cubicBezTo>
                    <a:close/>
                  </a:path>
                </a:pathLst>
              </a:custGeom>
              <a:solidFill>
                <a:srgbClr val="FFFFFF">
                  <a:alpha val="100000"/>
                </a:srgbClr>
              </a:solidFill>
              <a:ln w="9525">
                <a:noFill/>
              </a:ln>
            </p:spPr>
            <p:txBody>
              <a:bodyPr/>
              <a:p>
                <a:endParaRPr lang="zh-CN" altLang="en-US"/>
              </a:p>
            </p:txBody>
          </p:sp>
          <p:sp>
            <p:nvSpPr>
              <p:cNvPr id="16830" name="Freeform 140"/>
              <p:cNvSpPr/>
              <p:nvPr/>
            </p:nvSpPr>
            <p:spPr>
              <a:xfrm>
                <a:off x="10162383" y="4443413"/>
                <a:ext cx="401638" cy="254000"/>
              </a:xfrm>
              <a:custGeom>
                <a:avLst/>
                <a:gdLst>
                  <a:gd name="txL" fmla="*/ 0 w 52"/>
                  <a:gd name="txT" fmla="*/ 0 h 33"/>
                  <a:gd name="txR" fmla="*/ 52 w 52"/>
                  <a:gd name="txB" fmla="*/ 33 h 33"/>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Lst>
                <a:rect l="txL" t="txT" r="txR" b="txB"/>
                <a:pathLst>
                  <a:path w="52" h="33">
                    <a:moveTo>
                      <a:pt x="51" y="26"/>
                    </a:moveTo>
                    <a:cubicBezTo>
                      <a:pt x="51" y="27"/>
                      <a:pt x="52" y="26"/>
                      <a:pt x="52" y="26"/>
                    </a:cubicBezTo>
                    <a:cubicBezTo>
                      <a:pt x="50" y="12"/>
                      <a:pt x="33" y="5"/>
                      <a:pt x="20" y="8"/>
                    </a:cubicBezTo>
                    <a:cubicBezTo>
                      <a:pt x="8" y="11"/>
                      <a:pt x="0" y="21"/>
                      <a:pt x="0" y="33"/>
                    </a:cubicBezTo>
                    <a:cubicBezTo>
                      <a:pt x="0" y="33"/>
                      <a:pt x="1" y="33"/>
                      <a:pt x="1" y="33"/>
                    </a:cubicBezTo>
                    <a:cubicBezTo>
                      <a:pt x="2" y="6"/>
                      <a:pt x="42" y="0"/>
                      <a:pt x="51" y="26"/>
                    </a:cubicBezTo>
                    <a:close/>
                  </a:path>
                </a:pathLst>
              </a:custGeom>
              <a:solidFill>
                <a:srgbClr val="FFFFFF">
                  <a:alpha val="100000"/>
                </a:srgbClr>
              </a:solidFill>
              <a:ln w="9525">
                <a:noFill/>
              </a:ln>
            </p:spPr>
            <p:txBody>
              <a:bodyPr/>
              <a:p>
                <a:endParaRPr lang="zh-CN" altLang="en-US"/>
              </a:p>
            </p:txBody>
          </p:sp>
          <p:sp>
            <p:nvSpPr>
              <p:cNvPr id="16831" name="Freeform 141"/>
              <p:cNvSpPr/>
              <p:nvPr/>
            </p:nvSpPr>
            <p:spPr>
              <a:xfrm>
                <a:off x="8936833" y="4195763"/>
                <a:ext cx="7938" cy="7938"/>
              </a:xfrm>
              <a:custGeom>
                <a:avLst/>
                <a:gdLst>
                  <a:gd name="txL" fmla="*/ 0 w 1"/>
                  <a:gd name="txT" fmla="*/ 0 h 1"/>
                  <a:gd name="txR" fmla="*/ 1 w 1"/>
                  <a:gd name="txB" fmla="*/ 1 h 1"/>
                </a:gdLst>
                <a:ahLst/>
                <a:cxnLst>
                  <a:cxn ang="0">
                    <a:pos x="2147483647" y="2147483647"/>
                  </a:cxn>
                  <a:cxn ang="0">
                    <a:pos x="2147483647" y="0"/>
                  </a:cxn>
                  <a:cxn ang="0">
                    <a:pos x="2147483647" y="2147483647"/>
                  </a:cxn>
                </a:cxnLst>
                <a:rect l="txL" t="txT" r="txR" b="txB"/>
                <a:pathLst>
                  <a:path w="1" h="1">
                    <a:moveTo>
                      <a:pt x="1" y="1"/>
                    </a:moveTo>
                    <a:cubicBezTo>
                      <a:pt x="1" y="1"/>
                      <a:pt x="1"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16832" name="Freeform 142"/>
              <p:cNvSpPr/>
              <p:nvPr/>
            </p:nvSpPr>
            <p:spPr>
              <a:xfrm>
                <a:off x="9190833" y="4181475"/>
                <a:ext cx="15875" cy="7938"/>
              </a:xfrm>
              <a:custGeom>
                <a:avLst/>
                <a:gdLst>
                  <a:gd name="txL" fmla="*/ 0 w 2"/>
                  <a:gd name="txT" fmla="*/ 0 h 1"/>
                  <a:gd name="txR" fmla="*/ 2 w 2"/>
                  <a:gd name="txB" fmla="*/ 1 h 1"/>
                </a:gdLst>
                <a:ahLst/>
                <a:cxnLst>
                  <a:cxn ang="0">
                    <a:pos x="2147483647" y="2147483647"/>
                  </a:cxn>
                  <a:cxn ang="0">
                    <a:pos x="2147483647" y="0"/>
                  </a:cxn>
                  <a:cxn ang="0">
                    <a:pos x="2147483647" y="2147483647"/>
                  </a:cxn>
                </a:cxnLst>
                <a:rect l="txL" t="txT" r="txR" b="txB"/>
                <a:pathLst>
                  <a:path w="2" h="1">
                    <a:moveTo>
                      <a:pt x="1" y="1"/>
                    </a:moveTo>
                    <a:cubicBezTo>
                      <a:pt x="2" y="1"/>
                      <a:pt x="2"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16833" name="Freeform 143"/>
              <p:cNvSpPr/>
              <p:nvPr/>
            </p:nvSpPr>
            <p:spPr>
              <a:xfrm>
                <a:off x="9152733" y="4195763"/>
                <a:ext cx="53975" cy="31750"/>
              </a:xfrm>
              <a:custGeom>
                <a:avLst/>
                <a:gdLst>
                  <a:gd name="txL" fmla="*/ 0 w 7"/>
                  <a:gd name="txT" fmla="*/ 0 h 4"/>
                  <a:gd name="txR" fmla="*/ 7 w 7"/>
                  <a:gd name="txB" fmla="*/ 4 h 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 h="4">
                    <a:moveTo>
                      <a:pt x="1" y="2"/>
                    </a:moveTo>
                    <a:cubicBezTo>
                      <a:pt x="3" y="3"/>
                      <a:pt x="6" y="4"/>
                      <a:pt x="7" y="1"/>
                    </a:cubicBezTo>
                    <a:cubicBezTo>
                      <a:pt x="7" y="1"/>
                      <a:pt x="7" y="1"/>
                      <a:pt x="6" y="1"/>
                    </a:cubicBezTo>
                    <a:cubicBezTo>
                      <a:pt x="6" y="1"/>
                      <a:pt x="6" y="1"/>
                      <a:pt x="5" y="2"/>
                    </a:cubicBezTo>
                    <a:cubicBezTo>
                      <a:pt x="4" y="2"/>
                      <a:pt x="3" y="2"/>
                      <a:pt x="2" y="1"/>
                    </a:cubicBezTo>
                    <a:cubicBezTo>
                      <a:pt x="1" y="0"/>
                      <a:pt x="0" y="2"/>
                      <a:pt x="1" y="2"/>
                    </a:cubicBezTo>
                    <a:close/>
                  </a:path>
                </a:pathLst>
              </a:custGeom>
              <a:solidFill>
                <a:srgbClr val="FFFFFF">
                  <a:alpha val="100000"/>
                </a:srgbClr>
              </a:solidFill>
              <a:ln w="9525">
                <a:noFill/>
              </a:ln>
            </p:spPr>
            <p:txBody>
              <a:bodyPr/>
              <a:p>
                <a:endParaRPr lang="zh-CN" altLang="en-US"/>
              </a:p>
            </p:txBody>
          </p:sp>
          <p:sp>
            <p:nvSpPr>
              <p:cNvPr id="16834" name="Freeform 144"/>
              <p:cNvSpPr/>
              <p:nvPr/>
            </p:nvSpPr>
            <p:spPr>
              <a:xfrm>
                <a:off x="9392445" y="4173538"/>
                <a:ext cx="22225" cy="7938"/>
              </a:xfrm>
              <a:custGeom>
                <a:avLst/>
                <a:gdLst>
                  <a:gd name="txL" fmla="*/ 0 w 3"/>
                  <a:gd name="txT" fmla="*/ 0 h 1"/>
                  <a:gd name="txR" fmla="*/ 3 w 3"/>
                  <a:gd name="txB" fmla="*/ 1 h 1"/>
                </a:gdLst>
                <a:ahLst/>
                <a:cxnLst>
                  <a:cxn ang="0">
                    <a:pos x="2147483647" y="2147483647"/>
                  </a:cxn>
                  <a:cxn ang="0">
                    <a:pos x="2147483647" y="0"/>
                  </a:cxn>
                  <a:cxn ang="0">
                    <a:pos x="2147483647" y="2147483647"/>
                  </a:cxn>
                </a:cxnLst>
                <a:rect l="txL" t="txT" r="txR" b="txB"/>
                <a:pathLst>
                  <a:path w="3" h="1">
                    <a:moveTo>
                      <a:pt x="1" y="1"/>
                    </a:moveTo>
                    <a:cubicBezTo>
                      <a:pt x="3" y="1"/>
                      <a:pt x="3" y="0"/>
                      <a:pt x="2" y="0"/>
                    </a:cubicBezTo>
                    <a:cubicBezTo>
                      <a:pt x="1" y="0"/>
                      <a:pt x="0" y="1"/>
                      <a:pt x="1" y="1"/>
                    </a:cubicBezTo>
                    <a:close/>
                  </a:path>
                </a:pathLst>
              </a:custGeom>
              <a:solidFill>
                <a:srgbClr val="FFFFFF">
                  <a:alpha val="100000"/>
                </a:srgbClr>
              </a:solidFill>
              <a:ln w="9525">
                <a:noFill/>
              </a:ln>
            </p:spPr>
            <p:txBody>
              <a:bodyPr/>
              <a:p>
                <a:endParaRPr lang="zh-CN" altLang="en-US"/>
              </a:p>
            </p:txBody>
          </p:sp>
          <p:sp>
            <p:nvSpPr>
              <p:cNvPr id="16835" name="Freeform 145"/>
              <p:cNvSpPr/>
              <p:nvPr/>
            </p:nvSpPr>
            <p:spPr>
              <a:xfrm>
                <a:off x="9422608" y="4181475"/>
                <a:ext cx="15875" cy="14288"/>
              </a:xfrm>
              <a:custGeom>
                <a:avLst/>
                <a:gdLst>
                  <a:gd name="txL" fmla="*/ 0 w 2"/>
                  <a:gd name="txT" fmla="*/ 0 h 2"/>
                  <a:gd name="txR" fmla="*/ 2 w 2"/>
                  <a:gd name="txB" fmla="*/ 2 h 2"/>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2" h="2">
                    <a:moveTo>
                      <a:pt x="1" y="1"/>
                    </a:moveTo>
                    <a:cubicBezTo>
                      <a:pt x="1" y="2"/>
                      <a:pt x="1" y="2"/>
                      <a:pt x="1" y="2"/>
                    </a:cubicBezTo>
                    <a:cubicBezTo>
                      <a:pt x="1" y="2"/>
                      <a:pt x="2" y="2"/>
                      <a:pt x="2" y="1"/>
                    </a:cubicBezTo>
                    <a:cubicBezTo>
                      <a:pt x="2" y="1"/>
                      <a:pt x="2" y="1"/>
                      <a:pt x="2" y="1"/>
                    </a:cubicBezTo>
                    <a:cubicBezTo>
                      <a:pt x="2" y="0"/>
                      <a:pt x="0" y="1"/>
                      <a:pt x="1" y="1"/>
                    </a:cubicBezTo>
                    <a:close/>
                  </a:path>
                </a:pathLst>
              </a:custGeom>
              <a:solidFill>
                <a:srgbClr val="FFFFFF">
                  <a:alpha val="100000"/>
                </a:srgbClr>
              </a:solidFill>
              <a:ln w="9525">
                <a:noFill/>
              </a:ln>
            </p:spPr>
            <p:txBody>
              <a:bodyPr/>
              <a:p>
                <a:endParaRPr lang="zh-CN" altLang="en-US"/>
              </a:p>
            </p:txBody>
          </p:sp>
          <p:sp>
            <p:nvSpPr>
              <p:cNvPr id="16836" name="Freeform 146"/>
              <p:cNvSpPr/>
              <p:nvPr/>
            </p:nvSpPr>
            <p:spPr>
              <a:xfrm>
                <a:off x="9160670" y="4181475"/>
                <a:ext cx="15875" cy="7938"/>
              </a:xfrm>
              <a:custGeom>
                <a:avLst/>
                <a:gdLst>
                  <a:gd name="txL" fmla="*/ 0 w 2"/>
                  <a:gd name="txT" fmla="*/ 0 h 1"/>
                  <a:gd name="txR" fmla="*/ 2 w 2"/>
                  <a:gd name="txB" fmla="*/ 1 h 1"/>
                </a:gdLst>
                <a:ahLst/>
                <a:cxnLst>
                  <a:cxn ang="0">
                    <a:pos x="2147483647" y="2147483647"/>
                  </a:cxn>
                  <a:cxn ang="0">
                    <a:pos x="2147483647" y="0"/>
                  </a:cxn>
                  <a:cxn ang="0">
                    <a:pos x="2147483647" y="2147483647"/>
                  </a:cxn>
                </a:cxnLst>
                <a:rect l="txL" t="txT" r="txR" b="txB"/>
                <a:pathLst>
                  <a:path w="2" h="1">
                    <a:moveTo>
                      <a:pt x="1" y="1"/>
                    </a:moveTo>
                    <a:cubicBezTo>
                      <a:pt x="2" y="1"/>
                      <a:pt x="2"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16837" name="Freeform 147"/>
              <p:cNvSpPr/>
              <p:nvPr/>
            </p:nvSpPr>
            <p:spPr>
              <a:xfrm>
                <a:off x="8968583" y="4195763"/>
                <a:ext cx="6350" cy="7938"/>
              </a:xfrm>
              <a:custGeom>
                <a:avLst/>
                <a:gdLst>
                  <a:gd name="txL" fmla="*/ 0 w 1"/>
                  <a:gd name="txT" fmla="*/ 0 h 1"/>
                  <a:gd name="txR" fmla="*/ 1 w 1"/>
                  <a:gd name="txB" fmla="*/ 1 h 1"/>
                </a:gdLst>
                <a:ahLst/>
                <a:cxnLst>
                  <a:cxn ang="0">
                    <a:pos x="0" y="2147483647"/>
                  </a:cxn>
                  <a:cxn ang="0">
                    <a:pos x="0" y="0"/>
                  </a:cxn>
                  <a:cxn ang="0">
                    <a:pos x="0" y="2147483647"/>
                  </a:cxn>
                </a:cxnLst>
                <a:rect l="txL" t="txT" r="txR" b="txB"/>
                <a:pathLst>
                  <a:path w="1" h="1">
                    <a:moveTo>
                      <a:pt x="0" y="1"/>
                    </a:moveTo>
                    <a:cubicBezTo>
                      <a:pt x="1" y="1"/>
                      <a:pt x="1" y="0"/>
                      <a:pt x="0" y="0"/>
                    </a:cubicBezTo>
                    <a:cubicBezTo>
                      <a:pt x="0" y="0"/>
                      <a:pt x="0" y="1"/>
                      <a:pt x="0" y="1"/>
                    </a:cubicBezTo>
                    <a:close/>
                  </a:path>
                </a:pathLst>
              </a:custGeom>
              <a:solidFill>
                <a:srgbClr val="FFFFFF">
                  <a:alpha val="100000"/>
                </a:srgbClr>
              </a:solidFill>
              <a:ln w="9525">
                <a:noFill/>
              </a:ln>
            </p:spPr>
            <p:txBody>
              <a:bodyPr/>
              <a:p>
                <a:endParaRPr lang="zh-CN" altLang="en-US"/>
              </a:p>
            </p:txBody>
          </p:sp>
          <p:sp>
            <p:nvSpPr>
              <p:cNvPr id="16838" name="Freeform 148"/>
              <p:cNvSpPr/>
              <p:nvPr/>
            </p:nvSpPr>
            <p:spPr>
              <a:xfrm>
                <a:off x="9600408" y="4165600"/>
                <a:ext cx="7938" cy="15875"/>
              </a:xfrm>
              <a:custGeom>
                <a:avLst/>
                <a:gdLst>
                  <a:gd name="txL" fmla="*/ 0 w 1"/>
                  <a:gd name="txT" fmla="*/ 0 h 2"/>
                  <a:gd name="txR" fmla="*/ 1 w 1"/>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 h="2">
                    <a:moveTo>
                      <a:pt x="1" y="1"/>
                    </a:moveTo>
                    <a:cubicBezTo>
                      <a:pt x="1" y="1"/>
                      <a:pt x="1" y="1"/>
                      <a:pt x="1" y="1"/>
                    </a:cubicBezTo>
                    <a:cubicBezTo>
                      <a:pt x="1" y="1"/>
                      <a:pt x="1" y="0"/>
                      <a:pt x="1" y="0"/>
                    </a:cubicBezTo>
                    <a:cubicBezTo>
                      <a:pt x="1" y="0"/>
                      <a:pt x="1" y="0"/>
                      <a:pt x="1" y="0"/>
                    </a:cubicBezTo>
                    <a:cubicBezTo>
                      <a:pt x="0" y="1"/>
                      <a:pt x="1" y="2"/>
                      <a:pt x="1" y="1"/>
                    </a:cubicBezTo>
                    <a:close/>
                  </a:path>
                </a:pathLst>
              </a:custGeom>
              <a:solidFill>
                <a:srgbClr val="FFFFFF">
                  <a:alpha val="100000"/>
                </a:srgbClr>
              </a:solidFill>
              <a:ln w="9525">
                <a:noFill/>
              </a:ln>
            </p:spPr>
            <p:txBody>
              <a:bodyPr/>
              <a:p>
                <a:endParaRPr lang="zh-CN" altLang="en-US"/>
              </a:p>
            </p:txBody>
          </p:sp>
          <p:sp>
            <p:nvSpPr>
              <p:cNvPr id="16839" name="Freeform 149"/>
              <p:cNvSpPr/>
              <p:nvPr/>
            </p:nvSpPr>
            <p:spPr>
              <a:xfrm>
                <a:off x="9622633" y="4165600"/>
                <a:ext cx="7938" cy="7938"/>
              </a:xfrm>
              <a:custGeom>
                <a:avLst/>
                <a:gdLst>
                  <a:gd name="txL" fmla="*/ 0 w 1"/>
                  <a:gd name="txT" fmla="*/ 0 h 1"/>
                  <a:gd name="txR" fmla="*/ 1 w 1"/>
                  <a:gd name="txB" fmla="*/ 1 h 1"/>
                </a:gdLst>
                <a:ahLst/>
                <a:cxnLst>
                  <a:cxn ang="0">
                    <a:pos x="0" y="2147483647"/>
                  </a:cxn>
                  <a:cxn ang="0">
                    <a:pos x="0" y="0"/>
                  </a:cxn>
                  <a:cxn ang="0">
                    <a:pos x="0" y="2147483647"/>
                  </a:cxn>
                </a:cxnLst>
                <a:rect l="txL" t="txT" r="txR" b="txB"/>
                <a:pathLst>
                  <a:path w="1" h="1">
                    <a:moveTo>
                      <a:pt x="0" y="1"/>
                    </a:moveTo>
                    <a:cubicBezTo>
                      <a:pt x="1" y="1"/>
                      <a:pt x="1" y="0"/>
                      <a:pt x="0" y="0"/>
                    </a:cubicBezTo>
                    <a:cubicBezTo>
                      <a:pt x="0" y="0"/>
                      <a:pt x="0" y="1"/>
                      <a:pt x="0" y="1"/>
                    </a:cubicBezTo>
                    <a:close/>
                  </a:path>
                </a:pathLst>
              </a:custGeom>
              <a:solidFill>
                <a:srgbClr val="FFFFFF">
                  <a:alpha val="100000"/>
                </a:srgbClr>
              </a:solidFill>
              <a:ln w="9525">
                <a:noFill/>
              </a:ln>
            </p:spPr>
            <p:txBody>
              <a:bodyPr/>
              <a:p>
                <a:endParaRPr lang="zh-CN" altLang="en-US"/>
              </a:p>
            </p:txBody>
          </p:sp>
          <p:sp>
            <p:nvSpPr>
              <p:cNvPr id="16840" name="Freeform 150"/>
              <p:cNvSpPr/>
              <p:nvPr/>
            </p:nvSpPr>
            <p:spPr>
              <a:xfrm>
                <a:off x="9600408" y="4181475"/>
                <a:ext cx="38100" cy="22225"/>
              </a:xfrm>
              <a:custGeom>
                <a:avLst/>
                <a:gdLst>
                  <a:gd name="txL" fmla="*/ 0 w 5"/>
                  <a:gd name="txT" fmla="*/ 0 h 3"/>
                  <a:gd name="txR" fmla="*/ 5 w 5"/>
                  <a:gd name="txB" fmla="*/ 3 h 3"/>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5" h="3">
                    <a:moveTo>
                      <a:pt x="4" y="1"/>
                    </a:moveTo>
                    <a:cubicBezTo>
                      <a:pt x="3" y="2"/>
                      <a:pt x="2" y="2"/>
                      <a:pt x="1" y="1"/>
                    </a:cubicBezTo>
                    <a:cubicBezTo>
                      <a:pt x="1" y="0"/>
                      <a:pt x="0" y="1"/>
                      <a:pt x="0" y="1"/>
                    </a:cubicBezTo>
                    <a:cubicBezTo>
                      <a:pt x="1" y="3"/>
                      <a:pt x="3" y="3"/>
                      <a:pt x="4" y="3"/>
                    </a:cubicBezTo>
                    <a:cubicBezTo>
                      <a:pt x="4" y="2"/>
                      <a:pt x="5" y="2"/>
                      <a:pt x="4" y="2"/>
                    </a:cubicBezTo>
                    <a:cubicBezTo>
                      <a:pt x="4" y="2"/>
                      <a:pt x="4" y="1"/>
                      <a:pt x="4" y="1"/>
                    </a:cubicBezTo>
                    <a:cubicBezTo>
                      <a:pt x="4" y="1"/>
                      <a:pt x="4" y="1"/>
                      <a:pt x="4" y="1"/>
                    </a:cubicBezTo>
                    <a:close/>
                  </a:path>
                </a:pathLst>
              </a:custGeom>
              <a:solidFill>
                <a:srgbClr val="FFFFFF">
                  <a:alpha val="100000"/>
                </a:srgbClr>
              </a:solidFill>
              <a:ln w="9525">
                <a:noFill/>
              </a:ln>
            </p:spPr>
            <p:txBody>
              <a:bodyPr/>
              <a:p>
                <a:endParaRPr lang="zh-CN" altLang="en-US"/>
              </a:p>
            </p:txBody>
          </p:sp>
          <p:sp>
            <p:nvSpPr>
              <p:cNvPr id="16841" name="Freeform 151"/>
              <p:cNvSpPr/>
              <p:nvPr/>
            </p:nvSpPr>
            <p:spPr>
              <a:xfrm>
                <a:off x="9824245" y="4165600"/>
                <a:ext cx="7938" cy="7938"/>
              </a:xfrm>
              <a:custGeom>
                <a:avLst/>
                <a:gdLst>
                  <a:gd name="txL" fmla="*/ 0 w 1"/>
                  <a:gd name="txT" fmla="*/ 0 h 1"/>
                  <a:gd name="txR" fmla="*/ 1 w 1"/>
                  <a:gd name="txB" fmla="*/ 1 h 1"/>
                </a:gdLst>
                <a:ahLst/>
                <a:cxnLst>
                  <a:cxn ang="0">
                    <a:pos x="2147483647" y="2147483647"/>
                  </a:cxn>
                  <a:cxn ang="0">
                    <a:pos x="0" y="2147483647"/>
                  </a:cxn>
                  <a:cxn ang="0">
                    <a:pos x="0" y="0"/>
                  </a:cxn>
                  <a:cxn ang="0">
                    <a:pos x="0" y="2147483647"/>
                  </a:cxn>
                  <a:cxn ang="0">
                    <a:pos x="2147483647" y="2147483647"/>
                  </a:cxn>
                </a:cxnLst>
                <a:rect l="txL" t="txT" r="txR" b="txB"/>
                <a:pathLst>
                  <a:path w="1" h="1">
                    <a:moveTo>
                      <a:pt x="1" y="1"/>
                    </a:moveTo>
                    <a:cubicBezTo>
                      <a:pt x="1" y="1"/>
                      <a:pt x="0" y="1"/>
                      <a:pt x="0" y="1"/>
                    </a:cubicBezTo>
                    <a:cubicBezTo>
                      <a:pt x="0" y="0"/>
                      <a:pt x="0" y="0"/>
                      <a:pt x="0" y="0"/>
                    </a:cubicBezTo>
                    <a:cubicBezTo>
                      <a:pt x="0" y="1"/>
                      <a:pt x="0" y="1"/>
                      <a:pt x="0" y="1"/>
                    </a:cubicBezTo>
                    <a:cubicBezTo>
                      <a:pt x="0" y="1"/>
                      <a:pt x="1" y="1"/>
                      <a:pt x="1" y="1"/>
                    </a:cubicBezTo>
                    <a:close/>
                  </a:path>
                </a:pathLst>
              </a:custGeom>
              <a:solidFill>
                <a:srgbClr val="FFFFFF">
                  <a:alpha val="100000"/>
                </a:srgbClr>
              </a:solidFill>
              <a:ln w="9525">
                <a:noFill/>
              </a:ln>
            </p:spPr>
            <p:txBody>
              <a:bodyPr/>
              <a:p>
                <a:endParaRPr lang="zh-CN" altLang="en-US"/>
              </a:p>
            </p:txBody>
          </p:sp>
          <p:sp>
            <p:nvSpPr>
              <p:cNvPr id="16842" name="Freeform 152"/>
              <p:cNvSpPr/>
              <p:nvPr/>
            </p:nvSpPr>
            <p:spPr>
              <a:xfrm>
                <a:off x="9422608" y="4157663"/>
                <a:ext cx="23813" cy="23813"/>
              </a:xfrm>
              <a:custGeom>
                <a:avLst/>
                <a:gdLst>
                  <a:gd name="txL" fmla="*/ 0 w 3"/>
                  <a:gd name="txT" fmla="*/ 0 h 3"/>
                  <a:gd name="txR" fmla="*/ 3 w 3"/>
                  <a:gd name="txB" fmla="*/ 3 h 3"/>
                </a:gdLst>
                <a:ahLst/>
                <a:cxnLst>
                  <a:cxn ang="0">
                    <a:pos x="2147483647" y="2147483647"/>
                  </a:cxn>
                  <a:cxn ang="0">
                    <a:pos x="2147483647" y="2147483647"/>
                  </a:cxn>
                  <a:cxn ang="0">
                    <a:pos x="0" y="2147483647"/>
                  </a:cxn>
                  <a:cxn ang="0">
                    <a:pos x="0" y="2147483647"/>
                  </a:cxn>
                  <a:cxn ang="0">
                    <a:pos x="2147483647" y="2147483647"/>
                  </a:cxn>
                </a:cxnLst>
                <a:rect l="txL" t="txT" r="txR" b="txB"/>
                <a:pathLst>
                  <a:path w="3" h="3">
                    <a:moveTo>
                      <a:pt x="1" y="3"/>
                    </a:moveTo>
                    <a:cubicBezTo>
                      <a:pt x="1" y="3"/>
                      <a:pt x="1" y="2"/>
                      <a:pt x="1" y="2"/>
                    </a:cubicBezTo>
                    <a:cubicBezTo>
                      <a:pt x="3" y="2"/>
                      <a:pt x="0" y="0"/>
                      <a:pt x="0" y="1"/>
                    </a:cubicBezTo>
                    <a:cubicBezTo>
                      <a:pt x="0" y="1"/>
                      <a:pt x="0" y="1"/>
                      <a:pt x="0" y="2"/>
                    </a:cubicBezTo>
                    <a:cubicBezTo>
                      <a:pt x="0" y="2"/>
                      <a:pt x="0" y="3"/>
                      <a:pt x="1" y="3"/>
                    </a:cubicBezTo>
                    <a:close/>
                  </a:path>
                </a:pathLst>
              </a:custGeom>
              <a:solidFill>
                <a:srgbClr val="FFFFFF">
                  <a:alpha val="100000"/>
                </a:srgbClr>
              </a:solidFill>
              <a:ln w="9525">
                <a:noFill/>
              </a:ln>
            </p:spPr>
            <p:txBody>
              <a:bodyPr/>
              <a:p>
                <a:endParaRPr lang="zh-CN" altLang="en-US"/>
              </a:p>
            </p:txBody>
          </p:sp>
          <p:sp>
            <p:nvSpPr>
              <p:cNvPr id="16843" name="Freeform 153"/>
              <p:cNvSpPr>
                <a:spLocks noEditPoints="1"/>
              </p:cNvSpPr>
              <p:nvPr/>
            </p:nvSpPr>
            <p:spPr>
              <a:xfrm>
                <a:off x="8882858" y="4575175"/>
                <a:ext cx="315913" cy="323850"/>
              </a:xfrm>
              <a:custGeom>
                <a:avLst/>
                <a:gdLst>
                  <a:gd name="txL" fmla="*/ 0 w 41"/>
                  <a:gd name="txT" fmla="*/ 0 h 42"/>
                  <a:gd name="txR" fmla="*/ 41 w 41"/>
                  <a:gd name="txB" fmla="*/ 42 h 42"/>
                </a:gdLst>
                <a:ahLst/>
                <a:cxnLst>
                  <a:cxn ang="0">
                    <a:pos x="2147483647" y="0"/>
                  </a:cxn>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41" h="42">
                    <a:moveTo>
                      <a:pt x="22" y="0"/>
                    </a:moveTo>
                    <a:cubicBezTo>
                      <a:pt x="10" y="0"/>
                      <a:pt x="0" y="8"/>
                      <a:pt x="0" y="21"/>
                    </a:cubicBezTo>
                    <a:cubicBezTo>
                      <a:pt x="0" y="32"/>
                      <a:pt x="8" y="40"/>
                      <a:pt x="19" y="41"/>
                    </a:cubicBezTo>
                    <a:cubicBezTo>
                      <a:pt x="33" y="42"/>
                      <a:pt x="41" y="32"/>
                      <a:pt x="41" y="20"/>
                    </a:cubicBezTo>
                    <a:cubicBezTo>
                      <a:pt x="41" y="9"/>
                      <a:pt x="34" y="0"/>
                      <a:pt x="22" y="0"/>
                    </a:cubicBezTo>
                    <a:close/>
                    <a:moveTo>
                      <a:pt x="21" y="39"/>
                    </a:moveTo>
                    <a:cubicBezTo>
                      <a:pt x="10" y="39"/>
                      <a:pt x="1" y="31"/>
                      <a:pt x="2" y="21"/>
                    </a:cubicBezTo>
                    <a:cubicBezTo>
                      <a:pt x="2" y="10"/>
                      <a:pt x="9" y="3"/>
                      <a:pt x="20" y="2"/>
                    </a:cubicBezTo>
                    <a:cubicBezTo>
                      <a:pt x="31" y="1"/>
                      <a:pt x="39" y="9"/>
                      <a:pt x="39" y="20"/>
                    </a:cubicBezTo>
                    <a:cubicBezTo>
                      <a:pt x="39" y="31"/>
                      <a:pt x="32" y="40"/>
                      <a:pt x="21" y="39"/>
                    </a:cubicBezTo>
                    <a:close/>
                  </a:path>
                </a:pathLst>
              </a:custGeom>
              <a:solidFill>
                <a:srgbClr val="FFFFFF">
                  <a:alpha val="100000"/>
                </a:srgbClr>
              </a:solidFill>
              <a:ln w="9525">
                <a:noFill/>
              </a:ln>
            </p:spPr>
            <p:txBody>
              <a:bodyPr/>
              <a:p>
                <a:endParaRPr lang="zh-CN" altLang="en-US"/>
              </a:p>
            </p:txBody>
          </p:sp>
          <p:sp>
            <p:nvSpPr>
              <p:cNvPr id="16844" name="Freeform 154"/>
              <p:cNvSpPr>
                <a:spLocks noEditPoints="1"/>
              </p:cNvSpPr>
              <p:nvPr/>
            </p:nvSpPr>
            <p:spPr>
              <a:xfrm>
                <a:off x="8928895" y="4621213"/>
                <a:ext cx="223838" cy="223838"/>
              </a:xfrm>
              <a:custGeom>
                <a:avLst/>
                <a:gdLst>
                  <a:gd name="txL" fmla="*/ 0 w 29"/>
                  <a:gd name="txT" fmla="*/ 0 h 29"/>
                  <a:gd name="txR" fmla="*/ 29 w 29"/>
                  <a:gd name="txB" fmla="*/ 29 h 29"/>
                </a:gdLst>
                <a:ahLst/>
                <a:cxnLst>
                  <a:cxn ang="0">
                    <a:pos x="2147483647" y="0"/>
                  </a:cxn>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9" h="29">
                    <a:moveTo>
                      <a:pt x="16" y="0"/>
                    </a:moveTo>
                    <a:cubicBezTo>
                      <a:pt x="7" y="1"/>
                      <a:pt x="0" y="6"/>
                      <a:pt x="0" y="15"/>
                    </a:cubicBezTo>
                    <a:cubicBezTo>
                      <a:pt x="0" y="22"/>
                      <a:pt x="6" y="28"/>
                      <a:pt x="14" y="29"/>
                    </a:cubicBezTo>
                    <a:cubicBezTo>
                      <a:pt x="23" y="29"/>
                      <a:pt x="28" y="23"/>
                      <a:pt x="29" y="14"/>
                    </a:cubicBezTo>
                    <a:cubicBezTo>
                      <a:pt x="28" y="7"/>
                      <a:pt x="23" y="0"/>
                      <a:pt x="16" y="0"/>
                    </a:cubicBezTo>
                    <a:close/>
                    <a:moveTo>
                      <a:pt x="15" y="27"/>
                    </a:moveTo>
                    <a:cubicBezTo>
                      <a:pt x="7" y="27"/>
                      <a:pt x="2" y="22"/>
                      <a:pt x="2" y="15"/>
                    </a:cubicBezTo>
                    <a:cubicBezTo>
                      <a:pt x="2" y="8"/>
                      <a:pt x="7" y="3"/>
                      <a:pt x="14" y="2"/>
                    </a:cubicBezTo>
                    <a:cubicBezTo>
                      <a:pt x="22" y="2"/>
                      <a:pt x="27" y="7"/>
                      <a:pt x="27" y="14"/>
                    </a:cubicBezTo>
                    <a:cubicBezTo>
                      <a:pt x="27" y="21"/>
                      <a:pt x="22" y="27"/>
                      <a:pt x="15" y="27"/>
                    </a:cubicBezTo>
                    <a:close/>
                  </a:path>
                </a:pathLst>
              </a:custGeom>
              <a:solidFill>
                <a:srgbClr val="FFFFFF">
                  <a:alpha val="100000"/>
                </a:srgbClr>
              </a:solidFill>
              <a:ln w="9525">
                <a:noFill/>
              </a:ln>
            </p:spPr>
            <p:txBody>
              <a:bodyPr/>
              <a:p>
                <a:endParaRPr lang="zh-CN" altLang="en-US"/>
              </a:p>
            </p:txBody>
          </p:sp>
          <p:sp>
            <p:nvSpPr>
              <p:cNvPr id="16845" name="Freeform 155"/>
              <p:cNvSpPr>
                <a:spLocks noEditPoints="1"/>
              </p:cNvSpPr>
              <p:nvPr/>
            </p:nvSpPr>
            <p:spPr>
              <a:xfrm>
                <a:off x="10256045" y="4621213"/>
                <a:ext cx="223838" cy="231775"/>
              </a:xfrm>
              <a:custGeom>
                <a:avLst/>
                <a:gdLst>
                  <a:gd name="txL" fmla="*/ 0 w 29"/>
                  <a:gd name="txT" fmla="*/ 0 h 30"/>
                  <a:gd name="txR" fmla="*/ 29 w 29"/>
                  <a:gd name="txB" fmla="*/ 30 h 30"/>
                </a:gdLst>
                <a:ahLst/>
                <a:cxnLst>
                  <a:cxn ang="0">
                    <a:pos x="2147483647" y="0"/>
                  </a:cxn>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9" h="30">
                    <a:moveTo>
                      <a:pt x="16" y="0"/>
                    </a:moveTo>
                    <a:cubicBezTo>
                      <a:pt x="7" y="0"/>
                      <a:pt x="0" y="6"/>
                      <a:pt x="0" y="15"/>
                    </a:cubicBezTo>
                    <a:cubicBezTo>
                      <a:pt x="0" y="22"/>
                      <a:pt x="6" y="29"/>
                      <a:pt x="14" y="29"/>
                    </a:cubicBezTo>
                    <a:cubicBezTo>
                      <a:pt x="23" y="30"/>
                      <a:pt x="29" y="23"/>
                      <a:pt x="29" y="14"/>
                    </a:cubicBezTo>
                    <a:cubicBezTo>
                      <a:pt x="29" y="7"/>
                      <a:pt x="24" y="0"/>
                      <a:pt x="16" y="0"/>
                    </a:cubicBezTo>
                    <a:close/>
                    <a:moveTo>
                      <a:pt x="15" y="28"/>
                    </a:moveTo>
                    <a:cubicBezTo>
                      <a:pt x="7" y="27"/>
                      <a:pt x="1" y="22"/>
                      <a:pt x="1" y="15"/>
                    </a:cubicBezTo>
                    <a:cubicBezTo>
                      <a:pt x="2" y="7"/>
                      <a:pt x="7" y="3"/>
                      <a:pt x="14" y="2"/>
                    </a:cubicBezTo>
                    <a:cubicBezTo>
                      <a:pt x="22" y="1"/>
                      <a:pt x="27" y="7"/>
                      <a:pt x="27" y="14"/>
                    </a:cubicBezTo>
                    <a:cubicBezTo>
                      <a:pt x="27" y="22"/>
                      <a:pt x="23" y="28"/>
                      <a:pt x="15" y="28"/>
                    </a:cubicBezTo>
                    <a:close/>
                  </a:path>
                </a:pathLst>
              </a:custGeom>
              <a:solidFill>
                <a:srgbClr val="FFFFFF">
                  <a:alpha val="100000"/>
                </a:srgbClr>
              </a:solidFill>
              <a:ln w="9525">
                <a:noFill/>
              </a:ln>
            </p:spPr>
            <p:txBody>
              <a:bodyPr/>
              <a:p>
                <a:endParaRPr lang="zh-CN" altLang="en-US"/>
              </a:p>
            </p:txBody>
          </p:sp>
          <p:sp>
            <p:nvSpPr>
              <p:cNvPr id="16846" name="Freeform 157"/>
              <p:cNvSpPr/>
              <p:nvPr/>
            </p:nvSpPr>
            <p:spPr>
              <a:xfrm>
                <a:off x="2166145" y="7937"/>
                <a:ext cx="193675" cy="895350"/>
              </a:xfrm>
              <a:custGeom>
                <a:avLst/>
                <a:gdLst>
                  <a:gd name="txL" fmla="*/ 0 w 25"/>
                  <a:gd name="txT" fmla="*/ 0 h 116"/>
                  <a:gd name="txR" fmla="*/ 25 w 25"/>
                  <a:gd name="txB" fmla="*/ 116 h 116"/>
                </a:gdLst>
                <a:ahLst/>
                <a:cxnLst>
                  <a:cxn ang="0">
                    <a:pos x="2147483647" y="0"/>
                  </a:cxn>
                  <a:cxn ang="0">
                    <a:pos x="0" y="2147483647"/>
                  </a:cxn>
                  <a:cxn ang="0">
                    <a:pos x="2147483647" y="2147483647"/>
                  </a:cxn>
                  <a:cxn ang="0">
                    <a:pos x="2147483647" y="0"/>
                  </a:cxn>
                  <a:cxn ang="0">
                    <a:pos x="2147483647" y="0"/>
                  </a:cxn>
                </a:cxnLst>
                <a:rect l="txL" t="txT" r="txR" b="txB"/>
                <a:pathLst>
                  <a:path w="25" h="116">
                    <a:moveTo>
                      <a:pt x="24" y="0"/>
                    </a:moveTo>
                    <a:cubicBezTo>
                      <a:pt x="15" y="38"/>
                      <a:pt x="7" y="77"/>
                      <a:pt x="0" y="115"/>
                    </a:cubicBezTo>
                    <a:cubicBezTo>
                      <a:pt x="0" y="116"/>
                      <a:pt x="1" y="116"/>
                      <a:pt x="1" y="115"/>
                    </a:cubicBezTo>
                    <a:cubicBezTo>
                      <a:pt x="10" y="77"/>
                      <a:pt x="18" y="39"/>
                      <a:pt x="25" y="0"/>
                    </a:cubicBezTo>
                    <a:cubicBezTo>
                      <a:pt x="25" y="0"/>
                      <a:pt x="24" y="0"/>
                      <a:pt x="24" y="0"/>
                    </a:cubicBezTo>
                    <a:close/>
                  </a:path>
                </a:pathLst>
              </a:custGeom>
              <a:solidFill>
                <a:srgbClr val="FFFFFF">
                  <a:alpha val="100000"/>
                </a:srgbClr>
              </a:solidFill>
              <a:ln w="9525">
                <a:noFill/>
              </a:ln>
            </p:spPr>
            <p:txBody>
              <a:bodyPr/>
              <a:p>
                <a:endParaRPr lang="zh-CN" altLang="en-US"/>
              </a:p>
            </p:txBody>
          </p:sp>
          <p:sp>
            <p:nvSpPr>
              <p:cNvPr id="16847" name="Freeform 158"/>
              <p:cNvSpPr/>
              <p:nvPr/>
            </p:nvSpPr>
            <p:spPr>
              <a:xfrm>
                <a:off x="3507583" y="0"/>
                <a:ext cx="215900" cy="941388"/>
              </a:xfrm>
              <a:custGeom>
                <a:avLst/>
                <a:gdLst>
                  <a:gd name="txL" fmla="*/ 0 w 28"/>
                  <a:gd name="txT" fmla="*/ 0 h 122"/>
                  <a:gd name="txR" fmla="*/ 28 w 28"/>
                  <a:gd name="txB" fmla="*/ 122 h 122"/>
                </a:gdLst>
                <a:ahLst/>
                <a:cxnLst>
                  <a:cxn ang="0">
                    <a:pos x="2147483647" y="0"/>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0"/>
                  </a:cxn>
                  <a:cxn ang="0">
                    <a:pos x="2147483647" y="0"/>
                  </a:cxn>
                </a:cxnLst>
                <a:rect l="txL" t="txT" r="txR" b="txB"/>
                <a:pathLst>
                  <a:path w="28" h="122">
                    <a:moveTo>
                      <a:pt x="27" y="0"/>
                    </a:moveTo>
                    <a:cubicBezTo>
                      <a:pt x="21" y="20"/>
                      <a:pt x="16" y="40"/>
                      <a:pt x="11" y="60"/>
                    </a:cubicBezTo>
                    <a:cubicBezTo>
                      <a:pt x="9" y="70"/>
                      <a:pt x="7" y="79"/>
                      <a:pt x="5" y="89"/>
                    </a:cubicBezTo>
                    <a:cubicBezTo>
                      <a:pt x="3" y="98"/>
                      <a:pt x="0" y="108"/>
                      <a:pt x="1" y="117"/>
                    </a:cubicBezTo>
                    <a:cubicBezTo>
                      <a:pt x="1" y="116"/>
                      <a:pt x="0" y="116"/>
                      <a:pt x="0" y="117"/>
                    </a:cubicBezTo>
                    <a:cubicBezTo>
                      <a:pt x="0" y="118"/>
                      <a:pt x="0" y="120"/>
                      <a:pt x="0" y="121"/>
                    </a:cubicBezTo>
                    <a:cubicBezTo>
                      <a:pt x="0" y="122"/>
                      <a:pt x="1" y="122"/>
                      <a:pt x="1" y="122"/>
                    </a:cubicBezTo>
                    <a:cubicBezTo>
                      <a:pt x="7" y="81"/>
                      <a:pt x="16" y="40"/>
                      <a:pt x="28" y="0"/>
                    </a:cubicBezTo>
                    <a:cubicBezTo>
                      <a:pt x="28" y="0"/>
                      <a:pt x="27" y="0"/>
                      <a:pt x="27" y="0"/>
                    </a:cubicBezTo>
                    <a:close/>
                  </a:path>
                </a:pathLst>
              </a:custGeom>
              <a:solidFill>
                <a:srgbClr val="FFFFFF">
                  <a:alpha val="100000"/>
                </a:srgbClr>
              </a:solidFill>
              <a:ln w="9525">
                <a:noFill/>
              </a:ln>
            </p:spPr>
            <p:txBody>
              <a:bodyPr/>
              <a:p>
                <a:endParaRPr lang="zh-CN" altLang="en-US"/>
              </a:p>
            </p:txBody>
          </p:sp>
          <p:sp>
            <p:nvSpPr>
              <p:cNvPr id="16848" name="Freeform 159"/>
              <p:cNvSpPr/>
              <p:nvPr/>
            </p:nvSpPr>
            <p:spPr>
              <a:xfrm>
                <a:off x="2189958" y="871538"/>
                <a:ext cx="1241425" cy="31750"/>
              </a:xfrm>
              <a:custGeom>
                <a:avLst/>
                <a:gdLst>
                  <a:gd name="txL" fmla="*/ 0 w 161"/>
                  <a:gd name="txT" fmla="*/ 0 h 4"/>
                  <a:gd name="txR" fmla="*/ 161 w 161"/>
                  <a:gd name="txB" fmla="*/ 4 h 4"/>
                </a:gdLst>
                <a:ahLst/>
                <a:cxnLst>
                  <a:cxn ang="0">
                    <a:pos x="0" y="2147483647"/>
                  </a:cxn>
                  <a:cxn ang="0">
                    <a:pos x="2147483647" y="2147483647"/>
                  </a:cxn>
                  <a:cxn ang="0">
                    <a:pos x="2147483647" y="2147483647"/>
                  </a:cxn>
                  <a:cxn ang="0">
                    <a:pos x="0" y="2147483647"/>
                  </a:cxn>
                  <a:cxn ang="0">
                    <a:pos x="0" y="2147483647"/>
                  </a:cxn>
                </a:cxnLst>
                <a:rect l="txL" t="txT" r="txR" b="txB"/>
                <a:pathLst>
                  <a:path w="161" h="4">
                    <a:moveTo>
                      <a:pt x="0" y="2"/>
                    </a:moveTo>
                    <a:cubicBezTo>
                      <a:pt x="54" y="4"/>
                      <a:pt x="107" y="3"/>
                      <a:pt x="161" y="2"/>
                    </a:cubicBezTo>
                    <a:cubicBezTo>
                      <a:pt x="161" y="2"/>
                      <a:pt x="161" y="2"/>
                      <a:pt x="161" y="2"/>
                    </a:cubicBezTo>
                    <a:cubicBezTo>
                      <a:pt x="107" y="1"/>
                      <a:pt x="54" y="0"/>
                      <a:pt x="0" y="2"/>
                    </a:cubicBezTo>
                    <a:cubicBezTo>
                      <a:pt x="0" y="2"/>
                      <a:pt x="0" y="2"/>
                      <a:pt x="0" y="2"/>
                    </a:cubicBezTo>
                    <a:close/>
                  </a:path>
                </a:pathLst>
              </a:custGeom>
              <a:solidFill>
                <a:srgbClr val="FFFFFF">
                  <a:alpha val="100000"/>
                </a:srgbClr>
              </a:solidFill>
              <a:ln w="9525">
                <a:noFill/>
              </a:ln>
            </p:spPr>
            <p:txBody>
              <a:bodyPr/>
              <a:p>
                <a:endParaRPr lang="zh-CN" altLang="en-US"/>
              </a:p>
            </p:txBody>
          </p:sp>
          <p:sp>
            <p:nvSpPr>
              <p:cNvPr id="16849" name="Freeform 160"/>
              <p:cNvSpPr/>
              <p:nvPr/>
            </p:nvSpPr>
            <p:spPr>
              <a:xfrm>
                <a:off x="1534320" y="895350"/>
                <a:ext cx="639763" cy="300038"/>
              </a:xfrm>
              <a:custGeom>
                <a:avLst/>
                <a:gdLst>
                  <a:gd name="txL" fmla="*/ 0 w 83"/>
                  <a:gd name="txT" fmla="*/ 0 h 39"/>
                  <a:gd name="txR" fmla="*/ 83 w 83"/>
                  <a:gd name="txB" fmla="*/ 39 h 39"/>
                </a:gdLst>
                <a:ahLst/>
                <a:cxnLst>
                  <a:cxn ang="0">
                    <a:pos x="2147483647" y="0"/>
                  </a:cxn>
                  <a:cxn ang="0">
                    <a:pos x="2147483647" y="2147483647"/>
                  </a:cxn>
                  <a:cxn ang="0">
                    <a:pos x="2147483647" y="2147483647"/>
                  </a:cxn>
                  <a:cxn ang="0">
                    <a:pos x="2147483647" y="2147483647"/>
                  </a:cxn>
                  <a:cxn ang="0">
                    <a:pos x="2147483647" y="0"/>
                  </a:cxn>
                </a:cxnLst>
                <a:rect l="txL" t="txT" r="txR" b="txB"/>
                <a:pathLst>
                  <a:path w="83" h="39">
                    <a:moveTo>
                      <a:pt x="82" y="0"/>
                    </a:moveTo>
                    <a:cubicBezTo>
                      <a:pt x="54" y="12"/>
                      <a:pt x="27" y="24"/>
                      <a:pt x="1" y="38"/>
                    </a:cubicBezTo>
                    <a:cubicBezTo>
                      <a:pt x="0" y="38"/>
                      <a:pt x="0" y="39"/>
                      <a:pt x="1" y="39"/>
                    </a:cubicBezTo>
                    <a:cubicBezTo>
                      <a:pt x="28" y="26"/>
                      <a:pt x="55" y="13"/>
                      <a:pt x="82" y="1"/>
                    </a:cubicBezTo>
                    <a:cubicBezTo>
                      <a:pt x="83" y="0"/>
                      <a:pt x="82" y="0"/>
                      <a:pt x="82" y="0"/>
                    </a:cubicBezTo>
                    <a:close/>
                  </a:path>
                </a:pathLst>
              </a:custGeom>
              <a:solidFill>
                <a:srgbClr val="FFFFFF">
                  <a:alpha val="100000"/>
                </a:srgbClr>
              </a:solidFill>
              <a:ln w="9525">
                <a:noFill/>
              </a:ln>
            </p:spPr>
            <p:txBody>
              <a:bodyPr/>
              <a:p>
                <a:endParaRPr lang="zh-CN" altLang="en-US"/>
              </a:p>
            </p:txBody>
          </p:sp>
          <p:sp>
            <p:nvSpPr>
              <p:cNvPr id="16850" name="Freeform 161"/>
              <p:cNvSpPr/>
              <p:nvPr/>
            </p:nvSpPr>
            <p:spPr>
              <a:xfrm>
                <a:off x="1518445" y="1195388"/>
                <a:ext cx="23813" cy="147638"/>
              </a:xfrm>
              <a:custGeom>
                <a:avLst/>
                <a:gdLst>
                  <a:gd name="txL" fmla="*/ 0 w 3"/>
                  <a:gd name="txT" fmla="*/ 0 h 19"/>
                  <a:gd name="txR" fmla="*/ 3 w 3"/>
                  <a:gd name="txB" fmla="*/ 19 h 19"/>
                </a:gdLst>
                <a:ahLst/>
                <a:cxnLst>
                  <a:cxn ang="0">
                    <a:pos x="2147483647" y="0"/>
                  </a:cxn>
                  <a:cxn ang="0">
                    <a:pos x="2147483647" y="2147483647"/>
                  </a:cxn>
                  <a:cxn ang="0">
                    <a:pos x="2147483647" y="2147483647"/>
                  </a:cxn>
                  <a:cxn ang="0">
                    <a:pos x="2147483647" y="0"/>
                  </a:cxn>
                  <a:cxn ang="0">
                    <a:pos x="2147483647" y="0"/>
                  </a:cxn>
                </a:cxnLst>
                <a:rect l="txL" t="txT" r="txR" b="txB"/>
                <a:pathLst>
                  <a:path w="3" h="19">
                    <a:moveTo>
                      <a:pt x="2" y="0"/>
                    </a:moveTo>
                    <a:cubicBezTo>
                      <a:pt x="0" y="6"/>
                      <a:pt x="1" y="13"/>
                      <a:pt x="1" y="19"/>
                    </a:cubicBezTo>
                    <a:cubicBezTo>
                      <a:pt x="1" y="19"/>
                      <a:pt x="2" y="19"/>
                      <a:pt x="2" y="19"/>
                    </a:cubicBezTo>
                    <a:cubicBezTo>
                      <a:pt x="2" y="13"/>
                      <a:pt x="3" y="6"/>
                      <a:pt x="2" y="0"/>
                    </a:cubicBezTo>
                    <a:cubicBezTo>
                      <a:pt x="2" y="0"/>
                      <a:pt x="2" y="0"/>
                      <a:pt x="2" y="0"/>
                    </a:cubicBezTo>
                    <a:close/>
                  </a:path>
                </a:pathLst>
              </a:custGeom>
              <a:solidFill>
                <a:srgbClr val="FFFFFF">
                  <a:alpha val="100000"/>
                </a:srgbClr>
              </a:solidFill>
              <a:ln w="9525">
                <a:noFill/>
              </a:ln>
            </p:spPr>
            <p:txBody>
              <a:bodyPr/>
              <a:p>
                <a:endParaRPr lang="zh-CN" altLang="en-US"/>
              </a:p>
            </p:txBody>
          </p:sp>
          <p:sp>
            <p:nvSpPr>
              <p:cNvPr id="16851" name="Freeform 162"/>
              <p:cNvSpPr/>
              <p:nvPr/>
            </p:nvSpPr>
            <p:spPr>
              <a:xfrm>
                <a:off x="1534320" y="1319213"/>
                <a:ext cx="1395413" cy="30163"/>
              </a:xfrm>
              <a:custGeom>
                <a:avLst/>
                <a:gdLst>
                  <a:gd name="txL" fmla="*/ 0 w 181"/>
                  <a:gd name="txT" fmla="*/ 0 h 4"/>
                  <a:gd name="txR" fmla="*/ 181 w 181"/>
                  <a:gd name="txB" fmla="*/ 4 h 4"/>
                </a:gdLst>
                <a:ahLst/>
                <a:cxnLst>
                  <a:cxn ang="0">
                    <a:pos x="0" y="2147483647"/>
                  </a:cxn>
                  <a:cxn ang="0">
                    <a:pos x="2147483647" y="2147483647"/>
                  </a:cxn>
                  <a:cxn ang="0">
                    <a:pos x="2147483647" y="2147483647"/>
                  </a:cxn>
                  <a:cxn ang="0">
                    <a:pos x="0" y="2147483647"/>
                  </a:cxn>
                  <a:cxn ang="0">
                    <a:pos x="0" y="2147483647"/>
                  </a:cxn>
                </a:cxnLst>
                <a:rect l="txL" t="txT" r="txR" b="txB"/>
                <a:pathLst>
                  <a:path w="181" h="4">
                    <a:moveTo>
                      <a:pt x="0" y="3"/>
                    </a:moveTo>
                    <a:cubicBezTo>
                      <a:pt x="60" y="4"/>
                      <a:pt x="121" y="4"/>
                      <a:pt x="181" y="3"/>
                    </a:cubicBezTo>
                    <a:cubicBezTo>
                      <a:pt x="181" y="3"/>
                      <a:pt x="181" y="2"/>
                      <a:pt x="181" y="2"/>
                    </a:cubicBezTo>
                    <a:cubicBezTo>
                      <a:pt x="121" y="0"/>
                      <a:pt x="60" y="1"/>
                      <a:pt x="0" y="2"/>
                    </a:cubicBezTo>
                    <a:cubicBezTo>
                      <a:pt x="0" y="2"/>
                      <a:pt x="0" y="3"/>
                      <a:pt x="0" y="3"/>
                    </a:cubicBezTo>
                    <a:close/>
                  </a:path>
                </a:pathLst>
              </a:custGeom>
              <a:solidFill>
                <a:srgbClr val="FFFFFF">
                  <a:alpha val="100000"/>
                </a:srgbClr>
              </a:solidFill>
              <a:ln w="9525">
                <a:noFill/>
              </a:ln>
            </p:spPr>
            <p:txBody>
              <a:bodyPr/>
              <a:p>
                <a:endParaRPr lang="zh-CN" altLang="en-US"/>
              </a:p>
            </p:txBody>
          </p:sp>
          <p:sp>
            <p:nvSpPr>
              <p:cNvPr id="16852" name="Freeform 163"/>
              <p:cNvSpPr/>
              <p:nvPr/>
            </p:nvSpPr>
            <p:spPr>
              <a:xfrm>
                <a:off x="2929733" y="933450"/>
                <a:ext cx="585788" cy="409575"/>
              </a:xfrm>
              <a:custGeom>
                <a:avLst/>
                <a:gdLst>
                  <a:gd name="txL" fmla="*/ 0 w 76"/>
                  <a:gd name="txT" fmla="*/ 0 h 53"/>
                  <a:gd name="txR" fmla="*/ 76 w 76"/>
                  <a:gd name="txB" fmla="*/ 53 h 53"/>
                </a:gdLst>
                <a:ahLst/>
                <a:cxnLst>
                  <a:cxn ang="0">
                    <a:pos x="2147483647" y="0"/>
                  </a:cxn>
                  <a:cxn ang="0">
                    <a:pos x="2147483647" y="2147483647"/>
                  </a:cxn>
                  <a:cxn ang="0">
                    <a:pos x="2147483647" y="2147483647"/>
                  </a:cxn>
                  <a:cxn ang="0">
                    <a:pos x="2147483647" y="0"/>
                  </a:cxn>
                  <a:cxn ang="0">
                    <a:pos x="2147483647" y="0"/>
                  </a:cxn>
                </a:cxnLst>
                <a:rect l="txL" t="txT" r="txR" b="txB"/>
                <a:pathLst>
                  <a:path w="76" h="53">
                    <a:moveTo>
                      <a:pt x="76" y="0"/>
                    </a:moveTo>
                    <a:cubicBezTo>
                      <a:pt x="51" y="18"/>
                      <a:pt x="26" y="35"/>
                      <a:pt x="1" y="52"/>
                    </a:cubicBezTo>
                    <a:cubicBezTo>
                      <a:pt x="0" y="52"/>
                      <a:pt x="1" y="53"/>
                      <a:pt x="1" y="52"/>
                    </a:cubicBezTo>
                    <a:cubicBezTo>
                      <a:pt x="27" y="37"/>
                      <a:pt x="52" y="19"/>
                      <a:pt x="76" y="0"/>
                    </a:cubicBezTo>
                    <a:cubicBezTo>
                      <a:pt x="76" y="0"/>
                      <a:pt x="76" y="0"/>
                      <a:pt x="76" y="0"/>
                    </a:cubicBezTo>
                    <a:close/>
                  </a:path>
                </a:pathLst>
              </a:custGeom>
              <a:solidFill>
                <a:srgbClr val="FFFFFF">
                  <a:alpha val="100000"/>
                </a:srgbClr>
              </a:solidFill>
              <a:ln w="9525">
                <a:noFill/>
              </a:ln>
            </p:spPr>
            <p:txBody>
              <a:bodyPr/>
              <a:p>
                <a:endParaRPr lang="zh-CN" altLang="en-US"/>
              </a:p>
            </p:txBody>
          </p:sp>
          <p:sp>
            <p:nvSpPr>
              <p:cNvPr id="16853" name="Freeform 164"/>
              <p:cNvSpPr/>
              <p:nvPr/>
            </p:nvSpPr>
            <p:spPr>
              <a:xfrm>
                <a:off x="2937670" y="879475"/>
                <a:ext cx="508000" cy="331788"/>
              </a:xfrm>
              <a:custGeom>
                <a:avLst/>
                <a:gdLst>
                  <a:gd name="txL" fmla="*/ 0 w 66"/>
                  <a:gd name="txT" fmla="*/ 0 h 43"/>
                  <a:gd name="txR" fmla="*/ 66 w 66"/>
                  <a:gd name="txB" fmla="*/ 43 h 43"/>
                </a:gdLst>
                <a:ahLst/>
                <a:cxnLst>
                  <a:cxn ang="0">
                    <a:pos x="0" y="2147483647"/>
                  </a:cxn>
                  <a:cxn ang="0">
                    <a:pos x="2147483647" y="2147483647"/>
                  </a:cxn>
                  <a:cxn ang="0">
                    <a:pos x="2147483647" y="2147483647"/>
                  </a:cxn>
                  <a:cxn ang="0">
                    <a:pos x="0" y="2147483647"/>
                  </a:cxn>
                  <a:cxn ang="0">
                    <a:pos x="0" y="2147483647"/>
                  </a:cxn>
                </a:cxnLst>
                <a:rect l="txL" t="txT" r="txR" b="txB"/>
                <a:pathLst>
                  <a:path w="66" h="43">
                    <a:moveTo>
                      <a:pt x="0" y="43"/>
                    </a:moveTo>
                    <a:cubicBezTo>
                      <a:pt x="23" y="31"/>
                      <a:pt x="44" y="16"/>
                      <a:pt x="65" y="1"/>
                    </a:cubicBezTo>
                    <a:cubicBezTo>
                      <a:pt x="66" y="1"/>
                      <a:pt x="65" y="0"/>
                      <a:pt x="65" y="1"/>
                    </a:cubicBezTo>
                    <a:cubicBezTo>
                      <a:pt x="44" y="16"/>
                      <a:pt x="22" y="30"/>
                      <a:pt x="0" y="43"/>
                    </a:cubicBezTo>
                    <a:cubicBezTo>
                      <a:pt x="0" y="43"/>
                      <a:pt x="0" y="43"/>
                      <a:pt x="0" y="43"/>
                    </a:cubicBezTo>
                    <a:close/>
                  </a:path>
                </a:pathLst>
              </a:custGeom>
              <a:solidFill>
                <a:srgbClr val="FFFFFF">
                  <a:alpha val="100000"/>
                </a:srgbClr>
              </a:solidFill>
              <a:ln w="9525">
                <a:noFill/>
              </a:ln>
            </p:spPr>
            <p:txBody>
              <a:bodyPr/>
              <a:p>
                <a:endParaRPr lang="zh-CN" altLang="en-US"/>
              </a:p>
            </p:txBody>
          </p:sp>
          <p:sp>
            <p:nvSpPr>
              <p:cNvPr id="16854" name="Freeform 165"/>
              <p:cNvSpPr/>
              <p:nvPr/>
            </p:nvSpPr>
            <p:spPr>
              <a:xfrm>
                <a:off x="1556545" y="1203325"/>
                <a:ext cx="1365250" cy="23813"/>
              </a:xfrm>
              <a:custGeom>
                <a:avLst/>
                <a:gdLst>
                  <a:gd name="txL" fmla="*/ 0 w 177"/>
                  <a:gd name="txT" fmla="*/ 0 h 3"/>
                  <a:gd name="txR" fmla="*/ 177 w 177"/>
                  <a:gd name="txB" fmla="*/ 3 h 3"/>
                </a:gdLst>
                <a:ahLst/>
                <a:cxnLst>
                  <a:cxn ang="0">
                    <a:pos x="0" y="2147483647"/>
                  </a:cxn>
                  <a:cxn ang="0">
                    <a:pos x="2147483647" y="2147483647"/>
                  </a:cxn>
                  <a:cxn ang="0">
                    <a:pos x="2147483647" y="2147483647"/>
                  </a:cxn>
                  <a:cxn ang="0">
                    <a:pos x="0" y="2147483647"/>
                  </a:cxn>
                  <a:cxn ang="0">
                    <a:pos x="0" y="2147483647"/>
                  </a:cxn>
                </a:cxnLst>
                <a:rect l="txL" t="txT" r="txR" b="txB"/>
                <a:pathLst>
                  <a:path w="177" h="3">
                    <a:moveTo>
                      <a:pt x="0" y="2"/>
                    </a:moveTo>
                    <a:cubicBezTo>
                      <a:pt x="59" y="3"/>
                      <a:pt x="118" y="3"/>
                      <a:pt x="177" y="2"/>
                    </a:cubicBezTo>
                    <a:cubicBezTo>
                      <a:pt x="177" y="2"/>
                      <a:pt x="177" y="1"/>
                      <a:pt x="177" y="1"/>
                    </a:cubicBezTo>
                    <a:cubicBezTo>
                      <a:pt x="118" y="0"/>
                      <a:pt x="59" y="0"/>
                      <a:pt x="0" y="1"/>
                    </a:cubicBezTo>
                    <a:cubicBezTo>
                      <a:pt x="0" y="1"/>
                      <a:pt x="0" y="2"/>
                      <a:pt x="0" y="2"/>
                    </a:cubicBezTo>
                    <a:close/>
                  </a:path>
                </a:pathLst>
              </a:custGeom>
              <a:solidFill>
                <a:srgbClr val="FFFFFF">
                  <a:alpha val="100000"/>
                </a:srgbClr>
              </a:solidFill>
              <a:ln w="9525">
                <a:noFill/>
              </a:ln>
            </p:spPr>
            <p:txBody>
              <a:bodyPr/>
              <a:p>
                <a:endParaRPr lang="zh-CN" altLang="en-US"/>
              </a:p>
            </p:txBody>
          </p:sp>
          <p:sp>
            <p:nvSpPr>
              <p:cNvPr id="16855" name="Freeform 166"/>
              <p:cNvSpPr/>
              <p:nvPr/>
            </p:nvSpPr>
            <p:spPr>
              <a:xfrm>
                <a:off x="1912145" y="925513"/>
                <a:ext cx="300038"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6856" name="Freeform 167"/>
              <p:cNvSpPr/>
              <p:nvPr/>
            </p:nvSpPr>
            <p:spPr>
              <a:xfrm>
                <a:off x="1996283" y="925513"/>
                <a:ext cx="301625"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6857" name="Freeform 168"/>
              <p:cNvSpPr/>
              <p:nvPr/>
            </p:nvSpPr>
            <p:spPr>
              <a:xfrm>
                <a:off x="2089945" y="925513"/>
                <a:ext cx="300038"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6858" name="Freeform 169"/>
              <p:cNvSpPr/>
              <p:nvPr/>
            </p:nvSpPr>
            <p:spPr>
              <a:xfrm>
                <a:off x="2174083" y="925513"/>
                <a:ext cx="300038"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6859" name="Freeform 170"/>
              <p:cNvSpPr/>
              <p:nvPr/>
            </p:nvSpPr>
            <p:spPr>
              <a:xfrm>
                <a:off x="2266158" y="925513"/>
                <a:ext cx="293688" cy="153988"/>
              </a:xfrm>
              <a:custGeom>
                <a:avLst/>
                <a:gdLst>
                  <a:gd name="txL" fmla="*/ 0 w 38"/>
                  <a:gd name="txT" fmla="*/ 0 h 20"/>
                  <a:gd name="txR" fmla="*/ 38 w 38"/>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8" h="20">
                    <a:moveTo>
                      <a:pt x="2" y="19"/>
                    </a:moveTo>
                    <a:cubicBezTo>
                      <a:pt x="14" y="13"/>
                      <a:pt x="26" y="8"/>
                      <a:pt x="37" y="2"/>
                    </a:cubicBezTo>
                    <a:cubicBezTo>
                      <a:pt x="38"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6860" name="Freeform 171"/>
              <p:cNvSpPr/>
              <p:nvPr/>
            </p:nvSpPr>
            <p:spPr>
              <a:xfrm>
                <a:off x="2351883" y="925513"/>
                <a:ext cx="300038"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6861" name="Freeform 172"/>
              <p:cNvSpPr/>
              <p:nvPr/>
            </p:nvSpPr>
            <p:spPr>
              <a:xfrm>
                <a:off x="2443958" y="925513"/>
                <a:ext cx="293688" cy="153988"/>
              </a:xfrm>
              <a:custGeom>
                <a:avLst/>
                <a:gdLst>
                  <a:gd name="txL" fmla="*/ 0 w 38"/>
                  <a:gd name="txT" fmla="*/ 0 h 20"/>
                  <a:gd name="txR" fmla="*/ 38 w 38"/>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8" h="20">
                    <a:moveTo>
                      <a:pt x="1" y="19"/>
                    </a:moveTo>
                    <a:cubicBezTo>
                      <a:pt x="13" y="13"/>
                      <a:pt x="25" y="8"/>
                      <a:pt x="37" y="2"/>
                    </a:cubicBezTo>
                    <a:cubicBezTo>
                      <a:pt x="38" y="1"/>
                      <a:pt x="38" y="0"/>
                      <a:pt x="37" y="0"/>
                    </a:cubicBezTo>
                    <a:cubicBezTo>
                      <a:pt x="25" y="6"/>
                      <a:pt x="13" y="12"/>
                      <a:pt x="1" y="18"/>
                    </a:cubicBezTo>
                    <a:cubicBezTo>
                      <a:pt x="0" y="18"/>
                      <a:pt x="0" y="20"/>
                      <a:pt x="1" y="19"/>
                    </a:cubicBezTo>
                    <a:close/>
                  </a:path>
                </a:pathLst>
              </a:custGeom>
              <a:solidFill>
                <a:srgbClr val="FFFFFF">
                  <a:alpha val="100000"/>
                </a:srgbClr>
              </a:solidFill>
              <a:ln w="9525">
                <a:noFill/>
              </a:ln>
            </p:spPr>
            <p:txBody>
              <a:bodyPr/>
              <a:p>
                <a:endParaRPr lang="zh-CN" altLang="en-US"/>
              </a:p>
            </p:txBody>
          </p:sp>
          <p:sp>
            <p:nvSpPr>
              <p:cNvPr id="16862" name="Freeform 173"/>
              <p:cNvSpPr/>
              <p:nvPr/>
            </p:nvSpPr>
            <p:spPr>
              <a:xfrm>
                <a:off x="2528095" y="925513"/>
                <a:ext cx="301625"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6863" name="Freeform 174"/>
              <p:cNvSpPr/>
              <p:nvPr/>
            </p:nvSpPr>
            <p:spPr>
              <a:xfrm>
                <a:off x="2621758" y="925513"/>
                <a:ext cx="292100" cy="153988"/>
              </a:xfrm>
              <a:custGeom>
                <a:avLst/>
                <a:gdLst>
                  <a:gd name="txL" fmla="*/ 0 w 38"/>
                  <a:gd name="txT" fmla="*/ 0 h 20"/>
                  <a:gd name="txR" fmla="*/ 38 w 38"/>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8" h="20">
                    <a:moveTo>
                      <a:pt x="1" y="19"/>
                    </a:moveTo>
                    <a:cubicBezTo>
                      <a:pt x="13" y="13"/>
                      <a:pt x="25" y="8"/>
                      <a:pt x="37" y="2"/>
                    </a:cubicBezTo>
                    <a:cubicBezTo>
                      <a:pt x="38" y="1"/>
                      <a:pt x="37" y="0"/>
                      <a:pt x="36" y="0"/>
                    </a:cubicBezTo>
                    <a:cubicBezTo>
                      <a:pt x="25" y="6"/>
                      <a:pt x="13" y="12"/>
                      <a:pt x="1" y="18"/>
                    </a:cubicBezTo>
                    <a:cubicBezTo>
                      <a:pt x="0" y="18"/>
                      <a:pt x="0" y="20"/>
                      <a:pt x="1" y="19"/>
                    </a:cubicBezTo>
                    <a:close/>
                  </a:path>
                </a:pathLst>
              </a:custGeom>
              <a:solidFill>
                <a:srgbClr val="FFFFFF">
                  <a:alpha val="100000"/>
                </a:srgbClr>
              </a:solidFill>
              <a:ln w="9525">
                <a:noFill/>
              </a:ln>
            </p:spPr>
            <p:txBody>
              <a:bodyPr/>
              <a:p>
                <a:endParaRPr lang="zh-CN" altLang="en-US"/>
              </a:p>
            </p:txBody>
          </p:sp>
          <p:sp>
            <p:nvSpPr>
              <p:cNvPr id="16864" name="Freeform 175"/>
              <p:cNvSpPr/>
              <p:nvPr/>
            </p:nvSpPr>
            <p:spPr>
              <a:xfrm>
                <a:off x="2705895" y="925513"/>
                <a:ext cx="301625"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6865" name="Freeform 176"/>
              <p:cNvSpPr/>
              <p:nvPr/>
            </p:nvSpPr>
            <p:spPr>
              <a:xfrm>
                <a:off x="2791620" y="925513"/>
                <a:ext cx="300038"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6866" name="Freeform 177"/>
              <p:cNvSpPr/>
              <p:nvPr/>
            </p:nvSpPr>
            <p:spPr>
              <a:xfrm>
                <a:off x="2883695" y="925513"/>
                <a:ext cx="300038"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6867" name="Freeform 178"/>
              <p:cNvSpPr/>
              <p:nvPr/>
            </p:nvSpPr>
            <p:spPr>
              <a:xfrm>
                <a:off x="2967833" y="925513"/>
                <a:ext cx="301625"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6868" name="Freeform 179"/>
              <p:cNvSpPr/>
              <p:nvPr/>
            </p:nvSpPr>
            <p:spPr>
              <a:xfrm>
                <a:off x="2189958" y="925513"/>
                <a:ext cx="1071563" cy="15875"/>
              </a:xfrm>
              <a:custGeom>
                <a:avLst/>
                <a:gdLst>
                  <a:gd name="txL" fmla="*/ 0 w 139"/>
                  <a:gd name="txT" fmla="*/ 0 h 2"/>
                  <a:gd name="txR" fmla="*/ 139 w 139"/>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39" h="2">
                    <a:moveTo>
                      <a:pt x="1" y="2"/>
                    </a:moveTo>
                    <a:cubicBezTo>
                      <a:pt x="47" y="2"/>
                      <a:pt x="92" y="2"/>
                      <a:pt x="138" y="2"/>
                    </a:cubicBezTo>
                    <a:cubicBezTo>
                      <a:pt x="139" y="2"/>
                      <a:pt x="139" y="0"/>
                      <a:pt x="138" y="0"/>
                    </a:cubicBezTo>
                    <a:cubicBezTo>
                      <a:pt x="92" y="0"/>
                      <a:pt x="47"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16869" name="Freeform 180"/>
              <p:cNvSpPr/>
              <p:nvPr/>
            </p:nvSpPr>
            <p:spPr>
              <a:xfrm>
                <a:off x="2120108" y="965200"/>
                <a:ext cx="1063625" cy="6350"/>
              </a:xfrm>
              <a:custGeom>
                <a:avLst/>
                <a:gdLst>
                  <a:gd name="txL" fmla="*/ 0 w 138"/>
                  <a:gd name="txT" fmla="*/ 0 h 1"/>
                  <a:gd name="txR" fmla="*/ 138 w 138"/>
                  <a:gd name="txB" fmla="*/ 1 h 1"/>
                </a:gdLst>
                <a:ahLst/>
                <a:cxnLst>
                  <a:cxn ang="0">
                    <a:pos x="2147483647" y="2147483647"/>
                  </a:cxn>
                  <a:cxn ang="0">
                    <a:pos x="2147483647" y="2147483647"/>
                  </a:cxn>
                  <a:cxn ang="0">
                    <a:pos x="2147483647" y="0"/>
                  </a:cxn>
                  <a:cxn ang="0">
                    <a:pos x="2147483647" y="0"/>
                  </a:cxn>
                  <a:cxn ang="0">
                    <a:pos x="2147483647" y="2147483647"/>
                  </a:cxn>
                </a:cxnLst>
                <a:rect l="txL" t="txT" r="txR" b="txB"/>
                <a:pathLst>
                  <a:path w="138" h="1">
                    <a:moveTo>
                      <a:pt x="1" y="1"/>
                    </a:moveTo>
                    <a:cubicBezTo>
                      <a:pt x="46" y="1"/>
                      <a:pt x="92" y="1"/>
                      <a:pt x="137" y="1"/>
                    </a:cubicBezTo>
                    <a:cubicBezTo>
                      <a:pt x="138" y="1"/>
                      <a:pt x="138" y="0"/>
                      <a:pt x="137" y="0"/>
                    </a:cubicBezTo>
                    <a:cubicBezTo>
                      <a:pt x="92" y="0"/>
                      <a:pt x="46"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16870" name="Freeform 181"/>
              <p:cNvSpPr/>
              <p:nvPr/>
            </p:nvSpPr>
            <p:spPr>
              <a:xfrm>
                <a:off x="2050258" y="995363"/>
                <a:ext cx="1071563" cy="15875"/>
              </a:xfrm>
              <a:custGeom>
                <a:avLst/>
                <a:gdLst>
                  <a:gd name="txL" fmla="*/ 0 w 139"/>
                  <a:gd name="txT" fmla="*/ 0 h 2"/>
                  <a:gd name="txR" fmla="*/ 139 w 139"/>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39" h="2">
                    <a:moveTo>
                      <a:pt x="1" y="2"/>
                    </a:moveTo>
                    <a:cubicBezTo>
                      <a:pt x="47" y="2"/>
                      <a:pt x="92" y="2"/>
                      <a:pt x="138" y="2"/>
                    </a:cubicBezTo>
                    <a:cubicBezTo>
                      <a:pt x="139" y="2"/>
                      <a:pt x="139" y="0"/>
                      <a:pt x="138" y="0"/>
                    </a:cubicBezTo>
                    <a:cubicBezTo>
                      <a:pt x="92" y="0"/>
                      <a:pt x="47"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16871" name="Freeform 182"/>
              <p:cNvSpPr/>
              <p:nvPr/>
            </p:nvSpPr>
            <p:spPr>
              <a:xfrm>
                <a:off x="1974058" y="1033463"/>
                <a:ext cx="1063625" cy="7938"/>
              </a:xfrm>
              <a:custGeom>
                <a:avLst/>
                <a:gdLst>
                  <a:gd name="txL" fmla="*/ 0 w 138"/>
                  <a:gd name="txT" fmla="*/ 0 h 1"/>
                  <a:gd name="txR" fmla="*/ 138 w 138"/>
                  <a:gd name="txB" fmla="*/ 1 h 1"/>
                </a:gdLst>
                <a:ahLst/>
                <a:cxnLst>
                  <a:cxn ang="0">
                    <a:pos x="2147483647" y="2147483647"/>
                  </a:cxn>
                  <a:cxn ang="0">
                    <a:pos x="2147483647" y="2147483647"/>
                  </a:cxn>
                  <a:cxn ang="0">
                    <a:pos x="2147483647" y="0"/>
                  </a:cxn>
                  <a:cxn ang="0">
                    <a:pos x="2147483647" y="0"/>
                  </a:cxn>
                  <a:cxn ang="0">
                    <a:pos x="2147483647" y="2147483647"/>
                  </a:cxn>
                </a:cxnLst>
                <a:rect l="txL" t="txT" r="txR" b="txB"/>
                <a:pathLst>
                  <a:path w="138" h="1">
                    <a:moveTo>
                      <a:pt x="1" y="1"/>
                    </a:moveTo>
                    <a:cubicBezTo>
                      <a:pt x="46" y="1"/>
                      <a:pt x="92" y="1"/>
                      <a:pt x="137" y="1"/>
                    </a:cubicBezTo>
                    <a:cubicBezTo>
                      <a:pt x="138" y="1"/>
                      <a:pt x="138" y="0"/>
                      <a:pt x="137" y="0"/>
                    </a:cubicBezTo>
                    <a:cubicBezTo>
                      <a:pt x="92" y="0"/>
                      <a:pt x="46"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16872" name="Freeform 183"/>
              <p:cNvSpPr/>
              <p:nvPr/>
            </p:nvSpPr>
            <p:spPr>
              <a:xfrm>
                <a:off x="1920083" y="1065213"/>
                <a:ext cx="1079500" cy="7938"/>
              </a:xfrm>
              <a:custGeom>
                <a:avLst/>
                <a:gdLst>
                  <a:gd name="txL" fmla="*/ 0 w 140"/>
                  <a:gd name="txT" fmla="*/ 0 h 1"/>
                  <a:gd name="txR" fmla="*/ 140 w 140"/>
                  <a:gd name="txB" fmla="*/ 1 h 1"/>
                </a:gdLst>
                <a:ahLst/>
                <a:cxnLst>
                  <a:cxn ang="0">
                    <a:pos x="2147483647" y="2147483647"/>
                  </a:cxn>
                  <a:cxn ang="0">
                    <a:pos x="2147483647" y="2147483647"/>
                  </a:cxn>
                  <a:cxn ang="0">
                    <a:pos x="2147483647" y="0"/>
                  </a:cxn>
                  <a:cxn ang="0">
                    <a:pos x="2147483647" y="0"/>
                  </a:cxn>
                  <a:cxn ang="0">
                    <a:pos x="2147483647" y="2147483647"/>
                  </a:cxn>
                </a:cxnLst>
                <a:rect l="txL" t="txT" r="txR" b="txB"/>
                <a:pathLst>
                  <a:path w="140" h="1">
                    <a:moveTo>
                      <a:pt x="1" y="1"/>
                    </a:moveTo>
                    <a:cubicBezTo>
                      <a:pt x="47" y="1"/>
                      <a:pt x="93" y="1"/>
                      <a:pt x="138" y="1"/>
                    </a:cubicBezTo>
                    <a:cubicBezTo>
                      <a:pt x="140" y="1"/>
                      <a:pt x="140" y="0"/>
                      <a:pt x="138" y="0"/>
                    </a:cubicBezTo>
                    <a:cubicBezTo>
                      <a:pt x="93" y="0"/>
                      <a:pt x="47"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16873" name="Freeform 184"/>
              <p:cNvSpPr/>
              <p:nvPr/>
            </p:nvSpPr>
            <p:spPr>
              <a:xfrm>
                <a:off x="2266158" y="85725"/>
                <a:ext cx="153988" cy="723900"/>
              </a:xfrm>
              <a:custGeom>
                <a:avLst/>
                <a:gdLst>
                  <a:gd name="txL" fmla="*/ 0 w 20"/>
                  <a:gd name="txT" fmla="*/ 0 h 94"/>
                  <a:gd name="txR" fmla="*/ 20 w 20"/>
                  <a:gd name="txB" fmla="*/ 94 h 94"/>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20" h="94">
                    <a:moveTo>
                      <a:pt x="18" y="1"/>
                    </a:moveTo>
                    <a:cubicBezTo>
                      <a:pt x="12" y="32"/>
                      <a:pt x="6" y="62"/>
                      <a:pt x="0" y="93"/>
                    </a:cubicBezTo>
                    <a:cubicBezTo>
                      <a:pt x="0" y="94"/>
                      <a:pt x="1" y="94"/>
                      <a:pt x="2" y="93"/>
                    </a:cubicBezTo>
                    <a:cubicBezTo>
                      <a:pt x="8" y="63"/>
                      <a:pt x="14" y="32"/>
                      <a:pt x="20" y="2"/>
                    </a:cubicBezTo>
                    <a:cubicBezTo>
                      <a:pt x="20" y="0"/>
                      <a:pt x="18" y="0"/>
                      <a:pt x="18" y="1"/>
                    </a:cubicBezTo>
                    <a:close/>
                  </a:path>
                </a:pathLst>
              </a:custGeom>
              <a:solidFill>
                <a:srgbClr val="FFFFFF">
                  <a:alpha val="100000"/>
                </a:srgbClr>
              </a:solidFill>
              <a:ln w="9525">
                <a:noFill/>
              </a:ln>
            </p:spPr>
            <p:txBody>
              <a:bodyPr/>
              <a:p>
                <a:endParaRPr lang="zh-CN" altLang="en-US"/>
              </a:p>
            </p:txBody>
          </p:sp>
          <p:sp>
            <p:nvSpPr>
              <p:cNvPr id="16874" name="Freeform 186"/>
              <p:cNvSpPr/>
              <p:nvPr/>
            </p:nvSpPr>
            <p:spPr>
              <a:xfrm>
                <a:off x="3391695" y="77787"/>
                <a:ext cx="209550" cy="731838"/>
              </a:xfrm>
              <a:custGeom>
                <a:avLst/>
                <a:gdLst>
                  <a:gd name="txL" fmla="*/ 0 w 27"/>
                  <a:gd name="txT" fmla="*/ 0 h 95"/>
                  <a:gd name="txR" fmla="*/ 27 w 27"/>
                  <a:gd name="txB" fmla="*/ 95 h 95"/>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27" h="95">
                    <a:moveTo>
                      <a:pt x="25" y="2"/>
                    </a:moveTo>
                    <a:cubicBezTo>
                      <a:pt x="16" y="32"/>
                      <a:pt x="8" y="63"/>
                      <a:pt x="0" y="93"/>
                    </a:cubicBezTo>
                    <a:cubicBezTo>
                      <a:pt x="0" y="94"/>
                      <a:pt x="2" y="95"/>
                      <a:pt x="2" y="94"/>
                    </a:cubicBezTo>
                    <a:cubicBezTo>
                      <a:pt x="9" y="63"/>
                      <a:pt x="18" y="32"/>
                      <a:pt x="27" y="2"/>
                    </a:cubicBezTo>
                    <a:cubicBezTo>
                      <a:pt x="27" y="1"/>
                      <a:pt x="25" y="0"/>
                      <a:pt x="25" y="2"/>
                    </a:cubicBezTo>
                    <a:close/>
                  </a:path>
                </a:pathLst>
              </a:custGeom>
              <a:solidFill>
                <a:srgbClr val="FFFFFF">
                  <a:alpha val="100000"/>
                </a:srgbClr>
              </a:solidFill>
              <a:ln w="9525">
                <a:noFill/>
              </a:ln>
            </p:spPr>
            <p:txBody>
              <a:bodyPr/>
              <a:p>
                <a:endParaRPr lang="zh-CN" altLang="en-US"/>
              </a:p>
            </p:txBody>
          </p:sp>
          <p:sp>
            <p:nvSpPr>
              <p:cNvPr id="16875" name="Freeform 187"/>
              <p:cNvSpPr/>
              <p:nvPr/>
            </p:nvSpPr>
            <p:spPr>
              <a:xfrm>
                <a:off x="2266158" y="801688"/>
                <a:ext cx="15875" cy="15875"/>
              </a:xfrm>
              <a:custGeom>
                <a:avLst/>
                <a:gdLst>
                  <a:gd name="txL" fmla="*/ 0 w 2"/>
                  <a:gd name="txT" fmla="*/ 0 h 2"/>
                  <a:gd name="txR" fmla="*/ 2 w 2"/>
                  <a:gd name="txB" fmla="*/ 2 h 2"/>
                </a:gdLst>
                <a:ahLst/>
                <a:cxnLst>
                  <a:cxn ang="0">
                    <a:pos x="2147483647" y="2147483647"/>
                  </a:cxn>
                  <a:cxn ang="0">
                    <a:pos x="2147483647" y="0"/>
                  </a:cxn>
                  <a:cxn ang="0">
                    <a:pos x="2147483647" y="2147483647"/>
                  </a:cxn>
                </a:cxnLst>
                <a:rect l="txL" t="txT" r="txR" b="txB"/>
                <a:pathLst>
                  <a:path w="2" h="2">
                    <a:moveTo>
                      <a:pt x="1" y="2"/>
                    </a:moveTo>
                    <a:cubicBezTo>
                      <a:pt x="2" y="2"/>
                      <a:pt x="2"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16876" name="Freeform 188"/>
              <p:cNvSpPr/>
              <p:nvPr/>
            </p:nvSpPr>
            <p:spPr>
              <a:xfrm>
                <a:off x="2258220" y="795338"/>
                <a:ext cx="1141413" cy="14288"/>
              </a:xfrm>
              <a:custGeom>
                <a:avLst/>
                <a:gdLst>
                  <a:gd name="txL" fmla="*/ 0 w 148"/>
                  <a:gd name="txT" fmla="*/ 0 h 2"/>
                  <a:gd name="txR" fmla="*/ 148 w 148"/>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48" h="2">
                    <a:moveTo>
                      <a:pt x="1" y="2"/>
                    </a:moveTo>
                    <a:cubicBezTo>
                      <a:pt x="49" y="2"/>
                      <a:pt x="98" y="2"/>
                      <a:pt x="146" y="2"/>
                    </a:cubicBezTo>
                    <a:cubicBezTo>
                      <a:pt x="148" y="2"/>
                      <a:pt x="148" y="0"/>
                      <a:pt x="146" y="0"/>
                    </a:cubicBezTo>
                    <a:cubicBezTo>
                      <a:pt x="98" y="0"/>
                      <a:pt x="49"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16877" name="Freeform 189"/>
              <p:cNvSpPr/>
              <p:nvPr/>
            </p:nvSpPr>
            <p:spPr>
              <a:xfrm>
                <a:off x="2204245" y="1087438"/>
                <a:ext cx="401638" cy="100013"/>
              </a:xfrm>
              <a:custGeom>
                <a:avLst/>
                <a:gdLst>
                  <a:gd name="txL" fmla="*/ 0 w 52"/>
                  <a:gd name="txT" fmla="*/ 0 h 13"/>
                  <a:gd name="txR" fmla="*/ 52 w 52"/>
                  <a:gd name="txB" fmla="*/ 13 h 1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2" h="13">
                    <a:moveTo>
                      <a:pt x="33" y="11"/>
                    </a:moveTo>
                    <a:cubicBezTo>
                      <a:pt x="23" y="11"/>
                      <a:pt x="14" y="10"/>
                      <a:pt x="4" y="11"/>
                    </a:cubicBezTo>
                    <a:cubicBezTo>
                      <a:pt x="4" y="11"/>
                      <a:pt x="3" y="11"/>
                      <a:pt x="2" y="11"/>
                    </a:cubicBezTo>
                    <a:cubicBezTo>
                      <a:pt x="0" y="11"/>
                      <a:pt x="2" y="12"/>
                      <a:pt x="2" y="12"/>
                    </a:cubicBezTo>
                    <a:cubicBezTo>
                      <a:pt x="3" y="12"/>
                      <a:pt x="5" y="11"/>
                      <a:pt x="7" y="10"/>
                    </a:cubicBezTo>
                    <a:cubicBezTo>
                      <a:pt x="11" y="8"/>
                      <a:pt x="15" y="4"/>
                      <a:pt x="19" y="3"/>
                    </a:cubicBezTo>
                    <a:cubicBezTo>
                      <a:pt x="28" y="1"/>
                      <a:pt x="39" y="5"/>
                      <a:pt x="48" y="3"/>
                    </a:cubicBezTo>
                    <a:cubicBezTo>
                      <a:pt x="49" y="3"/>
                      <a:pt x="50" y="3"/>
                      <a:pt x="50" y="3"/>
                    </a:cubicBezTo>
                    <a:cubicBezTo>
                      <a:pt x="51" y="3"/>
                      <a:pt x="50" y="2"/>
                      <a:pt x="50" y="2"/>
                    </a:cubicBezTo>
                    <a:cubicBezTo>
                      <a:pt x="48" y="2"/>
                      <a:pt x="46" y="4"/>
                      <a:pt x="45" y="5"/>
                    </a:cubicBezTo>
                    <a:cubicBezTo>
                      <a:pt x="41" y="7"/>
                      <a:pt x="36" y="9"/>
                      <a:pt x="32" y="11"/>
                    </a:cubicBezTo>
                    <a:cubicBezTo>
                      <a:pt x="31" y="12"/>
                      <a:pt x="32" y="13"/>
                      <a:pt x="33" y="13"/>
                    </a:cubicBezTo>
                    <a:cubicBezTo>
                      <a:pt x="39" y="9"/>
                      <a:pt x="45" y="6"/>
                      <a:pt x="51" y="3"/>
                    </a:cubicBezTo>
                    <a:cubicBezTo>
                      <a:pt x="52" y="3"/>
                      <a:pt x="52" y="1"/>
                      <a:pt x="51" y="1"/>
                    </a:cubicBezTo>
                    <a:cubicBezTo>
                      <a:pt x="41" y="1"/>
                      <a:pt x="30" y="0"/>
                      <a:pt x="21" y="1"/>
                    </a:cubicBezTo>
                    <a:cubicBezTo>
                      <a:pt x="14" y="2"/>
                      <a:pt x="7" y="8"/>
                      <a:pt x="1" y="11"/>
                    </a:cubicBezTo>
                    <a:cubicBezTo>
                      <a:pt x="0" y="12"/>
                      <a:pt x="0" y="13"/>
                      <a:pt x="1" y="13"/>
                    </a:cubicBezTo>
                    <a:cubicBezTo>
                      <a:pt x="12" y="13"/>
                      <a:pt x="22" y="13"/>
                      <a:pt x="33" y="13"/>
                    </a:cubicBezTo>
                    <a:cubicBezTo>
                      <a:pt x="34" y="13"/>
                      <a:pt x="34" y="11"/>
                      <a:pt x="33" y="11"/>
                    </a:cubicBezTo>
                    <a:close/>
                  </a:path>
                </a:pathLst>
              </a:custGeom>
              <a:solidFill>
                <a:srgbClr val="FFFFFF">
                  <a:alpha val="100000"/>
                </a:srgbClr>
              </a:solidFill>
              <a:ln w="9525">
                <a:noFill/>
              </a:ln>
            </p:spPr>
            <p:txBody>
              <a:bodyPr/>
              <a:p>
                <a:endParaRPr lang="zh-CN" altLang="en-US"/>
              </a:p>
            </p:txBody>
          </p:sp>
          <p:sp>
            <p:nvSpPr>
              <p:cNvPr id="16878" name="Freeform 190"/>
              <p:cNvSpPr/>
              <p:nvPr/>
            </p:nvSpPr>
            <p:spPr>
              <a:xfrm>
                <a:off x="2929733" y="1227138"/>
                <a:ext cx="15875" cy="100013"/>
              </a:xfrm>
              <a:custGeom>
                <a:avLst/>
                <a:gdLst>
                  <a:gd name="txL" fmla="*/ 0 w 2"/>
                  <a:gd name="txT" fmla="*/ 0 h 13"/>
                  <a:gd name="txR" fmla="*/ 2 w 2"/>
                  <a:gd name="txB" fmla="*/ 13 h 13"/>
                </a:gdLst>
                <a:ahLst/>
                <a:cxnLst>
                  <a:cxn ang="0">
                    <a:pos x="0" y="0"/>
                  </a:cxn>
                  <a:cxn ang="0">
                    <a:pos x="2147483647" y="2147483647"/>
                  </a:cxn>
                  <a:cxn ang="0">
                    <a:pos x="2147483647" y="2147483647"/>
                  </a:cxn>
                  <a:cxn ang="0">
                    <a:pos x="2147483647" y="0"/>
                  </a:cxn>
                  <a:cxn ang="0">
                    <a:pos x="0" y="0"/>
                  </a:cxn>
                </a:cxnLst>
                <a:rect l="txL" t="txT" r="txR" b="txB"/>
                <a:pathLst>
                  <a:path w="2" h="13">
                    <a:moveTo>
                      <a:pt x="0" y="0"/>
                    </a:moveTo>
                    <a:cubicBezTo>
                      <a:pt x="0" y="5"/>
                      <a:pt x="0" y="9"/>
                      <a:pt x="1" y="13"/>
                    </a:cubicBezTo>
                    <a:cubicBezTo>
                      <a:pt x="1" y="13"/>
                      <a:pt x="2" y="13"/>
                      <a:pt x="2" y="13"/>
                    </a:cubicBezTo>
                    <a:cubicBezTo>
                      <a:pt x="1" y="9"/>
                      <a:pt x="1" y="5"/>
                      <a:pt x="1" y="0"/>
                    </a:cubicBezTo>
                    <a:cubicBezTo>
                      <a:pt x="1" y="0"/>
                      <a:pt x="0" y="0"/>
                      <a:pt x="0" y="0"/>
                    </a:cubicBezTo>
                    <a:close/>
                  </a:path>
                </a:pathLst>
              </a:custGeom>
              <a:solidFill>
                <a:srgbClr val="FFFFFF">
                  <a:alpha val="100000"/>
                </a:srgbClr>
              </a:solidFill>
              <a:ln w="9525">
                <a:noFill/>
              </a:ln>
            </p:spPr>
            <p:txBody>
              <a:bodyPr/>
              <a:p>
                <a:endParaRPr lang="zh-CN" altLang="en-US"/>
              </a:p>
            </p:txBody>
          </p:sp>
          <p:sp>
            <p:nvSpPr>
              <p:cNvPr id="16879" name="Freeform 191"/>
              <p:cNvSpPr/>
              <p:nvPr/>
            </p:nvSpPr>
            <p:spPr>
              <a:xfrm>
                <a:off x="3439320" y="879475"/>
                <a:ext cx="76200" cy="46038"/>
              </a:xfrm>
              <a:custGeom>
                <a:avLst/>
                <a:gdLst>
                  <a:gd name="txL" fmla="*/ 0 w 10"/>
                  <a:gd name="txT" fmla="*/ 0 h 6"/>
                  <a:gd name="txR" fmla="*/ 10 w 10"/>
                  <a:gd name="txB" fmla="*/ 6 h 6"/>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0" y="0"/>
                  </a:cxn>
                  <a:cxn ang="0">
                    <a:pos x="0" y="2147483647"/>
                  </a:cxn>
                </a:cxnLst>
                <a:rect l="txL" t="txT" r="txR" b="txB"/>
                <a:pathLst>
                  <a:path w="10" h="6">
                    <a:moveTo>
                      <a:pt x="0" y="1"/>
                    </a:moveTo>
                    <a:cubicBezTo>
                      <a:pt x="2" y="1"/>
                      <a:pt x="4" y="1"/>
                      <a:pt x="6" y="1"/>
                    </a:cubicBezTo>
                    <a:cubicBezTo>
                      <a:pt x="7" y="1"/>
                      <a:pt x="8" y="1"/>
                      <a:pt x="8" y="1"/>
                    </a:cubicBezTo>
                    <a:cubicBezTo>
                      <a:pt x="9" y="2"/>
                      <a:pt x="8" y="3"/>
                      <a:pt x="8" y="3"/>
                    </a:cubicBezTo>
                    <a:cubicBezTo>
                      <a:pt x="9" y="4"/>
                      <a:pt x="9" y="5"/>
                      <a:pt x="9" y="6"/>
                    </a:cubicBezTo>
                    <a:cubicBezTo>
                      <a:pt x="9" y="6"/>
                      <a:pt x="9" y="6"/>
                      <a:pt x="9" y="6"/>
                    </a:cubicBezTo>
                    <a:cubicBezTo>
                      <a:pt x="10" y="5"/>
                      <a:pt x="10" y="3"/>
                      <a:pt x="9" y="2"/>
                    </a:cubicBezTo>
                    <a:cubicBezTo>
                      <a:pt x="9" y="2"/>
                      <a:pt x="9" y="1"/>
                      <a:pt x="9" y="1"/>
                    </a:cubicBezTo>
                    <a:cubicBezTo>
                      <a:pt x="8" y="0"/>
                      <a:pt x="6" y="0"/>
                      <a:pt x="5" y="0"/>
                    </a:cubicBezTo>
                    <a:cubicBezTo>
                      <a:pt x="4" y="0"/>
                      <a:pt x="2" y="0"/>
                      <a:pt x="0" y="0"/>
                    </a:cubicBezTo>
                    <a:cubicBezTo>
                      <a:pt x="0" y="0"/>
                      <a:pt x="0" y="1"/>
                      <a:pt x="0" y="1"/>
                    </a:cubicBezTo>
                    <a:close/>
                  </a:path>
                </a:pathLst>
              </a:custGeom>
              <a:solidFill>
                <a:srgbClr val="FFFFFF">
                  <a:alpha val="100000"/>
                </a:srgbClr>
              </a:solidFill>
              <a:ln w="9525">
                <a:noFill/>
              </a:ln>
            </p:spPr>
            <p:txBody>
              <a:bodyPr/>
              <a:p>
                <a:endParaRPr lang="zh-CN" altLang="en-US"/>
              </a:p>
            </p:txBody>
          </p:sp>
          <p:sp>
            <p:nvSpPr>
              <p:cNvPr id="16880" name="Freeform 192"/>
              <p:cNvSpPr/>
              <p:nvPr/>
            </p:nvSpPr>
            <p:spPr>
              <a:xfrm>
                <a:off x="7919245" y="6310313"/>
                <a:ext cx="7938" cy="7938"/>
              </a:xfrm>
              <a:custGeom>
                <a:avLst/>
                <a:gdLst>
                  <a:gd name="txL" fmla="*/ 0 w 1"/>
                  <a:gd name="txT" fmla="*/ 0 h 1"/>
                  <a:gd name="txR" fmla="*/ 1 w 1"/>
                  <a:gd name="txB" fmla="*/ 1 h 1"/>
                </a:gdLst>
                <a:ahLst/>
                <a:cxnLst>
                  <a:cxn ang="0">
                    <a:pos x="2147483647" y="2147483647"/>
                  </a:cxn>
                  <a:cxn ang="0">
                    <a:pos x="0" y="0"/>
                  </a:cxn>
                  <a:cxn ang="0">
                    <a:pos x="2147483647" y="2147483647"/>
                  </a:cxn>
                </a:cxnLst>
                <a:rect l="txL" t="txT" r="txR" b="txB"/>
                <a:pathLst>
                  <a:path w="1" h="1">
                    <a:moveTo>
                      <a:pt x="1" y="1"/>
                    </a:moveTo>
                    <a:cubicBezTo>
                      <a:pt x="1" y="1"/>
                      <a:pt x="1" y="0"/>
                      <a:pt x="0" y="0"/>
                    </a:cubicBezTo>
                    <a:cubicBezTo>
                      <a:pt x="1" y="0"/>
                      <a:pt x="1" y="1"/>
                      <a:pt x="1" y="1"/>
                    </a:cubicBezTo>
                    <a:close/>
                  </a:path>
                </a:pathLst>
              </a:custGeom>
              <a:solidFill>
                <a:srgbClr val="FFFFFF">
                  <a:alpha val="100000"/>
                </a:srgbClr>
              </a:solidFill>
              <a:ln w="9525">
                <a:noFill/>
              </a:ln>
            </p:spPr>
            <p:txBody>
              <a:bodyPr/>
              <a:p>
                <a:endParaRPr lang="zh-CN" altLang="en-US"/>
              </a:p>
            </p:txBody>
          </p:sp>
          <p:sp>
            <p:nvSpPr>
              <p:cNvPr id="16881" name="Freeform 193"/>
              <p:cNvSpPr/>
              <p:nvPr/>
            </p:nvSpPr>
            <p:spPr>
              <a:xfrm>
                <a:off x="7919245" y="6294438"/>
                <a:ext cx="1" cy="15875"/>
              </a:xfrm>
              <a:custGeom>
                <a:avLst/>
                <a:gdLst>
                  <a:gd name="txL" fmla="*/ 0 w 1"/>
                  <a:gd name="txT" fmla="*/ 0 h 2"/>
                  <a:gd name="txR" fmla="*/ 1 w 1"/>
                  <a:gd name="txB" fmla="*/ 2 h 2"/>
                </a:gdLst>
                <a:ahLst/>
                <a:cxnLst>
                  <a:cxn ang="0">
                    <a:pos x="0" y="0"/>
                  </a:cxn>
                  <a:cxn ang="0">
                    <a:pos x="0" y="2147483647"/>
                  </a:cxn>
                  <a:cxn ang="0">
                    <a:pos x="0" y="0"/>
                  </a:cxn>
                </a:cxnLst>
                <a:rect l="txL" t="txT" r="txR" b="txB"/>
                <a:pathLst>
                  <a:path w="1" h="2">
                    <a:moveTo>
                      <a:pt x="0" y="0"/>
                    </a:moveTo>
                    <a:cubicBezTo>
                      <a:pt x="0" y="1"/>
                      <a:pt x="0" y="1"/>
                      <a:pt x="0" y="2"/>
                    </a:cubicBezTo>
                    <a:cubicBezTo>
                      <a:pt x="0" y="1"/>
                      <a:pt x="0" y="1"/>
                      <a:pt x="0" y="0"/>
                    </a:cubicBezTo>
                    <a:close/>
                  </a:path>
                </a:pathLst>
              </a:custGeom>
              <a:solidFill>
                <a:srgbClr val="FFFFFF">
                  <a:alpha val="100000"/>
                </a:srgbClr>
              </a:solidFill>
              <a:ln w="9525">
                <a:noFill/>
              </a:ln>
            </p:spPr>
            <p:txBody>
              <a:bodyPr/>
              <a:p>
                <a:endParaRPr lang="zh-CN" altLang="en-US"/>
              </a:p>
            </p:txBody>
          </p:sp>
          <p:sp>
            <p:nvSpPr>
              <p:cNvPr id="16882" name="Freeform 194"/>
              <p:cNvSpPr>
                <a:spLocks noEditPoints="1"/>
              </p:cNvSpPr>
              <p:nvPr/>
            </p:nvSpPr>
            <p:spPr>
              <a:xfrm>
                <a:off x="7773195" y="5676900"/>
                <a:ext cx="925513" cy="1203325"/>
              </a:xfrm>
              <a:custGeom>
                <a:avLst/>
                <a:gdLst>
                  <a:gd name="txL" fmla="*/ 0 w 120"/>
                  <a:gd name="txT" fmla="*/ 0 h 156"/>
                  <a:gd name="txR" fmla="*/ 120 w 120"/>
                  <a:gd name="txB" fmla="*/ 156 h 15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0" h="156">
                    <a:moveTo>
                      <a:pt x="108" y="33"/>
                    </a:moveTo>
                    <a:cubicBezTo>
                      <a:pt x="98" y="15"/>
                      <a:pt x="80" y="8"/>
                      <a:pt x="61" y="0"/>
                    </a:cubicBezTo>
                    <a:cubicBezTo>
                      <a:pt x="61" y="0"/>
                      <a:pt x="60" y="0"/>
                      <a:pt x="60" y="1"/>
                    </a:cubicBezTo>
                    <a:cubicBezTo>
                      <a:pt x="59" y="4"/>
                      <a:pt x="59" y="6"/>
                      <a:pt x="58" y="9"/>
                    </a:cubicBezTo>
                    <a:cubicBezTo>
                      <a:pt x="58" y="10"/>
                      <a:pt x="59" y="11"/>
                      <a:pt x="60" y="10"/>
                    </a:cubicBezTo>
                    <a:cubicBezTo>
                      <a:pt x="63" y="11"/>
                      <a:pt x="65" y="11"/>
                      <a:pt x="68" y="12"/>
                    </a:cubicBezTo>
                    <a:cubicBezTo>
                      <a:pt x="67" y="14"/>
                      <a:pt x="67" y="15"/>
                      <a:pt x="66" y="17"/>
                    </a:cubicBezTo>
                    <a:cubicBezTo>
                      <a:pt x="65" y="17"/>
                      <a:pt x="64" y="16"/>
                      <a:pt x="63" y="16"/>
                    </a:cubicBezTo>
                    <a:cubicBezTo>
                      <a:pt x="38" y="12"/>
                      <a:pt x="12" y="24"/>
                      <a:pt x="4" y="49"/>
                    </a:cubicBezTo>
                    <a:cubicBezTo>
                      <a:pt x="0" y="63"/>
                      <a:pt x="2" y="78"/>
                      <a:pt x="10" y="91"/>
                    </a:cubicBezTo>
                    <a:cubicBezTo>
                      <a:pt x="10" y="91"/>
                      <a:pt x="10" y="91"/>
                      <a:pt x="10" y="91"/>
                    </a:cubicBezTo>
                    <a:cubicBezTo>
                      <a:pt x="10" y="91"/>
                      <a:pt x="10" y="91"/>
                      <a:pt x="10" y="91"/>
                    </a:cubicBezTo>
                    <a:cubicBezTo>
                      <a:pt x="10" y="91"/>
                      <a:pt x="10" y="91"/>
                      <a:pt x="11" y="91"/>
                    </a:cubicBezTo>
                    <a:cubicBezTo>
                      <a:pt x="16" y="99"/>
                      <a:pt x="23" y="106"/>
                      <a:pt x="32" y="109"/>
                    </a:cubicBezTo>
                    <a:cubicBezTo>
                      <a:pt x="33" y="110"/>
                      <a:pt x="34" y="110"/>
                      <a:pt x="35" y="110"/>
                    </a:cubicBezTo>
                    <a:cubicBezTo>
                      <a:pt x="35" y="110"/>
                      <a:pt x="35" y="111"/>
                      <a:pt x="35" y="111"/>
                    </a:cubicBezTo>
                    <a:cubicBezTo>
                      <a:pt x="36" y="111"/>
                      <a:pt x="36" y="111"/>
                      <a:pt x="36" y="111"/>
                    </a:cubicBezTo>
                    <a:cubicBezTo>
                      <a:pt x="36" y="111"/>
                      <a:pt x="37" y="111"/>
                      <a:pt x="37" y="111"/>
                    </a:cubicBezTo>
                    <a:cubicBezTo>
                      <a:pt x="37" y="111"/>
                      <a:pt x="37" y="111"/>
                      <a:pt x="37" y="111"/>
                    </a:cubicBezTo>
                    <a:cubicBezTo>
                      <a:pt x="36" y="113"/>
                      <a:pt x="35" y="114"/>
                      <a:pt x="35" y="115"/>
                    </a:cubicBezTo>
                    <a:cubicBezTo>
                      <a:pt x="32" y="114"/>
                      <a:pt x="30" y="114"/>
                      <a:pt x="27" y="112"/>
                    </a:cubicBezTo>
                    <a:cubicBezTo>
                      <a:pt x="26" y="112"/>
                      <a:pt x="26" y="112"/>
                      <a:pt x="26" y="113"/>
                    </a:cubicBezTo>
                    <a:cubicBezTo>
                      <a:pt x="25" y="116"/>
                      <a:pt x="24" y="118"/>
                      <a:pt x="23" y="121"/>
                    </a:cubicBezTo>
                    <a:cubicBezTo>
                      <a:pt x="23" y="122"/>
                      <a:pt x="23" y="122"/>
                      <a:pt x="24" y="122"/>
                    </a:cubicBezTo>
                    <a:cubicBezTo>
                      <a:pt x="31" y="125"/>
                      <a:pt x="39" y="127"/>
                      <a:pt x="47" y="127"/>
                    </a:cubicBezTo>
                    <a:cubicBezTo>
                      <a:pt x="45" y="141"/>
                      <a:pt x="33" y="145"/>
                      <a:pt x="22" y="148"/>
                    </a:cubicBezTo>
                    <a:cubicBezTo>
                      <a:pt x="21" y="148"/>
                      <a:pt x="21" y="149"/>
                      <a:pt x="22" y="149"/>
                    </a:cubicBezTo>
                    <a:cubicBezTo>
                      <a:pt x="22" y="149"/>
                      <a:pt x="22" y="149"/>
                      <a:pt x="22" y="149"/>
                    </a:cubicBezTo>
                    <a:cubicBezTo>
                      <a:pt x="22" y="150"/>
                      <a:pt x="22" y="151"/>
                      <a:pt x="22" y="152"/>
                    </a:cubicBezTo>
                    <a:cubicBezTo>
                      <a:pt x="22" y="152"/>
                      <a:pt x="22" y="152"/>
                      <a:pt x="22" y="152"/>
                    </a:cubicBezTo>
                    <a:cubicBezTo>
                      <a:pt x="35" y="156"/>
                      <a:pt x="49" y="156"/>
                      <a:pt x="62" y="155"/>
                    </a:cubicBezTo>
                    <a:cubicBezTo>
                      <a:pt x="68" y="154"/>
                      <a:pt x="76" y="154"/>
                      <a:pt x="76" y="148"/>
                    </a:cubicBezTo>
                    <a:cubicBezTo>
                      <a:pt x="76" y="148"/>
                      <a:pt x="77" y="147"/>
                      <a:pt x="77" y="147"/>
                    </a:cubicBezTo>
                    <a:cubicBezTo>
                      <a:pt x="77" y="146"/>
                      <a:pt x="77" y="146"/>
                      <a:pt x="76" y="146"/>
                    </a:cubicBezTo>
                    <a:cubicBezTo>
                      <a:pt x="75" y="145"/>
                      <a:pt x="74" y="145"/>
                      <a:pt x="73" y="145"/>
                    </a:cubicBezTo>
                    <a:cubicBezTo>
                      <a:pt x="70" y="144"/>
                      <a:pt x="67" y="143"/>
                      <a:pt x="64" y="142"/>
                    </a:cubicBezTo>
                    <a:cubicBezTo>
                      <a:pt x="58" y="139"/>
                      <a:pt x="53" y="134"/>
                      <a:pt x="53" y="128"/>
                    </a:cubicBezTo>
                    <a:cubicBezTo>
                      <a:pt x="78" y="127"/>
                      <a:pt x="101" y="114"/>
                      <a:pt x="112" y="89"/>
                    </a:cubicBezTo>
                    <a:cubicBezTo>
                      <a:pt x="120" y="71"/>
                      <a:pt x="117" y="51"/>
                      <a:pt x="108" y="33"/>
                    </a:cubicBezTo>
                    <a:close/>
                    <a:moveTo>
                      <a:pt x="98" y="78"/>
                    </a:moveTo>
                    <a:cubicBezTo>
                      <a:pt x="98" y="78"/>
                      <a:pt x="98" y="78"/>
                      <a:pt x="98" y="78"/>
                    </a:cubicBezTo>
                    <a:cubicBezTo>
                      <a:pt x="93" y="77"/>
                      <a:pt x="87" y="75"/>
                      <a:pt x="81" y="74"/>
                    </a:cubicBezTo>
                    <a:cubicBezTo>
                      <a:pt x="83" y="66"/>
                      <a:pt x="84" y="58"/>
                      <a:pt x="83" y="50"/>
                    </a:cubicBezTo>
                    <a:cubicBezTo>
                      <a:pt x="89" y="53"/>
                      <a:pt x="95" y="56"/>
                      <a:pt x="100" y="60"/>
                    </a:cubicBezTo>
                    <a:cubicBezTo>
                      <a:pt x="100" y="66"/>
                      <a:pt x="100" y="72"/>
                      <a:pt x="98" y="78"/>
                    </a:cubicBezTo>
                    <a:close/>
                    <a:moveTo>
                      <a:pt x="33" y="108"/>
                    </a:moveTo>
                    <a:cubicBezTo>
                      <a:pt x="33" y="108"/>
                      <a:pt x="33" y="108"/>
                      <a:pt x="33" y="108"/>
                    </a:cubicBezTo>
                    <a:cubicBezTo>
                      <a:pt x="30" y="105"/>
                      <a:pt x="28" y="103"/>
                      <a:pt x="27" y="100"/>
                    </a:cubicBezTo>
                    <a:cubicBezTo>
                      <a:pt x="29" y="101"/>
                      <a:pt x="32" y="102"/>
                      <a:pt x="34" y="103"/>
                    </a:cubicBezTo>
                    <a:cubicBezTo>
                      <a:pt x="34" y="105"/>
                      <a:pt x="35" y="107"/>
                      <a:pt x="35" y="108"/>
                    </a:cubicBezTo>
                    <a:cubicBezTo>
                      <a:pt x="35" y="108"/>
                      <a:pt x="34" y="108"/>
                      <a:pt x="33" y="108"/>
                    </a:cubicBezTo>
                    <a:close/>
                    <a:moveTo>
                      <a:pt x="35" y="103"/>
                    </a:moveTo>
                    <a:cubicBezTo>
                      <a:pt x="37" y="104"/>
                      <a:pt x="40" y="105"/>
                      <a:pt x="43" y="106"/>
                    </a:cubicBezTo>
                    <a:cubicBezTo>
                      <a:pt x="42" y="107"/>
                      <a:pt x="40" y="108"/>
                      <a:pt x="39" y="109"/>
                    </a:cubicBezTo>
                    <a:cubicBezTo>
                      <a:pt x="39" y="110"/>
                      <a:pt x="39" y="110"/>
                      <a:pt x="39" y="110"/>
                    </a:cubicBezTo>
                    <a:cubicBezTo>
                      <a:pt x="38" y="109"/>
                      <a:pt x="37" y="109"/>
                      <a:pt x="36" y="109"/>
                    </a:cubicBezTo>
                    <a:cubicBezTo>
                      <a:pt x="35" y="107"/>
                      <a:pt x="35" y="105"/>
                      <a:pt x="35" y="103"/>
                    </a:cubicBezTo>
                    <a:close/>
                    <a:moveTo>
                      <a:pt x="19" y="78"/>
                    </a:moveTo>
                    <a:cubicBezTo>
                      <a:pt x="18" y="72"/>
                      <a:pt x="19" y="66"/>
                      <a:pt x="20" y="60"/>
                    </a:cubicBezTo>
                    <a:cubicBezTo>
                      <a:pt x="25" y="61"/>
                      <a:pt x="31" y="62"/>
                      <a:pt x="35" y="63"/>
                    </a:cubicBezTo>
                    <a:cubicBezTo>
                      <a:pt x="33" y="70"/>
                      <a:pt x="33" y="77"/>
                      <a:pt x="32" y="84"/>
                    </a:cubicBezTo>
                    <a:cubicBezTo>
                      <a:pt x="28" y="82"/>
                      <a:pt x="23" y="80"/>
                      <a:pt x="19" y="78"/>
                    </a:cubicBezTo>
                    <a:close/>
                    <a:moveTo>
                      <a:pt x="5" y="54"/>
                    </a:moveTo>
                    <a:cubicBezTo>
                      <a:pt x="8" y="56"/>
                      <a:pt x="13" y="58"/>
                      <a:pt x="19" y="60"/>
                    </a:cubicBezTo>
                    <a:cubicBezTo>
                      <a:pt x="18" y="66"/>
                      <a:pt x="18" y="72"/>
                      <a:pt x="19" y="78"/>
                    </a:cubicBezTo>
                    <a:cubicBezTo>
                      <a:pt x="14" y="76"/>
                      <a:pt x="9" y="73"/>
                      <a:pt x="4" y="70"/>
                    </a:cubicBezTo>
                    <a:cubicBezTo>
                      <a:pt x="4" y="65"/>
                      <a:pt x="4" y="59"/>
                      <a:pt x="5" y="54"/>
                    </a:cubicBezTo>
                    <a:close/>
                    <a:moveTo>
                      <a:pt x="44" y="23"/>
                    </a:moveTo>
                    <a:cubicBezTo>
                      <a:pt x="48" y="23"/>
                      <a:pt x="52" y="24"/>
                      <a:pt x="57" y="25"/>
                    </a:cubicBezTo>
                    <a:cubicBezTo>
                      <a:pt x="52" y="28"/>
                      <a:pt x="49" y="33"/>
                      <a:pt x="46" y="38"/>
                    </a:cubicBezTo>
                    <a:cubicBezTo>
                      <a:pt x="40" y="37"/>
                      <a:pt x="35" y="37"/>
                      <a:pt x="30" y="37"/>
                    </a:cubicBezTo>
                    <a:cubicBezTo>
                      <a:pt x="34" y="31"/>
                      <a:pt x="39" y="27"/>
                      <a:pt x="44" y="23"/>
                    </a:cubicBezTo>
                    <a:close/>
                    <a:moveTo>
                      <a:pt x="64" y="18"/>
                    </a:moveTo>
                    <a:cubicBezTo>
                      <a:pt x="64" y="19"/>
                      <a:pt x="64" y="19"/>
                      <a:pt x="64" y="19"/>
                    </a:cubicBezTo>
                    <a:cubicBezTo>
                      <a:pt x="62" y="20"/>
                      <a:pt x="60" y="22"/>
                      <a:pt x="58" y="23"/>
                    </a:cubicBezTo>
                    <a:cubicBezTo>
                      <a:pt x="54" y="23"/>
                      <a:pt x="50" y="22"/>
                      <a:pt x="46" y="22"/>
                    </a:cubicBezTo>
                    <a:cubicBezTo>
                      <a:pt x="51" y="20"/>
                      <a:pt x="57" y="18"/>
                      <a:pt x="64" y="18"/>
                    </a:cubicBezTo>
                    <a:close/>
                    <a:moveTo>
                      <a:pt x="45" y="105"/>
                    </a:moveTo>
                    <a:cubicBezTo>
                      <a:pt x="48" y="101"/>
                      <a:pt x="51" y="96"/>
                      <a:pt x="53" y="92"/>
                    </a:cubicBezTo>
                    <a:cubicBezTo>
                      <a:pt x="58" y="93"/>
                      <a:pt x="63" y="94"/>
                      <a:pt x="67" y="95"/>
                    </a:cubicBezTo>
                    <a:cubicBezTo>
                      <a:pt x="63" y="99"/>
                      <a:pt x="57" y="104"/>
                      <a:pt x="51" y="106"/>
                    </a:cubicBezTo>
                    <a:cubicBezTo>
                      <a:pt x="49" y="106"/>
                      <a:pt x="47" y="105"/>
                      <a:pt x="45" y="105"/>
                    </a:cubicBezTo>
                    <a:close/>
                    <a:moveTo>
                      <a:pt x="48" y="107"/>
                    </a:moveTo>
                    <a:cubicBezTo>
                      <a:pt x="46" y="108"/>
                      <a:pt x="43" y="109"/>
                      <a:pt x="41" y="109"/>
                    </a:cubicBezTo>
                    <a:cubicBezTo>
                      <a:pt x="42" y="108"/>
                      <a:pt x="43" y="107"/>
                      <a:pt x="44" y="106"/>
                    </a:cubicBezTo>
                    <a:cubicBezTo>
                      <a:pt x="45" y="107"/>
                      <a:pt x="47" y="107"/>
                      <a:pt x="48" y="107"/>
                    </a:cubicBezTo>
                    <a:close/>
                    <a:moveTo>
                      <a:pt x="54" y="90"/>
                    </a:moveTo>
                    <a:cubicBezTo>
                      <a:pt x="57" y="84"/>
                      <a:pt x="60" y="77"/>
                      <a:pt x="62" y="70"/>
                    </a:cubicBezTo>
                    <a:cubicBezTo>
                      <a:pt x="68" y="71"/>
                      <a:pt x="74" y="73"/>
                      <a:pt x="80" y="74"/>
                    </a:cubicBezTo>
                    <a:cubicBezTo>
                      <a:pt x="77" y="81"/>
                      <a:pt x="73" y="88"/>
                      <a:pt x="69" y="93"/>
                    </a:cubicBezTo>
                    <a:cubicBezTo>
                      <a:pt x="64" y="92"/>
                      <a:pt x="59" y="91"/>
                      <a:pt x="54" y="90"/>
                    </a:cubicBezTo>
                    <a:close/>
                    <a:moveTo>
                      <a:pt x="62" y="69"/>
                    </a:moveTo>
                    <a:cubicBezTo>
                      <a:pt x="64" y="60"/>
                      <a:pt x="66" y="52"/>
                      <a:pt x="67" y="43"/>
                    </a:cubicBezTo>
                    <a:cubicBezTo>
                      <a:pt x="72" y="45"/>
                      <a:pt x="77" y="47"/>
                      <a:pt x="83" y="50"/>
                    </a:cubicBezTo>
                    <a:cubicBezTo>
                      <a:pt x="83" y="54"/>
                      <a:pt x="83" y="59"/>
                      <a:pt x="82" y="64"/>
                    </a:cubicBezTo>
                    <a:cubicBezTo>
                      <a:pt x="82" y="67"/>
                      <a:pt x="81" y="70"/>
                      <a:pt x="80" y="73"/>
                    </a:cubicBezTo>
                    <a:cubicBezTo>
                      <a:pt x="74" y="72"/>
                      <a:pt x="68" y="70"/>
                      <a:pt x="62" y="69"/>
                    </a:cubicBezTo>
                    <a:close/>
                    <a:moveTo>
                      <a:pt x="61" y="68"/>
                    </a:moveTo>
                    <a:cubicBezTo>
                      <a:pt x="58" y="67"/>
                      <a:pt x="55" y="67"/>
                      <a:pt x="52" y="66"/>
                    </a:cubicBezTo>
                    <a:cubicBezTo>
                      <a:pt x="47" y="64"/>
                      <a:pt x="42" y="63"/>
                      <a:pt x="36" y="62"/>
                    </a:cubicBezTo>
                    <a:cubicBezTo>
                      <a:pt x="39" y="54"/>
                      <a:pt x="42" y="46"/>
                      <a:pt x="46" y="39"/>
                    </a:cubicBezTo>
                    <a:cubicBezTo>
                      <a:pt x="52" y="40"/>
                      <a:pt x="59" y="41"/>
                      <a:pt x="65" y="43"/>
                    </a:cubicBezTo>
                    <a:cubicBezTo>
                      <a:pt x="64" y="51"/>
                      <a:pt x="63" y="60"/>
                      <a:pt x="61" y="68"/>
                    </a:cubicBezTo>
                    <a:close/>
                    <a:moveTo>
                      <a:pt x="67" y="43"/>
                    </a:moveTo>
                    <a:cubicBezTo>
                      <a:pt x="67" y="37"/>
                      <a:pt x="67" y="32"/>
                      <a:pt x="68" y="27"/>
                    </a:cubicBezTo>
                    <a:cubicBezTo>
                      <a:pt x="70" y="28"/>
                      <a:pt x="73" y="29"/>
                      <a:pt x="76" y="30"/>
                    </a:cubicBezTo>
                    <a:cubicBezTo>
                      <a:pt x="79" y="36"/>
                      <a:pt x="81" y="42"/>
                      <a:pt x="82" y="49"/>
                    </a:cubicBezTo>
                    <a:cubicBezTo>
                      <a:pt x="77" y="46"/>
                      <a:pt x="72" y="45"/>
                      <a:pt x="67" y="43"/>
                    </a:cubicBezTo>
                    <a:close/>
                    <a:moveTo>
                      <a:pt x="65" y="43"/>
                    </a:moveTo>
                    <a:cubicBezTo>
                      <a:pt x="63" y="42"/>
                      <a:pt x="61" y="41"/>
                      <a:pt x="59" y="41"/>
                    </a:cubicBezTo>
                    <a:cubicBezTo>
                      <a:pt x="55" y="40"/>
                      <a:pt x="51" y="39"/>
                      <a:pt x="47" y="38"/>
                    </a:cubicBezTo>
                    <a:cubicBezTo>
                      <a:pt x="50" y="33"/>
                      <a:pt x="53" y="29"/>
                      <a:pt x="58" y="25"/>
                    </a:cubicBezTo>
                    <a:cubicBezTo>
                      <a:pt x="61" y="25"/>
                      <a:pt x="64" y="26"/>
                      <a:pt x="67" y="27"/>
                    </a:cubicBezTo>
                    <a:cubicBezTo>
                      <a:pt x="66" y="32"/>
                      <a:pt x="66" y="37"/>
                      <a:pt x="65" y="43"/>
                    </a:cubicBezTo>
                    <a:close/>
                    <a:moveTo>
                      <a:pt x="59" y="24"/>
                    </a:moveTo>
                    <a:cubicBezTo>
                      <a:pt x="61" y="22"/>
                      <a:pt x="63" y="20"/>
                      <a:pt x="66" y="19"/>
                    </a:cubicBezTo>
                    <a:cubicBezTo>
                      <a:pt x="66" y="19"/>
                      <a:pt x="67" y="19"/>
                      <a:pt x="67" y="19"/>
                    </a:cubicBezTo>
                    <a:cubicBezTo>
                      <a:pt x="67" y="21"/>
                      <a:pt x="67" y="23"/>
                      <a:pt x="67" y="25"/>
                    </a:cubicBezTo>
                    <a:cubicBezTo>
                      <a:pt x="64" y="25"/>
                      <a:pt x="62" y="24"/>
                      <a:pt x="59" y="24"/>
                    </a:cubicBezTo>
                    <a:close/>
                    <a:moveTo>
                      <a:pt x="45" y="39"/>
                    </a:moveTo>
                    <a:cubicBezTo>
                      <a:pt x="41" y="46"/>
                      <a:pt x="38" y="53"/>
                      <a:pt x="35" y="61"/>
                    </a:cubicBezTo>
                    <a:cubicBezTo>
                      <a:pt x="34" y="61"/>
                      <a:pt x="33" y="61"/>
                      <a:pt x="32" y="60"/>
                    </a:cubicBezTo>
                    <a:cubicBezTo>
                      <a:pt x="29" y="60"/>
                      <a:pt x="25" y="59"/>
                      <a:pt x="21" y="58"/>
                    </a:cubicBezTo>
                    <a:cubicBezTo>
                      <a:pt x="21" y="58"/>
                      <a:pt x="21" y="57"/>
                      <a:pt x="21" y="57"/>
                    </a:cubicBezTo>
                    <a:cubicBezTo>
                      <a:pt x="23" y="50"/>
                      <a:pt x="25" y="44"/>
                      <a:pt x="29" y="38"/>
                    </a:cubicBezTo>
                    <a:cubicBezTo>
                      <a:pt x="34" y="38"/>
                      <a:pt x="40" y="38"/>
                      <a:pt x="45" y="39"/>
                    </a:cubicBezTo>
                    <a:close/>
                    <a:moveTo>
                      <a:pt x="36" y="63"/>
                    </a:moveTo>
                    <a:cubicBezTo>
                      <a:pt x="38" y="63"/>
                      <a:pt x="40" y="64"/>
                      <a:pt x="42" y="64"/>
                    </a:cubicBezTo>
                    <a:cubicBezTo>
                      <a:pt x="48" y="66"/>
                      <a:pt x="54" y="68"/>
                      <a:pt x="60" y="69"/>
                    </a:cubicBezTo>
                    <a:cubicBezTo>
                      <a:pt x="59" y="76"/>
                      <a:pt x="56" y="84"/>
                      <a:pt x="53" y="90"/>
                    </a:cubicBezTo>
                    <a:cubicBezTo>
                      <a:pt x="46" y="88"/>
                      <a:pt x="40" y="86"/>
                      <a:pt x="33" y="84"/>
                    </a:cubicBezTo>
                    <a:cubicBezTo>
                      <a:pt x="34" y="77"/>
                      <a:pt x="35" y="70"/>
                      <a:pt x="36" y="63"/>
                    </a:cubicBezTo>
                    <a:close/>
                    <a:moveTo>
                      <a:pt x="52" y="92"/>
                    </a:moveTo>
                    <a:cubicBezTo>
                      <a:pt x="50" y="96"/>
                      <a:pt x="47" y="101"/>
                      <a:pt x="44" y="104"/>
                    </a:cubicBezTo>
                    <a:cubicBezTo>
                      <a:pt x="41" y="104"/>
                      <a:pt x="38" y="103"/>
                      <a:pt x="35" y="102"/>
                    </a:cubicBezTo>
                    <a:cubicBezTo>
                      <a:pt x="34" y="96"/>
                      <a:pt x="33" y="91"/>
                      <a:pt x="33" y="86"/>
                    </a:cubicBezTo>
                    <a:cubicBezTo>
                      <a:pt x="40" y="88"/>
                      <a:pt x="46" y="90"/>
                      <a:pt x="52" y="92"/>
                    </a:cubicBezTo>
                    <a:close/>
                    <a:moveTo>
                      <a:pt x="51" y="108"/>
                    </a:moveTo>
                    <a:cubicBezTo>
                      <a:pt x="55" y="109"/>
                      <a:pt x="60" y="109"/>
                      <a:pt x="64" y="110"/>
                    </a:cubicBezTo>
                    <a:cubicBezTo>
                      <a:pt x="57" y="112"/>
                      <a:pt x="50" y="112"/>
                      <a:pt x="42" y="110"/>
                    </a:cubicBezTo>
                    <a:cubicBezTo>
                      <a:pt x="45" y="110"/>
                      <a:pt x="48" y="109"/>
                      <a:pt x="51" y="108"/>
                    </a:cubicBezTo>
                    <a:close/>
                    <a:moveTo>
                      <a:pt x="66" y="109"/>
                    </a:moveTo>
                    <a:cubicBezTo>
                      <a:pt x="62" y="108"/>
                      <a:pt x="57" y="108"/>
                      <a:pt x="53" y="107"/>
                    </a:cubicBezTo>
                    <a:cubicBezTo>
                      <a:pt x="60" y="104"/>
                      <a:pt x="65" y="100"/>
                      <a:pt x="69" y="95"/>
                    </a:cubicBezTo>
                    <a:cubicBezTo>
                      <a:pt x="75" y="96"/>
                      <a:pt x="81" y="96"/>
                      <a:pt x="87" y="96"/>
                    </a:cubicBezTo>
                    <a:cubicBezTo>
                      <a:pt x="81" y="102"/>
                      <a:pt x="74" y="107"/>
                      <a:pt x="66" y="109"/>
                    </a:cubicBezTo>
                    <a:close/>
                    <a:moveTo>
                      <a:pt x="88" y="95"/>
                    </a:moveTo>
                    <a:cubicBezTo>
                      <a:pt x="82" y="95"/>
                      <a:pt x="76" y="94"/>
                      <a:pt x="71" y="93"/>
                    </a:cubicBezTo>
                    <a:cubicBezTo>
                      <a:pt x="75" y="88"/>
                      <a:pt x="78" y="82"/>
                      <a:pt x="81" y="75"/>
                    </a:cubicBezTo>
                    <a:cubicBezTo>
                      <a:pt x="86" y="76"/>
                      <a:pt x="92" y="78"/>
                      <a:pt x="98" y="79"/>
                    </a:cubicBezTo>
                    <a:cubicBezTo>
                      <a:pt x="96" y="85"/>
                      <a:pt x="92" y="91"/>
                      <a:pt x="88" y="95"/>
                    </a:cubicBezTo>
                    <a:close/>
                    <a:moveTo>
                      <a:pt x="83" y="49"/>
                    </a:moveTo>
                    <a:cubicBezTo>
                      <a:pt x="82" y="42"/>
                      <a:pt x="80" y="36"/>
                      <a:pt x="77" y="31"/>
                    </a:cubicBezTo>
                    <a:cubicBezTo>
                      <a:pt x="82" y="33"/>
                      <a:pt x="88" y="36"/>
                      <a:pt x="93" y="39"/>
                    </a:cubicBezTo>
                    <a:cubicBezTo>
                      <a:pt x="96" y="45"/>
                      <a:pt x="99" y="52"/>
                      <a:pt x="100" y="59"/>
                    </a:cubicBezTo>
                    <a:cubicBezTo>
                      <a:pt x="95" y="55"/>
                      <a:pt x="89" y="51"/>
                      <a:pt x="83" y="49"/>
                    </a:cubicBezTo>
                    <a:close/>
                    <a:moveTo>
                      <a:pt x="76" y="28"/>
                    </a:moveTo>
                    <a:cubicBezTo>
                      <a:pt x="74" y="26"/>
                      <a:pt x="72" y="23"/>
                      <a:pt x="70" y="20"/>
                    </a:cubicBezTo>
                    <a:cubicBezTo>
                      <a:pt x="79" y="24"/>
                      <a:pt x="86" y="29"/>
                      <a:pt x="91" y="37"/>
                    </a:cubicBezTo>
                    <a:cubicBezTo>
                      <a:pt x="86" y="33"/>
                      <a:pt x="81" y="31"/>
                      <a:pt x="76" y="28"/>
                    </a:cubicBezTo>
                    <a:close/>
                    <a:moveTo>
                      <a:pt x="70" y="20"/>
                    </a:moveTo>
                    <a:cubicBezTo>
                      <a:pt x="72" y="23"/>
                      <a:pt x="73" y="25"/>
                      <a:pt x="75" y="28"/>
                    </a:cubicBezTo>
                    <a:cubicBezTo>
                      <a:pt x="72" y="27"/>
                      <a:pt x="70" y="26"/>
                      <a:pt x="68" y="26"/>
                    </a:cubicBezTo>
                    <a:cubicBezTo>
                      <a:pt x="68" y="23"/>
                      <a:pt x="68" y="21"/>
                      <a:pt x="68" y="20"/>
                    </a:cubicBezTo>
                    <a:cubicBezTo>
                      <a:pt x="68" y="20"/>
                      <a:pt x="69" y="20"/>
                      <a:pt x="70" y="20"/>
                    </a:cubicBezTo>
                    <a:close/>
                    <a:moveTo>
                      <a:pt x="58" y="17"/>
                    </a:moveTo>
                    <a:cubicBezTo>
                      <a:pt x="52" y="18"/>
                      <a:pt x="47" y="20"/>
                      <a:pt x="43" y="22"/>
                    </a:cubicBezTo>
                    <a:cubicBezTo>
                      <a:pt x="37" y="22"/>
                      <a:pt x="32" y="23"/>
                      <a:pt x="27" y="24"/>
                    </a:cubicBezTo>
                    <a:cubicBezTo>
                      <a:pt x="34" y="19"/>
                      <a:pt x="43" y="17"/>
                      <a:pt x="53" y="17"/>
                    </a:cubicBezTo>
                    <a:cubicBezTo>
                      <a:pt x="54" y="17"/>
                      <a:pt x="56" y="17"/>
                      <a:pt x="58" y="17"/>
                    </a:cubicBezTo>
                    <a:close/>
                    <a:moveTo>
                      <a:pt x="25" y="25"/>
                    </a:moveTo>
                    <a:cubicBezTo>
                      <a:pt x="30" y="24"/>
                      <a:pt x="35" y="23"/>
                      <a:pt x="41" y="23"/>
                    </a:cubicBezTo>
                    <a:cubicBezTo>
                      <a:pt x="36" y="27"/>
                      <a:pt x="31" y="31"/>
                      <a:pt x="28" y="37"/>
                    </a:cubicBezTo>
                    <a:cubicBezTo>
                      <a:pt x="22" y="37"/>
                      <a:pt x="16" y="38"/>
                      <a:pt x="10" y="40"/>
                    </a:cubicBezTo>
                    <a:cubicBezTo>
                      <a:pt x="14" y="34"/>
                      <a:pt x="19" y="29"/>
                      <a:pt x="25" y="25"/>
                    </a:cubicBezTo>
                    <a:close/>
                    <a:moveTo>
                      <a:pt x="10" y="41"/>
                    </a:moveTo>
                    <a:cubicBezTo>
                      <a:pt x="15" y="39"/>
                      <a:pt x="21" y="39"/>
                      <a:pt x="27" y="38"/>
                    </a:cubicBezTo>
                    <a:cubicBezTo>
                      <a:pt x="23" y="44"/>
                      <a:pt x="21" y="51"/>
                      <a:pt x="20" y="58"/>
                    </a:cubicBezTo>
                    <a:cubicBezTo>
                      <a:pt x="14" y="57"/>
                      <a:pt x="9" y="55"/>
                      <a:pt x="5" y="53"/>
                    </a:cubicBezTo>
                    <a:cubicBezTo>
                      <a:pt x="5" y="52"/>
                      <a:pt x="5" y="50"/>
                      <a:pt x="6" y="49"/>
                    </a:cubicBezTo>
                    <a:cubicBezTo>
                      <a:pt x="7" y="46"/>
                      <a:pt x="8" y="43"/>
                      <a:pt x="10" y="41"/>
                    </a:cubicBezTo>
                    <a:close/>
                    <a:moveTo>
                      <a:pt x="5" y="71"/>
                    </a:moveTo>
                    <a:cubicBezTo>
                      <a:pt x="9" y="74"/>
                      <a:pt x="14" y="77"/>
                      <a:pt x="19" y="79"/>
                    </a:cubicBezTo>
                    <a:cubicBezTo>
                      <a:pt x="19" y="80"/>
                      <a:pt x="19" y="80"/>
                      <a:pt x="19" y="80"/>
                    </a:cubicBezTo>
                    <a:cubicBezTo>
                      <a:pt x="19" y="80"/>
                      <a:pt x="19" y="80"/>
                      <a:pt x="19" y="79"/>
                    </a:cubicBezTo>
                    <a:cubicBezTo>
                      <a:pt x="23" y="81"/>
                      <a:pt x="28" y="83"/>
                      <a:pt x="32" y="85"/>
                    </a:cubicBezTo>
                    <a:cubicBezTo>
                      <a:pt x="32" y="91"/>
                      <a:pt x="33" y="96"/>
                      <a:pt x="34" y="101"/>
                    </a:cubicBezTo>
                    <a:cubicBezTo>
                      <a:pt x="31" y="100"/>
                      <a:pt x="28" y="99"/>
                      <a:pt x="26" y="98"/>
                    </a:cubicBezTo>
                    <a:cubicBezTo>
                      <a:pt x="23" y="93"/>
                      <a:pt x="21" y="88"/>
                      <a:pt x="20" y="83"/>
                    </a:cubicBezTo>
                    <a:cubicBezTo>
                      <a:pt x="21" y="88"/>
                      <a:pt x="22" y="93"/>
                      <a:pt x="25" y="98"/>
                    </a:cubicBezTo>
                    <a:cubicBezTo>
                      <a:pt x="21" y="96"/>
                      <a:pt x="17" y="94"/>
                      <a:pt x="14" y="93"/>
                    </a:cubicBezTo>
                    <a:cubicBezTo>
                      <a:pt x="9" y="86"/>
                      <a:pt x="6" y="79"/>
                      <a:pt x="5" y="71"/>
                    </a:cubicBezTo>
                    <a:close/>
                    <a:moveTo>
                      <a:pt x="15" y="94"/>
                    </a:moveTo>
                    <a:cubicBezTo>
                      <a:pt x="18" y="96"/>
                      <a:pt x="22" y="98"/>
                      <a:pt x="26" y="100"/>
                    </a:cubicBezTo>
                    <a:cubicBezTo>
                      <a:pt x="27" y="102"/>
                      <a:pt x="29" y="105"/>
                      <a:pt x="31" y="107"/>
                    </a:cubicBezTo>
                    <a:cubicBezTo>
                      <a:pt x="25" y="104"/>
                      <a:pt x="19" y="99"/>
                      <a:pt x="15" y="94"/>
                    </a:cubicBezTo>
                    <a:close/>
                    <a:moveTo>
                      <a:pt x="37" y="116"/>
                    </a:moveTo>
                    <a:cubicBezTo>
                      <a:pt x="37" y="115"/>
                      <a:pt x="38" y="113"/>
                      <a:pt x="38" y="112"/>
                    </a:cubicBezTo>
                    <a:cubicBezTo>
                      <a:pt x="38" y="112"/>
                      <a:pt x="38" y="112"/>
                      <a:pt x="38" y="111"/>
                    </a:cubicBezTo>
                    <a:cubicBezTo>
                      <a:pt x="38" y="112"/>
                      <a:pt x="38" y="112"/>
                      <a:pt x="39" y="111"/>
                    </a:cubicBezTo>
                    <a:cubicBezTo>
                      <a:pt x="64" y="118"/>
                      <a:pt x="90" y="104"/>
                      <a:pt x="100" y="79"/>
                    </a:cubicBezTo>
                    <a:cubicBezTo>
                      <a:pt x="101" y="73"/>
                      <a:pt x="102" y="67"/>
                      <a:pt x="102" y="62"/>
                    </a:cubicBezTo>
                    <a:cubicBezTo>
                      <a:pt x="102" y="62"/>
                      <a:pt x="102" y="61"/>
                      <a:pt x="102" y="61"/>
                    </a:cubicBezTo>
                    <a:cubicBezTo>
                      <a:pt x="102" y="61"/>
                      <a:pt x="102" y="61"/>
                      <a:pt x="101" y="61"/>
                    </a:cubicBezTo>
                    <a:cubicBezTo>
                      <a:pt x="101" y="54"/>
                      <a:pt x="99" y="47"/>
                      <a:pt x="96" y="41"/>
                    </a:cubicBezTo>
                    <a:cubicBezTo>
                      <a:pt x="96" y="41"/>
                      <a:pt x="96" y="40"/>
                      <a:pt x="96" y="40"/>
                    </a:cubicBezTo>
                    <a:cubicBezTo>
                      <a:pt x="96" y="40"/>
                      <a:pt x="96" y="40"/>
                      <a:pt x="95" y="40"/>
                    </a:cubicBezTo>
                    <a:cubicBezTo>
                      <a:pt x="90" y="29"/>
                      <a:pt x="80" y="20"/>
                      <a:pt x="67" y="17"/>
                    </a:cubicBezTo>
                    <a:cubicBezTo>
                      <a:pt x="68" y="16"/>
                      <a:pt x="69" y="14"/>
                      <a:pt x="69" y="13"/>
                    </a:cubicBezTo>
                    <a:cubicBezTo>
                      <a:pt x="96" y="23"/>
                      <a:pt x="115" y="50"/>
                      <a:pt x="106" y="79"/>
                    </a:cubicBezTo>
                    <a:cubicBezTo>
                      <a:pt x="97" y="109"/>
                      <a:pt x="66" y="124"/>
                      <a:pt x="37" y="116"/>
                    </a:cubicBezTo>
                    <a:cubicBezTo>
                      <a:pt x="37" y="116"/>
                      <a:pt x="37" y="116"/>
                      <a:pt x="37" y="116"/>
                    </a:cubicBezTo>
                    <a:close/>
                    <a:moveTo>
                      <a:pt x="48" y="154"/>
                    </a:moveTo>
                    <a:cubicBezTo>
                      <a:pt x="43" y="154"/>
                      <a:pt x="23" y="156"/>
                      <a:pt x="22" y="149"/>
                    </a:cubicBezTo>
                    <a:cubicBezTo>
                      <a:pt x="29" y="152"/>
                      <a:pt x="37" y="151"/>
                      <a:pt x="44" y="151"/>
                    </a:cubicBezTo>
                    <a:cubicBezTo>
                      <a:pt x="53" y="151"/>
                      <a:pt x="63" y="151"/>
                      <a:pt x="72" y="149"/>
                    </a:cubicBezTo>
                    <a:cubicBezTo>
                      <a:pt x="73" y="149"/>
                      <a:pt x="73" y="149"/>
                      <a:pt x="74" y="149"/>
                    </a:cubicBezTo>
                    <a:cubicBezTo>
                      <a:pt x="71" y="155"/>
                      <a:pt x="53" y="154"/>
                      <a:pt x="48" y="154"/>
                    </a:cubicBezTo>
                    <a:close/>
                    <a:moveTo>
                      <a:pt x="59" y="140"/>
                    </a:moveTo>
                    <a:cubicBezTo>
                      <a:pt x="62" y="142"/>
                      <a:pt x="65" y="144"/>
                      <a:pt x="68" y="145"/>
                    </a:cubicBezTo>
                    <a:cubicBezTo>
                      <a:pt x="69" y="145"/>
                      <a:pt x="74" y="147"/>
                      <a:pt x="74" y="147"/>
                    </a:cubicBezTo>
                    <a:cubicBezTo>
                      <a:pt x="74" y="147"/>
                      <a:pt x="73" y="147"/>
                      <a:pt x="72" y="147"/>
                    </a:cubicBezTo>
                    <a:cubicBezTo>
                      <a:pt x="72" y="147"/>
                      <a:pt x="72" y="147"/>
                      <a:pt x="72" y="147"/>
                    </a:cubicBezTo>
                    <a:cubicBezTo>
                      <a:pt x="62" y="149"/>
                      <a:pt x="53" y="150"/>
                      <a:pt x="43" y="149"/>
                    </a:cubicBezTo>
                    <a:cubicBezTo>
                      <a:pt x="39" y="149"/>
                      <a:pt x="36" y="149"/>
                      <a:pt x="32" y="149"/>
                    </a:cubicBezTo>
                    <a:cubicBezTo>
                      <a:pt x="29" y="149"/>
                      <a:pt x="22" y="150"/>
                      <a:pt x="28" y="147"/>
                    </a:cubicBezTo>
                    <a:cubicBezTo>
                      <a:pt x="37" y="143"/>
                      <a:pt x="48" y="140"/>
                      <a:pt x="48" y="127"/>
                    </a:cubicBezTo>
                    <a:cubicBezTo>
                      <a:pt x="49" y="128"/>
                      <a:pt x="51" y="128"/>
                      <a:pt x="52" y="128"/>
                    </a:cubicBezTo>
                    <a:cubicBezTo>
                      <a:pt x="51" y="133"/>
                      <a:pt x="55" y="137"/>
                      <a:pt x="59" y="140"/>
                    </a:cubicBezTo>
                    <a:close/>
                    <a:moveTo>
                      <a:pt x="94" y="112"/>
                    </a:moveTo>
                    <a:cubicBezTo>
                      <a:pt x="84" y="121"/>
                      <a:pt x="72" y="124"/>
                      <a:pt x="58" y="126"/>
                    </a:cubicBezTo>
                    <a:cubicBezTo>
                      <a:pt x="51" y="126"/>
                      <a:pt x="34" y="128"/>
                      <a:pt x="29" y="123"/>
                    </a:cubicBezTo>
                    <a:cubicBezTo>
                      <a:pt x="22" y="116"/>
                      <a:pt x="29" y="116"/>
                      <a:pt x="35" y="118"/>
                    </a:cubicBezTo>
                    <a:cubicBezTo>
                      <a:pt x="35" y="118"/>
                      <a:pt x="35" y="118"/>
                      <a:pt x="35" y="118"/>
                    </a:cubicBezTo>
                    <a:cubicBezTo>
                      <a:pt x="35" y="118"/>
                      <a:pt x="35" y="118"/>
                      <a:pt x="35" y="118"/>
                    </a:cubicBezTo>
                    <a:cubicBezTo>
                      <a:pt x="37" y="118"/>
                      <a:pt x="39" y="119"/>
                      <a:pt x="40" y="119"/>
                    </a:cubicBezTo>
                    <a:cubicBezTo>
                      <a:pt x="47" y="120"/>
                      <a:pt x="54" y="121"/>
                      <a:pt x="60" y="120"/>
                    </a:cubicBezTo>
                    <a:cubicBezTo>
                      <a:pt x="88" y="116"/>
                      <a:pt x="108" y="94"/>
                      <a:pt x="110" y="67"/>
                    </a:cubicBezTo>
                    <a:cubicBezTo>
                      <a:pt x="112" y="38"/>
                      <a:pt x="88" y="15"/>
                      <a:pt x="60" y="9"/>
                    </a:cubicBezTo>
                    <a:cubicBezTo>
                      <a:pt x="61" y="4"/>
                      <a:pt x="60" y="5"/>
                      <a:pt x="66" y="4"/>
                    </a:cubicBezTo>
                    <a:cubicBezTo>
                      <a:pt x="70" y="4"/>
                      <a:pt x="79" y="10"/>
                      <a:pt x="83" y="12"/>
                    </a:cubicBezTo>
                    <a:cubicBezTo>
                      <a:pt x="96" y="19"/>
                      <a:pt x="105" y="29"/>
                      <a:pt x="110" y="43"/>
                    </a:cubicBezTo>
                    <a:cubicBezTo>
                      <a:pt x="119" y="67"/>
                      <a:pt x="114" y="94"/>
                      <a:pt x="94" y="112"/>
                    </a:cubicBezTo>
                    <a:close/>
                  </a:path>
                </a:pathLst>
              </a:custGeom>
              <a:solidFill>
                <a:srgbClr val="FFFFFF">
                  <a:alpha val="100000"/>
                </a:srgbClr>
              </a:solidFill>
              <a:ln w="9525">
                <a:noFill/>
              </a:ln>
            </p:spPr>
            <p:txBody>
              <a:bodyPr/>
              <a:p>
                <a:endParaRPr lang="zh-CN" altLang="en-US"/>
              </a:p>
            </p:txBody>
          </p:sp>
          <p:sp>
            <p:nvSpPr>
              <p:cNvPr id="16883" name="Freeform 195"/>
              <p:cNvSpPr>
                <a:spLocks noEditPoints="1"/>
              </p:cNvSpPr>
              <p:nvPr/>
            </p:nvSpPr>
            <p:spPr>
              <a:xfrm>
                <a:off x="0" y="2135187"/>
                <a:ext cx="985838" cy="1025525"/>
              </a:xfrm>
              <a:custGeom>
                <a:avLst/>
                <a:gdLst>
                  <a:gd name="txL" fmla="*/ 0 w 128"/>
                  <a:gd name="txT" fmla="*/ 0 h 133"/>
                  <a:gd name="txR" fmla="*/ 128 w 128"/>
                  <a:gd name="txB" fmla="*/ 133 h 13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8" h="133">
                    <a:moveTo>
                      <a:pt x="108" y="32"/>
                    </a:moveTo>
                    <a:cubicBezTo>
                      <a:pt x="107" y="32"/>
                      <a:pt x="107" y="31"/>
                      <a:pt x="107" y="31"/>
                    </a:cubicBezTo>
                    <a:cubicBezTo>
                      <a:pt x="108" y="30"/>
                      <a:pt x="108" y="29"/>
                      <a:pt x="109" y="28"/>
                    </a:cubicBezTo>
                    <a:cubicBezTo>
                      <a:pt x="111" y="29"/>
                      <a:pt x="112" y="30"/>
                      <a:pt x="114" y="31"/>
                    </a:cubicBezTo>
                    <a:cubicBezTo>
                      <a:pt x="114" y="31"/>
                      <a:pt x="115" y="31"/>
                      <a:pt x="115" y="30"/>
                    </a:cubicBezTo>
                    <a:cubicBezTo>
                      <a:pt x="81" y="0"/>
                      <a:pt x="21" y="28"/>
                      <a:pt x="28" y="74"/>
                    </a:cubicBezTo>
                    <a:cubicBezTo>
                      <a:pt x="30" y="84"/>
                      <a:pt x="35" y="94"/>
                      <a:pt x="42" y="101"/>
                    </a:cubicBezTo>
                    <a:cubicBezTo>
                      <a:pt x="43" y="101"/>
                      <a:pt x="45" y="103"/>
                      <a:pt x="47" y="105"/>
                    </a:cubicBezTo>
                    <a:cubicBezTo>
                      <a:pt x="47" y="105"/>
                      <a:pt x="47" y="105"/>
                      <a:pt x="47" y="105"/>
                    </a:cubicBezTo>
                    <a:cubicBezTo>
                      <a:pt x="47" y="105"/>
                      <a:pt x="47" y="105"/>
                      <a:pt x="47" y="105"/>
                    </a:cubicBezTo>
                    <a:cubicBezTo>
                      <a:pt x="50" y="108"/>
                      <a:pt x="52" y="111"/>
                      <a:pt x="46" y="111"/>
                    </a:cubicBezTo>
                    <a:cubicBezTo>
                      <a:pt x="44" y="112"/>
                      <a:pt x="37" y="104"/>
                      <a:pt x="35" y="102"/>
                    </a:cubicBezTo>
                    <a:cubicBezTo>
                      <a:pt x="34" y="101"/>
                      <a:pt x="33" y="99"/>
                      <a:pt x="32" y="98"/>
                    </a:cubicBezTo>
                    <a:cubicBezTo>
                      <a:pt x="32" y="98"/>
                      <a:pt x="32" y="97"/>
                      <a:pt x="32" y="97"/>
                    </a:cubicBezTo>
                    <a:cubicBezTo>
                      <a:pt x="29" y="93"/>
                      <a:pt x="27" y="88"/>
                      <a:pt x="25" y="83"/>
                    </a:cubicBezTo>
                    <a:cubicBezTo>
                      <a:pt x="18" y="59"/>
                      <a:pt x="30" y="33"/>
                      <a:pt x="52" y="21"/>
                    </a:cubicBezTo>
                    <a:cubicBezTo>
                      <a:pt x="61" y="16"/>
                      <a:pt x="73" y="12"/>
                      <a:pt x="84" y="13"/>
                    </a:cubicBezTo>
                    <a:cubicBezTo>
                      <a:pt x="84" y="13"/>
                      <a:pt x="124" y="22"/>
                      <a:pt x="117" y="29"/>
                    </a:cubicBezTo>
                    <a:cubicBezTo>
                      <a:pt x="116" y="30"/>
                      <a:pt x="117" y="32"/>
                      <a:pt x="118" y="31"/>
                    </a:cubicBezTo>
                    <a:cubicBezTo>
                      <a:pt x="119" y="30"/>
                      <a:pt x="121" y="28"/>
                      <a:pt x="122" y="27"/>
                    </a:cubicBezTo>
                    <a:cubicBezTo>
                      <a:pt x="122" y="27"/>
                      <a:pt x="122" y="26"/>
                      <a:pt x="122" y="26"/>
                    </a:cubicBezTo>
                    <a:cubicBezTo>
                      <a:pt x="106" y="16"/>
                      <a:pt x="91" y="8"/>
                      <a:pt x="72" y="12"/>
                    </a:cubicBezTo>
                    <a:cubicBezTo>
                      <a:pt x="57" y="14"/>
                      <a:pt x="41" y="23"/>
                      <a:pt x="32" y="36"/>
                    </a:cubicBezTo>
                    <a:cubicBezTo>
                      <a:pt x="18" y="56"/>
                      <a:pt x="19" y="80"/>
                      <a:pt x="31" y="98"/>
                    </a:cubicBezTo>
                    <a:cubicBezTo>
                      <a:pt x="26" y="101"/>
                      <a:pt x="20" y="100"/>
                      <a:pt x="14" y="97"/>
                    </a:cubicBezTo>
                    <a:cubicBezTo>
                      <a:pt x="12" y="96"/>
                      <a:pt x="9" y="92"/>
                      <a:pt x="6" y="92"/>
                    </a:cubicBezTo>
                    <a:cubicBezTo>
                      <a:pt x="6" y="92"/>
                      <a:pt x="5" y="92"/>
                      <a:pt x="5" y="92"/>
                    </a:cubicBezTo>
                    <a:cubicBezTo>
                      <a:pt x="5" y="92"/>
                      <a:pt x="5" y="93"/>
                      <a:pt x="5" y="93"/>
                    </a:cubicBezTo>
                    <a:cubicBezTo>
                      <a:pt x="0" y="96"/>
                      <a:pt x="4" y="102"/>
                      <a:pt x="7" y="106"/>
                    </a:cubicBezTo>
                    <a:cubicBezTo>
                      <a:pt x="12" y="116"/>
                      <a:pt x="19" y="125"/>
                      <a:pt x="28" y="132"/>
                    </a:cubicBezTo>
                    <a:cubicBezTo>
                      <a:pt x="28" y="132"/>
                      <a:pt x="28" y="132"/>
                      <a:pt x="28" y="132"/>
                    </a:cubicBezTo>
                    <a:cubicBezTo>
                      <a:pt x="29" y="131"/>
                      <a:pt x="30" y="131"/>
                      <a:pt x="30" y="130"/>
                    </a:cubicBezTo>
                    <a:cubicBezTo>
                      <a:pt x="31" y="130"/>
                      <a:pt x="31" y="130"/>
                      <a:pt x="31" y="130"/>
                    </a:cubicBezTo>
                    <a:cubicBezTo>
                      <a:pt x="31" y="130"/>
                      <a:pt x="32" y="130"/>
                      <a:pt x="32" y="129"/>
                    </a:cubicBezTo>
                    <a:cubicBezTo>
                      <a:pt x="28" y="120"/>
                      <a:pt x="26" y="110"/>
                      <a:pt x="34" y="102"/>
                    </a:cubicBezTo>
                    <a:cubicBezTo>
                      <a:pt x="38" y="107"/>
                      <a:pt x="43" y="112"/>
                      <a:pt x="50" y="115"/>
                    </a:cubicBezTo>
                    <a:cubicBezTo>
                      <a:pt x="50" y="115"/>
                      <a:pt x="50" y="115"/>
                      <a:pt x="51" y="115"/>
                    </a:cubicBezTo>
                    <a:cubicBezTo>
                      <a:pt x="52" y="113"/>
                      <a:pt x="54" y="111"/>
                      <a:pt x="56" y="109"/>
                    </a:cubicBezTo>
                    <a:cubicBezTo>
                      <a:pt x="56" y="108"/>
                      <a:pt x="56" y="108"/>
                      <a:pt x="55" y="107"/>
                    </a:cubicBezTo>
                    <a:cubicBezTo>
                      <a:pt x="53" y="106"/>
                      <a:pt x="51" y="105"/>
                      <a:pt x="49" y="104"/>
                    </a:cubicBezTo>
                    <a:cubicBezTo>
                      <a:pt x="49" y="104"/>
                      <a:pt x="49" y="103"/>
                      <a:pt x="49" y="103"/>
                    </a:cubicBezTo>
                    <a:cubicBezTo>
                      <a:pt x="50" y="102"/>
                      <a:pt x="51" y="101"/>
                      <a:pt x="51" y="100"/>
                    </a:cubicBezTo>
                    <a:cubicBezTo>
                      <a:pt x="51" y="100"/>
                      <a:pt x="51" y="100"/>
                      <a:pt x="51" y="100"/>
                    </a:cubicBezTo>
                    <a:cubicBezTo>
                      <a:pt x="51" y="100"/>
                      <a:pt x="52" y="100"/>
                      <a:pt x="52" y="101"/>
                    </a:cubicBezTo>
                    <a:cubicBezTo>
                      <a:pt x="52" y="101"/>
                      <a:pt x="52" y="101"/>
                      <a:pt x="52" y="101"/>
                    </a:cubicBezTo>
                    <a:cubicBezTo>
                      <a:pt x="52" y="101"/>
                      <a:pt x="52" y="101"/>
                      <a:pt x="52" y="101"/>
                    </a:cubicBezTo>
                    <a:cubicBezTo>
                      <a:pt x="52" y="101"/>
                      <a:pt x="53" y="101"/>
                      <a:pt x="53" y="101"/>
                    </a:cubicBezTo>
                    <a:cubicBezTo>
                      <a:pt x="61" y="106"/>
                      <a:pt x="70" y="108"/>
                      <a:pt x="79" y="108"/>
                    </a:cubicBezTo>
                    <a:cubicBezTo>
                      <a:pt x="79" y="108"/>
                      <a:pt x="79" y="108"/>
                      <a:pt x="79" y="108"/>
                    </a:cubicBezTo>
                    <a:cubicBezTo>
                      <a:pt x="80" y="108"/>
                      <a:pt x="80" y="108"/>
                      <a:pt x="80" y="108"/>
                    </a:cubicBezTo>
                    <a:cubicBezTo>
                      <a:pt x="93" y="106"/>
                      <a:pt x="106" y="100"/>
                      <a:pt x="114" y="90"/>
                    </a:cubicBezTo>
                    <a:cubicBezTo>
                      <a:pt x="128" y="71"/>
                      <a:pt x="125" y="47"/>
                      <a:pt x="108" y="32"/>
                    </a:cubicBezTo>
                    <a:close/>
                    <a:moveTo>
                      <a:pt x="12" y="113"/>
                    </a:moveTo>
                    <a:cubicBezTo>
                      <a:pt x="10" y="110"/>
                      <a:pt x="3" y="99"/>
                      <a:pt x="5" y="95"/>
                    </a:cubicBezTo>
                    <a:cubicBezTo>
                      <a:pt x="5" y="95"/>
                      <a:pt x="6" y="96"/>
                      <a:pt x="6" y="96"/>
                    </a:cubicBezTo>
                    <a:cubicBezTo>
                      <a:pt x="8" y="103"/>
                      <a:pt x="13" y="110"/>
                      <a:pt x="18" y="115"/>
                    </a:cubicBezTo>
                    <a:cubicBezTo>
                      <a:pt x="21" y="120"/>
                      <a:pt x="25" y="127"/>
                      <a:pt x="30" y="130"/>
                    </a:cubicBezTo>
                    <a:cubicBezTo>
                      <a:pt x="24" y="133"/>
                      <a:pt x="15" y="117"/>
                      <a:pt x="12" y="113"/>
                    </a:cubicBezTo>
                    <a:close/>
                    <a:moveTo>
                      <a:pt x="28" y="110"/>
                    </a:moveTo>
                    <a:cubicBezTo>
                      <a:pt x="27" y="113"/>
                      <a:pt x="27" y="115"/>
                      <a:pt x="27" y="118"/>
                    </a:cubicBezTo>
                    <a:cubicBezTo>
                      <a:pt x="27" y="120"/>
                      <a:pt x="29" y="124"/>
                      <a:pt x="29" y="126"/>
                    </a:cubicBezTo>
                    <a:cubicBezTo>
                      <a:pt x="29" y="128"/>
                      <a:pt x="30" y="127"/>
                      <a:pt x="28" y="126"/>
                    </a:cubicBezTo>
                    <a:cubicBezTo>
                      <a:pt x="27" y="125"/>
                      <a:pt x="26" y="124"/>
                      <a:pt x="25" y="123"/>
                    </a:cubicBezTo>
                    <a:cubicBezTo>
                      <a:pt x="23" y="119"/>
                      <a:pt x="20" y="116"/>
                      <a:pt x="17" y="113"/>
                    </a:cubicBezTo>
                    <a:cubicBezTo>
                      <a:pt x="14" y="107"/>
                      <a:pt x="10" y="102"/>
                      <a:pt x="7" y="96"/>
                    </a:cubicBezTo>
                    <a:cubicBezTo>
                      <a:pt x="7" y="96"/>
                      <a:pt x="7" y="96"/>
                      <a:pt x="7" y="95"/>
                    </a:cubicBezTo>
                    <a:cubicBezTo>
                      <a:pt x="6" y="93"/>
                      <a:pt x="6" y="93"/>
                      <a:pt x="8" y="95"/>
                    </a:cubicBezTo>
                    <a:cubicBezTo>
                      <a:pt x="9" y="95"/>
                      <a:pt x="10" y="96"/>
                      <a:pt x="11" y="97"/>
                    </a:cubicBezTo>
                    <a:cubicBezTo>
                      <a:pt x="13" y="99"/>
                      <a:pt x="16" y="100"/>
                      <a:pt x="19" y="101"/>
                    </a:cubicBezTo>
                    <a:cubicBezTo>
                      <a:pt x="23" y="102"/>
                      <a:pt x="28" y="102"/>
                      <a:pt x="31" y="99"/>
                    </a:cubicBezTo>
                    <a:cubicBezTo>
                      <a:pt x="32" y="100"/>
                      <a:pt x="33" y="101"/>
                      <a:pt x="34" y="102"/>
                    </a:cubicBezTo>
                    <a:cubicBezTo>
                      <a:pt x="31" y="104"/>
                      <a:pt x="29" y="107"/>
                      <a:pt x="28" y="110"/>
                    </a:cubicBezTo>
                    <a:close/>
                    <a:moveTo>
                      <a:pt x="121" y="61"/>
                    </a:moveTo>
                    <a:cubicBezTo>
                      <a:pt x="119" y="57"/>
                      <a:pt x="117" y="53"/>
                      <a:pt x="115" y="50"/>
                    </a:cubicBezTo>
                    <a:cubicBezTo>
                      <a:pt x="114" y="45"/>
                      <a:pt x="113" y="41"/>
                      <a:pt x="110" y="37"/>
                    </a:cubicBezTo>
                    <a:cubicBezTo>
                      <a:pt x="116" y="44"/>
                      <a:pt x="120" y="52"/>
                      <a:pt x="121" y="61"/>
                    </a:cubicBezTo>
                    <a:close/>
                    <a:moveTo>
                      <a:pt x="110" y="66"/>
                    </a:moveTo>
                    <a:cubicBezTo>
                      <a:pt x="107" y="62"/>
                      <a:pt x="105" y="59"/>
                      <a:pt x="101" y="56"/>
                    </a:cubicBezTo>
                    <a:cubicBezTo>
                      <a:pt x="104" y="51"/>
                      <a:pt x="105" y="47"/>
                      <a:pt x="106" y="42"/>
                    </a:cubicBezTo>
                    <a:cubicBezTo>
                      <a:pt x="108" y="44"/>
                      <a:pt x="111" y="47"/>
                      <a:pt x="113" y="50"/>
                    </a:cubicBezTo>
                    <a:cubicBezTo>
                      <a:pt x="113" y="55"/>
                      <a:pt x="112" y="60"/>
                      <a:pt x="110" y="66"/>
                    </a:cubicBezTo>
                    <a:close/>
                    <a:moveTo>
                      <a:pt x="97" y="101"/>
                    </a:moveTo>
                    <a:cubicBezTo>
                      <a:pt x="93" y="99"/>
                      <a:pt x="89" y="97"/>
                      <a:pt x="85" y="95"/>
                    </a:cubicBezTo>
                    <a:cubicBezTo>
                      <a:pt x="90" y="92"/>
                      <a:pt x="94" y="89"/>
                      <a:pt x="99" y="85"/>
                    </a:cubicBezTo>
                    <a:cubicBezTo>
                      <a:pt x="102" y="88"/>
                      <a:pt x="107" y="91"/>
                      <a:pt x="109" y="92"/>
                    </a:cubicBezTo>
                    <a:cubicBezTo>
                      <a:pt x="106" y="95"/>
                      <a:pt x="102" y="98"/>
                      <a:pt x="97" y="101"/>
                    </a:cubicBezTo>
                    <a:close/>
                    <a:moveTo>
                      <a:pt x="76" y="106"/>
                    </a:moveTo>
                    <a:cubicBezTo>
                      <a:pt x="73" y="105"/>
                      <a:pt x="70" y="103"/>
                      <a:pt x="67" y="101"/>
                    </a:cubicBezTo>
                    <a:cubicBezTo>
                      <a:pt x="73" y="100"/>
                      <a:pt x="78" y="98"/>
                      <a:pt x="84" y="96"/>
                    </a:cubicBezTo>
                    <a:cubicBezTo>
                      <a:pt x="88" y="98"/>
                      <a:pt x="92" y="99"/>
                      <a:pt x="97" y="101"/>
                    </a:cubicBezTo>
                    <a:cubicBezTo>
                      <a:pt x="90" y="104"/>
                      <a:pt x="83" y="106"/>
                      <a:pt x="76" y="106"/>
                    </a:cubicBezTo>
                    <a:close/>
                    <a:moveTo>
                      <a:pt x="58" y="31"/>
                    </a:moveTo>
                    <a:cubicBezTo>
                      <a:pt x="63" y="33"/>
                      <a:pt x="69" y="35"/>
                      <a:pt x="74" y="37"/>
                    </a:cubicBezTo>
                    <a:cubicBezTo>
                      <a:pt x="68" y="41"/>
                      <a:pt x="62" y="45"/>
                      <a:pt x="57" y="51"/>
                    </a:cubicBezTo>
                    <a:cubicBezTo>
                      <a:pt x="53" y="48"/>
                      <a:pt x="49" y="45"/>
                      <a:pt x="45" y="42"/>
                    </a:cubicBezTo>
                    <a:cubicBezTo>
                      <a:pt x="49" y="38"/>
                      <a:pt x="53" y="34"/>
                      <a:pt x="58" y="31"/>
                    </a:cubicBezTo>
                    <a:close/>
                    <a:moveTo>
                      <a:pt x="76" y="25"/>
                    </a:moveTo>
                    <a:cubicBezTo>
                      <a:pt x="82" y="26"/>
                      <a:pt x="86" y="28"/>
                      <a:pt x="91" y="31"/>
                    </a:cubicBezTo>
                    <a:cubicBezTo>
                      <a:pt x="86" y="32"/>
                      <a:pt x="80" y="34"/>
                      <a:pt x="75" y="37"/>
                    </a:cubicBezTo>
                    <a:cubicBezTo>
                      <a:pt x="70" y="34"/>
                      <a:pt x="65" y="32"/>
                      <a:pt x="59" y="31"/>
                    </a:cubicBezTo>
                    <a:cubicBezTo>
                      <a:pt x="65" y="28"/>
                      <a:pt x="70" y="26"/>
                      <a:pt x="76" y="25"/>
                    </a:cubicBezTo>
                    <a:close/>
                    <a:moveTo>
                      <a:pt x="105" y="39"/>
                    </a:moveTo>
                    <a:cubicBezTo>
                      <a:pt x="104" y="38"/>
                      <a:pt x="102" y="36"/>
                      <a:pt x="100" y="35"/>
                    </a:cubicBezTo>
                    <a:cubicBezTo>
                      <a:pt x="102" y="34"/>
                      <a:pt x="103" y="33"/>
                      <a:pt x="105" y="32"/>
                    </a:cubicBezTo>
                    <a:cubicBezTo>
                      <a:pt x="105" y="32"/>
                      <a:pt x="105" y="32"/>
                      <a:pt x="105" y="32"/>
                    </a:cubicBezTo>
                    <a:cubicBezTo>
                      <a:pt x="105" y="32"/>
                      <a:pt x="105" y="32"/>
                      <a:pt x="105" y="32"/>
                    </a:cubicBezTo>
                    <a:cubicBezTo>
                      <a:pt x="105" y="35"/>
                      <a:pt x="105" y="37"/>
                      <a:pt x="105" y="39"/>
                    </a:cubicBezTo>
                    <a:close/>
                    <a:moveTo>
                      <a:pt x="48" y="88"/>
                    </a:moveTo>
                    <a:cubicBezTo>
                      <a:pt x="47" y="82"/>
                      <a:pt x="47" y="77"/>
                      <a:pt x="49" y="71"/>
                    </a:cubicBezTo>
                    <a:cubicBezTo>
                      <a:pt x="51" y="74"/>
                      <a:pt x="54" y="77"/>
                      <a:pt x="57" y="79"/>
                    </a:cubicBezTo>
                    <a:cubicBezTo>
                      <a:pt x="55" y="83"/>
                      <a:pt x="53" y="87"/>
                      <a:pt x="52" y="91"/>
                    </a:cubicBezTo>
                    <a:cubicBezTo>
                      <a:pt x="51" y="90"/>
                      <a:pt x="49" y="89"/>
                      <a:pt x="48" y="88"/>
                    </a:cubicBezTo>
                    <a:close/>
                    <a:moveTo>
                      <a:pt x="51" y="93"/>
                    </a:moveTo>
                    <a:cubicBezTo>
                      <a:pt x="51" y="94"/>
                      <a:pt x="51" y="95"/>
                      <a:pt x="51" y="96"/>
                    </a:cubicBezTo>
                    <a:cubicBezTo>
                      <a:pt x="50" y="95"/>
                      <a:pt x="49" y="93"/>
                      <a:pt x="49" y="91"/>
                    </a:cubicBezTo>
                    <a:cubicBezTo>
                      <a:pt x="49" y="92"/>
                      <a:pt x="50" y="92"/>
                      <a:pt x="51" y="93"/>
                    </a:cubicBezTo>
                    <a:close/>
                    <a:moveTo>
                      <a:pt x="87" y="45"/>
                    </a:moveTo>
                    <a:cubicBezTo>
                      <a:pt x="81" y="50"/>
                      <a:pt x="75" y="55"/>
                      <a:pt x="70" y="61"/>
                    </a:cubicBezTo>
                    <a:cubicBezTo>
                      <a:pt x="66" y="58"/>
                      <a:pt x="62" y="54"/>
                      <a:pt x="58" y="51"/>
                    </a:cubicBezTo>
                    <a:cubicBezTo>
                      <a:pt x="59" y="50"/>
                      <a:pt x="60" y="49"/>
                      <a:pt x="61" y="48"/>
                    </a:cubicBezTo>
                    <a:cubicBezTo>
                      <a:pt x="65" y="43"/>
                      <a:pt x="69" y="40"/>
                      <a:pt x="74" y="37"/>
                    </a:cubicBezTo>
                    <a:cubicBezTo>
                      <a:pt x="79" y="39"/>
                      <a:pt x="83" y="42"/>
                      <a:pt x="87" y="45"/>
                    </a:cubicBezTo>
                    <a:close/>
                    <a:moveTo>
                      <a:pt x="75" y="37"/>
                    </a:moveTo>
                    <a:cubicBezTo>
                      <a:pt x="81" y="34"/>
                      <a:pt x="86" y="33"/>
                      <a:pt x="92" y="32"/>
                    </a:cubicBezTo>
                    <a:cubicBezTo>
                      <a:pt x="94" y="33"/>
                      <a:pt x="96" y="34"/>
                      <a:pt x="98" y="36"/>
                    </a:cubicBezTo>
                    <a:cubicBezTo>
                      <a:pt x="95" y="38"/>
                      <a:pt x="91" y="41"/>
                      <a:pt x="87" y="44"/>
                    </a:cubicBezTo>
                    <a:cubicBezTo>
                      <a:pt x="83" y="42"/>
                      <a:pt x="80" y="39"/>
                      <a:pt x="75" y="37"/>
                    </a:cubicBezTo>
                    <a:close/>
                    <a:moveTo>
                      <a:pt x="70" y="62"/>
                    </a:moveTo>
                    <a:cubicBezTo>
                      <a:pt x="65" y="67"/>
                      <a:pt x="61" y="72"/>
                      <a:pt x="58" y="78"/>
                    </a:cubicBezTo>
                    <a:cubicBezTo>
                      <a:pt x="55" y="75"/>
                      <a:pt x="52" y="72"/>
                      <a:pt x="49" y="69"/>
                    </a:cubicBezTo>
                    <a:cubicBezTo>
                      <a:pt x="51" y="63"/>
                      <a:pt x="54" y="57"/>
                      <a:pt x="57" y="52"/>
                    </a:cubicBezTo>
                    <a:cubicBezTo>
                      <a:pt x="61" y="55"/>
                      <a:pt x="66" y="59"/>
                      <a:pt x="70" y="62"/>
                    </a:cubicBezTo>
                    <a:close/>
                    <a:moveTo>
                      <a:pt x="58" y="80"/>
                    </a:moveTo>
                    <a:cubicBezTo>
                      <a:pt x="62" y="83"/>
                      <a:pt x="67" y="86"/>
                      <a:pt x="72" y="89"/>
                    </a:cubicBezTo>
                    <a:cubicBezTo>
                      <a:pt x="68" y="92"/>
                      <a:pt x="64" y="95"/>
                      <a:pt x="60" y="97"/>
                    </a:cubicBezTo>
                    <a:cubicBezTo>
                      <a:pt x="57" y="95"/>
                      <a:pt x="55" y="93"/>
                      <a:pt x="53" y="92"/>
                    </a:cubicBezTo>
                    <a:cubicBezTo>
                      <a:pt x="54" y="88"/>
                      <a:pt x="56" y="84"/>
                      <a:pt x="58" y="80"/>
                    </a:cubicBezTo>
                    <a:close/>
                    <a:moveTo>
                      <a:pt x="59" y="78"/>
                    </a:moveTo>
                    <a:cubicBezTo>
                      <a:pt x="62" y="73"/>
                      <a:pt x="66" y="67"/>
                      <a:pt x="71" y="62"/>
                    </a:cubicBezTo>
                    <a:cubicBezTo>
                      <a:pt x="76" y="67"/>
                      <a:pt x="82" y="71"/>
                      <a:pt x="88" y="75"/>
                    </a:cubicBezTo>
                    <a:cubicBezTo>
                      <a:pt x="83" y="80"/>
                      <a:pt x="78" y="84"/>
                      <a:pt x="73" y="88"/>
                    </a:cubicBezTo>
                    <a:cubicBezTo>
                      <a:pt x="68" y="85"/>
                      <a:pt x="64" y="82"/>
                      <a:pt x="59" y="78"/>
                    </a:cubicBezTo>
                    <a:close/>
                    <a:moveTo>
                      <a:pt x="76" y="65"/>
                    </a:moveTo>
                    <a:cubicBezTo>
                      <a:pt x="74" y="64"/>
                      <a:pt x="73" y="63"/>
                      <a:pt x="71" y="62"/>
                    </a:cubicBezTo>
                    <a:cubicBezTo>
                      <a:pt x="76" y="56"/>
                      <a:pt x="82" y="50"/>
                      <a:pt x="88" y="45"/>
                    </a:cubicBezTo>
                    <a:cubicBezTo>
                      <a:pt x="92" y="49"/>
                      <a:pt x="96" y="52"/>
                      <a:pt x="100" y="56"/>
                    </a:cubicBezTo>
                    <a:cubicBezTo>
                      <a:pt x="97" y="63"/>
                      <a:pt x="93" y="69"/>
                      <a:pt x="88" y="75"/>
                    </a:cubicBezTo>
                    <a:cubicBezTo>
                      <a:pt x="84" y="71"/>
                      <a:pt x="80" y="68"/>
                      <a:pt x="76" y="65"/>
                    </a:cubicBezTo>
                    <a:close/>
                    <a:moveTo>
                      <a:pt x="94" y="49"/>
                    </a:moveTo>
                    <a:cubicBezTo>
                      <a:pt x="92" y="48"/>
                      <a:pt x="90" y="46"/>
                      <a:pt x="88" y="45"/>
                    </a:cubicBezTo>
                    <a:cubicBezTo>
                      <a:pt x="92" y="42"/>
                      <a:pt x="95" y="39"/>
                      <a:pt x="99" y="36"/>
                    </a:cubicBezTo>
                    <a:cubicBezTo>
                      <a:pt x="101" y="38"/>
                      <a:pt x="103" y="39"/>
                      <a:pt x="105" y="41"/>
                    </a:cubicBezTo>
                    <a:cubicBezTo>
                      <a:pt x="104" y="46"/>
                      <a:pt x="103" y="51"/>
                      <a:pt x="101" y="55"/>
                    </a:cubicBezTo>
                    <a:cubicBezTo>
                      <a:pt x="99" y="53"/>
                      <a:pt x="96" y="51"/>
                      <a:pt x="94" y="49"/>
                    </a:cubicBezTo>
                    <a:close/>
                    <a:moveTo>
                      <a:pt x="100" y="35"/>
                    </a:moveTo>
                    <a:cubicBezTo>
                      <a:pt x="98" y="33"/>
                      <a:pt x="96" y="32"/>
                      <a:pt x="95" y="31"/>
                    </a:cubicBezTo>
                    <a:cubicBezTo>
                      <a:pt x="97" y="31"/>
                      <a:pt x="100" y="31"/>
                      <a:pt x="103" y="31"/>
                    </a:cubicBezTo>
                    <a:cubicBezTo>
                      <a:pt x="103" y="31"/>
                      <a:pt x="104" y="31"/>
                      <a:pt x="104" y="32"/>
                    </a:cubicBezTo>
                    <a:cubicBezTo>
                      <a:pt x="103" y="32"/>
                      <a:pt x="101" y="33"/>
                      <a:pt x="100" y="35"/>
                    </a:cubicBezTo>
                    <a:close/>
                    <a:moveTo>
                      <a:pt x="94" y="31"/>
                    </a:moveTo>
                    <a:cubicBezTo>
                      <a:pt x="89" y="28"/>
                      <a:pt x="85" y="26"/>
                      <a:pt x="80" y="24"/>
                    </a:cubicBezTo>
                    <a:cubicBezTo>
                      <a:pt x="87" y="24"/>
                      <a:pt x="95" y="26"/>
                      <a:pt x="102" y="30"/>
                    </a:cubicBezTo>
                    <a:cubicBezTo>
                      <a:pt x="99" y="30"/>
                      <a:pt x="97" y="30"/>
                      <a:pt x="94" y="31"/>
                    </a:cubicBezTo>
                    <a:close/>
                    <a:moveTo>
                      <a:pt x="45" y="42"/>
                    </a:moveTo>
                    <a:cubicBezTo>
                      <a:pt x="49" y="46"/>
                      <a:pt x="53" y="49"/>
                      <a:pt x="57" y="52"/>
                    </a:cubicBezTo>
                    <a:cubicBezTo>
                      <a:pt x="53" y="57"/>
                      <a:pt x="49" y="62"/>
                      <a:pt x="47" y="68"/>
                    </a:cubicBezTo>
                    <a:cubicBezTo>
                      <a:pt x="44" y="65"/>
                      <a:pt x="41" y="61"/>
                      <a:pt x="38" y="58"/>
                    </a:cubicBezTo>
                    <a:cubicBezTo>
                      <a:pt x="39" y="53"/>
                      <a:pt x="42" y="47"/>
                      <a:pt x="45" y="42"/>
                    </a:cubicBezTo>
                    <a:close/>
                    <a:moveTo>
                      <a:pt x="38" y="59"/>
                    </a:moveTo>
                    <a:cubicBezTo>
                      <a:pt x="41" y="63"/>
                      <a:pt x="44" y="66"/>
                      <a:pt x="47" y="70"/>
                    </a:cubicBezTo>
                    <a:cubicBezTo>
                      <a:pt x="45" y="75"/>
                      <a:pt x="45" y="80"/>
                      <a:pt x="46" y="86"/>
                    </a:cubicBezTo>
                    <a:cubicBezTo>
                      <a:pt x="43" y="84"/>
                      <a:pt x="41" y="82"/>
                      <a:pt x="39" y="80"/>
                    </a:cubicBezTo>
                    <a:cubicBezTo>
                      <a:pt x="37" y="73"/>
                      <a:pt x="37" y="66"/>
                      <a:pt x="38" y="59"/>
                    </a:cubicBezTo>
                    <a:close/>
                    <a:moveTo>
                      <a:pt x="46" y="89"/>
                    </a:moveTo>
                    <a:cubicBezTo>
                      <a:pt x="47" y="92"/>
                      <a:pt x="48" y="94"/>
                      <a:pt x="49" y="97"/>
                    </a:cubicBezTo>
                    <a:cubicBezTo>
                      <a:pt x="44" y="92"/>
                      <a:pt x="41" y="87"/>
                      <a:pt x="39" y="81"/>
                    </a:cubicBezTo>
                    <a:cubicBezTo>
                      <a:pt x="41" y="84"/>
                      <a:pt x="44" y="87"/>
                      <a:pt x="46" y="89"/>
                    </a:cubicBezTo>
                    <a:close/>
                    <a:moveTo>
                      <a:pt x="52" y="98"/>
                    </a:moveTo>
                    <a:cubicBezTo>
                      <a:pt x="51" y="98"/>
                      <a:pt x="51" y="98"/>
                      <a:pt x="51" y="98"/>
                    </a:cubicBezTo>
                    <a:cubicBezTo>
                      <a:pt x="52" y="96"/>
                      <a:pt x="52" y="95"/>
                      <a:pt x="52" y="94"/>
                    </a:cubicBezTo>
                    <a:cubicBezTo>
                      <a:pt x="54" y="95"/>
                      <a:pt x="56" y="96"/>
                      <a:pt x="58" y="98"/>
                    </a:cubicBezTo>
                    <a:cubicBezTo>
                      <a:pt x="56" y="98"/>
                      <a:pt x="55" y="99"/>
                      <a:pt x="53" y="100"/>
                    </a:cubicBezTo>
                    <a:cubicBezTo>
                      <a:pt x="53" y="99"/>
                      <a:pt x="52" y="99"/>
                      <a:pt x="52" y="98"/>
                    </a:cubicBezTo>
                    <a:cubicBezTo>
                      <a:pt x="52" y="98"/>
                      <a:pt x="52" y="98"/>
                      <a:pt x="52" y="98"/>
                    </a:cubicBezTo>
                    <a:close/>
                    <a:moveTo>
                      <a:pt x="54" y="100"/>
                    </a:moveTo>
                    <a:cubicBezTo>
                      <a:pt x="55" y="99"/>
                      <a:pt x="57" y="99"/>
                      <a:pt x="59" y="98"/>
                    </a:cubicBezTo>
                    <a:cubicBezTo>
                      <a:pt x="60" y="99"/>
                      <a:pt x="62" y="100"/>
                      <a:pt x="64" y="101"/>
                    </a:cubicBezTo>
                    <a:cubicBezTo>
                      <a:pt x="61" y="101"/>
                      <a:pt x="59" y="101"/>
                      <a:pt x="56" y="101"/>
                    </a:cubicBezTo>
                    <a:cubicBezTo>
                      <a:pt x="55" y="101"/>
                      <a:pt x="54" y="100"/>
                      <a:pt x="54" y="100"/>
                    </a:cubicBezTo>
                    <a:close/>
                    <a:moveTo>
                      <a:pt x="60" y="97"/>
                    </a:moveTo>
                    <a:cubicBezTo>
                      <a:pt x="65" y="95"/>
                      <a:pt x="69" y="93"/>
                      <a:pt x="73" y="90"/>
                    </a:cubicBezTo>
                    <a:cubicBezTo>
                      <a:pt x="76" y="92"/>
                      <a:pt x="80" y="94"/>
                      <a:pt x="83" y="96"/>
                    </a:cubicBezTo>
                    <a:cubicBezTo>
                      <a:pt x="78" y="98"/>
                      <a:pt x="73" y="100"/>
                      <a:pt x="67" y="101"/>
                    </a:cubicBezTo>
                    <a:cubicBezTo>
                      <a:pt x="64" y="100"/>
                      <a:pt x="62" y="98"/>
                      <a:pt x="60" y="97"/>
                    </a:cubicBezTo>
                    <a:close/>
                    <a:moveTo>
                      <a:pt x="98" y="84"/>
                    </a:moveTo>
                    <a:cubicBezTo>
                      <a:pt x="94" y="89"/>
                      <a:pt x="90" y="92"/>
                      <a:pt x="85" y="95"/>
                    </a:cubicBezTo>
                    <a:cubicBezTo>
                      <a:pt x="81" y="93"/>
                      <a:pt x="78" y="91"/>
                      <a:pt x="74" y="89"/>
                    </a:cubicBezTo>
                    <a:cubicBezTo>
                      <a:pt x="79" y="85"/>
                      <a:pt x="84" y="81"/>
                      <a:pt x="88" y="76"/>
                    </a:cubicBezTo>
                    <a:cubicBezTo>
                      <a:pt x="89" y="77"/>
                      <a:pt x="90" y="77"/>
                      <a:pt x="91" y="78"/>
                    </a:cubicBezTo>
                    <a:cubicBezTo>
                      <a:pt x="92" y="79"/>
                      <a:pt x="95" y="81"/>
                      <a:pt x="98" y="84"/>
                    </a:cubicBezTo>
                    <a:cubicBezTo>
                      <a:pt x="98" y="84"/>
                      <a:pt x="98" y="84"/>
                      <a:pt x="98" y="84"/>
                    </a:cubicBezTo>
                    <a:close/>
                    <a:moveTo>
                      <a:pt x="94" y="79"/>
                    </a:moveTo>
                    <a:cubicBezTo>
                      <a:pt x="92" y="78"/>
                      <a:pt x="91" y="76"/>
                      <a:pt x="89" y="75"/>
                    </a:cubicBezTo>
                    <a:cubicBezTo>
                      <a:pt x="94" y="70"/>
                      <a:pt x="98" y="64"/>
                      <a:pt x="101" y="57"/>
                    </a:cubicBezTo>
                    <a:cubicBezTo>
                      <a:pt x="104" y="60"/>
                      <a:pt x="107" y="64"/>
                      <a:pt x="109" y="67"/>
                    </a:cubicBezTo>
                    <a:cubicBezTo>
                      <a:pt x="106" y="73"/>
                      <a:pt x="103" y="79"/>
                      <a:pt x="99" y="83"/>
                    </a:cubicBezTo>
                    <a:cubicBezTo>
                      <a:pt x="97" y="81"/>
                      <a:pt x="95" y="80"/>
                      <a:pt x="94" y="79"/>
                    </a:cubicBezTo>
                    <a:close/>
                    <a:moveTo>
                      <a:pt x="106" y="40"/>
                    </a:moveTo>
                    <a:cubicBezTo>
                      <a:pt x="106" y="38"/>
                      <a:pt x="106" y="35"/>
                      <a:pt x="106" y="33"/>
                    </a:cubicBezTo>
                    <a:cubicBezTo>
                      <a:pt x="110" y="37"/>
                      <a:pt x="112" y="42"/>
                      <a:pt x="113" y="47"/>
                    </a:cubicBezTo>
                    <a:cubicBezTo>
                      <a:pt x="111" y="44"/>
                      <a:pt x="108" y="42"/>
                      <a:pt x="106" y="40"/>
                    </a:cubicBezTo>
                    <a:close/>
                    <a:moveTo>
                      <a:pt x="48" y="102"/>
                    </a:moveTo>
                    <a:cubicBezTo>
                      <a:pt x="48" y="102"/>
                      <a:pt x="48" y="103"/>
                      <a:pt x="48" y="103"/>
                    </a:cubicBezTo>
                    <a:cubicBezTo>
                      <a:pt x="28" y="87"/>
                      <a:pt x="24" y="60"/>
                      <a:pt x="40" y="39"/>
                    </a:cubicBezTo>
                    <a:cubicBezTo>
                      <a:pt x="56" y="17"/>
                      <a:pt x="86" y="13"/>
                      <a:pt x="108" y="27"/>
                    </a:cubicBezTo>
                    <a:cubicBezTo>
                      <a:pt x="107" y="28"/>
                      <a:pt x="107" y="29"/>
                      <a:pt x="106" y="31"/>
                    </a:cubicBezTo>
                    <a:cubicBezTo>
                      <a:pt x="97" y="23"/>
                      <a:pt x="86" y="21"/>
                      <a:pt x="75" y="23"/>
                    </a:cubicBezTo>
                    <a:cubicBezTo>
                      <a:pt x="75" y="23"/>
                      <a:pt x="75" y="23"/>
                      <a:pt x="75" y="23"/>
                    </a:cubicBezTo>
                    <a:cubicBezTo>
                      <a:pt x="75" y="23"/>
                      <a:pt x="75" y="23"/>
                      <a:pt x="74" y="23"/>
                    </a:cubicBezTo>
                    <a:cubicBezTo>
                      <a:pt x="68" y="24"/>
                      <a:pt x="62" y="27"/>
                      <a:pt x="57" y="30"/>
                    </a:cubicBezTo>
                    <a:cubicBezTo>
                      <a:pt x="57" y="30"/>
                      <a:pt x="57" y="30"/>
                      <a:pt x="56" y="30"/>
                    </a:cubicBezTo>
                    <a:cubicBezTo>
                      <a:pt x="56" y="30"/>
                      <a:pt x="56" y="30"/>
                      <a:pt x="56" y="31"/>
                    </a:cubicBezTo>
                    <a:cubicBezTo>
                      <a:pt x="51" y="33"/>
                      <a:pt x="47" y="37"/>
                      <a:pt x="44" y="41"/>
                    </a:cubicBezTo>
                    <a:cubicBezTo>
                      <a:pt x="44" y="41"/>
                      <a:pt x="44" y="41"/>
                      <a:pt x="44" y="41"/>
                    </a:cubicBezTo>
                    <a:cubicBezTo>
                      <a:pt x="44" y="41"/>
                      <a:pt x="44" y="41"/>
                      <a:pt x="44" y="41"/>
                    </a:cubicBezTo>
                    <a:cubicBezTo>
                      <a:pt x="31" y="60"/>
                      <a:pt x="31" y="85"/>
                      <a:pt x="50" y="99"/>
                    </a:cubicBezTo>
                    <a:cubicBezTo>
                      <a:pt x="50" y="99"/>
                      <a:pt x="50" y="100"/>
                      <a:pt x="50" y="100"/>
                    </a:cubicBezTo>
                    <a:cubicBezTo>
                      <a:pt x="49" y="100"/>
                      <a:pt x="48" y="101"/>
                      <a:pt x="48" y="102"/>
                    </a:cubicBezTo>
                    <a:close/>
                    <a:moveTo>
                      <a:pt x="57" y="102"/>
                    </a:moveTo>
                    <a:cubicBezTo>
                      <a:pt x="57" y="102"/>
                      <a:pt x="57" y="102"/>
                      <a:pt x="57" y="102"/>
                    </a:cubicBezTo>
                    <a:cubicBezTo>
                      <a:pt x="60" y="102"/>
                      <a:pt x="62" y="102"/>
                      <a:pt x="65" y="102"/>
                    </a:cubicBezTo>
                    <a:cubicBezTo>
                      <a:pt x="68" y="103"/>
                      <a:pt x="71" y="105"/>
                      <a:pt x="75" y="106"/>
                    </a:cubicBezTo>
                    <a:cubicBezTo>
                      <a:pt x="69" y="106"/>
                      <a:pt x="63" y="105"/>
                      <a:pt x="57" y="102"/>
                    </a:cubicBezTo>
                    <a:close/>
                    <a:moveTo>
                      <a:pt x="110" y="92"/>
                    </a:moveTo>
                    <a:cubicBezTo>
                      <a:pt x="107" y="91"/>
                      <a:pt x="103" y="87"/>
                      <a:pt x="99" y="84"/>
                    </a:cubicBezTo>
                    <a:cubicBezTo>
                      <a:pt x="104" y="79"/>
                      <a:pt x="108" y="74"/>
                      <a:pt x="110" y="69"/>
                    </a:cubicBezTo>
                    <a:cubicBezTo>
                      <a:pt x="113" y="73"/>
                      <a:pt x="115" y="77"/>
                      <a:pt x="117" y="81"/>
                    </a:cubicBezTo>
                    <a:cubicBezTo>
                      <a:pt x="116" y="83"/>
                      <a:pt x="115" y="84"/>
                      <a:pt x="114" y="86"/>
                    </a:cubicBezTo>
                    <a:cubicBezTo>
                      <a:pt x="113" y="88"/>
                      <a:pt x="111" y="90"/>
                      <a:pt x="110" y="92"/>
                    </a:cubicBezTo>
                    <a:close/>
                    <a:moveTo>
                      <a:pt x="117" y="81"/>
                    </a:moveTo>
                    <a:cubicBezTo>
                      <a:pt x="116" y="76"/>
                      <a:pt x="114" y="72"/>
                      <a:pt x="111" y="68"/>
                    </a:cubicBezTo>
                    <a:cubicBezTo>
                      <a:pt x="113" y="63"/>
                      <a:pt x="115" y="57"/>
                      <a:pt x="115" y="52"/>
                    </a:cubicBezTo>
                    <a:cubicBezTo>
                      <a:pt x="117" y="56"/>
                      <a:pt x="119" y="59"/>
                      <a:pt x="121" y="63"/>
                    </a:cubicBezTo>
                    <a:cubicBezTo>
                      <a:pt x="121" y="69"/>
                      <a:pt x="120" y="75"/>
                      <a:pt x="117" y="81"/>
                    </a:cubicBezTo>
                    <a:close/>
                  </a:path>
                </a:pathLst>
              </a:custGeom>
              <a:solidFill>
                <a:srgbClr val="FFFFFF">
                  <a:alpha val="100000"/>
                </a:srgbClr>
              </a:solidFill>
              <a:ln w="9525">
                <a:noFill/>
              </a:ln>
            </p:spPr>
            <p:txBody>
              <a:bodyPr/>
              <a:p>
                <a:endParaRPr lang="zh-CN" altLang="en-US"/>
              </a:p>
            </p:txBody>
          </p:sp>
          <p:sp>
            <p:nvSpPr>
              <p:cNvPr id="16884" name="Freeform 196"/>
              <p:cNvSpPr>
                <a:spLocks noEditPoints="1"/>
              </p:cNvSpPr>
              <p:nvPr/>
            </p:nvSpPr>
            <p:spPr>
              <a:xfrm>
                <a:off x="7911308" y="1951038"/>
                <a:ext cx="941388" cy="1273175"/>
              </a:xfrm>
              <a:custGeom>
                <a:avLst/>
                <a:gdLst>
                  <a:gd name="txL" fmla="*/ 0 w 122"/>
                  <a:gd name="txT" fmla="*/ 0 h 165"/>
                  <a:gd name="txR" fmla="*/ 122 w 122"/>
                  <a:gd name="txB" fmla="*/ 165 h 165"/>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2" h="165">
                    <a:moveTo>
                      <a:pt x="105" y="124"/>
                    </a:moveTo>
                    <a:cubicBezTo>
                      <a:pt x="94" y="107"/>
                      <a:pt x="85" y="89"/>
                      <a:pt x="75" y="72"/>
                    </a:cubicBezTo>
                    <a:cubicBezTo>
                      <a:pt x="70" y="62"/>
                      <a:pt x="73" y="50"/>
                      <a:pt x="73" y="39"/>
                    </a:cubicBezTo>
                    <a:cubicBezTo>
                      <a:pt x="74" y="27"/>
                      <a:pt x="71" y="13"/>
                      <a:pt x="75" y="1"/>
                    </a:cubicBezTo>
                    <a:cubicBezTo>
                      <a:pt x="75" y="1"/>
                      <a:pt x="75" y="0"/>
                      <a:pt x="74" y="0"/>
                    </a:cubicBezTo>
                    <a:cubicBezTo>
                      <a:pt x="70" y="0"/>
                      <a:pt x="65" y="0"/>
                      <a:pt x="61" y="1"/>
                    </a:cubicBezTo>
                    <a:cubicBezTo>
                      <a:pt x="56" y="0"/>
                      <a:pt x="52" y="0"/>
                      <a:pt x="48" y="0"/>
                    </a:cubicBezTo>
                    <a:cubicBezTo>
                      <a:pt x="47" y="0"/>
                      <a:pt x="47" y="1"/>
                      <a:pt x="47" y="1"/>
                    </a:cubicBezTo>
                    <a:cubicBezTo>
                      <a:pt x="50" y="13"/>
                      <a:pt x="48" y="26"/>
                      <a:pt x="48" y="38"/>
                    </a:cubicBezTo>
                    <a:cubicBezTo>
                      <a:pt x="49" y="50"/>
                      <a:pt x="52" y="62"/>
                      <a:pt x="46" y="73"/>
                    </a:cubicBezTo>
                    <a:cubicBezTo>
                      <a:pt x="36" y="90"/>
                      <a:pt x="27" y="107"/>
                      <a:pt x="17" y="124"/>
                    </a:cubicBezTo>
                    <a:cubicBezTo>
                      <a:pt x="12" y="133"/>
                      <a:pt x="0" y="150"/>
                      <a:pt x="8" y="160"/>
                    </a:cubicBezTo>
                    <a:cubicBezTo>
                      <a:pt x="13" y="165"/>
                      <a:pt x="24" y="164"/>
                      <a:pt x="30" y="164"/>
                    </a:cubicBezTo>
                    <a:cubicBezTo>
                      <a:pt x="40" y="164"/>
                      <a:pt x="51" y="163"/>
                      <a:pt x="61" y="163"/>
                    </a:cubicBezTo>
                    <a:cubicBezTo>
                      <a:pt x="72" y="163"/>
                      <a:pt x="83" y="164"/>
                      <a:pt x="93" y="164"/>
                    </a:cubicBezTo>
                    <a:cubicBezTo>
                      <a:pt x="99" y="164"/>
                      <a:pt x="110" y="165"/>
                      <a:pt x="114" y="160"/>
                    </a:cubicBezTo>
                    <a:cubicBezTo>
                      <a:pt x="122" y="149"/>
                      <a:pt x="110" y="133"/>
                      <a:pt x="105" y="124"/>
                    </a:cubicBezTo>
                    <a:close/>
                    <a:moveTo>
                      <a:pt x="104" y="162"/>
                    </a:moveTo>
                    <a:cubicBezTo>
                      <a:pt x="99" y="163"/>
                      <a:pt x="93" y="162"/>
                      <a:pt x="87" y="162"/>
                    </a:cubicBezTo>
                    <a:cubicBezTo>
                      <a:pt x="79" y="162"/>
                      <a:pt x="71" y="161"/>
                      <a:pt x="63" y="161"/>
                    </a:cubicBezTo>
                    <a:cubicBezTo>
                      <a:pt x="63" y="161"/>
                      <a:pt x="63" y="161"/>
                      <a:pt x="62" y="161"/>
                    </a:cubicBezTo>
                    <a:cubicBezTo>
                      <a:pt x="62" y="161"/>
                      <a:pt x="61" y="161"/>
                      <a:pt x="61" y="161"/>
                    </a:cubicBezTo>
                    <a:cubicBezTo>
                      <a:pt x="60" y="161"/>
                      <a:pt x="60" y="161"/>
                      <a:pt x="59" y="161"/>
                    </a:cubicBezTo>
                    <a:cubicBezTo>
                      <a:pt x="59" y="161"/>
                      <a:pt x="59" y="161"/>
                      <a:pt x="59" y="161"/>
                    </a:cubicBezTo>
                    <a:cubicBezTo>
                      <a:pt x="50" y="161"/>
                      <a:pt x="41" y="162"/>
                      <a:pt x="32" y="162"/>
                    </a:cubicBezTo>
                    <a:cubicBezTo>
                      <a:pt x="27" y="162"/>
                      <a:pt x="22" y="162"/>
                      <a:pt x="17" y="162"/>
                    </a:cubicBezTo>
                    <a:cubicBezTo>
                      <a:pt x="6" y="161"/>
                      <a:pt x="7" y="152"/>
                      <a:pt x="9" y="144"/>
                    </a:cubicBezTo>
                    <a:cubicBezTo>
                      <a:pt x="10" y="136"/>
                      <a:pt x="15" y="129"/>
                      <a:pt x="20" y="123"/>
                    </a:cubicBezTo>
                    <a:cubicBezTo>
                      <a:pt x="25" y="114"/>
                      <a:pt x="30" y="106"/>
                      <a:pt x="35" y="97"/>
                    </a:cubicBezTo>
                    <a:cubicBezTo>
                      <a:pt x="37" y="92"/>
                      <a:pt x="40" y="87"/>
                      <a:pt x="43" y="82"/>
                    </a:cubicBezTo>
                    <a:cubicBezTo>
                      <a:pt x="45" y="77"/>
                      <a:pt x="48" y="73"/>
                      <a:pt x="50" y="68"/>
                    </a:cubicBezTo>
                    <a:cubicBezTo>
                      <a:pt x="52" y="60"/>
                      <a:pt x="50" y="50"/>
                      <a:pt x="50" y="42"/>
                    </a:cubicBezTo>
                    <a:cubicBezTo>
                      <a:pt x="50" y="30"/>
                      <a:pt x="49" y="17"/>
                      <a:pt x="49" y="5"/>
                    </a:cubicBezTo>
                    <a:cubicBezTo>
                      <a:pt x="50" y="4"/>
                      <a:pt x="48" y="3"/>
                      <a:pt x="50" y="2"/>
                    </a:cubicBezTo>
                    <a:cubicBezTo>
                      <a:pt x="51" y="1"/>
                      <a:pt x="54" y="2"/>
                      <a:pt x="54" y="2"/>
                    </a:cubicBezTo>
                    <a:cubicBezTo>
                      <a:pt x="57" y="2"/>
                      <a:pt x="59" y="2"/>
                      <a:pt x="61" y="1"/>
                    </a:cubicBezTo>
                    <a:cubicBezTo>
                      <a:pt x="63" y="2"/>
                      <a:pt x="65" y="2"/>
                      <a:pt x="68" y="2"/>
                    </a:cubicBezTo>
                    <a:cubicBezTo>
                      <a:pt x="73" y="1"/>
                      <a:pt x="73" y="3"/>
                      <a:pt x="72" y="8"/>
                    </a:cubicBezTo>
                    <a:cubicBezTo>
                      <a:pt x="71" y="18"/>
                      <a:pt x="72" y="29"/>
                      <a:pt x="72" y="39"/>
                    </a:cubicBezTo>
                    <a:cubicBezTo>
                      <a:pt x="72" y="49"/>
                      <a:pt x="69" y="60"/>
                      <a:pt x="72" y="69"/>
                    </a:cubicBezTo>
                    <a:cubicBezTo>
                      <a:pt x="76" y="78"/>
                      <a:pt x="82" y="86"/>
                      <a:pt x="86" y="95"/>
                    </a:cubicBezTo>
                    <a:cubicBezTo>
                      <a:pt x="91" y="104"/>
                      <a:pt x="96" y="112"/>
                      <a:pt x="101" y="121"/>
                    </a:cubicBezTo>
                    <a:cubicBezTo>
                      <a:pt x="106" y="129"/>
                      <a:pt x="112" y="137"/>
                      <a:pt x="114" y="146"/>
                    </a:cubicBezTo>
                    <a:cubicBezTo>
                      <a:pt x="114" y="148"/>
                      <a:pt x="115" y="150"/>
                      <a:pt x="114" y="153"/>
                    </a:cubicBezTo>
                    <a:cubicBezTo>
                      <a:pt x="114" y="158"/>
                      <a:pt x="109" y="161"/>
                      <a:pt x="104" y="162"/>
                    </a:cubicBezTo>
                    <a:close/>
                  </a:path>
                </a:pathLst>
              </a:custGeom>
              <a:solidFill>
                <a:srgbClr val="FFFFFF">
                  <a:alpha val="100000"/>
                </a:srgbClr>
              </a:solidFill>
              <a:ln w="9525">
                <a:noFill/>
              </a:ln>
            </p:spPr>
            <p:txBody>
              <a:bodyPr/>
              <a:p>
                <a:endParaRPr lang="zh-CN" altLang="en-US"/>
              </a:p>
            </p:txBody>
          </p:sp>
          <p:sp>
            <p:nvSpPr>
              <p:cNvPr id="16885" name="Freeform 197"/>
              <p:cNvSpPr>
                <a:spLocks noEditPoints="1"/>
              </p:cNvSpPr>
              <p:nvPr/>
            </p:nvSpPr>
            <p:spPr>
              <a:xfrm>
                <a:off x="7949408" y="2668588"/>
                <a:ext cx="795338" cy="501650"/>
              </a:xfrm>
              <a:custGeom>
                <a:avLst/>
                <a:gdLst>
                  <a:gd name="txL" fmla="*/ 0 w 103"/>
                  <a:gd name="txT" fmla="*/ 0 h 65"/>
                  <a:gd name="txR" fmla="*/ 103 w 103"/>
                  <a:gd name="txB" fmla="*/ 65 h 65"/>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3" h="65">
                    <a:moveTo>
                      <a:pt x="93" y="33"/>
                    </a:moveTo>
                    <a:cubicBezTo>
                      <a:pt x="90" y="29"/>
                      <a:pt x="88" y="23"/>
                      <a:pt x="84" y="19"/>
                    </a:cubicBezTo>
                    <a:cubicBezTo>
                      <a:pt x="81" y="16"/>
                      <a:pt x="80" y="17"/>
                      <a:pt x="76" y="17"/>
                    </a:cubicBezTo>
                    <a:cubicBezTo>
                      <a:pt x="67" y="17"/>
                      <a:pt x="76" y="9"/>
                      <a:pt x="76" y="4"/>
                    </a:cubicBezTo>
                    <a:cubicBezTo>
                      <a:pt x="75" y="2"/>
                      <a:pt x="74" y="1"/>
                      <a:pt x="71" y="0"/>
                    </a:cubicBezTo>
                    <a:cubicBezTo>
                      <a:pt x="68" y="0"/>
                      <a:pt x="65" y="0"/>
                      <a:pt x="63" y="3"/>
                    </a:cubicBezTo>
                    <a:cubicBezTo>
                      <a:pt x="60" y="7"/>
                      <a:pt x="65" y="15"/>
                      <a:pt x="62" y="18"/>
                    </a:cubicBezTo>
                    <a:cubicBezTo>
                      <a:pt x="56" y="23"/>
                      <a:pt x="51" y="9"/>
                      <a:pt x="45" y="14"/>
                    </a:cubicBezTo>
                    <a:cubicBezTo>
                      <a:pt x="44" y="15"/>
                      <a:pt x="42" y="20"/>
                      <a:pt x="40" y="20"/>
                    </a:cubicBezTo>
                    <a:cubicBezTo>
                      <a:pt x="37" y="19"/>
                      <a:pt x="39" y="12"/>
                      <a:pt x="39" y="10"/>
                    </a:cubicBezTo>
                    <a:cubicBezTo>
                      <a:pt x="39" y="8"/>
                      <a:pt x="38" y="6"/>
                      <a:pt x="36" y="6"/>
                    </a:cubicBezTo>
                    <a:cubicBezTo>
                      <a:pt x="33" y="6"/>
                      <a:pt x="31" y="8"/>
                      <a:pt x="30" y="10"/>
                    </a:cubicBezTo>
                    <a:cubicBezTo>
                      <a:pt x="29" y="12"/>
                      <a:pt x="28" y="16"/>
                      <a:pt x="27" y="19"/>
                    </a:cubicBezTo>
                    <a:cubicBezTo>
                      <a:pt x="26" y="23"/>
                      <a:pt x="23" y="26"/>
                      <a:pt x="21" y="30"/>
                    </a:cubicBezTo>
                    <a:cubicBezTo>
                      <a:pt x="14" y="38"/>
                      <a:pt x="2" y="49"/>
                      <a:pt x="6" y="61"/>
                    </a:cubicBezTo>
                    <a:cubicBezTo>
                      <a:pt x="6" y="61"/>
                      <a:pt x="7" y="61"/>
                      <a:pt x="7" y="62"/>
                    </a:cubicBezTo>
                    <a:cubicBezTo>
                      <a:pt x="7" y="62"/>
                      <a:pt x="7" y="62"/>
                      <a:pt x="7" y="62"/>
                    </a:cubicBezTo>
                    <a:cubicBezTo>
                      <a:pt x="23" y="64"/>
                      <a:pt x="40" y="65"/>
                      <a:pt x="56" y="65"/>
                    </a:cubicBezTo>
                    <a:cubicBezTo>
                      <a:pt x="64" y="65"/>
                      <a:pt x="72" y="65"/>
                      <a:pt x="80" y="64"/>
                    </a:cubicBezTo>
                    <a:cubicBezTo>
                      <a:pt x="84" y="64"/>
                      <a:pt x="88" y="64"/>
                      <a:pt x="92" y="63"/>
                    </a:cubicBezTo>
                    <a:cubicBezTo>
                      <a:pt x="94" y="63"/>
                      <a:pt x="98" y="64"/>
                      <a:pt x="100" y="62"/>
                    </a:cubicBezTo>
                    <a:cubicBezTo>
                      <a:pt x="103" y="60"/>
                      <a:pt x="102" y="56"/>
                      <a:pt x="101" y="53"/>
                    </a:cubicBezTo>
                    <a:cubicBezTo>
                      <a:pt x="100" y="46"/>
                      <a:pt x="97" y="39"/>
                      <a:pt x="93" y="33"/>
                    </a:cubicBezTo>
                    <a:close/>
                    <a:moveTo>
                      <a:pt x="93" y="62"/>
                    </a:moveTo>
                    <a:cubicBezTo>
                      <a:pt x="91" y="62"/>
                      <a:pt x="89" y="62"/>
                      <a:pt x="87" y="62"/>
                    </a:cubicBezTo>
                    <a:cubicBezTo>
                      <a:pt x="83" y="62"/>
                      <a:pt x="80" y="63"/>
                      <a:pt x="77" y="63"/>
                    </a:cubicBezTo>
                    <a:cubicBezTo>
                      <a:pt x="69" y="63"/>
                      <a:pt x="62" y="63"/>
                      <a:pt x="55" y="63"/>
                    </a:cubicBezTo>
                    <a:cubicBezTo>
                      <a:pt x="39" y="63"/>
                      <a:pt x="24" y="62"/>
                      <a:pt x="8" y="60"/>
                    </a:cubicBezTo>
                    <a:cubicBezTo>
                      <a:pt x="8" y="60"/>
                      <a:pt x="8" y="60"/>
                      <a:pt x="8" y="60"/>
                    </a:cubicBezTo>
                    <a:cubicBezTo>
                      <a:pt x="0" y="51"/>
                      <a:pt x="20" y="33"/>
                      <a:pt x="24" y="27"/>
                    </a:cubicBezTo>
                    <a:cubicBezTo>
                      <a:pt x="27" y="23"/>
                      <a:pt x="29" y="19"/>
                      <a:pt x="30" y="15"/>
                    </a:cubicBezTo>
                    <a:cubicBezTo>
                      <a:pt x="30" y="13"/>
                      <a:pt x="31" y="11"/>
                      <a:pt x="32" y="10"/>
                    </a:cubicBezTo>
                    <a:cubicBezTo>
                      <a:pt x="35" y="4"/>
                      <a:pt x="38" y="11"/>
                      <a:pt x="37" y="15"/>
                    </a:cubicBezTo>
                    <a:cubicBezTo>
                      <a:pt x="37" y="18"/>
                      <a:pt x="37" y="22"/>
                      <a:pt x="41" y="21"/>
                    </a:cubicBezTo>
                    <a:cubicBezTo>
                      <a:pt x="43" y="20"/>
                      <a:pt x="43" y="19"/>
                      <a:pt x="45" y="18"/>
                    </a:cubicBezTo>
                    <a:cubicBezTo>
                      <a:pt x="50" y="12"/>
                      <a:pt x="52" y="17"/>
                      <a:pt x="56" y="20"/>
                    </a:cubicBezTo>
                    <a:cubicBezTo>
                      <a:pt x="59" y="21"/>
                      <a:pt x="63" y="21"/>
                      <a:pt x="64" y="17"/>
                    </a:cubicBezTo>
                    <a:cubicBezTo>
                      <a:pt x="66" y="12"/>
                      <a:pt x="59" y="1"/>
                      <a:pt x="69" y="1"/>
                    </a:cubicBezTo>
                    <a:cubicBezTo>
                      <a:pt x="81" y="2"/>
                      <a:pt x="69" y="12"/>
                      <a:pt x="70" y="15"/>
                    </a:cubicBezTo>
                    <a:cubicBezTo>
                      <a:pt x="70" y="17"/>
                      <a:pt x="71" y="17"/>
                      <a:pt x="72" y="18"/>
                    </a:cubicBezTo>
                    <a:cubicBezTo>
                      <a:pt x="73" y="18"/>
                      <a:pt x="73" y="19"/>
                      <a:pt x="74" y="19"/>
                    </a:cubicBezTo>
                    <a:cubicBezTo>
                      <a:pt x="79" y="20"/>
                      <a:pt x="82" y="18"/>
                      <a:pt x="84" y="23"/>
                    </a:cubicBezTo>
                    <a:cubicBezTo>
                      <a:pt x="87" y="27"/>
                      <a:pt x="90" y="31"/>
                      <a:pt x="92" y="35"/>
                    </a:cubicBezTo>
                    <a:cubicBezTo>
                      <a:pt x="96" y="41"/>
                      <a:pt x="100" y="49"/>
                      <a:pt x="100" y="56"/>
                    </a:cubicBezTo>
                    <a:cubicBezTo>
                      <a:pt x="100" y="56"/>
                      <a:pt x="100" y="57"/>
                      <a:pt x="100" y="58"/>
                    </a:cubicBezTo>
                    <a:cubicBezTo>
                      <a:pt x="98" y="60"/>
                      <a:pt x="96" y="62"/>
                      <a:pt x="93" y="62"/>
                    </a:cubicBezTo>
                    <a:close/>
                  </a:path>
                </a:pathLst>
              </a:custGeom>
              <a:solidFill>
                <a:srgbClr val="FFFFFF">
                  <a:alpha val="100000"/>
                </a:srgbClr>
              </a:solidFill>
              <a:ln w="9525">
                <a:noFill/>
              </a:ln>
            </p:spPr>
            <p:txBody>
              <a:bodyPr/>
              <a:p>
                <a:endParaRPr lang="zh-CN" altLang="en-US"/>
              </a:p>
            </p:txBody>
          </p:sp>
          <p:sp>
            <p:nvSpPr>
              <p:cNvPr id="16886" name="Freeform 198"/>
              <p:cNvSpPr>
                <a:spLocks noEditPoints="1"/>
              </p:cNvSpPr>
              <p:nvPr/>
            </p:nvSpPr>
            <p:spPr>
              <a:xfrm>
                <a:off x="8258970" y="2646363"/>
                <a:ext cx="46038" cy="46038"/>
              </a:xfrm>
              <a:custGeom>
                <a:avLst/>
                <a:gdLst>
                  <a:gd name="txL" fmla="*/ 0 w 6"/>
                  <a:gd name="txT" fmla="*/ 0 h 6"/>
                  <a:gd name="txR" fmla="*/ 6 w 6"/>
                  <a:gd name="txB" fmla="*/ 6 h 6"/>
                </a:gdLst>
                <a:ahLst/>
                <a:cxnLst>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 h="6">
                    <a:moveTo>
                      <a:pt x="1" y="5"/>
                    </a:moveTo>
                    <a:cubicBezTo>
                      <a:pt x="3" y="6"/>
                      <a:pt x="5" y="5"/>
                      <a:pt x="5" y="4"/>
                    </a:cubicBezTo>
                    <a:cubicBezTo>
                      <a:pt x="6" y="3"/>
                      <a:pt x="6" y="1"/>
                      <a:pt x="4" y="0"/>
                    </a:cubicBezTo>
                    <a:cubicBezTo>
                      <a:pt x="3" y="0"/>
                      <a:pt x="2" y="0"/>
                      <a:pt x="1" y="2"/>
                    </a:cubicBezTo>
                    <a:cubicBezTo>
                      <a:pt x="1" y="1"/>
                      <a:pt x="1" y="1"/>
                      <a:pt x="1" y="2"/>
                    </a:cubicBezTo>
                    <a:cubicBezTo>
                      <a:pt x="0" y="2"/>
                      <a:pt x="0" y="4"/>
                      <a:pt x="1" y="5"/>
                    </a:cubicBezTo>
                    <a:close/>
                    <a:moveTo>
                      <a:pt x="1" y="2"/>
                    </a:moveTo>
                    <a:cubicBezTo>
                      <a:pt x="2" y="2"/>
                      <a:pt x="2" y="2"/>
                      <a:pt x="2" y="2"/>
                    </a:cubicBezTo>
                    <a:cubicBezTo>
                      <a:pt x="2" y="1"/>
                      <a:pt x="3" y="1"/>
                      <a:pt x="4" y="1"/>
                    </a:cubicBezTo>
                    <a:cubicBezTo>
                      <a:pt x="5" y="2"/>
                      <a:pt x="5" y="3"/>
                      <a:pt x="4" y="3"/>
                    </a:cubicBezTo>
                    <a:cubicBezTo>
                      <a:pt x="3" y="5"/>
                      <a:pt x="1" y="4"/>
                      <a:pt x="1" y="2"/>
                    </a:cubicBezTo>
                    <a:close/>
                  </a:path>
                </a:pathLst>
              </a:custGeom>
              <a:solidFill>
                <a:srgbClr val="FFFFFF">
                  <a:alpha val="100000"/>
                </a:srgbClr>
              </a:solidFill>
              <a:ln w="9525">
                <a:noFill/>
              </a:ln>
            </p:spPr>
            <p:txBody>
              <a:bodyPr/>
              <a:p>
                <a:endParaRPr lang="zh-CN" altLang="en-US"/>
              </a:p>
            </p:txBody>
          </p:sp>
          <p:sp>
            <p:nvSpPr>
              <p:cNvPr id="16887" name="Freeform 199"/>
              <p:cNvSpPr>
                <a:spLocks noEditPoints="1"/>
              </p:cNvSpPr>
              <p:nvPr/>
            </p:nvSpPr>
            <p:spPr>
              <a:xfrm>
                <a:off x="8312945" y="2514600"/>
                <a:ext cx="138113" cy="131763"/>
              </a:xfrm>
              <a:custGeom>
                <a:avLst/>
                <a:gdLst>
                  <a:gd name="txL" fmla="*/ 0 w 18"/>
                  <a:gd name="txT" fmla="*/ 0 h 17"/>
                  <a:gd name="txR" fmla="*/ 18 w 18"/>
                  <a:gd name="txB" fmla="*/ 17 h 1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 h="17">
                    <a:moveTo>
                      <a:pt x="5" y="3"/>
                    </a:moveTo>
                    <a:cubicBezTo>
                      <a:pt x="4" y="3"/>
                      <a:pt x="4" y="3"/>
                      <a:pt x="4" y="4"/>
                    </a:cubicBezTo>
                    <a:cubicBezTo>
                      <a:pt x="1" y="6"/>
                      <a:pt x="0" y="10"/>
                      <a:pt x="3" y="13"/>
                    </a:cubicBezTo>
                    <a:cubicBezTo>
                      <a:pt x="6" y="17"/>
                      <a:pt x="11" y="15"/>
                      <a:pt x="14" y="13"/>
                    </a:cubicBezTo>
                    <a:cubicBezTo>
                      <a:pt x="17" y="10"/>
                      <a:pt x="17" y="6"/>
                      <a:pt x="14" y="4"/>
                    </a:cubicBezTo>
                    <a:cubicBezTo>
                      <a:pt x="11" y="1"/>
                      <a:pt x="7" y="1"/>
                      <a:pt x="5" y="3"/>
                    </a:cubicBezTo>
                    <a:close/>
                    <a:moveTo>
                      <a:pt x="12" y="12"/>
                    </a:moveTo>
                    <a:cubicBezTo>
                      <a:pt x="10" y="13"/>
                      <a:pt x="7" y="14"/>
                      <a:pt x="5" y="13"/>
                    </a:cubicBezTo>
                    <a:cubicBezTo>
                      <a:pt x="3" y="11"/>
                      <a:pt x="3" y="8"/>
                      <a:pt x="5" y="6"/>
                    </a:cubicBezTo>
                    <a:cubicBezTo>
                      <a:pt x="5" y="6"/>
                      <a:pt x="5" y="6"/>
                      <a:pt x="5" y="6"/>
                    </a:cubicBezTo>
                    <a:cubicBezTo>
                      <a:pt x="10" y="0"/>
                      <a:pt x="18" y="8"/>
                      <a:pt x="12" y="12"/>
                    </a:cubicBezTo>
                    <a:close/>
                  </a:path>
                </a:pathLst>
              </a:custGeom>
              <a:solidFill>
                <a:srgbClr val="FFFFFF">
                  <a:alpha val="100000"/>
                </a:srgbClr>
              </a:solidFill>
              <a:ln w="9525">
                <a:noFill/>
              </a:ln>
            </p:spPr>
            <p:txBody>
              <a:bodyPr/>
              <a:p>
                <a:endParaRPr lang="zh-CN" altLang="en-US"/>
              </a:p>
            </p:txBody>
          </p:sp>
          <p:sp>
            <p:nvSpPr>
              <p:cNvPr id="16888" name="Freeform 200"/>
              <p:cNvSpPr/>
              <p:nvPr/>
            </p:nvSpPr>
            <p:spPr>
              <a:xfrm>
                <a:off x="8312945" y="2414588"/>
                <a:ext cx="38100" cy="30163"/>
              </a:xfrm>
              <a:custGeom>
                <a:avLst/>
                <a:gdLst>
                  <a:gd name="txL" fmla="*/ 0 w 5"/>
                  <a:gd name="txT" fmla="*/ 0 h 4"/>
                  <a:gd name="txR" fmla="*/ 5 w 5"/>
                  <a:gd name="txB" fmla="*/ 4 h 4"/>
                </a:gdLst>
                <a:ahLst/>
                <a:cxnLst>
                  <a:cxn ang="0">
                    <a:pos x="2147483647" y="2147483647"/>
                  </a:cxn>
                  <a:cxn ang="0">
                    <a:pos x="2147483647" y="0"/>
                  </a:cxn>
                  <a:cxn ang="0">
                    <a:pos x="2147483647" y="2147483647"/>
                  </a:cxn>
                  <a:cxn ang="0">
                    <a:pos x="2147483647" y="2147483647"/>
                  </a:cxn>
                  <a:cxn ang="0">
                    <a:pos x="2147483647" y="2147483647"/>
                  </a:cxn>
                  <a:cxn ang="0">
                    <a:pos x="2147483647" y="0"/>
                  </a:cxn>
                  <a:cxn ang="0">
                    <a:pos x="2147483647" y="0"/>
                  </a:cxn>
                  <a:cxn ang="0">
                    <a:pos x="2147483647" y="2147483647"/>
                  </a:cxn>
                </a:cxnLst>
                <a:rect l="txL" t="txT" r="txR" b="txB"/>
                <a:pathLst>
                  <a:path w="5" h="4">
                    <a:moveTo>
                      <a:pt x="4" y="2"/>
                    </a:moveTo>
                    <a:cubicBezTo>
                      <a:pt x="5" y="1"/>
                      <a:pt x="5" y="0"/>
                      <a:pt x="4" y="0"/>
                    </a:cubicBezTo>
                    <a:cubicBezTo>
                      <a:pt x="3" y="0"/>
                      <a:pt x="2" y="0"/>
                      <a:pt x="2" y="1"/>
                    </a:cubicBezTo>
                    <a:cubicBezTo>
                      <a:pt x="2" y="1"/>
                      <a:pt x="2" y="1"/>
                      <a:pt x="2" y="1"/>
                    </a:cubicBezTo>
                    <a:cubicBezTo>
                      <a:pt x="3" y="0"/>
                      <a:pt x="5" y="1"/>
                      <a:pt x="4" y="2"/>
                    </a:cubicBezTo>
                    <a:cubicBezTo>
                      <a:pt x="3" y="3"/>
                      <a:pt x="1" y="1"/>
                      <a:pt x="2" y="0"/>
                    </a:cubicBezTo>
                    <a:cubicBezTo>
                      <a:pt x="2" y="0"/>
                      <a:pt x="2" y="0"/>
                      <a:pt x="1" y="0"/>
                    </a:cubicBezTo>
                    <a:cubicBezTo>
                      <a:pt x="0" y="2"/>
                      <a:pt x="3" y="4"/>
                      <a:pt x="4" y="2"/>
                    </a:cubicBezTo>
                    <a:close/>
                  </a:path>
                </a:pathLst>
              </a:custGeom>
              <a:solidFill>
                <a:srgbClr val="FFFFFF">
                  <a:alpha val="100000"/>
                </a:srgbClr>
              </a:solidFill>
              <a:ln w="9525">
                <a:noFill/>
              </a:ln>
            </p:spPr>
            <p:txBody>
              <a:bodyPr/>
              <a:p>
                <a:endParaRPr lang="zh-CN" altLang="en-US"/>
              </a:p>
            </p:txBody>
          </p:sp>
          <p:sp>
            <p:nvSpPr>
              <p:cNvPr id="16889" name="Freeform 201"/>
              <p:cNvSpPr/>
              <p:nvPr/>
            </p:nvSpPr>
            <p:spPr>
              <a:xfrm>
                <a:off x="8358983" y="2282825"/>
                <a:ext cx="61913" cy="61913"/>
              </a:xfrm>
              <a:custGeom>
                <a:avLst/>
                <a:gdLst>
                  <a:gd name="txL" fmla="*/ 0 w 8"/>
                  <a:gd name="txT" fmla="*/ 0 h 8"/>
                  <a:gd name="txR" fmla="*/ 8 w 8"/>
                  <a:gd name="txB" fmla="*/ 8 h 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 h="8">
                    <a:moveTo>
                      <a:pt x="1" y="2"/>
                    </a:moveTo>
                    <a:cubicBezTo>
                      <a:pt x="2" y="1"/>
                      <a:pt x="4" y="0"/>
                      <a:pt x="6" y="2"/>
                    </a:cubicBezTo>
                    <a:cubicBezTo>
                      <a:pt x="7" y="2"/>
                      <a:pt x="7" y="4"/>
                      <a:pt x="6" y="5"/>
                    </a:cubicBezTo>
                    <a:cubicBezTo>
                      <a:pt x="5" y="6"/>
                      <a:pt x="3" y="7"/>
                      <a:pt x="2" y="6"/>
                    </a:cubicBezTo>
                    <a:cubicBezTo>
                      <a:pt x="1" y="5"/>
                      <a:pt x="1" y="3"/>
                      <a:pt x="2" y="3"/>
                    </a:cubicBezTo>
                    <a:cubicBezTo>
                      <a:pt x="2" y="3"/>
                      <a:pt x="2" y="2"/>
                      <a:pt x="2" y="2"/>
                    </a:cubicBezTo>
                    <a:cubicBezTo>
                      <a:pt x="0" y="3"/>
                      <a:pt x="0" y="5"/>
                      <a:pt x="1" y="6"/>
                    </a:cubicBezTo>
                    <a:cubicBezTo>
                      <a:pt x="2" y="8"/>
                      <a:pt x="5" y="7"/>
                      <a:pt x="6" y="6"/>
                    </a:cubicBezTo>
                    <a:cubicBezTo>
                      <a:pt x="8" y="5"/>
                      <a:pt x="8" y="2"/>
                      <a:pt x="6" y="1"/>
                    </a:cubicBezTo>
                    <a:cubicBezTo>
                      <a:pt x="4" y="0"/>
                      <a:pt x="2" y="0"/>
                      <a:pt x="1" y="2"/>
                    </a:cubicBezTo>
                    <a:cubicBezTo>
                      <a:pt x="1" y="2"/>
                      <a:pt x="1" y="2"/>
                      <a:pt x="1" y="2"/>
                    </a:cubicBezTo>
                    <a:close/>
                  </a:path>
                </a:pathLst>
              </a:custGeom>
              <a:solidFill>
                <a:srgbClr val="FFFFFF">
                  <a:alpha val="100000"/>
                </a:srgbClr>
              </a:solidFill>
              <a:ln w="9525">
                <a:noFill/>
              </a:ln>
            </p:spPr>
            <p:txBody>
              <a:bodyPr/>
              <a:p>
                <a:endParaRPr lang="zh-CN" altLang="en-US"/>
              </a:p>
            </p:txBody>
          </p:sp>
          <p:sp>
            <p:nvSpPr>
              <p:cNvPr id="16890" name="Freeform 202"/>
              <p:cNvSpPr>
                <a:spLocks noEditPoints="1"/>
              </p:cNvSpPr>
              <p:nvPr/>
            </p:nvSpPr>
            <p:spPr>
              <a:xfrm>
                <a:off x="8327233" y="2144713"/>
                <a:ext cx="23813" cy="23813"/>
              </a:xfrm>
              <a:custGeom>
                <a:avLst/>
                <a:gdLst>
                  <a:gd name="txL" fmla="*/ 0 w 3"/>
                  <a:gd name="txT" fmla="*/ 0 h 3"/>
                  <a:gd name="txR" fmla="*/ 3 w 3"/>
                  <a:gd name="txB" fmla="*/ 3 h 3"/>
                </a:gdLst>
                <a:ahLst/>
                <a:cxnLst>
                  <a:cxn ang="0">
                    <a:pos x="0"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 h="3">
                    <a:moveTo>
                      <a:pt x="0" y="2"/>
                    </a:moveTo>
                    <a:cubicBezTo>
                      <a:pt x="0" y="3"/>
                      <a:pt x="1" y="3"/>
                      <a:pt x="2" y="3"/>
                    </a:cubicBezTo>
                    <a:cubicBezTo>
                      <a:pt x="3" y="2"/>
                      <a:pt x="3" y="1"/>
                      <a:pt x="2" y="1"/>
                    </a:cubicBezTo>
                    <a:cubicBezTo>
                      <a:pt x="1" y="0"/>
                      <a:pt x="0" y="0"/>
                      <a:pt x="0" y="1"/>
                    </a:cubicBezTo>
                    <a:cubicBezTo>
                      <a:pt x="0" y="1"/>
                      <a:pt x="0" y="1"/>
                      <a:pt x="0" y="1"/>
                    </a:cubicBezTo>
                    <a:cubicBezTo>
                      <a:pt x="0" y="2"/>
                      <a:pt x="0" y="2"/>
                      <a:pt x="0" y="2"/>
                    </a:cubicBezTo>
                    <a:close/>
                    <a:moveTo>
                      <a:pt x="2" y="2"/>
                    </a:moveTo>
                    <a:cubicBezTo>
                      <a:pt x="1" y="2"/>
                      <a:pt x="1" y="2"/>
                      <a:pt x="1" y="2"/>
                    </a:cubicBezTo>
                    <a:cubicBezTo>
                      <a:pt x="1" y="2"/>
                      <a:pt x="1" y="1"/>
                      <a:pt x="1" y="1"/>
                    </a:cubicBezTo>
                    <a:cubicBezTo>
                      <a:pt x="1" y="1"/>
                      <a:pt x="1" y="1"/>
                      <a:pt x="1" y="1"/>
                    </a:cubicBezTo>
                    <a:cubicBezTo>
                      <a:pt x="2" y="1"/>
                      <a:pt x="2" y="2"/>
                      <a:pt x="2" y="2"/>
                    </a:cubicBezTo>
                    <a:close/>
                  </a:path>
                </a:pathLst>
              </a:custGeom>
              <a:solidFill>
                <a:srgbClr val="FFFFFF">
                  <a:alpha val="100000"/>
                </a:srgbClr>
              </a:solidFill>
              <a:ln w="9525">
                <a:noFill/>
              </a:ln>
            </p:spPr>
            <p:txBody>
              <a:bodyPr/>
              <a:p>
                <a:endParaRPr lang="zh-CN" altLang="en-US"/>
              </a:p>
            </p:txBody>
          </p:sp>
          <p:sp>
            <p:nvSpPr>
              <p:cNvPr id="16891" name="Freeform 203"/>
              <p:cNvSpPr>
                <a:spLocks noEditPoints="1"/>
              </p:cNvSpPr>
              <p:nvPr/>
            </p:nvSpPr>
            <p:spPr>
              <a:xfrm>
                <a:off x="8381208" y="2074863"/>
                <a:ext cx="39688" cy="39688"/>
              </a:xfrm>
              <a:custGeom>
                <a:avLst/>
                <a:gdLst>
                  <a:gd name="txL" fmla="*/ 0 w 5"/>
                  <a:gd name="txT" fmla="*/ 0 h 5"/>
                  <a:gd name="txR" fmla="*/ 5 w 5"/>
                  <a:gd name="txB" fmla="*/ 5 h 5"/>
                </a:gdLst>
                <a:ahLst/>
                <a:cxnLst>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 h="5">
                    <a:moveTo>
                      <a:pt x="4" y="5"/>
                    </a:moveTo>
                    <a:cubicBezTo>
                      <a:pt x="5" y="4"/>
                      <a:pt x="5" y="2"/>
                      <a:pt x="4" y="1"/>
                    </a:cubicBezTo>
                    <a:cubicBezTo>
                      <a:pt x="3" y="0"/>
                      <a:pt x="2" y="0"/>
                      <a:pt x="1" y="1"/>
                    </a:cubicBezTo>
                    <a:cubicBezTo>
                      <a:pt x="1" y="1"/>
                      <a:pt x="1" y="1"/>
                      <a:pt x="1" y="1"/>
                    </a:cubicBezTo>
                    <a:cubicBezTo>
                      <a:pt x="1" y="2"/>
                      <a:pt x="0" y="2"/>
                      <a:pt x="0" y="3"/>
                    </a:cubicBezTo>
                    <a:cubicBezTo>
                      <a:pt x="1" y="4"/>
                      <a:pt x="2" y="5"/>
                      <a:pt x="4" y="5"/>
                    </a:cubicBezTo>
                    <a:close/>
                    <a:moveTo>
                      <a:pt x="4" y="4"/>
                    </a:moveTo>
                    <a:cubicBezTo>
                      <a:pt x="3" y="5"/>
                      <a:pt x="1" y="4"/>
                      <a:pt x="1" y="3"/>
                    </a:cubicBezTo>
                    <a:cubicBezTo>
                      <a:pt x="1" y="2"/>
                      <a:pt x="2" y="1"/>
                      <a:pt x="3" y="1"/>
                    </a:cubicBezTo>
                    <a:cubicBezTo>
                      <a:pt x="3" y="1"/>
                      <a:pt x="4" y="1"/>
                      <a:pt x="4" y="1"/>
                    </a:cubicBezTo>
                    <a:cubicBezTo>
                      <a:pt x="5" y="2"/>
                      <a:pt x="4" y="3"/>
                      <a:pt x="4" y="4"/>
                    </a:cubicBezTo>
                    <a:close/>
                  </a:path>
                </a:pathLst>
              </a:custGeom>
              <a:solidFill>
                <a:srgbClr val="FFFFFF">
                  <a:alpha val="100000"/>
                </a:srgbClr>
              </a:solidFill>
              <a:ln w="9525">
                <a:noFill/>
              </a:ln>
            </p:spPr>
            <p:txBody>
              <a:bodyPr/>
              <a:p>
                <a:endParaRPr lang="zh-CN" altLang="en-US"/>
              </a:p>
            </p:txBody>
          </p:sp>
          <p:sp>
            <p:nvSpPr>
              <p:cNvPr id="16892" name="Freeform 204"/>
              <p:cNvSpPr>
                <a:spLocks noEditPoints="1"/>
              </p:cNvSpPr>
              <p:nvPr/>
            </p:nvSpPr>
            <p:spPr>
              <a:xfrm>
                <a:off x="8374858" y="2160588"/>
                <a:ext cx="22225" cy="30163"/>
              </a:xfrm>
              <a:custGeom>
                <a:avLst/>
                <a:gdLst>
                  <a:gd name="txL" fmla="*/ 0 w 3"/>
                  <a:gd name="txT" fmla="*/ 0 h 4"/>
                  <a:gd name="txR" fmla="*/ 3 w 3"/>
                  <a:gd name="txB" fmla="*/ 4 h 4"/>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 h="4">
                    <a:moveTo>
                      <a:pt x="2" y="3"/>
                    </a:moveTo>
                    <a:cubicBezTo>
                      <a:pt x="3" y="2"/>
                      <a:pt x="2" y="0"/>
                      <a:pt x="1" y="1"/>
                    </a:cubicBezTo>
                    <a:cubicBezTo>
                      <a:pt x="1" y="1"/>
                      <a:pt x="0" y="1"/>
                      <a:pt x="0" y="1"/>
                    </a:cubicBezTo>
                    <a:cubicBezTo>
                      <a:pt x="0" y="2"/>
                      <a:pt x="1" y="4"/>
                      <a:pt x="2" y="3"/>
                    </a:cubicBezTo>
                    <a:close/>
                    <a:moveTo>
                      <a:pt x="1" y="1"/>
                    </a:moveTo>
                    <a:cubicBezTo>
                      <a:pt x="2" y="1"/>
                      <a:pt x="2" y="2"/>
                      <a:pt x="1" y="2"/>
                    </a:cubicBezTo>
                    <a:cubicBezTo>
                      <a:pt x="1" y="2"/>
                      <a:pt x="1" y="2"/>
                      <a:pt x="1" y="1"/>
                    </a:cubicBezTo>
                    <a:cubicBezTo>
                      <a:pt x="1" y="1"/>
                      <a:pt x="1" y="1"/>
                      <a:pt x="1" y="1"/>
                    </a:cubicBezTo>
                    <a:close/>
                  </a:path>
                </a:pathLst>
              </a:custGeom>
              <a:solidFill>
                <a:srgbClr val="FFFFFF">
                  <a:alpha val="100000"/>
                </a:srgbClr>
              </a:solidFill>
              <a:ln w="9525">
                <a:noFill/>
              </a:ln>
            </p:spPr>
            <p:txBody>
              <a:bodyPr/>
              <a:p>
                <a:endParaRPr lang="zh-CN" altLang="en-US"/>
              </a:p>
            </p:txBody>
          </p:sp>
        </p:grpSp>
        <p:grpSp>
          <p:nvGrpSpPr>
            <p:cNvPr id="16420" name="组合 660"/>
            <p:cNvGrpSpPr/>
            <p:nvPr/>
          </p:nvGrpSpPr>
          <p:grpSpPr>
            <a:xfrm>
              <a:off x="0" y="0"/>
              <a:ext cx="12844462" cy="9318625"/>
              <a:chOff x="0" y="0"/>
              <a:chExt cx="12844462" cy="9318625"/>
            </a:xfrm>
          </p:grpSpPr>
          <p:sp>
            <p:nvSpPr>
              <p:cNvPr id="16639" name="Freeform 206"/>
              <p:cNvSpPr>
                <a:spLocks noEditPoints="1"/>
              </p:cNvSpPr>
              <p:nvPr/>
            </p:nvSpPr>
            <p:spPr>
              <a:xfrm>
                <a:off x="8959850" y="3548062"/>
                <a:ext cx="38100" cy="38100"/>
              </a:xfrm>
              <a:custGeom>
                <a:avLst/>
                <a:gdLst>
                  <a:gd name="txL" fmla="*/ 0 w 5"/>
                  <a:gd name="txT" fmla="*/ 0 h 5"/>
                  <a:gd name="txR" fmla="*/ 5 w 5"/>
                  <a:gd name="txB" fmla="*/ 5 h 5"/>
                </a:gdLst>
                <a:ahLst/>
                <a:cxnLst>
                  <a:cxn ang="0">
                    <a:pos x="0" y="2147483647"/>
                  </a:cxn>
                  <a:cxn ang="0">
                    <a:pos x="2147483647" y="2147483647"/>
                  </a:cxn>
                  <a:cxn ang="0">
                    <a:pos x="2147483647" y="2147483647"/>
                  </a:cxn>
                  <a:cxn ang="0">
                    <a:pos x="2147483647" y="0"/>
                  </a:cxn>
                  <a:cxn ang="0">
                    <a:pos x="2147483647" y="0"/>
                  </a:cxn>
                  <a:cxn ang="0">
                    <a:pos x="2147483647" y="0"/>
                  </a:cxn>
                  <a:cxn ang="0">
                    <a:pos x="0" y="2147483647"/>
                  </a:cxn>
                  <a:cxn ang="0">
                    <a:pos x="2147483647" y="0"/>
                  </a:cxn>
                  <a:cxn ang="0">
                    <a:pos x="2147483647" y="0"/>
                  </a:cxn>
                  <a:cxn ang="0">
                    <a:pos x="2147483647" y="0"/>
                  </a:cxn>
                  <a:cxn ang="0">
                    <a:pos x="2147483647" y="2147483647"/>
                  </a:cxn>
                  <a:cxn ang="0">
                    <a:pos x="2147483647" y="0"/>
                  </a:cxn>
                </a:cxnLst>
                <a:rect l="txL" t="txT" r="txR" b="txB"/>
                <a:pathLst>
                  <a:path w="5" h="5">
                    <a:moveTo>
                      <a:pt x="0" y="2"/>
                    </a:moveTo>
                    <a:cubicBezTo>
                      <a:pt x="1" y="4"/>
                      <a:pt x="2" y="5"/>
                      <a:pt x="3" y="4"/>
                    </a:cubicBezTo>
                    <a:cubicBezTo>
                      <a:pt x="4" y="4"/>
                      <a:pt x="5" y="3"/>
                      <a:pt x="5" y="2"/>
                    </a:cubicBezTo>
                    <a:cubicBezTo>
                      <a:pt x="5" y="1"/>
                      <a:pt x="4" y="0"/>
                      <a:pt x="3" y="0"/>
                    </a:cubicBezTo>
                    <a:cubicBezTo>
                      <a:pt x="2" y="0"/>
                      <a:pt x="2" y="0"/>
                      <a:pt x="2" y="0"/>
                    </a:cubicBezTo>
                    <a:cubicBezTo>
                      <a:pt x="2" y="0"/>
                      <a:pt x="2" y="0"/>
                      <a:pt x="2" y="0"/>
                    </a:cubicBezTo>
                    <a:cubicBezTo>
                      <a:pt x="1" y="0"/>
                      <a:pt x="0" y="1"/>
                      <a:pt x="0" y="2"/>
                    </a:cubicBezTo>
                    <a:close/>
                    <a:moveTo>
                      <a:pt x="2" y="0"/>
                    </a:moveTo>
                    <a:cubicBezTo>
                      <a:pt x="2" y="0"/>
                      <a:pt x="2" y="0"/>
                      <a:pt x="2" y="0"/>
                    </a:cubicBezTo>
                    <a:cubicBezTo>
                      <a:pt x="2" y="0"/>
                      <a:pt x="3" y="0"/>
                      <a:pt x="3" y="0"/>
                    </a:cubicBezTo>
                    <a:cubicBezTo>
                      <a:pt x="5" y="0"/>
                      <a:pt x="5" y="3"/>
                      <a:pt x="3" y="4"/>
                    </a:cubicBezTo>
                    <a:cubicBezTo>
                      <a:pt x="1" y="4"/>
                      <a:pt x="1" y="1"/>
                      <a:pt x="2" y="0"/>
                    </a:cubicBezTo>
                    <a:close/>
                  </a:path>
                </a:pathLst>
              </a:custGeom>
              <a:solidFill>
                <a:srgbClr val="FFFFFF">
                  <a:alpha val="100000"/>
                </a:srgbClr>
              </a:solidFill>
              <a:ln w="9525">
                <a:noFill/>
              </a:ln>
            </p:spPr>
            <p:txBody>
              <a:bodyPr/>
              <a:p>
                <a:endParaRPr lang="zh-CN" altLang="en-US"/>
              </a:p>
            </p:txBody>
          </p:sp>
          <p:sp>
            <p:nvSpPr>
              <p:cNvPr id="16640" name="Freeform 207"/>
              <p:cNvSpPr/>
              <p:nvPr/>
            </p:nvSpPr>
            <p:spPr>
              <a:xfrm>
                <a:off x="9013825" y="3679825"/>
                <a:ext cx="22225" cy="22225"/>
              </a:xfrm>
              <a:custGeom>
                <a:avLst/>
                <a:gdLst>
                  <a:gd name="txL" fmla="*/ 0 w 3"/>
                  <a:gd name="txT" fmla="*/ 0 h 3"/>
                  <a:gd name="txR" fmla="*/ 3 w 3"/>
                  <a:gd name="txB" fmla="*/ 3 h 3"/>
                </a:gdLst>
                <a:ahLst/>
                <a:cxnLst>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Lst>
                <a:rect l="txL" t="txT" r="txR" b="txB"/>
                <a:pathLst>
                  <a:path w="3" h="3">
                    <a:moveTo>
                      <a:pt x="1" y="1"/>
                    </a:moveTo>
                    <a:cubicBezTo>
                      <a:pt x="0" y="1"/>
                      <a:pt x="1" y="3"/>
                      <a:pt x="2" y="3"/>
                    </a:cubicBezTo>
                    <a:cubicBezTo>
                      <a:pt x="3" y="3"/>
                      <a:pt x="3" y="2"/>
                      <a:pt x="3" y="2"/>
                    </a:cubicBezTo>
                    <a:cubicBezTo>
                      <a:pt x="3" y="1"/>
                      <a:pt x="2" y="0"/>
                      <a:pt x="2" y="0"/>
                    </a:cubicBezTo>
                    <a:cubicBezTo>
                      <a:pt x="2" y="0"/>
                      <a:pt x="1" y="0"/>
                      <a:pt x="2" y="0"/>
                    </a:cubicBezTo>
                    <a:cubicBezTo>
                      <a:pt x="2" y="0"/>
                      <a:pt x="3" y="1"/>
                      <a:pt x="2" y="2"/>
                    </a:cubicBezTo>
                    <a:cubicBezTo>
                      <a:pt x="2" y="2"/>
                      <a:pt x="2" y="2"/>
                      <a:pt x="1" y="2"/>
                    </a:cubicBezTo>
                    <a:cubicBezTo>
                      <a:pt x="1" y="2"/>
                      <a:pt x="1" y="1"/>
                      <a:pt x="2" y="1"/>
                    </a:cubicBezTo>
                    <a:cubicBezTo>
                      <a:pt x="2" y="1"/>
                      <a:pt x="2" y="1"/>
                      <a:pt x="1" y="1"/>
                    </a:cubicBezTo>
                    <a:close/>
                  </a:path>
                </a:pathLst>
              </a:custGeom>
              <a:solidFill>
                <a:srgbClr val="FFFFFF">
                  <a:alpha val="100000"/>
                </a:srgbClr>
              </a:solidFill>
              <a:ln w="9525">
                <a:noFill/>
              </a:ln>
            </p:spPr>
            <p:txBody>
              <a:bodyPr/>
              <a:p>
                <a:endParaRPr lang="zh-CN" altLang="en-US"/>
              </a:p>
            </p:txBody>
          </p:sp>
          <p:sp>
            <p:nvSpPr>
              <p:cNvPr id="16641" name="Freeform 208"/>
              <p:cNvSpPr>
                <a:spLocks noEditPoints="1"/>
              </p:cNvSpPr>
              <p:nvPr/>
            </p:nvSpPr>
            <p:spPr>
              <a:xfrm>
                <a:off x="9013825" y="3763962"/>
                <a:ext cx="38100" cy="31750"/>
              </a:xfrm>
              <a:custGeom>
                <a:avLst/>
                <a:gdLst>
                  <a:gd name="txL" fmla="*/ 0 w 5"/>
                  <a:gd name="txT" fmla="*/ 0 h 4"/>
                  <a:gd name="txR" fmla="*/ 5 w 5"/>
                  <a:gd name="txB" fmla="*/ 4 h 4"/>
                </a:gdLst>
                <a:ahLst/>
                <a:cxnLst>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 h="4">
                    <a:moveTo>
                      <a:pt x="2" y="4"/>
                    </a:moveTo>
                    <a:cubicBezTo>
                      <a:pt x="3" y="4"/>
                      <a:pt x="4" y="4"/>
                      <a:pt x="4" y="3"/>
                    </a:cubicBezTo>
                    <a:cubicBezTo>
                      <a:pt x="5" y="2"/>
                      <a:pt x="5" y="1"/>
                      <a:pt x="4" y="0"/>
                    </a:cubicBezTo>
                    <a:cubicBezTo>
                      <a:pt x="3" y="0"/>
                      <a:pt x="1" y="0"/>
                      <a:pt x="1" y="1"/>
                    </a:cubicBezTo>
                    <a:cubicBezTo>
                      <a:pt x="1" y="1"/>
                      <a:pt x="1" y="1"/>
                      <a:pt x="1" y="1"/>
                    </a:cubicBezTo>
                    <a:cubicBezTo>
                      <a:pt x="1" y="1"/>
                      <a:pt x="1" y="1"/>
                      <a:pt x="1" y="1"/>
                    </a:cubicBezTo>
                    <a:cubicBezTo>
                      <a:pt x="0" y="2"/>
                      <a:pt x="1" y="3"/>
                      <a:pt x="2" y="4"/>
                    </a:cubicBezTo>
                    <a:close/>
                    <a:moveTo>
                      <a:pt x="4" y="2"/>
                    </a:moveTo>
                    <a:cubicBezTo>
                      <a:pt x="3" y="3"/>
                      <a:pt x="3" y="3"/>
                      <a:pt x="2" y="3"/>
                    </a:cubicBezTo>
                    <a:cubicBezTo>
                      <a:pt x="1" y="3"/>
                      <a:pt x="1" y="2"/>
                      <a:pt x="1" y="1"/>
                    </a:cubicBezTo>
                    <a:cubicBezTo>
                      <a:pt x="1" y="1"/>
                      <a:pt x="1" y="1"/>
                      <a:pt x="1" y="1"/>
                    </a:cubicBezTo>
                    <a:cubicBezTo>
                      <a:pt x="1" y="1"/>
                      <a:pt x="1" y="1"/>
                      <a:pt x="1" y="1"/>
                    </a:cubicBezTo>
                    <a:cubicBezTo>
                      <a:pt x="2" y="0"/>
                      <a:pt x="4" y="1"/>
                      <a:pt x="4" y="2"/>
                    </a:cubicBezTo>
                    <a:close/>
                  </a:path>
                </a:pathLst>
              </a:custGeom>
              <a:solidFill>
                <a:srgbClr val="FFFFFF">
                  <a:alpha val="100000"/>
                </a:srgbClr>
              </a:solidFill>
              <a:ln w="9525">
                <a:noFill/>
              </a:ln>
            </p:spPr>
            <p:txBody>
              <a:bodyPr/>
              <a:p>
                <a:endParaRPr lang="zh-CN" altLang="en-US"/>
              </a:p>
            </p:txBody>
          </p:sp>
          <p:sp>
            <p:nvSpPr>
              <p:cNvPr id="16642" name="Freeform 209"/>
              <p:cNvSpPr/>
              <p:nvPr/>
            </p:nvSpPr>
            <p:spPr>
              <a:xfrm>
                <a:off x="9074150" y="3903662"/>
                <a:ext cx="47625" cy="46038"/>
              </a:xfrm>
              <a:custGeom>
                <a:avLst/>
                <a:gdLst>
                  <a:gd name="txL" fmla="*/ 0 w 6"/>
                  <a:gd name="txT" fmla="*/ 0 h 6"/>
                  <a:gd name="txR" fmla="*/ 6 w 6"/>
                  <a:gd name="txB" fmla="*/ 6 h 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Lst>
                <a:rect l="txL" t="txT" r="txR" b="txB"/>
                <a:pathLst>
                  <a:path w="6" h="6">
                    <a:moveTo>
                      <a:pt x="5" y="5"/>
                    </a:moveTo>
                    <a:cubicBezTo>
                      <a:pt x="6" y="4"/>
                      <a:pt x="6" y="2"/>
                      <a:pt x="6" y="1"/>
                    </a:cubicBezTo>
                    <a:cubicBezTo>
                      <a:pt x="5" y="0"/>
                      <a:pt x="4" y="0"/>
                      <a:pt x="3" y="1"/>
                    </a:cubicBezTo>
                    <a:cubicBezTo>
                      <a:pt x="3" y="1"/>
                      <a:pt x="3" y="1"/>
                      <a:pt x="4" y="1"/>
                    </a:cubicBezTo>
                    <a:cubicBezTo>
                      <a:pt x="4" y="0"/>
                      <a:pt x="5" y="1"/>
                      <a:pt x="5" y="2"/>
                    </a:cubicBezTo>
                    <a:cubicBezTo>
                      <a:pt x="5" y="3"/>
                      <a:pt x="5" y="4"/>
                      <a:pt x="5" y="4"/>
                    </a:cubicBezTo>
                    <a:cubicBezTo>
                      <a:pt x="4" y="5"/>
                      <a:pt x="3" y="3"/>
                      <a:pt x="3" y="2"/>
                    </a:cubicBezTo>
                    <a:cubicBezTo>
                      <a:pt x="2" y="2"/>
                      <a:pt x="2" y="1"/>
                      <a:pt x="3" y="0"/>
                    </a:cubicBezTo>
                    <a:cubicBezTo>
                      <a:pt x="3" y="0"/>
                      <a:pt x="3" y="0"/>
                      <a:pt x="3" y="0"/>
                    </a:cubicBezTo>
                    <a:cubicBezTo>
                      <a:pt x="0" y="0"/>
                      <a:pt x="3" y="6"/>
                      <a:pt x="5" y="5"/>
                    </a:cubicBezTo>
                    <a:close/>
                  </a:path>
                </a:pathLst>
              </a:custGeom>
              <a:solidFill>
                <a:srgbClr val="FFFFFF">
                  <a:alpha val="100000"/>
                </a:srgbClr>
              </a:solidFill>
              <a:ln w="9525">
                <a:noFill/>
              </a:ln>
            </p:spPr>
            <p:txBody>
              <a:bodyPr/>
              <a:p>
                <a:endParaRPr lang="zh-CN" altLang="en-US"/>
              </a:p>
            </p:txBody>
          </p:sp>
          <p:sp>
            <p:nvSpPr>
              <p:cNvPr id="16643" name="Freeform 210"/>
              <p:cNvSpPr>
                <a:spLocks noEditPoints="1"/>
              </p:cNvSpPr>
              <p:nvPr/>
            </p:nvSpPr>
            <p:spPr>
              <a:xfrm>
                <a:off x="8943975" y="3286125"/>
                <a:ext cx="69850" cy="53975"/>
              </a:xfrm>
              <a:custGeom>
                <a:avLst/>
                <a:gdLst>
                  <a:gd name="txL" fmla="*/ 0 w 9"/>
                  <a:gd name="txT" fmla="*/ 0 h 7"/>
                  <a:gd name="txR" fmla="*/ 9 w 9"/>
                  <a:gd name="txB" fmla="*/ 7 h 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 h="7">
                    <a:moveTo>
                      <a:pt x="6" y="6"/>
                    </a:moveTo>
                    <a:cubicBezTo>
                      <a:pt x="8" y="6"/>
                      <a:pt x="9" y="3"/>
                      <a:pt x="8" y="2"/>
                    </a:cubicBezTo>
                    <a:cubicBezTo>
                      <a:pt x="7" y="0"/>
                      <a:pt x="5" y="0"/>
                      <a:pt x="3" y="1"/>
                    </a:cubicBezTo>
                    <a:cubicBezTo>
                      <a:pt x="3" y="1"/>
                      <a:pt x="3" y="1"/>
                      <a:pt x="3" y="1"/>
                    </a:cubicBezTo>
                    <a:cubicBezTo>
                      <a:pt x="2" y="1"/>
                      <a:pt x="0" y="3"/>
                      <a:pt x="1" y="5"/>
                    </a:cubicBezTo>
                    <a:cubicBezTo>
                      <a:pt x="2" y="7"/>
                      <a:pt x="4" y="7"/>
                      <a:pt x="6" y="6"/>
                    </a:cubicBezTo>
                    <a:close/>
                    <a:moveTo>
                      <a:pt x="4" y="1"/>
                    </a:moveTo>
                    <a:cubicBezTo>
                      <a:pt x="5" y="0"/>
                      <a:pt x="7" y="1"/>
                      <a:pt x="7" y="2"/>
                    </a:cubicBezTo>
                    <a:cubicBezTo>
                      <a:pt x="8" y="3"/>
                      <a:pt x="7" y="5"/>
                      <a:pt x="6" y="6"/>
                    </a:cubicBezTo>
                    <a:cubicBezTo>
                      <a:pt x="4" y="6"/>
                      <a:pt x="3" y="6"/>
                      <a:pt x="2" y="4"/>
                    </a:cubicBezTo>
                    <a:cubicBezTo>
                      <a:pt x="1" y="3"/>
                      <a:pt x="3" y="2"/>
                      <a:pt x="4" y="1"/>
                    </a:cubicBezTo>
                    <a:close/>
                  </a:path>
                </a:pathLst>
              </a:custGeom>
              <a:solidFill>
                <a:srgbClr val="FFFFFF">
                  <a:alpha val="100000"/>
                </a:srgbClr>
              </a:solidFill>
              <a:ln w="9525">
                <a:noFill/>
              </a:ln>
            </p:spPr>
            <p:txBody>
              <a:bodyPr/>
              <a:p>
                <a:endParaRPr lang="zh-CN" altLang="en-US"/>
              </a:p>
            </p:txBody>
          </p:sp>
          <p:sp>
            <p:nvSpPr>
              <p:cNvPr id="16644" name="Freeform 211"/>
              <p:cNvSpPr/>
              <p:nvPr/>
            </p:nvSpPr>
            <p:spPr>
              <a:xfrm>
                <a:off x="9020175" y="3100387"/>
                <a:ext cx="123825" cy="131763"/>
              </a:xfrm>
              <a:custGeom>
                <a:avLst/>
                <a:gdLst>
                  <a:gd name="txL" fmla="*/ 0 w 16"/>
                  <a:gd name="txT" fmla="*/ 0 h 17"/>
                  <a:gd name="txR" fmla="*/ 16 w 16"/>
                  <a:gd name="txB" fmla="*/ 17 h 17"/>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16" h="17">
                    <a:moveTo>
                      <a:pt x="8" y="0"/>
                    </a:moveTo>
                    <a:cubicBezTo>
                      <a:pt x="5" y="1"/>
                      <a:pt x="0" y="3"/>
                      <a:pt x="1" y="7"/>
                    </a:cubicBezTo>
                    <a:cubicBezTo>
                      <a:pt x="1" y="7"/>
                      <a:pt x="1" y="7"/>
                      <a:pt x="1" y="7"/>
                    </a:cubicBezTo>
                    <a:cubicBezTo>
                      <a:pt x="1" y="4"/>
                      <a:pt x="5" y="1"/>
                      <a:pt x="7" y="1"/>
                    </a:cubicBezTo>
                    <a:cubicBezTo>
                      <a:pt x="11" y="0"/>
                      <a:pt x="14" y="2"/>
                      <a:pt x="15" y="6"/>
                    </a:cubicBezTo>
                    <a:cubicBezTo>
                      <a:pt x="16" y="14"/>
                      <a:pt x="2" y="16"/>
                      <a:pt x="1" y="8"/>
                    </a:cubicBezTo>
                    <a:cubicBezTo>
                      <a:pt x="1" y="7"/>
                      <a:pt x="1" y="7"/>
                      <a:pt x="1" y="8"/>
                    </a:cubicBezTo>
                    <a:cubicBezTo>
                      <a:pt x="0" y="17"/>
                      <a:pt x="16" y="16"/>
                      <a:pt x="16" y="7"/>
                    </a:cubicBezTo>
                    <a:cubicBezTo>
                      <a:pt x="16" y="2"/>
                      <a:pt x="13" y="0"/>
                      <a:pt x="8" y="0"/>
                    </a:cubicBezTo>
                    <a:close/>
                  </a:path>
                </a:pathLst>
              </a:custGeom>
              <a:solidFill>
                <a:srgbClr val="FFFFFF">
                  <a:alpha val="100000"/>
                </a:srgbClr>
              </a:solidFill>
              <a:ln w="9525">
                <a:noFill/>
              </a:ln>
            </p:spPr>
            <p:txBody>
              <a:bodyPr/>
              <a:p>
                <a:endParaRPr lang="zh-CN" altLang="en-US"/>
              </a:p>
            </p:txBody>
          </p:sp>
          <p:sp>
            <p:nvSpPr>
              <p:cNvPr id="16645" name="Freeform 212"/>
              <p:cNvSpPr/>
              <p:nvPr/>
            </p:nvSpPr>
            <p:spPr>
              <a:xfrm>
                <a:off x="9074150" y="3108325"/>
                <a:ext cx="31750" cy="31750"/>
              </a:xfrm>
              <a:custGeom>
                <a:avLst/>
                <a:gdLst>
                  <a:gd name="txL" fmla="*/ 0 w 4"/>
                  <a:gd name="txT" fmla="*/ 0 h 4"/>
                  <a:gd name="txR" fmla="*/ 4 w 4"/>
                  <a:gd name="txB" fmla="*/ 4 h 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 h="4">
                    <a:moveTo>
                      <a:pt x="1" y="1"/>
                    </a:moveTo>
                    <a:cubicBezTo>
                      <a:pt x="1" y="1"/>
                      <a:pt x="1" y="1"/>
                      <a:pt x="1" y="1"/>
                    </a:cubicBezTo>
                    <a:cubicBezTo>
                      <a:pt x="0" y="2"/>
                      <a:pt x="0" y="2"/>
                      <a:pt x="1" y="3"/>
                    </a:cubicBezTo>
                    <a:cubicBezTo>
                      <a:pt x="1" y="3"/>
                      <a:pt x="1" y="3"/>
                      <a:pt x="1" y="3"/>
                    </a:cubicBezTo>
                    <a:cubicBezTo>
                      <a:pt x="2" y="3"/>
                      <a:pt x="3" y="3"/>
                      <a:pt x="3" y="4"/>
                    </a:cubicBezTo>
                    <a:cubicBezTo>
                      <a:pt x="3" y="4"/>
                      <a:pt x="4" y="4"/>
                      <a:pt x="4" y="4"/>
                    </a:cubicBezTo>
                    <a:cubicBezTo>
                      <a:pt x="4" y="3"/>
                      <a:pt x="4" y="2"/>
                      <a:pt x="3" y="1"/>
                    </a:cubicBezTo>
                    <a:cubicBezTo>
                      <a:pt x="3" y="1"/>
                      <a:pt x="2" y="0"/>
                      <a:pt x="1" y="1"/>
                    </a:cubicBezTo>
                    <a:cubicBezTo>
                      <a:pt x="1" y="1"/>
                      <a:pt x="1" y="1"/>
                      <a:pt x="1" y="1"/>
                    </a:cubicBezTo>
                    <a:cubicBezTo>
                      <a:pt x="2" y="1"/>
                      <a:pt x="3" y="2"/>
                      <a:pt x="3" y="3"/>
                    </a:cubicBezTo>
                    <a:cubicBezTo>
                      <a:pt x="2" y="2"/>
                      <a:pt x="2" y="2"/>
                      <a:pt x="1" y="2"/>
                    </a:cubicBezTo>
                    <a:cubicBezTo>
                      <a:pt x="1" y="2"/>
                      <a:pt x="1" y="1"/>
                      <a:pt x="1" y="1"/>
                    </a:cubicBezTo>
                    <a:close/>
                  </a:path>
                </a:pathLst>
              </a:custGeom>
              <a:solidFill>
                <a:srgbClr val="FFFFFF">
                  <a:alpha val="100000"/>
                </a:srgbClr>
              </a:solidFill>
              <a:ln w="9525">
                <a:noFill/>
              </a:ln>
            </p:spPr>
            <p:txBody>
              <a:bodyPr/>
              <a:p>
                <a:endParaRPr lang="zh-CN" altLang="en-US"/>
              </a:p>
            </p:txBody>
          </p:sp>
          <p:sp>
            <p:nvSpPr>
              <p:cNvPr id="16646" name="Freeform 213"/>
              <p:cNvSpPr>
                <a:spLocks noEditPoints="1"/>
              </p:cNvSpPr>
              <p:nvPr/>
            </p:nvSpPr>
            <p:spPr>
              <a:xfrm>
                <a:off x="8943975" y="3092450"/>
                <a:ext cx="53975" cy="47625"/>
              </a:xfrm>
              <a:custGeom>
                <a:avLst/>
                <a:gdLst>
                  <a:gd name="txL" fmla="*/ 0 w 7"/>
                  <a:gd name="txT" fmla="*/ 0 h 6"/>
                  <a:gd name="txR" fmla="*/ 7 w 7"/>
                  <a:gd name="txB" fmla="*/ 6 h 6"/>
                </a:gdLst>
                <a:ahLst/>
                <a:cxnLst>
                  <a:cxn ang="0">
                    <a:pos x="2147483647" y="2147483647"/>
                  </a:cxn>
                  <a:cxn ang="0">
                    <a:pos x="2147483647" y="2147483647"/>
                  </a:cxn>
                  <a:cxn ang="0">
                    <a:pos x="2147483647"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 h="6">
                    <a:moveTo>
                      <a:pt x="4" y="6"/>
                    </a:moveTo>
                    <a:cubicBezTo>
                      <a:pt x="6" y="6"/>
                      <a:pt x="7" y="4"/>
                      <a:pt x="6" y="2"/>
                    </a:cubicBezTo>
                    <a:cubicBezTo>
                      <a:pt x="6" y="1"/>
                      <a:pt x="5" y="0"/>
                      <a:pt x="3" y="0"/>
                    </a:cubicBezTo>
                    <a:cubicBezTo>
                      <a:pt x="3" y="0"/>
                      <a:pt x="3" y="0"/>
                      <a:pt x="3" y="0"/>
                    </a:cubicBezTo>
                    <a:cubicBezTo>
                      <a:pt x="3" y="0"/>
                      <a:pt x="3" y="0"/>
                      <a:pt x="3" y="0"/>
                    </a:cubicBezTo>
                    <a:cubicBezTo>
                      <a:pt x="3" y="0"/>
                      <a:pt x="3" y="0"/>
                      <a:pt x="3" y="0"/>
                    </a:cubicBezTo>
                    <a:cubicBezTo>
                      <a:pt x="3" y="0"/>
                      <a:pt x="3" y="0"/>
                      <a:pt x="3" y="0"/>
                    </a:cubicBezTo>
                    <a:cubicBezTo>
                      <a:pt x="1" y="1"/>
                      <a:pt x="0" y="3"/>
                      <a:pt x="1" y="4"/>
                    </a:cubicBezTo>
                    <a:cubicBezTo>
                      <a:pt x="1" y="6"/>
                      <a:pt x="3" y="6"/>
                      <a:pt x="4" y="6"/>
                    </a:cubicBezTo>
                    <a:close/>
                    <a:moveTo>
                      <a:pt x="3" y="1"/>
                    </a:moveTo>
                    <a:cubicBezTo>
                      <a:pt x="3" y="1"/>
                      <a:pt x="3" y="1"/>
                      <a:pt x="3" y="1"/>
                    </a:cubicBezTo>
                    <a:cubicBezTo>
                      <a:pt x="4" y="1"/>
                      <a:pt x="6" y="1"/>
                      <a:pt x="6" y="3"/>
                    </a:cubicBezTo>
                    <a:cubicBezTo>
                      <a:pt x="6" y="4"/>
                      <a:pt x="5" y="5"/>
                      <a:pt x="4" y="5"/>
                    </a:cubicBezTo>
                    <a:cubicBezTo>
                      <a:pt x="3" y="5"/>
                      <a:pt x="2" y="4"/>
                      <a:pt x="2" y="3"/>
                    </a:cubicBezTo>
                    <a:cubicBezTo>
                      <a:pt x="2" y="2"/>
                      <a:pt x="2" y="1"/>
                      <a:pt x="3" y="1"/>
                    </a:cubicBezTo>
                    <a:close/>
                  </a:path>
                </a:pathLst>
              </a:custGeom>
              <a:solidFill>
                <a:srgbClr val="FFFFFF">
                  <a:alpha val="100000"/>
                </a:srgbClr>
              </a:solidFill>
              <a:ln w="9525">
                <a:noFill/>
              </a:ln>
            </p:spPr>
            <p:txBody>
              <a:bodyPr/>
              <a:p>
                <a:endParaRPr lang="zh-CN" altLang="en-US"/>
              </a:p>
            </p:txBody>
          </p:sp>
          <p:sp>
            <p:nvSpPr>
              <p:cNvPr id="16647" name="Freeform 214"/>
              <p:cNvSpPr>
                <a:spLocks noEditPoints="1"/>
              </p:cNvSpPr>
              <p:nvPr/>
            </p:nvSpPr>
            <p:spPr>
              <a:xfrm>
                <a:off x="8966200" y="3100387"/>
                <a:ext cx="15875" cy="15875"/>
              </a:xfrm>
              <a:custGeom>
                <a:avLst/>
                <a:gdLst>
                  <a:gd name="txL" fmla="*/ 0 w 2"/>
                  <a:gd name="txT" fmla="*/ 0 h 2"/>
                  <a:gd name="txR" fmla="*/ 2 w 2"/>
                  <a:gd name="txB" fmla="*/ 2 h 2"/>
                </a:gdLst>
                <a:ahLst/>
                <a:cxnLst>
                  <a:cxn ang="0">
                    <a:pos x="2147483647" y="2147483647"/>
                  </a:cxn>
                  <a:cxn ang="0">
                    <a:pos x="2147483647" y="2147483647"/>
                  </a:cxn>
                  <a:cxn ang="0">
                    <a:pos x="2147483647" y="0"/>
                  </a:cxn>
                  <a:cxn ang="0">
                    <a:pos x="2147483647" y="0"/>
                  </a:cxn>
                  <a:cxn ang="0">
                    <a:pos x="0" y="2147483647"/>
                  </a:cxn>
                  <a:cxn ang="0">
                    <a:pos x="0" y="2147483647"/>
                  </a:cxn>
                  <a:cxn ang="0">
                    <a:pos x="2147483647" y="2147483647"/>
                  </a:cxn>
                  <a:cxn ang="0">
                    <a:pos x="2147483647" y="2147483647"/>
                  </a:cxn>
                  <a:cxn ang="0">
                    <a:pos x="2147483647" y="2147483647"/>
                  </a:cxn>
                  <a:cxn ang="0">
                    <a:pos x="2147483647" y="0"/>
                  </a:cxn>
                  <a:cxn ang="0">
                    <a:pos x="2147483647" y="2147483647"/>
                  </a:cxn>
                </a:cxnLst>
                <a:rect l="txL" t="txT" r="txR" b="txB"/>
                <a:pathLst>
                  <a:path w="2" h="2">
                    <a:moveTo>
                      <a:pt x="2" y="2"/>
                    </a:moveTo>
                    <a:cubicBezTo>
                      <a:pt x="2" y="2"/>
                      <a:pt x="2" y="1"/>
                      <a:pt x="2" y="1"/>
                    </a:cubicBezTo>
                    <a:cubicBezTo>
                      <a:pt x="2" y="1"/>
                      <a:pt x="2" y="0"/>
                      <a:pt x="1" y="0"/>
                    </a:cubicBezTo>
                    <a:cubicBezTo>
                      <a:pt x="1" y="0"/>
                      <a:pt x="1" y="0"/>
                      <a:pt x="1" y="0"/>
                    </a:cubicBezTo>
                    <a:cubicBezTo>
                      <a:pt x="1" y="0"/>
                      <a:pt x="0" y="1"/>
                      <a:pt x="0" y="1"/>
                    </a:cubicBezTo>
                    <a:cubicBezTo>
                      <a:pt x="0" y="1"/>
                      <a:pt x="0" y="1"/>
                      <a:pt x="0" y="1"/>
                    </a:cubicBezTo>
                    <a:cubicBezTo>
                      <a:pt x="1" y="1"/>
                      <a:pt x="1" y="2"/>
                      <a:pt x="2" y="2"/>
                    </a:cubicBezTo>
                    <a:close/>
                    <a:moveTo>
                      <a:pt x="1" y="1"/>
                    </a:moveTo>
                    <a:cubicBezTo>
                      <a:pt x="1" y="1"/>
                      <a:pt x="1" y="1"/>
                      <a:pt x="1" y="1"/>
                    </a:cubicBezTo>
                    <a:cubicBezTo>
                      <a:pt x="1" y="1"/>
                      <a:pt x="1" y="1"/>
                      <a:pt x="1" y="0"/>
                    </a:cubicBezTo>
                    <a:cubicBezTo>
                      <a:pt x="1" y="1"/>
                      <a:pt x="1" y="1"/>
                      <a:pt x="1" y="1"/>
                    </a:cubicBezTo>
                    <a:close/>
                  </a:path>
                </a:pathLst>
              </a:custGeom>
              <a:solidFill>
                <a:srgbClr val="FFFFFF">
                  <a:alpha val="100000"/>
                </a:srgbClr>
              </a:solidFill>
              <a:ln w="9525">
                <a:noFill/>
              </a:ln>
            </p:spPr>
            <p:txBody>
              <a:bodyPr/>
              <a:p>
                <a:endParaRPr lang="zh-CN" altLang="en-US"/>
              </a:p>
            </p:txBody>
          </p:sp>
          <p:sp>
            <p:nvSpPr>
              <p:cNvPr id="16648" name="Freeform 215"/>
              <p:cNvSpPr>
                <a:spLocks noEditPoints="1"/>
              </p:cNvSpPr>
              <p:nvPr/>
            </p:nvSpPr>
            <p:spPr>
              <a:xfrm>
                <a:off x="8974137" y="2924175"/>
                <a:ext cx="131763" cy="122238"/>
              </a:xfrm>
              <a:custGeom>
                <a:avLst/>
                <a:gdLst>
                  <a:gd name="txL" fmla="*/ 0 w 17"/>
                  <a:gd name="txT" fmla="*/ 0 h 16"/>
                  <a:gd name="txR" fmla="*/ 17 w 17"/>
                  <a:gd name="txB" fmla="*/ 16 h 1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7" h="16">
                    <a:moveTo>
                      <a:pt x="5" y="15"/>
                    </a:moveTo>
                    <a:cubicBezTo>
                      <a:pt x="9" y="16"/>
                      <a:pt x="14" y="13"/>
                      <a:pt x="16" y="9"/>
                    </a:cubicBezTo>
                    <a:cubicBezTo>
                      <a:pt x="17" y="6"/>
                      <a:pt x="15" y="2"/>
                      <a:pt x="11" y="1"/>
                    </a:cubicBezTo>
                    <a:cubicBezTo>
                      <a:pt x="8" y="0"/>
                      <a:pt x="3" y="2"/>
                      <a:pt x="2" y="5"/>
                    </a:cubicBezTo>
                    <a:cubicBezTo>
                      <a:pt x="2" y="5"/>
                      <a:pt x="2" y="5"/>
                      <a:pt x="2" y="5"/>
                    </a:cubicBezTo>
                    <a:cubicBezTo>
                      <a:pt x="0" y="8"/>
                      <a:pt x="0" y="13"/>
                      <a:pt x="5" y="15"/>
                    </a:cubicBezTo>
                    <a:close/>
                    <a:moveTo>
                      <a:pt x="2" y="7"/>
                    </a:moveTo>
                    <a:cubicBezTo>
                      <a:pt x="2" y="7"/>
                      <a:pt x="2" y="7"/>
                      <a:pt x="2" y="7"/>
                    </a:cubicBezTo>
                    <a:cubicBezTo>
                      <a:pt x="2" y="2"/>
                      <a:pt x="10" y="0"/>
                      <a:pt x="13" y="3"/>
                    </a:cubicBezTo>
                    <a:cubicBezTo>
                      <a:pt x="16" y="5"/>
                      <a:pt x="16" y="9"/>
                      <a:pt x="14" y="11"/>
                    </a:cubicBezTo>
                    <a:cubicBezTo>
                      <a:pt x="12" y="13"/>
                      <a:pt x="8" y="14"/>
                      <a:pt x="5" y="14"/>
                    </a:cubicBezTo>
                    <a:cubicBezTo>
                      <a:pt x="2" y="13"/>
                      <a:pt x="1" y="10"/>
                      <a:pt x="2" y="7"/>
                    </a:cubicBezTo>
                    <a:close/>
                  </a:path>
                </a:pathLst>
              </a:custGeom>
              <a:solidFill>
                <a:srgbClr val="FFFFFF">
                  <a:alpha val="100000"/>
                </a:srgbClr>
              </a:solidFill>
              <a:ln w="9525">
                <a:noFill/>
              </a:ln>
            </p:spPr>
            <p:txBody>
              <a:bodyPr/>
              <a:p>
                <a:endParaRPr lang="zh-CN" altLang="en-US"/>
              </a:p>
            </p:txBody>
          </p:sp>
          <p:sp>
            <p:nvSpPr>
              <p:cNvPr id="16649" name="Freeform 216"/>
              <p:cNvSpPr>
                <a:spLocks noEditPoints="1"/>
              </p:cNvSpPr>
              <p:nvPr/>
            </p:nvSpPr>
            <p:spPr>
              <a:xfrm>
                <a:off x="9051925" y="2946400"/>
                <a:ext cx="30163" cy="23813"/>
              </a:xfrm>
              <a:custGeom>
                <a:avLst/>
                <a:gdLst>
                  <a:gd name="txL" fmla="*/ 0 w 4"/>
                  <a:gd name="txT" fmla="*/ 0 h 3"/>
                  <a:gd name="txR" fmla="*/ 4 w 4"/>
                  <a:gd name="txB" fmla="*/ 3 h 3"/>
                </a:gdLst>
                <a:ahLst/>
                <a:cxnLst>
                  <a:cxn ang="0">
                    <a:pos x="2147483647" y="2147483647"/>
                  </a:cxn>
                  <a:cxn ang="0">
                    <a:pos x="2147483647" y="2147483647"/>
                  </a:cxn>
                  <a:cxn ang="0">
                    <a:pos x="2147483647" y="0"/>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 h="3">
                    <a:moveTo>
                      <a:pt x="2" y="3"/>
                    </a:moveTo>
                    <a:cubicBezTo>
                      <a:pt x="2" y="3"/>
                      <a:pt x="2" y="3"/>
                      <a:pt x="2" y="3"/>
                    </a:cubicBezTo>
                    <a:cubicBezTo>
                      <a:pt x="3" y="3"/>
                      <a:pt x="4" y="1"/>
                      <a:pt x="3" y="0"/>
                    </a:cubicBezTo>
                    <a:cubicBezTo>
                      <a:pt x="2" y="0"/>
                      <a:pt x="1" y="0"/>
                      <a:pt x="1" y="1"/>
                    </a:cubicBezTo>
                    <a:cubicBezTo>
                      <a:pt x="1" y="1"/>
                      <a:pt x="1" y="1"/>
                      <a:pt x="0" y="1"/>
                    </a:cubicBezTo>
                    <a:cubicBezTo>
                      <a:pt x="0" y="1"/>
                      <a:pt x="0" y="1"/>
                      <a:pt x="0" y="1"/>
                    </a:cubicBezTo>
                    <a:cubicBezTo>
                      <a:pt x="1" y="1"/>
                      <a:pt x="1" y="2"/>
                      <a:pt x="2" y="3"/>
                    </a:cubicBezTo>
                    <a:close/>
                    <a:moveTo>
                      <a:pt x="2" y="1"/>
                    </a:moveTo>
                    <a:cubicBezTo>
                      <a:pt x="2" y="1"/>
                      <a:pt x="2" y="1"/>
                      <a:pt x="2" y="1"/>
                    </a:cubicBezTo>
                    <a:cubicBezTo>
                      <a:pt x="3" y="2"/>
                      <a:pt x="2" y="2"/>
                      <a:pt x="2" y="2"/>
                    </a:cubicBezTo>
                    <a:cubicBezTo>
                      <a:pt x="2" y="2"/>
                      <a:pt x="1" y="1"/>
                      <a:pt x="1" y="1"/>
                    </a:cubicBezTo>
                    <a:cubicBezTo>
                      <a:pt x="1" y="1"/>
                      <a:pt x="1" y="1"/>
                      <a:pt x="2" y="1"/>
                    </a:cubicBezTo>
                    <a:close/>
                  </a:path>
                </a:pathLst>
              </a:custGeom>
              <a:solidFill>
                <a:srgbClr val="FFFFFF">
                  <a:alpha val="100000"/>
                </a:srgbClr>
              </a:solidFill>
              <a:ln w="9525">
                <a:noFill/>
              </a:ln>
            </p:spPr>
            <p:txBody>
              <a:bodyPr/>
              <a:p>
                <a:endParaRPr lang="zh-CN" altLang="en-US"/>
              </a:p>
            </p:txBody>
          </p:sp>
          <p:sp>
            <p:nvSpPr>
              <p:cNvPr id="16650" name="Freeform 217"/>
              <p:cNvSpPr/>
              <p:nvPr/>
            </p:nvSpPr>
            <p:spPr>
              <a:xfrm>
                <a:off x="1655762" y="5722937"/>
                <a:ext cx="23813" cy="53975"/>
              </a:xfrm>
              <a:custGeom>
                <a:avLst/>
                <a:gdLst>
                  <a:gd name="txL" fmla="*/ 0 w 3"/>
                  <a:gd name="txT" fmla="*/ 0 h 7"/>
                  <a:gd name="txR" fmla="*/ 3 w 3"/>
                  <a:gd name="txB" fmla="*/ 7 h 7"/>
                </a:gdLst>
                <a:ahLst/>
                <a:cxnLst>
                  <a:cxn ang="0">
                    <a:pos x="0" y="2147483647"/>
                  </a:cxn>
                  <a:cxn ang="0">
                    <a:pos x="0"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3" h="7">
                    <a:moveTo>
                      <a:pt x="0" y="1"/>
                    </a:moveTo>
                    <a:cubicBezTo>
                      <a:pt x="0" y="3"/>
                      <a:pt x="0" y="5"/>
                      <a:pt x="0" y="6"/>
                    </a:cubicBezTo>
                    <a:cubicBezTo>
                      <a:pt x="0" y="7"/>
                      <a:pt x="1" y="7"/>
                      <a:pt x="1" y="7"/>
                    </a:cubicBezTo>
                    <a:cubicBezTo>
                      <a:pt x="1" y="6"/>
                      <a:pt x="2" y="6"/>
                      <a:pt x="3" y="6"/>
                    </a:cubicBezTo>
                    <a:cubicBezTo>
                      <a:pt x="3" y="5"/>
                      <a:pt x="3" y="5"/>
                      <a:pt x="3" y="5"/>
                    </a:cubicBezTo>
                    <a:cubicBezTo>
                      <a:pt x="2" y="5"/>
                      <a:pt x="1" y="6"/>
                      <a:pt x="1" y="6"/>
                    </a:cubicBezTo>
                    <a:cubicBezTo>
                      <a:pt x="0" y="4"/>
                      <a:pt x="0" y="2"/>
                      <a:pt x="0" y="1"/>
                    </a:cubicBezTo>
                    <a:cubicBezTo>
                      <a:pt x="0" y="0"/>
                      <a:pt x="0" y="0"/>
                      <a:pt x="0" y="1"/>
                    </a:cubicBezTo>
                    <a:close/>
                  </a:path>
                </a:pathLst>
              </a:custGeom>
              <a:solidFill>
                <a:srgbClr val="FFFFFF">
                  <a:alpha val="100000"/>
                </a:srgbClr>
              </a:solidFill>
              <a:ln w="9525">
                <a:noFill/>
              </a:ln>
            </p:spPr>
            <p:txBody>
              <a:bodyPr/>
              <a:p>
                <a:endParaRPr lang="zh-CN" altLang="en-US"/>
              </a:p>
            </p:txBody>
          </p:sp>
          <p:sp>
            <p:nvSpPr>
              <p:cNvPr id="16651" name="Freeform 218"/>
              <p:cNvSpPr>
                <a:spLocks noEditPoints="1"/>
              </p:cNvSpPr>
              <p:nvPr/>
            </p:nvSpPr>
            <p:spPr>
              <a:xfrm>
                <a:off x="414337" y="4319587"/>
                <a:ext cx="1797050" cy="1851025"/>
              </a:xfrm>
              <a:custGeom>
                <a:avLst/>
                <a:gdLst>
                  <a:gd name="txL" fmla="*/ 0 w 233"/>
                  <a:gd name="txT" fmla="*/ 0 h 240"/>
                  <a:gd name="txR" fmla="*/ 233 w 233"/>
                  <a:gd name="txB" fmla="*/ 240 h 24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33" h="240">
                    <a:moveTo>
                      <a:pt x="232" y="18"/>
                    </a:moveTo>
                    <a:cubicBezTo>
                      <a:pt x="232" y="17"/>
                      <a:pt x="231" y="17"/>
                      <a:pt x="230" y="17"/>
                    </a:cubicBezTo>
                    <a:cubicBezTo>
                      <a:pt x="231" y="17"/>
                      <a:pt x="231" y="16"/>
                      <a:pt x="230" y="16"/>
                    </a:cubicBezTo>
                    <a:cubicBezTo>
                      <a:pt x="220" y="10"/>
                      <a:pt x="208" y="6"/>
                      <a:pt x="196" y="4"/>
                    </a:cubicBezTo>
                    <a:cubicBezTo>
                      <a:pt x="184" y="1"/>
                      <a:pt x="171" y="0"/>
                      <a:pt x="159" y="1"/>
                    </a:cubicBezTo>
                    <a:cubicBezTo>
                      <a:pt x="146" y="1"/>
                      <a:pt x="133" y="3"/>
                      <a:pt x="120" y="6"/>
                    </a:cubicBezTo>
                    <a:cubicBezTo>
                      <a:pt x="114" y="8"/>
                      <a:pt x="108" y="10"/>
                      <a:pt x="103" y="12"/>
                    </a:cubicBezTo>
                    <a:cubicBezTo>
                      <a:pt x="100" y="14"/>
                      <a:pt x="97" y="15"/>
                      <a:pt x="94" y="16"/>
                    </a:cubicBezTo>
                    <a:cubicBezTo>
                      <a:pt x="92" y="17"/>
                      <a:pt x="90" y="19"/>
                      <a:pt x="88" y="20"/>
                    </a:cubicBezTo>
                    <a:cubicBezTo>
                      <a:pt x="87" y="18"/>
                      <a:pt x="86" y="17"/>
                      <a:pt x="85" y="16"/>
                    </a:cubicBezTo>
                    <a:cubicBezTo>
                      <a:pt x="84" y="16"/>
                      <a:pt x="84" y="16"/>
                      <a:pt x="84" y="16"/>
                    </a:cubicBezTo>
                    <a:cubicBezTo>
                      <a:pt x="82" y="17"/>
                      <a:pt x="81" y="18"/>
                      <a:pt x="80" y="19"/>
                    </a:cubicBezTo>
                    <a:cubicBezTo>
                      <a:pt x="79" y="19"/>
                      <a:pt x="79" y="19"/>
                      <a:pt x="79" y="19"/>
                    </a:cubicBezTo>
                    <a:cubicBezTo>
                      <a:pt x="80" y="20"/>
                      <a:pt x="81" y="21"/>
                      <a:pt x="81" y="23"/>
                    </a:cubicBezTo>
                    <a:cubicBezTo>
                      <a:pt x="76" y="25"/>
                      <a:pt x="71" y="29"/>
                      <a:pt x="66" y="32"/>
                    </a:cubicBezTo>
                    <a:cubicBezTo>
                      <a:pt x="61" y="36"/>
                      <a:pt x="55" y="40"/>
                      <a:pt x="50" y="45"/>
                    </a:cubicBezTo>
                    <a:cubicBezTo>
                      <a:pt x="40" y="54"/>
                      <a:pt x="31" y="64"/>
                      <a:pt x="24" y="76"/>
                    </a:cubicBezTo>
                    <a:cubicBezTo>
                      <a:pt x="10" y="98"/>
                      <a:pt x="0" y="126"/>
                      <a:pt x="0" y="153"/>
                    </a:cubicBezTo>
                    <a:cubicBezTo>
                      <a:pt x="0" y="153"/>
                      <a:pt x="0" y="153"/>
                      <a:pt x="0" y="153"/>
                    </a:cubicBezTo>
                    <a:cubicBezTo>
                      <a:pt x="0" y="155"/>
                      <a:pt x="1" y="157"/>
                      <a:pt x="1" y="160"/>
                    </a:cubicBezTo>
                    <a:cubicBezTo>
                      <a:pt x="1" y="160"/>
                      <a:pt x="1" y="160"/>
                      <a:pt x="1" y="160"/>
                    </a:cubicBezTo>
                    <a:cubicBezTo>
                      <a:pt x="4" y="160"/>
                      <a:pt x="3" y="157"/>
                      <a:pt x="2" y="154"/>
                    </a:cubicBezTo>
                    <a:cubicBezTo>
                      <a:pt x="2" y="154"/>
                      <a:pt x="3" y="155"/>
                      <a:pt x="3" y="154"/>
                    </a:cubicBezTo>
                    <a:cubicBezTo>
                      <a:pt x="9" y="147"/>
                      <a:pt x="17" y="141"/>
                      <a:pt x="25" y="138"/>
                    </a:cubicBezTo>
                    <a:cubicBezTo>
                      <a:pt x="30" y="136"/>
                      <a:pt x="34" y="135"/>
                      <a:pt x="39" y="135"/>
                    </a:cubicBezTo>
                    <a:cubicBezTo>
                      <a:pt x="40" y="135"/>
                      <a:pt x="41" y="135"/>
                      <a:pt x="42" y="134"/>
                    </a:cubicBezTo>
                    <a:cubicBezTo>
                      <a:pt x="43" y="136"/>
                      <a:pt x="43" y="138"/>
                      <a:pt x="45" y="138"/>
                    </a:cubicBezTo>
                    <a:cubicBezTo>
                      <a:pt x="47" y="138"/>
                      <a:pt x="45" y="134"/>
                      <a:pt x="44" y="134"/>
                    </a:cubicBezTo>
                    <a:cubicBezTo>
                      <a:pt x="45" y="133"/>
                      <a:pt x="45" y="132"/>
                      <a:pt x="46" y="131"/>
                    </a:cubicBezTo>
                    <a:cubicBezTo>
                      <a:pt x="52" y="125"/>
                      <a:pt x="59" y="121"/>
                      <a:pt x="67" y="119"/>
                    </a:cubicBezTo>
                    <a:cubicBezTo>
                      <a:pt x="71" y="118"/>
                      <a:pt x="75" y="117"/>
                      <a:pt x="79" y="117"/>
                    </a:cubicBezTo>
                    <a:cubicBezTo>
                      <a:pt x="83" y="117"/>
                      <a:pt x="90" y="118"/>
                      <a:pt x="93" y="120"/>
                    </a:cubicBezTo>
                    <a:cubicBezTo>
                      <a:pt x="93" y="120"/>
                      <a:pt x="93" y="120"/>
                      <a:pt x="93" y="121"/>
                    </a:cubicBezTo>
                    <a:cubicBezTo>
                      <a:pt x="93" y="121"/>
                      <a:pt x="93" y="122"/>
                      <a:pt x="94" y="122"/>
                    </a:cubicBezTo>
                    <a:cubicBezTo>
                      <a:pt x="94" y="123"/>
                      <a:pt x="95" y="123"/>
                      <a:pt x="95" y="124"/>
                    </a:cubicBezTo>
                    <a:cubicBezTo>
                      <a:pt x="96" y="124"/>
                      <a:pt x="97" y="124"/>
                      <a:pt x="97" y="124"/>
                    </a:cubicBezTo>
                    <a:cubicBezTo>
                      <a:pt x="98" y="123"/>
                      <a:pt x="97" y="121"/>
                      <a:pt x="96" y="121"/>
                    </a:cubicBezTo>
                    <a:cubicBezTo>
                      <a:pt x="96" y="120"/>
                      <a:pt x="96" y="120"/>
                      <a:pt x="95" y="119"/>
                    </a:cubicBezTo>
                    <a:cubicBezTo>
                      <a:pt x="98" y="110"/>
                      <a:pt x="105" y="102"/>
                      <a:pt x="114" y="98"/>
                    </a:cubicBezTo>
                    <a:cubicBezTo>
                      <a:pt x="116" y="105"/>
                      <a:pt x="121" y="112"/>
                      <a:pt x="125" y="119"/>
                    </a:cubicBezTo>
                    <a:cubicBezTo>
                      <a:pt x="125" y="119"/>
                      <a:pt x="125" y="119"/>
                      <a:pt x="125" y="119"/>
                    </a:cubicBezTo>
                    <a:cubicBezTo>
                      <a:pt x="125" y="120"/>
                      <a:pt x="124" y="120"/>
                      <a:pt x="123" y="119"/>
                    </a:cubicBezTo>
                    <a:cubicBezTo>
                      <a:pt x="123" y="119"/>
                      <a:pt x="123" y="118"/>
                      <a:pt x="123" y="118"/>
                    </a:cubicBezTo>
                    <a:cubicBezTo>
                      <a:pt x="123" y="117"/>
                      <a:pt x="123" y="116"/>
                      <a:pt x="123" y="116"/>
                    </a:cubicBezTo>
                    <a:cubicBezTo>
                      <a:pt x="123" y="116"/>
                      <a:pt x="123" y="116"/>
                      <a:pt x="123" y="116"/>
                    </a:cubicBezTo>
                    <a:cubicBezTo>
                      <a:pt x="123" y="116"/>
                      <a:pt x="123" y="117"/>
                      <a:pt x="123" y="117"/>
                    </a:cubicBezTo>
                    <a:cubicBezTo>
                      <a:pt x="123" y="118"/>
                      <a:pt x="123" y="118"/>
                      <a:pt x="123" y="118"/>
                    </a:cubicBezTo>
                    <a:cubicBezTo>
                      <a:pt x="123" y="119"/>
                      <a:pt x="123" y="120"/>
                      <a:pt x="123" y="120"/>
                    </a:cubicBezTo>
                    <a:cubicBezTo>
                      <a:pt x="124" y="120"/>
                      <a:pt x="125" y="120"/>
                      <a:pt x="125" y="119"/>
                    </a:cubicBezTo>
                    <a:cubicBezTo>
                      <a:pt x="126" y="121"/>
                      <a:pt x="126" y="122"/>
                      <a:pt x="127" y="123"/>
                    </a:cubicBezTo>
                    <a:cubicBezTo>
                      <a:pt x="132" y="131"/>
                      <a:pt x="136" y="139"/>
                      <a:pt x="140" y="147"/>
                    </a:cubicBezTo>
                    <a:cubicBezTo>
                      <a:pt x="145" y="155"/>
                      <a:pt x="149" y="162"/>
                      <a:pt x="154" y="170"/>
                    </a:cubicBezTo>
                    <a:cubicBezTo>
                      <a:pt x="158" y="177"/>
                      <a:pt x="163" y="184"/>
                      <a:pt x="166" y="191"/>
                    </a:cubicBezTo>
                    <a:cubicBezTo>
                      <a:pt x="166" y="190"/>
                      <a:pt x="165" y="190"/>
                      <a:pt x="164" y="191"/>
                    </a:cubicBezTo>
                    <a:cubicBezTo>
                      <a:pt x="164" y="192"/>
                      <a:pt x="164" y="192"/>
                      <a:pt x="164" y="193"/>
                    </a:cubicBezTo>
                    <a:cubicBezTo>
                      <a:pt x="165" y="193"/>
                      <a:pt x="165" y="193"/>
                      <a:pt x="165" y="193"/>
                    </a:cubicBezTo>
                    <a:cubicBezTo>
                      <a:pt x="165" y="193"/>
                      <a:pt x="166" y="192"/>
                      <a:pt x="167" y="192"/>
                    </a:cubicBezTo>
                    <a:cubicBezTo>
                      <a:pt x="167" y="192"/>
                      <a:pt x="167" y="191"/>
                      <a:pt x="167" y="192"/>
                    </a:cubicBezTo>
                    <a:cubicBezTo>
                      <a:pt x="166" y="192"/>
                      <a:pt x="165" y="192"/>
                      <a:pt x="165" y="193"/>
                    </a:cubicBezTo>
                    <a:cubicBezTo>
                      <a:pt x="164" y="192"/>
                      <a:pt x="164" y="192"/>
                      <a:pt x="165" y="191"/>
                    </a:cubicBezTo>
                    <a:cubicBezTo>
                      <a:pt x="165" y="191"/>
                      <a:pt x="166" y="191"/>
                      <a:pt x="166" y="191"/>
                    </a:cubicBezTo>
                    <a:cubicBezTo>
                      <a:pt x="166" y="191"/>
                      <a:pt x="167" y="191"/>
                      <a:pt x="167" y="191"/>
                    </a:cubicBezTo>
                    <a:cubicBezTo>
                      <a:pt x="167" y="192"/>
                      <a:pt x="168" y="193"/>
                      <a:pt x="168" y="194"/>
                    </a:cubicBezTo>
                    <a:cubicBezTo>
                      <a:pt x="168" y="194"/>
                      <a:pt x="167" y="195"/>
                      <a:pt x="167" y="195"/>
                    </a:cubicBezTo>
                    <a:cubicBezTo>
                      <a:pt x="166" y="196"/>
                      <a:pt x="166" y="196"/>
                      <a:pt x="166" y="196"/>
                    </a:cubicBezTo>
                    <a:cubicBezTo>
                      <a:pt x="171" y="207"/>
                      <a:pt x="178" y="219"/>
                      <a:pt x="187" y="228"/>
                    </a:cubicBezTo>
                    <a:cubicBezTo>
                      <a:pt x="193" y="234"/>
                      <a:pt x="203" y="240"/>
                      <a:pt x="212" y="235"/>
                    </a:cubicBezTo>
                    <a:cubicBezTo>
                      <a:pt x="219" y="231"/>
                      <a:pt x="224" y="220"/>
                      <a:pt x="221" y="212"/>
                    </a:cubicBezTo>
                    <a:cubicBezTo>
                      <a:pt x="220" y="210"/>
                      <a:pt x="218" y="208"/>
                      <a:pt x="215" y="208"/>
                    </a:cubicBezTo>
                    <a:cubicBezTo>
                      <a:pt x="212" y="208"/>
                      <a:pt x="210" y="211"/>
                      <a:pt x="209" y="213"/>
                    </a:cubicBezTo>
                    <a:cubicBezTo>
                      <a:pt x="209" y="214"/>
                      <a:pt x="209" y="214"/>
                      <a:pt x="209" y="214"/>
                    </a:cubicBezTo>
                    <a:cubicBezTo>
                      <a:pt x="208" y="218"/>
                      <a:pt x="207" y="224"/>
                      <a:pt x="201" y="221"/>
                    </a:cubicBezTo>
                    <a:cubicBezTo>
                      <a:pt x="198" y="220"/>
                      <a:pt x="196" y="217"/>
                      <a:pt x="194" y="215"/>
                    </a:cubicBezTo>
                    <a:cubicBezTo>
                      <a:pt x="189" y="210"/>
                      <a:pt x="184" y="205"/>
                      <a:pt x="180" y="199"/>
                    </a:cubicBezTo>
                    <a:cubicBezTo>
                      <a:pt x="179" y="196"/>
                      <a:pt x="177" y="191"/>
                      <a:pt x="173" y="191"/>
                    </a:cubicBezTo>
                    <a:cubicBezTo>
                      <a:pt x="173" y="191"/>
                      <a:pt x="173" y="191"/>
                      <a:pt x="173" y="191"/>
                    </a:cubicBezTo>
                    <a:cubicBezTo>
                      <a:pt x="169" y="183"/>
                      <a:pt x="164" y="175"/>
                      <a:pt x="160" y="168"/>
                    </a:cubicBezTo>
                    <a:cubicBezTo>
                      <a:pt x="155" y="160"/>
                      <a:pt x="150" y="152"/>
                      <a:pt x="146" y="144"/>
                    </a:cubicBezTo>
                    <a:cubicBezTo>
                      <a:pt x="136" y="128"/>
                      <a:pt x="127" y="112"/>
                      <a:pt x="117" y="96"/>
                    </a:cubicBezTo>
                    <a:cubicBezTo>
                      <a:pt x="125" y="93"/>
                      <a:pt x="134" y="92"/>
                      <a:pt x="143" y="95"/>
                    </a:cubicBezTo>
                    <a:cubicBezTo>
                      <a:pt x="143" y="95"/>
                      <a:pt x="143" y="95"/>
                      <a:pt x="143" y="95"/>
                    </a:cubicBezTo>
                    <a:cubicBezTo>
                      <a:pt x="143" y="97"/>
                      <a:pt x="145" y="98"/>
                      <a:pt x="146" y="99"/>
                    </a:cubicBezTo>
                    <a:cubicBezTo>
                      <a:pt x="147" y="99"/>
                      <a:pt x="147" y="99"/>
                      <a:pt x="147" y="98"/>
                    </a:cubicBezTo>
                    <a:cubicBezTo>
                      <a:pt x="147" y="96"/>
                      <a:pt x="146" y="95"/>
                      <a:pt x="144" y="94"/>
                    </a:cubicBezTo>
                    <a:cubicBezTo>
                      <a:pt x="148" y="73"/>
                      <a:pt x="166" y="56"/>
                      <a:pt x="188" y="53"/>
                    </a:cubicBezTo>
                    <a:cubicBezTo>
                      <a:pt x="188" y="53"/>
                      <a:pt x="188" y="53"/>
                      <a:pt x="188" y="53"/>
                    </a:cubicBezTo>
                    <a:cubicBezTo>
                      <a:pt x="188" y="54"/>
                      <a:pt x="189" y="54"/>
                      <a:pt x="190" y="55"/>
                    </a:cubicBezTo>
                    <a:cubicBezTo>
                      <a:pt x="191" y="56"/>
                      <a:pt x="192" y="56"/>
                      <a:pt x="193" y="56"/>
                    </a:cubicBezTo>
                    <a:cubicBezTo>
                      <a:pt x="194" y="55"/>
                      <a:pt x="193" y="54"/>
                      <a:pt x="192" y="54"/>
                    </a:cubicBezTo>
                    <a:cubicBezTo>
                      <a:pt x="191" y="53"/>
                      <a:pt x="190" y="52"/>
                      <a:pt x="189" y="51"/>
                    </a:cubicBezTo>
                    <a:cubicBezTo>
                      <a:pt x="189" y="51"/>
                      <a:pt x="189" y="51"/>
                      <a:pt x="189" y="51"/>
                    </a:cubicBezTo>
                    <a:cubicBezTo>
                      <a:pt x="192" y="43"/>
                      <a:pt x="197" y="35"/>
                      <a:pt x="204" y="30"/>
                    </a:cubicBezTo>
                    <a:cubicBezTo>
                      <a:pt x="211" y="24"/>
                      <a:pt x="219" y="21"/>
                      <a:pt x="228" y="18"/>
                    </a:cubicBezTo>
                    <a:cubicBezTo>
                      <a:pt x="228" y="18"/>
                      <a:pt x="228" y="18"/>
                      <a:pt x="228" y="18"/>
                    </a:cubicBezTo>
                    <a:cubicBezTo>
                      <a:pt x="228" y="18"/>
                      <a:pt x="229" y="19"/>
                      <a:pt x="229" y="19"/>
                    </a:cubicBezTo>
                    <a:cubicBezTo>
                      <a:pt x="230" y="20"/>
                      <a:pt x="231" y="20"/>
                      <a:pt x="232" y="20"/>
                    </a:cubicBezTo>
                    <a:cubicBezTo>
                      <a:pt x="233" y="20"/>
                      <a:pt x="233" y="18"/>
                      <a:pt x="232" y="18"/>
                    </a:cubicBezTo>
                    <a:close/>
                    <a:moveTo>
                      <a:pt x="80" y="19"/>
                    </a:moveTo>
                    <a:cubicBezTo>
                      <a:pt x="82" y="19"/>
                      <a:pt x="83" y="18"/>
                      <a:pt x="84" y="17"/>
                    </a:cubicBezTo>
                    <a:cubicBezTo>
                      <a:pt x="85" y="18"/>
                      <a:pt x="86" y="19"/>
                      <a:pt x="87" y="20"/>
                    </a:cubicBezTo>
                    <a:cubicBezTo>
                      <a:pt x="86" y="21"/>
                      <a:pt x="86" y="21"/>
                      <a:pt x="85" y="21"/>
                    </a:cubicBezTo>
                    <a:cubicBezTo>
                      <a:pt x="85" y="21"/>
                      <a:pt x="84" y="21"/>
                      <a:pt x="84" y="21"/>
                    </a:cubicBezTo>
                    <a:cubicBezTo>
                      <a:pt x="84" y="22"/>
                      <a:pt x="83" y="22"/>
                      <a:pt x="82" y="22"/>
                    </a:cubicBezTo>
                    <a:cubicBezTo>
                      <a:pt x="82" y="21"/>
                      <a:pt x="81" y="20"/>
                      <a:pt x="80" y="19"/>
                    </a:cubicBezTo>
                    <a:close/>
                    <a:moveTo>
                      <a:pt x="87" y="21"/>
                    </a:moveTo>
                    <a:cubicBezTo>
                      <a:pt x="87" y="21"/>
                      <a:pt x="87" y="21"/>
                      <a:pt x="87" y="21"/>
                    </a:cubicBezTo>
                    <a:cubicBezTo>
                      <a:pt x="87" y="21"/>
                      <a:pt x="87" y="21"/>
                      <a:pt x="87" y="21"/>
                    </a:cubicBezTo>
                    <a:cubicBezTo>
                      <a:pt x="87" y="21"/>
                      <a:pt x="87" y="21"/>
                      <a:pt x="87" y="21"/>
                    </a:cubicBezTo>
                    <a:close/>
                    <a:moveTo>
                      <a:pt x="2" y="156"/>
                    </a:moveTo>
                    <a:cubicBezTo>
                      <a:pt x="2" y="156"/>
                      <a:pt x="3" y="157"/>
                      <a:pt x="3" y="157"/>
                    </a:cubicBezTo>
                    <a:cubicBezTo>
                      <a:pt x="3" y="158"/>
                      <a:pt x="3" y="158"/>
                      <a:pt x="3" y="158"/>
                    </a:cubicBezTo>
                    <a:cubicBezTo>
                      <a:pt x="2" y="159"/>
                      <a:pt x="2" y="159"/>
                      <a:pt x="2" y="159"/>
                    </a:cubicBezTo>
                    <a:cubicBezTo>
                      <a:pt x="1" y="158"/>
                      <a:pt x="1" y="157"/>
                      <a:pt x="1" y="156"/>
                    </a:cubicBezTo>
                    <a:cubicBezTo>
                      <a:pt x="1" y="155"/>
                      <a:pt x="1" y="154"/>
                      <a:pt x="1" y="153"/>
                    </a:cubicBezTo>
                    <a:cubicBezTo>
                      <a:pt x="1" y="153"/>
                      <a:pt x="1" y="153"/>
                      <a:pt x="1" y="153"/>
                    </a:cubicBezTo>
                    <a:cubicBezTo>
                      <a:pt x="1" y="154"/>
                      <a:pt x="2" y="155"/>
                      <a:pt x="2" y="156"/>
                    </a:cubicBezTo>
                    <a:close/>
                    <a:moveTo>
                      <a:pt x="45" y="136"/>
                    </a:moveTo>
                    <a:cubicBezTo>
                      <a:pt x="45" y="136"/>
                      <a:pt x="45" y="136"/>
                      <a:pt x="45" y="136"/>
                    </a:cubicBezTo>
                    <a:cubicBezTo>
                      <a:pt x="45" y="137"/>
                      <a:pt x="45" y="137"/>
                      <a:pt x="45" y="137"/>
                    </a:cubicBezTo>
                    <a:cubicBezTo>
                      <a:pt x="44" y="137"/>
                      <a:pt x="44" y="137"/>
                      <a:pt x="44" y="137"/>
                    </a:cubicBezTo>
                    <a:cubicBezTo>
                      <a:pt x="43" y="136"/>
                      <a:pt x="43" y="135"/>
                      <a:pt x="43" y="134"/>
                    </a:cubicBezTo>
                    <a:cubicBezTo>
                      <a:pt x="43" y="134"/>
                      <a:pt x="43" y="134"/>
                      <a:pt x="44" y="134"/>
                    </a:cubicBezTo>
                    <a:cubicBezTo>
                      <a:pt x="44" y="134"/>
                      <a:pt x="44" y="135"/>
                      <a:pt x="45" y="136"/>
                    </a:cubicBezTo>
                    <a:close/>
                    <a:moveTo>
                      <a:pt x="36" y="134"/>
                    </a:moveTo>
                    <a:cubicBezTo>
                      <a:pt x="32" y="134"/>
                      <a:pt x="27" y="136"/>
                      <a:pt x="23" y="137"/>
                    </a:cubicBezTo>
                    <a:cubicBezTo>
                      <a:pt x="15" y="141"/>
                      <a:pt x="8" y="146"/>
                      <a:pt x="2" y="153"/>
                    </a:cubicBezTo>
                    <a:cubicBezTo>
                      <a:pt x="2" y="153"/>
                      <a:pt x="2" y="154"/>
                      <a:pt x="2" y="154"/>
                    </a:cubicBezTo>
                    <a:cubicBezTo>
                      <a:pt x="1" y="153"/>
                      <a:pt x="1" y="153"/>
                      <a:pt x="1" y="152"/>
                    </a:cubicBezTo>
                    <a:cubicBezTo>
                      <a:pt x="1" y="152"/>
                      <a:pt x="1" y="152"/>
                      <a:pt x="1" y="152"/>
                    </a:cubicBezTo>
                    <a:cubicBezTo>
                      <a:pt x="3" y="125"/>
                      <a:pt x="10" y="100"/>
                      <a:pt x="25" y="77"/>
                    </a:cubicBezTo>
                    <a:cubicBezTo>
                      <a:pt x="32" y="65"/>
                      <a:pt x="42" y="54"/>
                      <a:pt x="52" y="45"/>
                    </a:cubicBezTo>
                    <a:cubicBezTo>
                      <a:pt x="57" y="40"/>
                      <a:pt x="62" y="36"/>
                      <a:pt x="67" y="33"/>
                    </a:cubicBezTo>
                    <a:cubicBezTo>
                      <a:pt x="72" y="30"/>
                      <a:pt x="77" y="27"/>
                      <a:pt x="81" y="25"/>
                    </a:cubicBezTo>
                    <a:cubicBezTo>
                      <a:pt x="74" y="32"/>
                      <a:pt x="69" y="41"/>
                      <a:pt x="64" y="49"/>
                    </a:cubicBezTo>
                    <a:cubicBezTo>
                      <a:pt x="59" y="58"/>
                      <a:pt x="55" y="68"/>
                      <a:pt x="51" y="78"/>
                    </a:cubicBezTo>
                    <a:cubicBezTo>
                      <a:pt x="47" y="89"/>
                      <a:pt x="45" y="99"/>
                      <a:pt x="43" y="110"/>
                    </a:cubicBezTo>
                    <a:cubicBezTo>
                      <a:pt x="42" y="116"/>
                      <a:pt x="42" y="122"/>
                      <a:pt x="42" y="127"/>
                    </a:cubicBezTo>
                    <a:cubicBezTo>
                      <a:pt x="42" y="129"/>
                      <a:pt x="42" y="131"/>
                      <a:pt x="43" y="132"/>
                    </a:cubicBezTo>
                    <a:cubicBezTo>
                      <a:pt x="41" y="133"/>
                      <a:pt x="39" y="133"/>
                      <a:pt x="36" y="134"/>
                    </a:cubicBezTo>
                    <a:close/>
                    <a:moveTo>
                      <a:pt x="96" y="122"/>
                    </a:moveTo>
                    <a:cubicBezTo>
                      <a:pt x="96" y="122"/>
                      <a:pt x="97" y="123"/>
                      <a:pt x="97" y="123"/>
                    </a:cubicBezTo>
                    <a:cubicBezTo>
                      <a:pt x="96" y="123"/>
                      <a:pt x="96" y="123"/>
                      <a:pt x="96" y="123"/>
                    </a:cubicBezTo>
                    <a:cubicBezTo>
                      <a:pt x="95" y="123"/>
                      <a:pt x="95" y="123"/>
                      <a:pt x="95" y="122"/>
                    </a:cubicBezTo>
                    <a:cubicBezTo>
                      <a:pt x="94" y="122"/>
                      <a:pt x="94" y="121"/>
                      <a:pt x="93" y="120"/>
                    </a:cubicBezTo>
                    <a:cubicBezTo>
                      <a:pt x="94" y="120"/>
                      <a:pt x="94" y="120"/>
                      <a:pt x="94" y="119"/>
                    </a:cubicBezTo>
                    <a:cubicBezTo>
                      <a:pt x="94" y="119"/>
                      <a:pt x="94" y="119"/>
                      <a:pt x="95" y="120"/>
                    </a:cubicBezTo>
                    <a:cubicBezTo>
                      <a:pt x="95" y="120"/>
                      <a:pt x="95" y="120"/>
                      <a:pt x="95" y="120"/>
                    </a:cubicBezTo>
                    <a:cubicBezTo>
                      <a:pt x="95" y="120"/>
                      <a:pt x="95" y="120"/>
                      <a:pt x="95" y="120"/>
                    </a:cubicBezTo>
                    <a:cubicBezTo>
                      <a:pt x="96" y="120"/>
                      <a:pt x="96" y="121"/>
                      <a:pt x="96" y="122"/>
                    </a:cubicBezTo>
                    <a:close/>
                    <a:moveTo>
                      <a:pt x="176" y="196"/>
                    </a:moveTo>
                    <a:cubicBezTo>
                      <a:pt x="178" y="198"/>
                      <a:pt x="180" y="201"/>
                      <a:pt x="182" y="204"/>
                    </a:cubicBezTo>
                    <a:cubicBezTo>
                      <a:pt x="185" y="209"/>
                      <a:pt x="189" y="214"/>
                      <a:pt x="194" y="218"/>
                    </a:cubicBezTo>
                    <a:cubicBezTo>
                      <a:pt x="197" y="220"/>
                      <a:pt x="201" y="225"/>
                      <a:pt x="205" y="224"/>
                    </a:cubicBezTo>
                    <a:cubicBezTo>
                      <a:pt x="209" y="223"/>
                      <a:pt x="210" y="218"/>
                      <a:pt x="210" y="214"/>
                    </a:cubicBezTo>
                    <a:cubicBezTo>
                      <a:pt x="210" y="214"/>
                      <a:pt x="210" y="214"/>
                      <a:pt x="210" y="214"/>
                    </a:cubicBezTo>
                    <a:cubicBezTo>
                      <a:pt x="210" y="214"/>
                      <a:pt x="211" y="214"/>
                      <a:pt x="210" y="214"/>
                    </a:cubicBezTo>
                    <a:cubicBezTo>
                      <a:pt x="210" y="211"/>
                      <a:pt x="212" y="209"/>
                      <a:pt x="215" y="209"/>
                    </a:cubicBezTo>
                    <a:cubicBezTo>
                      <a:pt x="218" y="209"/>
                      <a:pt x="219" y="212"/>
                      <a:pt x="220" y="215"/>
                    </a:cubicBezTo>
                    <a:cubicBezTo>
                      <a:pt x="221" y="218"/>
                      <a:pt x="220" y="222"/>
                      <a:pt x="218" y="225"/>
                    </a:cubicBezTo>
                    <a:cubicBezTo>
                      <a:pt x="215" y="233"/>
                      <a:pt x="207" y="237"/>
                      <a:pt x="198" y="234"/>
                    </a:cubicBezTo>
                    <a:cubicBezTo>
                      <a:pt x="191" y="232"/>
                      <a:pt x="186" y="226"/>
                      <a:pt x="182" y="220"/>
                    </a:cubicBezTo>
                    <a:cubicBezTo>
                      <a:pt x="178" y="214"/>
                      <a:pt x="174" y="208"/>
                      <a:pt x="171" y="202"/>
                    </a:cubicBezTo>
                    <a:cubicBezTo>
                      <a:pt x="171" y="202"/>
                      <a:pt x="171" y="201"/>
                      <a:pt x="170" y="201"/>
                    </a:cubicBezTo>
                    <a:cubicBezTo>
                      <a:pt x="171" y="200"/>
                      <a:pt x="173" y="199"/>
                      <a:pt x="173" y="198"/>
                    </a:cubicBezTo>
                    <a:cubicBezTo>
                      <a:pt x="174" y="198"/>
                      <a:pt x="175" y="198"/>
                      <a:pt x="177" y="197"/>
                    </a:cubicBezTo>
                    <a:cubicBezTo>
                      <a:pt x="177" y="197"/>
                      <a:pt x="177" y="197"/>
                      <a:pt x="176" y="197"/>
                    </a:cubicBezTo>
                    <a:cubicBezTo>
                      <a:pt x="175" y="197"/>
                      <a:pt x="174" y="197"/>
                      <a:pt x="173" y="198"/>
                    </a:cubicBezTo>
                    <a:cubicBezTo>
                      <a:pt x="172" y="198"/>
                      <a:pt x="172" y="199"/>
                      <a:pt x="171" y="199"/>
                    </a:cubicBezTo>
                    <a:cubicBezTo>
                      <a:pt x="171" y="199"/>
                      <a:pt x="171" y="200"/>
                      <a:pt x="170" y="200"/>
                    </a:cubicBezTo>
                    <a:cubicBezTo>
                      <a:pt x="169" y="199"/>
                      <a:pt x="168" y="197"/>
                      <a:pt x="169" y="195"/>
                    </a:cubicBezTo>
                    <a:cubicBezTo>
                      <a:pt x="169" y="195"/>
                      <a:pt x="169" y="195"/>
                      <a:pt x="169" y="195"/>
                    </a:cubicBezTo>
                    <a:cubicBezTo>
                      <a:pt x="169" y="195"/>
                      <a:pt x="170" y="195"/>
                      <a:pt x="170" y="195"/>
                    </a:cubicBezTo>
                    <a:cubicBezTo>
                      <a:pt x="171" y="193"/>
                      <a:pt x="175" y="194"/>
                      <a:pt x="176" y="196"/>
                    </a:cubicBezTo>
                    <a:close/>
                    <a:moveTo>
                      <a:pt x="144" y="144"/>
                    </a:moveTo>
                    <a:cubicBezTo>
                      <a:pt x="149" y="151"/>
                      <a:pt x="153" y="159"/>
                      <a:pt x="158" y="167"/>
                    </a:cubicBezTo>
                    <a:cubicBezTo>
                      <a:pt x="163" y="175"/>
                      <a:pt x="167" y="183"/>
                      <a:pt x="172" y="191"/>
                    </a:cubicBezTo>
                    <a:cubicBezTo>
                      <a:pt x="171" y="191"/>
                      <a:pt x="170" y="192"/>
                      <a:pt x="169" y="193"/>
                    </a:cubicBezTo>
                    <a:cubicBezTo>
                      <a:pt x="164" y="186"/>
                      <a:pt x="160" y="178"/>
                      <a:pt x="156" y="171"/>
                    </a:cubicBezTo>
                    <a:cubicBezTo>
                      <a:pt x="151" y="163"/>
                      <a:pt x="146" y="154"/>
                      <a:pt x="141" y="145"/>
                    </a:cubicBezTo>
                    <a:cubicBezTo>
                      <a:pt x="137" y="137"/>
                      <a:pt x="132" y="130"/>
                      <a:pt x="128" y="122"/>
                    </a:cubicBezTo>
                    <a:cubicBezTo>
                      <a:pt x="127" y="121"/>
                      <a:pt x="127" y="120"/>
                      <a:pt x="127" y="120"/>
                    </a:cubicBezTo>
                    <a:cubicBezTo>
                      <a:pt x="127" y="119"/>
                      <a:pt x="128" y="119"/>
                      <a:pt x="128" y="119"/>
                    </a:cubicBezTo>
                    <a:cubicBezTo>
                      <a:pt x="128" y="119"/>
                      <a:pt x="129" y="119"/>
                      <a:pt x="129" y="118"/>
                    </a:cubicBezTo>
                    <a:cubicBezTo>
                      <a:pt x="129" y="118"/>
                      <a:pt x="129" y="118"/>
                      <a:pt x="129" y="118"/>
                    </a:cubicBezTo>
                    <a:cubicBezTo>
                      <a:pt x="129" y="118"/>
                      <a:pt x="128" y="118"/>
                      <a:pt x="128" y="119"/>
                    </a:cubicBezTo>
                    <a:cubicBezTo>
                      <a:pt x="127" y="119"/>
                      <a:pt x="127" y="119"/>
                      <a:pt x="127" y="119"/>
                    </a:cubicBezTo>
                    <a:cubicBezTo>
                      <a:pt x="127" y="119"/>
                      <a:pt x="127" y="119"/>
                      <a:pt x="127" y="119"/>
                    </a:cubicBezTo>
                    <a:cubicBezTo>
                      <a:pt x="123" y="112"/>
                      <a:pt x="119" y="104"/>
                      <a:pt x="114" y="97"/>
                    </a:cubicBezTo>
                    <a:cubicBezTo>
                      <a:pt x="115" y="97"/>
                      <a:pt x="116" y="97"/>
                      <a:pt x="117" y="96"/>
                    </a:cubicBezTo>
                    <a:cubicBezTo>
                      <a:pt x="126" y="112"/>
                      <a:pt x="135" y="128"/>
                      <a:pt x="144" y="144"/>
                    </a:cubicBezTo>
                    <a:close/>
                    <a:moveTo>
                      <a:pt x="146" y="98"/>
                    </a:moveTo>
                    <a:cubicBezTo>
                      <a:pt x="145" y="97"/>
                      <a:pt x="144" y="96"/>
                      <a:pt x="143" y="95"/>
                    </a:cubicBezTo>
                    <a:cubicBezTo>
                      <a:pt x="144" y="95"/>
                      <a:pt x="144" y="95"/>
                      <a:pt x="144" y="95"/>
                    </a:cubicBezTo>
                    <a:cubicBezTo>
                      <a:pt x="145" y="95"/>
                      <a:pt x="147" y="96"/>
                      <a:pt x="146" y="98"/>
                    </a:cubicBezTo>
                    <a:close/>
                    <a:moveTo>
                      <a:pt x="142" y="93"/>
                    </a:moveTo>
                    <a:cubicBezTo>
                      <a:pt x="123" y="87"/>
                      <a:pt x="99" y="99"/>
                      <a:pt x="95" y="119"/>
                    </a:cubicBezTo>
                    <a:cubicBezTo>
                      <a:pt x="94" y="119"/>
                      <a:pt x="94" y="119"/>
                      <a:pt x="94" y="118"/>
                    </a:cubicBezTo>
                    <a:cubicBezTo>
                      <a:pt x="93" y="118"/>
                      <a:pt x="93" y="119"/>
                      <a:pt x="93" y="119"/>
                    </a:cubicBezTo>
                    <a:cubicBezTo>
                      <a:pt x="93" y="119"/>
                      <a:pt x="93" y="119"/>
                      <a:pt x="93" y="119"/>
                    </a:cubicBezTo>
                    <a:cubicBezTo>
                      <a:pt x="93" y="119"/>
                      <a:pt x="93" y="119"/>
                      <a:pt x="93" y="119"/>
                    </a:cubicBezTo>
                    <a:cubicBezTo>
                      <a:pt x="91" y="119"/>
                      <a:pt x="88" y="117"/>
                      <a:pt x="86" y="117"/>
                    </a:cubicBezTo>
                    <a:cubicBezTo>
                      <a:pt x="84" y="117"/>
                      <a:pt x="83" y="116"/>
                      <a:pt x="81" y="116"/>
                    </a:cubicBezTo>
                    <a:cubicBezTo>
                      <a:pt x="77" y="116"/>
                      <a:pt x="74" y="116"/>
                      <a:pt x="70" y="117"/>
                    </a:cubicBezTo>
                    <a:cubicBezTo>
                      <a:pt x="62" y="118"/>
                      <a:pt x="55" y="122"/>
                      <a:pt x="49" y="127"/>
                    </a:cubicBezTo>
                    <a:cubicBezTo>
                      <a:pt x="48" y="128"/>
                      <a:pt x="47" y="129"/>
                      <a:pt x="46" y="130"/>
                    </a:cubicBezTo>
                    <a:cubicBezTo>
                      <a:pt x="45" y="131"/>
                      <a:pt x="44" y="131"/>
                      <a:pt x="43" y="132"/>
                    </a:cubicBezTo>
                    <a:cubicBezTo>
                      <a:pt x="41" y="128"/>
                      <a:pt x="43" y="119"/>
                      <a:pt x="43" y="116"/>
                    </a:cubicBezTo>
                    <a:cubicBezTo>
                      <a:pt x="44" y="111"/>
                      <a:pt x="45" y="107"/>
                      <a:pt x="46" y="102"/>
                    </a:cubicBezTo>
                    <a:cubicBezTo>
                      <a:pt x="48" y="92"/>
                      <a:pt x="50" y="83"/>
                      <a:pt x="54" y="74"/>
                    </a:cubicBezTo>
                    <a:cubicBezTo>
                      <a:pt x="57" y="65"/>
                      <a:pt x="62" y="56"/>
                      <a:pt x="67" y="47"/>
                    </a:cubicBezTo>
                    <a:cubicBezTo>
                      <a:pt x="72" y="39"/>
                      <a:pt x="77" y="32"/>
                      <a:pt x="83" y="25"/>
                    </a:cubicBezTo>
                    <a:cubicBezTo>
                      <a:pt x="83" y="25"/>
                      <a:pt x="83" y="25"/>
                      <a:pt x="83" y="24"/>
                    </a:cubicBezTo>
                    <a:cubicBezTo>
                      <a:pt x="83" y="24"/>
                      <a:pt x="83" y="24"/>
                      <a:pt x="83" y="24"/>
                    </a:cubicBezTo>
                    <a:cubicBezTo>
                      <a:pt x="83" y="24"/>
                      <a:pt x="83" y="24"/>
                      <a:pt x="84" y="24"/>
                    </a:cubicBezTo>
                    <a:cubicBezTo>
                      <a:pt x="84" y="23"/>
                      <a:pt x="84" y="23"/>
                      <a:pt x="84" y="23"/>
                    </a:cubicBezTo>
                    <a:cubicBezTo>
                      <a:pt x="84" y="23"/>
                      <a:pt x="84" y="23"/>
                      <a:pt x="85" y="22"/>
                    </a:cubicBezTo>
                    <a:cubicBezTo>
                      <a:pt x="85" y="22"/>
                      <a:pt x="85" y="23"/>
                      <a:pt x="85" y="23"/>
                    </a:cubicBezTo>
                    <a:cubicBezTo>
                      <a:pt x="81" y="28"/>
                      <a:pt x="81" y="35"/>
                      <a:pt x="81" y="42"/>
                    </a:cubicBezTo>
                    <a:cubicBezTo>
                      <a:pt x="81" y="51"/>
                      <a:pt x="82" y="60"/>
                      <a:pt x="83" y="69"/>
                    </a:cubicBezTo>
                    <a:cubicBezTo>
                      <a:pt x="84" y="86"/>
                      <a:pt x="87" y="103"/>
                      <a:pt x="94" y="119"/>
                    </a:cubicBezTo>
                    <a:cubicBezTo>
                      <a:pt x="95" y="119"/>
                      <a:pt x="95" y="119"/>
                      <a:pt x="95" y="118"/>
                    </a:cubicBezTo>
                    <a:cubicBezTo>
                      <a:pt x="88" y="103"/>
                      <a:pt x="85" y="86"/>
                      <a:pt x="84" y="69"/>
                    </a:cubicBezTo>
                    <a:cubicBezTo>
                      <a:pt x="83" y="61"/>
                      <a:pt x="83" y="53"/>
                      <a:pt x="83" y="45"/>
                    </a:cubicBezTo>
                    <a:cubicBezTo>
                      <a:pt x="82" y="38"/>
                      <a:pt x="82" y="30"/>
                      <a:pt x="85" y="24"/>
                    </a:cubicBezTo>
                    <a:cubicBezTo>
                      <a:pt x="85" y="24"/>
                      <a:pt x="85" y="24"/>
                      <a:pt x="85" y="24"/>
                    </a:cubicBezTo>
                    <a:cubicBezTo>
                      <a:pt x="111" y="41"/>
                      <a:pt x="125" y="68"/>
                      <a:pt x="143" y="91"/>
                    </a:cubicBezTo>
                    <a:cubicBezTo>
                      <a:pt x="143" y="92"/>
                      <a:pt x="143" y="92"/>
                      <a:pt x="142" y="93"/>
                    </a:cubicBezTo>
                    <a:close/>
                    <a:moveTo>
                      <a:pt x="181" y="52"/>
                    </a:moveTo>
                    <a:cubicBezTo>
                      <a:pt x="162" y="57"/>
                      <a:pt x="148" y="72"/>
                      <a:pt x="143" y="90"/>
                    </a:cubicBezTo>
                    <a:cubicBezTo>
                      <a:pt x="135" y="77"/>
                      <a:pt x="125" y="64"/>
                      <a:pt x="115" y="51"/>
                    </a:cubicBezTo>
                    <a:cubicBezTo>
                      <a:pt x="107" y="41"/>
                      <a:pt x="98" y="30"/>
                      <a:pt x="86" y="23"/>
                    </a:cubicBezTo>
                    <a:cubicBezTo>
                      <a:pt x="87" y="23"/>
                      <a:pt x="88" y="22"/>
                      <a:pt x="89" y="22"/>
                    </a:cubicBezTo>
                    <a:cubicBezTo>
                      <a:pt x="89" y="22"/>
                      <a:pt x="89" y="22"/>
                      <a:pt x="89" y="21"/>
                    </a:cubicBezTo>
                    <a:cubicBezTo>
                      <a:pt x="106" y="16"/>
                      <a:pt x="126" y="22"/>
                      <a:pt x="141" y="27"/>
                    </a:cubicBezTo>
                    <a:cubicBezTo>
                      <a:pt x="158" y="32"/>
                      <a:pt x="173" y="40"/>
                      <a:pt x="187" y="50"/>
                    </a:cubicBezTo>
                    <a:cubicBezTo>
                      <a:pt x="185" y="52"/>
                      <a:pt x="183" y="52"/>
                      <a:pt x="181" y="52"/>
                    </a:cubicBezTo>
                    <a:close/>
                    <a:moveTo>
                      <a:pt x="192" y="54"/>
                    </a:moveTo>
                    <a:cubicBezTo>
                      <a:pt x="193" y="56"/>
                      <a:pt x="191" y="55"/>
                      <a:pt x="191" y="55"/>
                    </a:cubicBezTo>
                    <a:cubicBezTo>
                      <a:pt x="190" y="55"/>
                      <a:pt x="190" y="55"/>
                      <a:pt x="190" y="54"/>
                    </a:cubicBezTo>
                    <a:cubicBezTo>
                      <a:pt x="189" y="54"/>
                      <a:pt x="189" y="53"/>
                      <a:pt x="188" y="52"/>
                    </a:cubicBezTo>
                    <a:cubicBezTo>
                      <a:pt x="189" y="52"/>
                      <a:pt x="189" y="52"/>
                      <a:pt x="189" y="52"/>
                    </a:cubicBezTo>
                    <a:cubicBezTo>
                      <a:pt x="189" y="52"/>
                      <a:pt x="189" y="52"/>
                      <a:pt x="189" y="52"/>
                    </a:cubicBezTo>
                    <a:cubicBezTo>
                      <a:pt x="189" y="52"/>
                      <a:pt x="189" y="52"/>
                      <a:pt x="189" y="52"/>
                    </a:cubicBezTo>
                    <a:cubicBezTo>
                      <a:pt x="189" y="52"/>
                      <a:pt x="189" y="52"/>
                      <a:pt x="190" y="52"/>
                    </a:cubicBezTo>
                    <a:cubicBezTo>
                      <a:pt x="190" y="53"/>
                      <a:pt x="192" y="53"/>
                      <a:pt x="192" y="54"/>
                    </a:cubicBezTo>
                    <a:close/>
                    <a:moveTo>
                      <a:pt x="227" y="16"/>
                    </a:moveTo>
                    <a:cubicBezTo>
                      <a:pt x="217" y="17"/>
                      <a:pt x="207" y="23"/>
                      <a:pt x="200" y="30"/>
                    </a:cubicBezTo>
                    <a:cubicBezTo>
                      <a:pt x="196" y="34"/>
                      <a:pt x="193" y="38"/>
                      <a:pt x="191" y="42"/>
                    </a:cubicBezTo>
                    <a:cubicBezTo>
                      <a:pt x="189" y="44"/>
                      <a:pt x="189" y="47"/>
                      <a:pt x="188" y="49"/>
                    </a:cubicBezTo>
                    <a:cubicBezTo>
                      <a:pt x="188" y="49"/>
                      <a:pt x="188" y="49"/>
                      <a:pt x="187" y="49"/>
                    </a:cubicBezTo>
                    <a:cubicBezTo>
                      <a:pt x="173" y="38"/>
                      <a:pt x="156" y="30"/>
                      <a:pt x="138" y="25"/>
                    </a:cubicBezTo>
                    <a:cubicBezTo>
                      <a:pt x="129" y="22"/>
                      <a:pt x="120" y="20"/>
                      <a:pt x="111" y="19"/>
                    </a:cubicBezTo>
                    <a:cubicBezTo>
                      <a:pt x="104" y="18"/>
                      <a:pt x="96" y="18"/>
                      <a:pt x="89" y="21"/>
                    </a:cubicBezTo>
                    <a:cubicBezTo>
                      <a:pt x="89" y="20"/>
                      <a:pt x="89" y="20"/>
                      <a:pt x="89" y="20"/>
                    </a:cubicBezTo>
                    <a:cubicBezTo>
                      <a:pt x="91" y="19"/>
                      <a:pt x="93" y="18"/>
                      <a:pt x="95" y="17"/>
                    </a:cubicBezTo>
                    <a:cubicBezTo>
                      <a:pt x="98" y="16"/>
                      <a:pt x="100" y="15"/>
                      <a:pt x="103" y="14"/>
                    </a:cubicBezTo>
                    <a:cubicBezTo>
                      <a:pt x="109" y="11"/>
                      <a:pt x="114" y="9"/>
                      <a:pt x="120" y="8"/>
                    </a:cubicBezTo>
                    <a:cubicBezTo>
                      <a:pt x="132" y="5"/>
                      <a:pt x="145" y="3"/>
                      <a:pt x="157" y="2"/>
                    </a:cubicBezTo>
                    <a:cubicBezTo>
                      <a:pt x="170" y="2"/>
                      <a:pt x="183" y="3"/>
                      <a:pt x="195" y="5"/>
                    </a:cubicBezTo>
                    <a:cubicBezTo>
                      <a:pt x="206" y="8"/>
                      <a:pt x="217" y="12"/>
                      <a:pt x="227" y="16"/>
                    </a:cubicBezTo>
                    <a:cubicBezTo>
                      <a:pt x="227" y="16"/>
                      <a:pt x="227" y="16"/>
                      <a:pt x="227" y="16"/>
                    </a:cubicBezTo>
                    <a:close/>
                    <a:moveTo>
                      <a:pt x="231" y="19"/>
                    </a:moveTo>
                    <a:cubicBezTo>
                      <a:pt x="230" y="19"/>
                      <a:pt x="229" y="18"/>
                      <a:pt x="229" y="17"/>
                    </a:cubicBezTo>
                    <a:cubicBezTo>
                      <a:pt x="229" y="17"/>
                      <a:pt x="229" y="18"/>
                      <a:pt x="230" y="18"/>
                    </a:cubicBezTo>
                    <a:cubicBezTo>
                      <a:pt x="230" y="18"/>
                      <a:pt x="230" y="18"/>
                      <a:pt x="231" y="18"/>
                    </a:cubicBezTo>
                    <a:cubicBezTo>
                      <a:pt x="231" y="18"/>
                      <a:pt x="232" y="19"/>
                      <a:pt x="231" y="19"/>
                    </a:cubicBezTo>
                    <a:close/>
                  </a:path>
                </a:pathLst>
              </a:custGeom>
              <a:solidFill>
                <a:srgbClr val="FFFFFF">
                  <a:alpha val="100000"/>
                </a:srgbClr>
              </a:solidFill>
              <a:ln w="9525">
                <a:noFill/>
              </a:ln>
            </p:spPr>
            <p:txBody>
              <a:bodyPr/>
              <a:p>
                <a:endParaRPr lang="zh-CN" altLang="en-US"/>
              </a:p>
            </p:txBody>
          </p:sp>
          <p:sp>
            <p:nvSpPr>
              <p:cNvPr id="16652" name="Freeform 219"/>
              <p:cNvSpPr/>
              <p:nvPr/>
            </p:nvSpPr>
            <p:spPr>
              <a:xfrm>
                <a:off x="431800" y="4043363"/>
                <a:ext cx="39688" cy="22225"/>
              </a:xfrm>
              <a:custGeom>
                <a:avLst/>
                <a:gdLst>
                  <a:gd name="txL" fmla="*/ 0 w 5"/>
                  <a:gd name="txT" fmla="*/ 0 h 3"/>
                  <a:gd name="txR" fmla="*/ 5 w 5"/>
                  <a:gd name="txB" fmla="*/ 3 h 3"/>
                </a:gdLst>
                <a:ahLst/>
                <a:cxnLst>
                  <a:cxn ang="0">
                    <a:pos x="2147483647" y="2147483647"/>
                  </a:cxn>
                  <a:cxn ang="0">
                    <a:pos x="0" y="2147483647"/>
                  </a:cxn>
                  <a:cxn ang="0">
                    <a:pos x="0" y="2147483647"/>
                  </a:cxn>
                  <a:cxn ang="0">
                    <a:pos x="0" y="0"/>
                  </a:cxn>
                  <a:cxn ang="0">
                    <a:pos x="0" y="0"/>
                  </a:cxn>
                  <a:cxn ang="0">
                    <a:pos x="0" y="2147483647"/>
                  </a:cxn>
                  <a:cxn ang="0">
                    <a:pos x="2147483647" y="2147483647"/>
                  </a:cxn>
                  <a:cxn ang="0">
                    <a:pos x="2147483647" y="2147483647"/>
                  </a:cxn>
                </a:cxnLst>
                <a:rect l="txL" t="txT" r="txR" b="txB"/>
                <a:pathLst>
                  <a:path w="5" h="3">
                    <a:moveTo>
                      <a:pt x="4" y="1"/>
                    </a:moveTo>
                    <a:cubicBezTo>
                      <a:pt x="3" y="2"/>
                      <a:pt x="1" y="2"/>
                      <a:pt x="0" y="3"/>
                    </a:cubicBezTo>
                    <a:cubicBezTo>
                      <a:pt x="0" y="3"/>
                      <a:pt x="0" y="2"/>
                      <a:pt x="0" y="2"/>
                    </a:cubicBezTo>
                    <a:cubicBezTo>
                      <a:pt x="0" y="2"/>
                      <a:pt x="0" y="1"/>
                      <a:pt x="0" y="0"/>
                    </a:cubicBezTo>
                    <a:cubicBezTo>
                      <a:pt x="0" y="0"/>
                      <a:pt x="0" y="0"/>
                      <a:pt x="0" y="0"/>
                    </a:cubicBezTo>
                    <a:cubicBezTo>
                      <a:pt x="0" y="1"/>
                      <a:pt x="0" y="2"/>
                      <a:pt x="0" y="2"/>
                    </a:cubicBezTo>
                    <a:cubicBezTo>
                      <a:pt x="1" y="2"/>
                      <a:pt x="3" y="2"/>
                      <a:pt x="4" y="1"/>
                    </a:cubicBezTo>
                    <a:cubicBezTo>
                      <a:pt x="4" y="1"/>
                      <a:pt x="5" y="1"/>
                      <a:pt x="4" y="1"/>
                    </a:cubicBezTo>
                    <a:close/>
                  </a:path>
                </a:pathLst>
              </a:custGeom>
              <a:solidFill>
                <a:srgbClr val="FFFFFF">
                  <a:alpha val="100000"/>
                </a:srgbClr>
              </a:solidFill>
              <a:ln w="9525">
                <a:noFill/>
              </a:ln>
            </p:spPr>
            <p:txBody>
              <a:bodyPr/>
              <a:p>
                <a:endParaRPr lang="zh-CN" altLang="en-US"/>
              </a:p>
            </p:txBody>
          </p:sp>
          <p:sp>
            <p:nvSpPr>
              <p:cNvPr id="16653" name="Freeform 220"/>
              <p:cNvSpPr>
                <a:spLocks noEditPoints="1"/>
              </p:cNvSpPr>
              <p:nvPr/>
            </p:nvSpPr>
            <p:spPr>
              <a:xfrm>
                <a:off x="9391650" y="485775"/>
                <a:ext cx="1557338" cy="1511300"/>
              </a:xfrm>
              <a:custGeom>
                <a:avLst/>
                <a:gdLst>
                  <a:gd name="txL" fmla="*/ 0 w 202"/>
                  <a:gd name="txT" fmla="*/ 0 h 196"/>
                  <a:gd name="txR" fmla="*/ 202 w 202"/>
                  <a:gd name="txB" fmla="*/ 196 h 19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02" h="196">
                    <a:moveTo>
                      <a:pt x="161" y="0"/>
                    </a:moveTo>
                    <a:cubicBezTo>
                      <a:pt x="161" y="1"/>
                      <a:pt x="162" y="1"/>
                      <a:pt x="162" y="1"/>
                    </a:cubicBezTo>
                    <a:cubicBezTo>
                      <a:pt x="162" y="1"/>
                      <a:pt x="162" y="1"/>
                      <a:pt x="163" y="1"/>
                    </a:cubicBezTo>
                    <a:cubicBezTo>
                      <a:pt x="170" y="7"/>
                      <a:pt x="176" y="15"/>
                      <a:pt x="181" y="23"/>
                    </a:cubicBezTo>
                    <a:cubicBezTo>
                      <a:pt x="186" y="30"/>
                      <a:pt x="190" y="39"/>
                      <a:pt x="194" y="48"/>
                    </a:cubicBezTo>
                    <a:cubicBezTo>
                      <a:pt x="197" y="57"/>
                      <a:pt x="199" y="67"/>
                      <a:pt x="199" y="76"/>
                    </a:cubicBezTo>
                    <a:cubicBezTo>
                      <a:pt x="200" y="81"/>
                      <a:pt x="200" y="86"/>
                      <a:pt x="199" y="90"/>
                    </a:cubicBezTo>
                    <a:cubicBezTo>
                      <a:pt x="199" y="92"/>
                      <a:pt x="199" y="95"/>
                      <a:pt x="199" y="97"/>
                    </a:cubicBezTo>
                    <a:cubicBezTo>
                      <a:pt x="198" y="98"/>
                      <a:pt x="198" y="100"/>
                      <a:pt x="198" y="102"/>
                    </a:cubicBezTo>
                    <a:cubicBezTo>
                      <a:pt x="199" y="102"/>
                      <a:pt x="200" y="103"/>
                      <a:pt x="201" y="103"/>
                    </a:cubicBezTo>
                    <a:cubicBezTo>
                      <a:pt x="202" y="104"/>
                      <a:pt x="202" y="104"/>
                      <a:pt x="202" y="104"/>
                    </a:cubicBezTo>
                    <a:cubicBezTo>
                      <a:pt x="201" y="105"/>
                      <a:pt x="201" y="106"/>
                      <a:pt x="201" y="108"/>
                    </a:cubicBezTo>
                    <a:cubicBezTo>
                      <a:pt x="201" y="108"/>
                      <a:pt x="201" y="108"/>
                      <a:pt x="200" y="108"/>
                    </a:cubicBezTo>
                    <a:cubicBezTo>
                      <a:pt x="199" y="108"/>
                      <a:pt x="198" y="108"/>
                      <a:pt x="197" y="107"/>
                    </a:cubicBezTo>
                    <a:cubicBezTo>
                      <a:pt x="197" y="112"/>
                      <a:pt x="196" y="116"/>
                      <a:pt x="194" y="120"/>
                    </a:cubicBezTo>
                    <a:cubicBezTo>
                      <a:pt x="193" y="125"/>
                      <a:pt x="191" y="130"/>
                      <a:pt x="189" y="134"/>
                    </a:cubicBezTo>
                    <a:cubicBezTo>
                      <a:pt x="185" y="144"/>
                      <a:pt x="179" y="152"/>
                      <a:pt x="172" y="160"/>
                    </a:cubicBezTo>
                    <a:cubicBezTo>
                      <a:pt x="159" y="176"/>
                      <a:pt x="141" y="189"/>
                      <a:pt x="120" y="195"/>
                    </a:cubicBezTo>
                    <a:cubicBezTo>
                      <a:pt x="120" y="195"/>
                      <a:pt x="120" y="195"/>
                      <a:pt x="120" y="195"/>
                    </a:cubicBezTo>
                    <a:cubicBezTo>
                      <a:pt x="118" y="196"/>
                      <a:pt x="116" y="196"/>
                      <a:pt x="114" y="196"/>
                    </a:cubicBezTo>
                    <a:cubicBezTo>
                      <a:pt x="114" y="196"/>
                      <a:pt x="114" y="196"/>
                      <a:pt x="114" y="196"/>
                    </a:cubicBezTo>
                    <a:cubicBezTo>
                      <a:pt x="113" y="194"/>
                      <a:pt x="116" y="194"/>
                      <a:pt x="118" y="194"/>
                    </a:cubicBezTo>
                    <a:cubicBezTo>
                      <a:pt x="118" y="194"/>
                      <a:pt x="118" y="194"/>
                      <a:pt x="118" y="193"/>
                    </a:cubicBezTo>
                    <a:cubicBezTo>
                      <a:pt x="122" y="187"/>
                      <a:pt x="124" y="181"/>
                      <a:pt x="124" y="174"/>
                    </a:cubicBezTo>
                    <a:cubicBezTo>
                      <a:pt x="124" y="171"/>
                      <a:pt x="124" y="167"/>
                      <a:pt x="123" y="164"/>
                    </a:cubicBezTo>
                    <a:cubicBezTo>
                      <a:pt x="123" y="163"/>
                      <a:pt x="123" y="162"/>
                      <a:pt x="123" y="161"/>
                    </a:cubicBezTo>
                    <a:cubicBezTo>
                      <a:pt x="121" y="161"/>
                      <a:pt x="119" y="161"/>
                      <a:pt x="119" y="160"/>
                    </a:cubicBezTo>
                    <a:cubicBezTo>
                      <a:pt x="119" y="159"/>
                      <a:pt x="122" y="159"/>
                      <a:pt x="123" y="160"/>
                    </a:cubicBezTo>
                    <a:cubicBezTo>
                      <a:pt x="123" y="159"/>
                      <a:pt x="123" y="159"/>
                      <a:pt x="124" y="158"/>
                    </a:cubicBezTo>
                    <a:cubicBezTo>
                      <a:pt x="127" y="152"/>
                      <a:pt x="128" y="146"/>
                      <a:pt x="128" y="140"/>
                    </a:cubicBezTo>
                    <a:cubicBezTo>
                      <a:pt x="128" y="137"/>
                      <a:pt x="127" y="134"/>
                      <a:pt x="126" y="131"/>
                    </a:cubicBezTo>
                    <a:cubicBezTo>
                      <a:pt x="125" y="129"/>
                      <a:pt x="123" y="124"/>
                      <a:pt x="120" y="123"/>
                    </a:cubicBezTo>
                    <a:cubicBezTo>
                      <a:pt x="120" y="123"/>
                      <a:pt x="120" y="122"/>
                      <a:pt x="120" y="122"/>
                    </a:cubicBezTo>
                    <a:cubicBezTo>
                      <a:pt x="119" y="122"/>
                      <a:pt x="119" y="122"/>
                      <a:pt x="118" y="122"/>
                    </a:cubicBezTo>
                    <a:cubicBezTo>
                      <a:pt x="118" y="122"/>
                      <a:pt x="117" y="122"/>
                      <a:pt x="117" y="121"/>
                    </a:cubicBezTo>
                    <a:cubicBezTo>
                      <a:pt x="116" y="121"/>
                      <a:pt x="116" y="121"/>
                      <a:pt x="116" y="120"/>
                    </a:cubicBezTo>
                    <a:cubicBezTo>
                      <a:pt x="117" y="120"/>
                      <a:pt x="118" y="120"/>
                      <a:pt x="119" y="120"/>
                    </a:cubicBezTo>
                    <a:cubicBezTo>
                      <a:pt x="119" y="120"/>
                      <a:pt x="120" y="120"/>
                      <a:pt x="120" y="120"/>
                    </a:cubicBezTo>
                    <a:cubicBezTo>
                      <a:pt x="126" y="116"/>
                      <a:pt x="130" y="110"/>
                      <a:pt x="132" y="103"/>
                    </a:cubicBezTo>
                    <a:cubicBezTo>
                      <a:pt x="125" y="102"/>
                      <a:pt x="119" y="101"/>
                      <a:pt x="112" y="100"/>
                    </a:cubicBezTo>
                    <a:cubicBezTo>
                      <a:pt x="112" y="100"/>
                      <a:pt x="112" y="100"/>
                      <a:pt x="112" y="100"/>
                    </a:cubicBezTo>
                    <a:cubicBezTo>
                      <a:pt x="112" y="100"/>
                      <a:pt x="112" y="101"/>
                      <a:pt x="113" y="101"/>
                    </a:cubicBezTo>
                    <a:cubicBezTo>
                      <a:pt x="113" y="101"/>
                      <a:pt x="114" y="101"/>
                      <a:pt x="114" y="101"/>
                    </a:cubicBezTo>
                    <a:cubicBezTo>
                      <a:pt x="114" y="100"/>
                      <a:pt x="115" y="100"/>
                      <a:pt x="115" y="100"/>
                    </a:cubicBezTo>
                    <a:cubicBezTo>
                      <a:pt x="115" y="100"/>
                      <a:pt x="115" y="101"/>
                      <a:pt x="115" y="101"/>
                    </a:cubicBezTo>
                    <a:cubicBezTo>
                      <a:pt x="115" y="101"/>
                      <a:pt x="115" y="101"/>
                      <a:pt x="114" y="101"/>
                    </a:cubicBezTo>
                    <a:cubicBezTo>
                      <a:pt x="114" y="101"/>
                      <a:pt x="114" y="101"/>
                      <a:pt x="114" y="101"/>
                    </a:cubicBezTo>
                    <a:cubicBezTo>
                      <a:pt x="113" y="101"/>
                      <a:pt x="113" y="101"/>
                      <a:pt x="112" y="101"/>
                    </a:cubicBezTo>
                    <a:cubicBezTo>
                      <a:pt x="112" y="101"/>
                      <a:pt x="112" y="100"/>
                      <a:pt x="112" y="100"/>
                    </a:cubicBezTo>
                    <a:cubicBezTo>
                      <a:pt x="111" y="99"/>
                      <a:pt x="110" y="99"/>
                      <a:pt x="109" y="99"/>
                    </a:cubicBezTo>
                    <a:cubicBezTo>
                      <a:pt x="101" y="98"/>
                      <a:pt x="94" y="97"/>
                      <a:pt x="87" y="95"/>
                    </a:cubicBezTo>
                    <a:cubicBezTo>
                      <a:pt x="80" y="94"/>
                      <a:pt x="73" y="93"/>
                      <a:pt x="66" y="91"/>
                    </a:cubicBezTo>
                    <a:cubicBezTo>
                      <a:pt x="60" y="90"/>
                      <a:pt x="53" y="89"/>
                      <a:pt x="47" y="87"/>
                    </a:cubicBezTo>
                    <a:cubicBezTo>
                      <a:pt x="47" y="88"/>
                      <a:pt x="48" y="89"/>
                      <a:pt x="47" y="89"/>
                    </a:cubicBezTo>
                    <a:cubicBezTo>
                      <a:pt x="47" y="90"/>
                      <a:pt x="46" y="90"/>
                      <a:pt x="46" y="89"/>
                    </a:cubicBezTo>
                    <a:cubicBezTo>
                      <a:pt x="45" y="89"/>
                      <a:pt x="45" y="89"/>
                      <a:pt x="45" y="89"/>
                    </a:cubicBezTo>
                    <a:cubicBezTo>
                      <a:pt x="46" y="89"/>
                      <a:pt x="46" y="88"/>
                      <a:pt x="46" y="88"/>
                    </a:cubicBezTo>
                    <a:cubicBezTo>
                      <a:pt x="46" y="87"/>
                      <a:pt x="46" y="87"/>
                      <a:pt x="46" y="88"/>
                    </a:cubicBezTo>
                    <a:cubicBezTo>
                      <a:pt x="46" y="88"/>
                      <a:pt x="46" y="89"/>
                      <a:pt x="46" y="89"/>
                    </a:cubicBezTo>
                    <a:cubicBezTo>
                      <a:pt x="46" y="89"/>
                      <a:pt x="47" y="89"/>
                      <a:pt x="47" y="89"/>
                    </a:cubicBezTo>
                    <a:cubicBezTo>
                      <a:pt x="47" y="88"/>
                      <a:pt x="47" y="88"/>
                      <a:pt x="47" y="88"/>
                    </a:cubicBezTo>
                    <a:cubicBezTo>
                      <a:pt x="46" y="88"/>
                      <a:pt x="46" y="87"/>
                      <a:pt x="47" y="87"/>
                    </a:cubicBezTo>
                    <a:cubicBezTo>
                      <a:pt x="46" y="87"/>
                      <a:pt x="45" y="87"/>
                      <a:pt x="44" y="87"/>
                    </a:cubicBezTo>
                    <a:cubicBezTo>
                      <a:pt x="44" y="87"/>
                      <a:pt x="43" y="88"/>
                      <a:pt x="43" y="88"/>
                    </a:cubicBezTo>
                    <a:cubicBezTo>
                      <a:pt x="43" y="89"/>
                      <a:pt x="43" y="89"/>
                      <a:pt x="43" y="89"/>
                    </a:cubicBezTo>
                    <a:cubicBezTo>
                      <a:pt x="33" y="88"/>
                      <a:pt x="22" y="86"/>
                      <a:pt x="13" y="82"/>
                    </a:cubicBezTo>
                    <a:cubicBezTo>
                      <a:pt x="6" y="79"/>
                      <a:pt x="0" y="73"/>
                      <a:pt x="1" y="66"/>
                    </a:cubicBezTo>
                    <a:cubicBezTo>
                      <a:pt x="2" y="60"/>
                      <a:pt x="9" y="54"/>
                      <a:pt x="16" y="55"/>
                    </a:cubicBezTo>
                    <a:cubicBezTo>
                      <a:pt x="18" y="55"/>
                      <a:pt x="20" y="56"/>
                      <a:pt x="21" y="58"/>
                    </a:cubicBezTo>
                    <a:cubicBezTo>
                      <a:pt x="21" y="60"/>
                      <a:pt x="20" y="61"/>
                      <a:pt x="18" y="63"/>
                    </a:cubicBezTo>
                    <a:cubicBezTo>
                      <a:pt x="18" y="63"/>
                      <a:pt x="18" y="63"/>
                      <a:pt x="18" y="63"/>
                    </a:cubicBezTo>
                    <a:cubicBezTo>
                      <a:pt x="15" y="65"/>
                      <a:pt x="11" y="67"/>
                      <a:pt x="14" y="70"/>
                    </a:cubicBezTo>
                    <a:cubicBezTo>
                      <a:pt x="16" y="72"/>
                      <a:pt x="19" y="73"/>
                      <a:pt x="21" y="74"/>
                    </a:cubicBezTo>
                    <a:cubicBezTo>
                      <a:pt x="26" y="77"/>
                      <a:pt x="31" y="78"/>
                      <a:pt x="37" y="80"/>
                    </a:cubicBezTo>
                    <a:cubicBezTo>
                      <a:pt x="39" y="80"/>
                      <a:pt x="44" y="80"/>
                      <a:pt x="45" y="83"/>
                    </a:cubicBezTo>
                    <a:cubicBezTo>
                      <a:pt x="45" y="83"/>
                      <a:pt x="45" y="83"/>
                      <a:pt x="45" y="83"/>
                    </a:cubicBezTo>
                    <a:cubicBezTo>
                      <a:pt x="52" y="84"/>
                      <a:pt x="59" y="85"/>
                      <a:pt x="66" y="87"/>
                    </a:cubicBezTo>
                    <a:cubicBezTo>
                      <a:pt x="73" y="88"/>
                      <a:pt x="81" y="90"/>
                      <a:pt x="88" y="91"/>
                    </a:cubicBezTo>
                    <a:cubicBezTo>
                      <a:pt x="103" y="94"/>
                      <a:pt x="117" y="97"/>
                      <a:pt x="132" y="100"/>
                    </a:cubicBezTo>
                    <a:cubicBezTo>
                      <a:pt x="132" y="93"/>
                      <a:pt x="130" y="87"/>
                      <a:pt x="126" y="81"/>
                    </a:cubicBezTo>
                    <a:cubicBezTo>
                      <a:pt x="126" y="81"/>
                      <a:pt x="126" y="81"/>
                      <a:pt x="126" y="81"/>
                    </a:cubicBezTo>
                    <a:cubicBezTo>
                      <a:pt x="124" y="81"/>
                      <a:pt x="123" y="81"/>
                      <a:pt x="122" y="80"/>
                    </a:cubicBezTo>
                    <a:cubicBezTo>
                      <a:pt x="122" y="80"/>
                      <a:pt x="122" y="79"/>
                      <a:pt x="122" y="79"/>
                    </a:cubicBezTo>
                    <a:cubicBezTo>
                      <a:pt x="124" y="79"/>
                      <a:pt x="125" y="79"/>
                      <a:pt x="126" y="80"/>
                    </a:cubicBezTo>
                    <a:cubicBezTo>
                      <a:pt x="141" y="72"/>
                      <a:pt x="150" y="56"/>
                      <a:pt x="146" y="40"/>
                    </a:cubicBezTo>
                    <a:cubicBezTo>
                      <a:pt x="146" y="40"/>
                      <a:pt x="146" y="40"/>
                      <a:pt x="146" y="40"/>
                    </a:cubicBezTo>
                    <a:cubicBezTo>
                      <a:pt x="145" y="40"/>
                      <a:pt x="144" y="39"/>
                      <a:pt x="144" y="39"/>
                    </a:cubicBezTo>
                    <a:cubicBezTo>
                      <a:pt x="143" y="39"/>
                      <a:pt x="142" y="38"/>
                      <a:pt x="143" y="37"/>
                    </a:cubicBezTo>
                    <a:cubicBezTo>
                      <a:pt x="143" y="36"/>
                      <a:pt x="144" y="37"/>
                      <a:pt x="144" y="37"/>
                    </a:cubicBezTo>
                    <a:cubicBezTo>
                      <a:pt x="145" y="37"/>
                      <a:pt x="146" y="38"/>
                      <a:pt x="147" y="38"/>
                    </a:cubicBezTo>
                    <a:cubicBezTo>
                      <a:pt x="147" y="38"/>
                      <a:pt x="147" y="38"/>
                      <a:pt x="147" y="38"/>
                    </a:cubicBezTo>
                    <a:cubicBezTo>
                      <a:pt x="153" y="34"/>
                      <a:pt x="157" y="29"/>
                      <a:pt x="159" y="23"/>
                    </a:cubicBezTo>
                    <a:cubicBezTo>
                      <a:pt x="162" y="17"/>
                      <a:pt x="162" y="11"/>
                      <a:pt x="162" y="4"/>
                    </a:cubicBezTo>
                    <a:cubicBezTo>
                      <a:pt x="162" y="3"/>
                      <a:pt x="162" y="3"/>
                      <a:pt x="162" y="3"/>
                    </a:cubicBezTo>
                    <a:cubicBezTo>
                      <a:pt x="162" y="3"/>
                      <a:pt x="161" y="3"/>
                      <a:pt x="161" y="3"/>
                    </a:cubicBezTo>
                    <a:cubicBezTo>
                      <a:pt x="160" y="3"/>
                      <a:pt x="159" y="2"/>
                      <a:pt x="159" y="1"/>
                    </a:cubicBezTo>
                    <a:cubicBezTo>
                      <a:pt x="159" y="0"/>
                      <a:pt x="160" y="0"/>
                      <a:pt x="161" y="0"/>
                    </a:cubicBezTo>
                    <a:close/>
                    <a:moveTo>
                      <a:pt x="200" y="107"/>
                    </a:moveTo>
                    <a:cubicBezTo>
                      <a:pt x="200" y="106"/>
                      <a:pt x="201" y="105"/>
                      <a:pt x="201" y="104"/>
                    </a:cubicBezTo>
                    <a:cubicBezTo>
                      <a:pt x="200" y="103"/>
                      <a:pt x="199" y="103"/>
                      <a:pt x="198" y="103"/>
                    </a:cubicBezTo>
                    <a:cubicBezTo>
                      <a:pt x="198" y="103"/>
                      <a:pt x="198" y="104"/>
                      <a:pt x="198" y="104"/>
                    </a:cubicBezTo>
                    <a:cubicBezTo>
                      <a:pt x="198" y="105"/>
                      <a:pt x="198" y="105"/>
                      <a:pt x="197" y="105"/>
                    </a:cubicBezTo>
                    <a:cubicBezTo>
                      <a:pt x="197" y="106"/>
                      <a:pt x="197" y="106"/>
                      <a:pt x="197" y="107"/>
                    </a:cubicBezTo>
                    <a:cubicBezTo>
                      <a:pt x="198" y="107"/>
                      <a:pt x="199" y="107"/>
                      <a:pt x="200" y="107"/>
                    </a:cubicBezTo>
                    <a:close/>
                    <a:moveTo>
                      <a:pt x="197" y="103"/>
                    </a:moveTo>
                    <a:cubicBezTo>
                      <a:pt x="197" y="103"/>
                      <a:pt x="197" y="103"/>
                      <a:pt x="197" y="103"/>
                    </a:cubicBezTo>
                    <a:cubicBezTo>
                      <a:pt x="197" y="103"/>
                      <a:pt x="197" y="103"/>
                      <a:pt x="197" y="103"/>
                    </a:cubicBezTo>
                    <a:cubicBezTo>
                      <a:pt x="197" y="103"/>
                      <a:pt x="197" y="103"/>
                      <a:pt x="197" y="103"/>
                    </a:cubicBezTo>
                    <a:close/>
                    <a:moveTo>
                      <a:pt x="117" y="194"/>
                    </a:moveTo>
                    <a:cubicBezTo>
                      <a:pt x="117" y="194"/>
                      <a:pt x="116" y="194"/>
                      <a:pt x="116" y="194"/>
                    </a:cubicBezTo>
                    <a:cubicBezTo>
                      <a:pt x="115" y="194"/>
                      <a:pt x="115" y="194"/>
                      <a:pt x="115" y="195"/>
                    </a:cubicBezTo>
                    <a:cubicBezTo>
                      <a:pt x="114" y="195"/>
                      <a:pt x="114" y="196"/>
                      <a:pt x="115" y="196"/>
                    </a:cubicBezTo>
                    <a:cubicBezTo>
                      <a:pt x="116" y="196"/>
                      <a:pt x="117" y="195"/>
                      <a:pt x="117" y="195"/>
                    </a:cubicBezTo>
                    <a:cubicBezTo>
                      <a:pt x="118" y="195"/>
                      <a:pt x="119" y="195"/>
                      <a:pt x="120" y="195"/>
                    </a:cubicBezTo>
                    <a:cubicBezTo>
                      <a:pt x="120" y="195"/>
                      <a:pt x="120" y="195"/>
                      <a:pt x="120" y="195"/>
                    </a:cubicBezTo>
                    <a:cubicBezTo>
                      <a:pt x="119" y="195"/>
                      <a:pt x="118" y="194"/>
                      <a:pt x="117" y="194"/>
                    </a:cubicBezTo>
                    <a:close/>
                    <a:moveTo>
                      <a:pt x="121" y="160"/>
                    </a:moveTo>
                    <a:cubicBezTo>
                      <a:pt x="121" y="160"/>
                      <a:pt x="121" y="160"/>
                      <a:pt x="120" y="160"/>
                    </a:cubicBezTo>
                    <a:cubicBezTo>
                      <a:pt x="120" y="160"/>
                      <a:pt x="120" y="160"/>
                      <a:pt x="120" y="160"/>
                    </a:cubicBezTo>
                    <a:cubicBezTo>
                      <a:pt x="120" y="160"/>
                      <a:pt x="120" y="161"/>
                      <a:pt x="120" y="161"/>
                    </a:cubicBezTo>
                    <a:cubicBezTo>
                      <a:pt x="121" y="161"/>
                      <a:pt x="122" y="161"/>
                      <a:pt x="123" y="161"/>
                    </a:cubicBezTo>
                    <a:cubicBezTo>
                      <a:pt x="123" y="161"/>
                      <a:pt x="123" y="160"/>
                      <a:pt x="123" y="160"/>
                    </a:cubicBezTo>
                    <a:cubicBezTo>
                      <a:pt x="122" y="160"/>
                      <a:pt x="122" y="160"/>
                      <a:pt x="121" y="160"/>
                    </a:cubicBezTo>
                    <a:close/>
                    <a:moveTo>
                      <a:pt x="125" y="166"/>
                    </a:moveTo>
                    <a:cubicBezTo>
                      <a:pt x="126" y="169"/>
                      <a:pt x="126" y="172"/>
                      <a:pt x="126" y="175"/>
                    </a:cubicBezTo>
                    <a:cubicBezTo>
                      <a:pt x="125" y="182"/>
                      <a:pt x="123" y="188"/>
                      <a:pt x="119" y="194"/>
                    </a:cubicBezTo>
                    <a:cubicBezTo>
                      <a:pt x="119" y="194"/>
                      <a:pt x="119" y="194"/>
                      <a:pt x="119" y="194"/>
                    </a:cubicBezTo>
                    <a:cubicBezTo>
                      <a:pt x="119" y="194"/>
                      <a:pt x="120" y="194"/>
                      <a:pt x="120" y="195"/>
                    </a:cubicBezTo>
                    <a:cubicBezTo>
                      <a:pt x="120" y="195"/>
                      <a:pt x="120" y="195"/>
                      <a:pt x="120" y="195"/>
                    </a:cubicBezTo>
                    <a:cubicBezTo>
                      <a:pt x="140" y="187"/>
                      <a:pt x="158" y="176"/>
                      <a:pt x="171" y="160"/>
                    </a:cubicBezTo>
                    <a:cubicBezTo>
                      <a:pt x="178" y="152"/>
                      <a:pt x="184" y="143"/>
                      <a:pt x="188" y="133"/>
                    </a:cubicBezTo>
                    <a:cubicBezTo>
                      <a:pt x="190" y="129"/>
                      <a:pt x="192" y="124"/>
                      <a:pt x="193" y="120"/>
                    </a:cubicBezTo>
                    <a:cubicBezTo>
                      <a:pt x="194" y="116"/>
                      <a:pt x="195" y="112"/>
                      <a:pt x="196" y="108"/>
                    </a:cubicBezTo>
                    <a:cubicBezTo>
                      <a:pt x="192" y="114"/>
                      <a:pt x="187" y="120"/>
                      <a:pt x="182" y="126"/>
                    </a:cubicBezTo>
                    <a:cubicBezTo>
                      <a:pt x="176" y="131"/>
                      <a:pt x="170" y="137"/>
                      <a:pt x="163" y="142"/>
                    </a:cubicBezTo>
                    <a:cubicBezTo>
                      <a:pt x="156" y="147"/>
                      <a:pt x="149" y="151"/>
                      <a:pt x="141" y="155"/>
                    </a:cubicBezTo>
                    <a:cubicBezTo>
                      <a:pt x="137" y="157"/>
                      <a:pt x="132" y="159"/>
                      <a:pt x="128" y="160"/>
                    </a:cubicBezTo>
                    <a:cubicBezTo>
                      <a:pt x="127" y="160"/>
                      <a:pt x="125" y="161"/>
                      <a:pt x="124" y="160"/>
                    </a:cubicBezTo>
                    <a:cubicBezTo>
                      <a:pt x="124" y="162"/>
                      <a:pt x="124" y="164"/>
                      <a:pt x="125" y="166"/>
                    </a:cubicBezTo>
                    <a:close/>
                    <a:moveTo>
                      <a:pt x="118" y="120"/>
                    </a:moveTo>
                    <a:cubicBezTo>
                      <a:pt x="118" y="120"/>
                      <a:pt x="117" y="120"/>
                      <a:pt x="117" y="120"/>
                    </a:cubicBezTo>
                    <a:cubicBezTo>
                      <a:pt x="117" y="121"/>
                      <a:pt x="117" y="121"/>
                      <a:pt x="117" y="121"/>
                    </a:cubicBezTo>
                    <a:cubicBezTo>
                      <a:pt x="117" y="121"/>
                      <a:pt x="118" y="121"/>
                      <a:pt x="118" y="122"/>
                    </a:cubicBezTo>
                    <a:cubicBezTo>
                      <a:pt x="118" y="122"/>
                      <a:pt x="119" y="122"/>
                      <a:pt x="120" y="122"/>
                    </a:cubicBezTo>
                    <a:cubicBezTo>
                      <a:pt x="120" y="122"/>
                      <a:pt x="120" y="121"/>
                      <a:pt x="120" y="121"/>
                    </a:cubicBezTo>
                    <a:cubicBezTo>
                      <a:pt x="120" y="121"/>
                      <a:pt x="120" y="121"/>
                      <a:pt x="120" y="121"/>
                    </a:cubicBezTo>
                    <a:cubicBezTo>
                      <a:pt x="120" y="121"/>
                      <a:pt x="120" y="121"/>
                      <a:pt x="120" y="121"/>
                    </a:cubicBezTo>
                    <a:cubicBezTo>
                      <a:pt x="120" y="121"/>
                      <a:pt x="120" y="121"/>
                      <a:pt x="120" y="121"/>
                    </a:cubicBezTo>
                    <a:cubicBezTo>
                      <a:pt x="119" y="121"/>
                      <a:pt x="119" y="120"/>
                      <a:pt x="118" y="120"/>
                    </a:cubicBezTo>
                    <a:close/>
                    <a:moveTo>
                      <a:pt x="40" y="82"/>
                    </a:moveTo>
                    <a:cubicBezTo>
                      <a:pt x="38" y="81"/>
                      <a:pt x="35" y="81"/>
                      <a:pt x="33" y="80"/>
                    </a:cubicBezTo>
                    <a:cubicBezTo>
                      <a:pt x="28" y="79"/>
                      <a:pt x="23" y="77"/>
                      <a:pt x="19" y="75"/>
                    </a:cubicBezTo>
                    <a:cubicBezTo>
                      <a:pt x="16" y="73"/>
                      <a:pt x="12" y="71"/>
                      <a:pt x="11" y="68"/>
                    </a:cubicBezTo>
                    <a:cubicBezTo>
                      <a:pt x="11" y="65"/>
                      <a:pt x="15" y="63"/>
                      <a:pt x="17" y="62"/>
                    </a:cubicBezTo>
                    <a:cubicBezTo>
                      <a:pt x="17" y="62"/>
                      <a:pt x="17" y="62"/>
                      <a:pt x="17" y="62"/>
                    </a:cubicBezTo>
                    <a:cubicBezTo>
                      <a:pt x="17" y="62"/>
                      <a:pt x="17" y="62"/>
                      <a:pt x="18" y="62"/>
                    </a:cubicBezTo>
                    <a:cubicBezTo>
                      <a:pt x="20" y="62"/>
                      <a:pt x="21" y="60"/>
                      <a:pt x="20" y="58"/>
                    </a:cubicBezTo>
                    <a:cubicBezTo>
                      <a:pt x="19" y="56"/>
                      <a:pt x="17" y="55"/>
                      <a:pt x="14" y="56"/>
                    </a:cubicBezTo>
                    <a:cubicBezTo>
                      <a:pt x="11" y="56"/>
                      <a:pt x="9" y="57"/>
                      <a:pt x="7" y="59"/>
                    </a:cubicBezTo>
                    <a:cubicBezTo>
                      <a:pt x="1" y="64"/>
                      <a:pt x="0" y="70"/>
                      <a:pt x="5" y="76"/>
                    </a:cubicBezTo>
                    <a:cubicBezTo>
                      <a:pt x="9" y="80"/>
                      <a:pt x="15" y="82"/>
                      <a:pt x="21" y="83"/>
                    </a:cubicBezTo>
                    <a:cubicBezTo>
                      <a:pt x="26" y="85"/>
                      <a:pt x="31" y="86"/>
                      <a:pt x="37" y="87"/>
                    </a:cubicBezTo>
                    <a:cubicBezTo>
                      <a:pt x="37" y="87"/>
                      <a:pt x="38" y="87"/>
                      <a:pt x="38" y="87"/>
                    </a:cubicBezTo>
                    <a:cubicBezTo>
                      <a:pt x="39" y="87"/>
                      <a:pt x="39" y="85"/>
                      <a:pt x="39" y="84"/>
                    </a:cubicBezTo>
                    <a:cubicBezTo>
                      <a:pt x="39" y="84"/>
                      <a:pt x="39" y="83"/>
                      <a:pt x="39" y="82"/>
                    </a:cubicBezTo>
                    <a:cubicBezTo>
                      <a:pt x="39" y="82"/>
                      <a:pt x="40" y="82"/>
                      <a:pt x="40" y="82"/>
                    </a:cubicBezTo>
                    <a:cubicBezTo>
                      <a:pt x="40" y="83"/>
                      <a:pt x="40" y="84"/>
                      <a:pt x="40" y="85"/>
                    </a:cubicBezTo>
                    <a:cubicBezTo>
                      <a:pt x="39" y="85"/>
                      <a:pt x="39" y="86"/>
                      <a:pt x="39" y="86"/>
                    </a:cubicBezTo>
                    <a:cubicBezTo>
                      <a:pt x="39" y="86"/>
                      <a:pt x="39" y="87"/>
                      <a:pt x="38" y="87"/>
                    </a:cubicBezTo>
                    <a:cubicBezTo>
                      <a:pt x="40" y="87"/>
                      <a:pt x="42" y="88"/>
                      <a:pt x="43" y="87"/>
                    </a:cubicBezTo>
                    <a:cubicBezTo>
                      <a:pt x="43" y="87"/>
                      <a:pt x="43" y="87"/>
                      <a:pt x="43" y="86"/>
                    </a:cubicBezTo>
                    <a:cubicBezTo>
                      <a:pt x="43" y="86"/>
                      <a:pt x="43" y="86"/>
                      <a:pt x="43" y="86"/>
                    </a:cubicBezTo>
                    <a:cubicBezTo>
                      <a:pt x="44" y="84"/>
                      <a:pt x="42" y="82"/>
                      <a:pt x="40" y="82"/>
                    </a:cubicBezTo>
                    <a:close/>
                    <a:moveTo>
                      <a:pt x="89" y="92"/>
                    </a:moveTo>
                    <a:cubicBezTo>
                      <a:pt x="81" y="90"/>
                      <a:pt x="74" y="89"/>
                      <a:pt x="67" y="88"/>
                    </a:cubicBezTo>
                    <a:cubicBezTo>
                      <a:pt x="60" y="86"/>
                      <a:pt x="52" y="85"/>
                      <a:pt x="45" y="84"/>
                    </a:cubicBezTo>
                    <a:cubicBezTo>
                      <a:pt x="45" y="84"/>
                      <a:pt x="45" y="85"/>
                      <a:pt x="44" y="86"/>
                    </a:cubicBezTo>
                    <a:cubicBezTo>
                      <a:pt x="51" y="88"/>
                      <a:pt x="58" y="89"/>
                      <a:pt x="65" y="90"/>
                    </a:cubicBezTo>
                    <a:cubicBezTo>
                      <a:pt x="72" y="92"/>
                      <a:pt x="80" y="93"/>
                      <a:pt x="88" y="95"/>
                    </a:cubicBezTo>
                    <a:cubicBezTo>
                      <a:pt x="95" y="96"/>
                      <a:pt x="102" y="97"/>
                      <a:pt x="110" y="98"/>
                    </a:cubicBezTo>
                    <a:cubicBezTo>
                      <a:pt x="110" y="98"/>
                      <a:pt x="111" y="98"/>
                      <a:pt x="111" y="99"/>
                    </a:cubicBezTo>
                    <a:cubicBezTo>
                      <a:pt x="112" y="98"/>
                      <a:pt x="112" y="98"/>
                      <a:pt x="112" y="97"/>
                    </a:cubicBezTo>
                    <a:cubicBezTo>
                      <a:pt x="112" y="97"/>
                      <a:pt x="112" y="97"/>
                      <a:pt x="112" y="96"/>
                    </a:cubicBezTo>
                    <a:cubicBezTo>
                      <a:pt x="112" y="96"/>
                      <a:pt x="112" y="96"/>
                      <a:pt x="112" y="96"/>
                    </a:cubicBezTo>
                    <a:cubicBezTo>
                      <a:pt x="112" y="97"/>
                      <a:pt x="112" y="97"/>
                      <a:pt x="112" y="98"/>
                    </a:cubicBezTo>
                    <a:cubicBezTo>
                      <a:pt x="112" y="98"/>
                      <a:pt x="112" y="98"/>
                      <a:pt x="112" y="98"/>
                    </a:cubicBezTo>
                    <a:cubicBezTo>
                      <a:pt x="112" y="98"/>
                      <a:pt x="112" y="98"/>
                      <a:pt x="112" y="99"/>
                    </a:cubicBezTo>
                    <a:cubicBezTo>
                      <a:pt x="118" y="100"/>
                      <a:pt x="125" y="100"/>
                      <a:pt x="132" y="102"/>
                    </a:cubicBezTo>
                    <a:cubicBezTo>
                      <a:pt x="132" y="101"/>
                      <a:pt x="132" y="101"/>
                      <a:pt x="132" y="100"/>
                    </a:cubicBezTo>
                    <a:cubicBezTo>
                      <a:pt x="117" y="97"/>
                      <a:pt x="103" y="94"/>
                      <a:pt x="89" y="92"/>
                    </a:cubicBezTo>
                    <a:close/>
                    <a:moveTo>
                      <a:pt x="123" y="80"/>
                    </a:moveTo>
                    <a:cubicBezTo>
                      <a:pt x="124" y="80"/>
                      <a:pt x="125" y="81"/>
                      <a:pt x="126" y="81"/>
                    </a:cubicBezTo>
                    <a:cubicBezTo>
                      <a:pt x="126" y="81"/>
                      <a:pt x="126" y="81"/>
                      <a:pt x="126" y="81"/>
                    </a:cubicBezTo>
                    <a:cubicBezTo>
                      <a:pt x="125" y="80"/>
                      <a:pt x="124" y="79"/>
                      <a:pt x="123" y="80"/>
                    </a:cubicBezTo>
                    <a:close/>
                    <a:moveTo>
                      <a:pt x="127" y="81"/>
                    </a:moveTo>
                    <a:cubicBezTo>
                      <a:pt x="137" y="93"/>
                      <a:pt x="134" y="113"/>
                      <a:pt x="120" y="121"/>
                    </a:cubicBezTo>
                    <a:cubicBezTo>
                      <a:pt x="121" y="121"/>
                      <a:pt x="121" y="121"/>
                      <a:pt x="121" y="121"/>
                    </a:cubicBezTo>
                    <a:cubicBezTo>
                      <a:pt x="121" y="122"/>
                      <a:pt x="121" y="122"/>
                      <a:pt x="121" y="122"/>
                    </a:cubicBezTo>
                    <a:cubicBezTo>
                      <a:pt x="121" y="122"/>
                      <a:pt x="121" y="122"/>
                      <a:pt x="121" y="122"/>
                    </a:cubicBezTo>
                    <a:cubicBezTo>
                      <a:pt x="121" y="122"/>
                      <a:pt x="121" y="122"/>
                      <a:pt x="121" y="122"/>
                    </a:cubicBezTo>
                    <a:cubicBezTo>
                      <a:pt x="122" y="123"/>
                      <a:pt x="123" y="125"/>
                      <a:pt x="124" y="127"/>
                    </a:cubicBezTo>
                    <a:cubicBezTo>
                      <a:pt x="125" y="128"/>
                      <a:pt x="126" y="129"/>
                      <a:pt x="126" y="130"/>
                    </a:cubicBezTo>
                    <a:cubicBezTo>
                      <a:pt x="127" y="132"/>
                      <a:pt x="128" y="135"/>
                      <a:pt x="129" y="138"/>
                    </a:cubicBezTo>
                    <a:cubicBezTo>
                      <a:pt x="130" y="143"/>
                      <a:pt x="129" y="149"/>
                      <a:pt x="127" y="155"/>
                    </a:cubicBezTo>
                    <a:cubicBezTo>
                      <a:pt x="126" y="156"/>
                      <a:pt x="126" y="157"/>
                      <a:pt x="125" y="158"/>
                    </a:cubicBezTo>
                    <a:cubicBezTo>
                      <a:pt x="125" y="159"/>
                      <a:pt x="125" y="159"/>
                      <a:pt x="124" y="160"/>
                    </a:cubicBezTo>
                    <a:cubicBezTo>
                      <a:pt x="128" y="161"/>
                      <a:pt x="134" y="157"/>
                      <a:pt x="136" y="156"/>
                    </a:cubicBezTo>
                    <a:cubicBezTo>
                      <a:pt x="140" y="155"/>
                      <a:pt x="143" y="153"/>
                      <a:pt x="146" y="151"/>
                    </a:cubicBezTo>
                    <a:cubicBezTo>
                      <a:pt x="153" y="148"/>
                      <a:pt x="160" y="143"/>
                      <a:pt x="166" y="139"/>
                    </a:cubicBezTo>
                    <a:cubicBezTo>
                      <a:pt x="172" y="134"/>
                      <a:pt x="177" y="129"/>
                      <a:pt x="182" y="123"/>
                    </a:cubicBezTo>
                    <a:cubicBezTo>
                      <a:pt x="187" y="118"/>
                      <a:pt x="191" y="112"/>
                      <a:pt x="195" y="107"/>
                    </a:cubicBezTo>
                    <a:cubicBezTo>
                      <a:pt x="195" y="107"/>
                      <a:pt x="195" y="106"/>
                      <a:pt x="196" y="107"/>
                    </a:cubicBezTo>
                    <a:cubicBezTo>
                      <a:pt x="196" y="107"/>
                      <a:pt x="196" y="107"/>
                      <a:pt x="196" y="107"/>
                    </a:cubicBezTo>
                    <a:cubicBezTo>
                      <a:pt x="196" y="106"/>
                      <a:pt x="196" y="106"/>
                      <a:pt x="196" y="106"/>
                    </a:cubicBezTo>
                    <a:cubicBezTo>
                      <a:pt x="196" y="106"/>
                      <a:pt x="196" y="106"/>
                      <a:pt x="196" y="106"/>
                    </a:cubicBezTo>
                    <a:cubicBezTo>
                      <a:pt x="197" y="106"/>
                      <a:pt x="197" y="105"/>
                      <a:pt x="197" y="105"/>
                    </a:cubicBezTo>
                    <a:cubicBezTo>
                      <a:pt x="197" y="105"/>
                      <a:pt x="197" y="105"/>
                      <a:pt x="196" y="105"/>
                    </a:cubicBezTo>
                    <a:cubicBezTo>
                      <a:pt x="193" y="109"/>
                      <a:pt x="188" y="111"/>
                      <a:pt x="183" y="112"/>
                    </a:cubicBezTo>
                    <a:cubicBezTo>
                      <a:pt x="176" y="114"/>
                      <a:pt x="169" y="116"/>
                      <a:pt x="162" y="117"/>
                    </a:cubicBezTo>
                    <a:cubicBezTo>
                      <a:pt x="148" y="120"/>
                      <a:pt x="135" y="122"/>
                      <a:pt x="121" y="121"/>
                    </a:cubicBezTo>
                    <a:cubicBezTo>
                      <a:pt x="121" y="121"/>
                      <a:pt x="121" y="121"/>
                      <a:pt x="121" y="121"/>
                    </a:cubicBezTo>
                    <a:cubicBezTo>
                      <a:pt x="134" y="122"/>
                      <a:pt x="148" y="120"/>
                      <a:pt x="161" y="117"/>
                    </a:cubicBezTo>
                    <a:cubicBezTo>
                      <a:pt x="167" y="115"/>
                      <a:pt x="174" y="113"/>
                      <a:pt x="180" y="112"/>
                    </a:cubicBezTo>
                    <a:cubicBezTo>
                      <a:pt x="186" y="110"/>
                      <a:pt x="191" y="109"/>
                      <a:pt x="195" y="105"/>
                    </a:cubicBezTo>
                    <a:cubicBezTo>
                      <a:pt x="195" y="105"/>
                      <a:pt x="195" y="105"/>
                      <a:pt x="195" y="105"/>
                    </a:cubicBezTo>
                    <a:cubicBezTo>
                      <a:pt x="176" y="91"/>
                      <a:pt x="152" y="88"/>
                      <a:pt x="129" y="80"/>
                    </a:cubicBezTo>
                    <a:cubicBezTo>
                      <a:pt x="128" y="81"/>
                      <a:pt x="128" y="81"/>
                      <a:pt x="127" y="81"/>
                    </a:cubicBezTo>
                    <a:close/>
                    <a:moveTo>
                      <a:pt x="148" y="45"/>
                    </a:moveTo>
                    <a:cubicBezTo>
                      <a:pt x="149" y="59"/>
                      <a:pt x="142" y="72"/>
                      <a:pt x="130" y="80"/>
                    </a:cubicBezTo>
                    <a:cubicBezTo>
                      <a:pt x="142" y="83"/>
                      <a:pt x="154" y="87"/>
                      <a:pt x="166" y="90"/>
                    </a:cubicBezTo>
                    <a:cubicBezTo>
                      <a:pt x="177" y="93"/>
                      <a:pt x="187" y="97"/>
                      <a:pt x="196" y="104"/>
                    </a:cubicBezTo>
                    <a:cubicBezTo>
                      <a:pt x="196" y="103"/>
                      <a:pt x="196" y="103"/>
                      <a:pt x="196" y="102"/>
                    </a:cubicBezTo>
                    <a:cubicBezTo>
                      <a:pt x="196" y="102"/>
                      <a:pt x="196" y="102"/>
                      <a:pt x="196" y="102"/>
                    </a:cubicBezTo>
                    <a:cubicBezTo>
                      <a:pt x="196" y="89"/>
                      <a:pt x="186" y="76"/>
                      <a:pt x="178" y="66"/>
                    </a:cubicBezTo>
                    <a:cubicBezTo>
                      <a:pt x="170" y="56"/>
                      <a:pt x="160" y="48"/>
                      <a:pt x="148" y="40"/>
                    </a:cubicBezTo>
                    <a:cubicBezTo>
                      <a:pt x="148" y="41"/>
                      <a:pt x="148" y="43"/>
                      <a:pt x="148" y="45"/>
                    </a:cubicBezTo>
                    <a:close/>
                    <a:moveTo>
                      <a:pt x="144" y="37"/>
                    </a:moveTo>
                    <a:cubicBezTo>
                      <a:pt x="142" y="37"/>
                      <a:pt x="143" y="38"/>
                      <a:pt x="144" y="38"/>
                    </a:cubicBezTo>
                    <a:cubicBezTo>
                      <a:pt x="144" y="39"/>
                      <a:pt x="144" y="39"/>
                      <a:pt x="145" y="39"/>
                    </a:cubicBezTo>
                    <a:cubicBezTo>
                      <a:pt x="145" y="39"/>
                      <a:pt x="146" y="39"/>
                      <a:pt x="146" y="39"/>
                    </a:cubicBezTo>
                    <a:cubicBezTo>
                      <a:pt x="146" y="39"/>
                      <a:pt x="146" y="39"/>
                      <a:pt x="146" y="39"/>
                    </a:cubicBezTo>
                    <a:cubicBezTo>
                      <a:pt x="147" y="39"/>
                      <a:pt x="147" y="39"/>
                      <a:pt x="147" y="39"/>
                    </a:cubicBezTo>
                    <a:cubicBezTo>
                      <a:pt x="147" y="39"/>
                      <a:pt x="147" y="39"/>
                      <a:pt x="147" y="39"/>
                    </a:cubicBezTo>
                    <a:cubicBezTo>
                      <a:pt x="146" y="39"/>
                      <a:pt x="146" y="39"/>
                      <a:pt x="146" y="38"/>
                    </a:cubicBezTo>
                    <a:cubicBezTo>
                      <a:pt x="145" y="38"/>
                      <a:pt x="144" y="37"/>
                      <a:pt x="144" y="37"/>
                    </a:cubicBezTo>
                    <a:close/>
                    <a:moveTo>
                      <a:pt x="163" y="4"/>
                    </a:moveTo>
                    <a:cubicBezTo>
                      <a:pt x="165" y="11"/>
                      <a:pt x="163" y="19"/>
                      <a:pt x="160" y="26"/>
                    </a:cubicBezTo>
                    <a:cubicBezTo>
                      <a:pt x="158" y="29"/>
                      <a:pt x="156" y="33"/>
                      <a:pt x="153" y="35"/>
                    </a:cubicBezTo>
                    <a:cubicBezTo>
                      <a:pt x="152" y="37"/>
                      <a:pt x="150" y="38"/>
                      <a:pt x="149" y="39"/>
                    </a:cubicBezTo>
                    <a:cubicBezTo>
                      <a:pt x="149" y="39"/>
                      <a:pt x="149" y="39"/>
                      <a:pt x="149" y="39"/>
                    </a:cubicBezTo>
                    <a:cubicBezTo>
                      <a:pt x="161" y="47"/>
                      <a:pt x="172" y="57"/>
                      <a:pt x="181" y="68"/>
                    </a:cubicBezTo>
                    <a:cubicBezTo>
                      <a:pt x="185" y="74"/>
                      <a:pt x="189" y="79"/>
                      <a:pt x="192" y="86"/>
                    </a:cubicBezTo>
                    <a:cubicBezTo>
                      <a:pt x="195" y="90"/>
                      <a:pt x="197" y="96"/>
                      <a:pt x="197" y="102"/>
                    </a:cubicBezTo>
                    <a:cubicBezTo>
                      <a:pt x="197" y="102"/>
                      <a:pt x="197" y="102"/>
                      <a:pt x="197" y="102"/>
                    </a:cubicBezTo>
                    <a:cubicBezTo>
                      <a:pt x="198" y="100"/>
                      <a:pt x="198" y="98"/>
                      <a:pt x="198" y="96"/>
                    </a:cubicBezTo>
                    <a:cubicBezTo>
                      <a:pt x="198" y="94"/>
                      <a:pt x="198" y="92"/>
                      <a:pt x="198" y="90"/>
                    </a:cubicBezTo>
                    <a:cubicBezTo>
                      <a:pt x="199" y="86"/>
                      <a:pt x="199" y="81"/>
                      <a:pt x="198" y="77"/>
                    </a:cubicBezTo>
                    <a:cubicBezTo>
                      <a:pt x="198" y="67"/>
                      <a:pt x="196" y="58"/>
                      <a:pt x="193" y="49"/>
                    </a:cubicBezTo>
                    <a:cubicBezTo>
                      <a:pt x="190" y="40"/>
                      <a:pt x="185" y="31"/>
                      <a:pt x="180" y="23"/>
                    </a:cubicBezTo>
                    <a:cubicBezTo>
                      <a:pt x="175" y="16"/>
                      <a:pt x="170" y="10"/>
                      <a:pt x="164" y="4"/>
                    </a:cubicBezTo>
                    <a:cubicBezTo>
                      <a:pt x="164" y="4"/>
                      <a:pt x="164" y="4"/>
                      <a:pt x="163" y="4"/>
                    </a:cubicBezTo>
                    <a:close/>
                    <a:moveTo>
                      <a:pt x="160" y="1"/>
                    </a:moveTo>
                    <a:cubicBezTo>
                      <a:pt x="160" y="2"/>
                      <a:pt x="161" y="2"/>
                      <a:pt x="162" y="3"/>
                    </a:cubicBezTo>
                    <a:cubicBezTo>
                      <a:pt x="162" y="2"/>
                      <a:pt x="162" y="2"/>
                      <a:pt x="162" y="2"/>
                    </a:cubicBezTo>
                    <a:cubicBezTo>
                      <a:pt x="161" y="2"/>
                      <a:pt x="161" y="2"/>
                      <a:pt x="161" y="2"/>
                    </a:cubicBezTo>
                    <a:cubicBezTo>
                      <a:pt x="161" y="1"/>
                      <a:pt x="160" y="1"/>
                      <a:pt x="160" y="1"/>
                    </a:cubicBezTo>
                    <a:close/>
                  </a:path>
                </a:pathLst>
              </a:custGeom>
              <a:solidFill>
                <a:srgbClr val="FFFFFF">
                  <a:alpha val="100000"/>
                </a:srgbClr>
              </a:solidFill>
              <a:ln w="9525">
                <a:noFill/>
              </a:ln>
            </p:spPr>
            <p:txBody>
              <a:bodyPr/>
              <a:p>
                <a:endParaRPr lang="zh-CN" altLang="en-US"/>
              </a:p>
            </p:txBody>
          </p:sp>
          <p:sp>
            <p:nvSpPr>
              <p:cNvPr id="16654" name="Freeform 221"/>
              <p:cNvSpPr>
                <a:spLocks noEditPoints="1"/>
              </p:cNvSpPr>
              <p:nvPr/>
            </p:nvSpPr>
            <p:spPr>
              <a:xfrm>
                <a:off x="3344862" y="4759325"/>
                <a:ext cx="601663" cy="1241425"/>
              </a:xfrm>
              <a:custGeom>
                <a:avLst/>
                <a:gdLst>
                  <a:gd name="txL" fmla="*/ 0 w 78"/>
                  <a:gd name="txT" fmla="*/ 0 h 161"/>
                  <a:gd name="txR" fmla="*/ 78 w 78"/>
                  <a:gd name="txB" fmla="*/ 161 h 16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8" h="161">
                    <a:moveTo>
                      <a:pt x="75" y="129"/>
                    </a:moveTo>
                    <a:cubicBezTo>
                      <a:pt x="73" y="124"/>
                      <a:pt x="69" y="121"/>
                      <a:pt x="64" y="118"/>
                    </a:cubicBezTo>
                    <a:cubicBezTo>
                      <a:pt x="61" y="117"/>
                      <a:pt x="58" y="115"/>
                      <a:pt x="55" y="115"/>
                    </a:cubicBezTo>
                    <a:cubicBezTo>
                      <a:pt x="53" y="115"/>
                      <a:pt x="51" y="115"/>
                      <a:pt x="50" y="114"/>
                    </a:cubicBezTo>
                    <a:cubicBezTo>
                      <a:pt x="46" y="113"/>
                      <a:pt x="45" y="110"/>
                      <a:pt x="43" y="107"/>
                    </a:cubicBezTo>
                    <a:cubicBezTo>
                      <a:pt x="44" y="97"/>
                      <a:pt x="42" y="90"/>
                      <a:pt x="41" y="87"/>
                    </a:cubicBezTo>
                    <a:cubicBezTo>
                      <a:pt x="33" y="65"/>
                      <a:pt x="25" y="44"/>
                      <a:pt x="14" y="23"/>
                    </a:cubicBezTo>
                    <a:cubicBezTo>
                      <a:pt x="11" y="15"/>
                      <a:pt x="7" y="7"/>
                      <a:pt x="1" y="0"/>
                    </a:cubicBezTo>
                    <a:cubicBezTo>
                      <a:pt x="1" y="0"/>
                      <a:pt x="1" y="0"/>
                      <a:pt x="1" y="0"/>
                    </a:cubicBezTo>
                    <a:cubicBezTo>
                      <a:pt x="12" y="30"/>
                      <a:pt x="21" y="61"/>
                      <a:pt x="32" y="91"/>
                    </a:cubicBezTo>
                    <a:cubicBezTo>
                      <a:pt x="32" y="94"/>
                      <a:pt x="35" y="96"/>
                      <a:pt x="35" y="99"/>
                    </a:cubicBezTo>
                    <a:cubicBezTo>
                      <a:pt x="34" y="100"/>
                      <a:pt x="34" y="101"/>
                      <a:pt x="34" y="101"/>
                    </a:cubicBezTo>
                    <a:cubicBezTo>
                      <a:pt x="34" y="101"/>
                      <a:pt x="33" y="100"/>
                      <a:pt x="33" y="100"/>
                    </a:cubicBezTo>
                    <a:cubicBezTo>
                      <a:pt x="31" y="98"/>
                      <a:pt x="31" y="94"/>
                      <a:pt x="30" y="91"/>
                    </a:cubicBezTo>
                    <a:cubicBezTo>
                      <a:pt x="21" y="61"/>
                      <a:pt x="9" y="31"/>
                      <a:pt x="0" y="0"/>
                    </a:cubicBezTo>
                    <a:cubicBezTo>
                      <a:pt x="0" y="0"/>
                      <a:pt x="0" y="0"/>
                      <a:pt x="0" y="0"/>
                    </a:cubicBezTo>
                    <a:cubicBezTo>
                      <a:pt x="0" y="9"/>
                      <a:pt x="2" y="18"/>
                      <a:pt x="3" y="27"/>
                    </a:cubicBezTo>
                    <a:cubicBezTo>
                      <a:pt x="7" y="50"/>
                      <a:pt x="13" y="71"/>
                      <a:pt x="20" y="94"/>
                    </a:cubicBezTo>
                    <a:cubicBezTo>
                      <a:pt x="21" y="96"/>
                      <a:pt x="24" y="104"/>
                      <a:pt x="31" y="111"/>
                    </a:cubicBezTo>
                    <a:cubicBezTo>
                      <a:pt x="30" y="114"/>
                      <a:pt x="32" y="118"/>
                      <a:pt x="29" y="121"/>
                    </a:cubicBezTo>
                    <a:cubicBezTo>
                      <a:pt x="28" y="122"/>
                      <a:pt x="27" y="123"/>
                      <a:pt x="26" y="124"/>
                    </a:cubicBezTo>
                    <a:cubicBezTo>
                      <a:pt x="23" y="126"/>
                      <a:pt x="21" y="129"/>
                      <a:pt x="20" y="133"/>
                    </a:cubicBezTo>
                    <a:cubicBezTo>
                      <a:pt x="18" y="137"/>
                      <a:pt x="17" y="142"/>
                      <a:pt x="18" y="147"/>
                    </a:cubicBezTo>
                    <a:cubicBezTo>
                      <a:pt x="18" y="152"/>
                      <a:pt x="21" y="157"/>
                      <a:pt x="26" y="159"/>
                    </a:cubicBezTo>
                    <a:cubicBezTo>
                      <a:pt x="31" y="161"/>
                      <a:pt x="37" y="160"/>
                      <a:pt x="42" y="158"/>
                    </a:cubicBezTo>
                    <a:cubicBezTo>
                      <a:pt x="44" y="157"/>
                      <a:pt x="45" y="157"/>
                      <a:pt x="46" y="155"/>
                    </a:cubicBezTo>
                    <a:cubicBezTo>
                      <a:pt x="47" y="154"/>
                      <a:pt x="47" y="153"/>
                      <a:pt x="47" y="152"/>
                    </a:cubicBezTo>
                    <a:cubicBezTo>
                      <a:pt x="47" y="144"/>
                      <a:pt x="44" y="137"/>
                      <a:pt x="42" y="129"/>
                    </a:cubicBezTo>
                    <a:cubicBezTo>
                      <a:pt x="41" y="126"/>
                      <a:pt x="40" y="123"/>
                      <a:pt x="40" y="120"/>
                    </a:cubicBezTo>
                    <a:cubicBezTo>
                      <a:pt x="42" y="122"/>
                      <a:pt x="44" y="125"/>
                      <a:pt x="45" y="128"/>
                    </a:cubicBezTo>
                    <a:cubicBezTo>
                      <a:pt x="48" y="135"/>
                      <a:pt x="50" y="143"/>
                      <a:pt x="54" y="149"/>
                    </a:cubicBezTo>
                    <a:cubicBezTo>
                      <a:pt x="55" y="150"/>
                      <a:pt x="56" y="151"/>
                      <a:pt x="57" y="152"/>
                    </a:cubicBezTo>
                    <a:cubicBezTo>
                      <a:pt x="58" y="152"/>
                      <a:pt x="60" y="152"/>
                      <a:pt x="62" y="152"/>
                    </a:cubicBezTo>
                    <a:cubicBezTo>
                      <a:pt x="68" y="150"/>
                      <a:pt x="73" y="148"/>
                      <a:pt x="76" y="143"/>
                    </a:cubicBezTo>
                    <a:cubicBezTo>
                      <a:pt x="78" y="139"/>
                      <a:pt x="78" y="133"/>
                      <a:pt x="75" y="129"/>
                    </a:cubicBezTo>
                    <a:close/>
                    <a:moveTo>
                      <a:pt x="42" y="141"/>
                    </a:moveTo>
                    <a:cubicBezTo>
                      <a:pt x="42" y="149"/>
                      <a:pt x="38" y="156"/>
                      <a:pt x="33" y="156"/>
                    </a:cubicBezTo>
                    <a:cubicBezTo>
                      <a:pt x="27" y="156"/>
                      <a:pt x="22" y="150"/>
                      <a:pt x="22" y="142"/>
                    </a:cubicBezTo>
                    <a:cubicBezTo>
                      <a:pt x="21" y="134"/>
                      <a:pt x="25" y="128"/>
                      <a:pt x="31" y="127"/>
                    </a:cubicBezTo>
                    <a:cubicBezTo>
                      <a:pt x="36" y="127"/>
                      <a:pt x="41" y="133"/>
                      <a:pt x="42" y="141"/>
                    </a:cubicBezTo>
                    <a:close/>
                    <a:moveTo>
                      <a:pt x="37" y="111"/>
                    </a:moveTo>
                    <a:cubicBezTo>
                      <a:pt x="36" y="112"/>
                      <a:pt x="34" y="111"/>
                      <a:pt x="34" y="110"/>
                    </a:cubicBezTo>
                    <a:cubicBezTo>
                      <a:pt x="33" y="108"/>
                      <a:pt x="34" y="107"/>
                      <a:pt x="36" y="106"/>
                    </a:cubicBezTo>
                    <a:cubicBezTo>
                      <a:pt x="37" y="106"/>
                      <a:pt x="39" y="107"/>
                      <a:pt x="39" y="108"/>
                    </a:cubicBezTo>
                    <a:cubicBezTo>
                      <a:pt x="40" y="109"/>
                      <a:pt x="39" y="111"/>
                      <a:pt x="37" y="111"/>
                    </a:cubicBezTo>
                    <a:close/>
                    <a:moveTo>
                      <a:pt x="69" y="144"/>
                    </a:moveTo>
                    <a:cubicBezTo>
                      <a:pt x="65" y="147"/>
                      <a:pt x="57" y="144"/>
                      <a:pt x="53" y="138"/>
                    </a:cubicBezTo>
                    <a:cubicBezTo>
                      <a:pt x="48" y="131"/>
                      <a:pt x="49" y="123"/>
                      <a:pt x="53" y="120"/>
                    </a:cubicBezTo>
                    <a:cubicBezTo>
                      <a:pt x="58" y="117"/>
                      <a:pt x="65" y="120"/>
                      <a:pt x="70" y="127"/>
                    </a:cubicBezTo>
                    <a:cubicBezTo>
                      <a:pt x="74" y="134"/>
                      <a:pt x="74" y="141"/>
                      <a:pt x="69" y="144"/>
                    </a:cubicBezTo>
                    <a:close/>
                  </a:path>
                </a:pathLst>
              </a:custGeom>
              <a:solidFill>
                <a:srgbClr val="FFFFFF">
                  <a:alpha val="100000"/>
                </a:srgbClr>
              </a:solidFill>
              <a:ln w="9525">
                <a:noFill/>
              </a:ln>
            </p:spPr>
            <p:txBody>
              <a:bodyPr/>
              <a:p>
                <a:endParaRPr lang="zh-CN" altLang="en-US"/>
              </a:p>
            </p:txBody>
          </p:sp>
          <p:sp>
            <p:nvSpPr>
              <p:cNvPr id="16655" name="Freeform 222"/>
              <p:cNvSpPr>
                <a:spLocks noEditPoints="1"/>
              </p:cNvSpPr>
              <p:nvPr/>
            </p:nvSpPr>
            <p:spPr>
              <a:xfrm>
                <a:off x="9753600" y="6340475"/>
                <a:ext cx="1095375" cy="185738"/>
              </a:xfrm>
              <a:custGeom>
                <a:avLst/>
                <a:gdLst>
                  <a:gd name="txL" fmla="*/ 0 w 142"/>
                  <a:gd name="txT" fmla="*/ 0 h 24"/>
                  <a:gd name="txR" fmla="*/ 142 w 142"/>
                  <a:gd name="txB" fmla="*/ 24 h 2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2" h="24">
                    <a:moveTo>
                      <a:pt x="94" y="1"/>
                    </a:moveTo>
                    <a:cubicBezTo>
                      <a:pt x="71" y="2"/>
                      <a:pt x="48" y="2"/>
                      <a:pt x="24" y="4"/>
                    </a:cubicBezTo>
                    <a:cubicBezTo>
                      <a:pt x="24" y="4"/>
                      <a:pt x="24" y="4"/>
                      <a:pt x="24" y="4"/>
                    </a:cubicBezTo>
                    <a:cubicBezTo>
                      <a:pt x="24" y="3"/>
                      <a:pt x="24" y="3"/>
                      <a:pt x="24" y="3"/>
                    </a:cubicBezTo>
                    <a:cubicBezTo>
                      <a:pt x="20" y="4"/>
                      <a:pt x="17" y="4"/>
                      <a:pt x="14" y="4"/>
                    </a:cubicBezTo>
                    <a:cubicBezTo>
                      <a:pt x="12" y="4"/>
                      <a:pt x="10" y="4"/>
                      <a:pt x="8" y="5"/>
                    </a:cubicBezTo>
                    <a:cubicBezTo>
                      <a:pt x="6" y="5"/>
                      <a:pt x="3" y="4"/>
                      <a:pt x="2" y="6"/>
                    </a:cubicBezTo>
                    <a:cubicBezTo>
                      <a:pt x="0" y="9"/>
                      <a:pt x="1" y="13"/>
                      <a:pt x="1" y="15"/>
                    </a:cubicBezTo>
                    <a:cubicBezTo>
                      <a:pt x="2" y="17"/>
                      <a:pt x="2" y="20"/>
                      <a:pt x="4" y="22"/>
                    </a:cubicBezTo>
                    <a:cubicBezTo>
                      <a:pt x="6" y="23"/>
                      <a:pt x="8" y="23"/>
                      <a:pt x="11" y="23"/>
                    </a:cubicBezTo>
                    <a:cubicBezTo>
                      <a:pt x="11" y="23"/>
                      <a:pt x="11" y="23"/>
                      <a:pt x="12" y="23"/>
                    </a:cubicBezTo>
                    <a:cubicBezTo>
                      <a:pt x="12" y="24"/>
                      <a:pt x="13" y="24"/>
                      <a:pt x="14" y="24"/>
                    </a:cubicBezTo>
                    <a:cubicBezTo>
                      <a:pt x="18" y="24"/>
                      <a:pt x="21" y="24"/>
                      <a:pt x="25" y="24"/>
                    </a:cubicBezTo>
                    <a:cubicBezTo>
                      <a:pt x="25" y="24"/>
                      <a:pt x="25" y="23"/>
                      <a:pt x="25" y="23"/>
                    </a:cubicBezTo>
                    <a:cubicBezTo>
                      <a:pt x="48" y="23"/>
                      <a:pt x="71" y="22"/>
                      <a:pt x="95" y="21"/>
                    </a:cubicBezTo>
                    <a:cubicBezTo>
                      <a:pt x="99" y="20"/>
                      <a:pt x="104" y="21"/>
                      <a:pt x="109" y="19"/>
                    </a:cubicBezTo>
                    <a:cubicBezTo>
                      <a:pt x="120" y="16"/>
                      <a:pt x="130" y="12"/>
                      <a:pt x="141" y="9"/>
                    </a:cubicBezTo>
                    <a:cubicBezTo>
                      <a:pt x="141" y="9"/>
                      <a:pt x="142" y="8"/>
                      <a:pt x="141" y="8"/>
                    </a:cubicBezTo>
                    <a:cubicBezTo>
                      <a:pt x="131" y="6"/>
                      <a:pt x="120" y="3"/>
                      <a:pt x="110" y="1"/>
                    </a:cubicBezTo>
                    <a:cubicBezTo>
                      <a:pt x="105" y="0"/>
                      <a:pt x="100" y="1"/>
                      <a:pt x="94" y="1"/>
                    </a:cubicBezTo>
                    <a:close/>
                    <a:moveTo>
                      <a:pt x="93" y="2"/>
                    </a:moveTo>
                    <a:cubicBezTo>
                      <a:pt x="97" y="2"/>
                      <a:pt x="101" y="2"/>
                      <a:pt x="105" y="2"/>
                    </a:cubicBezTo>
                    <a:cubicBezTo>
                      <a:pt x="104" y="3"/>
                      <a:pt x="103" y="4"/>
                      <a:pt x="101" y="4"/>
                    </a:cubicBezTo>
                    <a:cubicBezTo>
                      <a:pt x="101" y="4"/>
                      <a:pt x="101" y="4"/>
                      <a:pt x="101" y="4"/>
                    </a:cubicBezTo>
                    <a:cubicBezTo>
                      <a:pt x="75" y="6"/>
                      <a:pt x="49" y="5"/>
                      <a:pt x="23" y="8"/>
                    </a:cubicBezTo>
                    <a:cubicBezTo>
                      <a:pt x="23" y="8"/>
                      <a:pt x="23" y="9"/>
                      <a:pt x="23" y="9"/>
                    </a:cubicBezTo>
                    <a:cubicBezTo>
                      <a:pt x="49" y="6"/>
                      <a:pt x="75" y="9"/>
                      <a:pt x="101" y="5"/>
                    </a:cubicBezTo>
                    <a:cubicBezTo>
                      <a:pt x="101" y="5"/>
                      <a:pt x="101" y="5"/>
                      <a:pt x="101" y="6"/>
                    </a:cubicBezTo>
                    <a:cubicBezTo>
                      <a:pt x="103" y="6"/>
                      <a:pt x="105" y="6"/>
                      <a:pt x="104" y="9"/>
                    </a:cubicBezTo>
                    <a:cubicBezTo>
                      <a:pt x="104" y="10"/>
                      <a:pt x="102" y="11"/>
                      <a:pt x="101" y="12"/>
                    </a:cubicBezTo>
                    <a:cubicBezTo>
                      <a:pt x="101" y="12"/>
                      <a:pt x="101" y="12"/>
                      <a:pt x="101" y="12"/>
                    </a:cubicBezTo>
                    <a:cubicBezTo>
                      <a:pt x="75" y="13"/>
                      <a:pt x="49" y="15"/>
                      <a:pt x="23" y="15"/>
                    </a:cubicBezTo>
                    <a:cubicBezTo>
                      <a:pt x="22" y="15"/>
                      <a:pt x="22" y="15"/>
                      <a:pt x="22" y="15"/>
                    </a:cubicBezTo>
                    <a:cubicBezTo>
                      <a:pt x="22" y="12"/>
                      <a:pt x="22" y="8"/>
                      <a:pt x="24" y="5"/>
                    </a:cubicBezTo>
                    <a:cubicBezTo>
                      <a:pt x="24" y="5"/>
                      <a:pt x="24" y="5"/>
                      <a:pt x="25" y="5"/>
                    </a:cubicBezTo>
                    <a:cubicBezTo>
                      <a:pt x="47" y="4"/>
                      <a:pt x="70" y="3"/>
                      <a:pt x="93" y="2"/>
                    </a:cubicBezTo>
                    <a:close/>
                    <a:moveTo>
                      <a:pt x="24" y="23"/>
                    </a:moveTo>
                    <a:cubicBezTo>
                      <a:pt x="24" y="23"/>
                      <a:pt x="24" y="23"/>
                      <a:pt x="24" y="23"/>
                    </a:cubicBezTo>
                    <a:cubicBezTo>
                      <a:pt x="22" y="23"/>
                      <a:pt x="20" y="23"/>
                      <a:pt x="18" y="23"/>
                    </a:cubicBezTo>
                    <a:cubicBezTo>
                      <a:pt x="16" y="21"/>
                      <a:pt x="16" y="18"/>
                      <a:pt x="15" y="16"/>
                    </a:cubicBezTo>
                    <a:cubicBezTo>
                      <a:pt x="15" y="15"/>
                      <a:pt x="15" y="14"/>
                      <a:pt x="15" y="12"/>
                    </a:cubicBezTo>
                    <a:cubicBezTo>
                      <a:pt x="14" y="10"/>
                      <a:pt x="15" y="8"/>
                      <a:pt x="16" y="6"/>
                    </a:cubicBezTo>
                    <a:cubicBezTo>
                      <a:pt x="16" y="6"/>
                      <a:pt x="16" y="5"/>
                      <a:pt x="15" y="6"/>
                    </a:cubicBezTo>
                    <a:cubicBezTo>
                      <a:pt x="12" y="8"/>
                      <a:pt x="13" y="12"/>
                      <a:pt x="14" y="15"/>
                    </a:cubicBezTo>
                    <a:cubicBezTo>
                      <a:pt x="15" y="18"/>
                      <a:pt x="15" y="21"/>
                      <a:pt x="17" y="23"/>
                    </a:cubicBezTo>
                    <a:cubicBezTo>
                      <a:pt x="16" y="23"/>
                      <a:pt x="15" y="23"/>
                      <a:pt x="14" y="23"/>
                    </a:cubicBezTo>
                    <a:cubicBezTo>
                      <a:pt x="14" y="23"/>
                      <a:pt x="13" y="23"/>
                      <a:pt x="12" y="22"/>
                    </a:cubicBezTo>
                    <a:cubicBezTo>
                      <a:pt x="12" y="22"/>
                      <a:pt x="12" y="22"/>
                      <a:pt x="12" y="22"/>
                    </a:cubicBezTo>
                    <a:cubicBezTo>
                      <a:pt x="12" y="21"/>
                      <a:pt x="10" y="17"/>
                      <a:pt x="9" y="13"/>
                    </a:cubicBezTo>
                    <a:cubicBezTo>
                      <a:pt x="9" y="10"/>
                      <a:pt x="8" y="7"/>
                      <a:pt x="11" y="5"/>
                    </a:cubicBezTo>
                    <a:cubicBezTo>
                      <a:pt x="13" y="5"/>
                      <a:pt x="16" y="5"/>
                      <a:pt x="18" y="5"/>
                    </a:cubicBezTo>
                    <a:cubicBezTo>
                      <a:pt x="19" y="5"/>
                      <a:pt x="21" y="5"/>
                      <a:pt x="23" y="5"/>
                    </a:cubicBezTo>
                    <a:cubicBezTo>
                      <a:pt x="19" y="10"/>
                      <a:pt x="21" y="19"/>
                      <a:pt x="25" y="23"/>
                    </a:cubicBezTo>
                    <a:cubicBezTo>
                      <a:pt x="25" y="23"/>
                      <a:pt x="25" y="23"/>
                      <a:pt x="24" y="23"/>
                    </a:cubicBezTo>
                    <a:close/>
                    <a:moveTo>
                      <a:pt x="8" y="22"/>
                    </a:moveTo>
                    <a:cubicBezTo>
                      <a:pt x="4" y="21"/>
                      <a:pt x="3" y="18"/>
                      <a:pt x="3" y="15"/>
                    </a:cubicBezTo>
                    <a:cubicBezTo>
                      <a:pt x="3" y="14"/>
                      <a:pt x="2" y="10"/>
                      <a:pt x="2" y="9"/>
                    </a:cubicBezTo>
                    <a:cubicBezTo>
                      <a:pt x="3" y="7"/>
                      <a:pt x="5" y="7"/>
                      <a:pt x="7" y="7"/>
                    </a:cubicBezTo>
                    <a:cubicBezTo>
                      <a:pt x="7" y="8"/>
                      <a:pt x="7" y="9"/>
                      <a:pt x="7" y="10"/>
                    </a:cubicBezTo>
                    <a:cubicBezTo>
                      <a:pt x="7" y="12"/>
                      <a:pt x="8" y="14"/>
                      <a:pt x="8" y="15"/>
                    </a:cubicBezTo>
                    <a:cubicBezTo>
                      <a:pt x="8" y="18"/>
                      <a:pt x="9" y="20"/>
                      <a:pt x="10" y="22"/>
                    </a:cubicBezTo>
                    <a:cubicBezTo>
                      <a:pt x="10" y="22"/>
                      <a:pt x="10" y="22"/>
                      <a:pt x="10" y="22"/>
                    </a:cubicBezTo>
                    <a:cubicBezTo>
                      <a:pt x="9" y="22"/>
                      <a:pt x="8" y="22"/>
                      <a:pt x="8" y="22"/>
                    </a:cubicBezTo>
                    <a:close/>
                    <a:moveTo>
                      <a:pt x="25" y="23"/>
                    </a:moveTo>
                    <a:cubicBezTo>
                      <a:pt x="25" y="23"/>
                      <a:pt x="25" y="23"/>
                      <a:pt x="25" y="23"/>
                    </a:cubicBezTo>
                    <a:cubicBezTo>
                      <a:pt x="24" y="21"/>
                      <a:pt x="23" y="19"/>
                      <a:pt x="23" y="16"/>
                    </a:cubicBezTo>
                    <a:cubicBezTo>
                      <a:pt x="49" y="16"/>
                      <a:pt x="75" y="16"/>
                      <a:pt x="101" y="12"/>
                    </a:cubicBezTo>
                    <a:cubicBezTo>
                      <a:pt x="101" y="13"/>
                      <a:pt x="101" y="13"/>
                      <a:pt x="101" y="13"/>
                    </a:cubicBezTo>
                    <a:cubicBezTo>
                      <a:pt x="103" y="13"/>
                      <a:pt x="109" y="15"/>
                      <a:pt x="106" y="18"/>
                    </a:cubicBezTo>
                    <a:cubicBezTo>
                      <a:pt x="102" y="19"/>
                      <a:pt x="99" y="19"/>
                      <a:pt x="95" y="20"/>
                    </a:cubicBezTo>
                    <a:cubicBezTo>
                      <a:pt x="71" y="21"/>
                      <a:pt x="48" y="22"/>
                      <a:pt x="25" y="23"/>
                    </a:cubicBezTo>
                    <a:close/>
                    <a:moveTo>
                      <a:pt x="138" y="9"/>
                    </a:moveTo>
                    <a:cubicBezTo>
                      <a:pt x="138" y="9"/>
                      <a:pt x="138" y="9"/>
                      <a:pt x="138" y="9"/>
                    </a:cubicBezTo>
                    <a:cubicBezTo>
                      <a:pt x="138" y="9"/>
                      <a:pt x="138" y="9"/>
                      <a:pt x="138" y="9"/>
                    </a:cubicBezTo>
                    <a:cubicBezTo>
                      <a:pt x="138" y="9"/>
                      <a:pt x="138" y="9"/>
                      <a:pt x="138" y="9"/>
                    </a:cubicBezTo>
                    <a:close/>
                    <a:moveTo>
                      <a:pt x="127" y="6"/>
                    </a:moveTo>
                    <a:cubicBezTo>
                      <a:pt x="127" y="6"/>
                      <a:pt x="127" y="6"/>
                      <a:pt x="127" y="6"/>
                    </a:cubicBezTo>
                    <a:cubicBezTo>
                      <a:pt x="127" y="8"/>
                      <a:pt x="128" y="10"/>
                      <a:pt x="129" y="11"/>
                    </a:cubicBezTo>
                    <a:cubicBezTo>
                      <a:pt x="123" y="13"/>
                      <a:pt x="117" y="15"/>
                      <a:pt x="111" y="17"/>
                    </a:cubicBezTo>
                    <a:cubicBezTo>
                      <a:pt x="110" y="18"/>
                      <a:pt x="109" y="18"/>
                      <a:pt x="107" y="18"/>
                    </a:cubicBezTo>
                    <a:cubicBezTo>
                      <a:pt x="109" y="15"/>
                      <a:pt x="105" y="13"/>
                      <a:pt x="102" y="12"/>
                    </a:cubicBezTo>
                    <a:cubicBezTo>
                      <a:pt x="104" y="11"/>
                      <a:pt x="106" y="10"/>
                      <a:pt x="106" y="7"/>
                    </a:cubicBezTo>
                    <a:cubicBezTo>
                      <a:pt x="106" y="6"/>
                      <a:pt x="104" y="5"/>
                      <a:pt x="103" y="5"/>
                    </a:cubicBezTo>
                    <a:cubicBezTo>
                      <a:pt x="105" y="4"/>
                      <a:pt x="106" y="3"/>
                      <a:pt x="107" y="2"/>
                    </a:cubicBezTo>
                    <a:cubicBezTo>
                      <a:pt x="108" y="2"/>
                      <a:pt x="109" y="2"/>
                      <a:pt x="110" y="2"/>
                    </a:cubicBezTo>
                    <a:cubicBezTo>
                      <a:pt x="115" y="3"/>
                      <a:pt x="121" y="5"/>
                      <a:pt x="127" y="6"/>
                    </a:cubicBezTo>
                    <a:close/>
                  </a:path>
                </a:pathLst>
              </a:custGeom>
              <a:solidFill>
                <a:srgbClr val="FFFFFF">
                  <a:alpha val="100000"/>
                </a:srgbClr>
              </a:solidFill>
              <a:ln w="9525">
                <a:noFill/>
              </a:ln>
            </p:spPr>
            <p:txBody>
              <a:bodyPr/>
              <a:p>
                <a:endParaRPr lang="zh-CN" altLang="en-US"/>
              </a:p>
            </p:txBody>
          </p:sp>
          <p:sp>
            <p:nvSpPr>
              <p:cNvPr id="16656" name="Freeform 223"/>
              <p:cNvSpPr>
                <a:spLocks noEditPoints="1"/>
              </p:cNvSpPr>
              <p:nvPr/>
            </p:nvSpPr>
            <p:spPr>
              <a:xfrm>
                <a:off x="560387" y="6613523"/>
                <a:ext cx="933450" cy="633413"/>
              </a:xfrm>
              <a:custGeom>
                <a:avLst/>
                <a:gdLst>
                  <a:gd name="txL" fmla="*/ 0 w 121"/>
                  <a:gd name="txT" fmla="*/ 0 h 82"/>
                  <a:gd name="txR" fmla="*/ 121 w 121"/>
                  <a:gd name="txB" fmla="*/ 82 h 8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1" h="82">
                    <a:moveTo>
                      <a:pt x="45" y="64"/>
                    </a:moveTo>
                    <a:cubicBezTo>
                      <a:pt x="64" y="51"/>
                      <a:pt x="84" y="39"/>
                      <a:pt x="103" y="26"/>
                    </a:cubicBezTo>
                    <a:cubicBezTo>
                      <a:pt x="103" y="26"/>
                      <a:pt x="103" y="26"/>
                      <a:pt x="103" y="26"/>
                    </a:cubicBezTo>
                    <a:cubicBezTo>
                      <a:pt x="103" y="26"/>
                      <a:pt x="103" y="26"/>
                      <a:pt x="104" y="26"/>
                    </a:cubicBezTo>
                    <a:cubicBezTo>
                      <a:pt x="106" y="24"/>
                      <a:pt x="109" y="22"/>
                      <a:pt x="112" y="20"/>
                    </a:cubicBezTo>
                    <a:cubicBezTo>
                      <a:pt x="113" y="19"/>
                      <a:pt x="115" y="18"/>
                      <a:pt x="116" y="17"/>
                    </a:cubicBezTo>
                    <a:cubicBezTo>
                      <a:pt x="118" y="15"/>
                      <a:pt x="121" y="14"/>
                      <a:pt x="121" y="12"/>
                    </a:cubicBezTo>
                    <a:cubicBezTo>
                      <a:pt x="121" y="9"/>
                      <a:pt x="118" y="6"/>
                      <a:pt x="117" y="4"/>
                    </a:cubicBezTo>
                    <a:cubicBezTo>
                      <a:pt x="115" y="3"/>
                      <a:pt x="113" y="0"/>
                      <a:pt x="110" y="0"/>
                    </a:cubicBezTo>
                    <a:cubicBezTo>
                      <a:pt x="108" y="0"/>
                      <a:pt x="106" y="1"/>
                      <a:pt x="105" y="3"/>
                    </a:cubicBezTo>
                    <a:cubicBezTo>
                      <a:pt x="104" y="2"/>
                      <a:pt x="104" y="2"/>
                      <a:pt x="103" y="3"/>
                    </a:cubicBezTo>
                    <a:cubicBezTo>
                      <a:pt x="102" y="3"/>
                      <a:pt x="102" y="3"/>
                      <a:pt x="101" y="3"/>
                    </a:cubicBezTo>
                    <a:cubicBezTo>
                      <a:pt x="98" y="5"/>
                      <a:pt x="95" y="7"/>
                      <a:pt x="92" y="9"/>
                    </a:cubicBezTo>
                    <a:cubicBezTo>
                      <a:pt x="92" y="9"/>
                      <a:pt x="92" y="9"/>
                      <a:pt x="92" y="10"/>
                    </a:cubicBezTo>
                    <a:cubicBezTo>
                      <a:pt x="72" y="22"/>
                      <a:pt x="53" y="35"/>
                      <a:pt x="34" y="47"/>
                    </a:cubicBezTo>
                    <a:cubicBezTo>
                      <a:pt x="30" y="50"/>
                      <a:pt x="26" y="52"/>
                      <a:pt x="23" y="56"/>
                    </a:cubicBezTo>
                    <a:cubicBezTo>
                      <a:pt x="16" y="65"/>
                      <a:pt x="9" y="73"/>
                      <a:pt x="1" y="81"/>
                    </a:cubicBezTo>
                    <a:cubicBezTo>
                      <a:pt x="0" y="81"/>
                      <a:pt x="1" y="82"/>
                      <a:pt x="2" y="82"/>
                    </a:cubicBezTo>
                    <a:cubicBezTo>
                      <a:pt x="12" y="79"/>
                      <a:pt x="22" y="76"/>
                      <a:pt x="32" y="72"/>
                    </a:cubicBezTo>
                    <a:cubicBezTo>
                      <a:pt x="37" y="70"/>
                      <a:pt x="41" y="67"/>
                      <a:pt x="45" y="64"/>
                    </a:cubicBezTo>
                    <a:close/>
                    <a:moveTo>
                      <a:pt x="45" y="62"/>
                    </a:moveTo>
                    <a:cubicBezTo>
                      <a:pt x="42" y="65"/>
                      <a:pt x="39" y="67"/>
                      <a:pt x="35" y="69"/>
                    </a:cubicBezTo>
                    <a:cubicBezTo>
                      <a:pt x="36" y="68"/>
                      <a:pt x="36" y="66"/>
                      <a:pt x="37" y="65"/>
                    </a:cubicBezTo>
                    <a:cubicBezTo>
                      <a:pt x="37" y="65"/>
                      <a:pt x="38" y="65"/>
                      <a:pt x="38" y="64"/>
                    </a:cubicBezTo>
                    <a:cubicBezTo>
                      <a:pt x="59" y="50"/>
                      <a:pt x="82" y="37"/>
                      <a:pt x="102" y="21"/>
                    </a:cubicBezTo>
                    <a:cubicBezTo>
                      <a:pt x="102" y="21"/>
                      <a:pt x="102" y="21"/>
                      <a:pt x="102" y="21"/>
                    </a:cubicBezTo>
                    <a:cubicBezTo>
                      <a:pt x="81" y="37"/>
                      <a:pt x="57" y="48"/>
                      <a:pt x="37" y="64"/>
                    </a:cubicBezTo>
                    <a:cubicBezTo>
                      <a:pt x="37" y="64"/>
                      <a:pt x="37" y="64"/>
                      <a:pt x="37" y="64"/>
                    </a:cubicBezTo>
                    <a:cubicBezTo>
                      <a:pt x="35" y="64"/>
                      <a:pt x="33" y="65"/>
                      <a:pt x="32" y="62"/>
                    </a:cubicBezTo>
                    <a:cubicBezTo>
                      <a:pt x="32" y="61"/>
                      <a:pt x="33" y="60"/>
                      <a:pt x="34" y="58"/>
                    </a:cubicBezTo>
                    <a:cubicBezTo>
                      <a:pt x="34" y="58"/>
                      <a:pt x="34" y="58"/>
                      <a:pt x="33" y="58"/>
                    </a:cubicBezTo>
                    <a:cubicBezTo>
                      <a:pt x="55" y="44"/>
                      <a:pt x="77" y="29"/>
                      <a:pt x="98" y="15"/>
                    </a:cubicBezTo>
                    <a:cubicBezTo>
                      <a:pt x="98" y="15"/>
                      <a:pt x="98" y="15"/>
                      <a:pt x="98" y="15"/>
                    </a:cubicBezTo>
                    <a:cubicBezTo>
                      <a:pt x="101" y="17"/>
                      <a:pt x="103" y="21"/>
                      <a:pt x="102" y="25"/>
                    </a:cubicBezTo>
                    <a:cubicBezTo>
                      <a:pt x="102" y="25"/>
                      <a:pt x="102" y="25"/>
                      <a:pt x="102" y="25"/>
                    </a:cubicBezTo>
                    <a:cubicBezTo>
                      <a:pt x="83" y="37"/>
                      <a:pt x="64" y="50"/>
                      <a:pt x="45" y="62"/>
                    </a:cubicBezTo>
                    <a:close/>
                    <a:moveTo>
                      <a:pt x="93" y="10"/>
                    </a:moveTo>
                    <a:cubicBezTo>
                      <a:pt x="93" y="9"/>
                      <a:pt x="93" y="9"/>
                      <a:pt x="93" y="9"/>
                    </a:cubicBezTo>
                    <a:cubicBezTo>
                      <a:pt x="95" y="8"/>
                      <a:pt x="96" y="7"/>
                      <a:pt x="98" y="6"/>
                    </a:cubicBezTo>
                    <a:cubicBezTo>
                      <a:pt x="101" y="6"/>
                      <a:pt x="102" y="9"/>
                      <a:pt x="104" y="10"/>
                    </a:cubicBezTo>
                    <a:cubicBezTo>
                      <a:pt x="105" y="11"/>
                      <a:pt x="106" y="12"/>
                      <a:pt x="107" y="13"/>
                    </a:cubicBezTo>
                    <a:cubicBezTo>
                      <a:pt x="108" y="15"/>
                      <a:pt x="109" y="17"/>
                      <a:pt x="109" y="19"/>
                    </a:cubicBezTo>
                    <a:cubicBezTo>
                      <a:pt x="109" y="20"/>
                      <a:pt x="110" y="20"/>
                      <a:pt x="110" y="20"/>
                    </a:cubicBezTo>
                    <a:cubicBezTo>
                      <a:pt x="111" y="15"/>
                      <a:pt x="108" y="13"/>
                      <a:pt x="105" y="11"/>
                    </a:cubicBezTo>
                    <a:cubicBezTo>
                      <a:pt x="103" y="9"/>
                      <a:pt x="102" y="6"/>
                      <a:pt x="99" y="6"/>
                    </a:cubicBezTo>
                    <a:cubicBezTo>
                      <a:pt x="100" y="5"/>
                      <a:pt x="100" y="5"/>
                      <a:pt x="101" y="4"/>
                    </a:cubicBezTo>
                    <a:cubicBezTo>
                      <a:pt x="102" y="4"/>
                      <a:pt x="103" y="4"/>
                      <a:pt x="103" y="4"/>
                    </a:cubicBezTo>
                    <a:cubicBezTo>
                      <a:pt x="103" y="4"/>
                      <a:pt x="103" y="4"/>
                      <a:pt x="103" y="4"/>
                    </a:cubicBezTo>
                    <a:cubicBezTo>
                      <a:pt x="104" y="5"/>
                      <a:pt x="108" y="7"/>
                      <a:pt x="111" y="10"/>
                    </a:cubicBezTo>
                    <a:cubicBezTo>
                      <a:pt x="113" y="12"/>
                      <a:pt x="115" y="15"/>
                      <a:pt x="113" y="18"/>
                    </a:cubicBezTo>
                    <a:cubicBezTo>
                      <a:pt x="112" y="19"/>
                      <a:pt x="109" y="20"/>
                      <a:pt x="108" y="21"/>
                    </a:cubicBezTo>
                    <a:cubicBezTo>
                      <a:pt x="107" y="22"/>
                      <a:pt x="105" y="23"/>
                      <a:pt x="104" y="24"/>
                    </a:cubicBezTo>
                    <a:cubicBezTo>
                      <a:pt x="104" y="18"/>
                      <a:pt x="98" y="11"/>
                      <a:pt x="92" y="10"/>
                    </a:cubicBezTo>
                    <a:cubicBezTo>
                      <a:pt x="92" y="10"/>
                      <a:pt x="93" y="10"/>
                      <a:pt x="93" y="10"/>
                    </a:cubicBezTo>
                    <a:close/>
                    <a:moveTo>
                      <a:pt x="108" y="2"/>
                    </a:moveTo>
                    <a:cubicBezTo>
                      <a:pt x="111" y="1"/>
                      <a:pt x="113" y="3"/>
                      <a:pt x="115" y="5"/>
                    </a:cubicBezTo>
                    <a:cubicBezTo>
                      <a:pt x="116" y="6"/>
                      <a:pt x="119" y="8"/>
                      <a:pt x="119" y="10"/>
                    </a:cubicBezTo>
                    <a:cubicBezTo>
                      <a:pt x="119" y="12"/>
                      <a:pt x="118" y="13"/>
                      <a:pt x="116" y="14"/>
                    </a:cubicBezTo>
                    <a:cubicBezTo>
                      <a:pt x="116" y="13"/>
                      <a:pt x="115" y="12"/>
                      <a:pt x="114" y="11"/>
                    </a:cubicBezTo>
                    <a:cubicBezTo>
                      <a:pt x="113" y="10"/>
                      <a:pt x="112" y="9"/>
                      <a:pt x="111" y="8"/>
                    </a:cubicBezTo>
                    <a:cubicBezTo>
                      <a:pt x="109" y="6"/>
                      <a:pt x="108" y="4"/>
                      <a:pt x="105" y="3"/>
                    </a:cubicBezTo>
                    <a:cubicBezTo>
                      <a:pt x="105" y="3"/>
                      <a:pt x="105" y="3"/>
                      <a:pt x="105" y="3"/>
                    </a:cubicBezTo>
                    <a:cubicBezTo>
                      <a:pt x="106" y="3"/>
                      <a:pt x="107" y="2"/>
                      <a:pt x="108" y="2"/>
                    </a:cubicBezTo>
                    <a:close/>
                    <a:moveTo>
                      <a:pt x="92" y="10"/>
                    </a:moveTo>
                    <a:cubicBezTo>
                      <a:pt x="92" y="10"/>
                      <a:pt x="92" y="10"/>
                      <a:pt x="92" y="10"/>
                    </a:cubicBezTo>
                    <a:cubicBezTo>
                      <a:pt x="94" y="11"/>
                      <a:pt x="96" y="13"/>
                      <a:pt x="98" y="14"/>
                    </a:cubicBezTo>
                    <a:cubicBezTo>
                      <a:pt x="76" y="28"/>
                      <a:pt x="54" y="42"/>
                      <a:pt x="33" y="58"/>
                    </a:cubicBezTo>
                    <a:cubicBezTo>
                      <a:pt x="33" y="58"/>
                      <a:pt x="33" y="58"/>
                      <a:pt x="33" y="58"/>
                    </a:cubicBezTo>
                    <a:cubicBezTo>
                      <a:pt x="31" y="58"/>
                      <a:pt x="25" y="60"/>
                      <a:pt x="25" y="55"/>
                    </a:cubicBezTo>
                    <a:cubicBezTo>
                      <a:pt x="28" y="53"/>
                      <a:pt x="31" y="51"/>
                      <a:pt x="35" y="49"/>
                    </a:cubicBezTo>
                    <a:cubicBezTo>
                      <a:pt x="54" y="36"/>
                      <a:pt x="73" y="23"/>
                      <a:pt x="92" y="10"/>
                    </a:cubicBezTo>
                    <a:close/>
                    <a:moveTo>
                      <a:pt x="4" y="80"/>
                    </a:moveTo>
                    <a:cubicBezTo>
                      <a:pt x="4" y="80"/>
                      <a:pt x="4" y="80"/>
                      <a:pt x="4" y="80"/>
                    </a:cubicBezTo>
                    <a:cubicBezTo>
                      <a:pt x="4" y="80"/>
                      <a:pt x="4" y="80"/>
                      <a:pt x="4" y="80"/>
                    </a:cubicBezTo>
                    <a:cubicBezTo>
                      <a:pt x="4" y="80"/>
                      <a:pt x="4" y="80"/>
                      <a:pt x="4" y="80"/>
                    </a:cubicBezTo>
                    <a:close/>
                    <a:moveTo>
                      <a:pt x="14" y="77"/>
                    </a:moveTo>
                    <a:cubicBezTo>
                      <a:pt x="14" y="77"/>
                      <a:pt x="14" y="77"/>
                      <a:pt x="14" y="77"/>
                    </a:cubicBezTo>
                    <a:cubicBezTo>
                      <a:pt x="13" y="75"/>
                      <a:pt x="12" y="74"/>
                      <a:pt x="10" y="73"/>
                    </a:cubicBezTo>
                    <a:cubicBezTo>
                      <a:pt x="14" y="69"/>
                      <a:pt x="18" y="64"/>
                      <a:pt x="22" y="59"/>
                    </a:cubicBezTo>
                    <a:cubicBezTo>
                      <a:pt x="23" y="58"/>
                      <a:pt x="24" y="57"/>
                      <a:pt x="25" y="56"/>
                    </a:cubicBezTo>
                    <a:cubicBezTo>
                      <a:pt x="25" y="60"/>
                      <a:pt x="29" y="60"/>
                      <a:pt x="32" y="59"/>
                    </a:cubicBezTo>
                    <a:cubicBezTo>
                      <a:pt x="31" y="61"/>
                      <a:pt x="30" y="63"/>
                      <a:pt x="32" y="65"/>
                    </a:cubicBezTo>
                    <a:cubicBezTo>
                      <a:pt x="33" y="66"/>
                      <a:pt x="34" y="66"/>
                      <a:pt x="35" y="65"/>
                    </a:cubicBezTo>
                    <a:cubicBezTo>
                      <a:pt x="34" y="67"/>
                      <a:pt x="34" y="68"/>
                      <a:pt x="33" y="70"/>
                    </a:cubicBezTo>
                    <a:cubicBezTo>
                      <a:pt x="33" y="70"/>
                      <a:pt x="32" y="71"/>
                      <a:pt x="31" y="71"/>
                    </a:cubicBezTo>
                    <a:cubicBezTo>
                      <a:pt x="26" y="73"/>
                      <a:pt x="20" y="75"/>
                      <a:pt x="14" y="77"/>
                    </a:cubicBezTo>
                    <a:close/>
                  </a:path>
                </a:pathLst>
              </a:custGeom>
              <a:solidFill>
                <a:srgbClr val="FFFFFF">
                  <a:alpha val="100000"/>
                </a:srgbClr>
              </a:solidFill>
              <a:ln w="9525">
                <a:noFill/>
              </a:ln>
            </p:spPr>
            <p:txBody>
              <a:bodyPr/>
              <a:p>
                <a:endParaRPr lang="zh-CN" altLang="en-US"/>
              </a:p>
            </p:txBody>
          </p:sp>
          <p:sp>
            <p:nvSpPr>
              <p:cNvPr id="16657" name="Freeform 224"/>
              <p:cNvSpPr>
                <a:spLocks noEditPoints="1"/>
              </p:cNvSpPr>
              <p:nvPr/>
            </p:nvSpPr>
            <p:spPr>
              <a:xfrm>
                <a:off x="8804275" y="5630862"/>
                <a:ext cx="177800" cy="925513"/>
              </a:xfrm>
              <a:custGeom>
                <a:avLst/>
                <a:gdLst>
                  <a:gd name="txL" fmla="*/ 0 w 23"/>
                  <a:gd name="txT" fmla="*/ 0 h 120"/>
                  <a:gd name="txR" fmla="*/ 23 w 23"/>
                  <a:gd name="txB" fmla="*/ 120 h 120"/>
                </a:gdLst>
                <a:ahLst/>
                <a:cxnLst>
                  <a:cxn ang="0">
                    <a:pos x="2147483647" y="2147483647"/>
                  </a:cxn>
                  <a:cxn ang="0">
                    <a:pos x="2147483647" y="2147483647"/>
                  </a:cxn>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3" h="120">
                    <a:moveTo>
                      <a:pt x="22" y="80"/>
                    </a:moveTo>
                    <a:cubicBezTo>
                      <a:pt x="22" y="60"/>
                      <a:pt x="22" y="40"/>
                      <a:pt x="21" y="20"/>
                    </a:cubicBezTo>
                    <a:cubicBezTo>
                      <a:pt x="21" y="20"/>
                      <a:pt x="21" y="20"/>
                      <a:pt x="21" y="20"/>
                    </a:cubicBezTo>
                    <a:cubicBezTo>
                      <a:pt x="21" y="20"/>
                      <a:pt x="21" y="20"/>
                      <a:pt x="21" y="20"/>
                    </a:cubicBezTo>
                    <a:cubicBezTo>
                      <a:pt x="21" y="17"/>
                      <a:pt x="21" y="14"/>
                      <a:pt x="21" y="11"/>
                    </a:cubicBezTo>
                    <a:cubicBezTo>
                      <a:pt x="21" y="10"/>
                      <a:pt x="21" y="8"/>
                      <a:pt x="20" y="7"/>
                    </a:cubicBezTo>
                    <a:cubicBezTo>
                      <a:pt x="20" y="5"/>
                      <a:pt x="21" y="2"/>
                      <a:pt x="19" y="1"/>
                    </a:cubicBezTo>
                    <a:cubicBezTo>
                      <a:pt x="16" y="0"/>
                      <a:pt x="12" y="0"/>
                      <a:pt x="10" y="0"/>
                    </a:cubicBezTo>
                    <a:cubicBezTo>
                      <a:pt x="7" y="1"/>
                      <a:pt x="4" y="1"/>
                      <a:pt x="3" y="3"/>
                    </a:cubicBezTo>
                    <a:cubicBezTo>
                      <a:pt x="1" y="4"/>
                      <a:pt x="1" y="6"/>
                      <a:pt x="1" y="8"/>
                    </a:cubicBezTo>
                    <a:cubicBezTo>
                      <a:pt x="1" y="8"/>
                      <a:pt x="1" y="9"/>
                      <a:pt x="1" y="9"/>
                    </a:cubicBezTo>
                    <a:cubicBezTo>
                      <a:pt x="0" y="10"/>
                      <a:pt x="0" y="10"/>
                      <a:pt x="0" y="11"/>
                    </a:cubicBezTo>
                    <a:cubicBezTo>
                      <a:pt x="0" y="14"/>
                      <a:pt x="0" y="17"/>
                      <a:pt x="0" y="20"/>
                    </a:cubicBezTo>
                    <a:cubicBezTo>
                      <a:pt x="0" y="20"/>
                      <a:pt x="0" y="20"/>
                      <a:pt x="1" y="20"/>
                    </a:cubicBezTo>
                    <a:cubicBezTo>
                      <a:pt x="0" y="40"/>
                      <a:pt x="1" y="60"/>
                      <a:pt x="1" y="79"/>
                    </a:cubicBezTo>
                    <a:cubicBezTo>
                      <a:pt x="2" y="84"/>
                      <a:pt x="1" y="88"/>
                      <a:pt x="3" y="92"/>
                    </a:cubicBezTo>
                    <a:cubicBezTo>
                      <a:pt x="6" y="101"/>
                      <a:pt x="10" y="110"/>
                      <a:pt x="12" y="119"/>
                    </a:cubicBezTo>
                    <a:cubicBezTo>
                      <a:pt x="12" y="120"/>
                      <a:pt x="13" y="120"/>
                      <a:pt x="13" y="119"/>
                    </a:cubicBezTo>
                    <a:cubicBezTo>
                      <a:pt x="16" y="111"/>
                      <a:pt x="19" y="102"/>
                      <a:pt x="21" y="93"/>
                    </a:cubicBezTo>
                    <a:cubicBezTo>
                      <a:pt x="23" y="89"/>
                      <a:pt x="22" y="84"/>
                      <a:pt x="22" y="80"/>
                    </a:cubicBezTo>
                    <a:close/>
                    <a:moveTo>
                      <a:pt x="21" y="79"/>
                    </a:moveTo>
                    <a:cubicBezTo>
                      <a:pt x="21" y="82"/>
                      <a:pt x="21" y="86"/>
                      <a:pt x="21" y="89"/>
                    </a:cubicBezTo>
                    <a:cubicBezTo>
                      <a:pt x="20" y="88"/>
                      <a:pt x="19" y="87"/>
                      <a:pt x="18" y="86"/>
                    </a:cubicBezTo>
                    <a:cubicBezTo>
                      <a:pt x="18" y="85"/>
                      <a:pt x="18" y="85"/>
                      <a:pt x="18" y="85"/>
                    </a:cubicBezTo>
                    <a:cubicBezTo>
                      <a:pt x="18" y="63"/>
                      <a:pt x="19" y="41"/>
                      <a:pt x="16" y="19"/>
                    </a:cubicBezTo>
                    <a:cubicBezTo>
                      <a:pt x="16" y="19"/>
                      <a:pt x="16" y="19"/>
                      <a:pt x="16" y="19"/>
                    </a:cubicBezTo>
                    <a:cubicBezTo>
                      <a:pt x="18" y="41"/>
                      <a:pt x="15" y="63"/>
                      <a:pt x="17" y="85"/>
                    </a:cubicBezTo>
                    <a:cubicBezTo>
                      <a:pt x="17" y="85"/>
                      <a:pt x="17" y="85"/>
                      <a:pt x="17" y="85"/>
                    </a:cubicBezTo>
                    <a:cubicBezTo>
                      <a:pt x="16" y="87"/>
                      <a:pt x="16" y="89"/>
                      <a:pt x="13" y="88"/>
                    </a:cubicBezTo>
                    <a:cubicBezTo>
                      <a:pt x="12" y="88"/>
                      <a:pt x="11" y="86"/>
                      <a:pt x="11" y="85"/>
                    </a:cubicBezTo>
                    <a:cubicBezTo>
                      <a:pt x="10" y="85"/>
                      <a:pt x="10" y="85"/>
                      <a:pt x="10" y="85"/>
                    </a:cubicBezTo>
                    <a:cubicBezTo>
                      <a:pt x="10" y="63"/>
                      <a:pt x="9" y="41"/>
                      <a:pt x="9" y="18"/>
                    </a:cubicBezTo>
                    <a:cubicBezTo>
                      <a:pt x="9" y="18"/>
                      <a:pt x="9" y="18"/>
                      <a:pt x="9" y="18"/>
                    </a:cubicBezTo>
                    <a:cubicBezTo>
                      <a:pt x="12" y="18"/>
                      <a:pt x="16" y="18"/>
                      <a:pt x="20" y="20"/>
                    </a:cubicBezTo>
                    <a:cubicBezTo>
                      <a:pt x="20" y="20"/>
                      <a:pt x="20" y="20"/>
                      <a:pt x="20" y="20"/>
                    </a:cubicBezTo>
                    <a:cubicBezTo>
                      <a:pt x="20" y="40"/>
                      <a:pt x="20" y="59"/>
                      <a:pt x="21" y="79"/>
                    </a:cubicBezTo>
                    <a:close/>
                    <a:moveTo>
                      <a:pt x="1" y="20"/>
                    </a:moveTo>
                    <a:cubicBezTo>
                      <a:pt x="1" y="20"/>
                      <a:pt x="1" y="20"/>
                      <a:pt x="1" y="20"/>
                    </a:cubicBezTo>
                    <a:cubicBezTo>
                      <a:pt x="1" y="18"/>
                      <a:pt x="1" y="16"/>
                      <a:pt x="1" y="14"/>
                    </a:cubicBezTo>
                    <a:cubicBezTo>
                      <a:pt x="3" y="13"/>
                      <a:pt x="6" y="13"/>
                      <a:pt x="8" y="12"/>
                    </a:cubicBezTo>
                    <a:cubicBezTo>
                      <a:pt x="9" y="12"/>
                      <a:pt x="11" y="12"/>
                      <a:pt x="12" y="12"/>
                    </a:cubicBezTo>
                    <a:cubicBezTo>
                      <a:pt x="15" y="11"/>
                      <a:pt x="16" y="12"/>
                      <a:pt x="19" y="13"/>
                    </a:cubicBezTo>
                    <a:cubicBezTo>
                      <a:pt x="19" y="13"/>
                      <a:pt x="20" y="13"/>
                      <a:pt x="19" y="12"/>
                    </a:cubicBezTo>
                    <a:cubicBezTo>
                      <a:pt x="16" y="10"/>
                      <a:pt x="13" y="11"/>
                      <a:pt x="9" y="11"/>
                    </a:cubicBezTo>
                    <a:cubicBezTo>
                      <a:pt x="6" y="12"/>
                      <a:pt x="3" y="12"/>
                      <a:pt x="1" y="14"/>
                    </a:cubicBezTo>
                    <a:cubicBezTo>
                      <a:pt x="1" y="13"/>
                      <a:pt x="1" y="12"/>
                      <a:pt x="1" y="11"/>
                    </a:cubicBezTo>
                    <a:cubicBezTo>
                      <a:pt x="1" y="10"/>
                      <a:pt x="2" y="10"/>
                      <a:pt x="2" y="10"/>
                    </a:cubicBezTo>
                    <a:cubicBezTo>
                      <a:pt x="2" y="10"/>
                      <a:pt x="2" y="10"/>
                      <a:pt x="2" y="10"/>
                    </a:cubicBezTo>
                    <a:cubicBezTo>
                      <a:pt x="3" y="9"/>
                      <a:pt x="8" y="8"/>
                      <a:pt x="12" y="7"/>
                    </a:cubicBezTo>
                    <a:cubicBezTo>
                      <a:pt x="15" y="7"/>
                      <a:pt x="18" y="6"/>
                      <a:pt x="20" y="9"/>
                    </a:cubicBezTo>
                    <a:cubicBezTo>
                      <a:pt x="20" y="11"/>
                      <a:pt x="20" y="13"/>
                      <a:pt x="20" y="15"/>
                    </a:cubicBezTo>
                    <a:cubicBezTo>
                      <a:pt x="20" y="16"/>
                      <a:pt x="20" y="17"/>
                      <a:pt x="20" y="19"/>
                    </a:cubicBezTo>
                    <a:cubicBezTo>
                      <a:pt x="14" y="16"/>
                      <a:pt x="5" y="17"/>
                      <a:pt x="1" y="20"/>
                    </a:cubicBezTo>
                    <a:cubicBezTo>
                      <a:pt x="1" y="20"/>
                      <a:pt x="1" y="20"/>
                      <a:pt x="1" y="20"/>
                    </a:cubicBezTo>
                    <a:close/>
                    <a:moveTo>
                      <a:pt x="3" y="5"/>
                    </a:moveTo>
                    <a:cubicBezTo>
                      <a:pt x="4" y="3"/>
                      <a:pt x="6" y="2"/>
                      <a:pt x="9" y="2"/>
                    </a:cubicBezTo>
                    <a:cubicBezTo>
                      <a:pt x="11" y="1"/>
                      <a:pt x="15" y="1"/>
                      <a:pt x="16" y="1"/>
                    </a:cubicBezTo>
                    <a:cubicBezTo>
                      <a:pt x="18" y="2"/>
                      <a:pt x="18" y="4"/>
                      <a:pt x="18" y="5"/>
                    </a:cubicBezTo>
                    <a:cubicBezTo>
                      <a:pt x="17" y="5"/>
                      <a:pt x="16" y="5"/>
                      <a:pt x="15" y="5"/>
                    </a:cubicBezTo>
                    <a:cubicBezTo>
                      <a:pt x="13" y="5"/>
                      <a:pt x="11" y="6"/>
                      <a:pt x="9" y="6"/>
                    </a:cubicBezTo>
                    <a:cubicBezTo>
                      <a:pt x="7" y="6"/>
                      <a:pt x="5" y="7"/>
                      <a:pt x="3" y="8"/>
                    </a:cubicBezTo>
                    <a:cubicBezTo>
                      <a:pt x="2" y="8"/>
                      <a:pt x="2" y="8"/>
                      <a:pt x="2" y="8"/>
                    </a:cubicBezTo>
                    <a:cubicBezTo>
                      <a:pt x="3" y="7"/>
                      <a:pt x="3" y="6"/>
                      <a:pt x="3" y="5"/>
                    </a:cubicBezTo>
                    <a:close/>
                    <a:moveTo>
                      <a:pt x="1" y="21"/>
                    </a:moveTo>
                    <a:cubicBezTo>
                      <a:pt x="1" y="21"/>
                      <a:pt x="1" y="21"/>
                      <a:pt x="1" y="21"/>
                    </a:cubicBezTo>
                    <a:cubicBezTo>
                      <a:pt x="3" y="20"/>
                      <a:pt x="5" y="19"/>
                      <a:pt x="8" y="18"/>
                    </a:cubicBezTo>
                    <a:cubicBezTo>
                      <a:pt x="8" y="40"/>
                      <a:pt x="7" y="63"/>
                      <a:pt x="10" y="85"/>
                    </a:cubicBezTo>
                    <a:cubicBezTo>
                      <a:pt x="10" y="85"/>
                      <a:pt x="10" y="85"/>
                      <a:pt x="10" y="85"/>
                    </a:cubicBezTo>
                    <a:cubicBezTo>
                      <a:pt x="9" y="87"/>
                      <a:pt x="7" y="92"/>
                      <a:pt x="3" y="89"/>
                    </a:cubicBezTo>
                    <a:cubicBezTo>
                      <a:pt x="3" y="86"/>
                      <a:pt x="3" y="83"/>
                      <a:pt x="3" y="79"/>
                    </a:cubicBezTo>
                    <a:cubicBezTo>
                      <a:pt x="2" y="60"/>
                      <a:pt x="2" y="40"/>
                      <a:pt x="1" y="21"/>
                    </a:cubicBezTo>
                    <a:close/>
                    <a:moveTo>
                      <a:pt x="13" y="117"/>
                    </a:moveTo>
                    <a:cubicBezTo>
                      <a:pt x="13" y="117"/>
                      <a:pt x="13" y="117"/>
                      <a:pt x="13" y="116"/>
                    </a:cubicBezTo>
                    <a:cubicBezTo>
                      <a:pt x="13" y="117"/>
                      <a:pt x="13" y="117"/>
                      <a:pt x="13" y="117"/>
                    </a:cubicBezTo>
                    <a:cubicBezTo>
                      <a:pt x="13" y="117"/>
                      <a:pt x="13" y="117"/>
                      <a:pt x="13" y="117"/>
                    </a:cubicBezTo>
                    <a:close/>
                    <a:moveTo>
                      <a:pt x="16" y="108"/>
                    </a:moveTo>
                    <a:cubicBezTo>
                      <a:pt x="16" y="108"/>
                      <a:pt x="16" y="108"/>
                      <a:pt x="16" y="108"/>
                    </a:cubicBezTo>
                    <a:cubicBezTo>
                      <a:pt x="14" y="108"/>
                      <a:pt x="12" y="108"/>
                      <a:pt x="10" y="109"/>
                    </a:cubicBezTo>
                    <a:cubicBezTo>
                      <a:pt x="9" y="104"/>
                      <a:pt x="7" y="99"/>
                      <a:pt x="5" y="94"/>
                    </a:cubicBezTo>
                    <a:cubicBezTo>
                      <a:pt x="4" y="93"/>
                      <a:pt x="4" y="92"/>
                      <a:pt x="4" y="90"/>
                    </a:cubicBezTo>
                    <a:cubicBezTo>
                      <a:pt x="7" y="92"/>
                      <a:pt x="9" y="89"/>
                      <a:pt x="10" y="86"/>
                    </a:cubicBezTo>
                    <a:cubicBezTo>
                      <a:pt x="11" y="88"/>
                      <a:pt x="12" y="90"/>
                      <a:pt x="15" y="90"/>
                    </a:cubicBezTo>
                    <a:cubicBezTo>
                      <a:pt x="16" y="89"/>
                      <a:pt x="17" y="88"/>
                      <a:pt x="18" y="87"/>
                    </a:cubicBezTo>
                    <a:cubicBezTo>
                      <a:pt x="18" y="89"/>
                      <a:pt x="19" y="90"/>
                      <a:pt x="20" y="91"/>
                    </a:cubicBezTo>
                    <a:cubicBezTo>
                      <a:pt x="20" y="91"/>
                      <a:pt x="20" y="92"/>
                      <a:pt x="20" y="93"/>
                    </a:cubicBezTo>
                    <a:cubicBezTo>
                      <a:pt x="19" y="98"/>
                      <a:pt x="17" y="103"/>
                      <a:pt x="16" y="108"/>
                    </a:cubicBezTo>
                    <a:close/>
                  </a:path>
                </a:pathLst>
              </a:custGeom>
              <a:solidFill>
                <a:srgbClr val="FFFFFF">
                  <a:alpha val="100000"/>
                </a:srgbClr>
              </a:solidFill>
              <a:ln w="9525">
                <a:noFill/>
              </a:ln>
            </p:spPr>
            <p:txBody>
              <a:bodyPr/>
              <a:p>
                <a:endParaRPr lang="zh-CN" altLang="en-US"/>
              </a:p>
            </p:txBody>
          </p:sp>
          <p:sp>
            <p:nvSpPr>
              <p:cNvPr id="16658" name="Freeform 225"/>
              <p:cNvSpPr>
                <a:spLocks noEditPoints="1"/>
              </p:cNvSpPr>
              <p:nvPr/>
            </p:nvSpPr>
            <p:spPr>
              <a:xfrm>
                <a:off x="7678737" y="0"/>
                <a:ext cx="1457325" cy="2598738"/>
              </a:xfrm>
              <a:custGeom>
                <a:avLst/>
                <a:gdLst>
                  <a:gd name="txL" fmla="*/ 0 w 189"/>
                  <a:gd name="txT" fmla="*/ 0 h 337"/>
                  <a:gd name="txR" fmla="*/ 189 w 189"/>
                  <a:gd name="txB" fmla="*/ 337 h 33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9" h="337">
                    <a:moveTo>
                      <a:pt x="187" y="137"/>
                    </a:moveTo>
                    <a:cubicBezTo>
                      <a:pt x="187" y="137"/>
                      <a:pt x="187" y="137"/>
                      <a:pt x="186" y="137"/>
                    </a:cubicBezTo>
                    <a:cubicBezTo>
                      <a:pt x="188" y="116"/>
                      <a:pt x="187" y="94"/>
                      <a:pt x="187" y="72"/>
                    </a:cubicBezTo>
                    <a:cubicBezTo>
                      <a:pt x="187" y="49"/>
                      <a:pt x="187" y="25"/>
                      <a:pt x="186" y="2"/>
                    </a:cubicBezTo>
                    <a:cubicBezTo>
                      <a:pt x="186" y="1"/>
                      <a:pt x="185" y="1"/>
                      <a:pt x="185" y="1"/>
                    </a:cubicBezTo>
                    <a:cubicBezTo>
                      <a:pt x="185" y="1"/>
                      <a:pt x="185" y="1"/>
                      <a:pt x="184" y="1"/>
                    </a:cubicBezTo>
                    <a:cubicBezTo>
                      <a:pt x="155" y="0"/>
                      <a:pt x="125" y="0"/>
                      <a:pt x="95" y="0"/>
                    </a:cubicBezTo>
                    <a:cubicBezTo>
                      <a:pt x="80" y="0"/>
                      <a:pt x="66" y="0"/>
                      <a:pt x="51" y="1"/>
                    </a:cubicBezTo>
                    <a:cubicBezTo>
                      <a:pt x="38" y="1"/>
                      <a:pt x="23" y="0"/>
                      <a:pt x="10" y="1"/>
                    </a:cubicBezTo>
                    <a:cubicBezTo>
                      <a:pt x="9" y="1"/>
                      <a:pt x="9" y="1"/>
                      <a:pt x="9" y="1"/>
                    </a:cubicBezTo>
                    <a:cubicBezTo>
                      <a:pt x="9" y="1"/>
                      <a:pt x="9" y="1"/>
                      <a:pt x="9" y="1"/>
                    </a:cubicBezTo>
                    <a:cubicBezTo>
                      <a:pt x="8" y="1"/>
                      <a:pt x="7" y="1"/>
                      <a:pt x="6" y="1"/>
                    </a:cubicBezTo>
                    <a:cubicBezTo>
                      <a:pt x="5" y="1"/>
                      <a:pt x="5" y="2"/>
                      <a:pt x="6" y="2"/>
                    </a:cubicBezTo>
                    <a:cubicBezTo>
                      <a:pt x="6" y="2"/>
                      <a:pt x="7" y="2"/>
                      <a:pt x="8" y="2"/>
                    </a:cubicBezTo>
                    <a:cubicBezTo>
                      <a:pt x="8" y="3"/>
                      <a:pt x="8" y="4"/>
                      <a:pt x="8" y="4"/>
                    </a:cubicBezTo>
                    <a:cubicBezTo>
                      <a:pt x="8" y="4"/>
                      <a:pt x="8" y="6"/>
                      <a:pt x="8" y="6"/>
                    </a:cubicBezTo>
                    <a:cubicBezTo>
                      <a:pt x="7" y="7"/>
                      <a:pt x="7" y="8"/>
                      <a:pt x="7" y="9"/>
                    </a:cubicBezTo>
                    <a:cubicBezTo>
                      <a:pt x="7" y="10"/>
                      <a:pt x="7" y="11"/>
                      <a:pt x="7" y="13"/>
                    </a:cubicBezTo>
                    <a:cubicBezTo>
                      <a:pt x="8" y="13"/>
                      <a:pt x="8" y="13"/>
                      <a:pt x="8" y="13"/>
                    </a:cubicBezTo>
                    <a:cubicBezTo>
                      <a:pt x="8" y="11"/>
                      <a:pt x="8" y="9"/>
                      <a:pt x="8" y="7"/>
                    </a:cubicBezTo>
                    <a:cubicBezTo>
                      <a:pt x="8" y="6"/>
                      <a:pt x="9" y="5"/>
                      <a:pt x="9" y="4"/>
                    </a:cubicBezTo>
                    <a:cubicBezTo>
                      <a:pt x="10" y="4"/>
                      <a:pt x="11" y="4"/>
                      <a:pt x="11" y="3"/>
                    </a:cubicBezTo>
                    <a:cubicBezTo>
                      <a:pt x="11" y="3"/>
                      <a:pt x="11" y="3"/>
                      <a:pt x="11" y="3"/>
                    </a:cubicBezTo>
                    <a:cubicBezTo>
                      <a:pt x="20" y="3"/>
                      <a:pt x="29" y="3"/>
                      <a:pt x="38" y="3"/>
                    </a:cubicBezTo>
                    <a:cubicBezTo>
                      <a:pt x="37" y="4"/>
                      <a:pt x="37" y="5"/>
                      <a:pt x="36" y="6"/>
                    </a:cubicBezTo>
                    <a:cubicBezTo>
                      <a:pt x="36" y="7"/>
                      <a:pt x="37" y="7"/>
                      <a:pt x="37" y="7"/>
                    </a:cubicBezTo>
                    <a:cubicBezTo>
                      <a:pt x="38" y="5"/>
                      <a:pt x="38" y="4"/>
                      <a:pt x="39" y="3"/>
                    </a:cubicBezTo>
                    <a:cubicBezTo>
                      <a:pt x="42" y="3"/>
                      <a:pt x="45" y="3"/>
                      <a:pt x="48" y="3"/>
                    </a:cubicBezTo>
                    <a:cubicBezTo>
                      <a:pt x="63" y="3"/>
                      <a:pt x="78" y="3"/>
                      <a:pt x="93" y="3"/>
                    </a:cubicBezTo>
                    <a:cubicBezTo>
                      <a:pt x="124" y="3"/>
                      <a:pt x="154" y="4"/>
                      <a:pt x="184" y="3"/>
                    </a:cubicBezTo>
                    <a:cubicBezTo>
                      <a:pt x="184" y="3"/>
                      <a:pt x="185" y="3"/>
                      <a:pt x="185" y="3"/>
                    </a:cubicBezTo>
                    <a:cubicBezTo>
                      <a:pt x="183" y="25"/>
                      <a:pt x="184" y="48"/>
                      <a:pt x="184" y="71"/>
                    </a:cubicBezTo>
                    <a:cubicBezTo>
                      <a:pt x="184" y="93"/>
                      <a:pt x="182" y="115"/>
                      <a:pt x="184" y="137"/>
                    </a:cubicBezTo>
                    <a:cubicBezTo>
                      <a:pt x="179" y="136"/>
                      <a:pt x="175" y="136"/>
                      <a:pt x="170" y="136"/>
                    </a:cubicBezTo>
                    <a:cubicBezTo>
                      <a:pt x="170" y="134"/>
                      <a:pt x="171" y="133"/>
                      <a:pt x="171" y="131"/>
                    </a:cubicBezTo>
                    <a:cubicBezTo>
                      <a:pt x="172" y="128"/>
                      <a:pt x="172" y="125"/>
                      <a:pt x="173" y="122"/>
                    </a:cubicBezTo>
                    <a:cubicBezTo>
                      <a:pt x="173" y="121"/>
                      <a:pt x="172" y="121"/>
                      <a:pt x="172" y="122"/>
                    </a:cubicBezTo>
                    <a:cubicBezTo>
                      <a:pt x="171" y="125"/>
                      <a:pt x="170" y="128"/>
                      <a:pt x="170" y="131"/>
                    </a:cubicBezTo>
                    <a:cubicBezTo>
                      <a:pt x="169" y="133"/>
                      <a:pt x="169" y="134"/>
                      <a:pt x="168" y="136"/>
                    </a:cubicBezTo>
                    <a:cubicBezTo>
                      <a:pt x="167" y="136"/>
                      <a:pt x="166" y="136"/>
                      <a:pt x="164" y="136"/>
                    </a:cubicBezTo>
                    <a:cubicBezTo>
                      <a:pt x="165" y="133"/>
                      <a:pt x="165" y="130"/>
                      <a:pt x="165" y="128"/>
                    </a:cubicBezTo>
                    <a:cubicBezTo>
                      <a:pt x="165" y="128"/>
                      <a:pt x="164" y="127"/>
                      <a:pt x="164" y="128"/>
                    </a:cubicBezTo>
                    <a:cubicBezTo>
                      <a:pt x="164" y="130"/>
                      <a:pt x="163" y="131"/>
                      <a:pt x="163" y="133"/>
                    </a:cubicBezTo>
                    <a:cubicBezTo>
                      <a:pt x="163" y="134"/>
                      <a:pt x="162" y="135"/>
                      <a:pt x="162" y="136"/>
                    </a:cubicBezTo>
                    <a:cubicBezTo>
                      <a:pt x="161" y="136"/>
                      <a:pt x="160" y="136"/>
                      <a:pt x="159" y="136"/>
                    </a:cubicBezTo>
                    <a:cubicBezTo>
                      <a:pt x="159" y="135"/>
                      <a:pt x="159" y="134"/>
                      <a:pt x="158" y="133"/>
                    </a:cubicBezTo>
                    <a:cubicBezTo>
                      <a:pt x="157" y="131"/>
                      <a:pt x="154" y="130"/>
                      <a:pt x="151" y="130"/>
                    </a:cubicBezTo>
                    <a:cubicBezTo>
                      <a:pt x="150" y="130"/>
                      <a:pt x="149" y="131"/>
                      <a:pt x="147" y="132"/>
                    </a:cubicBezTo>
                    <a:cubicBezTo>
                      <a:pt x="146" y="133"/>
                      <a:pt x="144" y="135"/>
                      <a:pt x="142" y="136"/>
                    </a:cubicBezTo>
                    <a:cubicBezTo>
                      <a:pt x="128" y="136"/>
                      <a:pt x="113" y="136"/>
                      <a:pt x="98" y="136"/>
                    </a:cubicBezTo>
                    <a:cubicBezTo>
                      <a:pt x="86" y="136"/>
                      <a:pt x="73" y="136"/>
                      <a:pt x="61" y="136"/>
                    </a:cubicBezTo>
                    <a:cubicBezTo>
                      <a:pt x="61" y="134"/>
                      <a:pt x="60" y="132"/>
                      <a:pt x="58" y="130"/>
                    </a:cubicBezTo>
                    <a:cubicBezTo>
                      <a:pt x="53" y="127"/>
                      <a:pt x="46" y="132"/>
                      <a:pt x="44" y="136"/>
                    </a:cubicBezTo>
                    <a:cubicBezTo>
                      <a:pt x="42" y="134"/>
                      <a:pt x="38" y="135"/>
                      <a:pt x="35" y="135"/>
                    </a:cubicBezTo>
                    <a:cubicBezTo>
                      <a:pt x="35" y="136"/>
                      <a:pt x="34" y="136"/>
                      <a:pt x="34" y="136"/>
                    </a:cubicBezTo>
                    <a:cubicBezTo>
                      <a:pt x="33" y="136"/>
                      <a:pt x="31" y="136"/>
                      <a:pt x="30" y="136"/>
                    </a:cubicBezTo>
                    <a:cubicBezTo>
                      <a:pt x="25" y="136"/>
                      <a:pt x="20" y="137"/>
                      <a:pt x="15" y="137"/>
                    </a:cubicBezTo>
                    <a:cubicBezTo>
                      <a:pt x="15" y="136"/>
                      <a:pt x="15" y="135"/>
                      <a:pt x="15" y="134"/>
                    </a:cubicBezTo>
                    <a:cubicBezTo>
                      <a:pt x="15" y="133"/>
                      <a:pt x="15" y="131"/>
                      <a:pt x="16" y="129"/>
                    </a:cubicBezTo>
                    <a:cubicBezTo>
                      <a:pt x="16" y="128"/>
                      <a:pt x="15" y="128"/>
                      <a:pt x="15" y="129"/>
                    </a:cubicBezTo>
                    <a:cubicBezTo>
                      <a:pt x="14" y="131"/>
                      <a:pt x="14" y="132"/>
                      <a:pt x="14" y="134"/>
                    </a:cubicBezTo>
                    <a:cubicBezTo>
                      <a:pt x="14" y="135"/>
                      <a:pt x="14" y="136"/>
                      <a:pt x="14" y="137"/>
                    </a:cubicBezTo>
                    <a:cubicBezTo>
                      <a:pt x="13" y="137"/>
                      <a:pt x="12" y="137"/>
                      <a:pt x="11" y="137"/>
                    </a:cubicBezTo>
                    <a:cubicBezTo>
                      <a:pt x="11" y="133"/>
                      <a:pt x="11" y="129"/>
                      <a:pt x="11" y="125"/>
                    </a:cubicBezTo>
                    <a:cubicBezTo>
                      <a:pt x="11" y="125"/>
                      <a:pt x="10" y="125"/>
                      <a:pt x="10" y="126"/>
                    </a:cubicBezTo>
                    <a:cubicBezTo>
                      <a:pt x="10" y="129"/>
                      <a:pt x="9" y="133"/>
                      <a:pt x="10" y="137"/>
                    </a:cubicBezTo>
                    <a:cubicBezTo>
                      <a:pt x="7" y="137"/>
                      <a:pt x="5" y="136"/>
                      <a:pt x="3" y="136"/>
                    </a:cubicBezTo>
                    <a:cubicBezTo>
                      <a:pt x="5" y="126"/>
                      <a:pt x="4" y="116"/>
                      <a:pt x="4" y="106"/>
                    </a:cubicBezTo>
                    <a:cubicBezTo>
                      <a:pt x="4" y="94"/>
                      <a:pt x="4" y="82"/>
                      <a:pt x="5" y="70"/>
                    </a:cubicBezTo>
                    <a:cubicBezTo>
                      <a:pt x="5" y="48"/>
                      <a:pt x="6" y="26"/>
                      <a:pt x="5" y="4"/>
                    </a:cubicBezTo>
                    <a:cubicBezTo>
                      <a:pt x="5" y="3"/>
                      <a:pt x="4" y="3"/>
                      <a:pt x="4" y="4"/>
                    </a:cubicBezTo>
                    <a:cubicBezTo>
                      <a:pt x="3" y="26"/>
                      <a:pt x="3" y="49"/>
                      <a:pt x="2" y="72"/>
                    </a:cubicBezTo>
                    <a:cubicBezTo>
                      <a:pt x="2" y="83"/>
                      <a:pt x="2" y="94"/>
                      <a:pt x="2" y="104"/>
                    </a:cubicBezTo>
                    <a:cubicBezTo>
                      <a:pt x="1" y="115"/>
                      <a:pt x="0" y="126"/>
                      <a:pt x="1" y="136"/>
                    </a:cubicBezTo>
                    <a:cubicBezTo>
                      <a:pt x="0" y="137"/>
                      <a:pt x="0" y="140"/>
                      <a:pt x="2" y="139"/>
                    </a:cubicBezTo>
                    <a:cubicBezTo>
                      <a:pt x="5" y="139"/>
                      <a:pt x="7" y="138"/>
                      <a:pt x="10" y="138"/>
                    </a:cubicBezTo>
                    <a:cubicBezTo>
                      <a:pt x="10" y="138"/>
                      <a:pt x="10" y="139"/>
                      <a:pt x="10" y="139"/>
                    </a:cubicBezTo>
                    <a:cubicBezTo>
                      <a:pt x="10" y="139"/>
                      <a:pt x="11" y="139"/>
                      <a:pt x="11" y="139"/>
                    </a:cubicBezTo>
                    <a:cubicBezTo>
                      <a:pt x="11" y="139"/>
                      <a:pt x="11" y="138"/>
                      <a:pt x="11" y="138"/>
                    </a:cubicBezTo>
                    <a:cubicBezTo>
                      <a:pt x="12" y="138"/>
                      <a:pt x="13" y="138"/>
                      <a:pt x="14" y="138"/>
                    </a:cubicBezTo>
                    <a:cubicBezTo>
                      <a:pt x="14" y="138"/>
                      <a:pt x="14" y="139"/>
                      <a:pt x="14" y="139"/>
                    </a:cubicBezTo>
                    <a:cubicBezTo>
                      <a:pt x="14" y="139"/>
                      <a:pt x="14" y="139"/>
                      <a:pt x="14" y="139"/>
                    </a:cubicBezTo>
                    <a:cubicBezTo>
                      <a:pt x="14" y="139"/>
                      <a:pt x="15" y="138"/>
                      <a:pt x="15" y="138"/>
                    </a:cubicBezTo>
                    <a:cubicBezTo>
                      <a:pt x="21" y="138"/>
                      <a:pt x="28" y="138"/>
                      <a:pt x="34" y="139"/>
                    </a:cubicBezTo>
                    <a:cubicBezTo>
                      <a:pt x="36" y="147"/>
                      <a:pt x="44" y="151"/>
                      <a:pt x="51" y="149"/>
                    </a:cubicBezTo>
                    <a:cubicBezTo>
                      <a:pt x="50" y="158"/>
                      <a:pt x="61" y="168"/>
                      <a:pt x="66" y="174"/>
                    </a:cubicBezTo>
                    <a:cubicBezTo>
                      <a:pt x="68" y="176"/>
                      <a:pt x="70" y="179"/>
                      <a:pt x="73" y="181"/>
                    </a:cubicBezTo>
                    <a:cubicBezTo>
                      <a:pt x="75" y="186"/>
                      <a:pt x="79" y="189"/>
                      <a:pt x="84" y="191"/>
                    </a:cubicBezTo>
                    <a:cubicBezTo>
                      <a:pt x="86" y="192"/>
                      <a:pt x="87" y="193"/>
                      <a:pt x="89" y="194"/>
                    </a:cubicBezTo>
                    <a:cubicBezTo>
                      <a:pt x="89" y="194"/>
                      <a:pt x="89" y="195"/>
                      <a:pt x="90" y="195"/>
                    </a:cubicBezTo>
                    <a:cubicBezTo>
                      <a:pt x="92" y="195"/>
                      <a:pt x="95" y="195"/>
                      <a:pt x="97" y="195"/>
                    </a:cubicBezTo>
                    <a:cubicBezTo>
                      <a:pt x="97" y="195"/>
                      <a:pt x="97" y="195"/>
                      <a:pt x="97" y="195"/>
                    </a:cubicBezTo>
                    <a:cubicBezTo>
                      <a:pt x="97" y="196"/>
                      <a:pt x="98" y="197"/>
                      <a:pt x="98" y="199"/>
                    </a:cubicBezTo>
                    <a:cubicBezTo>
                      <a:pt x="99" y="199"/>
                      <a:pt x="99" y="199"/>
                      <a:pt x="99" y="199"/>
                    </a:cubicBezTo>
                    <a:cubicBezTo>
                      <a:pt x="102" y="198"/>
                      <a:pt x="106" y="196"/>
                      <a:pt x="107" y="192"/>
                    </a:cubicBezTo>
                    <a:cubicBezTo>
                      <a:pt x="107" y="193"/>
                      <a:pt x="107" y="193"/>
                      <a:pt x="108" y="193"/>
                    </a:cubicBezTo>
                    <a:cubicBezTo>
                      <a:pt x="108" y="193"/>
                      <a:pt x="110" y="193"/>
                      <a:pt x="110" y="193"/>
                    </a:cubicBezTo>
                    <a:cubicBezTo>
                      <a:pt x="111" y="193"/>
                      <a:pt x="111" y="194"/>
                      <a:pt x="111" y="194"/>
                    </a:cubicBezTo>
                    <a:cubicBezTo>
                      <a:pt x="118" y="192"/>
                      <a:pt x="126" y="180"/>
                      <a:pt x="129" y="175"/>
                    </a:cubicBezTo>
                    <a:cubicBezTo>
                      <a:pt x="135" y="167"/>
                      <a:pt x="140" y="159"/>
                      <a:pt x="143" y="149"/>
                    </a:cubicBezTo>
                    <a:cubicBezTo>
                      <a:pt x="143" y="149"/>
                      <a:pt x="143" y="149"/>
                      <a:pt x="143" y="149"/>
                    </a:cubicBezTo>
                    <a:cubicBezTo>
                      <a:pt x="144" y="149"/>
                      <a:pt x="146" y="149"/>
                      <a:pt x="147" y="149"/>
                    </a:cubicBezTo>
                    <a:cubicBezTo>
                      <a:pt x="143" y="156"/>
                      <a:pt x="139" y="164"/>
                      <a:pt x="135" y="171"/>
                    </a:cubicBezTo>
                    <a:cubicBezTo>
                      <a:pt x="130" y="178"/>
                      <a:pt x="125" y="184"/>
                      <a:pt x="120" y="191"/>
                    </a:cubicBezTo>
                    <a:cubicBezTo>
                      <a:pt x="120" y="191"/>
                      <a:pt x="119" y="191"/>
                      <a:pt x="119" y="192"/>
                    </a:cubicBezTo>
                    <a:cubicBezTo>
                      <a:pt x="117" y="200"/>
                      <a:pt x="116" y="208"/>
                      <a:pt x="116" y="217"/>
                    </a:cubicBezTo>
                    <a:cubicBezTo>
                      <a:pt x="115" y="221"/>
                      <a:pt x="116" y="236"/>
                      <a:pt x="113" y="240"/>
                    </a:cubicBezTo>
                    <a:cubicBezTo>
                      <a:pt x="110" y="242"/>
                      <a:pt x="100" y="240"/>
                      <a:pt x="97" y="240"/>
                    </a:cubicBezTo>
                    <a:cubicBezTo>
                      <a:pt x="89" y="239"/>
                      <a:pt x="89" y="236"/>
                      <a:pt x="89" y="230"/>
                    </a:cubicBezTo>
                    <a:cubicBezTo>
                      <a:pt x="89" y="220"/>
                      <a:pt x="86" y="207"/>
                      <a:pt x="89" y="197"/>
                    </a:cubicBezTo>
                    <a:cubicBezTo>
                      <a:pt x="89" y="197"/>
                      <a:pt x="89" y="196"/>
                      <a:pt x="89" y="196"/>
                    </a:cubicBezTo>
                    <a:cubicBezTo>
                      <a:pt x="89" y="196"/>
                      <a:pt x="88" y="195"/>
                      <a:pt x="88" y="195"/>
                    </a:cubicBezTo>
                    <a:cubicBezTo>
                      <a:pt x="67" y="185"/>
                      <a:pt x="58" y="167"/>
                      <a:pt x="45" y="149"/>
                    </a:cubicBezTo>
                    <a:cubicBezTo>
                      <a:pt x="44" y="149"/>
                      <a:pt x="44" y="149"/>
                      <a:pt x="44" y="150"/>
                    </a:cubicBezTo>
                    <a:cubicBezTo>
                      <a:pt x="48" y="161"/>
                      <a:pt x="56" y="172"/>
                      <a:pt x="64" y="181"/>
                    </a:cubicBezTo>
                    <a:cubicBezTo>
                      <a:pt x="70" y="188"/>
                      <a:pt x="77" y="195"/>
                      <a:pt x="85" y="197"/>
                    </a:cubicBezTo>
                    <a:cubicBezTo>
                      <a:pt x="85" y="197"/>
                      <a:pt x="85" y="197"/>
                      <a:pt x="85" y="197"/>
                    </a:cubicBezTo>
                    <a:cubicBezTo>
                      <a:pt x="87" y="204"/>
                      <a:pt x="86" y="212"/>
                      <a:pt x="86" y="220"/>
                    </a:cubicBezTo>
                    <a:cubicBezTo>
                      <a:pt x="86" y="227"/>
                      <a:pt x="86" y="233"/>
                      <a:pt x="86" y="240"/>
                    </a:cubicBezTo>
                    <a:cubicBezTo>
                      <a:pt x="86" y="240"/>
                      <a:pt x="87" y="241"/>
                      <a:pt x="87" y="241"/>
                    </a:cubicBezTo>
                    <a:cubicBezTo>
                      <a:pt x="82" y="256"/>
                      <a:pt x="80" y="273"/>
                      <a:pt x="77" y="288"/>
                    </a:cubicBezTo>
                    <a:cubicBezTo>
                      <a:pt x="76" y="297"/>
                      <a:pt x="71" y="314"/>
                      <a:pt x="77" y="322"/>
                    </a:cubicBezTo>
                    <a:cubicBezTo>
                      <a:pt x="73" y="321"/>
                      <a:pt x="68" y="321"/>
                      <a:pt x="63" y="323"/>
                    </a:cubicBezTo>
                    <a:cubicBezTo>
                      <a:pt x="57" y="325"/>
                      <a:pt x="52" y="330"/>
                      <a:pt x="48" y="335"/>
                    </a:cubicBezTo>
                    <a:cubicBezTo>
                      <a:pt x="48" y="336"/>
                      <a:pt x="48" y="337"/>
                      <a:pt x="49" y="337"/>
                    </a:cubicBezTo>
                    <a:cubicBezTo>
                      <a:pt x="55" y="337"/>
                      <a:pt x="61" y="337"/>
                      <a:pt x="67" y="337"/>
                    </a:cubicBezTo>
                    <a:cubicBezTo>
                      <a:pt x="71" y="336"/>
                      <a:pt x="76" y="337"/>
                      <a:pt x="80" y="336"/>
                    </a:cubicBezTo>
                    <a:cubicBezTo>
                      <a:pt x="84" y="335"/>
                      <a:pt x="84" y="330"/>
                      <a:pt x="84" y="326"/>
                    </a:cubicBezTo>
                    <a:cubicBezTo>
                      <a:pt x="84" y="325"/>
                      <a:pt x="84" y="324"/>
                      <a:pt x="83" y="324"/>
                    </a:cubicBezTo>
                    <a:cubicBezTo>
                      <a:pt x="87" y="311"/>
                      <a:pt x="89" y="297"/>
                      <a:pt x="93" y="284"/>
                    </a:cubicBezTo>
                    <a:cubicBezTo>
                      <a:pt x="95" y="278"/>
                      <a:pt x="97" y="271"/>
                      <a:pt x="99" y="264"/>
                    </a:cubicBezTo>
                    <a:cubicBezTo>
                      <a:pt x="99" y="263"/>
                      <a:pt x="100" y="261"/>
                      <a:pt x="100" y="260"/>
                    </a:cubicBezTo>
                    <a:cubicBezTo>
                      <a:pt x="103" y="257"/>
                      <a:pt x="104" y="258"/>
                      <a:pt x="104" y="261"/>
                    </a:cubicBezTo>
                    <a:cubicBezTo>
                      <a:pt x="106" y="263"/>
                      <a:pt x="106" y="267"/>
                      <a:pt x="107" y="270"/>
                    </a:cubicBezTo>
                    <a:cubicBezTo>
                      <a:pt x="110" y="283"/>
                      <a:pt x="111" y="297"/>
                      <a:pt x="115" y="310"/>
                    </a:cubicBezTo>
                    <a:cubicBezTo>
                      <a:pt x="115" y="313"/>
                      <a:pt x="117" y="322"/>
                      <a:pt x="120" y="326"/>
                    </a:cubicBezTo>
                    <a:cubicBezTo>
                      <a:pt x="119" y="328"/>
                      <a:pt x="118" y="331"/>
                      <a:pt x="118" y="333"/>
                    </a:cubicBezTo>
                    <a:cubicBezTo>
                      <a:pt x="118" y="334"/>
                      <a:pt x="119" y="335"/>
                      <a:pt x="120" y="335"/>
                    </a:cubicBezTo>
                    <a:cubicBezTo>
                      <a:pt x="130" y="337"/>
                      <a:pt x="140" y="337"/>
                      <a:pt x="150" y="334"/>
                    </a:cubicBezTo>
                    <a:cubicBezTo>
                      <a:pt x="151" y="334"/>
                      <a:pt x="151" y="332"/>
                      <a:pt x="151" y="331"/>
                    </a:cubicBezTo>
                    <a:cubicBezTo>
                      <a:pt x="147" y="325"/>
                      <a:pt x="139" y="322"/>
                      <a:pt x="132" y="322"/>
                    </a:cubicBezTo>
                    <a:cubicBezTo>
                      <a:pt x="132" y="320"/>
                      <a:pt x="131" y="318"/>
                      <a:pt x="132" y="319"/>
                    </a:cubicBezTo>
                    <a:cubicBezTo>
                      <a:pt x="131" y="316"/>
                      <a:pt x="130" y="313"/>
                      <a:pt x="130" y="310"/>
                    </a:cubicBezTo>
                    <a:cubicBezTo>
                      <a:pt x="128" y="302"/>
                      <a:pt x="127" y="295"/>
                      <a:pt x="126" y="288"/>
                    </a:cubicBezTo>
                    <a:cubicBezTo>
                      <a:pt x="122" y="273"/>
                      <a:pt x="119" y="258"/>
                      <a:pt x="115" y="243"/>
                    </a:cubicBezTo>
                    <a:cubicBezTo>
                      <a:pt x="115" y="243"/>
                      <a:pt x="115" y="243"/>
                      <a:pt x="115" y="243"/>
                    </a:cubicBezTo>
                    <a:cubicBezTo>
                      <a:pt x="116" y="243"/>
                      <a:pt x="116" y="243"/>
                      <a:pt x="116" y="242"/>
                    </a:cubicBezTo>
                    <a:cubicBezTo>
                      <a:pt x="118" y="226"/>
                      <a:pt x="120" y="210"/>
                      <a:pt x="121" y="193"/>
                    </a:cubicBezTo>
                    <a:cubicBezTo>
                      <a:pt x="128" y="188"/>
                      <a:pt x="133" y="179"/>
                      <a:pt x="137" y="172"/>
                    </a:cubicBezTo>
                    <a:cubicBezTo>
                      <a:pt x="142" y="165"/>
                      <a:pt x="146" y="157"/>
                      <a:pt x="149" y="149"/>
                    </a:cubicBezTo>
                    <a:cubicBezTo>
                      <a:pt x="149" y="149"/>
                      <a:pt x="149" y="149"/>
                      <a:pt x="149" y="149"/>
                    </a:cubicBezTo>
                    <a:cubicBezTo>
                      <a:pt x="149" y="148"/>
                      <a:pt x="150" y="148"/>
                      <a:pt x="151" y="148"/>
                    </a:cubicBezTo>
                    <a:cubicBezTo>
                      <a:pt x="153" y="147"/>
                      <a:pt x="156" y="144"/>
                      <a:pt x="158" y="141"/>
                    </a:cubicBezTo>
                    <a:cubicBezTo>
                      <a:pt x="167" y="141"/>
                      <a:pt x="176" y="141"/>
                      <a:pt x="185" y="140"/>
                    </a:cubicBezTo>
                    <a:cubicBezTo>
                      <a:pt x="185" y="141"/>
                      <a:pt x="186" y="141"/>
                      <a:pt x="186" y="140"/>
                    </a:cubicBezTo>
                    <a:cubicBezTo>
                      <a:pt x="186" y="140"/>
                      <a:pt x="187" y="140"/>
                      <a:pt x="187" y="140"/>
                    </a:cubicBezTo>
                    <a:cubicBezTo>
                      <a:pt x="189" y="140"/>
                      <a:pt x="189" y="137"/>
                      <a:pt x="187" y="137"/>
                    </a:cubicBezTo>
                    <a:close/>
                    <a:moveTo>
                      <a:pt x="98" y="243"/>
                    </a:moveTo>
                    <a:cubicBezTo>
                      <a:pt x="98" y="243"/>
                      <a:pt x="98" y="243"/>
                      <a:pt x="98" y="243"/>
                    </a:cubicBezTo>
                    <a:cubicBezTo>
                      <a:pt x="98" y="243"/>
                      <a:pt x="99" y="243"/>
                      <a:pt x="99" y="243"/>
                    </a:cubicBezTo>
                    <a:cubicBezTo>
                      <a:pt x="98" y="243"/>
                      <a:pt x="98" y="243"/>
                      <a:pt x="98" y="243"/>
                    </a:cubicBezTo>
                    <a:cubicBezTo>
                      <a:pt x="98" y="243"/>
                      <a:pt x="98" y="243"/>
                      <a:pt x="98" y="243"/>
                    </a:cubicBezTo>
                    <a:cubicBezTo>
                      <a:pt x="98" y="243"/>
                      <a:pt x="98" y="243"/>
                      <a:pt x="98" y="243"/>
                    </a:cubicBezTo>
                    <a:cubicBezTo>
                      <a:pt x="98" y="243"/>
                      <a:pt x="98" y="243"/>
                      <a:pt x="98" y="243"/>
                    </a:cubicBezTo>
                    <a:close/>
                    <a:moveTo>
                      <a:pt x="91" y="242"/>
                    </a:moveTo>
                    <a:cubicBezTo>
                      <a:pt x="91" y="242"/>
                      <a:pt x="90" y="243"/>
                      <a:pt x="90" y="244"/>
                    </a:cubicBezTo>
                    <a:cubicBezTo>
                      <a:pt x="89" y="244"/>
                      <a:pt x="88" y="245"/>
                      <a:pt x="88" y="246"/>
                    </a:cubicBezTo>
                    <a:cubicBezTo>
                      <a:pt x="88" y="244"/>
                      <a:pt x="88" y="243"/>
                      <a:pt x="88" y="241"/>
                    </a:cubicBezTo>
                    <a:cubicBezTo>
                      <a:pt x="89" y="241"/>
                      <a:pt x="90" y="242"/>
                      <a:pt x="91" y="242"/>
                    </a:cubicBezTo>
                    <a:close/>
                    <a:moveTo>
                      <a:pt x="69" y="333"/>
                    </a:moveTo>
                    <a:cubicBezTo>
                      <a:pt x="64" y="334"/>
                      <a:pt x="58" y="334"/>
                      <a:pt x="52" y="334"/>
                    </a:cubicBezTo>
                    <a:cubicBezTo>
                      <a:pt x="55" y="331"/>
                      <a:pt x="58" y="328"/>
                      <a:pt x="62" y="326"/>
                    </a:cubicBezTo>
                    <a:cubicBezTo>
                      <a:pt x="67" y="324"/>
                      <a:pt x="77" y="321"/>
                      <a:pt x="81" y="326"/>
                    </a:cubicBezTo>
                    <a:cubicBezTo>
                      <a:pt x="81" y="326"/>
                      <a:pt x="81" y="326"/>
                      <a:pt x="81" y="326"/>
                    </a:cubicBezTo>
                    <a:cubicBezTo>
                      <a:pt x="81" y="327"/>
                      <a:pt x="81" y="329"/>
                      <a:pt x="80" y="329"/>
                    </a:cubicBezTo>
                    <a:cubicBezTo>
                      <a:pt x="78" y="334"/>
                      <a:pt x="73" y="333"/>
                      <a:pt x="69" y="333"/>
                    </a:cubicBezTo>
                    <a:close/>
                    <a:moveTo>
                      <a:pt x="146" y="331"/>
                    </a:moveTo>
                    <a:cubicBezTo>
                      <a:pt x="138" y="333"/>
                      <a:pt x="130" y="333"/>
                      <a:pt x="122" y="332"/>
                    </a:cubicBezTo>
                    <a:cubicBezTo>
                      <a:pt x="122" y="331"/>
                      <a:pt x="123" y="330"/>
                      <a:pt x="123" y="328"/>
                    </a:cubicBezTo>
                    <a:cubicBezTo>
                      <a:pt x="123" y="328"/>
                      <a:pt x="123" y="328"/>
                      <a:pt x="123" y="328"/>
                    </a:cubicBezTo>
                    <a:cubicBezTo>
                      <a:pt x="123" y="328"/>
                      <a:pt x="123" y="328"/>
                      <a:pt x="123" y="328"/>
                    </a:cubicBezTo>
                    <a:cubicBezTo>
                      <a:pt x="124" y="328"/>
                      <a:pt x="125" y="328"/>
                      <a:pt x="125" y="327"/>
                    </a:cubicBezTo>
                    <a:cubicBezTo>
                      <a:pt x="126" y="327"/>
                      <a:pt x="128" y="326"/>
                      <a:pt x="130" y="326"/>
                    </a:cubicBezTo>
                    <a:cubicBezTo>
                      <a:pt x="130" y="326"/>
                      <a:pt x="130" y="326"/>
                      <a:pt x="131" y="326"/>
                    </a:cubicBezTo>
                    <a:cubicBezTo>
                      <a:pt x="131" y="326"/>
                      <a:pt x="131" y="326"/>
                      <a:pt x="131" y="326"/>
                    </a:cubicBezTo>
                    <a:cubicBezTo>
                      <a:pt x="132" y="326"/>
                      <a:pt x="132" y="326"/>
                      <a:pt x="132" y="326"/>
                    </a:cubicBezTo>
                    <a:cubicBezTo>
                      <a:pt x="137" y="325"/>
                      <a:pt x="142" y="327"/>
                      <a:pt x="146" y="331"/>
                    </a:cubicBezTo>
                    <a:close/>
                    <a:moveTo>
                      <a:pt x="122" y="287"/>
                    </a:moveTo>
                    <a:cubicBezTo>
                      <a:pt x="124" y="299"/>
                      <a:pt x="125" y="312"/>
                      <a:pt x="128" y="323"/>
                    </a:cubicBezTo>
                    <a:cubicBezTo>
                      <a:pt x="127" y="323"/>
                      <a:pt x="125" y="324"/>
                      <a:pt x="124" y="325"/>
                    </a:cubicBezTo>
                    <a:cubicBezTo>
                      <a:pt x="124" y="325"/>
                      <a:pt x="124" y="325"/>
                      <a:pt x="124" y="325"/>
                    </a:cubicBezTo>
                    <a:cubicBezTo>
                      <a:pt x="124" y="325"/>
                      <a:pt x="124" y="325"/>
                      <a:pt x="124" y="324"/>
                    </a:cubicBezTo>
                    <a:cubicBezTo>
                      <a:pt x="124" y="324"/>
                      <a:pt x="124" y="324"/>
                      <a:pt x="124" y="324"/>
                    </a:cubicBezTo>
                    <a:cubicBezTo>
                      <a:pt x="124" y="323"/>
                      <a:pt x="123" y="323"/>
                      <a:pt x="123" y="323"/>
                    </a:cubicBezTo>
                    <a:cubicBezTo>
                      <a:pt x="123" y="323"/>
                      <a:pt x="123" y="322"/>
                      <a:pt x="123" y="322"/>
                    </a:cubicBezTo>
                    <a:cubicBezTo>
                      <a:pt x="121" y="319"/>
                      <a:pt x="120" y="316"/>
                      <a:pt x="119" y="312"/>
                    </a:cubicBezTo>
                    <a:cubicBezTo>
                      <a:pt x="118" y="309"/>
                      <a:pt x="117" y="306"/>
                      <a:pt x="116" y="304"/>
                    </a:cubicBezTo>
                    <a:cubicBezTo>
                      <a:pt x="115" y="297"/>
                      <a:pt x="114" y="291"/>
                      <a:pt x="113" y="285"/>
                    </a:cubicBezTo>
                    <a:cubicBezTo>
                      <a:pt x="111" y="275"/>
                      <a:pt x="110" y="261"/>
                      <a:pt x="104" y="253"/>
                    </a:cubicBezTo>
                    <a:cubicBezTo>
                      <a:pt x="104" y="253"/>
                      <a:pt x="103" y="252"/>
                      <a:pt x="102" y="252"/>
                    </a:cubicBezTo>
                    <a:cubicBezTo>
                      <a:pt x="99" y="254"/>
                      <a:pt x="99" y="256"/>
                      <a:pt x="98" y="259"/>
                    </a:cubicBezTo>
                    <a:cubicBezTo>
                      <a:pt x="95" y="267"/>
                      <a:pt x="93" y="275"/>
                      <a:pt x="91" y="282"/>
                    </a:cubicBezTo>
                    <a:cubicBezTo>
                      <a:pt x="87" y="296"/>
                      <a:pt x="84" y="309"/>
                      <a:pt x="82" y="322"/>
                    </a:cubicBezTo>
                    <a:cubicBezTo>
                      <a:pt x="82" y="322"/>
                      <a:pt x="82" y="323"/>
                      <a:pt x="82" y="323"/>
                    </a:cubicBezTo>
                    <a:cubicBezTo>
                      <a:pt x="81" y="323"/>
                      <a:pt x="81" y="323"/>
                      <a:pt x="81" y="323"/>
                    </a:cubicBezTo>
                    <a:cubicBezTo>
                      <a:pt x="81" y="323"/>
                      <a:pt x="81" y="323"/>
                      <a:pt x="80" y="323"/>
                    </a:cubicBezTo>
                    <a:cubicBezTo>
                      <a:pt x="80" y="322"/>
                      <a:pt x="80" y="322"/>
                      <a:pt x="80" y="322"/>
                    </a:cubicBezTo>
                    <a:cubicBezTo>
                      <a:pt x="78" y="317"/>
                      <a:pt x="78" y="313"/>
                      <a:pt x="78" y="308"/>
                    </a:cubicBezTo>
                    <a:cubicBezTo>
                      <a:pt x="78" y="296"/>
                      <a:pt x="80" y="284"/>
                      <a:pt x="83" y="272"/>
                    </a:cubicBezTo>
                    <a:cubicBezTo>
                      <a:pt x="84" y="264"/>
                      <a:pt x="86" y="257"/>
                      <a:pt x="87" y="249"/>
                    </a:cubicBezTo>
                    <a:cubicBezTo>
                      <a:pt x="88" y="247"/>
                      <a:pt x="89" y="246"/>
                      <a:pt x="91" y="245"/>
                    </a:cubicBezTo>
                    <a:cubicBezTo>
                      <a:pt x="91" y="244"/>
                      <a:pt x="92" y="243"/>
                      <a:pt x="93" y="242"/>
                    </a:cubicBezTo>
                    <a:cubicBezTo>
                      <a:pt x="94" y="242"/>
                      <a:pt x="95" y="242"/>
                      <a:pt x="96" y="242"/>
                    </a:cubicBezTo>
                    <a:cubicBezTo>
                      <a:pt x="96" y="243"/>
                      <a:pt x="96" y="243"/>
                      <a:pt x="96" y="243"/>
                    </a:cubicBezTo>
                    <a:cubicBezTo>
                      <a:pt x="96" y="245"/>
                      <a:pt x="99" y="246"/>
                      <a:pt x="100" y="244"/>
                    </a:cubicBezTo>
                    <a:cubicBezTo>
                      <a:pt x="100" y="244"/>
                      <a:pt x="100" y="243"/>
                      <a:pt x="99" y="243"/>
                    </a:cubicBezTo>
                    <a:cubicBezTo>
                      <a:pt x="99" y="243"/>
                      <a:pt x="99" y="243"/>
                      <a:pt x="99" y="243"/>
                    </a:cubicBezTo>
                    <a:cubicBezTo>
                      <a:pt x="99" y="243"/>
                      <a:pt x="99" y="243"/>
                      <a:pt x="99" y="243"/>
                    </a:cubicBezTo>
                    <a:cubicBezTo>
                      <a:pt x="102" y="243"/>
                      <a:pt x="104" y="243"/>
                      <a:pt x="107" y="243"/>
                    </a:cubicBezTo>
                    <a:cubicBezTo>
                      <a:pt x="108" y="245"/>
                      <a:pt x="109" y="247"/>
                      <a:pt x="109" y="248"/>
                    </a:cubicBezTo>
                    <a:cubicBezTo>
                      <a:pt x="110" y="250"/>
                      <a:pt x="110" y="252"/>
                      <a:pt x="112" y="254"/>
                    </a:cubicBezTo>
                    <a:cubicBezTo>
                      <a:pt x="112" y="254"/>
                      <a:pt x="112" y="254"/>
                      <a:pt x="112" y="254"/>
                    </a:cubicBezTo>
                    <a:cubicBezTo>
                      <a:pt x="112" y="252"/>
                      <a:pt x="111" y="249"/>
                      <a:pt x="110" y="248"/>
                    </a:cubicBezTo>
                    <a:cubicBezTo>
                      <a:pt x="110" y="246"/>
                      <a:pt x="109" y="245"/>
                      <a:pt x="108" y="243"/>
                    </a:cubicBezTo>
                    <a:cubicBezTo>
                      <a:pt x="110" y="243"/>
                      <a:pt x="111" y="243"/>
                      <a:pt x="113" y="243"/>
                    </a:cubicBezTo>
                    <a:cubicBezTo>
                      <a:pt x="115" y="258"/>
                      <a:pt x="119" y="273"/>
                      <a:pt x="122" y="287"/>
                    </a:cubicBezTo>
                    <a:close/>
                    <a:moveTo>
                      <a:pt x="148" y="133"/>
                    </a:moveTo>
                    <a:cubicBezTo>
                      <a:pt x="150" y="132"/>
                      <a:pt x="152" y="132"/>
                      <a:pt x="154" y="133"/>
                    </a:cubicBezTo>
                    <a:cubicBezTo>
                      <a:pt x="154" y="134"/>
                      <a:pt x="155" y="135"/>
                      <a:pt x="155" y="136"/>
                    </a:cubicBezTo>
                    <a:cubicBezTo>
                      <a:pt x="152" y="136"/>
                      <a:pt x="148" y="136"/>
                      <a:pt x="145" y="136"/>
                    </a:cubicBezTo>
                    <a:cubicBezTo>
                      <a:pt x="145" y="136"/>
                      <a:pt x="145" y="136"/>
                      <a:pt x="145" y="136"/>
                    </a:cubicBezTo>
                    <a:cubicBezTo>
                      <a:pt x="146" y="135"/>
                      <a:pt x="147" y="134"/>
                      <a:pt x="148" y="133"/>
                    </a:cubicBezTo>
                    <a:close/>
                    <a:moveTo>
                      <a:pt x="56" y="132"/>
                    </a:moveTo>
                    <a:cubicBezTo>
                      <a:pt x="57" y="133"/>
                      <a:pt x="58" y="135"/>
                      <a:pt x="58" y="136"/>
                    </a:cubicBezTo>
                    <a:cubicBezTo>
                      <a:pt x="56" y="136"/>
                      <a:pt x="54" y="136"/>
                      <a:pt x="53" y="136"/>
                    </a:cubicBezTo>
                    <a:cubicBezTo>
                      <a:pt x="50" y="136"/>
                      <a:pt x="48" y="136"/>
                      <a:pt x="46" y="136"/>
                    </a:cubicBezTo>
                    <a:cubicBezTo>
                      <a:pt x="49" y="134"/>
                      <a:pt x="52" y="130"/>
                      <a:pt x="56" y="132"/>
                    </a:cubicBezTo>
                    <a:close/>
                    <a:moveTo>
                      <a:pt x="37" y="139"/>
                    </a:moveTo>
                    <a:cubicBezTo>
                      <a:pt x="41" y="139"/>
                      <a:pt x="44" y="139"/>
                      <a:pt x="48" y="139"/>
                    </a:cubicBezTo>
                    <a:cubicBezTo>
                      <a:pt x="51" y="139"/>
                      <a:pt x="54" y="139"/>
                      <a:pt x="58" y="139"/>
                    </a:cubicBezTo>
                    <a:cubicBezTo>
                      <a:pt x="57" y="141"/>
                      <a:pt x="56" y="143"/>
                      <a:pt x="55" y="144"/>
                    </a:cubicBezTo>
                    <a:cubicBezTo>
                      <a:pt x="49" y="150"/>
                      <a:pt x="39" y="146"/>
                      <a:pt x="37" y="139"/>
                    </a:cubicBezTo>
                    <a:close/>
                    <a:moveTo>
                      <a:pt x="95" y="191"/>
                    </a:moveTo>
                    <a:cubicBezTo>
                      <a:pt x="95" y="191"/>
                      <a:pt x="95" y="191"/>
                      <a:pt x="95" y="191"/>
                    </a:cubicBezTo>
                    <a:cubicBezTo>
                      <a:pt x="93" y="191"/>
                      <a:pt x="92" y="191"/>
                      <a:pt x="90" y="191"/>
                    </a:cubicBezTo>
                    <a:cubicBezTo>
                      <a:pt x="85" y="187"/>
                      <a:pt x="80" y="183"/>
                      <a:pt x="75" y="179"/>
                    </a:cubicBezTo>
                    <a:cubicBezTo>
                      <a:pt x="72" y="175"/>
                      <a:pt x="72" y="170"/>
                      <a:pt x="73" y="164"/>
                    </a:cubicBezTo>
                    <a:cubicBezTo>
                      <a:pt x="76" y="151"/>
                      <a:pt x="90" y="141"/>
                      <a:pt x="103" y="144"/>
                    </a:cubicBezTo>
                    <a:cubicBezTo>
                      <a:pt x="118" y="147"/>
                      <a:pt x="121" y="163"/>
                      <a:pt x="117" y="175"/>
                    </a:cubicBezTo>
                    <a:cubicBezTo>
                      <a:pt x="113" y="186"/>
                      <a:pt x="105" y="189"/>
                      <a:pt x="95" y="191"/>
                    </a:cubicBezTo>
                    <a:close/>
                    <a:moveTo>
                      <a:pt x="103" y="195"/>
                    </a:moveTo>
                    <a:cubicBezTo>
                      <a:pt x="102" y="196"/>
                      <a:pt x="101" y="197"/>
                      <a:pt x="99" y="198"/>
                    </a:cubicBezTo>
                    <a:cubicBezTo>
                      <a:pt x="99" y="197"/>
                      <a:pt x="98" y="196"/>
                      <a:pt x="98" y="195"/>
                    </a:cubicBezTo>
                    <a:cubicBezTo>
                      <a:pt x="101" y="194"/>
                      <a:pt x="103" y="194"/>
                      <a:pt x="105" y="192"/>
                    </a:cubicBezTo>
                    <a:cubicBezTo>
                      <a:pt x="105" y="193"/>
                      <a:pt x="104" y="194"/>
                      <a:pt x="103" y="195"/>
                    </a:cubicBezTo>
                    <a:close/>
                    <a:moveTo>
                      <a:pt x="129" y="170"/>
                    </a:moveTo>
                    <a:cubicBezTo>
                      <a:pt x="127" y="174"/>
                      <a:pt x="124" y="178"/>
                      <a:pt x="121" y="181"/>
                    </a:cubicBezTo>
                    <a:cubicBezTo>
                      <a:pt x="120" y="183"/>
                      <a:pt x="118" y="184"/>
                      <a:pt x="116" y="186"/>
                    </a:cubicBezTo>
                    <a:cubicBezTo>
                      <a:pt x="115" y="187"/>
                      <a:pt x="113" y="192"/>
                      <a:pt x="112" y="192"/>
                    </a:cubicBezTo>
                    <a:cubicBezTo>
                      <a:pt x="113" y="192"/>
                      <a:pt x="113" y="191"/>
                      <a:pt x="112" y="191"/>
                    </a:cubicBezTo>
                    <a:cubicBezTo>
                      <a:pt x="112" y="191"/>
                      <a:pt x="112" y="191"/>
                      <a:pt x="112" y="191"/>
                    </a:cubicBezTo>
                    <a:cubicBezTo>
                      <a:pt x="111" y="191"/>
                      <a:pt x="111" y="191"/>
                      <a:pt x="110" y="191"/>
                    </a:cubicBezTo>
                    <a:cubicBezTo>
                      <a:pt x="110" y="191"/>
                      <a:pt x="109" y="191"/>
                      <a:pt x="108" y="191"/>
                    </a:cubicBezTo>
                    <a:cubicBezTo>
                      <a:pt x="108" y="191"/>
                      <a:pt x="108" y="191"/>
                      <a:pt x="108" y="191"/>
                    </a:cubicBezTo>
                    <a:cubicBezTo>
                      <a:pt x="115" y="187"/>
                      <a:pt x="120" y="180"/>
                      <a:pt x="121" y="171"/>
                    </a:cubicBezTo>
                    <a:cubicBezTo>
                      <a:pt x="124" y="156"/>
                      <a:pt x="117" y="140"/>
                      <a:pt x="100" y="140"/>
                    </a:cubicBezTo>
                    <a:cubicBezTo>
                      <a:pt x="84" y="140"/>
                      <a:pt x="70" y="153"/>
                      <a:pt x="69" y="168"/>
                    </a:cubicBezTo>
                    <a:cubicBezTo>
                      <a:pt x="69" y="171"/>
                      <a:pt x="70" y="173"/>
                      <a:pt x="70" y="175"/>
                    </a:cubicBezTo>
                    <a:cubicBezTo>
                      <a:pt x="70" y="175"/>
                      <a:pt x="70" y="174"/>
                      <a:pt x="70" y="174"/>
                    </a:cubicBezTo>
                    <a:cubicBezTo>
                      <a:pt x="64" y="168"/>
                      <a:pt x="53" y="158"/>
                      <a:pt x="52" y="149"/>
                    </a:cubicBezTo>
                    <a:cubicBezTo>
                      <a:pt x="54" y="148"/>
                      <a:pt x="57" y="146"/>
                      <a:pt x="59" y="144"/>
                    </a:cubicBezTo>
                    <a:cubicBezTo>
                      <a:pt x="59" y="143"/>
                      <a:pt x="60" y="141"/>
                      <a:pt x="60" y="139"/>
                    </a:cubicBezTo>
                    <a:cubicBezTo>
                      <a:pt x="72" y="140"/>
                      <a:pt x="83" y="140"/>
                      <a:pt x="95" y="140"/>
                    </a:cubicBezTo>
                    <a:cubicBezTo>
                      <a:pt x="107" y="140"/>
                      <a:pt x="119" y="140"/>
                      <a:pt x="131" y="140"/>
                    </a:cubicBezTo>
                    <a:cubicBezTo>
                      <a:pt x="131" y="141"/>
                      <a:pt x="131" y="142"/>
                      <a:pt x="132" y="143"/>
                    </a:cubicBezTo>
                    <a:cubicBezTo>
                      <a:pt x="134" y="146"/>
                      <a:pt x="138" y="148"/>
                      <a:pt x="141" y="149"/>
                    </a:cubicBezTo>
                    <a:cubicBezTo>
                      <a:pt x="137" y="156"/>
                      <a:pt x="134" y="163"/>
                      <a:pt x="129" y="170"/>
                    </a:cubicBezTo>
                    <a:close/>
                    <a:moveTo>
                      <a:pt x="147" y="146"/>
                    </a:moveTo>
                    <a:cubicBezTo>
                      <a:pt x="144" y="147"/>
                      <a:pt x="137" y="146"/>
                      <a:pt x="135" y="143"/>
                    </a:cubicBezTo>
                    <a:cubicBezTo>
                      <a:pt x="135" y="141"/>
                      <a:pt x="134" y="141"/>
                      <a:pt x="135" y="140"/>
                    </a:cubicBezTo>
                    <a:cubicBezTo>
                      <a:pt x="137" y="140"/>
                      <a:pt x="138" y="140"/>
                      <a:pt x="140" y="140"/>
                    </a:cubicBezTo>
                    <a:cubicBezTo>
                      <a:pt x="145" y="140"/>
                      <a:pt x="150" y="140"/>
                      <a:pt x="155" y="141"/>
                    </a:cubicBezTo>
                    <a:cubicBezTo>
                      <a:pt x="153" y="143"/>
                      <a:pt x="149" y="145"/>
                      <a:pt x="147" y="146"/>
                    </a:cubicBezTo>
                    <a:close/>
                  </a:path>
                </a:pathLst>
              </a:custGeom>
              <a:solidFill>
                <a:srgbClr val="FFFFFF">
                  <a:alpha val="100000"/>
                </a:srgbClr>
              </a:solidFill>
              <a:ln w="9525">
                <a:noFill/>
              </a:ln>
            </p:spPr>
            <p:txBody>
              <a:bodyPr/>
              <a:p>
                <a:endParaRPr lang="zh-CN" altLang="en-US"/>
              </a:p>
            </p:txBody>
          </p:sp>
          <p:sp>
            <p:nvSpPr>
              <p:cNvPr id="16659" name="Freeform 253"/>
              <p:cNvSpPr>
                <a:spLocks noEditPoints="1"/>
              </p:cNvSpPr>
              <p:nvPr/>
            </p:nvSpPr>
            <p:spPr>
              <a:xfrm>
                <a:off x="10031412" y="6734175"/>
                <a:ext cx="985838" cy="1057275"/>
              </a:xfrm>
              <a:custGeom>
                <a:avLst/>
                <a:gdLst>
                  <a:gd name="txL" fmla="*/ 0 w 128"/>
                  <a:gd name="txT" fmla="*/ 0 h 137"/>
                  <a:gd name="txR" fmla="*/ 128 w 128"/>
                  <a:gd name="txB" fmla="*/ 137 h 137"/>
                </a:gdLst>
                <a:ahLst/>
                <a:cxnLst>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8" h="137">
                    <a:moveTo>
                      <a:pt x="16" y="98"/>
                    </a:moveTo>
                    <a:cubicBezTo>
                      <a:pt x="10" y="104"/>
                      <a:pt x="5" y="110"/>
                      <a:pt x="0" y="117"/>
                    </a:cubicBezTo>
                    <a:cubicBezTo>
                      <a:pt x="0" y="117"/>
                      <a:pt x="0" y="117"/>
                      <a:pt x="0" y="117"/>
                    </a:cubicBezTo>
                    <a:cubicBezTo>
                      <a:pt x="22" y="97"/>
                      <a:pt x="46" y="79"/>
                      <a:pt x="68" y="60"/>
                    </a:cubicBezTo>
                    <a:cubicBezTo>
                      <a:pt x="69" y="58"/>
                      <a:pt x="70" y="57"/>
                      <a:pt x="72" y="55"/>
                    </a:cubicBezTo>
                    <a:cubicBezTo>
                      <a:pt x="72" y="55"/>
                      <a:pt x="72" y="55"/>
                      <a:pt x="72" y="55"/>
                    </a:cubicBezTo>
                    <a:cubicBezTo>
                      <a:pt x="71" y="58"/>
                      <a:pt x="69" y="60"/>
                      <a:pt x="68" y="62"/>
                    </a:cubicBezTo>
                    <a:cubicBezTo>
                      <a:pt x="52" y="87"/>
                      <a:pt x="37" y="112"/>
                      <a:pt x="22" y="137"/>
                    </a:cubicBezTo>
                    <a:cubicBezTo>
                      <a:pt x="22" y="137"/>
                      <a:pt x="22" y="137"/>
                      <a:pt x="22" y="137"/>
                    </a:cubicBezTo>
                    <a:cubicBezTo>
                      <a:pt x="28" y="132"/>
                      <a:pt x="33" y="125"/>
                      <a:pt x="38" y="119"/>
                    </a:cubicBezTo>
                    <a:cubicBezTo>
                      <a:pt x="52" y="103"/>
                      <a:pt x="63" y="86"/>
                      <a:pt x="75" y="67"/>
                    </a:cubicBezTo>
                    <a:cubicBezTo>
                      <a:pt x="76" y="66"/>
                      <a:pt x="79" y="61"/>
                      <a:pt x="80" y="54"/>
                    </a:cubicBezTo>
                    <a:cubicBezTo>
                      <a:pt x="82" y="54"/>
                      <a:pt x="83" y="54"/>
                      <a:pt x="84" y="54"/>
                    </a:cubicBezTo>
                    <a:cubicBezTo>
                      <a:pt x="87" y="53"/>
                      <a:pt x="90" y="50"/>
                      <a:pt x="94" y="51"/>
                    </a:cubicBezTo>
                    <a:cubicBezTo>
                      <a:pt x="95" y="51"/>
                      <a:pt x="97" y="52"/>
                      <a:pt x="98" y="53"/>
                    </a:cubicBezTo>
                    <a:cubicBezTo>
                      <a:pt x="101" y="54"/>
                      <a:pt x="104" y="54"/>
                      <a:pt x="107" y="54"/>
                    </a:cubicBezTo>
                    <a:cubicBezTo>
                      <a:pt x="112" y="54"/>
                      <a:pt x="117" y="54"/>
                      <a:pt x="121" y="52"/>
                    </a:cubicBezTo>
                    <a:cubicBezTo>
                      <a:pt x="125" y="49"/>
                      <a:pt x="128" y="45"/>
                      <a:pt x="128" y="41"/>
                    </a:cubicBezTo>
                    <a:cubicBezTo>
                      <a:pt x="128" y="36"/>
                      <a:pt x="125" y="31"/>
                      <a:pt x="122" y="28"/>
                    </a:cubicBezTo>
                    <a:cubicBezTo>
                      <a:pt x="120" y="26"/>
                      <a:pt x="119" y="25"/>
                      <a:pt x="117" y="25"/>
                    </a:cubicBezTo>
                    <a:cubicBezTo>
                      <a:pt x="116" y="25"/>
                      <a:pt x="115" y="25"/>
                      <a:pt x="114" y="26"/>
                    </a:cubicBezTo>
                    <a:cubicBezTo>
                      <a:pt x="108" y="29"/>
                      <a:pt x="103" y="34"/>
                      <a:pt x="97" y="38"/>
                    </a:cubicBezTo>
                    <a:cubicBezTo>
                      <a:pt x="92" y="42"/>
                      <a:pt x="87" y="43"/>
                      <a:pt x="81" y="44"/>
                    </a:cubicBezTo>
                    <a:cubicBezTo>
                      <a:pt x="81" y="39"/>
                      <a:pt x="82" y="35"/>
                      <a:pt x="84" y="30"/>
                    </a:cubicBezTo>
                    <a:cubicBezTo>
                      <a:pt x="88" y="24"/>
                      <a:pt x="92" y="18"/>
                      <a:pt x="94" y="11"/>
                    </a:cubicBezTo>
                    <a:cubicBezTo>
                      <a:pt x="94" y="10"/>
                      <a:pt x="94" y="9"/>
                      <a:pt x="94" y="8"/>
                    </a:cubicBezTo>
                    <a:cubicBezTo>
                      <a:pt x="93" y="7"/>
                      <a:pt x="92" y="6"/>
                      <a:pt x="91" y="5"/>
                    </a:cubicBezTo>
                    <a:cubicBezTo>
                      <a:pt x="87" y="2"/>
                      <a:pt x="81" y="0"/>
                      <a:pt x="76" y="1"/>
                    </a:cubicBezTo>
                    <a:cubicBezTo>
                      <a:pt x="72" y="2"/>
                      <a:pt x="68" y="5"/>
                      <a:pt x="67" y="10"/>
                    </a:cubicBezTo>
                    <a:cubicBezTo>
                      <a:pt x="65" y="14"/>
                      <a:pt x="65" y="19"/>
                      <a:pt x="66" y="23"/>
                    </a:cubicBezTo>
                    <a:cubicBezTo>
                      <a:pt x="67" y="26"/>
                      <a:pt x="67" y="29"/>
                      <a:pt x="69" y="32"/>
                    </a:cubicBezTo>
                    <a:cubicBezTo>
                      <a:pt x="70" y="33"/>
                      <a:pt x="71" y="34"/>
                      <a:pt x="72" y="36"/>
                    </a:cubicBezTo>
                    <a:cubicBezTo>
                      <a:pt x="73" y="39"/>
                      <a:pt x="71" y="42"/>
                      <a:pt x="71" y="46"/>
                    </a:cubicBezTo>
                    <a:cubicBezTo>
                      <a:pt x="71" y="46"/>
                      <a:pt x="71" y="47"/>
                      <a:pt x="71" y="47"/>
                    </a:cubicBezTo>
                    <a:cubicBezTo>
                      <a:pt x="66" y="49"/>
                      <a:pt x="63" y="52"/>
                      <a:pt x="61" y="53"/>
                    </a:cubicBezTo>
                    <a:cubicBezTo>
                      <a:pt x="45" y="68"/>
                      <a:pt x="30" y="82"/>
                      <a:pt x="16" y="98"/>
                    </a:cubicBezTo>
                    <a:close/>
                    <a:moveTo>
                      <a:pt x="107" y="33"/>
                    </a:moveTo>
                    <a:cubicBezTo>
                      <a:pt x="114" y="30"/>
                      <a:pt x="121" y="31"/>
                      <a:pt x="123" y="35"/>
                    </a:cubicBezTo>
                    <a:cubicBezTo>
                      <a:pt x="125" y="39"/>
                      <a:pt x="122" y="46"/>
                      <a:pt x="115" y="49"/>
                    </a:cubicBezTo>
                    <a:cubicBezTo>
                      <a:pt x="109" y="52"/>
                      <a:pt x="101" y="51"/>
                      <a:pt x="99" y="47"/>
                    </a:cubicBezTo>
                    <a:cubicBezTo>
                      <a:pt x="97" y="42"/>
                      <a:pt x="101" y="36"/>
                      <a:pt x="107" y="33"/>
                    </a:cubicBezTo>
                    <a:close/>
                    <a:moveTo>
                      <a:pt x="78" y="47"/>
                    </a:moveTo>
                    <a:cubicBezTo>
                      <a:pt x="79" y="48"/>
                      <a:pt x="80" y="49"/>
                      <a:pt x="79" y="51"/>
                    </a:cubicBezTo>
                    <a:cubicBezTo>
                      <a:pt x="78" y="52"/>
                      <a:pt x="77" y="52"/>
                      <a:pt x="75" y="51"/>
                    </a:cubicBezTo>
                    <a:cubicBezTo>
                      <a:pt x="74" y="51"/>
                      <a:pt x="74" y="49"/>
                      <a:pt x="75" y="48"/>
                    </a:cubicBezTo>
                    <a:cubicBezTo>
                      <a:pt x="75" y="47"/>
                      <a:pt x="77" y="46"/>
                      <a:pt x="78" y="47"/>
                    </a:cubicBezTo>
                    <a:close/>
                    <a:moveTo>
                      <a:pt x="74" y="29"/>
                    </a:moveTo>
                    <a:cubicBezTo>
                      <a:pt x="70" y="28"/>
                      <a:pt x="67" y="21"/>
                      <a:pt x="70" y="14"/>
                    </a:cubicBezTo>
                    <a:cubicBezTo>
                      <a:pt x="72" y="7"/>
                      <a:pt x="77" y="2"/>
                      <a:pt x="82" y="4"/>
                    </a:cubicBezTo>
                    <a:cubicBezTo>
                      <a:pt x="87" y="5"/>
                      <a:pt x="89" y="12"/>
                      <a:pt x="87" y="19"/>
                    </a:cubicBezTo>
                    <a:cubicBezTo>
                      <a:pt x="85" y="26"/>
                      <a:pt x="79" y="31"/>
                      <a:pt x="74" y="29"/>
                    </a:cubicBezTo>
                    <a:close/>
                  </a:path>
                </a:pathLst>
              </a:custGeom>
              <a:solidFill>
                <a:srgbClr val="FFFFFF">
                  <a:alpha val="100000"/>
                </a:srgbClr>
              </a:solidFill>
              <a:ln w="9525">
                <a:noFill/>
              </a:ln>
            </p:spPr>
            <p:txBody>
              <a:bodyPr/>
              <a:p>
                <a:endParaRPr lang="zh-CN" altLang="en-US"/>
              </a:p>
            </p:txBody>
          </p:sp>
          <p:sp>
            <p:nvSpPr>
              <p:cNvPr id="16660" name="Freeform 254"/>
              <p:cNvSpPr>
                <a:spLocks noEditPoints="1"/>
              </p:cNvSpPr>
              <p:nvPr/>
            </p:nvSpPr>
            <p:spPr>
              <a:xfrm>
                <a:off x="3152775" y="7616825"/>
                <a:ext cx="555625" cy="571500"/>
              </a:xfrm>
              <a:custGeom>
                <a:avLst/>
                <a:gdLst>
                  <a:gd name="txL" fmla="*/ 0 w 72"/>
                  <a:gd name="txT" fmla="*/ 0 h 74"/>
                  <a:gd name="txR" fmla="*/ 72 w 72"/>
                  <a:gd name="txB" fmla="*/ 74 h 74"/>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2" h="74">
                    <a:moveTo>
                      <a:pt x="19" y="5"/>
                    </a:moveTo>
                    <a:cubicBezTo>
                      <a:pt x="33" y="0"/>
                      <a:pt x="50" y="5"/>
                      <a:pt x="60" y="15"/>
                    </a:cubicBezTo>
                    <a:cubicBezTo>
                      <a:pt x="70" y="25"/>
                      <a:pt x="72" y="44"/>
                      <a:pt x="65" y="55"/>
                    </a:cubicBezTo>
                    <a:cubicBezTo>
                      <a:pt x="57" y="68"/>
                      <a:pt x="42" y="74"/>
                      <a:pt x="27" y="72"/>
                    </a:cubicBezTo>
                    <a:cubicBezTo>
                      <a:pt x="19" y="71"/>
                      <a:pt x="13" y="68"/>
                      <a:pt x="8" y="62"/>
                    </a:cubicBezTo>
                    <a:cubicBezTo>
                      <a:pt x="2" y="54"/>
                      <a:pt x="0" y="46"/>
                      <a:pt x="0" y="37"/>
                    </a:cubicBezTo>
                    <a:cubicBezTo>
                      <a:pt x="0" y="24"/>
                      <a:pt x="7" y="10"/>
                      <a:pt x="19" y="5"/>
                    </a:cubicBezTo>
                    <a:close/>
                    <a:moveTo>
                      <a:pt x="12" y="63"/>
                    </a:moveTo>
                    <a:cubicBezTo>
                      <a:pt x="18" y="68"/>
                      <a:pt x="26" y="70"/>
                      <a:pt x="34" y="70"/>
                    </a:cubicBezTo>
                    <a:cubicBezTo>
                      <a:pt x="44" y="70"/>
                      <a:pt x="52" y="66"/>
                      <a:pt x="59" y="59"/>
                    </a:cubicBezTo>
                    <a:cubicBezTo>
                      <a:pt x="65" y="53"/>
                      <a:pt x="66" y="45"/>
                      <a:pt x="66" y="37"/>
                    </a:cubicBezTo>
                    <a:cubicBezTo>
                      <a:pt x="66" y="28"/>
                      <a:pt x="63" y="19"/>
                      <a:pt x="55" y="14"/>
                    </a:cubicBezTo>
                    <a:cubicBezTo>
                      <a:pt x="48" y="9"/>
                      <a:pt x="40" y="6"/>
                      <a:pt x="32" y="6"/>
                    </a:cubicBezTo>
                    <a:cubicBezTo>
                      <a:pt x="24" y="6"/>
                      <a:pt x="18" y="7"/>
                      <a:pt x="12" y="13"/>
                    </a:cubicBezTo>
                    <a:cubicBezTo>
                      <a:pt x="5" y="20"/>
                      <a:pt x="2" y="27"/>
                      <a:pt x="2" y="37"/>
                    </a:cubicBezTo>
                    <a:cubicBezTo>
                      <a:pt x="2" y="47"/>
                      <a:pt x="5" y="56"/>
                      <a:pt x="12" y="63"/>
                    </a:cubicBezTo>
                    <a:close/>
                  </a:path>
                </a:pathLst>
              </a:custGeom>
              <a:solidFill>
                <a:srgbClr val="FFFFFF">
                  <a:alpha val="100000"/>
                </a:srgbClr>
              </a:solidFill>
              <a:ln w="9525">
                <a:noFill/>
              </a:ln>
            </p:spPr>
            <p:txBody>
              <a:bodyPr/>
              <a:p>
                <a:endParaRPr lang="zh-CN" altLang="en-US"/>
              </a:p>
            </p:txBody>
          </p:sp>
          <p:sp>
            <p:nvSpPr>
              <p:cNvPr id="16661" name="Freeform 258"/>
              <p:cNvSpPr>
                <a:spLocks noEditPoints="1"/>
              </p:cNvSpPr>
              <p:nvPr/>
            </p:nvSpPr>
            <p:spPr>
              <a:xfrm>
                <a:off x="11195050" y="2614612"/>
                <a:ext cx="477838" cy="471488"/>
              </a:xfrm>
              <a:custGeom>
                <a:avLst/>
                <a:gdLst>
                  <a:gd name="txL" fmla="*/ 0 w 62"/>
                  <a:gd name="txT" fmla="*/ 0 h 61"/>
                  <a:gd name="txR" fmla="*/ 62 w 62"/>
                  <a:gd name="txB" fmla="*/ 61 h 61"/>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2" h="61">
                    <a:moveTo>
                      <a:pt x="55" y="12"/>
                    </a:moveTo>
                    <a:cubicBezTo>
                      <a:pt x="47" y="3"/>
                      <a:pt x="31" y="0"/>
                      <a:pt x="20" y="3"/>
                    </a:cubicBezTo>
                    <a:cubicBezTo>
                      <a:pt x="9" y="7"/>
                      <a:pt x="0" y="20"/>
                      <a:pt x="0" y="32"/>
                    </a:cubicBezTo>
                    <a:cubicBezTo>
                      <a:pt x="1" y="44"/>
                      <a:pt x="10" y="55"/>
                      <a:pt x="21" y="59"/>
                    </a:cubicBezTo>
                    <a:cubicBezTo>
                      <a:pt x="28" y="61"/>
                      <a:pt x="34" y="61"/>
                      <a:pt x="40" y="59"/>
                    </a:cubicBezTo>
                    <a:cubicBezTo>
                      <a:pt x="48" y="56"/>
                      <a:pt x="53" y="51"/>
                      <a:pt x="56" y="44"/>
                    </a:cubicBezTo>
                    <a:cubicBezTo>
                      <a:pt x="61" y="34"/>
                      <a:pt x="62" y="21"/>
                      <a:pt x="55" y="12"/>
                    </a:cubicBezTo>
                    <a:close/>
                    <a:moveTo>
                      <a:pt x="36" y="58"/>
                    </a:moveTo>
                    <a:cubicBezTo>
                      <a:pt x="30" y="60"/>
                      <a:pt x="23" y="58"/>
                      <a:pt x="17" y="55"/>
                    </a:cubicBezTo>
                    <a:cubicBezTo>
                      <a:pt x="10" y="51"/>
                      <a:pt x="5" y="45"/>
                      <a:pt x="3" y="37"/>
                    </a:cubicBezTo>
                    <a:cubicBezTo>
                      <a:pt x="1" y="30"/>
                      <a:pt x="3" y="24"/>
                      <a:pt x="6" y="18"/>
                    </a:cubicBezTo>
                    <a:cubicBezTo>
                      <a:pt x="10" y="10"/>
                      <a:pt x="16" y="6"/>
                      <a:pt x="25" y="4"/>
                    </a:cubicBezTo>
                    <a:cubicBezTo>
                      <a:pt x="32" y="4"/>
                      <a:pt x="38" y="4"/>
                      <a:pt x="45" y="8"/>
                    </a:cubicBezTo>
                    <a:cubicBezTo>
                      <a:pt x="51" y="11"/>
                      <a:pt x="55" y="14"/>
                      <a:pt x="57" y="21"/>
                    </a:cubicBezTo>
                    <a:cubicBezTo>
                      <a:pt x="59" y="28"/>
                      <a:pt x="58" y="35"/>
                      <a:pt x="55" y="43"/>
                    </a:cubicBezTo>
                    <a:cubicBezTo>
                      <a:pt x="50" y="50"/>
                      <a:pt x="45" y="56"/>
                      <a:pt x="36" y="58"/>
                    </a:cubicBezTo>
                    <a:close/>
                  </a:path>
                </a:pathLst>
              </a:custGeom>
              <a:solidFill>
                <a:srgbClr val="FFFFFF">
                  <a:alpha val="100000"/>
                </a:srgbClr>
              </a:solidFill>
              <a:ln w="9525">
                <a:noFill/>
              </a:ln>
            </p:spPr>
            <p:txBody>
              <a:bodyPr/>
              <a:p>
                <a:endParaRPr lang="zh-CN" altLang="en-US"/>
              </a:p>
            </p:txBody>
          </p:sp>
          <p:sp>
            <p:nvSpPr>
              <p:cNvPr id="16662" name="Freeform 259"/>
              <p:cNvSpPr>
                <a:spLocks noEditPoints="1"/>
              </p:cNvSpPr>
              <p:nvPr/>
            </p:nvSpPr>
            <p:spPr>
              <a:xfrm>
                <a:off x="11349037" y="2668587"/>
                <a:ext cx="93663" cy="107950"/>
              </a:xfrm>
              <a:custGeom>
                <a:avLst/>
                <a:gdLst>
                  <a:gd name="txL" fmla="*/ 0 w 12"/>
                  <a:gd name="txT" fmla="*/ 0 h 14"/>
                  <a:gd name="txR" fmla="*/ 12 w 12"/>
                  <a:gd name="txB" fmla="*/ 14 h 14"/>
                </a:gdLst>
                <a:ahLst/>
                <a:cxnLst>
                  <a:cxn ang="0">
                    <a:pos x="0" y="2147483647"/>
                  </a:cxn>
                  <a:cxn ang="0">
                    <a:pos x="2147483647" y="2147483647"/>
                  </a:cxn>
                  <a:cxn ang="0">
                    <a:pos x="2147483647" y="2147483647"/>
                  </a:cxn>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 h="14">
                    <a:moveTo>
                      <a:pt x="0" y="12"/>
                    </a:moveTo>
                    <a:cubicBezTo>
                      <a:pt x="0" y="13"/>
                      <a:pt x="1" y="14"/>
                      <a:pt x="2" y="13"/>
                    </a:cubicBezTo>
                    <a:cubicBezTo>
                      <a:pt x="4" y="13"/>
                      <a:pt x="7" y="10"/>
                      <a:pt x="8" y="9"/>
                    </a:cubicBezTo>
                    <a:cubicBezTo>
                      <a:pt x="10" y="6"/>
                      <a:pt x="11" y="4"/>
                      <a:pt x="12" y="1"/>
                    </a:cubicBezTo>
                    <a:cubicBezTo>
                      <a:pt x="12" y="1"/>
                      <a:pt x="12" y="0"/>
                      <a:pt x="11" y="0"/>
                    </a:cubicBezTo>
                    <a:cubicBezTo>
                      <a:pt x="7" y="1"/>
                      <a:pt x="5" y="4"/>
                      <a:pt x="3" y="7"/>
                    </a:cubicBezTo>
                    <a:cubicBezTo>
                      <a:pt x="1" y="8"/>
                      <a:pt x="0" y="10"/>
                      <a:pt x="0" y="12"/>
                    </a:cubicBezTo>
                    <a:close/>
                    <a:moveTo>
                      <a:pt x="10" y="2"/>
                    </a:moveTo>
                    <a:cubicBezTo>
                      <a:pt x="9" y="4"/>
                      <a:pt x="8" y="6"/>
                      <a:pt x="6" y="8"/>
                    </a:cubicBezTo>
                    <a:cubicBezTo>
                      <a:pt x="5" y="9"/>
                      <a:pt x="4" y="11"/>
                      <a:pt x="3" y="11"/>
                    </a:cubicBezTo>
                    <a:cubicBezTo>
                      <a:pt x="2" y="12"/>
                      <a:pt x="2" y="12"/>
                      <a:pt x="2" y="10"/>
                    </a:cubicBezTo>
                    <a:cubicBezTo>
                      <a:pt x="4" y="7"/>
                      <a:pt x="6" y="3"/>
                      <a:pt x="10" y="2"/>
                    </a:cubicBezTo>
                    <a:close/>
                  </a:path>
                </a:pathLst>
              </a:custGeom>
              <a:solidFill>
                <a:srgbClr val="FFFFFF">
                  <a:alpha val="100000"/>
                </a:srgbClr>
              </a:solidFill>
              <a:ln w="9525">
                <a:noFill/>
              </a:ln>
            </p:spPr>
            <p:txBody>
              <a:bodyPr/>
              <a:p>
                <a:endParaRPr lang="zh-CN" altLang="en-US"/>
              </a:p>
            </p:txBody>
          </p:sp>
          <p:sp>
            <p:nvSpPr>
              <p:cNvPr id="16663" name="Freeform 260"/>
              <p:cNvSpPr>
                <a:spLocks noEditPoints="1"/>
              </p:cNvSpPr>
              <p:nvPr/>
            </p:nvSpPr>
            <p:spPr>
              <a:xfrm>
                <a:off x="11480800" y="2714625"/>
                <a:ext cx="92075" cy="131763"/>
              </a:xfrm>
              <a:custGeom>
                <a:avLst/>
                <a:gdLst>
                  <a:gd name="txL" fmla="*/ 0 w 12"/>
                  <a:gd name="txT" fmla="*/ 0 h 17"/>
                  <a:gd name="txR" fmla="*/ 12 w 12"/>
                  <a:gd name="txB" fmla="*/ 17 h 17"/>
                </a:gdLst>
                <a:ahLst/>
                <a:cxnLst>
                  <a:cxn ang="0">
                    <a:pos x="2147483647" y="2147483647"/>
                  </a:cxn>
                  <a:cxn ang="0">
                    <a:pos x="0"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 h="17">
                    <a:moveTo>
                      <a:pt x="1" y="14"/>
                    </a:moveTo>
                    <a:cubicBezTo>
                      <a:pt x="1" y="15"/>
                      <a:pt x="1" y="15"/>
                      <a:pt x="0" y="16"/>
                    </a:cubicBezTo>
                    <a:cubicBezTo>
                      <a:pt x="0" y="17"/>
                      <a:pt x="1" y="17"/>
                      <a:pt x="2" y="17"/>
                    </a:cubicBezTo>
                    <a:cubicBezTo>
                      <a:pt x="7" y="14"/>
                      <a:pt x="11" y="9"/>
                      <a:pt x="12" y="4"/>
                    </a:cubicBezTo>
                    <a:cubicBezTo>
                      <a:pt x="12" y="4"/>
                      <a:pt x="12" y="3"/>
                      <a:pt x="12" y="3"/>
                    </a:cubicBezTo>
                    <a:cubicBezTo>
                      <a:pt x="8" y="0"/>
                      <a:pt x="3" y="11"/>
                      <a:pt x="0" y="12"/>
                    </a:cubicBezTo>
                    <a:cubicBezTo>
                      <a:pt x="0" y="13"/>
                      <a:pt x="0" y="14"/>
                      <a:pt x="1" y="14"/>
                    </a:cubicBezTo>
                    <a:close/>
                    <a:moveTo>
                      <a:pt x="8" y="5"/>
                    </a:moveTo>
                    <a:cubicBezTo>
                      <a:pt x="12" y="3"/>
                      <a:pt x="10" y="6"/>
                      <a:pt x="9" y="7"/>
                    </a:cubicBezTo>
                    <a:cubicBezTo>
                      <a:pt x="8" y="10"/>
                      <a:pt x="5" y="13"/>
                      <a:pt x="2" y="15"/>
                    </a:cubicBezTo>
                    <a:cubicBezTo>
                      <a:pt x="2" y="13"/>
                      <a:pt x="3" y="12"/>
                      <a:pt x="3" y="11"/>
                    </a:cubicBezTo>
                    <a:cubicBezTo>
                      <a:pt x="4" y="11"/>
                      <a:pt x="4" y="11"/>
                      <a:pt x="3" y="11"/>
                    </a:cubicBezTo>
                    <a:cubicBezTo>
                      <a:pt x="4" y="9"/>
                      <a:pt x="6" y="8"/>
                      <a:pt x="7" y="7"/>
                    </a:cubicBezTo>
                    <a:cubicBezTo>
                      <a:pt x="7" y="6"/>
                      <a:pt x="8" y="5"/>
                      <a:pt x="8" y="5"/>
                    </a:cubicBezTo>
                    <a:close/>
                  </a:path>
                </a:pathLst>
              </a:custGeom>
              <a:solidFill>
                <a:srgbClr val="FFFFFF">
                  <a:alpha val="100000"/>
                </a:srgbClr>
              </a:solidFill>
              <a:ln w="9525">
                <a:noFill/>
              </a:ln>
            </p:spPr>
            <p:txBody>
              <a:bodyPr/>
              <a:p>
                <a:endParaRPr lang="zh-CN" altLang="en-US"/>
              </a:p>
            </p:txBody>
          </p:sp>
          <p:sp>
            <p:nvSpPr>
              <p:cNvPr id="16664" name="Freeform 261"/>
              <p:cNvSpPr/>
              <p:nvPr/>
            </p:nvSpPr>
            <p:spPr>
              <a:xfrm>
                <a:off x="11264900" y="2808287"/>
                <a:ext cx="277813" cy="192088"/>
              </a:xfrm>
              <a:custGeom>
                <a:avLst/>
                <a:gdLst>
                  <a:gd name="txL" fmla="*/ 0 w 36"/>
                  <a:gd name="txT" fmla="*/ 0 h 25"/>
                  <a:gd name="txR" fmla="*/ 36 w 36"/>
                  <a:gd name="txB" fmla="*/ 25 h 2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6" h="25">
                    <a:moveTo>
                      <a:pt x="35" y="17"/>
                    </a:moveTo>
                    <a:cubicBezTo>
                      <a:pt x="28" y="19"/>
                      <a:pt x="23" y="23"/>
                      <a:pt x="15" y="21"/>
                    </a:cubicBezTo>
                    <a:cubicBezTo>
                      <a:pt x="7" y="18"/>
                      <a:pt x="0" y="11"/>
                      <a:pt x="4" y="2"/>
                    </a:cubicBezTo>
                    <a:cubicBezTo>
                      <a:pt x="5" y="0"/>
                      <a:pt x="2" y="0"/>
                      <a:pt x="2" y="1"/>
                    </a:cubicBezTo>
                    <a:cubicBezTo>
                      <a:pt x="3" y="6"/>
                      <a:pt x="1" y="10"/>
                      <a:pt x="3" y="14"/>
                    </a:cubicBezTo>
                    <a:cubicBezTo>
                      <a:pt x="5" y="18"/>
                      <a:pt x="9" y="20"/>
                      <a:pt x="12" y="22"/>
                    </a:cubicBezTo>
                    <a:cubicBezTo>
                      <a:pt x="20" y="25"/>
                      <a:pt x="30" y="24"/>
                      <a:pt x="35" y="18"/>
                    </a:cubicBezTo>
                    <a:cubicBezTo>
                      <a:pt x="36" y="17"/>
                      <a:pt x="35" y="17"/>
                      <a:pt x="35" y="17"/>
                    </a:cubicBezTo>
                    <a:close/>
                  </a:path>
                </a:pathLst>
              </a:custGeom>
              <a:solidFill>
                <a:srgbClr val="FFFFFF">
                  <a:alpha val="100000"/>
                </a:srgbClr>
              </a:solidFill>
              <a:ln w="9525">
                <a:noFill/>
              </a:ln>
            </p:spPr>
            <p:txBody>
              <a:bodyPr/>
              <a:p>
                <a:endParaRPr lang="zh-CN" altLang="en-US"/>
              </a:p>
            </p:txBody>
          </p:sp>
          <p:sp>
            <p:nvSpPr>
              <p:cNvPr id="16665" name="Freeform 262"/>
              <p:cNvSpPr/>
              <p:nvPr/>
            </p:nvSpPr>
            <p:spPr>
              <a:xfrm>
                <a:off x="8943975" y="1219200"/>
                <a:ext cx="1295400" cy="1295400"/>
              </a:xfrm>
              <a:custGeom>
                <a:avLst/>
                <a:gdLst>
                  <a:gd name="txL" fmla="*/ 0 w 168"/>
                  <a:gd name="txT" fmla="*/ 0 h 168"/>
                  <a:gd name="txR" fmla="*/ 168 w 168"/>
                  <a:gd name="txB" fmla="*/ 168 h 168"/>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168" h="168">
                    <a:moveTo>
                      <a:pt x="58" y="0"/>
                    </a:moveTo>
                    <a:cubicBezTo>
                      <a:pt x="58" y="0"/>
                      <a:pt x="57" y="0"/>
                      <a:pt x="57" y="0"/>
                    </a:cubicBezTo>
                    <a:cubicBezTo>
                      <a:pt x="37" y="20"/>
                      <a:pt x="18" y="40"/>
                      <a:pt x="1" y="62"/>
                    </a:cubicBezTo>
                    <a:cubicBezTo>
                      <a:pt x="0" y="63"/>
                      <a:pt x="2" y="65"/>
                      <a:pt x="3" y="64"/>
                    </a:cubicBezTo>
                    <a:cubicBezTo>
                      <a:pt x="12" y="52"/>
                      <a:pt x="21" y="41"/>
                      <a:pt x="31" y="30"/>
                    </a:cubicBezTo>
                    <a:cubicBezTo>
                      <a:pt x="36" y="25"/>
                      <a:pt x="41" y="20"/>
                      <a:pt x="45" y="15"/>
                    </a:cubicBezTo>
                    <a:cubicBezTo>
                      <a:pt x="48" y="12"/>
                      <a:pt x="51" y="9"/>
                      <a:pt x="53" y="7"/>
                    </a:cubicBezTo>
                    <a:cubicBezTo>
                      <a:pt x="54" y="6"/>
                      <a:pt x="56" y="3"/>
                      <a:pt x="57" y="3"/>
                    </a:cubicBezTo>
                    <a:cubicBezTo>
                      <a:pt x="59" y="3"/>
                      <a:pt x="61" y="5"/>
                      <a:pt x="62" y="7"/>
                    </a:cubicBezTo>
                    <a:cubicBezTo>
                      <a:pt x="83" y="27"/>
                      <a:pt x="105" y="48"/>
                      <a:pt x="126" y="68"/>
                    </a:cubicBezTo>
                    <a:cubicBezTo>
                      <a:pt x="137" y="78"/>
                      <a:pt x="148" y="88"/>
                      <a:pt x="159" y="97"/>
                    </a:cubicBezTo>
                    <a:cubicBezTo>
                      <a:pt x="161" y="99"/>
                      <a:pt x="166" y="102"/>
                      <a:pt x="163" y="105"/>
                    </a:cubicBezTo>
                    <a:cubicBezTo>
                      <a:pt x="161" y="107"/>
                      <a:pt x="157" y="109"/>
                      <a:pt x="155" y="111"/>
                    </a:cubicBezTo>
                    <a:cubicBezTo>
                      <a:pt x="149" y="116"/>
                      <a:pt x="144" y="120"/>
                      <a:pt x="138" y="125"/>
                    </a:cubicBezTo>
                    <a:cubicBezTo>
                      <a:pt x="127" y="135"/>
                      <a:pt x="117" y="145"/>
                      <a:pt x="108" y="156"/>
                    </a:cubicBezTo>
                    <a:cubicBezTo>
                      <a:pt x="107" y="157"/>
                      <a:pt x="106" y="159"/>
                      <a:pt x="104" y="160"/>
                    </a:cubicBezTo>
                    <a:cubicBezTo>
                      <a:pt x="103" y="161"/>
                      <a:pt x="99" y="164"/>
                      <a:pt x="96" y="163"/>
                    </a:cubicBezTo>
                    <a:cubicBezTo>
                      <a:pt x="94" y="162"/>
                      <a:pt x="91" y="157"/>
                      <a:pt x="90" y="155"/>
                    </a:cubicBezTo>
                    <a:cubicBezTo>
                      <a:pt x="85" y="149"/>
                      <a:pt x="80" y="144"/>
                      <a:pt x="75" y="138"/>
                    </a:cubicBezTo>
                    <a:cubicBezTo>
                      <a:pt x="52" y="113"/>
                      <a:pt x="29" y="89"/>
                      <a:pt x="5" y="65"/>
                    </a:cubicBezTo>
                    <a:cubicBezTo>
                      <a:pt x="5" y="65"/>
                      <a:pt x="4" y="66"/>
                      <a:pt x="4" y="66"/>
                    </a:cubicBezTo>
                    <a:cubicBezTo>
                      <a:pt x="34" y="96"/>
                      <a:pt x="63" y="127"/>
                      <a:pt x="91" y="159"/>
                    </a:cubicBezTo>
                    <a:cubicBezTo>
                      <a:pt x="93" y="162"/>
                      <a:pt x="97" y="168"/>
                      <a:pt x="102" y="166"/>
                    </a:cubicBezTo>
                    <a:cubicBezTo>
                      <a:pt x="105" y="164"/>
                      <a:pt x="108" y="159"/>
                      <a:pt x="110" y="157"/>
                    </a:cubicBezTo>
                    <a:cubicBezTo>
                      <a:pt x="113" y="153"/>
                      <a:pt x="117" y="149"/>
                      <a:pt x="121" y="145"/>
                    </a:cubicBezTo>
                    <a:cubicBezTo>
                      <a:pt x="135" y="130"/>
                      <a:pt x="151" y="116"/>
                      <a:pt x="168" y="104"/>
                    </a:cubicBezTo>
                    <a:cubicBezTo>
                      <a:pt x="168" y="104"/>
                      <a:pt x="168" y="103"/>
                      <a:pt x="168" y="103"/>
                    </a:cubicBezTo>
                    <a:cubicBezTo>
                      <a:pt x="130" y="69"/>
                      <a:pt x="94" y="35"/>
                      <a:pt x="58" y="0"/>
                    </a:cubicBezTo>
                    <a:close/>
                  </a:path>
                </a:pathLst>
              </a:custGeom>
              <a:solidFill>
                <a:srgbClr val="FFFFFF">
                  <a:alpha val="100000"/>
                </a:srgbClr>
              </a:solidFill>
              <a:ln w="9525">
                <a:noFill/>
              </a:ln>
            </p:spPr>
            <p:txBody>
              <a:bodyPr/>
              <a:p>
                <a:endParaRPr lang="zh-CN" altLang="en-US"/>
              </a:p>
            </p:txBody>
          </p:sp>
          <p:sp>
            <p:nvSpPr>
              <p:cNvPr id="16666" name="Freeform 263"/>
              <p:cNvSpPr/>
              <p:nvPr/>
            </p:nvSpPr>
            <p:spPr>
              <a:xfrm>
                <a:off x="9082087" y="1373187"/>
                <a:ext cx="309563" cy="361950"/>
              </a:xfrm>
              <a:custGeom>
                <a:avLst/>
                <a:gdLst>
                  <a:gd name="txL" fmla="*/ 0 w 40"/>
                  <a:gd name="txT" fmla="*/ 0 h 47"/>
                  <a:gd name="txR" fmla="*/ 40 w 40"/>
                  <a:gd name="txB" fmla="*/ 47 h 47"/>
                </a:gdLst>
                <a:ahLst/>
                <a:cxnLst>
                  <a:cxn ang="0">
                    <a:pos x="2147483647" y="0"/>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0" h="47">
                    <a:moveTo>
                      <a:pt x="38" y="0"/>
                    </a:moveTo>
                    <a:cubicBezTo>
                      <a:pt x="30" y="8"/>
                      <a:pt x="23" y="17"/>
                      <a:pt x="15" y="25"/>
                    </a:cubicBezTo>
                    <a:cubicBezTo>
                      <a:pt x="12" y="28"/>
                      <a:pt x="10" y="32"/>
                      <a:pt x="7" y="36"/>
                    </a:cubicBezTo>
                    <a:cubicBezTo>
                      <a:pt x="5" y="38"/>
                      <a:pt x="3" y="41"/>
                      <a:pt x="1" y="44"/>
                    </a:cubicBezTo>
                    <a:cubicBezTo>
                      <a:pt x="0" y="46"/>
                      <a:pt x="1" y="44"/>
                      <a:pt x="0" y="46"/>
                    </a:cubicBezTo>
                    <a:cubicBezTo>
                      <a:pt x="0" y="47"/>
                      <a:pt x="0" y="47"/>
                      <a:pt x="0" y="47"/>
                    </a:cubicBezTo>
                    <a:cubicBezTo>
                      <a:pt x="1" y="44"/>
                      <a:pt x="4" y="43"/>
                      <a:pt x="6" y="41"/>
                    </a:cubicBezTo>
                    <a:cubicBezTo>
                      <a:pt x="7" y="40"/>
                      <a:pt x="7" y="38"/>
                      <a:pt x="8" y="36"/>
                    </a:cubicBezTo>
                    <a:cubicBezTo>
                      <a:pt x="11" y="32"/>
                      <a:pt x="15" y="28"/>
                      <a:pt x="18" y="24"/>
                    </a:cubicBezTo>
                    <a:cubicBezTo>
                      <a:pt x="25" y="17"/>
                      <a:pt x="33" y="9"/>
                      <a:pt x="39" y="1"/>
                    </a:cubicBezTo>
                    <a:cubicBezTo>
                      <a:pt x="40" y="1"/>
                      <a:pt x="39" y="0"/>
                      <a:pt x="38" y="0"/>
                    </a:cubicBezTo>
                    <a:close/>
                  </a:path>
                </a:pathLst>
              </a:custGeom>
              <a:solidFill>
                <a:srgbClr val="FFFFFF">
                  <a:alpha val="100000"/>
                </a:srgbClr>
              </a:solidFill>
              <a:ln w="9525">
                <a:noFill/>
              </a:ln>
            </p:spPr>
            <p:txBody>
              <a:bodyPr/>
              <a:p>
                <a:endParaRPr lang="zh-CN" altLang="en-US"/>
              </a:p>
            </p:txBody>
          </p:sp>
          <p:sp>
            <p:nvSpPr>
              <p:cNvPr id="16667" name="Freeform 264"/>
              <p:cNvSpPr/>
              <p:nvPr/>
            </p:nvSpPr>
            <p:spPr>
              <a:xfrm>
                <a:off x="9151937" y="1689100"/>
                <a:ext cx="53975" cy="85725"/>
              </a:xfrm>
              <a:custGeom>
                <a:avLst/>
                <a:gdLst>
                  <a:gd name="txL" fmla="*/ 0 w 7"/>
                  <a:gd name="txT" fmla="*/ 0 h 11"/>
                  <a:gd name="txR" fmla="*/ 7 w 7"/>
                  <a:gd name="txB" fmla="*/ 11 h 11"/>
                </a:gdLst>
                <a:ahLst/>
                <a:cxnLst>
                  <a:cxn ang="0">
                    <a:pos x="2147483647" y="0"/>
                  </a:cxn>
                  <a:cxn ang="0">
                    <a:pos x="2147483647" y="2147483647"/>
                  </a:cxn>
                  <a:cxn ang="0">
                    <a:pos x="0" y="2147483647"/>
                  </a:cxn>
                  <a:cxn ang="0">
                    <a:pos x="2147483647" y="2147483647"/>
                  </a:cxn>
                  <a:cxn ang="0">
                    <a:pos x="2147483647" y="2147483647"/>
                  </a:cxn>
                  <a:cxn ang="0">
                    <a:pos x="2147483647" y="0"/>
                  </a:cxn>
                  <a:cxn ang="0">
                    <a:pos x="2147483647" y="0"/>
                  </a:cxn>
                </a:cxnLst>
                <a:rect l="txL" t="txT" r="txR" b="txB"/>
                <a:pathLst>
                  <a:path w="7" h="11">
                    <a:moveTo>
                      <a:pt x="6" y="0"/>
                    </a:moveTo>
                    <a:cubicBezTo>
                      <a:pt x="5" y="1"/>
                      <a:pt x="4" y="3"/>
                      <a:pt x="3" y="4"/>
                    </a:cubicBezTo>
                    <a:cubicBezTo>
                      <a:pt x="2" y="6"/>
                      <a:pt x="1" y="8"/>
                      <a:pt x="0" y="10"/>
                    </a:cubicBezTo>
                    <a:cubicBezTo>
                      <a:pt x="0" y="10"/>
                      <a:pt x="1" y="11"/>
                      <a:pt x="1" y="10"/>
                    </a:cubicBezTo>
                    <a:cubicBezTo>
                      <a:pt x="2" y="9"/>
                      <a:pt x="3" y="7"/>
                      <a:pt x="4" y="5"/>
                    </a:cubicBezTo>
                    <a:cubicBezTo>
                      <a:pt x="5" y="3"/>
                      <a:pt x="6" y="2"/>
                      <a:pt x="7" y="0"/>
                    </a:cubicBezTo>
                    <a:cubicBezTo>
                      <a:pt x="7" y="0"/>
                      <a:pt x="6" y="0"/>
                      <a:pt x="6" y="0"/>
                    </a:cubicBezTo>
                    <a:close/>
                  </a:path>
                </a:pathLst>
              </a:custGeom>
              <a:solidFill>
                <a:srgbClr val="FFFFFF">
                  <a:alpha val="100000"/>
                </a:srgbClr>
              </a:solidFill>
              <a:ln w="9525">
                <a:noFill/>
              </a:ln>
            </p:spPr>
            <p:txBody>
              <a:bodyPr/>
              <a:p>
                <a:endParaRPr lang="zh-CN" altLang="en-US"/>
              </a:p>
            </p:txBody>
          </p:sp>
          <p:sp>
            <p:nvSpPr>
              <p:cNvPr id="16668" name="Freeform 265"/>
              <p:cNvSpPr/>
              <p:nvPr/>
            </p:nvSpPr>
            <p:spPr>
              <a:xfrm>
                <a:off x="9267825" y="1481137"/>
                <a:ext cx="123825" cy="153988"/>
              </a:xfrm>
              <a:custGeom>
                <a:avLst/>
                <a:gdLst>
                  <a:gd name="txL" fmla="*/ 0 w 16"/>
                  <a:gd name="txT" fmla="*/ 0 h 20"/>
                  <a:gd name="txR" fmla="*/ 16 w 16"/>
                  <a:gd name="txB" fmla="*/ 20 h 20"/>
                </a:gdLst>
                <a:ahLst/>
                <a:cxnLst>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Lst>
                <a:rect l="txL" t="txT" r="txR" b="txB"/>
                <a:pathLst>
                  <a:path w="16" h="20">
                    <a:moveTo>
                      <a:pt x="15" y="1"/>
                    </a:moveTo>
                    <a:cubicBezTo>
                      <a:pt x="16" y="1"/>
                      <a:pt x="15" y="0"/>
                      <a:pt x="15" y="0"/>
                    </a:cubicBezTo>
                    <a:cubicBezTo>
                      <a:pt x="12" y="2"/>
                      <a:pt x="9" y="5"/>
                      <a:pt x="7" y="8"/>
                    </a:cubicBezTo>
                    <a:cubicBezTo>
                      <a:pt x="4" y="12"/>
                      <a:pt x="2" y="15"/>
                      <a:pt x="0" y="19"/>
                    </a:cubicBezTo>
                    <a:cubicBezTo>
                      <a:pt x="0" y="20"/>
                      <a:pt x="0" y="20"/>
                      <a:pt x="1" y="20"/>
                    </a:cubicBezTo>
                    <a:cubicBezTo>
                      <a:pt x="3" y="16"/>
                      <a:pt x="5" y="13"/>
                      <a:pt x="8" y="10"/>
                    </a:cubicBezTo>
                    <a:cubicBezTo>
                      <a:pt x="10" y="7"/>
                      <a:pt x="14" y="4"/>
                      <a:pt x="15" y="1"/>
                    </a:cubicBezTo>
                    <a:close/>
                  </a:path>
                </a:pathLst>
              </a:custGeom>
              <a:solidFill>
                <a:srgbClr val="FFFFFF">
                  <a:alpha val="100000"/>
                </a:srgbClr>
              </a:solidFill>
              <a:ln w="9525">
                <a:noFill/>
              </a:ln>
            </p:spPr>
            <p:txBody>
              <a:bodyPr/>
              <a:p>
                <a:endParaRPr lang="zh-CN" altLang="en-US"/>
              </a:p>
            </p:txBody>
          </p:sp>
          <p:sp>
            <p:nvSpPr>
              <p:cNvPr id="16669" name="Freeform 267"/>
              <p:cNvSpPr/>
              <p:nvPr/>
            </p:nvSpPr>
            <p:spPr>
              <a:xfrm>
                <a:off x="9213850" y="1666875"/>
                <a:ext cx="92075" cy="122238"/>
              </a:xfrm>
              <a:custGeom>
                <a:avLst/>
                <a:gdLst>
                  <a:gd name="txL" fmla="*/ 0 w 12"/>
                  <a:gd name="txT" fmla="*/ 0 h 16"/>
                  <a:gd name="txR" fmla="*/ 12 w 12"/>
                  <a:gd name="txB" fmla="*/ 16 h 16"/>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 h="16">
                    <a:moveTo>
                      <a:pt x="6" y="7"/>
                    </a:moveTo>
                    <a:cubicBezTo>
                      <a:pt x="4" y="10"/>
                      <a:pt x="2" y="13"/>
                      <a:pt x="0" y="15"/>
                    </a:cubicBezTo>
                    <a:cubicBezTo>
                      <a:pt x="0" y="16"/>
                      <a:pt x="0" y="16"/>
                      <a:pt x="1" y="16"/>
                    </a:cubicBezTo>
                    <a:cubicBezTo>
                      <a:pt x="3" y="13"/>
                      <a:pt x="5" y="11"/>
                      <a:pt x="7" y="8"/>
                    </a:cubicBezTo>
                    <a:cubicBezTo>
                      <a:pt x="9" y="6"/>
                      <a:pt x="11" y="4"/>
                      <a:pt x="12" y="1"/>
                    </a:cubicBezTo>
                    <a:cubicBezTo>
                      <a:pt x="12" y="1"/>
                      <a:pt x="12" y="0"/>
                      <a:pt x="12" y="1"/>
                    </a:cubicBezTo>
                    <a:cubicBezTo>
                      <a:pt x="9" y="2"/>
                      <a:pt x="8" y="5"/>
                      <a:pt x="6" y="7"/>
                    </a:cubicBezTo>
                    <a:close/>
                  </a:path>
                </a:pathLst>
              </a:custGeom>
              <a:solidFill>
                <a:srgbClr val="FFFFFF">
                  <a:alpha val="100000"/>
                </a:srgbClr>
              </a:solidFill>
              <a:ln w="9525">
                <a:noFill/>
              </a:ln>
            </p:spPr>
            <p:txBody>
              <a:bodyPr/>
              <a:p>
                <a:endParaRPr lang="zh-CN" altLang="en-US"/>
              </a:p>
            </p:txBody>
          </p:sp>
          <p:sp>
            <p:nvSpPr>
              <p:cNvPr id="16670" name="Freeform 269"/>
              <p:cNvSpPr>
                <a:spLocks noEditPoints="1"/>
              </p:cNvSpPr>
              <p:nvPr/>
            </p:nvSpPr>
            <p:spPr>
              <a:xfrm>
                <a:off x="9405937" y="1497012"/>
                <a:ext cx="363538" cy="331788"/>
              </a:xfrm>
              <a:custGeom>
                <a:avLst/>
                <a:gdLst>
                  <a:gd name="txL" fmla="*/ 0 w 47"/>
                  <a:gd name="txT" fmla="*/ 0 h 43"/>
                  <a:gd name="txR" fmla="*/ 47 w 47"/>
                  <a:gd name="txB" fmla="*/ 43 h 4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7" h="43">
                    <a:moveTo>
                      <a:pt x="32" y="14"/>
                    </a:moveTo>
                    <a:cubicBezTo>
                      <a:pt x="29" y="10"/>
                      <a:pt x="25" y="7"/>
                      <a:pt x="21" y="3"/>
                    </a:cubicBezTo>
                    <a:cubicBezTo>
                      <a:pt x="20" y="2"/>
                      <a:pt x="19" y="0"/>
                      <a:pt x="17" y="0"/>
                    </a:cubicBezTo>
                    <a:cubicBezTo>
                      <a:pt x="15" y="0"/>
                      <a:pt x="14" y="3"/>
                      <a:pt x="13" y="4"/>
                    </a:cubicBezTo>
                    <a:cubicBezTo>
                      <a:pt x="9" y="7"/>
                      <a:pt x="6" y="11"/>
                      <a:pt x="2" y="15"/>
                    </a:cubicBezTo>
                    <a:cubicBezTo>
                      <a:pt x="2" y="16"/>
                      <a:pt x="3" y="16"/>
                      <a:pt x="3" y="16"/>
                    </a:cubicBezTo>
                    <a:cubicBezTo>
                      <a:pt x="6" y="13"/>
                      <a:pt x="9" y="9"/>
                      <a:pt x="12" y="6"/>
                    </a:cubicBezTo>
                    <a:cubicBezTo>
                      <a:pt x="13" y="5"/>
                      <a:pt x="16" y="2"/>
                      <a:pt x="18" y="2"/>
                    </a:cubicBezTo>
                    <a:cubicBezTo>
                      <a:pt x="19" y="2"/>
                      <a:pt x="23" y="6"/>
                      <a:pt x="23" y="7"/>
                    </a:cubicBezTo>
                    <a:cubicBezTo>
                      <a:pt x="27" y="10"/>
                      <a:pt x="30" y="13"/>
                      <a:pt x="33" y="16"/>
                    </a:cubicBezTo>
                    <a:cubicBezTo>
                      <a:pt x="35" y="18"/>
                      <a:pt x="36" y="19"/>
                      <a:pt x="38" y="21"/>
                    </a:cubicBezTo>
                    <a:cubicBezTo>
                      <a:pt x="39" y="22"/>
                      <a:pt x="45" y="27"/>
                      <a:pt x="44" y="29"/>
                    </a:cubicBezTo>
                    <a:cubicBezTo>
                      <a:pt x="44" y="31"/>
                      <a:pt x="38" y="36"/>
                      <a:pt x="36" y="37"/>
                    </a:cubicBezTo>
                    <a:cubicBezTo>
                      <a:pt x="34" y="39"/>
                      <a:pt x="33" y="41"/>
                      <a:pt x="30" y="40"/>
                    </a:cubicBezTo>
                    <a:cubicBezTo>
                      <a:pt x="29" y="40"/>
                      <a:pt x="28" y="39"/>
                      <a:pt x="27" y="38"/>
                    </a:cubicBezTo>
                    <a:cubicBezTo>
                      <a:pt x="27" y="38"/>
                      <a:pt x="27" y="38"/>
                      <a:pt x="27" y="37"/>
                    </a:cubicBezTo>
                    <a:cubicBezTo>
                      <a:pt x="27" y="35"/>
                      <a:pt x="30" y="30"/>
                      <a:pt x="32" y="28"/>
                    </a:cubicBezTo>
                    <a:cubicBezTo>
                      <a:pt x="32" y="28"/>
                      <a:pt x="32" y="28"/>
                      <a:pt x="32" y="28"/>
                    </a:cubicBezTo>
                    <a:cubicBezTo>
                      <a:pt x="32" y="28"/>
                      <a:pt x="32" y="28"/>
                      <a:pt x="32" y="28"/>
                    </a:cubicBezTo>
                    <a:cubicBezTo>
                      <a:pt x="34" y="26"/>
                      <a:pt x="36" y="24"/>
                      <a:pt x="37" y="21"/>
                    </a:cubicBezTo>
                    <a:cubicBezTo>
                      <a:pt x="37" y="21"/>
                      <a:pt x="37" y="21"/>
                      <a:pt x="37" y="21"/>
                    </a:cubicBezTo>
                    <a:cubicBezTo>
                      <a:pt x="35" y="22"/>
                      <a:pt x="33" y="24"/>
                      <a:pt x="32" y="26"/>
                    </a:cubicBezTo>
                    <a:cubicBezTo>
                      <a:pt x="32" y="26"/>
                      <a:pt x="31" y="26"/>
                      <a:pt x="31" y="25"/>
                    </a:cubicBezTo>
                    <a:cubicBezTo>
                      <a:pt x="30" y="25"/>
                      <a:pt x="28" y="24"/>
                      <a:pt x="28" y="23"/>
                    </a:cubicBezTo>
                    <a:cubicBezTo>
                      <a:pt x="29" y="20"/>
                      <a:pt x="30" y="17"/>
                      <a:pt x="30" y="14"/>
                    </a:cubicBezTo>
                    <a:cubicBezTo>
                      <a:pt x="30" y="14"/>
                      <a:pt x="30" y="13"/>
                      <a:pt x="29" y="13"/>
                    </a:cubicBezTo>
                    <a:cubicBezTo>
                      <a:pt x="26" y="13"/>
                      <a:pt x="23" y="12"/>
                      <a:pt x="21" y="9"/>
                    </a:cubicBezTo>
                    <a:cubicBezTo>
                      <a:pt x="21" y="9"/>
                      <a:pt x="20" y="9"/>
                      <a:pt x="20" y="9"/>
                    </a:cubicBezTo>
                    <a:cubicBezTo>
                      <a:pt x="18" y="10"/>
                      <a:pt x="16" y="11"/>
                      <a:pt x="14" y="12"/>
                    </a:cubicBezTo>
                    <a:cubicBezTo>
                      <a:pt x="14" y="12"/>
                      <a:pt x="14" y="12"/>
                      <a:pt x="14" y="12"/>
                    </a:cubicBezTo>
                    <a:cubicBezTo>
                      <a:pt x="13" y="12"/>
                      <a:pt x="12" y="14"/>
                      <a:pt x="12" y="16"/>
                    </a:cubicBezTo>
                    <a:cubicBezTo>
                      <a:pt x="12" y="17"/>
                      <a:pt x="13" y="18"/>
                      <a:pt x="14" y="19"/>
                    </a:cubicBezTo>
                    <a:cubicBezTo>
                      <a:pt x="15" y="21"/>
                      <a:pt x="15" y="23"/>
                      <a:pt x="17" y="25"/>
                    </a:cubicBezTo>
                    <a:cubicBezTo>
                      <a:pt x="17" y="26"/>
                      <a:pt x="19" y="28"/>
                      <a:pt x="20" y="28"/>
                    </a:cubicBezTo>
                    <a:cubicBezTo>
                      <a:pt x="22" y="28"/>
                      <a:pt x="24" y="26"/>
                      <a:pt x="25" y="26"/>
                    </a:cubicBezTo>
                    <a:cubicBezTo>
                      <a:pt x="25" y="25"/>
                      <a:pt x="26" y="25"/>
                      <a:pt x="26" y="25"/>
                    </a:cubicBezTo>
                    <a:cubicBezTo>
                      <a:pt x="26" y="25"/>
                      <a:pt x="26" y="25"/>
                      <a:pt x="26" y="25"/>
                    </a:cubicBezTo>
                    <a:cubicBezTo>
                      <a:pt x="27" y="26"/>
                      <a:pt x="27" y="27"/>
                      <a:pt x="28" y="27"/>
                    </a:cubicBezTo>
                    <a:cubicBezTo>
                      <a:pt x="29" y="28"/>
                      <a:pt x="29" y="28"/>
                      <a:pt x="30" y="28"/>
                    </a:cubicBezTo>
                    <a:cubicBezTo>
                      <a:pt x="29" y="30"/>
                      <a:pt x="29" y="31"/>
                      <a:pt x="28" y="32"/>
                    </a:cubicBezTo>
                    <a:cubicBezTo>
                      <a:pt x="27" y="33"/>
                      <a:pt x="26" y="35"/>
                      <a:pt x="25" y="36"/>
                    </a:cubicBezTo>
                    <a:cubicBezTo>
                      <a:pt x="25" y="36"/>
                      <a:pt x="25" y="36"/>
                      <a:pt x="24" y="36"/>
                    </a:cubicBezTo>
                    <a:cubicBezTo>
                      <a:pt x="21" y="34"/>
                      <a:pt x="18" y="31"/>
                      <a:pt x="15" y="29"/>
                    </a:cubicBezTo>
                    <a:cubicBezTo>
                      <a:pt x="13" y="27"/>
                      <a:pt x="11" y="25"/>
                      <a:pt x="9" y="23"/>
                    </a:cubicBezTo>
                    <a:cubicBezTo>
                      <a:pt x="9" y="21"/>
                      <a:pt x="9" y="19"/>
                      <a:pt x="9" y="17"/>
                    </a:cubicBezTo>
                    <a:cubicBezTo>
                      <a:pt x="8" y="16"/>
                      <a:pt x="8" y="13"/>
                      <a:pt x="6" y="13"/>
                    </a:cubicBezTo>
                    <a:cubicBezTo>
                      <a:pt x="6" y="13"/>
                      <a:pt x="6" y="13"/>
                      <a:pt x="6" y="13"/>
                    </a:cubicBezTo>
                    <a:cubicBezTo>
                      <a:pt x="6" y="14"/>
                      <a:pt x="6" y="14"/>
                      <a:pt x="7" y="15"/>
                    </a:cubicBezTo>
                    <a:cubicBezTo>
                      <a:pt x="7" y="16"/>
                      <a:pt x="8" y="17"/>
                      <a:pt x="8" y="18"/>
                    </a:cubicBezTo>
                    <a:cubicBezTo>
                      <a:pt x="8" y="19"/>
                      <a:pt x="8" y="21"/>
                      <a:pt x="8" y="22"/>
                    </a:cubicBezTo>
                    <a:cubicBezTo>
                      <a:pt x="6" y="21"/>
                      <a:pt x="5" y="19"/>
                      <a:pt x="4" y="17"/>
                    </a:cubicBezTo>
                    <a:cubicBezTo>
                      <a:pt x="2" y="15"/>
                      <a:pt x="0" y="18"/>
                      <a:pt x="2" y="19"/>
                    </a:cubicBezTo>
                    <a:cubicBezTo>
                      <a:pt x="4" y="20"/>
                      <a:pt x="6" y="21"/>
                      <a:pt x="8" y="23"/>
                    </a:cubicBezTo>
                    <a:cubicBezTo>
                      <a:pt x="8" y="23"/>
                      <a:pt x="8" y="23"/>
                      <a:pt x="8" y="23"/>
                    </a:cubicBezTo>
                    <a:cubicBezTo>
                      <a:pt x="8" y="23"/>
                      <a:pt x="8" y="24"/>
                      <a:pt x="8" y="24"/>
                    </a:cubicBezTo>
                    <a:cubicBezTo>
                      <a:pt x="11" y="26"/>
                      <a:pt x="14" y="29"/>
                      <a:pt x="17" y="32"/>
                    </a:cubicBezTo>
                    <a:cubicBezTo>
                      <a:pt x="20" y="34"/>
                      <a:pt x="22" y="36"/>
                      <a:pt x="24" y="38"/>
                    </a:cubicBezTo>
                    <a:cubicBezTo>
                      <a:pt x="25" y="38"/>
                      <a:pt x="25" y="38"/>
                      <a:pt x="26" y="39"/>
                    </a:cubicBezTo>
                    <a:cubicBezTo>
                      <a:pt x="27" y="40"/>
                      <a:pt x="29" y="41"/>
                      <a:pt x="31" y="43"/>
                    </a:cubicBezTo>
                    <a:cubicBezTo>
                      <a:pt x="31" y="43"/>
                      <a:pt x="32" y="43"/>
                      <a:pt x="32" y="43"/>
                    </a:cubicBezTo>
                    <a:cubicBezTo>
                      <a:pt x="35" y="40"/>
                      <a:pt x="39" y="37"/>
                      <a:pt x="42" y="33"/>
                    </a:cubicBezTo>
                    <a:cubicBezTo>
                      <a:pt x="43" y="33"/>
                      <a:pt x="47" y="30"/>
                      <a:pt x="46" y="29"/>
                    </a:cubicBezTo>
                    <a:cubicBezTo>
                      <a:pt x="46" y="27"/>
                      <a:pt x="45" y="26"/>
                      <a:pt x="44" y="25"/>
                    </a:cubicBezTo>
                    <a:cubicBezTo>
                      <a:pt x="40" y="21"/>
                      <a:pt x="36" y="17"/>
                      <a:pt x="32" y="14"/>
                    </a:cubicBezTo>
                    <a:close/>
                    <a:moveTo>
                      <a:pt x="21" y="26"/>
                    </a:moveTo>
                    <a:cubicBezTo>
                      <a:pt x="18" y="26"/>
                      <a:pt x="16" y="22"/>
                      <a:pt x="15" y="19"/>
                    </a:cubicBezTo>
                    <a:cubicBezTo>
                      <a:pt x="15" y="18"/>
                      <a:pt x="15" y="19"/>
                      <a:pt x="15" y="18"/>
                    </a:cubicBezTo>
                    <a:cubicBezTo>
                      <a:pt x="13" y="17"/>
                      <a:pt x="13" y="15"/>
                      <a:pt x="14" y="13"/>
                    </a:cubicBezTo>
                    <a:cubicBezTo>
                      <a:pt x="14" y="13"/>
                      <a:pt x="14" y="13"/>
                      <a:pt x="15" y="13"/>
                    </a:cubicBezTo>
                    <a:cubicBezTo>
                      <a:pt x="15" y="13"/>
                      <a:pt x="15" y="13"/>
                      <a:pt x="15" y="13"/>
                    </a:cubicBezTo>
                    <a:cubicBezTo>
                      <a:pt x="15" y="12"/>
                      <a:pt x="16" y="12"/>
                      <a:pt x="16" y="12"/>
                    </a:cubicBezTo>
                    <a:cubicBezTo>
                      <a:pt x="16" y="12"/>
                      <a:pt x="17" y="12"/>
                      <a:pt x="17" y="12"/>
                    </a:cubicBezTo>
                    <a:cubicBezTo>
                      <a:pt x="17" y="12"/>
                      <a:pt x="17" y="12"/>
                      <a:pt x="17" y="11"/>
                    </a:cubicBezTo>
                    <a:cubicBezTo>
                      <a:pt x="18" y="11"/>
                      <a:pt x="19" y="11"/>
                      <a:pt x="20" y="11"/>
                    </a:cubicBezTo>
                    <a:cubicBezTo>
                      <a:pt x="21" y="11"/>
                      <a:pt x="22" y="12"/>
                      <a:pt x="22" y="13"/>
                    </a:cubicBezTo>
                    <a:cubicBezTo>
                      <a:pt x="24" y="14"/>
                      <a:pt x="26" y="15"/>
                      <a:pt x="28" y="15"/>
                    </a:cubicBezTo>
                    <a:cubicBezTo>
                      <a:pt x="28" y="17"/>
                      <a:pt x="28" y="19"/>
                      <a:pt x="27" y="21"/>
                    </a:cubicBezTo>
                    <a:cubicBezTo>
                      <a:pt x="26" y="21"/>
                      <a:pt x="26" y="21"/>
                      <a:pt x="25" y="22"/>
                    </a:cubicBezTo>
                    <a:cubicBezTo>
                      <a:pt x="25" y="22"/>
                      <a:pt x="25" y="23"/>
                      <a:pt x="25" y="23"/>
                    </a:cubicBezTo>
                    <a:cubicBezTo>
                      <a:pt x="24" y="25"/>
                      <a:pt x="22" y="26"/>
                      <a:pt x="21" y="26"/>
                    </a:cubicBezTo>
                    <a:close/>
                    <a:moveTo>
                      <a:pt x="27" y="24"/>
                    </a:moveTo>
                    <a:cubicBezTo>
                      <a:pt x="27" y="24"/>
                      <a:pt x="27" y="24"/>
                      <a:pt x="27" y="24"/>
                    </a:cubicBezTo>
                    <a:cubicBezTo>
                      <a:pt x="28" y="24"/>
                      <a:pt x="29" y="25"/>
                      <a:pt x="30" y="26"/>
                    </a:cubicBezTo>
                    <a:cubicBezTo>
                      <a:pt x="30" y="26"/>
                      <a:pt x="30" y="26"/>
                      <a:pt x="30" y="26"/>
                    </a:cubicBezTo>
                    <a:cubicBezTo>
                      <a:pt x="30" y="27"/>
                      <a:pt x="30" y="27"/>
                      <a:pt x="30" y="27"/>
                    </a:cubicBezTo>
                    <a:cubicBezTo>
                      <a:pt x="30" y="27"/>
                      <a:pt x="29" y="27"/>
                      <a:pt x="29" y="27"/>
                    </a:cubicBezTo>
                    <a:cubicBezTo>
                      <a:pt x="28" y="26"/>
                      <a:pt x="28" y="25"/>
                      <a:pt x="27" y="24"/>
                    </a:cubicBezTo>
                    <a:cubicBezTo>
                      <a:pt x="27" y="24"/>
                      <a:pt x="27" y="24"/>
                      <a:pt x="27" y="24"/>
                    </a:cubicBezTo>
                    <a:close/>
                  </a:path>
                </a:pathLst>
              </a:custGeom>
              <a:solidFill>
                <a:srgbClr val="FFFFFF">
                  <a:alpha val="100000"/>
                </a:srgbClr>
              </a:solidFill>
              <a:ln w="9525">
                <a:noFill/>
              </a:ln>
            </p:spPr>
            <p:txBody>
              <a:bodyPr/>
              <a:p>
                <a:endParaRPr lang="zh-CN" altLang="en-US"/>
              </a:p>
            </p:txBody>
          </p:sp>
          <p:sp>
            <p:nvSpPr>
              <p:cNvPr id="16671" name="Freeform 270"/>
              <p:cNvSpPr/>
              <p:nvPr/>
            </p:nvSpPr>
            <p:spPr>
              <a:xfrm>
                <a:off x="9667875" y="1727200"/>
                <a:ext cx="23813" cy="31750"/>
              </a:xfrm>
              <a:custGeom>
                <a:avLst/>
                <a:gdLst>
                  <a:gd name="txL" fmla="*/ 0 w 3"/>
                  <a:gd name="txT" fmla="*/ 0 h 4"/>
                  <a:gd name="txR" fmla="*/ 3 w 3"/>
                  <a:gd name="txB" fmla="*/ 4 h 4"/>
                </a:gdLst>
                <a:ahLst/>
                <a:cxnLst>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3" h="4">
                    <a:moveTo>
                      <a:pt x="3" y="1"/>
                    </a:moveTo>
                    <a:cubicBezTo>
                      <a:pt x="3" y="1"/>
                      <a:pt x="3" y="0"/>
                      <a:pt x="3" y="0"/>
                    </a:cubicBezTo>
                    <a:cubicBezTo>
                      <a:pt x="3" y="0"/>
                      <a:pt x="3" y="0"/>
                      <a:pt x="2" y="0"/>
                    </a:cubicBezTo>
                    <a:cubicBezTo>
                      <a:pt x="2" y="0"/>
                      <a:pt x="2" y="0"/>
                      <a:pt x="1" y="1"/>
                    </a:cubicBezTo>
                    <a:cubicBezTo>
                      <a:pt x="1" y="1"/>
                      <a:pt x="1" y="1"/>
                      <a:pt x="1" y="2"/>
                    </a:cubicBezTo>
                    <a:cubicBezTo>
                      <a:pt x="1" y="2"/>
                      <a:pt x="1" y="2"/>
                      <a:pt x="1" y="2"/>
                    </a:cubicBezTo>
                    <a:cubicBezTo>
                      <a:pt x="1" y="2"/>
                      <a:pt x="1" y="2"/>
                      <a:pt x="1" y="2"/>
                    </a:cubicBezTo>
                    <a:cubicBezTo>
                      <a:pt x="0" y="2"/>
                      <a:pt x="0" y="2"/>
                      <a:pt x="0" y="3"/>
                    </a:cubicBezTo>
                    <a:cubicBezTo>
                      <a:pt x="0" y="4"/>
                      <a:pt x="1" y="4"/>
                      <a:pt x="2" y="4"/>
                    </a:cubicBezTo>
                    <a:cubicBezTo>
                      <a:pt x="3" y="4"/>
                      <a:pt x="3" y="2"/>
                      <a:pt x="2" y="2"/>
                    </a:cubicBezTo>
                    <a:cubicBezTo>
                      <a:pt x="2" y="2"/>
                      <a:pt x="2" y="1"/>
                      <a:pt x="2" y="1"/>
                    </a:cubicBezTo>
                    <a:cubicBezTo>
                      <a:pt x="3" y="1"/>
                      <a:pt x="3" y="1"/>
                      <a:pt x="3" y="1"/>
                    </a:cubicBezTo>
                    <a:close/>
                  </a:path>
                </a:pathLst>
              </a:custGeom>
              <a:solidFill>
                <a:srgbClr val="FFFFFF">
                  <a:alpha val="100000"/>
                </a:srgbClr>
              </a:solidFill>
              <a:ln w="9525">
                <a:noFill/>
              </a:ln>
            </p:spPr>
            <p:txBody>
              <a:bodyPr/>
              <a:p>
                <a:endParaRPr lang="zh-CN" altLang="en-US"/>
              </a:p>
            </p:txBody>
          </p:sp>
          <p:sp>
            <p:nvSpPr>
              <p:cNvPr id="16672" name="Freeform 271"/>
              <p:cNvSpPr/>
              <p:nvPr/>
            </p:nvSpPr>
            <p:spPr>
              <a:xfrm>
                <a:off x="9699625" y="1720850"/>
                <a:ext cx="22225" cy="14288"/>
              </a:xfrm>
              <a:custGeom>
                <a:avLst/>
                <a:gdLst>
                  <a:gd name="txL" fmla="*/ 0 w 3"/>
                  <a:gd name="txT" fmla="*/ 0 h 2"/>
                  <a:gd name="txR" fmla="*/ 3 w 3"/>
                  <a:gd name="txB" fmla="*/ 2 h 2"/>
                </a:gdLst>
                <a:ahLst/>
                <a:cxnLst>
                  <a:cxn ang="0">
                    <a:pos x="2147483647" y="0"/>
                  </a:cxn>
                  <a:cxn ang="0">
                    <a:pos x="2147483647" y="2147483647"/>
                  </a:cxn>
                  <a:cxn ang="0">
                    <a:pos x="0" y="2147483647"/>
                  </a:cxn>
                  <a:cxn ang="0">
                    <a:pos x="0" y="2147483647"/>
                  </a:cxn>
                  <a:cxn ang="0">
                    <a:pos x="0" y="2147483647"/>
                  </a:cxn>
                  <a:cxn ang="0">
                    <a:pos x="0" y="2147483647"/>
                  </a:cxn>
                  <a:cxn ang="0">
                    <a:pos x="2147483647" y="2147483647"/>
                  </a:cxn>
                  <a:cxn ang="0">
                    <a:pos x="2147483647" y="2147483647"/>
                  </a:cxn>
                  <a:cxn ang="0">
                    <a:pos x="2147483647" y="0"/>
                  </a:cxn>
                </a:cxnLst>
                <a:rect l="txL" t="txT" r="txR" b="txB"/>
                <a:pathLst>
                  <a:path w="3" h="2">
                    <a:moveTo>
                      <a:pt x="2" y="0"/>
                    </a:moveTo>
                    <a:cubicBezTo>
                      <a:pt x="2" y="1"/>
                      <a:pt x="1" y="1"/>
                      <a:pt x="1" y="1"/>
                    </a:cubicBezTo>
                    <a:cubicBezTo>
                      <a:pt x="0" y="1"/>
                      <a:pt x="0" y="1"/>
                      <a:pt x="0" y="1"/>
                    </a:cubicBezTo>
                    <a:cubicBezTo>
                      <a:pt x="0" y="1"/>
                      <a:pt x="0" y="2"/>
                      <a:pt x="0" y="2"/>
                    </a:cubicBezTo>
                    <a:cubicBezTo>
                      <a:pt x="0" y="2"/>
                      <a:pt x="0" y="2"/>
                      <a:pt x="0" y="2"/>
                    </a:cubicBezTo>
                    <a:cubicBezTo>
                      <a:pt x="0" y="2"/>
                      <a:pt x="0" y="2"/>
                      <a:pt x="0" y="2"/>
                    </a:cubicBezTo>
                    <a:cubicBezTo>
                      <a:pt x="0" y="2"/>
                      <a:pt x="0" y="2"/>
                      <a:pt x="1" y="2"/>
                    </a:cubicBezTo>
                    <a:cubicBezTo>
                      <a:pt x="1" y="2"/>
                      <a:pt x="3" y="2"/>
                      <a:pt x="3" y="1"/>
                    </a:cubicBezTo>
                    <a:cubicBezTo>
                      <a:pt x="3" y="0"/>
                      <a:pt x="2" y="0"/>
                      <a:pt x="2" y="0"/>
                    </a:cubicBezTo>
                    <a:close/>
                  </a:path>
                </a:pathLst>
              </a:custGeom>
              <a:solidFill>
                <a:srgbClr val="FFFFFF">
                  <a:alpha val="100000"/>
                </a:srgbClr>
              </a:solidFill>
              <a:ln w="9525">
                <a:noFill/>
              </a:ln>
            </p:spPr>
            <p:txBody>
              <a:bodyPr/>
              <a:p>
                <a:endParaRPr lang="zh-CN" altLang="en-US"/>
              </a:p>
            </p:txBody>
          </p:sp>
          <p:sp>
            <p:nvSpPr>
              <p:cNvPr id="16673" name="Freeform 272"/>
              <p:cNvSpPr/>
              <p:nvPr/>
            </p:nvSpPr>
            <p:spPr>
              <a:xfrm>
                <a:off x="9691687" y="1697037"/>
                <a:ext cx="15875" cy="15875"/>
              </a:xfrm>
              <a:custGeom>
                <a:avLst/>
                <a:gdLst>
                  <a:gd name="txL" fmla="*/ 0 w 2"/>
                  <a:gd name="txT" fmla="*/ 0 h 2"/>
                  <a:gd name="txR" fmla="*/ 2 w 2"/>
                  <a:gd name="txB" fmla="*/ 2 h 2"/>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2" h="2">
                    <a:moveTo>
                      <a:pt x="1" y="1"/>
                    </a:moveTo>
                    <a:cubicBezTo>
                      <a:pt x="1" y="1"/>
                      <a:pt x="1" y="1"/>
                      <a:pt x="1" y="1"/>
                    </a:cubicBezTo>
                    <a:cubicBezTo>
                      <a:pt x="1" y="2"/>
                      <a:pt x="2" y="1"/>
                      <a:pt x="2" y="1"/>
                    </a:cubicBezTo>
                    <a:cubicBezTo>
                      <a:pt x="2" y="1"/>
                      <a:pt x="2" y="1"/>
                      <a:pt x="1" y="1"/>
                    </a:cubicBezTo>
                    <a:cubicBezTo>
                      <a:pt x="1" y="0"/>
                      <a:pt x="0" y="1"/>
                      <a:pt x="1" y="1"/>
                    </a:cubicBezTo>
                    <a:close/>
                  </a:path>
                </a:pathLst>
              </a:custGeom>
              <a:solidFill>
                <a:srgbClr val="FFFFFF">
                  <a:alpha val="100000"/>
                </a:srgbClr>
              </a:solidFill>
              <a:ln w="9525">
                <a:noFill/>
              </a:ln>
            </p:spPr>
            <p:txBody>
              <a:bodyPr/>
              <a:p>
                <a:endParaRPr lang="zh-CN" altLang="en-US"/>
              </a:p>
            </p:txBody>
          </p:sp>
          <p:sp>
            <p:nvSpPr>
              <p:cNvPr id="16674" name="Freeform 273"/>
              <p:cNvSpPr/>
              <p:nvPr/>
            </p:nvSpPr>
            <p:spPr>
              <a:xfrm>
                <a:off x="9637712" y="1751012"/>
                <a:ext cx="15875" cy="15875"/>
              </a:xfrm>
              <a:custGeom>
                <a:avLst/>
                <a:gdLst>
                  <a:gd name="txL" fmla="*/ 0 w 2"/>
                  <a:gd name="txT" fmla="*/ 0 h 2"/>
                  <a:gd name="txR" fmla="*/ 2 w 2"/>
                  <a:gd name="txB" fmla="*/ 2 h 2"/>
                </a:gdLst>
                <a:ahLst/>
                <a:cxnLst>
                  <a:cxn ang="0">
                    <a:pos x="0" y="2147483647"/>
                  </a:cxn>
                  <a:cxn ang="0">
                    <a:pos x="0" y="2147483647"/>
                  </a:cxn>
                  <a:cxn ang="0">
                    <a:pos x="2147483647" y="2147483647"/>
                  </a:cxn>
                  <a:cxn ang="0">
                    <a:pos x="2147483647" y="2147483647"/>
                  </a:cxn>
                  <a:cxn ang="0">
                    <a:pos x="0" y="2147483647"/>
                  </a:cxn>
                </a:cxnLst>
                <a:rect l="txL" t="txT" r="txR" b="txB"/>
                <a:pathLst>
                  <a:path w="2" h="2">
                    <a:moveTo>
                      <a:pt x="0" y="1"/>
                    </a:moveTo>
                    <a:cubicBezTo>
                      <a:pt x="0" y="1"/>
                      <a:pt x="0" y="2"/>
                      <a:pt x="0" y="2"/>
                    </a:cubicBezTo>
                    <a:cubicBezTo>
                      <a:pt x="1" y="2"/>
                      <a:pt x="1" y="1"/>
                      <a:pt x="1" y="1"/>
                    </a:cubicBezTo>
                    <a:cubicBezTo>
                      <a:pt x="2" y="1"/>
                      <a:pt x="1" y="0"/>
                      <a:pt x="1" y="1"/>
                    </a:cubicBezTo>
                    <a:cubicBezTo>
                      <a:pt x="0" y="1"/>
                      <a:pt x="0" y="1"/>
                      <a:pt x="0" y="1"/>
                    </a:cubicBezTo>
                    <a:close/>
                  </a:path>
                </a:pathLst>
              </a:custGeom>
              <a:solidFill>
                <a:srgbClr val="FFFFFF">
                  <a:alpha val="100000"/>
                </a:srgbClr>
              </a:solidFill>
              <a:ln w="9525">
                <a:noFill/>
              </a:ln>
            </p:spPr>
            <p:txBody>
              <a:bodyPr/>
              <a:p>
                <a:endParaRPr lang="zh-CN" altLang="en-US"/>
              </a:p>
            </p:txBody>
          </p:sp>
          <p:sp>
            <p:nvSpPr>
              <p:cNvPr id="16675" name="Freeform 274"/>
              <p:cNvSpPr/>
              <p:nvPr/>
            </p:nvSpPr>
            <p:spPr>
              <a:xfrm>
                <a:off x="9221787" y="1689100"/>
                <a:ext cx="146050" cy="177800"/>
              </a:xfrm>
              <a:custGeom>
                <a:avLst/>
                <a:gdLst>
                  <a:gd name="txL" fmla="*/ 0 w 19"/>
                  <a:gd name="txT" fmla="*/ 0 h 23"/>
                  <a:gd name="txR" fmla="*/ 19 w 19"/>
                  <a:gd name="txB" fmla="*/ 23 h 23"/>
                </a:gdLst>
                <a:ahLst/>
                <a:cxnLst>
                  <a:cxn ang="0">
                    <a:pos x="2147483647" y="2147483647"/>
                  </a:cxn>
                  <a:cxn ang="0">
                    <a:pos x="2147483647" y="2147483647"/>
                  </a:cxn>
                  <a:cxn ang="0">
                    <a:pos x="2147483647" y="0"/>
                  </a:cxn>
                  <a:cxn ang="0">
                    <a:pos x="0" y="2147483647"/>
                  </a:cxn>
                  <a:cxn ang="0">
                    <a:pos x="2147483647" y="2147483647"/>
                  </a:cxn>
                </a:cxnLst>
                <a:rect l="txL" t="txT" r="txR" b="txB"/>
                <a:pathLst>
                  <a:path w="19" h="23">
                    <a:moveTo>
                      <a:pt x="1" y="22"/>
                    </a:moveTo>
                    <a:cubicBezTo>
                      <a:pt x="7" y="15"/>
                      <a:pt x="13" y="8"/>
                      <a:pt x="19" y="1"/>
                    </a:cubicBezTo>
                    <a:cubicBezTo>
                      <a:pt x="19" y="0"/>
                      <a:pt x="19" y="0"/>
                      <a:pt x="19" y="0"/>
                    </a:cubicBezTo>
                    <a:cubicBezTo>
                      <a:pt x="12" y="7"/>
                      <a:pt x="6" y="15"/>
                      <a:pt x="0" y="22"/>
                    </a:cubicBezTo>
                    <a:cubicBezTo>
                      <a:pt x="0" y="22"/>
                      <a:pt x="0" y="23"/>
                      <a:pt x="1" y="22"/>
                    </a:cubicBezTo>
                    <a:close/>
                  </a:path>
                </a:pathLst>
              </a:custGeom>
              <a:solidFill>
                <a:srgbClr val="FFFFFF">
                  <a:alpha val="100000"/>
                </a:srgbClr>
              </a:solidFill>
              <a:ln w="9525">
                <a:noFill/>
              </a:ln>
            </p:spPr>
            <p:txBody>
              <a:bodyPr/>
              <a:p>
                <a:endParaRPr lang="zh-CN" altLang="en-US"/>
              </a:p>
            </p:txBody>
          </p:sp>
          <p:sp>
            <p:nvSpPr>
              <p:cNvPr id="16676" name="Freeform 275"/>
              <p:cNvSpPr/>
              <p:nvPr/>
            </p:nvSpPr>
            <p:spPr>
              <a:xfrm>
                <a:off x="9259887" y="1712912"/>
                <a:ext cx="153988" cy="176213"/>
              </a:xfrm>
              <a:custGeom>
                <a:avLst/>
                <a:gdLst>
                  <a:gd name="txL" fmla="*/ 0 w 20"/>
                  <a:gd name="txT" fmla="*/ 0 h 23"/>
                  <a:gd name="txR" fmla="*/ 20 w 20"/>
                  <a:gd name="txB" fmla="*/ 23 h 23"/>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20" h="23">
                    <a:moveTo>
                      <a:pt x="1" y="23"/>
                    </a:moveTo>
                    <a:cubicBezTo>
                      <a:pt x="7" y="15"/>
                      <a:pt x="14" y="9"/>
                      <a:pt x="20" y="1"/>
                    </a:cubicBezTo>
                    <a:cubicBezTo>
                      <a:pt x="20" y="1"/>
                      <a:pt x="20" y="0"/>
                      <a:pt x="19" y="0"/>
                    </a:cubicBezTo>
                    <a:cubicBezTo>
                      <a:pt x="12" y="6"/>
                      <a:pt x="6" y="15"/>
                      <a:pt x="1" y="23"/>
                    </a:cubicBezTo>
                    <a:cubicBezTo>
                      <a:pt x="0" y="23"/>
                      <a:pt x="1" y="23"/>
                      <a:pt x="1" y="23"/>
                    </a:cubicBezTo>
                    <a:close/>
                  </a:path>
                </a:pathLst>
              </a:custGeom>
              <a:solidFill>
                <a:srgbClr val="FFFFFF">
                  <a:alpha val="100000"/>
                </a:srgbClr>
              </a:solidFill>
              <a:ln w="9525">
                <a:noFill/>
              </a:ln>
            </p:spPr>
            <p:txBody>
              <a:bodyPr/>
              <a:p>
                <a:endParaRPr lang="zh-CN" altLang="en-US"/>
              </a:p>
            </p:txBody>
          </p:sp>
          <p:sp>
            <p:nvSpPr>
              <p:cNvPr id="16677" name="Freeform 276"/>
              <p:cNvSpPr/>
              <p:nvPr/>
            </p:nvSpPr>
            <p:spPr>
              <a:xfrm>
                <a:off x="9290050" y="1727200"/>
                <a:ext cx="147638" cy="177800"/>
              </a:xfrm>
              <a:custGeom>
                <a:avLst/>
                <a:gdLst>
                  <a:gd name="txL" fmla="*/ 0 w 19"/>
                  <a:gd name="txT" fmla="*/ 0 h 23"/>
                  <a:gd name="txR" fmla="*/ 19 w 19"/>
                  <a:gd name="txB" fmla="*/ 23 h 23"/>
                </a:gdLst>
                <a:ahLst/>
                <a:cxnLst>
                  <a:cxn ang="0">
                    <a:pos x="0" y="2147483647"/>
                  </a:cxn>
                  <a:cxn ang="0">
                    <a:pos x="2147483647" y="2147483647"/>
                  </a:cxn>
                  <a:cxn ang="0">
                    <a:pos x="2147483647" y="2147483647"/>
                  </a:cxn>
                  <a:cxn ang="0">
                    <a:pos x="0" y="2147483647"/>
                  </a:cxn>
                  <a:cxn ang="0">
                    <a:pos x="0" y="2147483647"/>
                  </a:cxn>
                </a:cxnLst>
                <a:rect l="txL" t="txT" r="txR" b="txB"/>
                <a:pathLst>
                  <a:path w="19" h="23">
                    <a:moveTo>
                      <a:pt x="0" y="23"/>
                    </a:moveTo>
                    <a:cubicBezTo>
                      <a:pt x="6" y="15"/>
                      <a:pt x="12" y="8"/>
                      <a:pt x="19" y="2"/>
                    </a:cubicBezTo>
                    <a:cubicBezTo>
                      <a:pt x="19" y="1"/>
                      <a:pt x="19" y="0"/>
                      <a:pt x="18" y="1"/>
                    </a:cubicBezTo>
                    <a:cubicBezTo>
                      <a:pt x="11" y="7"/>
                      <a:pt x="5" y="14"/>
                      <a:pt x="0" y="23"/>
                    </a:cubicBezTo>
                    <a:cubicBezTo>
                      <a:pt x="0" y="23"/>
                      <a:pt x="0" y="23"/>
                      <a:pt x="0" y="23"/>
                    </a:cubicBezTo>
                    <a:close/>
                  </a:path>
                </a:pathLst>
              </a:custGeom>
              <a:solidFill>
                <a:srgbClr val="FFFFFF">
                  <a:alpha val="100000"/>
                </a:srgbClr>
              </a:solidFill>
              <a:ln w="9525">
                <a:noFill/>
              </a:ln>
            </p:spPr>
            <p:txBody>
              <a:bodyPr/>
              <a:p>
                <a:endParaRPr lang="zh-CN" altLang="en-US"/>
              </a:p>
            </p:txBody>
          </p:sp>
          <p:sp>
            <p:nvSpPr>
              <p:cNvPr id="16678" name="Freeform 277"/>
              <p:cNvSpPr/>
              <p:nvPr/>
            </p:nvSpPr>
            <p:spPr>
              <a:xfrm>
                <a:off x="9305925" y="1758950"/>
                <a:ext cx="146050" cy="177800"/>
              </a:xfrm>
              <a:custGeom>
                <a:avLst/>
                <a:gdLst>
                  <a:gd name="txL" fmla="*/ 0 w 19"/>
                  <a:gd name="txT" fmla="*/ 0 h 23"/>
                  <a:gd name="txR" fmla="*/ 19 w 19"/>
                  <a:gd name="txB" fmla="*/ 23 h 23"/>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19" h="23">
                    <a:moveTo>
                      <a:pt x="1" y="22"/>
                    </a:moveTo>
                    <a:cubicBezTo>
                      <a:pt x="7" y="16"/>
                      <a:pt x="14" y="9"/>
                      <a:pt x="18" y="2"/>
                    </a:cubicBezTo>
                    <a:cubicBezTo>
                      <a:pt x="19" y="1"/>
                      <a:pt x="18" y="0"/>
                      <a:pt x="18" y="1"/>
                    </a:cubicBezTo>
                    <a:cubicBezTo>
                      <a:pt x="11" y="7"/>
                      <a:pt x="6" y="15"/>
                      <a:pt x="1" y="22"/>
                    </a:cubicBezTo>
                    <a:cubicBezTo>
                      <a:pt x="0" y="22"/>
                      <a:pt x="1" y="23"/>
                      <a:pt x="1" y="22"/>
                    </a:cubicBezTo>
                    <a:close/>
                  </a:path>
                </a:pathLst>
              </a:custGeom>
              <a:solidFill>
                <a:srgbClr val="FFFFFF">
                  <a:alpha val="100000"/>
                </a:srgbClr>
              </a:solidFill>
              <a:ln w="9525">
                <a:noFill/>
              </a:ln>
            </p:spPr>
            <p:txBody>
              <a:bodyPr/>
              <a:p>
                <a:endParaRPr lang="zh-CN" altLang="en-US"/>
              </a:p>
            </p:txBody>
          </p:sp>
          <p:sp>
            <p:nvSpPr>
              <p:cNvPr id="16679" name="Freeform 278"/>
              <p:cNvSpPr/>
              <p:nvPr/>
            </p:nvSpPr>
            <p:spPr>
              <a:xfrm>
                <a:off x="9344025" y="1797050"/>
                <a:ext cx="147638" cy="169863"/>
              </a:xfrm>
              <a:custGeom>
                <a:avLst/>
                <a:gdLst>
                  <a:gd name="txL" fmla="*/ 0 w 19"/>
                  <a:gd name="txT" fmla="*/ 0 h 22"/>
                  <a:gd name="txR" fmla="*/ 19 w 19"/>
                  <a:gd name="txB" fmla="*/ 22 h 22"/>
                </a:gdLst>
                <a:ahLst/>
                <a:cxnLst>
                  <a:cxn ang="0">
                    <a:pos x="2147483647" y="2147483647"/>
                  </a:cxn>
                  <a:cxn ang="0">
                    <a:pos x="2147483647" y="2147483647"/>
                  </a:cxn>
                  <a:cxn ang="0">
                    <a:pos x="2147483647" y="0"/>
                  </a:cxn>
                  <a:cxn ang="0">
                    <a:pos x="0" y="2147483647"/>
                  </a:cxn>
                  <a:cxn ang="0">
                    <a:pos x="2147483647" y="2147483647"/>
                  </a:cxn>
                </a:cxnLst>
                <a:rect l="txL" t="txT" r="txR" b="txB"/>
                <a:pathLst>
                  <a:path w="19" h="22">
                    <a:moveTo>
                      <a:pt x="1" y="22"/>
                    </a:moveTo>
                    <a:cubicBezTo>
                      <a:pt x="7" y="16"/>
                      <a:pt x="13" y="8"/>
                      <a:pt x="19" y="1"/>
                    </a:cubicBezTo>
                    <a:cubicBezTo>
                      <a:pt x="19" y="0"/>
                      <a:pt x="18" y="0"/>
                      <a:pt x="18" y="0"/>
                    </a:cubicBezTo>
                    <a:cubicBezTo>
                      <a:pt x="12" y="8"/>
                      <a:pt x="6" y="15"/>
                      <a:pt x="0" y="22"/>
                    </a:cubicBezTo>
                    <a:cubicBezTo>
                      <a:pt x="0" y="22"/>
                      <a:pt x="0" y="22"/>
                      <a:pt x="1" y="22"/>
                    </a:cubicBezTo>
                    <a:close/>
                  </a:path>
                </a:pathLst>
              </a:custGeom>
              <a:solidFill>
                <a:srgbClr val="FFFFFF">
                  <a:alpha val="100000"/>
                </a:srgbClr>
              </a:solidFill>
              <a:ln w="9525">
                <a:noFill/>
              </a:ln>
            </p:spPr>
            <p:txBody>
              <a:bodyPr/>
              <a:p>
                <a:endParaRPr lang="zh-CN" altLang="en-US"/>
              </a:p>
            </p:txBody>
          </p:sp>
          <p:sp>
            <p:nvSpPr>
              <p:cNvPr id="16680" name="Freeform 279"/>
              <p:cNvSpPr/>
              <p:nvPr/>
            </p:nvSpPr>
            <p:spPr>
              <a:xfrm>
                <a:off x="9375775" y="1812925"/>
                <a:ext cx="138113" cy="169863"/>
              </a:xfrm>
              <a:custGeom>
                <a:avLst/>
                <a:gdLst>
                  <a:gd name="txL" fmla="*/ 0 w 18"/>
                  <a:gd name="txT" fmla="*/ 0 h 22"/>
                  <a:gd name="txR" fmla="*/ 18 w 18"/>
                  <a:gd name="txB" fmla="*/ 22 h 2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 h="22">
                    <a:moveTo>
                      <a:pt x="1" y="21"/>
                    </a:moveTo>
                    <a:cubicBezTo>
                      <a:pt x="0" y="21"/>
                      <a:pt x="1" y="22"/>
                      <a:pt x="1" y="22"/>
                    </a:cubicBezTo>
                    <a:cubicBezTo>
                      <a:pt x="4" y="20"/>
                      <a:pt x="6" y="16"/>
                      <a:pt x="8" y="14"/>
                    </a:cubicBezTo>
                    <a:cubicBezTo>
                      <a:pt x="12" y="10"/>
                      <a:pt x="15" y="6"/>
                      <a:pt x="18" y="1"/>
                    </a:cubicBezTo>
                    <a:cubicBezTo>
                      <a:pt x="18" y="1"/>
                      <a:pt x="18" y="0"/>
                      <a:pt x="17" y="1"/>
                    </a:cubicBezTo>
                    <a:cubicBezTo>
                      <a:pt x="14" y="3"/>
                      <a:pt x="12" y="7"/>
                      <a:pt x="10" y="10"/>
                    </a:cubicBezTo>
                    <a:cubicBezTo>
                      <a:pt x="7" y="13"/>
                      <a:pt x="5" y="19"/>
                      <a:pt x="1" y="21"/>
                    </a:cubicBezTo>
                    <a:close/>
                  </a:path>
                </a:pathLst>
              </a:custGeom>
              <a:solidFill>
                <a:srgbClr val="FFFFFF">
                  <a:alpha val="100000"/>
                </a:srgbClr>
              </a:solidFill>
              <a:ln w="9525">
                <a:noFill/>
              </a:ln>
            </p:spPr>
            <p:txBody>
              <a:bodyPr/>
              <a:p>
                <a:endParaRPr lang="zh-CN" altLang="en-US"/>
              </a:p>
            </p:txBody>
          </p:sp>
          <p:sp>
            <p:nvSpPr>
              <p:cNvPr id="16681" name="Freeform 280"/>
              <p:cNvSpPr/>
              <p:nvPr/>
            </p:nvSpPr>
            <p:spPr>
              <a:xfrm>
                <a:off x="9383712" y="1835150"/>
                <a:ext cx="176213" cy="193675"/>
              </a:xfrm>
              <a:custGeom>
                <a:avLst/>
                <a:gdLst>
                  <a:gd name="txL" fmla="*/ 0 w 23"/>
                  <a:gd name="txT" fmla="*/ 0 h 25"/>
                  <a:gd name="txR" fmla="*/ 23 w 23"/>
                  <a:gd name="txB" fmla="*/ 25 h 25"/>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Lst>
                <a:rect l="txL" t="txT" r="txR" b="txB"/>
                <a:pathLst>
                  <a:path w="23" h="25">
                    <a:moveTo>
                      <a:pt x="4" y="23"/>
                    </a:moveTo>
                    <a:cubicBezTo>
                      <a:pt x="5" y="19"/>
                      <a:pt x="10" y="14"/>
                      <a:pt x="13" y="11"/>
                    </a:cubicBezTo>
                    <a:cubicBezTo>
                      <a:pt x="16" y="7"/>
                      <a:pt x="20" y="4"/>
                      <a:pt x="23" y="1"/>
                    </a:cubicBezTo>
                    <a:cubicBezTo>
                      <a:pt x="23" y="0"/>
                      <a:pt x="22" y="0"/>
                      <a:pt x="22" y="0"/>
                    </a:cubicBezTo>
                    <a:cubicBezTo>
                      <a:pt x="18" y="3"/>
                      <a:pt x="15" y="6"/>
                      <a:pt x="13" y="9"/>
                    </a:cubicBezTo>
                    <a:cubicBezTo>
                      <a:pt x="9" y="13"/>
                      <a:pt x="6" y="19"/>
                      <a:pt x="2" y="22"/>
                    </a:cubicBezTo>
                    <a:cubicBezTo>
                      <a:pt x="0" y="23"/>
                      <a:pt x="4" y="25"/>
                      <a:pt x="4" y="23"/>
                    </a:cubicBezTo>
                    <a:close/>
                  </a:path>
                </a:pathLst>
              </a:custGeom>
              <a:solidFill>
                <a:srgbClr val="FFFFFF">
                  <a:alpha val="100000"/>
                </a:srgbClr>
              </a:solidFill>
              <a:ln w="9525">
                <a:noFill/>
              </a:ln>
            </p:spPr>
            <p:txBody>
              <a:bodyPr/>
              <a:p>
                <a:endParaRPr lang="zh-CN" altLang="en-US"/>
              </a:p>
            </p:txBody>
          </p:sp>
          <p:sp>
            <p:nvSpPr>
              <p:cNvPr id="16682" name="Freeform 281"/>
              <p:cNvSpPr/>
              <p:nvPr/>
            </p:nvSpPr>
            <p:spPr>
              <a:xfrm>
                <a:off x="9429750" y="1858962"/>
                <a:ext cx="153988" cy="185738"/>
              </a:xfrm>
              <a:custGeom>
                <a:avLst/>
                <a:gdLst>
                  <a:gd name="txL" fmla="*/ 0 w 20"/>
                  <a:gd name="txT" fmla="*/ 0 h 24"/>
                  <a:gd name="txR" fmla="*/ 20 w 20"/>
                  <a:gd name="txB" fmla="*/ 24 h 24"/>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20" h="24">
                    <a:moveTo>
                      <a:pt x="19" y="1"/>
                    </a:moveTo>
                    <a:cubicBezTo>
                      <a:pt x="12" y="8"/>
                      <a:pt x="5" y="15"/>
                      <a:pt x="0" y="23"/>
                    </a:cubicBezTo>
                    <a:cubicBezTo>
                      <a:pt x="0" y="23"/>
                      <a:pt x="0" y="24"/>
                      <a:pt x="1" y="23"/>
                    </a:cubicBezTo>
                    <a:cubicBezTo>
                      <a:pt x="7" y="16"/>
                      <a:pt x="13" y="9"/>
                      <a:pt x="20" y="2"/>
                    </a:cubicBezTo>
                    <a:cubicBezTo>
                      <a:pt x="20" y="1"/>
                      <a:pt x="19" y="0"/>
                      <a:pt x="19" y="1"/>
                    </a:cubicBezTo>
                    <a:close/>
                  </a:path>
                </a:pathLst>
              </a:custGeom>
              <a:solidFill>
                <a:srgbClr val="FFFFFF">
                  <a:alpha val="100000"/>
                </a:srgbClr>
              </a:solidFill>
              <a:ln w="9525">
                <a:noFill/>
              </a:ln>
            </p:spPr>
            <p:txBody>
              <a:bodyPr/>
              <a:p>
                <a:endParaRPr lang="zh-CN" altLang="en-US"/>
              </a:p>
            </p:txBody>
          </p:sp>
          <p:sp>
            <p:nvSpPr>
              <p:cNvPr id="16683" name="Freeform 282"/>
              <p:cNvSpPr/>
              <p:nvPr/>
            </p:nvSpPr>
            <p:spPr>
              <a:xfrm>
                <a:off x="9483725" y="1758950"/>
                <a:ext cx="292100" cy="331788"/>
              </a:xfrm>
              <a:custGeom>
                <a:avLst/>
                <a:gdLst>
                  <a:gd name="txL" fmla="*/ 0 w 38"/>
                  <a:gd name="txT" fmla="*/ 0 h 43"/>
                  <a:gd name="txR" fmla="*/ 38 w 38"/>
                  <a:gd name="txB" fmla="*/ 43 h 43"/>
                </a:gdLst>
                <a:ahLst/>
                <a:cxnLst>
                  <a:cxn ang="0">
                    <a:pos x="2147483647" y="0"/>
                  </a:cxn>
                  <a:cxn ang="0">
                    <a:pos x="2147483647" y="2147483647"/>
                  </a:cxn>
                  <a:cxn ang="0">
                    <a:pos x="0" y="2147483647"/>
                  </a:cxn>
                  <a:cxn ang="0">
                    <a:pos x="2147483647" y="2147483647"/>
                  </a:cxn>
                  <a:cxn ang="0">
                    <a:pos x="2147483647" y="2147483647"/>
                  </a:cxn>
                  <a:cxn ang="0">
                    <a:pos x="2147483647" y="2147483647"/>
                  </a:cxn>
                  <a:cxn ang="0">
                    <a:pos x="2147483647" y="0"/>
                  </a:cxn>
                </a:cxnLst>
                <a:rect l="txL" t="txT" r="txR" b="txB"/>
                <a:pathLst>
                  <a:path w="38" h="43">
                    <a:moveTo>
                      <a:pt x="36" y="0"/>
                    </a:moveTo>
                    <a:cubicBezTo>
                      <a:pt x="30" y="8"/>
                      <a:pt x="23" y="17"/>
                      <a:pt x="16" y="24"/>
                    </a:cubicBezTo>
                    <a:cubicBezTo>
                      <a:pt x="10" y="30"/>
                      <a:pt x="4" y="35"/>
                      <a:pt x="0" y="42"/>
                    </a:cubicBezTo>
                    <a:cubicBezTo>
                      <a:pt x="0" y="43"/>
                      <a:pt x="0" y="43"/>
                      <a:pt x="1" y="43"/>
                    </a:cubicBezTo>
                    <a:cubicBezTo>
                      <a:pt x="6" y="35"/>
                      <a:pt x="14" y="28"/>
                      <a:pt x="21" y="21"/>
                    </a:cubicBezTo>
                    <a:cubicBezTo>
                      <a:pt x="27" y="15"/>
                      <a:pt x="32" y="8"/>
                      <a:pt x="37" y="1"/>
                    </a:cubicBezTo>
                    <a:cubicBezTo>
                      <a:pt x="38" y="0"/>
                      <a:pt x="37" y="0"/>
                      <a:pt x="36" y="0"/>
                    </a:cubicBezTo>
                    <a:close/>
                  </a:path>
                </a:pathLst>
              </a:custGeom>
              <a:solidFill>
                <a:srgbClr val="FFFFFF">
                  <a:alpha val="100000"/>
                </a:srgbClr>
              </a:solidFill>
              <a:ln w="9525">
                <a:noFill/>
              </a:ln>
            </p:spPr>
            <p:txBody>
              <a:bodyPr/>
              <a:p>
                <a:endParaRPr lang="zh-CN" altLang="en-US"/>
              </a:p>
            </p:txBody>
          </p:sp>
          <p:sp>
            <p:nvSpPr>
              <p:cNvPr id="16684" name="Freeform 283"/>
              <p:cNvSpPr/>
              <p:nvPr/>
            </p:nvSpPr>
            <p:spPr>
              <a:xfrm>
                <a:off x="9491662" y="1781175"/>
                <a:ext cx="300038" cy="355600"/>
              </a:xfrm>
              <a:custGeom>
                <a:avLst/>
                <a:gdLst>
                  <a:gd name="txL" fmla="*/ 0 w 39"/>
                  <a:gd name="txT" fmla="*/ 0 h 46"/>
                  <a:gd name="txR" fmla="*/ 39 w 39"/>
                  <a:gd name="txB" fmla="*/ 46 h 46"/>
                </a:gdLst>
                <a:ahLst/>
                <a:cxnLst>
                  <a:cxn ang="0">
                    <a:pos x="2147483647" y="2147483647"/>
                  </a:cxn>
                  <a:cxn ang="0">
                    <a:pos x="2147483647" y="2147483647"/>
                  </a:cxn>
                  <a:cxn ang="0">
                    <a:pos x="2147483647" y="2147483647"/>
                  </a:cxn>
                  <a:cxn ang="0">
                    <a:pos x="0" y="2147483647"/>
                  </a:cxn>
                  <a:cxn ang="0">
                    <a:pos x="2147483647" y="2147483647"/>
                  </a:cxn>
                </a:cxnLst>
                <a:rect l="txL" t="txT" r="txR" b="txB"/>
                <a:pathLst>
                  <a:path w="39" h="46">
                    <a:moveTo>
                      <a:pt x="1" y="46"/>
                    </a:moveTo>
                    <a:cubicBezTo>
                      <a:pt x="14" y="32"/>
                      <a:pt x="26" y="17"/>
                      <a:pt x="39" y="2"/>
                    </a:cubicBezTo>
                    <a:cubicBezTo>
                      <a:pt x="39" y="1"/>
                      <a:pt x="38" y="0"/>
                      <a:pt x="38" y="1"/>
                    </a:cubicBezTo>
                    <a:cubicBezTo>
                      <a:pt x="25" y="16"/>
                      <a:pt x="12" y="30"/>
                      <a:pt x="0" y="45"/>
                    </a:cubicBezTo>
                    <a:cubicBezTo>
                      <a:pt x="0" y="45"/>
                      <a:pt x="0" y="46"/>
                      <a:pt x="1" y="46"/>
                    </a:cubicBezTo>
                    <a:close/>
                  </a:path>
                </a:pathLst>
              </a:custGeom>
              <a:solidFill>
                <a:srgbClr val="FFFFFF">
                  <a:alpha val="100000"/>
                </a:srgbClr>
              </a:solidFill>
              <a:ln w="9525">
                <a:noFill/>
              </a:ln>
            </p:spPr>
            <p:txBody>
              <a:bodyPr/>
              <a:p>
                <a:endParaRPr lang="zh-CN" altLang="en-US"/>
              </a:p>
            </p:txBody>
          </p:sp>
          <p:sp>
            <p:nvSpPr>
              <p:cNvPr id="16685" name="Freeform 284"/>
              <p:cNvSpPr/>
              <p:nvPr/>
            </p:nvSpPr>
            <p:spPr>
              <a:xfrm>
                <a:off x="9529762" y="1812925"/>
                <a:ext cx="285750" cy="339725"/>
              </a:xfrm>
              <a:custGeom>
                <a:avLst/>
                <a:gdLst>
                  <a:gd name="txL" fmla="*/ 0 w 37"/>
                  <a:gd name="txT" fmla="*/ 0 h 44"/>
                  <a:gd name="txR" fmla="*/ 37 w 37"/>
                  <a:gd name="txB" fmla="*/ 44 h 44"/>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7" h="44">
                    <a:moveTo>
                      <a:pt x="37" y="2"/>
                    </a:moveTo>
                    <a:cubicBezTo>
                      <a:pt x="37" y="2"/>
                      <a:pt x="37" y="2"/>
                      <a:pt x="37" y="2"/>
                    </a:cubicBezTo>
                    <a:cubicBezTo>
                      <a:pt x="37" y="1"/>
                      <a:pt x="37" y="1"/>
                      <a:pt x="37" y="1"/>
                    </a:cubicBezTo>
                    <a:cubicBezTo>
                      <a:pt x="37" y="1"/>
                      <a:pt x="37" y="1"/>
                      <a:pt x="37" y="1"/>
                    </a:cubicBezTo>
                    <a:cubicBezTo>
                      <a:pt x="37" y="0"/>
                      <a:pt x="36" y="0"/>
                      <a:pt x="36" y="0"/>
                    </a:cubicBezTo>
                    <a:cubicBezTo>
                      <a:pt x="34" y="2"/>
                      <a:pt x="33" y="4"/>
                      <a:pt x="32" y="6"/>
                    </a:cubicBezTo>
                    <a:cubicBezTo>
                      <a:pt x="29" y="10"/>
                      <a:pt x="26" y="14"/>
                      <a:pt x="23" y="18"/>
                    </a:cubicBezTo>
                    <a:cubicBezTo>
                      <a:pt x="16" y="27"/>
                      <a:pt x="7" y="35"/>
                      <a:pt x="0" y="43"/>
                    </a:cubicBezTo>
                    <a:cubicBezTo>
                      <a:pt x="0" y="44"/>
                      <a:pt x="0" y="44"/>
                      <a:pt x="0" y="44"/>
                    </a:cubicBezTo>
                    <a:cubicBezTo>
                      <a:pt x="7" y="38"/>
                      <a:pt x="13" y="31"/>
                      <a:pt x="19" y="25"/>
                    </a:cubicBezTo>
                    <a:cubicBezTo>
                      <a:pt x="22" y="21"/>
                      <a:pt x="25" y="17"/>
                      <a:pt x="28" y="14"/>
                    </a:cubicBezTo>
                    <a:cubicBezTo>
                      <a:pt x="30" y="12"/>
                      <a:pt x="31" y="10"/>
                      <a:pt x="32" y="8"/>
                    </a:cubicBezTo>
                    <a:cubicBezTo>
                      <a:pt x="33" y="7"/>
                      <a:pt x="36" y="3"/>
                      <a:pt x="36" y="2"/>
                    </a:cubicBezTo>
                    <a:cubicBezTo>
                      <a:pt x="36" y="2"/>
                      <a:pt x="37" y="2"/>
                      <a:pt x="37" y="2"/>
                    </a:cubicBezTo>
                    <a:close/>
                  </a:path>
                </a:pathLst>
              </a:custGeom>
              <a:solidFill>
                <a:srgbClr val="FFFFFF">
                  <a:alpha val="100000"/>
                </a:srgbClr>
              </a:solidFill>
              <a:ln w="9525">
                <a:noFill/>
              </a:ln>
            </p:spPr>
            <p:txBody>
              <a:bodyPr/>
              <a:p>
                <a:endParaRPr lang="zh-CN" altLang="en-US"/>
              </a:p>
            </p:txBody>
          </p:sp>
          <p:sp>
            <p:nvSpPr>
              <p:cNvPr id="16686" name="Freeform 285"/>
              <p:cNvSpPr/>
              <p:nvPr/>
            </p:nvSpPr>
            <p:spPr>
              <a:xfrm>
                <a:off x="9553575" y="1835150"/>
                <a:ext cx="315913" cy="355600"/>
              </a:xfrm>
              <a:custGeom>
                <a:avLst/>
                <a:gdLst>
                  <a:gd name="txL" fmla="*/ 0 w 41"/>
                  <a:gd name="txT" fmla="*/ 0 h 46"/>
                  <a:gd name="txR" fmla="*/ 41 w 41"/>
                  <a:gd name="txB" fmla="*/ 46 h 46"/>
                </a:gdLst>
                <a:ahLst/>
                <a:cxnLst>
                  <a:cxn ang="0">
                    <a:pos x="2147483647" y="2147483647"/>
                  </a:cxn>
                  <a:cxn ang="0">
                    <a:pos x="2147483647" y="2147483647"/>
                  </a:cxn>
                  <a:cxn ang="0">
                    <a:pos x="2147483647" y="2147483647"/>
                  </a:cxn>
                  <a:cxn ang="0">
                    <a:pos x="2147483647" y="0"/>
                  </a:cxn>
                  <a:cxn ang="0">
                    <a:pos x="2147483647" y="2147483647"/>
                  </a:cxn>
                  <a:cxn ang="0">
                    <a:pos x="0" y="2147483647"/>
                  </a:cxn>
                  <a:cxn ang="0">
                    <a:pos x="2147483647" y="2147483647"/>
                  </a:cxn>
                </a:cxnLst>
                <a:rect l="txL" t="txT" r="txR" b="txB"/>
                <a:pathLst>
                  <a:path w="41" h="46">
                    <a:moveTo>
                      <a:pt x="1" y="45"/>
                    </a:moveTo>
                    <a:cubicBezTo>
                      <a:pt x="8" y="39"/>
                      <a:pt x="14" y="31"/>
                      <a:pt x="20" y="24"/>
                    </a:cubicBezTo>
                    <a:cubicBezTo>
                      <a:pt x="27" y="16"/>
                      <a:pt x="34" y="9"/>
                      <a:pt x="41" y="1"/>
                    </a:cubicBezTo>
                    <a:cubicBezTo>
                      <a:pt x="41" y="0"/>
                      <a:pt x="40" y="0"/>
                      <a:pt x="40" y="0"/>
                    </a:cubicBezTo>
                    <a:cubicBezTo>
                      <a:pt x="32" y="6"/>
                      <a:pt x="26" y="14"/>
                      <a:pt x="20" y="21"/>
                    </a:cubicBezTo>
                    <a:cubicBezTo>
                      <a:pt x="14" y="29"/>
                      <a:pt x="7" y="37"/>
                      <a:pt x="0" y="45"/>
                    </a:cubicBezTo>
                    <a:cubicBezTo>
                      <a:pt x="0" y="45"/>
                      <a:pt x="0" y="46"/>
                      <a:pt x="1" y="45"/>
                    </a:cubicBezTo>
                    <a:close/>
                  </a:path>
                </a:pathLst>
              </a:custGeom>
              <a:solidFill>
                <a:srgbClr val="FFFFFF">
                  <a:alpha val="100000"/>
                </a:srgbClr>
              </a:solidFill>
              <a:ln w="9525">
                <a:noFill/>
              </a:ln>
            </p:spPr>
            <p:txBody>
              <a:bodyPr/>
              <a:p>
                <a:endParaRPr lang="zh-CN" altLang="en-US"/>
              </a:p>
            </p:txBody>
          </p:sp>
          <p:sp>
            <p:nvSpPr>
              <p:cNvPr id="16687" name="Freeform 286"/>
              <p:cNvSpPr/>
              <p:nvPr/>
            </p:nvSpPr>
            <p:spPr>
              <a:xfrm>
                <a:off x="9591675" y="1858962"/>
                <a:ext cx="300038" cy="347663"/>
              </a:xfrm>
              <a:custGeom>
                <a:avLst/>
                <a:gdLst>
                  <a:gd name="txL" fmla="*/ 0 w 39"/>
                  <a:gd name="txT" fmla="*/ 0 h 45"/>
                  <a:gd name="txR" fmla="*/ 39 w 39"/>
                  <a:gd name="txB" fmla="*/ 45 h 45"/>
                </a:gdLst>
                <a:ahLst/>
                <a:cxnLst>
                  <a:cxn ang="0">
                    <a:pos x="2147483647" y="0"/>
                  </a:cxn>
                  <a:cxn ang="0">
                    <a:pos x="2147483647" y="2147483647"/>
                  </a:cxn>
                  <a:cxn ang="0">
                    <a:pos x="0" y="2147483647"/>
                  </a:cxn>
                  <a:cxn ang="0">
                    <a:pos x="2147483647" y="2147483647"/>
                  </a:cxn>
                  <a:cxn ang="0">
                    <a:pos x="2147483647" y="2147483647"/>
                  </a:cxn>
                  <a:cxn ang="0">
                    <a:pos x="2147483647" y="2147483647"/>
                  </a:cxn>
                  <a:cxn ang="0">
                    <a:pos x="2147483647" y="0"/>
                  </a:cxn>
                </a:cxnLst>
                <a:rect l="txL" t="txT" r="txR" b="txB"/>
                <a:pathLst>
                  <a:path w="39" h="45">
                    <a:moveTo>
                      <a:pt x="38" y="0"/>
                    </a:moveTo>
                    <a:cubicBezTo>
                      <a:pt x="32" y="4"/>
                      <a:pt x="28" y="11"/>
                      <a:pt x="23" y="17"/>
                    </a:cubicBezTo>
                    <a:cubicBezTo>
                      <a:pt x="16" y="27"/>
                      <a:pt x="8" y="35"/>
                      <a:pt x="0" y="44"/>
                    </a:cubicBezTo>
                    <a:cubicBezTo>
                      <a:pt x="0" y="44"/>
                      <a:pt x="0" y="45"/>
                      <a:pt x="1" y="44"/>
                    </a:cubicBezTo>
                    <a:cubicBezTo>
                      <a:pt x="7" y="39"/>
                      <a:pt x="13" y="32"/>
                      <a:pt x="19" y="25"/>
                    </a:cubicBezTo>
                    <a:cubicBezTo>
                      <a:pt x="25" y="17"/>
                      <a:pt x="31" y="8"/>
                      <a:pt x="39" y="1"/>
                    </a:cubicBezTo>
                    <a:cubicBezTo>
                      <a:pt x="39" y="1"/>
                      <a:pt x="39" y="0"/>
                      <a:pt x="38" y="0"/>
                    </a:cubicBezTo>
                    <a:close/>
                  </a:path>
                </a:pathLst>
              </a:custGeom>
              <a:solidFill>
                <a:srgbClr val="FFFFFF">
                  <a:alpha val="100000"/>
                </a:srgbClr>
              </a:solidFill>
              <a:ln w="9525">
                <a:noFill/>
              </a:ln>
            </p:spPr>
            <p:txBody>
              <a:bodyPr/>
              <a:p>
                <a:endParaRPr lang="zh-CN" altLang="en-US"/>
              </a:p>
            </p:txBody>
          </p:sp>
          <p:sp>
            <p:nvSpPr>
              <p:cNvPr id="16688" name="Freeform 287"/>
              <p:cNvSpPr/>
              <p:nvPr/>
            </p:nvSpPr>
            <p:spPr>
              <a:xfrm>
                <a:off x="9629775" y="1889125"/>
                <a:ext cx="293688" cy="331788"/>
              </a:xfrm>
              <a:custGeom>
                <a:avLst/>
                <a:gdLst>
                  <a:gd name="txL" fmla="*/ 0 w 38"/>
                  <a:gd name="txT" fmla="*/ 0 h 43"/>
                  <a:gd name="txR" fmla="*/ 38 w 38"/>
                  <a:gd name="txB" fmla="*/ 43 h 43"/>
                </a:gdLst>
                <a:ahLst/>
                <a:cxnLst>
                  <a:cxn ang="0">
                    <a:pos x="2147483647" y="0"/>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0"/>
                  </a:cxn>
                  <a:cxn ang="0">
                    <a:pos x="2147483647" y="0"/>
                  </a:cxn>
                </a:cxnLst>
                <a:rect l="txL" t="txT" r="txR" b="txB"/>
                <a:pathLst>
                  <a:path w="38" h="43">
                    <a:moveTo>
                      <a:pt x="37" y="0"/>
                    </a:moveTo>
                    <a:cubicBezTo>
                      <a:pt x="34" y="1"/>
                      <a:pt x="32" y="5"/>
                      <a:pt x="30" y="7"/>
                    </a:cubicBezTo>
                    <a:cubicBezTo>
                      <a:pt x="27" y="12"/>
                      <a:pt x="23" y="16"/>
                      <a:pt x="20" y="20"/>
                    </a:cubicBezTo>
                    <a:cubicBezTo>
                      <a:pt x="13" y="27"/>
                      <a:pt x="6" y="35"/>
                      <a:pt x="0" y="43"/>
                    </a:cubicBezTo>
                    <a:cubicBezTo>
                      <a:pt x="0" y="43"/>
                      <a:pt x="0" y="43"/>
                      <a:pt x="1" y="43"/>
                    </a:cubicBezTo>
                    <a:cubicBezTo>
                      <a:pt x="8" y="36"/>
                      <a:pt x="15" y="28"/>
                      <a:pt x="22" y="20"/>
                    </a:cubicBezTo>
                    <a:cubicBezTo>
                      <a:pt x="25" y="16"/>
                      <a:pt x="28" y="12"/>
                      <a:pt x="31" y="9"/>
                    </a:cubicBezTo>
                    <a:cubicBezTo>
                      <a:pt x="33" y="7"/>
                      <a:pt x="37" y="3"/>
                      <a:pt x="38" y="0"/>
                    </a:cubicBezTo>
                    <a:cubicBezTo>
                      <a:pt x="38" y="0"/>
                      <a:pt x="37" y="0"/>
                      <a:pt x="37" y="0"/>
                    </a:cubicBezTo>
                    <a:close/>
                  </a:path>
                </a:pathLst>
              </a:custGeom>
              <a:solidFill>
                <a:srgbClr val="FFFFFF">
                  <a:alpha val="100000"/>
                </a:srgbClr>
              </a:solidFill>
              <a:ln w="9525">
                <a:noFill/>
              </a:ln>
            </p:spPr>
            <p:txBody>
              <a:bodyPr/>
              <a:p>
                <a:endParaRPr lang="zh-CN" altLang="en-US"/>
              </a:p>
            </p:txBody>
          </p:sp>
          <p:sp>
            <p:nvSpPr>
              <p:cNvPr id="16689" name="Freeform 288"/>
              <p:cNvSpPr/>
              <p:nvPr/>
            </p:nvSpPr>
            <p:spPr>
              <a:xfrm>
                <a:off x="9661525" y="1912937"/>
                <a:ext cx="307975" cy="355600"/>
              </a:xfrm>
              <a:custGeom>
                <a:avLst/>
                <a:gdLst>
                  <a:gd name="txL" fmla="*/ 0 w 40"/>
                  <a:gd name="txT" fmla="*/ 0 h 46"/>
                  <a:gd name="txR" fmla="*/ 40 w 40"/>
                  <a:gd name="txB" fmla="*/ 46 h 46"/>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40" h="46">
                    <a:moveTo>
                      <a:pt x="38" y="1"/>
                    </a:moveTo>
                    <a:cubicBezTo>
                      <a:pt x="25" y="15"/>
                      <a:pt x="12" y="30"/>
                      <a:pt x="0" y="45"/>
                    </a:cubicBezTo>
                    <a:cubicBezTo>
                      <a:pt x="0" y="45"/>
                      <a:pt x="0" y="46"/>
                      <a:pt x="1" y="45"/>
                    </a:cubicBezTo>
                    <a:cubicBezTo>
                      <a:pt x="14" y="31"/>
                      <a:pt x="27" y="17"/>
                      <a:pt x="40" y="2"/>
                    </a:cubicBezTo>
                    <a:cubicBezTo>
                      <a:pt x="40" y="1"/>
                      <a:pt x="39" y="0"/>
                      <a:pt x="38" y="1"/>
                    </a:cubicBezTo>
                    <a:close/>
                  </a:path>
                </a:pathLst>
              </a:custGeom>
              <a:solidFill>
                <a:srgbClr val="FFFFFF">
                  <a:alpha val="100000"/>
                </a:srgbClr>
              </a:solidFill>
              <a:ln w="9525">
                <a:noFill/>
              </a:ln>
            </p:spPr>
            <p:txBody>
              <a:bodyPr/>
              <a:p>
                <a:endParaRPr lang="zh-CN" altLang="en-US"/>
              </a:p>
            </p:txBody>
          </p:sp>
          <p:sp>
            <p:nvSpPr>
              <p:cNvPr id="16690" name="Freeform 289"/>
              <p:cNvSpPr/>
              <p:nvPr/>
            </p:nvSpPr>
            <p:spPr>
              <a:xfrm>
                <a:off x="9699625" y="2120900"/>
                <a:ext cx="169863" cy="185738"/>
              </a:xfrm>
              <a:custGeom>
                <a:avLst/>
                <a:gdLst>
                  <a:gd name="txL" fmla="*/ 0 w 22"/>
                  <a:gd name="txT" fmla="*/ 0 h 24"/>
                  <a:gd name="txR" fmla="*/ 22 w 22"/>
                  <a:gd name="txB" fmla="*/ 24 h 2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2" h="24">
                    <a:moveTo>
                      <a:pt x="11" y="10"/>
                    </a:moveTo>
                    <a:cubicBezTo>
                      <a:pt x="8" y="13"/>
                      <a:pt x="6" y="18"/>
                      <a:pt x="2" y="20"/>
                    </a:cubicBezTo>
                    <a:cubicBezTo>
                      <a:pt x="0" y="21"/>
                      <a:pt x="4" y="24"/>
                      <a:pt x="4" y="21"/>
                    </a:cubicBezTo>
                    <a:cubicBezTo>
                      <a:pt x="5" y="17"/>
                      <a:pt x="10" y="13"/>
                      <a:pt x="13" y="10"/>
                    </a:cubicBezTo>
                    <a:cubicBezTo>
                      <a:pt x="16" y="7"/>
                      <a:pt x="18" y="4"/>
                      <a:pt x="21" y="1"/>
                    </a:cubicBezTo>
                    <a:cubicBezTo>
                      <a:pt x="22" y="1"/>
                      <a:pt x="21" y="0"/>
                      <a:pt x="20" y="1"/>
                    </a:cubicBezTo>
                    <a:cubicBezTo>
                      <a:pt x="17" y="4"/>
                      <a:pt x="14" y="7"/>
                      <a:pt x="11" y="10"/>
                    </a:cubicBezTo>
                    <a:close/>
                  </a:path>
                </a:pathLst>
              </a:custGeom>
              <a:solidFill>
                <a:srgbClr val="FFFFFF">
                  <a:alpha val="100000"/>
                </a:srgbClr>
              </a:solidFill>
              <a:ln w="9525">
                <a:noFill/>
              </a:ln>
            </p:spPr>
            <p:txBody>
              <a:bodyPr/>
              <a:p>
                <a:endParaRPr lang="zh-CN" altLang="en-US"/>
              </a:p>
            </p:txBody>
          </p:sp>
          <p:sp>
            <p:nvSpPr>
              <p:cNvPr id="16691" name="Freeform 292"/>
              <p:cNvSpPr>
                <a:spLocks noEditPoints="1"/>
              </p:cNvSpPr>
              <p:nvPr/>
            </p:nvSpPr>
            <p:spPr>
              <a:xfrm>
                <a:off x="7886700" y="4843462"/>
                <a:ext cx="517525" cy="525463"/>
              </a:xfrm>
              <a:custGeom>
                <a:avLst/>
                <a:gdLst>
                  <a:gd name="txL" fmla="*/ 0 w 67"/>
                  <a:gd name="txT" fmla="*/ 0 h 68"/>
                  <a:gd name="txR" fmla="*/ 67 w 67"/>
                  <a:gd name="txB" fmla="*/ 68 h 68"/>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7" h="68">
                    <a:moveTo>
                      <a:pt x="18" y="5"/>
                    </a:moveTo>
                    <a:cubicBezTo>
                      <a:pt x="31" y="0"/>
                      <a:pt x="47" y="5"/>
                      <a:pt x="56" y="14"/>
                    </a:cubicBezTo>
                    <a:cubicBezTo>
                      <a:pt x="65" y="23"/>
                      <a:pt x="67" y="40"/>
                      <a:pt x="60" y="51"/>
                    </a:cubicBezTo>
                    <a:cubicBezTo>
                      <a:pt x="54" y="63"/>
                      <a:pt x="39" y="68"/>
                      <a:pt x="26" y="66"/>
                    </a:cubicBezTo>
                    <a:cubicBezTo>
                      <a:pt x="19" y="65"/>
                      <a:pt x="13" y="62"/>
                      <a:pt x="8" y="57"/>
                    </a:cubicBezTo>
                    <a:cubicBezTo>
                      <a:pt x="2" y="50"/>
                      <a:pt x="0" y="43"/>
                      <a:pt x="0" y="34"/>
                    </a:cubicBezTo>
                    <a:cubicBezTo>
                      <a:pt x="1" y="23"/>
                      <a:pt x="7" y="10"/>
                      <a:pt x="18" y="5"/>
                    </a:cubicBezTo>
                    <a:close/>
                    <a:moveTo>
                      <a:pt x="12" y="58"/>
                    </a:moveTo>
                    <a:cubicBezTo>
                      <a:pt x="18" y="63"/>
                      <a:pt x="25" y="65"/>
                      <a:pt x="32" y="65"/>
                    </a:cubicBezTo>
                    <a:cubicBezTo>
                      <a:pt x="41" y="64"/>
                      <a:pt x="49" y="61"/>
                      <a:pt x="55" y="54"/>
                    </a:cubicBezTo>
                    <a:cubicBezTo>
                      <a:pt x="61" y="49"/>
                      <a:pt x="62" y="42"/>
                      <a:pt x="62" y="34"/>
                    </a:cubicBezTo>
                    <a:cubicBezTo>
                      <a:pt x="62" y="26"/>
                      <a:pt x="59" y="18"/>
                      <a:pt x="51" y="13"/>
                    </a:cubicBezTo>
                    <a:cubicBezTo>
                      <a:pt x="45" y="9"/>
                      <a:pt x="38" y="6"/>
                      <a:pt x="31" y="6"/>
                    </a:cubicBezTo>
                    <a:cubicBezTo>
                      <a:pt x="23" y="6"/>
                      <a:pt x="18" y="7"/>
                      <a:pt x="12" y="12"/>
                    </a:cubicBezTo>
                    <a:cubicBezTo>
                      <a:pt x="6" y="18"/>
                      <a:pt x="3" y="25"/>
                      <a:pt x="3" y="34"/>
                    </a:cubicBezTo>
                    <a:cubicBezTo>
                      <a:pt x="3" y="43"/>
                      <a:pt x="5" y="51"/>
                      <a:pt x="12" y="58"/>
                    </a:cubicBezTo>
                    <a:close/>
                  </a:path>
                </a:pathLst>
              </a:custGeom>
              <a:solidFill>
                <a:srgbClr val="FFFFFF">
                  <a:alpha val="100000"/>
                </a:srgbClr>
              </a:solidFill>
              <a:ln w="9525">
                <a:noFill/>
              </a:ln>
            </p:spPr>
            <p:txBody>
              <a:bodyPr/>
              <a:p>
                <a:endParaRPr lang="zh-CN" altLang="en-US"/>
              </a:p>
            </p:txBody>
          </p:sp>
          <p:sp>
            <p:nvSpPr>
              <p:cNvPr id="16692" name="Freeform 293"/>
              <p:cNvSpPr>
                <a:spLocks noEditPoints="1"/>
              </p:cNvSpPr>
              <p:nvPr/>
            </p:nvSpPr>
            <p:spPr>
              <a:xfrm>
                <a:off x="8210550" y="4937125"/>
                <a:ext cx="53975" cy="138113"/>
              </a:xfrm>
              <a:custGeom>
                <a:avLst/>
                <a:gdLst>
                  <a:gd name="txL" fmla="*/ 0 w 7"/>
                  <a:gd name="txT" fmla="*/ 0 h 18"/>
                  <a:gd name="txR" fmla="*/ 7 w 7"/>
                  <a:gd name="txB" fmla="*/ 18 h 18"/>
                </a:gdLst>
                <a:ahLst/>
                <a:cxnLst>
                  <a:cxn ang="0">
                    <a:pos x="2147483647" y="2147483647"/>
                  </a:cxn>
                  <a:cxn ang="0">
                    <a:pos x="2147483647" y="2147483647"/>
                  </a:cxn>
                  <a:cxn ang="0">
                    <a:pos x="0" y="2147483647"/>
                  </a:cxn>
                  <a:cxn ang="0">
                    <a:pos x="0"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 h="18">
                    <a:moveTo>
                      <a:pt x="6" y="17"/>
                    </a:moveTo>
                    <a:cubicBezTo>
                      <a:pt x="5" y="18"/>
                      <a:pt x="4" y="18"/>
                      <a:pt x="3" y="17"/>
                    </a:cubicBezTo>
                    <a:cubicBezTo>
                      <a:pt x="2" y="16"/>
                      <a:pt x="1" y="12"/>
                      <a:pt x="0" y="10"/>
                    </a:cubicBezTo>
                    <a:cubicBezTo>
                      <a:pt x="0" y="7"/>
                      <a:pt x="0" y="4"/>
                      <a:pt x="0" y="1"/>
                    </a:cubicBezTo>
                    <a:cubicBezTo>
                      <a:pt x="0" y="0"/>
                      <a:pt x="1" y="0"/>
                      <a:pt x="1" y="0"/>
                    </a:cubicBezTo>
                    <a:cubicBezTo>
                      <a:pt x="5" y="3"/>
                      <a:pt x="6" y="7"/>
                      <a:pt x="6" y="11"/>
                    </a:cubicBezTo>
                    <a:cubicBezTo>
                      <a:pt x="7" y="12"/>
                      <a:pt x="7" y="15"/>
                      <a:pt x="6" y="17"/>
                    </a:cubicBezTo>
                    <a:close/>
                    <a:moveTo>
                      <a:pt x="2" y="2"/>
                    </a:moveTo>
                    <a:cubicBezTo>
                      <a:pt x="2" y="5"/>
                      <a:pt x="2" y="7"/>
                      <a:pt x="2" y="10"/>
                    </a:cubicBezTo>
                    <a:cubicBezTo>
                      <a:pt x="2" y="11"/>
                      <a:pt x="3" y="13"/>
                      <a:pt x="4" y="15"/>
                    </a:cubicBezTo>
                    <a:cubicBezTo>
                      <a:pt x="4" y="16"/>
                      <a:pt x="4" y="16"/>
                      <a:pt x="5" y="14"/>
                    </a:cubicBezTo>
                    <a:cubicBezTo>
                      <a:pt x="5" y="10"/>
                      <a:pt x="5" y="5"/>
                      <a:pt x="2" y="2"/>
                    </a:cubicBezTo>
                    <a:close/>
                  </a:path>
                </a:pathLst>
              </a:custGeom>
              <a:solidFill>
                <a:srgbClr val="FFFFFF">
                  <a:alpha val="100000"/>
                </a:srgbClr>
              </a:solidFill>
              <a:ln w="9525">
                <a:noFill/>
              </a:ln>
            </p:spPr>
            <p:txBody>
              <a:bodyPr/>
              <a:p>
                <a:endParaRPr lang="zh-CN" altLang="en-US"/>
              </a:p>
            </p:txBody>
          </p:sp>
          <p:sp>
            <p:nvSpPr>
              <p:cNvPr id="16693" name="Freeform 294"/>
              <p:cNvSpPr>
                <a:spLocks noEditPoints="1"/>
              </p:cNvSpPr>
              <p:nvPr/>
            </p:nvSpPr>
            <p:spPr>
              <a:xfrm>
                <a:off x="8040687" y="4929187"/>
                <a:ext cx="69850" cy="146050"/>
              </a:xfrm>
              <a:custGeom>
                <a:avLst/>
                <a:gdLst>
                  <a:gd name="txL" fmla="*/ 0 w 9"/>
                  <a:gd name="txT" fmla="*/ 0 h 19"/>
                  <a:gd name="txR" fmla="*/ 9 w 9"/>
                  <a:gd name="txB" fmla="*/ 19 h 1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 h="19">
                    <a:moveTo>
                      <a:pt x="7" y="17"/>
                    </a:moveTo>
                    <a:cubicBezTo>
                      <a:pt x="7" y="17"/>
                      <a:pt x="6" y="18"/>
                      <a:pt x="6" y="19"/>
                    </a:cubicBezTo>
                    <a:cubicBezTo>
                      <a:pt x="6" y="19"/>
                      <a:pt x="5" y="19"/>
                      <a:pt x="5" y="19"/>
                    </a:cubicBezTo>
                    <a:cubicBezTo>
                      <a:pt x="1" y="14"/>
                      <a:pt x="0" y="7"/>
                      <a:pt x="2" y="1"/>
                    </a:cubicBezTo>
                    <a:cubicBezTo>
                      <a:pt x="2" y="1"/>
                      <a:pt x="2" y="1"/>
                      <a:pt x="2" y="1"/>
                    </a:cubicBezTo>
                    <a:cubicBezTo>
                      <a:pt x="8" y="0"/>
                      <a:pt x="6" y="13"/>
                      <a:pt x="8" y="15"/>
                    </a:cubicBezTo>
                    <a:cubicBezTo>
                      <a:pt x="9" y="16"/>
                      <a:pt x="8" y="17"/>
                      <a:pt x="7" y="17"/>
                    </a:cubicBezTo>
                    <a:close/>
                    <a:moveTo>
                      <a:pt x="4" y="4"/>
                    </a:moveTo>
                    <a:cubicBezTo>
                      <a:pt x="2" y="1"/>
                      <a:pt x="2" y="4"/>
                      <a:pt x="2" y="6"/>
                    </a:cubicBezTo>
                    <a:cubicBezTo>
                      <a:pt x="2" y="10"/>
                      <a:pt x="3" y="13"/>
                      <a:pt x="5" y="17"/>
                    </a:cubicBezTo>
                    <a:cubicBezTo>
                      <a:pt x="6" y="15"/>
                      <a:pt x="6" y="14"/>
                      <a:pt x="6" y="12"/>
                    </a:cubicBezTo>
                    <a:cubicBezTo>
                      <a:pt x="6" y="12"/>
                      <a:pt x="6" y="12"/>
                      <a:pt x="6" y="12"/>
                    </a:cubicBezTo>
                    <a:cubicBezTo>
                      <a:pt x="6" y="10"/>
                      <a:pt x="5" y="9"/>
                      <a:pt x="5" y="7"/>
                    </a:cubicBezTo>
                    <a:cubicBezTo>
                      <a:pt x="5" y="6"/>
                      <a:pt x="5" y="5"/>
                      <a:pt x="4" y="4"/>
                    </a:cubicBezTo>
                    <a:close/>
                  </a:path>
                </a:pathLst>
              </a:custGeom>
              <a:solidFill>
                <a:srgbClr val="FFFFFF">
                  <a:alpha val="100000"/>
                </a:srgbClr>
              </a:solidFill>
              <a:ln w="9525">
                <a:noFill/>
              </a:ln>
            </p:spPr>
            <p:txBody>
              <a:bodyPr/>
              <a:p>
                <a:endParaRPr lang="zh-CN" altLang="en-US"/>
              </a:p>
            </p:txBody>
          </p:sp>
          <p:sp>
            <p:nvSpPr>
              <p:cNvPr id="16694" name="Freeform 295"/>
              <p:cNvSpPr/>
              <p:nvPr/>
            </p:nvSpPr>
            <p:spPr>
              <a:xfrm>
                <a:off x="7980362" y="5137150"/>
                <a:ext cx="315913" cy="131763"/>
              </a:xfrm>
              <a:custGeom>
                <a:avLst/>
                <a:gdLst>
                  <a:gd name="txL" fmla="*/ 0 w 41"/>
                  <a:gd name="txT" fmla="*/ 0 h 17"/>
                  <a:gd name="txR" fmla="*/ 41 w 41"/>
                  <a:gd name="txB" fmla="*/ 17 h 1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txL" t="txT" r="txR" b="txB"/>
                <a:pathLst>
                  <a:path w="41" h="17">
                    <a:moveTo>
                      <a:pt x="2" y="1"/>
                    </a:moveTo>
                    <a:cubicBezTo>
                      <a:pt x="7" y="6"/>
                      <a:pt x="9" y="13"/>
                      <a:pt x="18" y="14"/>
                    </a:cubicBezTo>
                    <a:cubicBezTo>
                      <a:pt x="27" y="15"/>
                      <a:pt x="38" y="12"/>
                      <a:pt x="38" y="2"/>
                    </a:cubicBezTo>
                    <a:cubicBezTo>
                      <a:pt x="39" y="0"/>
                      <a:pt x="41" y="1"/>
                      <a:pt x="40" y="2"/>
                    </a:cubicBezTo>
                    <a:cubicBezTo>
                      <a:pt x="38" y="6"/>
                      <a:pt x="37" y="11"/>
                      <a:pt x="33" y="14"/>
                    </a:cubicBezTo>
                    <a:cubicBezTo>
                      <a:pt x="30" y="16"/>
                      <a:pt x="25" y="17"/>
                      <a:pt x="20" y="16"/>
                    </a:cubicBezTo>
                    <a:cubicBezTo>
                      <a:pt x="12" y="16"/>
                      <a:pt x="2" y="10"/>
                      <a:pt x="0" y="2"/>
                    </a:cubicBezTo>
                    <a:cubicBezTo>
                      <a:pt x="0" y="1"/>
                      <a:pt x="1" y="0"/>
                      <a:pt x="2" y="1"/>
                    </a:cubicBezTo>
                    <a:close/>
                  </a:path>
                </a:pathLst>
              </a:custGeom>
              <a:solidFill>
                <a:srgbClr val="FFFFFF">
                  <a:alpha val="100000"/>
                </a:srgbClr>
              </a:solidFill>
              <a:ln w="9525">
                <a:noFill/>
              </a:ln>
            </p:spPr>
            <p:txBody>
              <a:bodyPr/>
              <a:p>
                <a:endParaRPr lang="zh-CN" altLang="en-US"/>
              </a:p>
            </p:txBody>
          </p:sp>
          <p:sp>
            <p:nvSpPr>
              <p:cNvPr id="16695" name="Freeform 296"/>
              <p:cNvSpPr>
                <a:spLocks noEditPoints="1"/>
              </p:cNvSpPr>
              <p:nvPr/>
            </p:nvSpPr>
            <p:spPr>
              <a:xfrm>
                <a:off x="9205912" y="6324600"/>
                <a:ext cx="261938" cy="417513"/>
              </a:xfrm>
              <a:custGeom>
                <a:avLst/>
                <a:gdLst>
                  <a:gd name="txL" fmla="*/ 0 w 34"/>
                  <a:gd name="txT" fmla="*/ 0 h 54"/>
                  <a:gd name="txR" fmla="*/ 34 w 34"/>
                  <a:gd name="txB" fmla="*/ 54 h 54"/>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4" h="54">
                    <a:moveTo>
                      <a:pt x="33" y="10"/>
                    </a:moveTo>
                    <a:cubicBezTo>
                      <a:pt x="32" y="8"/>
                      <a:pt x="31" y="6"/>
                      <a:pt x="29" y="5"/>
                    </a:cubicBezTo>
                    <a:cubicBezTo>
                      <a:pt x="27" y="4"/>
                      <a:pt x="26" y="4"/>
                      <a:pt x="24" y="4"/>
                    </a:cubicBezTo>
                    <a:cubicBezTo>
                      <a:pt x="21" y="3"/>
                      <a:pt x="19" y="2"/>
                      <a:pt x="17" y="0"/>
                    </a:cubicBezTo>
                    <a:cubicBezTo>
                      <a:pt x="17" y="12"/>
                      <a:pt x="17" y="28"/>
                      <a:pt x="17" y="40"/>
                    </a:cubicBezTo>
                    <a:cubicBezTo>
                      <a:pt x="16" y="40"/>
                      <a:pt x="16" y="40"/>
                      <a:pt x="16" y="40"/>
                    </a:cubicBezTo>
                    <a:cubicBezTo>
                      <a:pt x="13" y="34"/>
                      <a:pt x="6" y="35"/>
                      <a:pt x="3" y="38"/>
                    </a:cubicBezTo>
                    <a:cubicBezTo>
                      <a:pt x="1" y="40"/>
                      <a:pt x="0" y="43"/>
                      <a:pt x="1" y="46"/>
                    </a:cubicBezTo>
                    <a:cubicBezTo>
                      <a:pt x="1" y="49"/>
                      <a:pt x="3" y="51"/>
                      <a:pt x="4" y="52"/>
                    </a:cubicBezTo>
                    <a:cubicBezTo>
                      <a:pt x="7" y="54"/>
                      <a:pt x="11" y="53"/>
                      <a:pt x="14" y="52"/>
                    </a:cubicBezTo>
                    <a:cubicBezTo>
                      <a:pt x="16" y="50"/>
                      <a:pt x="18" y="47"/>
                      <a:pt x="18" y="44"/>
                    </a:cubicBezTo>
                    <a:cubicBezTo>
                      <a:pt x="19" y="41"/>
                      <a:pt x="18" y="38"/>
                      <a:pt x="18" y="35"/>
                    </a:cubicBezTo>
                    <a:cubicBezTo>
                      <a:pt x="18" y="28"/>
                      <a:pt x="19" y="16"/>
                      <a:pt x="19" y="9"/>
                    </a:cubicBezTo>
                    <a:cubicBezTo>
                      <a:pt x="21" y="11"/>
                      <a:pt x="24" y="11"/>
                      <a:pt x="26" y="11"/>
                    </a:cubicBezTo>
                    <a:cubicBezTo>
                      <a:pt x="30" y="11"/>
                      <a:pt x="33" y="14"/>
                      <a:pt x="34" y="17"/>
                    </a:cubicBezTo>
                    <a:cubicBezTo>
                      <a:pt x="34" y="14"/>
                      <a:pt x="34" y="12"/>
                      <a:pt x="33" y="10"/>
                    </a:cubicBezTo>
                    <a:close/>
                    <a:moveTo>
                      <a:pt x="14" y="40"/>
                    </a:moveTo>
                    <a:cubicBezTo>
                      <a:pt x="13" y="40"/>
                      <a:pt x="13" y="40"/>
                      <a:pt x="12" y="40"/>
                    </a:cubicBezTo>
                    <a:cubicBezTo>
                      <a:pt x="12" y="40"/>
                      <a:pt x="12" y="41"/>
                      <a:pt x="12" y="41"/>
                    </a:cubicBezTo>
                    <a:cubicBezTo>
                      <a:pt x="12" y="41"/>
                      <a:pt x="12" y="40"/>
                      <a:pt x="11" y="40"/>
                    </a:cubicBezTo>
                    <a:cubicBezTo>
                      <a:pt x="11" y="40"/>
                      <a:pt x="10" y="39"/>
                      <a:pt x="9" y="39"/>
                    </a:cubicBezTo>
                    <a:cubicBezTo>
                      <a:pt x="9" y="38"/>
                      <a:pt x="10" y="38"/>
                      <a:pt x="10" y="38"/>
                    </a:cubicBezTo>
                    <a:cubicBezTo>
                      <a:pt x="11" y="38"/>
                      <a:pt x="11" y="38"/>
                      <a:pt x="11" y="38"/>
                    </a:cubicBezTo>
                    <a:cubicBezTo>
                      <a:pt x="12" y="37"/>
                      <a:pt x="13" y="38"/>
                      <a:pt x="13" y="39"/>
                    </a:cubicBezTo>
                    <a:cubicBezTo>
                      <a:pt x="14" y="39"/>
                      <a:pt x="14" y="39"/>
                      <a:pt x="14" y="40"/>
                    </a:cubicBezTo>
                    <a:close/>
                  </a:path>
                </a:pathLst>
              </a:custGeom>
              <a:solidFill>
                <a:srgbClr val="FFFFFF">
                  <a:alpha val="100000"/>
                </a:srgbClr>
              </a:solidFill>
              <a:ln w="9525">
                <a:noFill/>
              </a:ln>
            </p:spPr>
            <p:txBody>
              <a:bodyPr/>
              <a:p>
                <a:endParaRPr lang="zh-CN" altLang="en-US"/>
              </a:p>
            </p:txBody>
          </p:sp>
          <p:sp>
            <p:nvSpPr>
              <p:cNvPr id="16696" name="Freeform 297"/>
              <p:cNvSpPr>
                <a:spLocks noEditPoints="1"/>
              </p:cNvSpPr>
              <p:nvPr/>
            </p:nvSpPr>
            <p:spPr>
              <a:xfrm>
                <a:off x="8126412" y="6888162"/>
                <a:ext cx="339725" cy="369888"/>
              </a:xfrm>
              <a:custGeom>
                <a:avLst/>
                <a:gdLst>
                  <a:gd name="txL" fmla="*/ 0 w 44"/>
                  <a:gd name="txT" fmla="*/ 0 h 48"/>
                  <a:gd name="txR" fmla="*/ 44 w 44"/>
                  <a:gd name="txB" fmla="*/ 48 h 48"/>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4" h="48">
                    <a:moveTo>
                      <a:pt x="44" y="15"/>
                    </a:moveTo>
                    <a:cubicBezTo>
                      <a:pt x="44" y="13"/>
                      <a:pt x="43" y="10"/>
                      <a:pt x="41" y="9"/>
                    </a:cubicBezTo>
                    <a:cubicBezTo>
                      <a:pt x="40" y="8"/>
                      <a:pt x="39" y="7"/>
                      <a:pt x="38" y="6"/>
                    </a:cubicBezTo>
                    <a:cubicBezTo>
                      <a:pt x="35" y="5"/>
                      <a:pt x="34" y="3"/>
                      <a:pt x="32" y="0"/>
                    </a:cubicBezTo>
                    <a:cubicBezTo>
                      <a:pt x="28" y="11"/>
                      <a:pt x="22" y="26"/>
                      <a:pt x="17" y="37"/>
                    </a:cubicBezTo>
                    <a:cubicBezTo>
                      <a:pt x="17" y="37"/>
                      <a:pt x="17" y="37"/>
                      <a:pt x="17" y="37"/>
                    </a:cubicBezTo>
                    <a:cubicBezTo>
                      <a:pt x="16" y="30"/>
                      <a:pt x="9" y="29"/>
                      <a:pt x="6" y="30"/>
                    </a:cubicBezTo>
                    <a:cubicBezTo>
                      <a:pt x="2" y="32"/>
                      <a:pt x="1" y="34"/>
                      <a:pt x="0" y="37"/>
                    </a:cubicBezTo>
                    <a:cubicBezTo>
                      <a:pt x="0" y="40"/>
                      <a:pt x="0" y="42"/>
                      <a:pt x="1" y="44"/>
                    </a:cubicBezTo>
                    <a:cubicBezTo>
                      <a:pt x="3" y="46"/>
                      <a:pt x="7" y="48"/>
                      <a:pt x="10" y="47"/>
                    </a:cubicBezTo>
                    <a:cubicBezTo>
                      <a:pt x="13" y="46"/>
                      <a:pt x="15" y="44"/>
                      <a:pt x="17" y="41"/>
                    </a:cubicBezTo>
                    <a:cubicBezTo>
                      <a:pt x="19" y="39"/>
                      <a:pt x="20" y="36"/>
                      <a:pt x="21" y="33"/>
                    </a:cubicBezTo>
                    <a:cubicBezTo>
                      <a:pt x="23" y="26"/>
                      <a:pt x="28" y="16"/>
                      <a:pt x="31" y="9"/>
                    </a:cubicBezTo>
                    <a:cubicBezTo>
                      <a:pt x="32" y="11"/>
                      <a:pt x="35" y="12"/>
                      <a:pt x="37" y="14"/>
                    </a:cubicBezTo>
                    <a:cubicBezTo>
                      <a:pt x="40" y="15"/>
                      <a:pt x="42" y="18"/>
                      <a:pt x="42" y="22"/>
                    </a:cubicBezTo>
                    <a:cubicBezTo>
                      <a:pt x="43" y="20"/>
                      <a:pt x="44" y="17"/>
                      <a:pt x="44" y="15"/>
                    </a:cubicBezTo>
                    <a:close/>
                    <a:moveTo>
                      <a:pt x="14" y="36"/>
                    </a:moveTo>
                    <a:cubicBezTo>
                      <a:pt x="14" y="36"/>
                      <a:pt x="13" y="36"/>
                      <a:pt x="13" y="36"/>
                    </a:cubicBezTo>
                    <a:cubicBezTo>
                      <a:pt x="13" y="36"/>
                      <a:pt x="13" y="36"/>
                      <a:pt x="12" y="36"/>
                    </a:cubicBezTo>
                    <a:cubicBezTo>
                      <a:pt x="12" y="36"/>
                      <a:pt x="12" y="36"/>
                      <a:pt x="12" y="35"/>
                    </a:cubicBezTo>
                    <a:cubicBezTo>
                      <a:pt x="12" y="35"/>
                      <a:pt x="11" y="34"/>
                      <a:pt x="11" y="34"/>
                    </a:cubicBezTo>
                    <a:cubicBezTo>
                      <a:pt x="11" y="33"/>
                      <a:pt x="11" y="33"/>
                      <a:pt x="12" y="33"/>
                    </a:cubicBezTo>
                    <a:cubicBezTo>
                      <a:pt x="12" y="33"/>
                      <a:pt x="12" y="33"/>
                      <a:pt x="12" y="33"/>
                    </a:cubicBezTo>
                    <a:cubicBezTo>
                      <a:pt x="13" y="33"/>
                      <a:pt x="14" y="34"/>
                      <a:pt x="15" y="35"/>
                    </a:cubicBezTo>
                    <a:cubicBezTo>
                      <a:pt x="15" y="35"/>
                      <a:pt x="15" y="35"/>
                      <a:pt x="14" y="36"/>
                    </a:cubicBezTo>
                    <a:close/>
                  </a:path>
                </a:pathLst>
              </a:custGeom>
              <a:solidFill>
                <a:srgbClr val="FFFFFF">
                  <a:alpha val="100000"/>
                </a:srgbClr>
              </a:solidFill>
              <a:ln w="9525">
                <a:noFill/>
              </a:ln>
            </p:spPr>
            <p:txBody>
              <a:bodyPr/>
              <a:p>
                <a:endParaRPr lang="zh-CN" altLang="en-US"/>
              </a:p>
            </p:txBody>
          </p:sp>
          <p:sp>
            <p:nvSpPr>
              <p:cNvPr id="16697" name="Freeform 298"/>
              <p:cNvSpPr>
                <a:spLocks noEditPoints="1"/>
              </p:cNvSpPr>
              <p:nvPr/>
            </p:nvSpPr>
            <p:spPr>
              <a:xfrm>
                <a:off x="12142787" y="5294312"/>
                <a:ext cx="701675" cy="693738"/>
              </a:xfrm>
              <a:custGeom>
                <a:avLst/>
                <a:gdLst>
                  <a:gd name="txL" fmla="*/ 0 w 91"/>
                  <a:gd name="txT" fmla="*/ 0 h 90"/>
                  <a:gd name="txR" fmla="*/ 91 w 91"/>
                  <a:gd name="txB" fmla="*/ 90 h 9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1" h="90">
                    <a:moveTo>
                      <a:pt x="87" y="39"/>
                    </a:moveTo>
                    <a:cubicBezTo>
                      <a:pt x="83" y="17"/>
                      <a:pt x="59" y="0"/>
                      <a:pt x="37" y="5"/>
                    </a:cubicBezTo>
                    <a:cubicBezTo>
                      <a:pt x="12" y="9"/>
                      <a:pt x="1" y="27"/>
                      <a:pt x="1" y="45"/>
                    </a:cubicBezTo>
                    <a:cubicBezTo>
                      <a:pt x="1" y="45"/>
                      <a:pt x="1" y="45"/>
                      <a:pt x="1" y="46"/>
                    </a:cubicBezTo>
                    <a:cubicBezTo>
                      <a:pt x="0" y="54"/>
                      <a:pt x="3" y="60"/>
                      <a:pt x="7" y="67"/>
                    </a:cubicBezTo>
                    <a:cubicBezTo>
                      <a:pt x="7" y="67"/>
                      <a:pt x="7" y="67"/>
                      <a:pt x="7" y="67"/>
                    </a:cubicBezTo>
                    <a:cubicBezTo>
                      <a:pt x="13" y="77"/>
                      <a:pt x="22" y="85"/>
                      <a:pt x="34" y="88"/>
                    </a:cubicBezTo>
                    <a:cubicBezTo>
                      <a:pt x="34" y="88"/>
                      <a:pt x="34" y="88"/>
                      <a:pt x="34" y="88"/>
                    </a:cubicBezTo>
                    <a:cubicBezTo>
                      <a:pt x="34" y="89"/>
                      <a:pt x="36" y="89"/>
                      <a:pt x="36" y="88"/>
                    </a:cubicBezTo>
                    <a:cubicBezTo>
                      <a:pt x="39" y="89"/>
                      <a:pt x="43" y="90"/>
                      <a:pt x="47" y="90"/>
                    </a:cubicBezTo>
                    <a:cubicBezTo>
                      <a:pt x="47" y="90"/>
                      <a:pt x="47" y="90"/>
                      <a:pt x="47" y="90"/>
                    </a:cubicBezTo>
                    <a:cubicBezTo>
                      <a:pt x="47" y="90"/>
                      <a:pt x="47" y="90"/>
                      <a:pt x="47" y="90"/>
                    </a:cubicBezTo>
                    <a:cubicBezTo>
                      <a:pt x="54" y="89"/>
                      <a:pt x="60" y="86"/>
                      <a:pt x="66" y="83"/>
                    </a:cubicBezTo>
                    <a:cubicBezTo>
                      <a:pt x="66" y="83"/>
                      <a:pt x="67" y="83"/>
                      <a:pt x="67" y="83"/>
                    </a:cubicBezTo>
                    <a:cubicBezTo>
                      <a:pt x="68" y="82"/>
                      <a:pt x="68" y="82"/>
                      <a:pt x="68" y="81"/>
                    </a:cubicBezTo>
                    <a:cubicBezTo>
                      <a:pt x="82" y="72"/>
                      <a:pt x="91" y="57"/>
                      <a:pt x="87" y="39"/>
                    </a:cubicBezTo>
                    <a:close/>
                    <a:moveTo>
                      <a:pt x="47" y="88"/>
                    </a:moveTo>
                    <a:cubicBezTo>
                      <a:pt x="43" y="88"/>
                      <a:pt x="39" y="88"/>
                      <a:pt x="35" y="87"/>
                    </a:cubicBezTo>
                    <a:cubicBezTo>
                      <a:pt x="35" y="85"/>
                      <a:pt x="35" y="83"/>
                      <a:pt x="35" y="81"/>
                    </a:cubicBezTo>
                    <a:cubicBezTo>
                      <a:pt x="35" y="80"/>
                      <a:pt x="35" y="81"/>
                      <a:pt x="35" y="80"/>
                    </a:cubicBezTo>
                    <a:cubicBezTo>
                      <a:pt x="40" y="78"/>
                      <a:pt x="46" y="75"/>
                      <a:pt x="51" y="72"/>
                    </a:cubicBezTo>
                    <a:cubicBezTo>
                      <a:pt x="51" y="72"/>
                      <a:pt x="51" y="72"/>
                      <a:pt x="51" y="72"/>
                    </a:cubicBezTo>
                    <a:cubicBezTo>
                      <a:pt x="56" y="74"/>
                      <a:pt x="62" y="77"/>
                      <a:pt x="67" y="76"/>
                    </a:cubicBezTo>
                    <a:cubicBezTo>
                      <a:pt x="67" y="78"/>
                      <a:pt x="66" y="80"/>
                      <a:pt x="66" y="81"/>
                    </a:cubicBezTo>
                    <a:cubicBezTo>
                      <a:pt x="60" y="85"/>
                      <a:pt x="54" y="87"/>
                      <a:pt x="47" y="88"/>
                    </a:cubicBezTo>
                    <a:close/>
                    <a:moveTo>
                      <a:pt x="13" y="65"/>
                    </a:moveTo>
                    <a:cubicBezTo>
                      <a:pt x="11" y="64"/>
                      <a:pt x="9" y="64"/>
                      <a:pt x="7" y="62"/>
                    </a:cubicBezTo>
                    <a:cubicBezTo>
                      <a:pt x="7" y="62"/>
                      <a:pt x="7" y="62"/>
                      <a:pt x="7" y="62"/>
                    </a:cubicBezTo>
                    <a:cubicBezTo>
                      <a:pt x="7" y="60"/>
                      <a:pt x="6" y="59"/>
                      <a:pt x="6" y="57"/>
                    </a:cubicBezTo>
                    <a:cubicBezTo>
                      <a:pt x="4" y="54"/>
                      <a:pt x="3" y="50"/>
                      <a:pt x="2" y="47"/>
                    </a:cubicBezTo>
                    <a:cubicBezTo>
                      <a:pt x="2" y="47"/>
                      <a:pt x="2" y="46"/>
                      <a:pt x="2" y="45"/>
                    </a:cubicBezTo>
                    <a:cubicBezTo>
                      <a:pt x="2" y="42"/>
                      <a:pt x="4" y="40"/>
                      <a:pt x="5" y="38"/>
                    </a:cubicBezTo>
                    <a:cubicBezTo>
                      <a:pt x="7" y="35"/>
                      <a:pt x="9" y="34"/>
                      <a:pt x="11" y="31"/>
                    </a:cubicBezTo>
                    <a:cubicBezTo>
                      <a:pt x="11" y="31"/>
                      <a:pt x="11" y="32"/>
                      <a:pt x="11" y="32"/>
                    </a:cubicBezTo>
                    <a:cubicBezTo>
                      <a:pt x="15" y="32"/>
                      <a:pt x="19" y="32"/>
                      <a:pt x="23" y="32"/>
                    </a:cubicBezTo>
                    <a:cubicBezTo>
                      <a:pt x="24" y="36"/>
                      <a:pt x="25" y="39"/>
                      <a:pt x="26" y="43"/>
                    </a:cubicBezTo>
                    <a:cubicBezTo>
                      <a:pt x="26" y="44"/>
                      <a:pt x="27" y="45"/>
                      <a:pt x="27" y="46"/>
                    </a:cubicBezTo>
                    <a:cubicBezTo>
                      <a:pt x="28" y="47"/>
                      <a:pt x="28" y="48"/>
                      <a:pt x="28" y="49"/>
                    </a:cubicBezTo>
                    <a:cubicBezTo>
                      <a:pt x="29" y="50"/>
                      <a:pt x="29" y="51"/>
                      <a:pt x="30" y="52"/>
                    </a:cubicBezTo>
                    <a:cubicBezTo>
                      <a:pt x="30" y="52"/>
                      <a:pt x="30" y="52"/>
                      <a:pt x="30" y="52"/>
                    </a:cubicBezTo>
                    <a:cubicBezTo>
                      <a:pt x="30" y="52"/>
                      <a:pt x="30" y="52"/>
                      <a:pt x="30" y="52"/>
                    </a:cubicBezTo>
                    <a:cubicBezTo>
                      <a:pt x="30" y="52"/>
                      <a:pt x="30" y="52"/>
                      <a:pt x="30" y="52"/>
                    </a:cubicBezTo>
                    <a:cubicBezTo>
                      <a:pt x="30" y="52"/>
                      <a:pt x="30" y="52"/>
                      <a:pt x="30" y="52"/>
                    </a:cubicBezTo>
                    <a:cubicBezTo>
                      <a:pt x="29" y="53"/>
                      <a:pt x="28" y="55"/>
                      <a:pt x="27" y="55"/>
                    </a:cubicBezTo>
                    <a:cubicBezTo>
                      <a:pt x="25" y="58"/>
                      <a:pt x="24" y="61"/>
                      <a:pt x="22" y="64"/>
                    </a:cubicBezTo>
                    <a:cubicBezTo>
                      <a:pt x="22" y="64"/>
                      <a:pt x="22" y="64"/>
                      <a:pt x="21" y="64"/>
                    </a:cubicBezTo>
                    <a:cubicBezTo>
                      <a:pt x="19" y="65"/>
                      <a:pt x="16" y="65"/>
                      <a:pt x="13" y="65"/>
                    </a:cubicBezTo>
                    <a:close/>
                    <a:moveTo>
                      <a:pt x="80" y="61"/>
                    </a:moveTo>
                    <a:cubicBezTo>
                      <a:pt x="77" y="66"/>
                      <a:pt x="73" y="70"/>
                      <a:pt x="69" y="74"/>
                    </a:cubicBezTo>
                    <a:cubicBezTo>
                      <a:pt x="68" y="74"/>
                      <a:pt x="68" y="75"/>
                      <a:pt x="68" y="75"/>
                    </a:cubicBezTo>
                    <a:cubicBezTo>
                      <a:pt x="68" y="75"/>
                      <a:pt x="68" y="75"/>
                      <a:pt x="67" y="75"/>
                    </a:cubicBezTo>
                    <a:cubicBezTo>
                      <a:pt x="65" y="75"/>
                      <a:pt x="62" y="75"/>
                      <a:pt x="59" y="74"/>
                    </a:cubicBezTo>
                    <a:cubicBezTo>
                      <a:pt x="57" y="73"/>
                      <a:pt x="54" y="72"/>
                      <a:pt x="51" y="71"/>
                    </a:cubicBezTo>
                    <a:cubicBezTo>
                      <a:pt x="51" y="66"/>
                      <a:pt x="50" y="60"/>
                      <a:pt x="49" y="54"/>
                    </a:cubicBezTo>
                    <a:cubicBezTo>
                      <a:pt x="49" y="54"/>
                      <a:pt x="49" y="54"/>
                      <a:pt x="49" y="54"/>
                    </a:cubicBezTo>
                    <a:cubicBezTo>
                      <a:pt x="50" y="54"/>
                      <a:pt x="50" y="53"/>
                      <a:pt x="51" y="53"/>
                    </a:cubicBezTo>
                    <a:cubicBezTo>
                      <a:pt x="52" y="51"/>
                      <a:pt x="53" y="50"/>
                      <a:pt x="55" y="48"/>
                    </a:cubicBezTo>
                    <a:cubicBezTo>
                      <a:pt x="57" y="45"/>
                      <a:pt x="60" y="43"/>
                      <a:pt x="62" y="40"/>
                    </a:cubicBezTo>
                    <a:cubicBezTo>
                      <a:pt x="63" y="41"/>
                      <a:pt x="66" y="41"/>
                      <a:pt x="67" y="41"/>
                    </a:cubicBezTo>
                    <a:cubicBezTo>
                      <a:pt x="70" y="42"/>
                      <a:pt x="73" y="43"/>
                      <a:pt x="76" y="43"/>
                    </a:cubicBezTo>
                    <a:cubicBezTo>
                      <a:pt x="80" y="48"/>
                      <a:pt x="79" y="55"/>
                      <a:pt x="80" y="61"/>
                    </a:cubicBezTo>
                    <a:cubicBezTo>
                      <a:pt x="80" y="61"/>
                      <a:pt x="80" y="61"/>
                      <a:pt x="80" y="61"/>
                    </a:cubicBezTo>
                    <a:close/>
                    <a:moveTo>
                      <a:pt x="56" y="24"/>
                    </a:moveTo>
                    <a:cubicBezTo>
                      <a:pt x="56" y="24"/>
                      <a:pt x="56" y="24"/>
                      <a:pt x="56" y="24"/>
                    </a:cubicBezTo>
                    <a:cubicBezTo>
                      <a:pt x="57" y="24"/>
                      <a:pt x="57" y="24"/>
                      <a:pt x="57" y="24"/>
                    </a:cubicBezTo>
                    <a:cubicBezTo>
                      <a:pt x="58" y="28"/>
                      <a:pt x="59" y="31"/>
                      <a:pt x="60" y="34"/>
                    </a:cubicBezTo>
                    <a:cubicBezTo>
                      <a:pt x="61" y="36"/>
                      <a:pt x="61" y="38"/>
                      <a:pt x="62" y="39"/>
                    </a:cubicBezTo>
                    <a:cubicBezTo>
                      <a:pt x="58" y="44"/>
                      <a:pt x="52" y="49"/>
                      <a:pt x="48" y="53"/>
                    </a:cubicBezTo>
                    <a:cubicBezTo>
                      <a:pt x="45" y="52"/>
                      <a:pt x="43" y="52"/>
                      <a:pt x="40" y="52"/>
                    </a:cubicBezTo>
                    <a:cubicBezTo>
                      <a:pt x="38" y="52"/>
                      <a:pt x="33" y="51"/>
                      <a:pt x="31" y="51"/>
                    </a:cubicBezTo>
                    <a:cubicBezTo>
                      <a:pt x="31" y="51"/>
                      <a:pt x="30" y="51"/>
                      <a:pt x="30" y="50"/>
                    </a:cubicBezTo>
                    <a:cubicBezTo>
                      <a:pt x="29" y="48"/>
                      <a:pt x="28" y="45"/>
                      <a:pt x="27" y="43"/>
                    </a:cubicBezTo>
                    <a:cubicBezTo>
                      <a:pt x="26" y="39"/>
                      <a:pt x="25" y="36"/>
                      <a:pt x="24" y="32"/>
                    </a:cubicBezTo>
                    <a:cubicBezTo>
                      <a:pt x="24" y="32"/>
                      <a:pt x="24" y="32"/>
                      <a:pt x="24" y="32"/>
                    </a:cubicBezTo>
                    <a:cubicBezTo>
                      <a:pt x="26" y="30"/>
                      <a:pt x="27" y="27"/>
                      <a:pt x="30" y="25"/>
                    </a:cubicBezTo>
                    <a:cubicBezTo>
                      <a:pt x="32" y="23"/>
                      <a:pt x="34" y="21"/>
                      <a:pt x="36" y="19"/>
                    </a:cubicBezTo>
                    <a:cubicBezTo>
                      <a:pt x="43" y="20"/>
                      <a:pt x="50" y="22"/>
                      <a:pt x="56" y="24"/>
                    </a:cubicBezTo>
                    <a:close/>
                    <a:moveTo>
                      <a:pt x="83" y="63"/>
                    </a:moveTo>
                    <a:cubicBezTo>
                      <a:pt x="83" y="62"/>
                      <a:pt x="82" y="62"/>
                      <a:pt x="81" y="61"/>
                    </a:cubicBezTo>
                    <a:cubicBezTo>
                      <a:pt x="81" y="61"/>
                      <a:pt x="81" y="61"/>
                      <a:pt x="81" y="61"/>
                    </a:cubicBezTo>
                    <a:cubicBezTo>
                      <a:pt x="82" y="54"/>
                      <a:pt x="79" y="49"/>
                      <a:pt x="77" y="42"/>
                    </a:cubicBezTo>
                    <a:cubicBezTo>
                      <a:pt x="78" y="40"/>
                      <a:pt x="81" y="35"/>
                      <a:pt x="81" y="32"/>
                    </a:cubicBezTo>
                    <a:cubicBezTo>
                      <a:pt x="82" y="32"/>
                      <a:pt x="82" y="32"/>
                      <a:pt x="83" y="33"/>
                    </a:cubicBezTo>
                    <a:cubicBezTo>
                      <a:pt x="83" y="33"/>
                      <a:pt x="84" y="33"/>
                      <a:pt x="84" y="34"/>
                    </a:cubicBezTo>
                    <a:cubicBezTo>
                      <a:pt x="85" y="37"/>
                      <a:pt x="86" y="40"/>
                      <a:pt x="87" y="44"/>
                    </a:cubicBezTo>
                    <a:cubicBezTo>
                      <a:pt x="87" y="51"/>
                      <a:pt x="86" y="58"/>
                      <a:pt x="83" y="63"/>
                    </a:cubicBezTo>
                    <a:close/>
                    <a:moveTo>
                      <a:pt x="83" y="31"/>
                    </a:moveTo>
                    <a:cubicBezTo>
                      <a:pt x="82" y="31"/>
                      <a:pt x="82" y="31"/>
                      <a:pt x="81" y="31"/>
                    </a:cubicBezTo>
                    <a:cubicBezTo>
                      <a:pt x="81" y="29"/>
                      <a:pt x="78" y="27"/>
                      <a:pt x="77" y="25"/>
                    </a:cubicBezTo>
                    <a:cubicBezTo>
                      <a:pt x="75" y="23"/>
                      <a:pt x="73" y="21"/>
                      <a:pt x="71" y="19"/>
                    </a:cubicBezTo>
                    <a:cubicBezTo>
                      <a:pt x="70" y="18"/>
                      <a:pt x="69" y="16"/>
                      <a:pt x="67" y="16"/>
                    </a:cubicBezTo>
                    <a:cubicBezTo>
                      <a:pt x="67" y="16"/>
                      <a:pt x="67" y="15"/>
                      <a:pt x="67" y="15"/>
                    </a:cubicBezTo>
                    <a:cubicBezTo>
                      <a:pt x="66" y="14"/>
                      <a:pt x="65" y="13"/>
                      <a:pt x="65" y="12"/>
                    </a:cubicBezTo>
                    <a:cubicBezTo>
                      <a:pt x="64" y="11"/>
                      <a:pt x="63" y="11"/>
                      <a:pt x="63" y="10"/>
                    </a:cubicBezTo>
                    <a:cubicBezTo>
                      <a:pt x="71" y="14"/>
                      <a:pt x="79" y="22"/>
                      <a:pt x="83" y="31"/>
                    </a:cubicBezTo>
                    <a:close/>
                    <a:moveTo>
                      <a:pt x="60" y="9"/>
                    </a:moveTo>
                    <a:cubicBezTo>
                      <a:pt x="62" y="10"/>
                      <a:pt x="63" y="12"/>
                      <a:pt x="64" y="13"/>
                    </a:cubicBezTo>
                    <a:cubicBezTo>
                      <a:pt x="65" y="14"/>
                      <a:pt x="65" y="15"/>
                      <a:pt x="66" y="16"/>
                    </a:cubicBezTo>
                    <a:cubicBezTo>
                      <a:pt x="65" y="16"/>
                      <a:pt x="63" y="18"/>
                      <a:pt x="63" y="18"/>
                    </a:cubicBezTo>
                    <a:cubicBezTo>
                      <a:pt x="61" y="20"/>
                      <a:pt x="58" y="21"/>
                      <a:pt x="56" y="23"/>
                    </a:cubicBezTo>
                    <a:cubicBezTo>
                      <a:pt x="53" y="21"/>
                      <a:pt x="49" y="20"/>
                      <a:pt x="45" y="19"/>
                    </a:cubicBezTo>
                    <a:cubicBezTo>
                      <a:pt x="42" y="19"/>
                      <a:pt x="40" y="18"/>
                      <a:pt x="37" y="18"/>
                    </a:cubicBezTo>
                    <a:cubicBezTo>
                      <a:pt x="37" y="18"/>
                      <a:pt x="37" y="18"/>
                      <a:pt x="37" y="18"/>
                    </a:cubicBezTo>
                    <a:cubicBezTo>
                      <a:pt x="35" y="15"/>
                      <a:pt x="33" y="12"/>
                      <a:pt x="30" y="10"/>
                    </a:cubicBezTo>
                    <a:cubicBezTo>
                      <a:pt x="32" y="9"/>
                      <a:pt x="34" y="8"/>
                      <a:pt x="35" y="7"/>
                    </a:cubicBezTo>
                    <a:cubicBezTo>
                      <a:pt x="37" y="7"/>
                      <a:pt x="40" y="6"/>
                      <a:pt x="42" y="6"/>
                    </a:cubicBezTo>
                    <a:cubicBezTo>
                      <a:pt x="48" y="5"/>
                      <a:pt x="54" y="7"/>
                      <a:pt x="60" y="9"/>
                    </a:cubicBezTo>
                    <a:close/>
                    <a:moveTo>
                      <a:pt x="37" y="6"/>
                    </a:moveTo>
                    <a:cubicBezTo>
                      <a:pt x="36" y="6"/>
                      <a:pt x="34" y="7"/>
                      <a:pt x="33" y="7"/>
                    </a:cubicBezTo>
                    <a:cubicBezTo>
                      <a:pt x="33" y="8"/>
                      <a:pt x="30" y="8"/>
                      <a:pt x="30" y="9"/>
                    </a:cubicBezTo>
                    <a:cubicBezTo>
                      <a:pt x="30" y="9"/>
                      <a:pt x="30" y="9"/>
                      <a:pt x="30" y="9"/>
                    </a:cubicBezTo>
                    <a:cubicBezTo>
                      <a:pt x="25" y="12"/>
                      <a:pt x="20" y="14"/>
                      <a:pt x="15" y="16"/>
                    </a:cubicBezTo>
                    <a:cubicBezTo>
                      <a:pt x="20" y="12"/>
                      <a:pt x="25" y="9"/>
                      <a:pt x="32" y="7"/>
                    </a:cubicBezTo>
                    <a:cubicBezTo>
                      <a:pt x="33" y="7"/>
                      <a:pt x="35" y="6"/>
                      <a:pt x="37" y="6"/>
                    </a:cubicBezTo>
                    <a:close/>
                    <a:moveTo>
                      <a:pt x="14" y="17"/>
                    </a:moveTo>
                    <a:cubicBezTo>
                      <a:pt x="12" y="22"/>
                      <a:pt x="12" y="26"/>
                      <a:pt x="11" y="31"/>
                    </a:cubicBezTo>
                    <a:cubicBezTo>
                      <a:pt x="11" y="31"/>
                      <a:pt x="11" y="31"/>
                      <a:pt x="11" y="31"/>
                    </a:cubicBezTo>
                    <a:cubicBezTo>
                      <a:pt x="8" y="32"/>
                      <a:pt x="6" y="35"/>
                      <a:pt x="4" y="37"/>
                    </a:cubicBezTo>
                    <a:cubicBezTo>
                      <a:pt x="4" y="39"/>
                      <a:pt x="3" y="40"/>
                      <a:pt x="2" y="42"/>
                    </a:cubicBezTo>
                    <a:cubicBezTo>
                      <a:pt x="2" y="42"/>
                      <a:pt x="2" y="43"/>
                      <a:pt x="2" y="43"/>
                    </a:cubicBezTo>
                    <a:cubicBezTo>
                      <a:pt x="2" y="33"/>
                      <a:pt x="7" y="24"/>
                      <a:pt x="14" y="17"/>
                    </a:cubicBezTo>
                    <a:close/>
                    <a:moveTo>
                      <a:pt x="8" y="66"/>
                    </a:moveTo>
                    <a:cubicBezTo>
                      <a:pt x="7" y="65"/>
                      <a:pt x="7" y="64"/>
                      <a:pt x="7" y="63"/>
                    </a:cubicBezTo>
                    <a:cubicBezTo>
                      <a:pt x="10" y="66"/>
                      <a:pt x="17" y="67"/>
                      <a:pt x="22" y="65"/>
                    </a:cubicBezTo>
                    <a:cubicBezTo>
                      <a:pt x="23" y="68"/>
                      <a:pt x="25" y="71"/>
                      <a:pt x="27" y="73"/>
                    </a:cubicBezTo>
                    <a:cubicBezTo>
                      <a:pt x="30" y="75"/>
                      <a:pt x="32" y="77"/>
                      <a:pt x="34" y="80"/>
                    </a:cubicBezTo>
                    <a:cubicBezTo>
                      <a:pt x="34" y="80"/>
                      <a:pt x="34" y="80"/>
                      <a:pt x="34" y="80"/>
                    </a:cubicBezTo>
                    <a:cubicBezTo>
                      <a:pt x="34" y="83"/>
                      <a:pt x="34" y="85"/>
                      <a:pt x="34" y="87"/>
                    </a:cubicBezTo>
                    <a:cubicBezTo>
                      <a:pt x="23" y="84"/>
                      <a:pt x="14" y="77"/>
                      <a:pt x="8" y="66"/>
                    </a:cubicBezTo>
                    <a:close/>
                  </a:path>
                </a:pathLst>
              </a:custGeom>
              <a:solidFill>
                <a:srgbClr val="FFFFFF">
                  <a:alpha val="100000"/>
                </a:srgbClr>
              </a:solidFill>
              <a:ln w="9525">
                <a:noFill/>
              </a:ln>
            </p:spPr>
            <p:txBody>
              <a:bodyPr/>
              <a:p>
                <a:endParaRPr lang="zh-CN" altLang="en-US"/>
              </a:p>
            </p:txBody>
          </p:sp>
          <p:sp>
            <p:nvSpPr>
              <p:cNvPr id="16698" name="Freeform 299"/>
              <p:cNvSpPr/>
              <p:nvPr/>
            </p:nvSpPr>
            <p:spPr>
              <a:xfrm>
                <a:off x="7608887" y="7243762"/>
                <a:ext cx="15875" cy="138113"/>
              </a:xfrm>
              <a:custGeom>
                <a:avLst/>
                <a:gdLst>
                  <a:gd name="txL" fmla="*/ 0 w 2"/>
                  <a:gd name="txT" fmla="*/ 0 h 18"/>
                  <a:gd name="txR" fmla="*/ 2 w 2"/>
                  <a:gd name="txB" fmla="*/ 18 h 18"/>
                </a:gdLst>
                <a:ahLst/>
                <a:cxnLst>
                  <a:cxn ang="0">
                    <a:pos x="0" y="2147483647"/>
                  </a:cxn>
                  <a:cxn ang="0">
                    <a:pos x="2147483647" y="2147483647"/>
                  </a:cxn>
                  <a:cxn ang="0">
                    <a:pos x="2147483647" y="2147483647"/>
                  </a:cxn>
                  <a:cxn ang="0">
                    <a:pos x="0" y="2147483647"/>
                  </a:cxn>
                  <a:cxn ang="0">
                    <a:pos x="0" y="2147483647"/>
                  </a:cxn>
                </a:cxnLst>
                <a:rect l="txL" t="txT" r="txR" b="txB"/>
                <a:pathLst>
                  <a:path w="2" h="18">
                    <a:moveTo>
                      <a:pt x="0" y="17"/>
                    </a:moveTo>
                    <a:cubicBezTo>
                      <a:pt x="2" y="12"/>
                      <a:pt x="2" y="6"/>
                      <a:pt x="2" y="1"/>
                    </a:cubicBezTo>
                    <a:cubicBezTo>
                      <a:pt x="2" y="0"/>
                      <a:pt x="2" y="0"/>
                      <a:pt x="2" y="1"/>
                    </a:cubicBezTo>
                    <a:cubicBezTo>
                      <a:pt x="0" y="6"/>
                      <a:pt x="2" y="12"/>
                      <a:pt x="0" y="17"/>
                    </a:cubicBezTo>
                    <a:cubicBezTo>
                      <a:pt x="0" y="18"/>
                      <a:pt x="0" y="18"/>
                      <a:pt x="0" y="17"/>
                    </a:cubicBezTo>
                    <a:close/>
                  </a:path>
                </a:pathLst>
              </a:custGeom>
              <a:solidFill>
                <a:srgbClr val="FFFFFF">
                  <a:alpha val="100000"/>
                </a:srgbClr>
              </a:solidFill>
              <a:ln w="9525">
                <a:noFill/>
              </a:ln>
            </p:spPr>
            <p:txBody>
              <a:bodyPr/>
              <a:p>
                <a:endParaRPr lang="zh-CN" altLang="en-US"/>
              </a:p>
            </p:txBody>
          </p:sp>
          <p:sp>
            <p:nvSpPr>
              <p:cNvPr id="16699" name="Freeform 300"/>
              <p:cNvSpPr/>
              <p:nvPr/>
            </p:nvSpPr>
            <p:spPr>
              <a:xfrm>
                <a:off x="7732712" y="7829550"/>
                <a:ext cx="1" cy="1"/>
              </a:xfrm>
              <a:custGeom>
                <a:avLst/>
                <a:gdLst>
                  <a:gd name="txL" fmla="*/ 0 w 1"/>
                  <a:gd name="txT" fmla="*/ 0 h 1"/>
                  <a:gd name="txR" fmla="*/ 1 w 1"/>
                  <a:gd name="txB" fmla="*/ 1 h 1"/>
                </a:gdLst>
                <a:ahLst/>
                <a:cxnLst>
                  <a:cxn ang="0">
                    <a:pos x="0" y="0"/>
                  </a:cxn>
                  <a:cxn ang="0">
                    <a:pos x="0" y="0"/>
                  </a:cxn>
                  <a:cxn ang="0">
                    <a:pos x="0" y="0"/>
                  </a:cxn>
                  <a:cxn ang="0">
                    <a:pos x="0" y="0"/>
                  </a:cxn>
                </a:cxnLst>
                <a:rect l="txL" t="txT" r="txR" b="txB"/>
                <a:pathLst>
                  <a:path w="1" h="1">
                    <a:moveTo>
                      <a:pt x="0" y="0"/>
                    </a:moveTo>
                    <a:cubicBezTo>
                      <a:pt x="0" y="0"/>
                      <a:pt x="0" y="0"/>
                      <a:pt x="0" y="0"/>
                    </a:cubicBezTo>
                    <a:cubicBezTo>
                      <a:pt x="0" y="0"/>
                      <a:pt x="0" y="0"/>
                      <a:pt x="0" y="0"/>
                    </a:cubicBezTo>
                    <a:cubicBezTo>
                      <a:pt x="0" y="0"/>
                      <a:pt x="0" y="0"/>
                      <a:pt x="0" y="0"/>
                    </a:cubicBezTo>
                    <a:close/>
                  </a:path>
                </a:pathLst>
              </a:custGeom>
              <a:solidFill>
                <a:srgbClr val="FFFFFF">
                  <a:alpha val="100000"/>
                </a:srgbClr>
              </a:solidFill>
              <a:ln w="9525">
                <a:noFill/>
              </a:ln>
            </p:spPr>
            <p:txBody>
              <a:bodyPr/>
              <a:p>
                <a:endParaRPr lang="zh-CN" altLang="en-US"/>
              </a:p>
            </p:txBody>
          </p:sp>
          <p:sp>
            <p:nvSpPr>
              <p:cNvPr id="16700" name="Freeform 301"/>
              <p:cNvSpPr/>
              <p:nvPr/>
            </p:nvSpPr>
            <p:spPr>
              <a:xfrm>
                <a:off x="7840662" y="7405687"/>
                <a:ext cx="7938" cy="22225"/>
              </a:xfrm>
              <a:custGeom>
                <a:avLst/>
                <a:gdLst>
                  <a:gd name="txL" fmla="*/ 0 w 1"/>
                  <a:gd name="txT" fmla="*/ 0 h 3"/>
                  <a:gd name="txR" fmla="*/ 1 w 1"/>
                  <a:gd name="txB" fmla="*/ 3 h 3"/>
                </a:gdLst>
                <a:ahLst/>
                <a:cxnLst>
                  <a:cxn ang="0">
                    <a:pos x="2147483647" y="2147483647"/>
                  </a:cxn>
                  <a:cxn ang="0">
                    <a:pos x="0" y="2147483647"/>
                  </a:cxn>
                  <a:cxn ang="0">
                    <a:pos x="0" y="2147483647"/>
                  </a:cxn>
                  <a:cxn ang="0">
                    <a:pos x="2147483647" y="2147483647"/>
                  </a:cxn>
                  <a:cxn ang="0">
                    <a:pos x="2147483647" y="2147483647"/>
                  </a:cxn>
                </a:cxnLst>
                <a:rect l="txL" t="txT" r="txR" b="txB"/>
                <a:pathLst>
                  <a:path w="1" h="3">
                    <a:moveTo>
                      <a:pt x="1" y="1"/>
                    </a:moveTo>
                    <a:cubicBezTo>
                      <a:pt x="0" y="1"/>
                      <a:pt x="0" y="2"/>
                      <a:pt x="0" y="3"/>
                    </a:cubicBezTo>
                    <a:cubicBezTo>
                      <a:pt x="0" y="3"/>
                      <a:pt x="0" y="3"/>
                      <a:pt x="0" y="3"/>
                    </a:cubicBezTo>
                    <a:cubicBezTo>
                      <a:pt x="0" y="2"/>
                      <a:pt x="0" y="2"/>
                      <a:pt x="1" y="1"/>
                    </a:cubicBezTo>
                    <a:cubicBezTo>
                      <a:pt x="1" y="1"/>
                      <a:pt x="1" y="0"/>
                      <a:pt x="1" y="1"/>
                    </a:cubicBezTo>
                    <a:close/>
                  </a:path>
                </a:pathLst>
              </a:custGeom>
              <a:solidFill>
                <a:srgbClr val="FFFFFF">
                  <a:alpha val="100000"/>
                </a:srgbClr>
              </a:solidFill>
              <a:ln w="9525">
                <a:noFill/>
              </a:ln>
            </p:spPr>
            <p:txBody>
              <a:bodyPr/>
              <a:p>
                <a:endParaRPr lang="zh-CN" altLang="en-US"/>
              </a:p>
            </p:txBody>
          </p:sp>
          <p:sp>
            <p:nvSpPr>
              <p:cNvPr id="16701" name="Freeform 302"/>
              <p:cNvSpPr/>
              <p:nvPr/>
            </p:nvSpPr>
            <p:spPr>
              <a:xfrm>
                <a:off x="7824787" y="7413625"/>
                <a:ext cx="7938" cy="22225"/>
              </a:xfrm>
              <a:custGeom>
                <a:avLst/>
                <a:gdLst>
                  <a:gd name="txL" fmla="*/ 0 w 1"/>
                  <a:gd name="txT" fmla="*/ 0 h 3"/>
                  <a:gd name="txR" fmla="*/ 1 w 1"/>
                  <a:gd name="txB" fmla="*/ 3 h 3"/>
                </a:gdLst>
                <a:ahLst/>
                <a:cxnLst>
                  <a:cxn ang="0">
                    <a:pos x="2147483647" y="0"/>
                  </a:cxn>
                  <a:cxn ang="0">
                    <a:pos x="2147483647" y="2147483647"/>
                  </a:cxn>
                  <a:cxn ang="0">
                    <a:pos x="2147483647" y="2147483647"/>
                  </a:cxn>
                  <a:cxn ang="0">
                    <a:pos x="2147483647" y="0"/>
                  </a:cxn>
                  <a:cxn ang="0">
                    <a:pos x="2147483647" y="0"/>
                  </a:cxn>
                </a:cxnLst>
                <a:rect l="txL" t="txT" r="txR" b="txB"/>
                <a:pathLst>
                  <a:path w="1" h="3">
                    <a:moveTo>
                      <a:pt x="1" y="0"/>
                    </a:moveTo>
                    <a:cubicBezTo>
                      <a:pt x="0" y="1"/>
                      <a:pt x="0" y="2"/>
                      <a:pt x="1" y="3"/>
                    </a:cubicBezTo>
                    <a:cubicBezTo>
                      <a:pt x="1" y="3"/>
                      <a:pt x="1" y="3"/>
                      <a:pt x="1" y="3"/>
                    </a:cubicBezTo>
                    <a:cubicBezTo>
                      <a:pt x="1" y="2"/>
                      <a:pt x="1" y="1"/>
                      <a:pt x="1" y="0"/>
                    </a:cubicBezTo>
                    <a:cubicBezTo>
                      <a:pt x="1" y="0"/>
                      <a:pt x="1" y="0"/>
                      <a:pt x="1" y="0"/>
                    </a:cubicBezTo>
                    <a:close/>
                  </a:path>
                </a:pathLst>
              </a:custGeom>
              <a:solidFill>
                <a:srgbClr val="FFFFFF">
                  <a:alpha val="100000"/>
                </a:srgbClr>
              </a:solidFill>
              <a:ln w="9525">
                <a:noFill/>
              </a:ln>
            </p:spPr>
            <p:txBody>
              <a:bodyPr/>
              <a:p>
                <a:endParaRPr lang="zh-CN" altLang="en-US"/>
              </a:p>
            </p:txBody>
          </p:sp>
          <p:sp>
            <p:nvSpPr>
              <p:cNvPr id="16702" name="Freeform 303"/>
              <p:cNvSpPr/>
              <p:nvPr/>
            </p:nvSpPr>
            <p:spPr>
              <a:xfrm>
                <a:off x="7810500" y="7413625"/>
                <a:ext cx="7938" cy="22225"/>
              </a:xfrm>
              <a:custGeom>
                <a:avLst/>
                <a:gdLst>
                  <a:gd name="txL" fmla="*/ 0 w 1"/>
                  <a:gd name="txT" fmla="*/ 0 h 3"/>
                  <a:gd name="txR" fmla="*/ 1 w 1"/>
                  <a:gd name="txB" fmla="*/ 3 h 3"/>
                </a:gdLst>
                <a:ahLst/>
                <a:cxnLst>
                  <a:cxn ang="0">
                    <a:pos x="2147483647" y="0"/>
                  </a:cxn>
                  <a:cxn ang="0">
                    <a:pos x="2147483647" y="0"/>
                  </a:cxn>
                  <a:cxn ang="0">
                    <a:pos x="0" y="2147483647"/>
                  </a:cxn>
                  <a:cxn ang="0">
                    <a:pos x="2147483647" y="2147483647"/>
                  </a:cxn>
                  <a:cxn ang="0">
                    <a:pos x="2147483647" y="0"/>
                  </a:cxn>
                </a:cxnLst>
                <a:rect l="txL" t="txT" r="txR" b="txB"/>
                <a:pathLst>
                  <a:path w="1" h="3">
                    <a:moveTo>
                      <a:pt x="1" y="0"/>
                    </a:moveTo>
                    <a:cubicBezTo>
                      <a:pt x="1" y="0"/>
                      <a:pt x="1" y="0"/>
                      <a:pt x="1" y="0"/>
                    </a:cubicBezTo>
                    <a:cubicBezTo>
                      <a:pt x="1" y="1"/>
                      <a:pt x="1" y="2"/>
                      <a:pt x="0" y="2"/>
                    </a:cubicBezTo>
                    <a:cubicBezTo>
                      <a:pt x="0" y="3"/>
                      <a:pt x="1" y="3"/>
                      <a:pt x="1" y="2"/>
                    </a:cubicBezTo>
                    <a:cubicBezTo>
                      <a:pt x="1" y="2"/>
                      <a:pt x="1" y="1"/>
                      <a:pt x="1" y="0"/>
                    </a:cubicBezTo>
                    <a:close/>
                  </a:path>
                </a:pathLst>
              </a:custGeom>
              <a:solidFill>
                <a:srgbClr val="FFFFFF">
                  <a:alpha val="100000"/>
                </a:srgbClr>
              </a:solidFill>
              <a:ln w="9525">
                <a:noFill/>
              </a:ln>
            </p:spPr>
            <p:txBody>
              <a:bodyPr/>
              <a:p>
                <a:endParaRPr lang="zh-CN" altLang="en-US"/>
              </a:p>
            </p:txBody>
          </p:sp>
          <p:sp>
            <p:nvSpPr>
              <p:cNvPr id="16703" name="Freeform 304"/>
              <p:cNvSpPr/>
              <p:nvPr/>
            </p:nvSpPr>
            <p:spPr>
              <a:xfrm>
                <a:off x="7802562" y="7405687"/>
                <a:ext cx="1" cy="22225"/>
              </a:xfrm>
              <a:custGeom>
                <a:avLst/>
                <a:gdLst>
                  <a:gd name="txL" fmla="*/ 0 w 1"/>
                  <a:gd name="txT" fmla="*/ 0 h 3"/>
                  <a:gd name="txR" fmla="*/ 1 w 1"/>
                  <a:gd name="txB" fmla="*/ 3 h 3"/>
                </a:gdLst>
                <a:ahLst/>
                <a:cxnLst>
                  <a:cxn ang="0">
                    <a:pos x="0" y="0"/>
                  </a:cxn>
                  <a:cxn ang="0">
                    <a:pos x="0" y="0"/>
                  </a:cxn>
                  <a:cxn ang="0">
                    <a:pos x="0" y="2147483647"/>
                  </a:cxn>
                  <a:cxn ang="0">
                    <a:pos x="0" y="2147483647"/>
                  </a:cxn>
                  <a:cxn ang="0">
                    <a:pos x="0" y="0"/>
                  </a:cxn>
                </a:cxnLst>
                <a:rect l="txL" t="txT" r="txR" b="txB"/>
                <a:pathLst>
                  <a:path w="1" h="3">
                    <a:moveTo>
                      <a:pt x="0" y="0"/>
                    </a:moveTo>
                    <a:cubicBezTo>
                      <a:pt x="0" y="0"/>
                      <a:pt x="0" y="0"/>
                      <a:pt x="0" y="0"/>
                    </a:cubicBezTo>
                    <a:cubicBezTo>
                      <a:pt x="0" y="1"/>
                      <a:pt x="0" y="2"/>
                      <a:pt x="0" y="3"/>
                    </a:cubicBezTo>
                    <a:cubicBezTo>
                      <a:pt x="0" y="3"/>
                      <a:pt x="0" y="3"/>
                      <a:pt x="0" y="3"/>
                    </a:cubicBezTo>
                    <a:cubicBezTo>
                      <a:pt x="0" y="2"/>
                      <a:pt x="0" y="1"/>
                      <a:pt x="0" y="0"/>
                    </a:cubicBezTo>
                    <a:close/>
                  </a:path>
                </a:pathLst>
              </a:custGeom>
              <a:solidFill>
                <a:srgbClr val="FFFFFF">
                  <a:alpha val="100000"/>
                </a:srgbClr>
              </a:solidFill>
              <a:ln w="9525">
                <a:noFill/>
              </a:ln>
            </p:spPr>
            <p:txBody>
              <a:bodyPr/>
              <a:p>
                <a:endParaRPr lang="zh-CN" altLang="en-US"/>
              </a:p>
            </p:txBody>
          </p:sp>
          <p:sp>
            <p:nvSpPr>
              <p:cNvPr id="16704" name="Freeform 305"/>
              <p:cNvSpPr/>
              <p:nvPr/>
            </p:nvSpPr>
            <p:spPr>
              <a:xfrm>
                <a:off x="7794625" y="7443787"/>
                <a:ext cx="53975" cy="239713"/>
              </a:xfrm>
              <a:custGeom>
                <a:avLst/>
                <a:gdLst>
                  <a:gd name="txL" fmla="*/ 0 w 7"/>
                  <a:gd name="txT" fmla="*/ 0 h 31"/>
                  <a:gd name="txR" fmla="*/ 7 w 7"/>
                  <a:gd name="txB" fmla="*/ 31 h 31"/>
                </a:gdLst>
                <a:ahLst/>
                <a:cxnLst>
                  <a:cxn ang="0">
                    <a:pos x="2147483647" y="0"/>
                  </a:cxn>
                  <a:cxn ang="0">
                    <a:pos x="0" y="2147483647"/>
                  </a:cxn>
                  <a:cxn ang="0">
                    <a:pos x="0" y="2147483647"/>
                  </a:cxn>
                  <a:cxn ang="0">
                    <a:pos x="2147483647" y="2147483647"/>
                  </a:cxn>
                  <a:cxn ang="0">
                    <a:pos x="2147483647" y="0"/>
                  </a:cxn>
                </a:cxnLst>
                <a:rect l="txL" t="txT" r="txR" b="txB"/>
                <a:pathLst>
                  <a:path w="7" h="31">
                    <a:moveTo>
                      <a:pt x="7" y="0"/>
                    </a:moveTo>
                    <a:cubicBezTo>
                      <a:pt x="4" y="11"/>
                      <a:pt x="2" y="21"/>
                      <a:pt x="0" y="31"/>
                    </a:cubicBezTo>
                    <a:cubicBezTo>
                      <a:pt x="0" y="31"/>
                      <a:pt x="0" y="31"/>
                      <a:pt x="0" y="31"/>
                    </a:cubicBezTo>
                    <a:cubicBezTo>
                      <a:pt x="3" y="21"/>
                      <a:pt x="5" y="11"/>
                      <a:pt x="7" y="1"/>
                    </a:cubicBezTo>
                    <a:cubicBezTo>
                      <a:pt x="7" y="0"/>
                      <a:pt x="7" y="0"/>
                      <a:pt x="7" y="0"/>
                    </a:cubicBezTo>
                    <a:close/>
                  </a:path>
                </a:pathLst>
              </a:custGeom>
              <a:solidFill>
                <a:srgbClr val="FFFFFF">
                  <a:alpha val="100000"/>
                </a:srgbClr>
              </a:solidFill>
              <a:ln w="9525">
                <a:noFill/>
              </a:ln>
            </p:spPr>
            <p:txBody>
              <a:bodyPr/>
              <a:p>
                <a:endParaRPr lang="zh-CN" altLang="en-US"/>
              </a:p>
            </p:txBody>
          </p:sp>
          <p:sp>
            <p:nvSpPr>
              <p:cNvPr id="16705" name="Freeform 306"/>
              <p:cNvSpPr>
                <a:spLocks noEditPoints="1"/>
              </p:cNvSpPr>
              <p:nvPr/>
            </p:nvSpPr>
            <p:spPr>
              <a:xfrm>
                <a:off x="7470775" y="7127875"/>
                <a:ext cx="731838" cy="1211263"/>
              </a:xfrm>
              <a:custGeom>
                <a:avLst/>
                <a:gdLst>
                  <a:gd name="txL" fmla="*/ 0 w 95"/>
                  <a:gd name="txT" fmla="*/ 0 h 157"/>
                  <a:gd name="txR" fmla="*/ 95 w 95"/>
                  <a:gd name="txB" fmla="*/ 157 h 15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5" h="157">
                    <a:moveTo>
                      <a:pt x="93" y="21"/>
                    </a:moveTo>
                    <a:cubicBezTo>
                      <a:pt x="93" y="20"/>
                      <a:pt x="92" y="20"/>
                      <a:pt x="92" y="21"/>
                    </a:cubicBezTo>
                    <a:cubicBezTo>
                      <a:pt x="91" y="27"/>
                      <a:pt x="80" y="23"/>
                      <a:pt x="76" y="27"/>
                    </a:cubicBezTo>
                    <a:cubicBezTo>
                      <a:pt x="73" y="30"/>
                      <a:pt x="73" y="34"/>
                      <a:pt x="73" y="38"/>
                    </a:cubicBezTo>
                    <a:cubicBezTo>
                      <a:pt x="71" y="38"/>
                      <a:pt x="69" y="40"/>
                      <a:pt x="68" y="42"/>
                    </a:cubicBezTo>
                    <a:cubicBezTo>
                      <a:pt x="66" y="45"/>
                      <a:pt x="64" y="49"/>
                      <a:pt x="64" y="53"/>
                    </a:cubicBezTo>
                    <a:cubicBezTo>
                      <a:pt x="64" y="53"/>
                      <a:pt x="64" y="53"/>
                      <a:pt x="64" y="53"/>
                    </a:cubicBezTo>
                    <a:cubicBezTo>
                      <a:pt x="60" y="66"/>
                      <a:pt x="56" y="79"/>
                      <a:pt x="52" y="92"/>
                    </a:cubicBezTo>
                    <a:cubicBezTo>
                      <a:pt x="46" y="93"/>
                      <a:pt x="39" y="92"/>
                      <a:pt x="34" y="91"/>
                    </a:cubicBezTo>
                    <a:cubicBezTo>
                      <a:pt x="33" y="91"/>
                      <a:pt x="33" y="91"/>
                      <a:pt x="32" y="91"/>
                    </a:cubicBezTo>
                    <a:cubicBezTo>
                      <a:pt x="36" y="74"/>
                      <a:pt x="39" y="58"/>
                      <a:pt x="44" y="41"/>
                    </a:cubicBezTo>
                    <a:cubicBezTo>
                      <a:pt x="44" y="41"/>
                      <a:pt x="44" y="41"/>
                      <a:pt x="44" y="41"/>
                    </a:cubicBezTo>
                    <a:cubicBezTo>
                      <a:pt x="39" y="57"/>
                      <a:pt x="34" y="74"/>
                      <a:pt x="32" y="91"/>
                    </a:cubicBezTo>
                    <a:cubicBezTo>
                      <a:pt x="31" y="91"/>
                      <a:pt x="30" y="91"/>
                      <a:pt x="29" y="91"/>
                    </a:cubicBezTo>
                    <a:cubicBezTo>
                      <a:pt x="34" y="72"/>
                      <a:pt x="38" y="53"/>
                      <a:pt x="42" y="34"/>
                    </a:cubicBezTo>
                    <a:cubicBezTo>
                      <a:pt x="42" y="33"/>
                      <a:pt x="42" y="33"/>
                      <a:pt x="42" y="33"/>
                    </a:cubicBezTo>
                    <a:cubicBezTo>
                      <a:pt x="42" y="33"/>
                      <a:pt x="42" y="33"/>
                      <a:pt x="42" y="33"/>
                    </a:cubicBezTo>
                    <a:cubicBezTo>
                      <a:pt x="43" y="36"/>
                      <a:pt x="48" y="36"/>
                      <a:pt x="50" y="35"/>
                    </a:cubicBezTo>
                    <a:cubicBezTo>
                      <a:pt x="50" y="37"/>
                      <a:pt x="49" y="39"/>
                      <a:pt x="49" y="41"/>
                    </a:cubicBezTo>
                    <a:cubicBezTo>
                      <a:pt x="49" y="41"/>
                      <a:pt x="49" y="41"/>
                      <a:pt x="49" y="41"/>
                    </a:cubicBezTo>
                    <a:cubicBezTo>
                      <a:pt x="46" y="41"/>
                      <a:pt x="43" y="40"/>
                      <a:pt x="41" y="40"/>
                    </a:cubicBezTo>
                    <a:cubicBezTo>
                      <a:pt x="41" y="40"/>
                      <a:pt x="41" y="40"/>
                      <a:pt x="41" y="40"/>
                    </a:cubicBezTo>
                    <a:cubicBezTo>
                      <a:pt x="42" y="41"/>
                      <a:pt x="44" y="41"/>
                      <a:pt x="46" y="41"/>
                    </a:cubicBezTo>
                    <a:cubicBezTo>
                      <a:pt x="46" y="41"/>
                      <a:pt x="46" y="41"/>
                      <a:pt x="46" y="41"/>
                    </a:cubicBezTo>
                    <a:cubicBezTo>
                      <a:pt x="44" y="55"/>
                      <a:pt x="41" y="68"/>
                      <a:pt x="38" y="81"/>
                    </a:cubicBezTo>
                    <a:cubicBezTo>
                      <a:pt x="37" y="84"/>
                      <a:pt x="36" y="87"/>
                      <a:pt x="35" y="91"/>
                    </a:cubicBezTo>
                    <a:cubicBezTo>
                      <a:pt x="35" y="91"/>
                      <a:pt x="35" y="91"/>
                      <a:pt x="34" y="91"/>
                    </a:cubicBezTo>
                    <a:cubicBezTo>
                      <a:pt x="47" y="92"/>
                      <a:pt x="47" y="92"/>
                      <a:pt x="47" y="92"/>
                    </a:cubicBezTo>
                    <a:cubicBezTo>
                      <a:pt x="52" y="80"/>
                      <a:pt x="56" y="69"/>
                      <a:pt x="60" y="58"/>
                    </a:cubicBezTo>
                    <a:cubicBezTo>
                      <a:pt x="60" y="57"/>
                      <a:pt x="60" y="57"/>
                      <a:pt x="60" y="57"/>
                    </a:cubicBezTo>
                    <a:cubicBezTo>
                      <a:pt x="60" y="57"/>
                      <a:pt x="60" y="57"/>
                      <a:pt x="60" y="57"/>
                    </a:cubicBezTo>
                    <a:cubicBezTo>
                      <a:pt x="61" y="54"/>
                      <a:pt x="62" y="50"/>
                      <a:pt x="63" y="48"/>
                    </a:cubicBezTo>
                    <a:cubicBezTo>
                      <a:pt x="64" y="44"/>
                      <a:pt x="66" y="39"/>
                      <a:pt x="68" y="35"/>
                    </a:cubicBezTo>
                    <a:cubicBezTo>
                      <a:pt x="68" y="35"/>
                      <a:pt x="68" y="35"/>
                      <a:pt x="67" y="34"/>
                    </a:cubicBezTo>
                    <a:cubicBezTo>
                      <a:pt x="65" y="34"/>
                      <a:pt x="63" y="33"/>
                      <a:pt x="60" y="32"/>
                    </a:cubicBezTo>
                    <a:cubicBezTo>
                      <a:pt x="60" y="32"/>
                      <a:pt x="60" y="32"/>
                      <a:pt x="60" y="32"/>
                    </a:cubicBezTo>
                    <a:cubicBezTo>
                      <a:pt x="57" y="40"/>
                      <a:pt x="52" y="46"/>
                      <a:pt x="50" y="54"/>
                    </a:cubicBezTo>
                    <a:cubicBezTo>
                      <a:pt x="50" y="54"/>
                      <a:pt x="50" y="54"/>
                      <a:pt x="50" y="54"/>
                    </a:cubicBezTo>
                    <a:cubicBezTo>
                      <a:pt x="47" y="62"/>
                      <a:pt x="43" y="70"/>
                      <a:pt x="39" y="79"/>
                    </a:cubicBezTo>
                    <a:cubicBezTo>
                      <a:pt x="42" y="67"/>
                      <a:pt x="45" y="54"/>
                      <a:pt x="47" y="42"/>
                    </a:cubicBezTo>
                    <a:cubicBezTo>
                      <a:pt x="47" y="42"/>
                      <a:pt x="48" y="42"/>
                      <a:pt x="49" y="41"/>
                    </a:cubicBezTo>
                    <a:cubicBezTo>
                      <a:pt x="49" y="41"/>
                      <a:pt x="49" y="41"/>
                      <a:pt x="49" y="41"/>
                    </a:cubicBezTo>
                    <a:cubicBezTo>
                      <a:pt x="49" y="42"/>
                      <a:pt x="49" y="42"/>
                      <a:pt x="49" y="41"/>
                    </a:cubicBezTo>
                    <a:cubicBezTo>
                      <a:pt x="50" y="39"/>
                      <a:pt x="50" y="37"/>
                      <a:pt x="50" y="35"/>
                    </a:cubicBezTo>
                    <a:cubicBezTo>
                      <a:pt x="50" y="35"/>
                      <a:pt x="50" y="35"/>
                      <a:pt x="50" y="35"/>
                    </a:cubicBezTo>
                    <a:cubicBezTo>
                      <a:pt x="51" y="35"/>
                      <a:pt x="51" y="35"/>
                      <a:pt x="51" y="35"/>
                    </a:cubicBezTo>
                    <a:cubicBezTo>
                      <a:pt x="51" y="35"/>
                      <a:pt x="51" y="35"/>
                      <a:pt x="51" y="35"/>
                    </a:cubicBezTo>
                    <a:cubicBezTo>
                      <a:pt x="51" y="33"/>
                      <a:pt x="52" y="31"/>
                      <a:pt x="52" y="29"/>
                    </a:cubicBezTo>
                    <a:cubicBezTo>
                      <a:pt x="52" y="28"/>
                      <a:pt x="52" y="27"/>
                      <a:pt x="51" y="26"/>
                    </a:cubicBezTo>
                    <a:cubicBezTo>
                      <a:pt x="49" y="25"/>
                      <a:pt x="46" y="25"/>
                      <a:pt x="45" y="26"/>
                    </a:cubicBezTo>
                    <a:cubicBezTo>
                      <a:pt x="42" y="28"/>
                      <a:pt x="42" y="31"/>
                      <a:pt x="42" y="33"/>
                    </a:cubicBezTo>
                    <a:cubicBezTo>
                      <a:pt x="42" y="33"/>
                      <a:pt x="42" y="33"/>
                      <a:pt x="42" y="33"/>
                    </a:cubicBezTo>
                    <a:cubicBezTo>
                      <a:pt x="42" y="33"/>
                      <a:pt x="42" y="33"/>
                      <a:pt x="42" y="33"/>
                    </a:cubicBezTo>
                    <a:cubicBezTo>
                      <a:pt x="37" y="52"/>
                      <a:pt x="33" y="72"/>
                      <a:pt x="29" y="91"/>
                    </a:cubicBezTo>
                    <a:cubicBezTo>
                      <a:pt x="28" y="90"/>
                      <a:pt x="27" y="90"/>
                      <a:pt x="25" y="90"/>
                    </a:cubicBezTo>
                    <a:cubicBezTo>
                      <a:pt x="25" y="90"/>
                      <a:pt x="25" y="90"/>
                      <a:pt x="25" y="90"/>
                    </a:cubicBezTo>
                    <a:cubicBezTo>
                      <a:pt x="28" y="80"/>
                      <a:pt x="31" y="71"/>
                      <a:pt x="33" y="61"/>
                    </a:cubicBezTo>
                    <a:cubicBezTo>
                      <a:pt x="33" y="61"/>
                      <a:pt x="33" y="61"/>
                      <a:pt x="33" y="61"/>
                    </a:cubicBezTo>
                    <a:cubicBezTo>
                      <a:pt x="34" y="57"/>
                      <a:pt x="34" y="53"/>
                      <a:pt x="35" y="49"/>
                    </a:cubicBezTo>
                    <a:cubicBezTo>
                      <a:pt x="35" y="47"/>
                      <a:pt x="36" y="43"/>
                      <a:pt x="34" y="42"/>
                    </a:cubicBezTo>
                    <a:cubicBezTo>
                      <a:pt x="35" y="40"/>
                      <a:pt x="35" y="39"/>
                      <a:pt x="35" y="38"/>
                    </a:cubicBezTo>
                    <a:cubicBezTo>
                      <a:pt x="35" y="37"/>
                      <a:pt x="35" y="37"/>
                      <a:pt x="35" y="37"/>
                    </a:cubicBezTo>
                    <a:cubicBezTo>
                      <a:pt x="34" y="39"/>
                      <a:pt x="34" y="40"/>
                      <a:pt x="34" y="42"/>
                    </a:cubicBezTo>
                    <a:cubicBezTo>
                      <a:pt x="31" y="41"/>
                      <a:pt x="27" y="55"/>
                      <a:pt x="26" y="57"/>
                    </a:cubicBezTo>
                    <a:cubicBezTo>
                      <a:pt x="26" y="57"/>
                      <a:pt x="26" y="58"/>
                      <a:pt x="27" y="57"/>
                    </a:cubicBezTo>
                    <a:cubicBezTo>
                      <a:pt x="28" y="55"/>
                      <a:pt x="31" y="43"/>
                      <a:pt x="33" y="44"/>
                    </a:cubicBezTo>
                    <a:cubicBezTo>
                      <a:pt x="35" y="44"/>
                      <a:pt x="34" y="45"/>
                      <a:pt x="34" y="47"/>
                    </a:cubicBezTo>
                    <a:cubicBezTo>
                      <a:pt x="34" y="48"/>
                      <a:pt x="34" y="50"/>
                      <a:pt x="34" y="52"/>
                    </a:cubicBezTo>
                    <a:cubicBezTo>
                      <a:pt x="34" y="54"/>
                      <a:pt x="33" y="55"/>
                      <a:pt x="33" y="57"/>
                    </a:cubicBezTo>
                    <a:cubicBezTo>
                      <a:pt x="33" y="58"/>
                      <a:pt x="33" y="58"/>
                      <a:pt x="33" y="59"/>
                    </a:cubicBezTo>
                    <a:cubicBezTo>
                      <a:pt x="33" y="60"/>
                      <a:pt x="33" y="60"/>
                      <a:pt x="33" y="60"/>
                    </a:cubicBezTo>
                    <a:cubicBezTo>
                      <a:pt x="33" y="60"/>
                      <a:pt x="33" y="60"/>
                      <a:pt x="33" y="60"/>
                    </a:cubicBezTo>
                    <a:cubicBezTo>
                      <a:pt x="33" y="60"/>
                      <a:pt x="33" y="60"/>
                      <a:pt x="33" y="60"/>
                    </a:cubicBezTo>
                    <a:cubicBezTo>
                      <a:pt x="31" y="59"/>
                      <a:pt x="29" y="59"/>
                      <a:pt x="27" y="58"/>
                    </a:cubicBezTo>
                    <a:cubicBezTo>
                      <a:pt x="27" y="58"/>
                      <a:pt x="26" y="58"/>
                      <a:pt x="26" y="58"/>
                    </a:cubicBezTo>
                    <a:cubicBezTo>
                      <a:pt x="24" y="68"/>
                      <a:pt x="22" y="78"/>
                      <a:pt x="20" y="88"/>
                    </a:cubicBezTo>
                    <a:cubicBezTo>
                      <a:pt x="17" y="86"/>
                      <a:pt x="14" y="83"/>
                      <a:pt x="12" y="78"/>
                    </a:cubicBezTo>
                    <a:cubicBezTo>
                      <a:pt x="13" y="70"/>
                      <a:pt x="14" y="63"/>
                      <a:pt x="14" y="55"/>
                    </a:cubicBezTo>
                    <a:cubicBezTo>
                      <a:pt x="14" y="55"/>
                      <a:pt x="14" y="55"/>
                      <a:pt x="14" y="55"/>
                    </a:cubicBezTo>
                    <a:cubicBezTo>
                      <a:pt x="16" y="49"/>
                      <a:pt x="17" y="44"/>
                      <a:pt x="17" y="39"/>
                    </a:cubicBezTo>
                    <a:cubicBezTo>
                      <a:pt x="18" y="38"/>
                      <a:pt x="19" y="38"/>
                      <a:pt x="21" y="38"/>
                    </a:cubicBezTo>
                    <a:cubicBezTo>
                      <a:pt x="19" y="53"/>
                      <a:pt x="17" y="68"/>
                      <a:pt x="16" y="84"/>
                    </a:cubicBezTo>
                    <a:cubicBezTo>
                      <a:pt x="16" y="84"/>
                      <a:pt x="16" y="84"/>
                      <a:pt x="16" y="84"/>
                    </a:cubicBezTo>
                    <a:cubicBezTo>
                      <a:pt x="18" y="68"/>
                      <a:pt x="20" y="53"/>
                      <a:pt x="21" y="38"/>
                    </a:cubicBezTo>
                    <a:cubicBezTo>
                      <a:pt x="22" y="38"/>
                      <a:pt x="24" y="38"/>
                      <a:pt x="25" y="38"/>
                    </a:cubicBezTo>
                    <a:cubicBezTo>
                      <a:pt x="22" y="54"/>
                      <a:pt x="20" y="71"/>
                      <a:pt x="19" y="87"/>
                    </a:cubicBezTo>
                    <a:cubicBezTo>
                      <a:pt x="19" y="87"/>
                      <a:pt x="20" y="87"/>
                      <a:pt x="20" y="87"/>
                    </a:cubicBezTo>
                    <a:cubicBezTo>
                      <a:pt x="22" y="71"/>
                      <a:pt x="24" y="55"/>
                      <a:pt x="25" y="38"/>
                    </a:cubicBezTo>
                    <a:cubicBezTo>
                      <a:pt x="26" y="38"/>
                      <a:pt x="26" y="38"/>
                      <a:pt x="25" y="38"/>
                    </a:cubicBezTo>
                    <a:cubicBezTo>
                      <a:pt x="22" y="37"/>
                      <a:pt x="17" y="36"/>
                      <a:pt x="14" y="38"/>
                    </a:cubicBezTo>
                    <a:cubicBezTo>
                      <a:pt x="13" y="36"/>
                      <a:pt x="14" y="33"/>
                      <a:pt x="14" y="30"/>
                    </a:cubicBezTo>
                    <a:cubicBezTo>
                      <a:pt x="14" y="28"/>
                      <a:pt x="14" y="26"/>
                      <a:pt x="15" y="24"/>
                    </a:cubicBezTo>
                    <a:cubicBezTo>
                      <a:pt x="16" y="20"/>
                      <a:pt x="17" y="19"/>
                      <a:pt x="19" y="15"/>
                    </a:cubicBezTo>
                    <a:cubicBezTo>
                      <a:pt x="21" y="12"/>
                      <a:pt x="21" y="8"/>
                      <a:pt x="23" y="5"/>
                    </a:cubicBezTo>
                    <a:cubicBezTo>
                      <a:pt x="26" y="1"/>
                      <a:pt x="27" y="3"/>
                      <a:pt x="28" y="7"/>
                    </a:cubicBezTo>
                    <a:cubicBezTo>
                      <a:pt x="28" y="10"/>
                      <a:pt x="28" y="13"/>
                      <a:pt x="28" y="15"/>
                    </a:cubicBezTo>
                    <a:cubicBezTo>
                      <a:pt x="28" y="23"/>
                      <a:pt x="27" y="30"/>
                      <a:pt x="25" y="37"/>
                    </a:cubicBezTo>
                    <a:cubicBezTo>
                      <a:pt x="25" y="38"/>
                      <a:pt x="26" y="38"/>
                      <a:pt x="26" y="38"/>
                    </a:cubicBezTo>
                    <a:cubicBezTo>
                      <a:pt x="27" y="34"/>
                      <a:pt x="33" y="0"/>
                      <a:pt x="25" y="0"/>
                    </a:cubicBezTo>
                    <a:cubicBezTo>
                      <a:pt x="22" y="0"/>
                      <a:pt x="20" y="11"/>
                      <a:pt x="19" y="13"/>
                    </a:cubicBezTo>
                    <a:cubicBezTo>
                      <a:pt x="17" y="16"/>
                      <a:pt x="15" y="18"/>
                      <a:pt x="15" y="21"/>
                    </a:cubicBezTo>
                    <a:cubicBezTo>
                      <a:pt x="13" y="27"/>
                      <a:pt x="14" y="33"/>
                      <a:pt x="12" y="39"/>
                    </a:cubicBezTo>
                    <a:cubicBezTo>
                      <a:pt x="12" y="39"/>
                      <a:pt x="12" y="39"/>
                      <a:pt x="12" y="39"/>
                    </a:cubicBezTo>
                    <a:cubicBezTo>
                      <a:pt x="12" y="39"/>
                      <a:pt x="12" y="39"/>
                      <a:pt x="12" y="39"/>
                    </a:cubicBezTo>
                    <a:cubicBezTo>
                      <a:pt x="11" y="42"/>
                      <a:pt x="11" y="46"/>
                      <a:pt x="11" y="48"/>
                    </a:cubicBezTo>
                    <a:cubicBezTo>
                      <a:pt x="11" y="53"/>
                      <a:pt x="11" y="58"/>
                      <a:pt x="11" y="62"/>
                    </a:cubicBezTo>
                    <a:cubicBezTo>
                      <a:pt x="11" y="63"/>
                      <a:pt x="12" y="63"/>
                      <a:pt x="12" y="63"/>
                    </a:cubicBezTo>
                    <a:cubicBezTo>
                      <a:pt x="13" y="61"/>
                      <a:pt x="13" y="59"/>
                      <a:pt x="14" y="58"/>
                    </a:cubicBezTo>
                    <a:cubicBezTo>
                      <a:pt x="13" y="64"/>
                      <a:pt x="12" y="71"/>
                      <a:pt x="12" y="77"/>
                    </a:cubicBezTo>
                    <a:cubicBezTo>
                      <a:pt x="12" y="77"/>
                      <a:pt x="12" y="77"/>
                      <a:pt x="12" y="77"/>
                    </a:cubicBezTo>
                    <a:cubicBezTo>
                      <a:pt x="11" y="76"/>
                      <a:pt x="10" y="76"/>
                      <a:pt x="10" y="77"/>
                    </a:cubicBezTo>
                    <a:cubicBezTo>
                      <a:pt x="10" y="78"/>
                      <a:pt x="10" y="78"/>
                      <a:pt x="10" y="78"/>
                    </a:cubicBezTo>
                    <a:cubicBezTo>
                      <a:pt x="8" y="88"/>
                      <a:pt x="7" y="98"/>
                      <a:pt x="5" y="108"/>
                    </a:cubicBezTo>
                    <a:cubicBezTo>
                      <a:pt x="4" y="116"/>
                      <a:pt x="0" y="127"/>
                      <a:pt x="1" y="136"/>
                    </a:cubicBezTo>
                    <a:cubicBezTo>
                      <a:pt x="1" y="145"/>
                      <a:pt x="12" y="150"/>
                      <a:pt x="20" y="152"/>
                    </a:cubicBezTo>
                    <a:cubicBezTo>
                      <a:pt x="28" y="155"/>
                      <a:pt x="44" y="157"/>
                      <a:pt x="51" y="150"/>
                    </a:cubicBezTo>
                    <a:cubicBezTo>
                      <a:pt x="57" y="145"/>
                      <a:pt x="57" y="130"/>
                      <a:pt x="59" y="123"/>
                    </a:cubicBezTo>
                    <a:cubicBezTo>
                      <a:pt x="61" y="111"/>
                      <a:pt x="63" y="100"/>
                      <a:pt x="65" y="88"/>
                    </a:cubicBezTo>
                    <a:cubicBezTo>
                      <a:pt x="65" y="87"/>
                      <a:pt x="64" y="86"/>
                      <a:pt x="64" y="87"/>
                    </a:cubicBezTo>
                    <a:cubicBezTo>
                      <a:pt x="63" y="88"/>
                      <a:pt x="62" y="89"/>
                      <a:pt x="61" y="90"/>
                    </a:cubicBezTo>
                    <a:cubicBezTo>
                      <a:pt x="64" y="78"/>
                      <a:pt x="68" y="67"/>
                      <a:pt x="72" y="56"/>
                    </a:cubicBezTo>
                    <a:cubicBezTo>
                      <a:pt x="72" y="56"/>
                      <a:pt x="72" y="56"/>
                      <a:pt x="72" y="55"/>
                    </a:cubicBezTo>
                    <a:cubicBezTo>
                      <a:pt x="72" y="55"/>
                      <a:pt x="72" y="55"/>
                      <a:pt x="72" y="55"/>
                    </a:cubicBezTo>
                    <a:cubicBezTo>
                      <a:pt x="73" y="51"/>
                      <a:pt x="75" y="46"/>
                      <a:pt x="76" y="42"/>
                    </a:cubicBezTo>
                    <a:cubicBezTo>
                      <a:pt x="77" y="40"/>
                      <a:pt x="76" y="39"/>
                      <a:pt x="76" y="39"/>
                    </a:cubicBezTo>
                    <a:cubicBezTo>
                      <a:pt x="86" y="42"/>
                      <a:pt x="95" y="30"/>
                      <a:pt x="93" y="21"/>
                    </a:cubicBezTo>
                    <a:close/>
                    <a:moveTo>
                      <a:pt x="54" y="55"/>
                    </a:moveTo>
                    <a:cubicBezTo>
                      <a:pt x="55" y="52"/>
                      <a:pt x="56" y="48"/>
                      <a:pt x="57" y="45"/>
                    </a:cubicBezTo>
                    <a:cubicBezTo>
                      <a:pt x="58" y="45"/>
                      <a:pt x="59" y="45"/>
                      <a:pt x="60" y="46"/>
                    </a:cubicBezTo>
                    <a:cubicBezTo>
                      <a:pt x="60" y="46"/>
                      <a:pt x="60" y="46"/>
                      <a:pt x="60" y="46"/>
                    </a:cubicBezTo>
                    <a:cubicBezTo>
                      <a:pt x="59" y="49"/>
                      <a:pt x="58" y="52"/>
                      <a:pt x="56" y="55"/>
                    </a:cubicBezTo>
                    <a:cubicBezTo>
                      <a:pt x="55" y="55"/>
                      <a:pt x="55" y="55"/>
                      <a:pt x="54" y="55"/>
                    </a:cubicBezTo>
                    <a:close/>
                    <a:moveTo>
                      <a:pt x="62" y="47"/>
                    </a:moveTo>
                    <a:cubicBezTo>
                      <a:pt x="61" y="50"/>
                      <a:pt x="60" y="53"/>
                      <a:pt x="59" y="56"/>
                    </a:cubicBezTo>
                    <a:cubicBezTo>
                      <a:pt x="59" y="56"/>
                      <a:pt x="59" y="56"/>
                      <a:pt x="59" y="56"/>
                    </a:cubicBezTo>
                    <a:cubicBezTo>
                      <a:pt x="58" y="56"/>
                      <a:pt x="58" y="56"/>
                      <a:pt x="57" y="56"/>
                    </a:cubicBezTo>
                    <a:cubicBezTo>
                      <a:pt x="59" y="53"/>
                      <a:pt x="60" y="49"/>
                      <a:pt x="60" y="46"/>
                    </a:cubicBezTo>
                    <a:cubicBezTo>
                      <a:pt x="60" y="46"/>
                      <a:pt x="60" y="46"/>
                      <a:pt x="60" y="46"/>
                    </a:cubicBezTo>
                    <a:cubicBezTo>
                      <a:pt x="61" y="46"/>
                      <a:pt x="62" y="46"/>
                      <a:pt x="62" y="46"/>
                    </a:cubicBezTo>
                    <a:cubicBezTo>
                      <a:pt x="62" y="47"/>
                      <a:pt x="62" y="47"/>
                      <a:pt x="62" y="47"/>
                    </a:cubicBezTo>
                    <a:close/>
                    <a:moveTo>
                      <a:pt x="58" y="39"/>
                    </a:moveTo>
                    <a:cubicBezTo>
                      <a:pt x="58" y="38"/>
                      <a:pt x="60" y="33"/>
                      <a:pt x="61" y="33"/>
                    </a:cubicBezTo>
                    <a:cubicBezTo>
                      <a:pt x="62" y="33"/>
                      <a:pt x="66" y="35"/>
                      <a:pt x="66" y="36"/>
                    </a:cubicBezTo>
                    <a:cubicBezTo>
                      <a:pt x="66" y="37"/>
                      <a:pt x="65" y="40"/>
                      <a:pt x="64" y="41"/>
                    </a:cubicBezTo>
                    <a:cubicBezTo>
                      <a:pt x="64" y="43"/>
                      <a:pt x="63" y="44"/>
                      <a:pt x="62" y="46"/>
                    </a:cubicBezTo>
                    <a:cubicBezTo>
                      <a:pt x="60" y="45"/>
                      <a:pt x="58" y="44"/>
                      <a:pt x="55" y="43"/>
                    </a:cubicBezTo>
                    <a:cubicBezTo>
                      <a:pt x="56" y="42"/>
                      <a:pt x="57" y="40"/>
                      <a:pt x="58" y="39"/>
                    </a:cubicBezTo>
                    <a:close/>
                    <a:moveTo>
                      <a:pt x="55" y="44"/>
                    </a:moveTo>
                    <a:cubicBezTo>
                      <a:pt x="56" y="44"/>
                      <a:pt x="56" y="44"/>
                      <a:pt x="57" y="45"/>
                    </a:cubicBezTo>
                    <a:cubicBezTo>
                      <a:pt x="56" y="46"/>
                      <a:pt x="56" y="47"/>
                      <a:pt x="55" y="49"/>
                    </a:cubicBezTo>
                    <a:cubicBezTo>
                      <a:pt x="55" y="49"/>
                      <a:pt x="53" y="54"/>
                      <a:pt x="53" y="55"/>
                    </a:cubicBezTo>
                    <a:cubicBezTo>
                      <a:pt x="53" y="54"/>
                      <a:pt x="52" y="54"/>
                      <a:pt x="51" y="54"/>
                    </a:cubicBezTo>
                    <a:cubicBezTo>
                      <a:pt x="51" y="54"/>
                      <a:pt x="51" y="54"/>
                      <a:pt x="51" y="54"/>
                    </a:cubicBezTo>
                    <a:cubicBezTo>
                      <a:pt x="52" y="50"/>
                      <a:pt x="54" y="47"/>
                      <a:pt x="55" y="44"/>
                    </a:cubicBezTo>
                    <a:close/>
                    <a:moveTo>
                      <a:pt x="49" y="26"/>
                    </a:moveTo>
                    <a:cubicBezTo>
                      <a:pt x="49" y="26"/>
                      <a:pt x="53" y="27"/>
                      <a:pt x="51" y="29"/>
                    </a:cubicBezTo>
                    <a:cubicBezTo>
                      <a:pt x="51" y="29"/>
                      <a:pt x="50" y="29"/>
                      <a:pt x="49" y="29"/>
                    </a:cubicBezTo>
                    <a:cubicBezTo>
                      <a:pt x="47" y="29"/>
                      <a:pt x="46" y="28"/>
                      <a:pt x="44" y="27"/>
                    </a:cubicBezTo>
                    <a:cubicBezTo>
                      <a:pt x="44" y="27"/>
                      <a:pt x="44" y="28"/>
                      <a:pt x="44" y="28"/>
                    </a:cubicBezTo>
                    <a:cubicBezTo>
                      <a:pt x="45" y="26"/>
                      <a:pt x="46" y="25"/>
                      <a:pt x="49" y="26"/>
                    </a:cubicBezTo>
                    <a:close/>
                    <a:moveTo>
                      <a:pt x="44" y="28"/>
                    </a:moveTo>
                    <a:cubicBezTo>
                      <a:pt x="44" y="28"/>
                      <a:pt x="44" y="28"/>
                      <a:pt x="44" y="28"/>
                    </a:cubicBezTo>
                    <a:cubicBezTo>
                      <a:pt x="46" y="29"/>
                      <a:pt x="49" y="31"/>
                      <a:pt x="51" y="30"/>
                    </a:cubicBezTo>
                    <a:cubicBezTo>
                      <a:pt x="51" y="30"/>
                      <a:pt x="51" y="30"/>
                      <a:pt x="51" y="29"/>
                    </a:cubicBezTo>
                    <a:cubicBezTo>
                      <a:pt x="51" y="31"/>
                      <a:pt x="51" y="33"/>
                      <a:pt x="50" y="35"/>
                    </a:cubicBezTo>
                    <a:cubicBezTo>
                      <a:pt x="47" y="35"/>
                      <a:pt x="44" y="35"/>
                      <a:pt x="42" y="33"/>
                    </a:cubicBezTo>
                    <a:cubicBezTo>
                      <a:pt x="42" y="33"/>
                      <a:pt x="42" y="33"/>
                      <a:pt x="42" y="33"/>
                    </a:cubicBezTo>
                    <a:cubicBezTo>
                      <a:pt x="42" y="31"/>
                      <a:pt x="43" y="29"/>
                      <a:pt x="44" y="28"/>
                    </a:cubicBezTo>
                    <a:close/>
                    <a:moveTo>
                      <a:pt x="12" y="58"/>
                    </a:moveTo>
                    <a:cubicBezTo>
                      <a:pt x="12" y="54"/>
                      <a:pt x="12" y="49"/>
                      <a:pt x="13" y="44"/>
                    </a:cubicBezTo>
                    <a:cubicBezTo>
                      <a:pt x="13" y="42"/>
                      <a:pt x="14" y="40"/>
                      <a:pt x="16" y="39"/>
                    </a:cubicBezTo>
                    <a:cubicBezTo>
                      <a:pt x="16" y="44"/>
                      <a:pt x="15" y="48"/>
                      <a:pt x="14" y="53"/>
                    </a:cubicBezTo>
                    <a:cubicBezTo>
                      <a:pt x="14" y="54"/>
                      <a:pt x="12" y="64"/>
                      <a:pt x="12" y="58"/>
                    </a:cubicBezTo>
                    <a:close/>
                    <a:moveTo>
                      <a:pt x="30" y="72"/>
                    </a:moveTo>
                    <a:cubicBezTo>
                      <a:pt x="28" y="78"/>
                      <a:pt x="26" y="84"/>
                      <a:pt x="25" y="90"/>
                    </a:cubicBezTo>
                    <a:cubicBezTo>
                      <a:pt x="24" y="89"/>
                      <a:pt x="23" y="89"/>
                      <a:pt x="23" y="89"/>
                    </a:cubicBezTo>
                    <a:cubicBezTo>
                      <a:pt x="25" y="80"/>
                      <a:pt x="28" y="70"/>
                      <a:pt x="30" y="61"/>
                    </a:cubicBezTo>
                    <a:cubicBezTo>
                      <a:pt x="34" y="62"/>
                      <a:pt x="30" y="68"/>
                      <a:pt x="30" y="72"/>
                    </a:cubicBezTo>
                    <a:close/>
                    <a:moveTo>
                      <a:pt x="27" y="61"/>
                    </a:moveTo>
                    <a:cubicBezTo>
                      <a:pt x="29" y="59"/>
                      <a:pt x="27" y="60"/>
                      <a:pt x="29" y="60"/>
                    </a:cubicBezTo>
                    <a:cubicBezTo>
                      <a:pt x="29" y="60"/>
                      <a:pt x="29" y="60"/>
                      <a:pt x="29" y="60"/>
                    </a:cubicBezTo>
                    <a:cubicBezTo>
                      <a:pt x="27" y="70"/>
                      <a:pt x="24" y="79"/>
                      <a:pt x="22" y="89"/>
                    </a:cubicBezTo>
                    <a:cubicBezTo>
                      <a:pt x="22" y="89"/>
                      <a:pt x="21" y="88"/>
                      <a:pt x="21" y="88"/>
                    </a:cubicBezTo>
                    <a:cubicBezTo>
                      <a:pt x="22" y="82"/>
                      <a:pt x="23" y="76"/>
                      <a:pt x="25" y="70"/>
                    </a:cubicBezTo>
                    <a:cubicBezTo>
                      <a:pt x="25" y="68"/>
                      <a:pt x="25" y="62"/>
                      <a:pt x="27" y="61"/>
                    </a:cubicBezTo>
                    <a:close/>
                    <a:moveTo>
                      <a:pt x="61" y="100"/>
                    </a:moveTo>
                    <a:cubicBezTo>
                      <a:pt x="59" y="112"/>
                      <a:pt x="57" y="123"/>
                      <a:pt x="54" y="135"/>
                    </a:cubicBezTo>
                    <a:cubicBezTo>
                      <a:pt x="52" y="145"/>
                      <a:pt x="48" y="152"/>
                      <a:pt x="37" y="153"/>
                    </a:cubicBezTo>
                    <a:cubicBezTo>
                      <a:pt x="30" y="153"/>
                      <a:pt x="23" y="152"/>
                      <a:pt x="16" y="149"/>
                    </a:cubicBezTo>
                    <a:cubicBezTo>
                      <a:pt x="4" y="144"/>
                      <a:pt x="2" y="138"/>
                      <a:pt x="4" y="125"/>
                    </a:cubicBezTo>
                    <a:cubicBezTo>
                      <a:pt x="4" y="120"/>
                      <a:pt x="5" y="115"/>
                      <a:pt x="6" y="110"/>
                    </a:cubicBezTo>
                    <a:cubicBezTo>
                      <a:pt x="8" y="100"/>
                      <a:pt x="9" y="90"/>
                      <a:pt x="11" y="79"/>
                    </a:cubicBezTo>
                    <a:cubicBezTo>
                      <a:pt x="14" y="87"/>
                      <a:pt x="19" y="91"/>
                      <a:pt x="28" y="93"/>
                    </a:cubicBezTo>
                    <a:cubicBezTo>
                      <a:pt x="35" y="94"/>
                      <a:pt x="44" y="95"/>
                      <a:pt x="51" y="94"/>
                    </a:cubicBezTo>
                    <a:cubicBezTo>
                      <a:pt x="51" y="94"/>
                      <a:pt x="51" y="94"/>
                      <a:pt x="51" y="94"/>
                    </a:cubicBezTo>
                    <a:cubicBezTo>
                      <a:pt x="51" y="94"/>
                      <a:pt x="51" y="94"/>
                      <a:pt x="52" y="94"/>
                    </a:cubicBezTo>
                    <a:cubicBezTo>
                      <a:pt x="52" y="94"/>
                      <a:pt x="52" y="94"/>
                      <a:pt x="52" y="94"/>
                    </a:cubicBezTo>
                    <a:cubicBezTo>
                      <a:pt x="53" y="94"/>
                      <a:pt x="55" y="94"/>
                      <a:pt x="56" y="93"/>
                    </a:cubicBezTo>
                    <a:cubicBezTo>
                      <a:pt x="64" y="92"/>
                      <a:pt x="63" y="89"/>
                      <a:pt x="61" y="100"/>
                    </a:cubicBezTo>
                    <a:close/>
                    <a:moveTo>
                      <a:pt x="66" y="67"/>
                    </a:moveTo>
                    <a:cubicBezTo>
                      <a:pt x="64" y="75"/>
                      <a:pt x="61" y="82"/>
                      <a:pt x="60" y="90"/>
                    </a:cubicBezTo>
                    <a:cubicBezTo>
                      <a:pt x="57" y="91"/>
                      <a:pt x="55" y="92"/>
                      <a:pt x="52" y="92"/>
                    </a:cubicBezTo>
                    <a:cubicBezTo>
                      <a:pt x="55" y="84"/>
                      <a:pt x="57" y="77"/>
                      <a:pt x="60" y="69"/>
                    </a:cubicBezTo>
                    <a:cubicBezTo>
                      <a:pt x="61" y="65"/>
                      <a:pt x="62" y="55"/>
                      <a:pt x="66" y="56"/>
                    </a:cubicBezTo>
                    <a:cubicBezTo>
                      <a:pt x="73" y="56"/>
                      <a:pt x="68" y="64"/>
                      <a:pt x="66" y="67"/>
                    </a:cubicBezTo>
                    <a:close/>
                    <a:moveTo>
                      <a:pt x="75" y="41"/>
                    </a:moveTo>
                    <a:cubicBezTo>
                      <a:pt x="75" y="42"/>
                      <a:pt x="75" y="42"/>
                      <a:pt x="75" y="43"/>
                    </a:cubicBezTo>
                    <a:cubicBezTo>
                      <a:pt x="74" y="45"/>
                      <a:pt x="73" y="48"/>
                      <a:pt x="72" y="50"/>
                    </a:cubicBezTo>
                    <a:cubicBezTo>
                      <a:pt x="72" y="52"/>
                      <a:pt x="71" y="54"/>
                      <a:pt x="71" y="55"/>
                    </a:cubicBezTo>
                    <a:cubicBezTo>
                      <a:pt x="71" y="55"/>
                      <a:pt x="71" y="55"/>
                      <a:pt x="71" y="55"/>
                    </a:cubicBezTo>
                    <a:cubicBezTo>
                      <a:pt x="71" y="55"/>
                      <a:pt x="71" y="55"/>
                      <a:pt x="71" y="55"/>
                    </a:cubicBezTo>
                    <a:cubicBezTo>
                      <a:pt x="69" y="55"/>
                      <a:pt x="67" y="54"/>
                      <a:pt x="65" y="53"/>
                    </a:cubicBezTo>
                    <a:cubicBezTo>
                      <a:pt x="64" y="53"/>
                      <a:pt x="64" y="53"/>
                      <a:pt x="64" y="53"/>
                    </a:cubicBezTo>
                    <a:cubicBezTo>
                      <a:pt x="65" y="50"/>
                      <a:pt x="66" y="47"/>
                      <a:pt x="68" y="44"/>
                    </a:cubicBezTo>
                    <a:cubicBezTo>
                      <a:pt x="68" y="43"/>
                      <a:pt x="69" y="42"/>
                      <a:pt x="70" y="41"/>
                    </a:cubicBezTo>
                    <a:cubicBezTo>
                      <a:pt x="71" y="39"/>
                      <a:pt x="73" y="39"/>
                      <a:pt x="75" y="41"/>
                    </a:cubicBezTo>
                    <a:close/>
                    <a:moveTo>
                      <a:pt x="75" y="38"/>
                    </a:move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80" y="36"/>
                      <a:pt x="86" y="33"/>
                      <a:pt x="88" y="28"/>
                    </a:cubicBezTo>
                    <a:cubicBezTo>
                      <a:pt x="88" y="28"/>
                      <a:pt x="88" y="28"/>
                      <a:pt x="88" y="28"/>
                    </a:cubicBezTo>
                    <a:cubicBezTo>
                      <a:pt x="85" y="33"/>
                      <a:pt x="81" y="35"/>
                      <a:pt x="76" y="37"/>
                    </a:cubicBezTo>
                    <a:cubicBezTo>
                      <a:pt x="77" y="34"/>
                      <a:pt x="79" y="33"/>
                      <a:pt x="82" y="32"/>
                    </a:cubicBezTo>
                    <a:cubicBezTo>
                      <a:pt x="84" y="31"/>
                      <a:pt x="86" y="30"/>
                      <a:pt x="87" y="29"/>
                    </a:cubicBezTo>
                    <a:cubicBezTo>
                      <a:pt x="87" y="28"/>
                      <a:pt x="87" y="28"/>
                      <a:pt x="87" y="28"/>
                    </a:cubicBezTo>
                    <a:cubicBezTo>
                      <a:pt x="85" y="31"/>
                      <a:pt x="82" y="31"/>
                      <a:pt x="79" y="33"/>
                    </a:cubicBezTo>
                    <a:cubicBezTo>
                      <a:pt x="77" y="34"/>
                      <a:pt x="76" y="35"/>
                      <a:pt x="75" y="37"/>
                    </a:cubicBezTo>
                    <a:cubicBezTo>
                      <a:pt x="75" y="37"/>
                      <a:pt x="75" y="37"/>
                      <a:pt x="75" y="37"/>
                    </a:cubicBezTo>
                    <a:cubicBezTo>
                      <a:pt x="75" y="36"/>
                      <a:pt x="75" y="34"/>
                      <a:pt x="76" y="34"/>
                    </a:cubicBezTo>
                    <a:cubicBezTo>
                      <a:pt x="77" y="32"/>
                      <a:pt x="78" y="30"/>
                      <a:pt x="80" y="29"/>
                    </a:cubicBezTo>
                    <a:cubicBezTo>
                      <a:pt x="81" y="29"/>
                      <a:pt x="83" y="28"/>
                      <a:pt x="85" y="28"/>
                    </a:cubicBezTo>
                    <a:cubicBezTo>
                      <a:pt x="87" y="28"/>
                      <a:pt x="90" y="27"/>
                      <a:pt x="92" y="26"/>
                    </a:cubicBezTo>
                    <a:cubicBezTo>
                      <a:pt x="92" y="26"/>
                      <a:pt x="92" y="26"/>
                      <a:pt x="91" y="26"/>
                    </a:cubicBezTo>
                    <a:cubicBezTo>
                      <a:pt x="88" y="27"/>
                      <a:pt x="83" y="27"/>
                      <a:pt x="80" y="29"/>
                    </a:cubicBezTo>
                    <a:cubicBezTo>
                      <a:pt x="78" y="29"/>
                      <a:pt x="77" y="30"/>
                      <a:pt x="76" y="32"/>
                    </a:cubicBezTo>
                    <a:cubicBezTo>
                      <a:pt x="75" y="33"/>
                      <a:pt x="75" y="36"/>
                      <a:pt x="74" y="38"/>
                    </a:cubicBezTo>
                    <a:cubicBezTo>
                      <a:pt x="74" y="35"/>
                      <a:pt x="74" y="32"/>
                      <a:pt x="75" y="29"/>
                    </a:cubicBezTo>
                    <a:cubicBezTo>
                      <a:pt x="78" y="25"/>
                      <a:pt x="82" y="26"/>
                      <a:pt x="86" y="26"/>
                    </a:cubicBezTo>
                    <a:cubicBezTo>
                      <a:pt x="89" y="26"/>
                      <a:pt x="91" y="25"/>
                      <a:pt x="92" y="23"/>
                    </a:cubicBezTo>
                    <a:cubicBezTo>
                      <a:pt x="92" y="27"/>
                      <a:pt x="91" y="31"/>
                      <a:pt x="87" y="34"/>
                    </a:cubicBezTo>
                    <a:cubicBezTo>
                      <a:pt x="84" y="37"/>
                      <a:pt x="80" y="37"/>
                      <a:pt x="75" y="38"/>
                    </a:cubicBezTo>
                    <a:close/>
                  </a:path>
                </a:pathLst>
              </a:custGeom>
              <a:solidFill>
                <a:srgbClr val="FFFFFF">
                  <a:alpha val="100000"/>
                </a:srgbClr>
              </a:solidFill>
              <a:ln w="9525">
                <a:noFill/>
              </a:ln>
            </p:spPr>
            <p:txBody>
              <a:bodyPr/>
              <a:p>
                <a:endParaRPr lang="zh-CN" altLang="en-US"/>
              </a:p>
            </p:txBody>
          </p:sp>
          <p:sp>
            <p:nvSpPr>
              <p:cNvPr id="16706" name="Freeform 307"/>
              <p:cNvSpPr/>
              <p:nvPr/>
            </p:nvSpPr>
            <p:spPr>
              <a:xfrm>
                <a:off x="11434762" y="6318250"/>
                <a:ext cx="22225" cy="114300"/>
              </a:xfrm>
              <a:custGeom>
                <a:avLst/>
                <a:gdLst>
                  <a:gd name="txL" fmla="*/ 0 w 3"/>
                  <a:gd name="txT" fmla="*/ 0 h 15"/>
                  <a:gd name="txR" fmla="*/ 3 w 3"/>
                  <a:gd name="txB" fmla="*/ 15 h 15"/>
                </a:gdLst>
                <a:ahLst/>
                <a:cxnLst>
                  <a:cxn ang="0">
                    <a:pos x="2147483647" y="2147483647"/>
                  </a:cxn>
                  <a:cxn ang="0">
                    <a:pos x="2147483647" y="2147483647"/>
                  </a:cxn>
                  <a:cxn ang="0">
                    <a:pos x="2147483647" y="0"/>
                  </a:cxn>
                  <a:cxn ang="0">
                    <a:pos x="2147483647" y="0"/>
                  </a:cxn>
                  <a:cxn ang="0">
                    <a:pos x="2147483647" y="2147483647"/>
                  </a:cxn>
                </a:cxnLst>
                <a:rect l="txL" t="txT" r="txR" b="txB"/>
                <a:pathLst>
                  <a:path w="3" h="15">
                    <a:moveTo>
                      <a:pt x="2" y="15"/>
                    </a:moveTo>
                    <a:cubicBezTo>
                      <a:pt x="2" y="15"/>
                      <a:pt x="2" y="15"/>
                      <a:pt x="2" y="15"/>
                    </a:cubicBezTo>
                    <a:cubicBezTo>
                      <a:pt x="0" y="10"/>
                      <a:pt x="1" y="5"/>
                      <a:pt x="2" y="0"/>
                    </a:cubicBezTo>
                    <a:cubicBezTo>
                      <a:pt x="2" y="0"/>
                      <a:pt x="2" y="0"/>
                      <a:pt x="2" y="0"/>
                    </a:cubicBezTo>
                    <a:cubicBezTo>
                      <a:pt x="3" y="5"/>
                      <a:pt x="1" y="10"/>
                      <a:pt x="2" y="15"/>
                    </a:cubicBezTo>
                    <a:close/>
                  </a:path>
                </a:pathLst>
              </a:custGeom>
              <a:solidFill>
                <a:srgbClr val="FFFFFF">
                  <a:alpha val="100000"/>
                </a:srgbClr>
              </a:solidFill>
              <a:ln w="9525">
                <a:noFill/>
              </a:ln>
            </p:spPr>
            <p:txBody>
              <a:bodyPr/>
              <a:p>
                <a:endParaRPr lang="zh-CN" altLang="en-US"/>
              </a:p>
            </p:txBody>
          </p:sp>
          <p:sp>
            <p:nvSpPr>
              <p:cNvPr id="16707" name="Freeform 308"/>
              <p:cNvSpPr/>
              <p:nvPr/>
            </p:nvSpPr>
            <p:spPr>
              <a:xfrm>
                <a:off x="11295062" y="6818312"/>
                <a:ext cx="1" cy="1"/>
              </a:xfrm>
              <a:custGeom>
                <a:avLst/>
                <a:gdLst>
                  <a:gd name="txL" fmla="*/ 0 w 1"/>
                  <a:gd name="txT" fmla="*/ 0 h 1"/>
                  <a:gd name="txR" fmla="*/ 1 w 1"/>
                  <a:gd name="txB" fmla="*/ 1 h 1"/>
                </a:gdLst>
                <a:ahLst/>
                <a:cxnLst>
                  <a:cxn ang="0">
                    <a:pos x="0" y="0"/>
                  </a:cxn>
                  <a:cxn ang="0">
                    <a:pos x="0" y="0"/>
                  </a:cxn>
                  <a:cxn ang="0">
                    <a:pos x="0" y="0"/>
                  </a:cxn>
                  <a:cxn ang="0">
                    <a:pos x="0" y="0"/>
                  </a:cxn>
                </a:cxnLst>
                <a:rect l="txL" t="txT" r="txR" b="txB"/>
                <a:pathLst>
                  <a:path w="1" h="1">
                    <a:moveTo>
                      <a:pt x="0" y="0"/>
                    </a:moveTo>
                    <a:cubicBezTo>
                      <a:pt x="0" y="0"/>
                      <a:pt x="0" y="0"/>
                      <a:pt x="0" y="0"/>
                    </a:cubicBezTo>
                    <a:cubicBezTo>
                      <a:pt x="0" y="0"/>
                      <a:pt x="0" y="0"/>
                      <a:pt x="0" y="0"/>
                    </a:cubicBezTo>
                    <a:cubicBezTo>
                      <a:pt x="0" y="0"/>
                      <a:pt x="0" y="0"/>
                      <a:pt x="0" y="0"/>
                    </a:cubicBezTo>
                    <a:close/>
                  </a:path>
                </a:pathLst>
              </a:custGeom>
              <a:solidFill>
                <a:srgbClr val="FFFFFF">
                  <a:alpha val="100000"/>
                </a:srgbClr>
              </a:solidFill>
              <a:ln w="9525">
                <a:noFill/>
              </a:ln>
            </p:spPr>
            <p:txBody>
              <a:bodyPr/>
              <a:p>
                <a:endParaRPr lang="zh-CN" altLang="en-US"/>
              </a:p>
            </p:txBody>
          </p:sp>
          <p:sp>
            <p:nvSpPr>
              <p:cNvPr id="16708" name="Freeform 309"/>
              <p:cNvSpPr/>
              <p:nvPr/>
            </p:nvSpPr>
            <p:spPr>
              <a:xfrm>
                <a:off x="11249025" y="6440487"/>
                <a:ext cx="7938" cy="23813"/>
              </a:xfrm>
              <a:custGeom>
                <a:avLst/>
                <a:gdLst>
                  <a:gd name="txL" fmla="*/ 0 w 1"/>
                  <a:gd name="txT" fmla="*/ 0 h 3"/>
                  <a:gd name="txR" fmla="*/ 1 w 1"/>
                  <a:gd name="txB" fmla="*/ 3 h 3"/>
                </a:gdLst>
                <a:ahLst/>
                <a:cxnLst>
                  <a:cxn ang="0">
                    <a:pos x="0" y="0"/>
                  </a:cxn>
                  <a:cxn ang="0">
                    <a:pos x="2147483647" y="2147483647"/>
                  </a:cxn>
                  <a:cxn ang="0">
                    <a:pos x="2147483647" y="2147483647"/>
                  </a:cxn>
                  <a:cxn ang="0">
                    <a:pos x="0" y="0"/>
                  </a:cxn>
                  <a:cxn ang="0">
                    <a:pos x="0" y="0"/>
                  </a:cxn>
                </a:cxnLst>
                <a:rect l="txL" t="txT" r="txR" b="txB"/>
                <a:pathLst>
                  <a:path w="1" h="3">
                    <a:moveTo>
                      <a:pt x="0" y="0"/>
                    </a:moveTo>
                    <a:cubicBezTo>
                      <a:pt x="1" y="1"/>
                      <a:pt x="1" y="2"/>
                      <a:pt x="1" y="3"/>
                    </a:cubicBezTo>
                    <a:cubicBezTo>
                      <a:pt x="1" y="3"/>
                      <a:pt x="1" y="3"/>
                      <a:pt x="1" y="3"/>
                    </a:cubicBezTo>
                    <a:cubicBezTo>
                      <a:pt x="1" y="2"/>
                      <a:pt x="1" y="1"/>
                      <a:pt x="0" y="0"/>
                    </a:cubicBezTo>
                    <a:cubicBezTo>
                      <a:pt x="0" y="0"/>
                      <a:pt x="0" y="0"/>
                      <a:pt x="0" y="0"/>
                    </a:cubicBezTo>
                    <a:close/>
                  </a:path>
                </a:pathLst>
              </a:custGeom>
              <a:solidFill>
                <a:srgbClr val="FFFFFF">
                  <a:alpha val="100000"/>
                </a:srgbClr>
              </a:solidFill>
              <a:ln w="9525">
                <a:noFill/>
              </a:ln>
            </p:spPr>
            <p:txBody>
              <a:bodyPr/>
              <a:p>
                <a:endParaRPr lang="zh-CN" altLang="en-US"/>
              </a:p>
            </p:txBody>
          </p:sp>
          <p:sp>
            <p:nvSpPr>
              <p:cNvPr id="16709" name="Freeform 310"/>
              <p:cNvSpPr/>
              <p:nvPr/>
            </p:nvSpPr>
            <p:spPr>
              <a:xfrm>
                <a:off x="11256962" y="6448425"/>
                <a:ext cx="7938" cy="23813"/>
              </a:xfrm>
              <a:custGeom>
                <a:avLst/>
                <a:gdLst>
                  <a:gd name="txL" fmla="*/ 0 w 1"/>
                  <a:gd name="txT" fmla="*/ 0 h 3"/>
                  <a:gd name="txR" fmla="*/ 1 w 1"/>
                  <a:gd name="txB" fmla="*/ 3 h 3"/>
                </a:gdLst>
                <a:ahLst/>
                <a:cxnLst>
                  <a:cxn ang="0">
                    <a:pos x="2147483647" y="0"/>
                  </a:cxn>
                  <a:cxn ang="0">
                    <a:pos x="2147483647" y="2147483647"/>
                  </a:cxn>
                  <a:cxn ang="0">
                    <a:pos x="2147483647" y="2147483647"/>
                  </a:cxn>
                  <a:cxn ang="0">
                    <a:pos x="0" y="0"/>
                  </a:cxn>
                  <a:cxn ang="0">
                    <a:pos x="2147483647" y="0"/>
                  </a:cxn>
                </a:cxnLst>
                <a:rect l="txL" t="txT" r="txR" b="txB"/>
                <a:pathLst>
                  <a:path w="1" h="3">
                    <a:moveTo>
                      <a:pt x="1" y="0"/>
                    </a:moveTo>
                    <a:cubicBezTo>
                      <a:pt x="1" y="1"/>
                      <a:pt x="1" y="2"/>
                      <a:pt x="1" y="3"/>
                    </a:cubicBezTo>
                    <a:cubicBezTo>
                      <a:pt x="1" y="3"/>
                      <a:pt x="1" y="3"/>
                      <a:pt x="1" y="2"/>
                    </a:cubicBezTo>
                    <a:cubicBezTo>
                      <a:pt x="1" y="2"/>
                      <a:pt x="1" y="1"/>
                      <a:pt x="0" y="0"/>
                    </a:cubicBezTo>
                    <a:cubicBezTo>
                      <a:pt x="0" y="0"/>
                      <a:pt x="1" y="0"/>
                      <a:pt x="1" y="0"/>
                    </a:cubicBezTo>
                    <a:close/>
                  </a:path>
                </a:pathLst>
              </a:custGeom>
              <a:solidFill>
                <a:srgbClr val="FFFFFF">
                  <a:alpha val="100000"/>
                </a:srgbClr>
              </a:solidFill>
              <a:ln w="9525">
                <a:noFill/>
              </a:ln>
            </p:spPr>
            <p:txBody>
              <a:bodyPr/>
              <a:p>
                <a:endParaRPr lang="zh-CN" altLang="en-US"/>
              </a:p>
            </p:txBody>
          </p:sp>
          <p:sp>
            <p:nvSpPr>
              <p:cNvPr id="16710" name="Freeform 311"/>
              <p:cNvSpPr/>
              <p:nvPr/>
            </p:nvSpPr>
            <p:spPr>
              <a:xfrm>
                <a:off x="11272837" y="6448425"/>
                <a:ext cx="7938" cy="15875"/>
              </a:xfrm>
              <a:custGeom>
                <a:avLst/>
                <a:gdLst>
                  <a:gd name="txL" fmla="*/ 0 w 1"/>
                  <a:gd name="txT" fmla="*/ 0 h 2"/>
                  <a:gd name="txR" fmla="*/ 1 w 1"/>
                  <a:gd name="txB" fmla="*/ 2 h 2"/>
                </a:gdLst>
                <a:ahLst/>
                <a:cxnLst>
                  <a:cxn ang="0">
                    <a:pos x="0" y="0"/>
                  </a:cxn>
                  <a:cxn ang="0">
                    <a:pos x="2147483647" y="2147483647"/>
                  </a:cxn>
                  <a:cxn ang="0">
                    <a:pos x="0" y="2147483647"/>
                  </a:cxn>
                  <a:cxn ang="0">
                    <a:pos x="0" y="0"/>
                  </a:cxn>
                  <a:cxn ang="0">
                    <a:pos x="0" y="0"/>
                  </a:cxn>
                </a:cxnLst>
                <a:rect l="txL" t="txT" r="txR" b="txB"/>
                <a:pathLst>
                  <a:path w="1" h="2">
                    <a:moveTo>
                      <a:pt x="0" y="0"/>
                    </a:moveTo>
                    <a:cubicBezTo>
                      <a:pt x="0" y="0"/>
                      <a:pt x="1" y="1"/>
                      <a:pt x="1" y="2"/>
                    </a:cubicBezTo>
                    <a:cubicBezTo>
                      <a:pt x="1" y="2"/>
                      <a:pt x="0" y="2"/>
                      <a:pt x="0" y="2"/>
                    </a:cubicBezTo>
                    <a:cubicBezTo>
                      <a:pt x="0" y="1"/>
                      <a:pt x="0" y="0"/>
                      <a:pt x="0" y="0"/>
                    </a:cubicBezTo>
                    <a:cubicBezTo>
                      <a:pt x="0" y="0"/>
                      <a:pt x="0" y="0"/>
                      <a:pt x="0" y="0"/>
                    </a:cubicBezTo>
                    <a:close/>
                  </a:path>
                </a:pathLst>
              </a:custGeom>
              <a:solidFill>
                <a:srgbClr val="FFFFFF">
                  <a:alpha val="100000"/>
                </a:srgbClr>
              </a:solidFill>
              <a:ln w="9525">
                <a:noFill/>
              </a:ln>
            </p:spPr>
            <p:txBody>
              <a:bodyPr/>
              <a:p>
                <a:endParaRPr lang="zh-CN" altLang="en-US"/>
              </a:p>
            </p:txBody>
          </p:sp>
          <p:sp>
            <p:nvSpPr>
              <p:cNvPr id="16711" name="Freeform 312"/>
              <p:cNvSpPr/>
              <p:nvPr/>
            </p:nvSpPr>
            <p:spPr>
              <a:xfrm>
                <a:off x="11288712" y="6440487"/>
                <a:ext cx="1" cy="23813"/>
              </a:xfrm>
              <a:custGeom>
                <a:avLst/>
                <a:gdLst>
                  <a:gd name="txL" fmla="*/ 0 w 1"/>
                  <a:gd name="txT" fmla="*/ 0 h 3"/>
                  <a:gd name="txR" fmla="*/ 1 w 1"/>
                  <a:gd name="txB" fmla="*/ 3 h 3"/>
                </a:gdLst>
                <a:ahLst/>
                <a:cxnLst>
                  <a:cxn ang="0">
                    <a:pos x="0" y="2147483647"/>
                  </a:cxn>
                  <a:cxn ang="0">
                    <a:pos x="0" y="2147483647"/>
                  </a:cxn>
                  <a:cxn ang="0">
                    <a:pos x="0" y="2147483647"/>
                  </a:cxn>
                  <a:cxn ang="0">
                    <a:pos x="0" y="2147483647"/>
                  </a:cxn>
                  <a:cxn ang="0">
                    <a:pos x="0" y="2147483647"/>
                  </a:cxn>
                </a:cxnLst>
                <a:rect l="txL" t="txT" r="txR" b="txB"/>
                <a:pathLst>
                  <a:path w="1" h="3">
                    <a:moveTo>
                      <a:pt x="0" y="1"/>
                    </a:moveTo>
                    <a:cubicBezTo>
                      <a:pt x="0" y="1"/>
                      <a:pt x="0" y="2"/>
                      <a:pt x="0" y="3"/>
                    </a:cubicBezTo>
                    <a:cubicBezTo>
                      <a:pt x="0" y="3"/>
                      <a:pt x="0" y="3"/>
                      <a:pt x="0" y="3"/>
                    </a:cubicBezTo>
                    <a:cubicBezTo>
                      <a:pt x="0" y="2"/>
                      <a:pt x="0" y="1"/>
                      <a:pt x="0" y="1"/>
                    </a:cubicBezTo>
                    <a:cubicBezTo>
                      <a:pt x="0" y="0"/>
                      <a:pt x="0" y="0"/>
                      <a:pt x="0" y="1"/>
                    </a:cubicBezTo>
                    <a:close/>
                  </a:path>
                </a:pathLst>
              </a:custGeom>
              <a:solidFill>
                <a:srgbClr val="FFFFFF">
                  <a:alpha val="100000"/>
                </a:srgbClr>
              </a:solidFill>
              <a:ln w="9525">
                <a:noFill/>
              </a:ln>
            </p:spPr>
            <p:txBody>
              <a:bodyPr/>
              <a:p>
                <a:endParaRPr lang="zh-CN" altLang="en-US"/>
              </a:p>
            </p:txBody>
          </p:sp>
          <p:sp>
            <p:nvSpPr>
              <p:cNvPr id="16712" name="Freeform 313"/>
              <p:cNvSpPr/>
              <p:nvPr/>
            </p:nvSpPr>
            <p:spPr>
              <a:xfrm>
                <a:off x="11249025" y="6472237"/>
                <a:ext cx="15875" cy="215900"/>
              </a:xfrm>
              <a:custGeom>
                <a:avLst/>
                <a:gdLst>
                  <a:gd name="txL" fmla="*/ 0 w 2"/>
                  <a:gd name="txT" fmla="*/ 0 h 28"/>
                  <a:gd name="txR" fmla="*/ 2 w 2"/>
                  <a:gd name="txB" fmla="*/ 28 h 28"/>
                </a:gdLst>
                <a:ahLst/>
                <a:cxnLst>
                  <a:cxn ang="0">
                    <a:pos x="2147483647" y="2147483647"/>
                  </a:cxn>
                  <a:cxn ang="0">
                    <a:pos x="2147483647" y="2147483647"/>
                  </a:cxn>
                  <a:cxn ang="0">
                    <a:pos x="0" y="2147483647"/>
                  </a:cxn>
                  <a:cxn ang="0">
                    <a:pos x="0" y="2147483647"/>
                  </a:cxn>
                  <a:cxn ang="0">
                    <a:pos x="2147483647" y="2147483647"/>
                  </a:cxn>
                </a:cxnLst>
                <a:rect l="txL" t="txT" r="txR" b="txB"/>
                <a:pathLst>
                  <a:path w="2" h="28">
                    <a:moveTo>
                      <a:pt x="2" y="28"/>
                    </a:moveTo>
                    <a:cubicBezTo>
                      <a:pt x="2" y="28"/>
                      <a:pt x="2" y="28"/>
                      <a:pt x="2" y="28"/>
                    </a:cubicBezTo>
                    <a:cubicBezTo>
                      <a:pt x="1" y="19"/>
                      <a:pt x="0" y="10"/>
                      <a:pt x="0" y="1"/>
                    </a:cubicBezTo>
                    <a:cubicBezTo>
                      <a:pt x="0" y="0"/>
                      <a:pt x="0" y="0"/>
                      <a:pt x="0" y="1"/>
                    </a:cubicBezTo>
                    <a:cubicBezTo>
                      <a:pt x="1" y="10"/>
                      <a:pt x="2" y="19"/>
                      <a:pt x="2" y="28"/>
                    </a:cubicBezTo>
                    <a:close/>
                  </a:path>
                </a:pathLst>
              </a:custGeom>
              <a:solidFill>
                <a:srgbClr val="FFFFFF">
                  <a:alpha val="100000"/>
                </a:srgbClr>
              </a:solidFill>
              <a:ln w="9525">
                <a:noFill/>
              </a:ln>
            </p:spPr>
            <p:txBody>
              <a:bodyPr/>
              <a:p>
                <a:endParaRPr lang="zh-CN" altLang="en-US"/>
              </a:p>
            </p:txBody>
          </p:sp>
          <p:sp>
            <p:nvSpPr>
              <p:cNvPr id="16713" name="Freeform 314"/>
              <p:cNvSpPr>
                <a:spLocks noEditPoints="1"/>
              </p:cNvSpPr>
              <p:nvPr/>
            </p:nvSpPr>
            <p:spPr>
              <a:xfrm>
                <a:off x="10979150" y="6210300"/>
                <a:ext cx="509588" cy="1047750"/>
              </a:xfrm>
              <a:custGeom>
                <a:avLst/>
                <a:gdLst>
                  <a:gd name="txL" fmla="*/ 0 w 66"/>
                  <a:gd name="txT" fmla="*/ 0 h 136"/>
                  <a:gd name="txR" fmla="*/ 66 w 66"/>
                  <a:gd name="txB" fmla="*/ 136 h 13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6" h="136">
                    <a:moveTo>
                      <a:pt x="1" y="13"/>
                    </a:moveTo>
                    <a:cubicBezTo>
                      <a:pt x="1" y="12"/>
                      <a:pt x="2" y="12"/>
                      <a:pt x="2" y="13"/>
                    </a:cubicBezTo>
                    <a:cubicBezTo>
                      <a:pt x="2" y="19"/>
                      <a:pt x="11" y="16"/>
                      <a:pt x="14" y="20"/>
                    </a:cubicBezTo>
                    <a:cubicBezTo>
                      <a:pt x="17" y="22"/>
                      <a:pt x="16" y="26"/>
                      <a:pt x="16" y="29"/>
                    </a:cubicBezTo>
                    <a:cubicBezTo>
                      <a:pt x="18" y="30"/>
                      <a:pt x="19" y="32"/>
                      <a:pt x="20" y="34"/>
                    </a:cubicBezTo>
                    <a:cubicBezTo>
                      <a:pt x="21" y="37"/>
                      <a:pt x="22" y="40"/>
                      <a:pt x="21" y="43"/>
                    </a:cubicBezTo>
                    <a:cubicBezTo>
                      <a:pt x="22" y="43"/>
                      <a:pt x="22" y="43"/>
                      <a:pt x="22" y="43"/>
                    </a:cubicBezTo>
                    <a:cubicBezTo>
                      <a:pt x="23" y="55"/>
                      <a:pt x="25" y="67"/>
                      <a:pt x="27" y="78"/>
                    </a:cubicBezTo>
                    <a:cubicBezTo>
                      <a:pt x="32" y="80"/>
                      <a:pt x="39" y="80"/>
                      <a:pt x="43" y="80"/>
                    </a:cubicBezTo>
                    <a:cubicBezTo>
                      <a:pt x="43" y="79"/>
                      <a:pt x="43" y="79"/>
                      <a:pt x="43" y="79"/>
                    </a:cubicBezTo>
                    <a:cubicBezTo>
                      <a:pt x="42" y="64"/>
                      <a:pt x="41" y="50"/>
                      <a:pt x="39" y="35"/>
                    </a:cubicBezTo>
                    <a:cubicBezTo>
                      <a:pt x="39" y="35"/>
                      <a:pt x="39" y="35"/>
                      <a:pt x="39" y="35"/>
                    </a:cubicBezTo>
                    <a:cubicBezTo>
                      <a:pt x="41" y="49"/>
                      <a:pt x="43" y="65"/>
                      <a:pt x="43" y="79"/>
                    </a:cubicBezTo>
                    <a:cubicBezTo>
                      <a:pt x="43" y="79"/>
                      <a:pt x="43" y="79"/>
                      <a:pt x="43" y="79"/>
                    </a:cubicBezTo>
                    <a:cubicBezTo>
                      <a:pt x="44" y="79"/>
                      <a:pt x="44" y="79"/>
                      <a:pt x="45" y="79"/>
                    </a:cubicBezTo>
                    <a:cubicBezTo>
                      <a:pt x="45" y="79"/>
                      <a:pt x="45" y="79"/>
                      <a:pt x="45" y="79"/>
                    </a:cubicBezTo>
                    <a:cubicBezTo>
                      <a:pt x="44" y="62"/>
                      <a:pt x="42" y="45"/>
                      <a:pt x="41" y="28"/>
                    </a:cubicBezTo>
                    <a:cubicBezTo>
                      <a:pt x="41" y="28"/>
                      <a:pt x="41" y="28"/>
                      <a:pt x="41" y="28"/>
                    </a:cubicBezTo>
                    <a:cubicBezTo>
                      <a:pt x="41" y="28"/>
                      <a:pt x="41" y="28"/>
                      <a:pt x="41" y="28"/>
                    </a:cubicBezTo>
                    <a:cubicBezTo>
                      <a:pt x="40" y="30"/>
                      <a:pt x="36" y="30"/>
                      <a:pt x="34" y="29"/>
                    </a:cubicBezTo>
                    <a:cubicBezTo>
                      <a:pt x="35" y="31"/>
                      <a:pt x="35" y="32"/>
                      <a:pt x="35" y="34"/>
                    </a:cubicBezTo>
                    <a:cubicBezTo>
                      <a:pt x="35" y="34"/>
                      <a:pt x="35" y="34"/>
                      <a:pt x="35" y="34"/>
                    </a:cubicBezTo>
                    <a:cubicBezTo>
                      <a:pt x="37" y="35"/>
                      <a:pt x="39" y="34"/>
                      <a:pt x="41" y="34"/>
                    </a:cubicBezTo>
                    <a:cubicBezTo>
                      <a:pt x="42" y="34"/>
                      <a:pt x="42" y="34"/>
                      <a:pt x="41" y="34"/>
                    </a:cubicBezTo>
                    <a:cubicBezTo>
                      <a:pt x="40" y="34"/>
                      <a:pt x="38" y="35"/>
                      <a:pt x="37" y="35"/>
                    </a:cubicBezTo>
                    <a:cubicBezTo>
                      <a:pt x="37" y="46"/>
                      <a:pt x="38" y="58"/>
                      <a:pt x="39" y="70"/>
                    </a:cubicBezTo>
                    <a:cubicBezTo>
                      <a:pt x="40" y="73"/>
                      <a:pt x="40" y="76"/>
                      <a:pt x="41" y="79"/>
                    </a:cubicBezTo>
                    <a:cubicBezTo>
                      <a:pt x="41" y="79"/>
                      <a:pt x="41" y="79"/>
                      <a:pt x="41" y="79"/>
                    </a:cubicBezTo>
                    <a:cubicBezTo>
                      <a:pt x="30" y="79"/>
                      <a:pt x="30" y="79"/>
                      <a:pt x="30" y="79"/>
                    </a:cubicBezTo>
                    <a:cubicBezTo>
                      <a:pt x="28" y="68"/>
                      <a:pt x="26" y="58"/>
                      <a:pt x="24" y="48"/>
                    </a:cubicBezTo>
                    <a:cubicBezTo>
                      <a:pt x="24" y="48"/>
                      <a:pt x="24" y="47"/>
                      <a:pt x="24" y="47"/>
                    </a:cubicBezTo>
                    <a:cubicBezTo>
                      <a:pt x="24" y="47"/>
                      <a:pt x="24" y="47"/>
                      <a:pt x="24" y="47"/>
                    </a:cubicBezTo>
                    <a:cubicBezTo>
                      <a:pt x="23" y="45"/>
                      <a:pt x="23" y="41"/>
                      <a:pt x="23" y="39"/>
                    </a:cubicBezTo>
                    <a:cubicBezTo>
                      <a:pt x="22" y="35"/>
                      <a:pt x="21" y="31"/>
                      <a:pt x="20" y="27"/>
                    </a:cubicBezTo>
                    <a:cubicBezTo>
                      <a:pt x="20" y="27"/>
                      <a:pt x="20" y="27"/>
                      <a:pt x="21" y="27"/>
                    </a:cubicBezTo>
                    <a:cubicBezTo>
                      <a:pt x="23" y="26"/>
                      <a:pt x="24" y="26"/>
                      <a:pt x="26" y="25"/>
                    </a:cubicBezTo>
                    <a:cubicBezTo>
                      <a:pt x="27" y="25"/>
                      <a:pt x="27" y="25"/>
                      <a:pt x="27" y="25"/>
                    </a:cubicBezTo>
                    <a:cubicBezTo>
                      <a:pt x="28" y="32"/>
                      <a:pt x="32" y="38"/>
                      <a:pt x="32" y="45"/>
                    </a:cubicBezTo>
                    <a:cubicBezTo>
                      <a:pt x="32" y="45"/>
                      <a:pt x="32" y="45"/>
                      <a:pt x="32" y="45"/>
                    </a:cubicBezTo>
                    <a:cubicBezTo>
                      <a:pt x="34" y="53"/>
                      <a:pt x="37" y="60"/>
                      <a:pt x="39" y="68"/>
                    </a:cubicBezTo>
                    <a:cubicBezTo>
                      <a:pt x="37" y="57"/>
                      <a:pt x="37" y="46"/>
                      <a:pt x="37" y="35"/>
                    </a:cubicBezTo>
                    <a:cubicBezTo>
                      <a:pt x="36" y="35"/>
                      <a:pt x="35" y="35"/>
                      <a:pt x="35" y="34"/>
                    </a:cubicBezTo>
                    <a:cubicBezTo>
                      <a:pt x="35" y="34"/>
                      <a:pt x="35" y="34"/>
                      <a:pt x="35" y="34"/>
                    </a:cubicBezTo>
                    <a:cubicBezTo>
                      <a:pt x="35" y="35"/>
                      <a:pt x="35" y="35"/>
                      <a:pt x="35" y="34"/>
                    </a:cubicBezTo>
                    <a:cubicBezTo>
                      <a:pt x="34" y="33"/>
                      <a:pt x="34" y="31"/>
                      <a:pt x="34" y="29"/>
                    </a:cubicBezTo>
                    <a:cubicBezTo>
                      <a:pt x="34" y="29"/>
                      <a:pt x="34" y="29"/>
                      <a:pt x="34" y="29"/>
                    </a:cubicBezTo>
                    <a:cubicBezTo>
                      <a:pt x="34" y="29"/>
                      <a:pt x="34" y="29"/>
                      <a:pt x="34" y="29"/>
                    </a:cubicBezTo>
                    <a:cubicBezTo>
                      <a:pt x="34" y="29"/>
                      <a:pt x="34" y="29"/>
                      <a:pt x="34" y="29"/>
                    </a:cubicBezTo>
                    <a:cubicBezTo>
                      <a:pt x="34" y="27"/>
                      <a:pt x="34" y="25"/>
                      <a:pt x="34" y="23"/>
                    </a:cubicBezTo>
                    <a:cubicBezTo>
                      <a:pt x="34" y="23"/>
                      <a:pt x="34" y="23"/>
                      <a:pt x="34" y="23"/>
                    </a:cubicBezTo>
                    <a:cubicBezTo>
                      <a:pt x="34" y="22"/>
                      <a:pt x="34" y="21"/>
                      <a:pt x="34" y="21"/>
                    </a:cubicBezTo>
                    <a:cubicBezTo>
                      <a:pt x="36" y="20"/>
                      <a:pt x="39" y="20"/>
                      <a:pt x="40" y="21"/>
                    </a:cubicBezTo>
                    <a:cubicBezTo>
                      <a:pt x="42" y="23"/>
                      <a:pt x="42" y="26"/>
                      <a:pt x="41" y="28"/>
                    </a:cubicBezTo>
                    <a:cubicBezTo>
                      <a:pt x="41" y="28"/>
                      <a:pt x="41" y="28"/>
                      <a:pt x="41" y="28"/>
                    </a:cubicBezTo>
                    <a:cubicBezTo>
                      <a:pt x="41" y="28"/>
                      <a:pt x="41" y="28"/>
                      <a:pt x="41" y="28"/>
                    </a:cubicBezTo>
                    <a:cubicBezTo>
                      <a:pt x="43" y="45"/>
                      <a:pt x="45" y="62"/>
                      <a:pt x="46" y="79"/>
                    </a:cubicBezTo>
                    <a:cubicBezTo>
                      <a:pt x="47" y="79"/>
                      <a:pt x="48" y="79"/>
                      <a:pt x="48" y="79"/>
                    </a:cubicBezTo>
                    <a:cubicBezTo>
                      <a:pt x="48" y="79"/>
                      <a:pt x="48" y="79"/>
                      <a:pt x="48" y="79"/>
                    </a:cubicBezTo>
                    <a:cubicBezTo>
                      <a:pt x="47" y="70"/>
                      <a:pt x="46" y="62"/>
                      <a:pt x="46" y="53"/>
                    </a:cubicBezTo>
                    <a:cubicBezTo>
                      <a:pt x="45" y="53"/>
                      <a:pt x="45" y="53"/>
                      <a:pt x="45" y="53"/>
                    </a:cubicBezTo>
                    <a:cubicBezTo>
                      <a:pt x="45" y="50"/>
                      <a:pt x="45" y="46"/>
                      <a:pt x="45" y="43"/>
                    </a:cubicBezTo>
                    <a:cubicBezTo>
                      <a:pt x="45" y="42"/>
                      <a:pt x="45" y="37"/>
                      <a:pt x="47" y="36"/>
                    </a:cubicBezTo>
                    <a:cubicBezTo>
                      <a:pt x="46" y="35"/>
                      <a:pt x="46" y="33"/>
                      <a:pt x="46" y="32"/>
                    </a:cubicBezTo>
                    <a:cubicBezTo>
                      <a:pt x="46" y="32"/>
                      <a:pt x="47" y="32"/>
                      <a:pt x="47" y="32"/>
                    </a:cubicBezTo>
                    <a:cubicBezTo>
                      <a:pt x="47" y="33"/>
                      <a:pt x="47" y="35"/>
                      <a:pt x="47" y="36"/>
                    </a:cubicBezTo>
                    <a:cubicBezTo>
                      <a:pt x="48" y="36"/>
                      <a:pt x="49" y="38"/>
                      <a:pt x="49" y="39"/>
                    </a:cubicBezTo>
                    <a:cubicBezTo>
                      <a:pt x="50" y="43"/>
                      <a:pt x="51" y="47"/>
                      <a:pt x="51" y="50"/>
                    </a:cubicBezTo>
                    <a:cubicBezTo>
                      <a:pt x="51" y="50"/>
                      <a:pt x="51" y="50"/>
                      <a:pt x="51" y="50"/>
                    </a:cubicBezTo>
                    <a:cubicBezTo>
                      <a:pt x="50" y="48"/>
                      <a:pt x="50" y="45"/>
                      <a:pt x="49" y="43"/>
                    </a:cubicBezTo>
                    <a:cubicBezTo>
                      <a:pt x="49" y="42"/>
                      <a:pt x="48" y="36"/>
                      <a:pt x="46" y="38"/>
                    </a:cubicBezTo>
                    <a:cubicBezTo>
                      <a:pt x="46" y="38"/>
                      <a:pt x="46" y="40"/>
                      <a:pt x="46" y="41"/>
                    </a:cubicBezTo>
                    <a:cubicBezTo>
                      <a:pt x="46" y="42"/>
                      <a:pt x="46" y="43"/>
                      <a:pt x="46" y="45"/>
                    </a:cubicBezTo>
                    <a:cubicBezTo>
                      <a:pt x="46" y="46"/>
                      <a:pt x="46" y="47"/>
                      <a:pt x="46" y="49"/>
                    </a:cubicBezTo>
                    <a:cubicBezTo>
                      <a:pt x="46" y="50"/>
                      <a:pt x="46" y="50"/>
                      <a:pt x="46" y="51"/>
                    </a:cubicBezTo>
                    <a:cubicBezTo>
                      <a:pt x="46" y="52"/>
                      <a:pt x="46" y="52"/>
                      <a:pt x="46" y="52"/>
                    </a:cubicBezTo>
                    <a:cubicBezTo>
                      <a:pt x="46" y="52"/>
                      <a:pt x="46" y="52"/>
                      <a:pt x="46" y="52"/>
                    </a:cubicBezTo>
                    <a:cubicBezTo>
                      <a:pt x="46" y="52"/>
                      <a:pt x="46" y="52"/>
                      <a:pt x="46" y="52"/>
                    </a:cubicBezTo>
                    <a:cubicBezTo>
                      <a:pt x="48" y="52"/>
                      <a:pt x="49" y="52"/>
                      <a:pt x="51" y="51"/>
                    </a:cubicBezTo>
                    <a:cubicBezTo>
                      <a:pt x="51" y="51"/>
                      <a:pt x="51" y="51"/>
                      <a:pt x="51" y="51"/>
                    </a:cubicBezTo>
                    <a:cubicBezTo>
                      <a:pt x="52" y="60"/>
                      <a:pt x="52" y="69"/>
                      <a:pt x="53" y="77"/>
                    </a:cubicBezTo>
                    <a:cubicBezTo>
                      <a:pt x="56" y="76"/>
                      <a:pt x="59" y="73"/>
                      <a:pt x="61" y="69"/>
                    </a:cubicBezTo>
                    <a:cubicBezTo>
                      <a:pt x="61" y="63"/>
                      <a:pt x="61" y="56"/>
                      <a:pt x="61" y="49"/>
                    </a:cubicBezTo>
                    <a:cubicBezTo>
                      <a:pt x="61" y="49"/>
                      <a:pt x="61" y="49"/>
                      <a:pt x="61" y="49"/>
                    </a:cubicBezTo>
                    <a:cubicBezTo>
                      <a:pt x="61" y="44"/>
                      <a:pt x="61" y="39"/>
                      <a:pt x="61" y="35"/>
                    </a:cubicBezTo>
                    <a:cubicBezTo>
                      <a:pt x="61" y="35"/>
                      <a:pt x="61" y="34"/>
                      <a:pt x="60" y="34"/>
                    </a:cubicBezTo>
                    <a:cubicBezTo>
                      <a:pt x="60" y="34"/>
                      <a:pt x="59" y="34"/>
                      <a:pt x="58" y="34"/>
                    </a:cubicBezTo>
                    <a:cubicBezTo>
                      <a:pt x="58" y="47"/>
                      <a:pt x="58" y="61"/>
                      <a:pt x="57" y="74"/>
                    </a:cubicBezTo>
                    <a:cubicBezTo>
                      <a:pt x="57" y="74"/>
                      <a:pt x="57" y="74"/>
                      <a:pt x="57" y="74"/>
                    </a:cubicBezTo>
                    <a:cubicBezTo>
                      <a:pt x="57" y="61"/>
                      <a:pt x="57" y="47"/>
                      <a:pt x="58" y="34"/>
                    </a:cubicBezTo>
                    <a:cubicBezTo>
                      <a:pt x="57" y="34"/>
                      <a:pt x="56" y="34"/>
                      <a:pt x="54" y="34"/>
                    </a:cubicBezTo>
                    <a:cubicBezTo>
                      <a:pt x="55" y="48"/>
                      <a:pt x="55" y="62"/>
                      <a:pt x="54" y="77"/>
                    </a:cubicBezTo>
                    <a:cubicBezTo>
                      <a:pt x="54" y="77"/>
                      <a:pt x="53" y="77"/>
                      <a:pt x="53" y="77"/>
                    </a:cubicBezTo>
                    <a:cubicBezTo>
                      <a:pt x="54" y="62"/>
                      <a:pt x="53" y="48"/>
                      <a:pt x="54" y="34"/>
                    </a:cubicBezTo>
                    <a:cubicBezTo>
                      <a:pt x="54" y="34"/>
                      <a:pt x="54" y="33"/>
                      <a:pt x="54" y="33"/>
                    </a:cubicBezTo>
                    <a:cubicBezTo>
                      <a:pt x="57" y="33"/>
                      <a:pt x="61" y="33"/>
                      <a:pt x="64" y="35"/>
                    </a:cubicBezTo>
                    <a:cubicBezTo>
                      <a:pt x="64" y="31"/>
                      <a:pt x="64" y="27"/>
                      <a:pt x="64" y="23"/>
                    </a:cubicBezTo>
                    <a:cubicBezTo>
                      <a:pt x="64" y="18"/>
                      <a:pt x="63" y="18"/>
                      <a:pt x="61" y="13"/>
                    </a:cubicBezTo>
                    <a:cubicBezTo>
                      <a:pt x="61" y="11"/>
                      <a:pt x="61" y="3"/>
                      <a:pt x="58" y="2"/>
                    </a:cubicBezTo>
                    <a:cubicBezTo>
                      <a:pt x="53" y="2"/>
                      <a:pt x="54" y="30"/>
                      <a:pt x="54" y="33"/>
                    </a:cubicBezTo>
                    <a:cubicBezTo>
                      <a:pt x="54" y="33"/>
                      <a:pt x="53" y="34"/>
                      <a:pt x="53" y="33"/>
                    </a:cubicBezTo>
                    <a:cubicBezTo>
                      <a:pt x="53" y="30"/>
                      <a:pt x="52" y="0"/>
                      <a:pt x="58" y="1"/>
                    </a:cubicBezTo>
                    <a:cubicBezTo>
                      <a:pt x="61" y="1"/>
                      <a:pt x="61" y="10"/>
                      <a:pt x="62" y="12"/>
                    </a:cubicBezTo>
                    <a:cubicBezTo>
                      <a:pt x="63" y="15"/>
                      <a:pt x="64" y="17"/>
                      <a:pt x="65" y="20"/>
                    </a:cubicBezTo>
                    <a:cubicBezTo>
                      <a:pt x="65" y="25"/>
                      <a:pt x="64" y="30"/>
                      <a:pt x="65" y="35"/>
                    </a:cubicBezTo>
                    <a:cubicBezTo>
                      <a:pt x="65" y="35"/>
                      <a:pt x="65" y="36"/>
                      <a:pt x="64" y="36"/>
                    </a:cubicBezTo>
                    <a:cubicBezTo>
                      <a:pt x="64" y="36"/>
                      <a:pt x="65" y="36"/>
                      <a:pt x="65" y="36"/>
                    </a:cubicBezTo>
                    <a:cubicBezTo>
                      <a:pt x="66" y="39"/>
                      <a:pt x="65" y="42"/>
                      <a:pt x="64" y="45"/>
                    </a:cubicBezTo>
                    <a:cubicBezTo>
                      <a:pt x="64" y="49"/>
                      <a:pt x="64" y="52"/>
                      <a:pt x="63" y="56"/>
                    </a:cubicBezTo>
                    <a:cubicBezTo>
                      <a:pt x="63" y="56"/>
                      <a:pt x="62" y="56"/>
                      <a:pt x="62" y="56"/>
                    </a:cubicBezTo>
                    <a:cubicBezTo>
                      <a:pt x="62" y="55"/>
                      <a:pt x="62" y="53"/>
                      <a:pt x="62" y="52"/>
                    </a:cubicBezTo>
                    <a:cubicBezTo>
                      <a:pt x="61" y="57"/>
                      <a:pt x="61" y="63"/>
                      <a:pt x="61" y="69"/>
                    </a:cubicBezTo>
                    <a:cubicBezTo>
                      <a:pt x="61" y="69"/>
                      <a:pt x="61" y="69"/>
                      <a:pt x="61" y="69"/>
                    </a:cubicBezTo>
                    <a:cubicBezTo>
                      <a:pt x="62" y="68"/>
                      <a:pt x="63" y="68"/>
                      <a:pt x="62" y="69"/>
                    </a:cubicBezTo>
                    <a:cubicBezTo>
                      <a:pt x="62" y="69"/>
                      <a:pt x="62" y="70"/>
                      <a:pt x="62" y="70"/>
                    </a:cubicBezTo>
                    <a:cubicBezTo>
                      <a:pt x="63" y="79"/>
                      <a:pt x="63" y="88"/>
                      <a:pt x="63" y="96"/>
                    </a:cubicBezTo>
                    <a:cubicBezTo>
                      <a:pt x="63" y="104"/>
                      <a:pt x="65" y="114"/>
                      <a:pt x="64" y="121"/>
                    </a:cubicBezTo>
                    <a:cubicBezTo>
                      <a:pt x="62" y="130"/>
                      <a:pt x="50" y="134"/>
                      <a:pt x="43" y="135"/>
                    </a:cubicBezTo>
                    <a:cubicBezTo>
                      <a:pt x="35" y="136"/>
                      <a:pt x="23" y="135"/>
                      <a:pt x="20" y="126"/>
                    </a:cubicBezTo>
                    <a:cubicBezTo>
                      <a:pt x="18" y="121"/>
                      <a:pt x="18" y="112"/>
                      <a:pt x="18" y="106"/>
                    </a:cubicBezTo>
                    <a:cubicBezTo>
                      <a:pt x="17" y="95"/>
                      <a:pt x="17" y="84"/>
                      <a:pt x="17" y="74"/>
                    </a:cubicBezTo>
                    <a:cubicBezTo>
                      <a:pt x="16" y="73"/>
                      <a:pt x="17" y="72"/>
                      <a:pt x="18" y="73"/>
                    </a:cubicBezTo>
                    <a:cubicBezTo>
                      <a:pt x="18" y="74"/>
                      <a:pt x="19" y="75"/>
                      <a:pt x="20" y="75"/>
                    </a:cubicBezTo>
                    <a:cubicBezTo>
                      <a:pt x="18" y="65"/>
                      <a:pt x="17" y="55"/>
                      <a:pt x="15" y="45"/>
                    </a:cubicBezTo>
                    <a:cubicBezTo>
                      <a:pt x="14" y="45"/>
                      <a:pt x="15" y="45"/>
                      <a:pt x="15" y="45"/>
                    </a:cubicBezTo>
                    <a:cubicBezTo>
                      <a:pt x="17" y="44"/>
                      <a:pt x="19" y="44"/>
                      <a:pt x="21" y="43"/>
                    </a:cubicBezTo>
                    <a:cubicBezTo>
                      <a:pt x="21" y="43"/>
                      <a:pt x="21" y="43"/>
                      <a:pt x="21" y="43"/>
                    </a:cubicBezTo>
                    <a:cubicBezTo>
                      <a:pt x="21" y="40"/>
                      <a:pt x="20" y="37"/>
                      <a:pt x="19" y="34"/>
                    </a:cubicBezTo>
                    <a:cubicBezTo>
                      <a:pt x="19" y="33"/>
                      <a:pt x="18" y="32"/>
                      <a:pt x="18" y="32"/>
                    </a:cubicBezTo>
                    <a:cubicBezTo>
                      <a:pt x="17" y="31"/>
                      <a:pt x="16" y="30"/>
                      <a:pt x="16" y="30"/>
                    </a:cubicBezTo>
                    <a:cubicBezTo>
                      <a:pt x="14" y="31"/>
                      <a:pt x="13" y="31"/>
                      <a:pt x="14" y="33"/>
                    </a:cubicBezTo>
                    <a:cubicBezTo>
                      <a:pt x="13" y="35"/>
                      <a:pt x="14" y="38"/>
                      <a:pt x="15" y="40"/>
                    </a:cubicBezTo>
                    <a:cubicBezTo>
                      <a:pt x="15" y="41"/>
                      <a:pt x="16" y="43"/>
                      <a:pt x="15" y="45"/>
                    </a:cubicBezTo>
                    <a:cubicBezTo>
                      <a:pt x="15" y="45"/>
                      <a:pt x="15" y="45"/>
                      <a:pt x="15" y="45"/>
                    </a:cubicBezTo>
                    <a:cubicBezTo>
                      <a:pt x="14" y="40"/>
                      <a:pt x="13" y="36"/>
                      <a:pt x="13" y="32"/>
                    </a:cubicBezTo>
                    <a:cubicBezTo>
                      <a:pt x="12" y="31"/>
                      <a:pt x="13" y="30"/>
                      <a:pt x="13" y="30"/>
                    </a:cubicBezTo>
                    <a:cubicBezTo>
                      <a:pt x="10" y="31"/>
                      <a:pt x="6" y="28"/>
                      <a:pt x="4" y="26"/>
                    </a:cubicBezTo>
                    <a:cubicBezTo>
                      <a:pt x="1" y="22"/>
                      <a:pt x="0" y="17"/>
                      <a:pt x="1" y="13"/>
                    </a:cubicBezTo>
                    <a:close/>
                    <a:moveTo>
                      <a:pt x="25" y="46"/>
                    </a:moveTo>
                    <a:cubicBezTo>
                      <a:pt x="25" y="46"/>
                      <a:pt x="25" y="46"/>
                      <a:pt x="25" y="46"/>
                    </a:cubicBezTo>
                    <a:cubicBezTo>
                      <a:pt x="26" y="46"/>
                      <a:pt x="26" y="46"/>
                      <a:pt x="27" y="46"/>
                    </a:cubicBezTo>
                    <a:cubicBezTo>
                      <a:pt x="26" y="43"/>
                      <a:pt x="25" y="40"/>
                      <a:pt x="25" y="37"/>
                    </a:cubicBezTo>
                    <a:cubicBezTo>
                      <a:pt x="25" y="37"/>
                      <a:pt x="25" y="37"/>
                      <a:pt x="25" y="37"/>
                    </a:cubicBezTo>
                    <a:cubicBezTo>
                      <a:pt x="26" y="40"/>
                      <a:pt x="27" y="43"/>
                      <a:pt x="27" y="46"/>
                    </a:cubicBezTo>
                    <a:cubicBezTo>
                      <a:pt x="28" y="46"/>
                      <a:pt x="29" y="46"/>
                      <a:pt x="29" y="46"/>
                    </a:cubicBezTo>
                    <a:cubicBezTo>
                      <a:pt x="29" y="43"/>
                      <a:pt x="28" y="40"/>
                      <a:pt x="28" y="37"/>
                    </a:cubicBezTo>
                    <a:cubicBezTo>
                      <a:pt x="26" y="37"/>
                      <a:pt x="25" y="37"/>
                      <a:pt x="23" y="38"/>
                    </a:cubicBezTo>
                    <a:cubicBezTo>
                      <a:pt x="23" y="38"/>
                      <a:pt x="23" y="38"/>
                      <a:pt x="23" y="38"/>
                    </a:cubicBezTo>
                    <a:cubicBezTo>
                      <a:pt x="24" y="41"/>
                      <a:pt x="25" y="44"/>
                      <a:pt x="25" y="46"/>
                    </a:cubicBezTo>
                    <a:close/>
                    <a:moveTo>
                      <a:pt x="26" y="26"/>
                    </a:moveTo>
                    <a:cubicBezTo>
                      <a:pt x="26" y="26"/>
                      <a:pt x="22" y="27"/>
                      <a:pt x="22" y="28"/>
                    </a:cubicBezTo>
                    <a:cubicBezTo>
                      <a:pt x="21" y="29"/>
                      <a:pt x="22" y="34"/>
                      <a:pt x="23" y="37"/>
                    </a:cubicBezTo>
                    <a:cubicBezTo>
                      <a:pt x="25" y="37"/>
                      <a:pt x="27" y="36"/>
                      <a:pt x="29" y="36"/>
                    </a:cubicBezTo>
                    <a:cubicBezTo>
                      <a:pt x="29" y="34"/>
                      <a:pt x="28" y="33"/>
                      <a:pt x="28" y="31"/>
                    </a:cubicBezTo>
                    <a:cubicBezTo>
                      <a:pt x="28" y="30"/>
                      <a:pt x="27" y="27"/>
                      <a:pt x="26" y="26"/>
                    </a:cubicBezTo>
                    <a:close/>
                    <a:moveTo>
                      <a:pt x="29" y="36"/>
                    </a:moveTo>
                    <a:cubicBezTo>
                      <a:pt x="29" y="36"/>
                      <a:pt x="29" y="36"/>
                      <a:pt x="28" y="36"/>
                    </a:cubicBezTo>
                    <a:cubicBezTo>
                      <a:pt x="29" y="39"/>
                      <a:pt x="30" y="43"/>
                      <a:pt x="30" y="45"/>
                    </a:cubicBezTo>
                    <a:cubicBezTo>
                      <a:pt x="30" y="45"/>
                      <a:pt x="31" y="45"/>
                      <a:pt x="32" y="45"/>
                    </a:cubicBezTo>
                    <a:cubicBezTo>
                      <a:pt x="32" y="45"/>
                      <a:pt x="32" y="45"/>
                      <a:pt x="32" y="45"/>
                    </a:cubicBezTo>
                    <a:cubicBezTo>
                      <a:pt x="31" y="42"/>
                      <a:pt x="30" y="39"/>
                      <a:pt x="29" y="36"/>
                    </a:cubicBezTo>
                    <a:close/>
                    <a:moveTo>
                      <a:pt x="37" y="21"/>
                    </a:moveTo>
                    <a:cubicBezTo>
                      <a:pt x="36" y="21"/>
                      <a:pt x="35" y="21"/>
                      <a:pt x="35" y="22"/>
                    </a:cubicBezTo>
                    <a:cubicBezTo>
                      <a:pt x="34" y="23"/>
                      <a:pt x="34" y="24"/>
                      <a:pt x="36" y="24"/>
                    </a:cubicBezTo>
                    <a:cubicBezTo>
                      <a:pt x="37" y="24"/>
                      <a:pt x="39" y="23"/>
                      <a:pt x="40" y="23"/>
                    </a:cubicBezTo>
                    <a:cubicBezTo>
                      <a:pt x="40" y="23"/>
                      <a:pt x="40" y="23"/>
                      <a:pt x="40" y="23"/>
                    </a:cubicBezTo>
                    <a:cubicBezTo>
                      <a:pt x="40" y="22"/>
                      <a:pt x="39" y="21"/>
                      <a:pt x="37" y="21"/>
                    </a:cubicBezTo>
                    <a:close/>
                    <a:moveTo>
                      <a:pt x="40" y="23"/>
                    </a:moveTo>
                    <a:cubicBezTo>
                      <a:pt x="40" y="23"/>
                      <a:pt x="40" y="23"/>
                      <a:pt x="40" y="23"/>
                    </a:cubicBezTo>
                    <a:cubicBezTo>
                      <a:pt x="39" y="24"/>
                      <a:pt x="36" y="25"/>
                      <a:pt x="34" y="24"/>
                    </a:cubicBezTo>
                    <a:cubicBezTo>
                      <a:pt x="34" y="24"/>
                      <a:pt x="34" y="24"/>
                      <a:pt x="34" y="24"/>
                    </a:cubicBezTo>
                    <a:cubicBezTo>
                      <a:pt x="34" y="25"/>
                      <a:pt x="34" y="27"/>
                      <a:pt x="34" y="29"/>
                    </a:cubicBezTo>
                    <a:cubicBezTo>
                      <a:pt x="37" y="29"/>
                      <a:pt x="39" y="30"/>
                      <a:pt x="41" y="28"/>
                    </a:cubicBezTo>
                    <a:cubicBezTo>
                      <a:pt x="41" y="28"/>
                      <a:pt x="41" y="28"/>
                      <a:pt x="41" y="28"/>
                    </a:cubicBezTo>
                    <a:cubicBezTo>
                      <a:pt x="41" y="26"/>
                      <a:pt x="41" y="24"/>
                      <a:pt x="40" y="23"/>
                    </a:cubicBezTo>
                    <a:close/>
                    <a:moveTo>
                      <a:pt x="63" y="53"/>
                    </a:moveTo>
                    <a:cubicBezTo>
                      <a:pt x="63" y="49"/>
                      <a:pt x="64" y="45"/>
                      <a:pt x="64" y="41"/>
                    </a:cubicBezTo>
                    <a:cubicBezTo>
                      <a:pt x="64" y="38"/>
                      <a:pt x="64" y="36"/>
                      <a:pt x="62" y="35"/>
                    </a:cubicBezTo>
                    <a:cubicBezTo>
                      <a:pt x="61" y="39"/>
                      <a:pt x="61" y="43"/>
                      <a:pt x="62" y="47"/>
                    </a:cubicBezTo>
                    <a:cubicBezTo>
                      <a:pt x="62" y="49"/>
                      <a:pt x="62" y="50"/>
                      <a:pt x="62" y="52"/>
                    </a:cubicBezTo>
                    <a:cubicBezTo>
                      <a:pt x="62" y="53"/>
                      <a:pt x="63" y="57"/>
                      <a:pt x="63" y="53"/>
                    </a:cubicBezTo>
                    <a:close/>
                    <a:moveTo>
                      <a:pt x="47" y="63"/>
                    </a:moveTo>
                    <a:cubicBezTo>
                      <a:pt x="48" y="68"/>
                      <a:pt x="48" y="73"/>
                      <a:pt x="49" y="79"/>
                    </a:cubicBezTo>
                    <a:cubicBezTo>
                      <a:pt x="49" y="79"/>
                      <a:pt x="49" y="79"/>
                      <a:pt x="49" y="79"/>
                    </a:cubicBezTo>
                    <a:cubicBezTo>
                      <a:pt x="50" y="79"/>
                      <a:pt x="50" y="78"/>
                      <a:pt x="51" y="78"/>
                    </a:cubicBezTo>
                    <a:cubicBezTo>
                      <a:pt x="50" y="70"/>
                      <a:pt x="49" y="61"/>
                      <a:pt x="48" y="53"/>
                    </a:cubicBezTo>
                    <a:cubicBezTo>
                      <a:pt x="45" y="54"/>
                      <a:pt x="47" y="60"/>
                      <a:pt x="47" y="63"/>
                    </a:cubicBezTo>
                    <a:close/>
                    <a:moveTo>
                      <a:pt x="51" y="61"/>
                    </a:moveTo>
                    <a:cubicBezTo>
                      <a:pt x="51" y="60"/>
                      <a:pt x="52" y="54"/>
                      <a:pt x="51" y="53"/>
                    </a:cubicBezTo>
                    <a:cubicBezTo>
                      <a:pt x="49" y="52"/>
                      <a:pt x="51" y="52"/>
                      <a:pt x="49" y="53"/>
                    </a:cubicBezTo>
                    <a:cubicBezTo>
                      <a:pt x="49" y="53"/>
                      <a:pt x="48" y="53"/>
                      <a:pt x="48" y="53"/>
                    </a:cubicBezTo>
                    <a:cubicBezTo>
                      <a:pt x="50" y="61"/>
                      <a:pt x="51" y="70"/>
                      <a:pt x="51" y="78"/>
                    </a:cubicBezTo>
                    <a:cubicBezTo>
                      <a:pt x="52" y="78"/>
                      <a:pt x="52" y="78"/>
                      <a:pt x="52" y="78"/>
                    </a:cubicBezTo>
                    <a:cubicBezTo>
                      <a:pt x="52" y="72"/>
                      <a:pt x="52" y="67"/>
                      <a:pt x="51" y="61"/>
                    </a:cubicBezTo>
                    <a:close/>
                    <a:moveTo>
                      <a:pt x="18" y="81"/>
                    </a:moveTo>
                    <a:cubicBezTo>
                      <a:pt x="17" y="90"/>
                      <a:pt x="19" y="103"/>
                      <a:pt x="20" y="113"/>
                    </a:cubicBezTo>
                    <a:cubicBezTo>
                      <a:pt x="20" y="121"/>
                      <a:pt x="19" y="128"/>
                      <a:pt x="29" y="132"/>
                    </a:cubicBezTo>
                    <a:cubicBezTo>
                      <a:pt x="35" y="135"/>
                      <a:pt x="43" y="134"/>
                      <a:pt x="48" y="132"/>
                    </a:cubicBezTo>
                    <a:cubicBezTo>
                      <a:pt x="56" y="129"/>
                      <a:pt x="61" y="122"/>
                      <a:pt x="62" y="114"/>
                    </a:cubicBezTo>
                    <a:cubicBezTo>
                      <a:pt x="63" y="110"/>
                      <a:pt x="62" y="105"/>
                      <a:pt x="62" y="101"/>
                    </a:cubicBezTo>
                    <a:cubicBezTo>
                      <a:pt x="62" y="91"/>
                      <a:pt x="62" y="81"/>
                      <a:pt x="62" y="71"/>
                    </a:cubicBezTo>
                    <a:cubicBezTo>
                      <a:pt x="58" y="77"/>
                      <a:pt x="54" y="81"/>
                      <a:pt x="46" y="81"/>
                    </a:cubicBezTo>
                    <a:cubicBezTo>
                      <a:pt x="41" y="81"/>
                      <a:pt x="33" y="81"/>
                      <a:pt x="27" y="80"/>
                    </a:cubicBezTo>
                    <a:cubicBezTo>
                      <a:pt x="27" y="80"/>
                      <a:pt x="27" y="80"/>
                      <a:pt x="27" y="80"/>
                    </a:cubicBezTo>
                    <a:cubicBezTo>
                      <a:pt x="27" y="80"/>
                      <a:pt x="27" y="81"/>
                      <a:pt x="27" y="80"/>
                    </a:cubicBezTo>
                    <a:cubicBezTo>
                      <a:pt x="27" y="80"/>
                      <a:pt x="27" y="80"/>
                      <a:pt x="27" y="80"/>
                    </a:cubicBezTo>
                    <a:cubicBezTo>
                      <a:pt x="26" y="80"/>
                      <a:pt x="25" y="80"/>
                      <a:pt x="23" y="79"/>
                    </a:cubicBezTo>
                    <a:cubicBezTo>
                      <a:pt x="18" y="78"/>
                      <a:pt x="19" y="75"/>
                      <a:pt x="18" y="81"/>
                    </a:cubicBezTo>
                    <a:close/>
                    <a:moveTo>
                      <a:pt x="19" y="46"/>
                    </a:moveTo>
                    <a:cubicBezTo>
                      <a:pt x="17" y="46"/>
                      <a:pt x="17" y="46"/>
                      <a:pt x="16" y="47"/>
                    </a:cubicBezTo>
                    <a:cubicBezTo>
                      <a:pt x="15" y="49"/>
                      <a:pt x="17" y="54"/>
                      <a:pt x="18" y="56"/>
                    </a:cubicBezTo>
                    <a:cubicBezTo>
                      <a:pt x="19" y="63"/>
                      <a:pt x="20" y="69"/>
                      <a:pt x="21" y="76"/>
                    </a:cubicBezTo>
                    <a:cubicBezTo>
                      <a:pt x="22" y="77"/>
                      <a:pt x="24" y="78"/>
                      <a:pt x="27" y="78"/>
                    </a:cubicBezTo>
                    <a:cubicBezTo>
                      <a:pt x="25" y="72"/>
                      <a:pt x="24" y="66"/>
                      <a:pt x="23" y="59"/>
                    </a:cubicBezTo>
                    <a:cubicBezTo>
                      <a:pt x="23" y="56"/>
                      <a:pt x="22" y="52"/>
                      <a:pt x="22" y="49"/>
                    </a:cubicBezTo>
                    <a:cubicBezTo>
                      <a:pt x="21" y="45"/>
                      <a:pt x="21" y="45"/>
                      <a:pt x="19" y="46"/>
                    </a:cubicBezTo>
                    <a:close/>
                    <a:moveTo>
                      <a:pt x="4" y="24"/>
                    </a:moveTo>
                    <a:cubicBezTo>
                      <a:pt x="6" y="28"/>
                      <a:pt x="10" y="28"/>
                      <a:pt x="14" y="29"/>
                    </a:cubicBezTo>
                    <a:cubicBezTo>
                      <a:pt x="14" y="29"/>
                      <a:pt x="14" y="29"/>
                      <a:pt x="14" y="29"/>
                    </a:cubicBezTo>
                    <a:cubicBezTo>
                      <a:pt x="14" y="29"/>
                      <a:pt x="14" y="29"/>
                      <a:pt x="14" y="29"/>
                    </a:cubicBezTo>
                    <a:cubicBezTo>
                      <a:pt x="14" y="29"/>
                      <a:pt x="14" y="29"/>
                      <a:pt x="14" y="29"/>
                    </a:cubicBezTo>
                    <a:cubicBezTo>
                      <a:pt x="14" y="29"/>
                      <a:pt x="14" y="29"/>
                      <a:pt x="14" y="29"/>
                    </a:cubicBezTo>
                    <a:cubicBezTo>
                      <a:pt x="10" y="27"/>
                      <a:pt x="5" y="24"/>
                      <a:pt x="4" y="20"/>
                    </a:cubicBezTo>
                    <a:cubicBezTo>
                      <a:pt x="4" y="19"/>
                      <a:pt x="4" y="19"/>
                      <a:pt x="4" y="19"/>
                    </a:cubicBezTo>
                    <a:cubicBezTo>
                      <a:pt x="7" y="24"/>
                      <a:pt x="10" y="26"/>
                      <a:pt x="14" y="28"/>
                    </a:cubicBezTo>
                    <a:cubicBezTo>
                      <a:pt x="12" y="26"/>
                      <a:pt x="11" y="24"/>
                      <a:pt x="8" y="23"/>
                    </a:cubicBezTo>
                    <a:cubicBezTo>
                      <a:pt x="7" y="22"/>
                      <a:pt x="6" y="22"/>
                      <a:pt x="5" y="20"/>
                    </a:cubicBezTo>
                    <a:cubicBezTo>
                      <a:pt x="5" y="20"/>
                      <a:pt x="6" y="20"/>
                      <a:pt x="6" y="20"/>
                    </a:cubicBezTo>
                    <a:cubicBezTo>
                      <a:pt x="7" y="22"/>
                      <a:pt x="9" y="23"/>
                      <a:pt x="11" y="24"/>
                    </a:cubicBezTo>
                    <a:cubicBezTo>
                      <a:pt x="12" y="25"/>
                      <a:pt x="13" y="27"/>
                      <a:pt x="14" y="29"/>
                    </a:cubicBezTo>
                    <a:cubicBezTo>
                      <a:pt x="14" y="29"/>
                      <a:pt x="14" y="29"/>
                      <a:pt x="14" y="29"/>
                    </a:cubicBezTo>
                    <a:cubicBezTo>
                      <a:pt x="14" y="27"/>
                      <a:pt x="14" y="26"/>
                      <a:pt x="14" y="25"/>
                    </a:cubicBezTo>
                    <a:cubicBezTo>
                      <a:pt x="13" y="22"/>
                      <a:pt x="10" y="21"/>
                      <a:pt x="8" y="20"/>
                    </a:cubicBezTo>
                    <a:cubicBezTo>
                      <a:pt x="6" y="19"/>
                      <a:pt x="4" y="19"/>
                      <a:pt x="2" y="17"/>
                    </a:cubicBezTo>
                    <a:cubicBezTo>
                      <a:pt x="2" y="17"/>
                      <a:pt x="2" y="17"/>
                      <a:pt x="2" y="17"/>
                    </a:cubicBezTo>
                    <a:cubicBezTo>
                      <a:pt x="5" y="19"/>
                      <a:pt x="9" y="19"/>
                      <a:pt x="11" y="21"/>
                    </a:cubicBezTo>
                    <a:cubicBezTo>
                      <a:pt x="12" y="22"/>
                      <a:pt x="13" y="23"/>
                      <a:pt x="14" y="24"/>
                    </a:cubicBezTo>
                    <a:cubicBezTo>
                      <a:pt x="14" y="25"/>
                      <a:pt x="14" y="27"/>
                      <a:pt x="15" y="29"/>
                    </a:cubicBezTo>
                    <a:cubicBezTo>
                      <a:pt x="15" y="26"/>
                      <a:pt x="16" y="23"/>
                      <a:pt x="14" y="21"/>
                    </a:cubicBezTo>
                    <a:cubicBezTo>
                      <a:pt x="12" y="18"/>
                      <a:pt x="9" y="18"/>
                      <a:pt x="6" y="18"/>
                    </a:cubicBezTo>
                    <a:cubicBezTo>
                      <a:pt x="4" y="17"/>
                      <a:pt x="3" y="16"/>
                      <a:pt x="2" y="15"/>
                    </a:cubicBezTo>
                    <a:cubicBezTo>
                      <a:pt x="1" y="18"/>
                      <a:pt x="2" y="22"/>
                      <a:pt x="4" y="24"/>
                    </a:cubicBezTo>
                    <a:close/>
                  </a:path>
                </a:pathLst>
              </a:custGeom>
              <a:solidFill>
                <a:srgbClr val="FFFFFF">
                  <a:alpha val="100000"/>
                </a:srgbClr>
              </a:solidFill>
              <a:ln w="9525">
                <a:noFill/>
              </a:ln>
            </p:spPr>
            <p:txBody>
              <a:bodyPr/>
              <a:p>
                <a:endParaRPr lang="zh-CN" altLang="en-US"/>
              </a:p>
            </p:txBody>
          </p:sp>
          <p:sp>
            <p:nvSpPr>
              <p:cNvPr id="16714" name="Freeform 315"/>
              <p:cNvSpPr/>
              <p:nvPr/>
            </p:nvSpPr>
            <p:spPr>
              <a:xfrm>
                <a:off x="10269537" y="8207375"/>
                <a:ext cx="755650" cy="1111250"/>
              </a:xfrm>
              <a:custGeom>
                <a:avLst/>
                <a:gdLst>
                  <a:gd name="txL" fmla="*/ 0 w 98"/>
                  <a:gd name="txT" fmla="*/ 0 h 144"/>
                  <a:gd name="txR" fmla="*/ 98 w 98"/>
                  <a:gd name="txB" fmla="*/ 144 h 14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8" h="144">
                    <a:moveTo>
                      <a:pt x="75" y="66"/>
                    </a:moveTo>
                    <a:cubicBezTo>
                      <a:pt x="73" y="56"/>
                      <a:pt x="70" y="47"/>
                      <a:pt x="67" y="38"/>
                    </a:cubicBezTo>
                    <a:cubicBezTo>
                      <a:pt x="71" y="52"/>
                      <a:pt x="74" y="67"/>
                      <a:pt x="77" y="81"/>
                    </a:cubicBezTo>
                    <a:cubicBezTo>
                      <a:pt x="82" y="101"/>
                      <a:pt x="88" y="121"/>
                      <a:pt x="95" y="140"/>
                    </a:cubicBezTo>
                    <a:cubicBezTo>
                      <a:pt x="81" y="125"/>
                      <a:pt x="65" y="113"/>
                      <a:pt x="50" y="100"/>
                    </a:cubicBezTo>
                    <a:cubicBezTo>
                      <a:pt x="34" y="86"/>
                      <a:pt x="19" y="72"/>
                      <a:pt x="2" y="59"/>
                    </a:cubicBezTo>
                    <a:cubicBezTo>
                      <a:pt x="20" y="42"/>
                      <a:pt x="37" y="22"/>
                      <a:pt x="53" y="3"/>
                    </a:cubicBezTo>
                    <a:cubicBezTo>
                      <a:pt x="56" y="8"/>
                      <a:pt x="58" y="13"/>
                      <a:pt x="61" y="19"/>
                    </a:cubicBezTo>
                    <a:cubicBezTo>
                      <a:pt x="59" y="13"/>
                      <a:pt x="57" y="7"/>
                      <a:pt x="55" y="1"/>
                    </a:cubicBezTo>
                    <a:cubicBezTo>
                      <a:pt x="55" y="0"/>
                      <a:pt x="52" y="0"/>
                      <a:pt x="53" y="2"/>
                    </a:cubicBezTo>
                    <a:cubicBezTo>
                      <a:pt x="35" y="20"/>
                      <a:pt x="18" y="39"/>
                      <a:pt x="3" y="59"/>
                    </a:cubicBezTo>
                    <a:cubicBezTo>
                      <a:pt x="3" y="58"/>
                      <a:pt x="2" y="58"/>
                      <a:pt x="2" y="58"/>
                    </a:cubicBezTo>
                    <a:cubicBezTo>
                      <a:pt x="2" y="58"/>
                      <a:pt x="1" y="59"/>
                      <a:pt x="1" y="59"/>
                    </a:cubicBezTo>
                    <a:cubicBezTo>
                      <a:pt x="1" y="59"/>
                      <a:pt x="1" y="58"/>
                      <a:pt x="0" y="58"/>
                    </a:cubicBezTo>
                    <a:cubicBezTo>
                      <a:pt x="0" y="58"/>
                      <a:pt x="0" y="58"/>
                      <a:pt x="0" y="59"/>
                    </a:cubicBezTo>
                    <a:cubicBezTo>
                      <a:pt x="0" y="59"/>
                      <a:pt x="1" y="59"/>
                      <a:pt x="1" y="60"/>
                    </a:cubicBezTo>
                    <a:cubicBezTo>
                      <a:pt x="1" y="60"/>
                      <a:pt x="1" y="60"/>
                      <a:pt x="1" y="60"/>
                    </a:cubicBezTo>
                    <a:cubicBezTo>
                      <a:pt x="17" y="75"/>
                      <a:pt x="34" y="89"/>
                      <a:pt x="51" y="104"/>
                    </a:cubicBezTo>
                    <a:cubicBezTo>
                      <a:pt x="65" y="117"/>
                      <a:pt x="80" y="131"/>
                      <a:pt x="96" y="142"/>
                    </a:cubicBezTo>
                    <a:cubicBezTo>
                      <a:pt x="96" y="142"/>
                      <a:pt x="96" y="143"/>
                      <a:pt x="97" y="143"/>
                    </a:cubicBezTo>
                    <a:cubicBezTo>
                      <a:pt x="97" y="144"/>
                      <a:pt x="98" y="143"/>
                      <a:pt x="98" y="142"/>
                    </a:cubicBezTo>
                    <a:cubicBezTo>
                      <a:pt x="88" y="118"/>
                      <a:pt x="82" y="92"/>
                      <a:pt x="75" y="66"/>
                    </a:cubicBezTo>
                    <a:close/>
                  </a:path>
                </a:pathLst>
              </a:custGeom>
              <a:solidFill>
                <a:srgbClr val="FFFFFF">
                  <a:alpha val="100000"/>
                </a:srgbClr>
              </a:solidFill>
              <a:ln w="9525">
                <a:noFill/>
              </a:ln>
            </p:spPr>
            <p:txBody>
              <a:bodyPr/>
              <a:p>
                <a:endParaRPr lang="zh-CN" altLang="en-US"/>
              </a:p>
            </p:txBody>
          </p:sp>
          <p:sp>
            <p:nvSpPr>
              <p:cNvPr id="16715" name="Freeform 316"/>
              <p:cNvSpPr/>
              <p:nvPr/>
            </p:nvSpPr>
            <p:spPr>
              <a:xfrm>
                <a:off x="10741025" y="8353425"/>
                <a:ext cx="46038" cy="147638"/>
              </a:xfrm>
              <a:custGeom>
                <a:avLst/>
                <a:gdLst>
                  <a:gd name="txL" fmla="*/ 0 w 6"/>
                  <a:gd name="txT" fmla="*/ 0 h 19"/>
                  <a:gd name="txR" fmla="*/ 6 w 6"/>
                  <a:gd name="txB" fmla="*/ 19 h 19"/>
                </a:gdLst>
                <a:ahLst/>
                <a:cxnLst>
                  <a:cxn ang="0">
                    <a:pos x="0" y="0"/>
                  </a:cxn>
                  <a:cxn ang="0">
                    <a:pos x="2147483647" y="2147483647"/>
                  </a:cxn>
                  <a:cxn ang="0">
                    <a:pos x="0" y="0"/>
                  </a:cxn>
                </a:cxnLst>
                <a:rect l="txL" t="txT" r="txR" b="txB"/>
                <a:pathLst>
                  <a:path w="6" h="19">
                    <a:moveTo>
                      <a:pt x="0" y="0"/>
                    </a:moveTo>
                    <a:cubicBezTo>
                      <a:pt x="2" y="6"/>
                      <a:pt x="4" y="12"/>
                      <a:pt x="6" y="19"/>
                    </a:cubicBezTo>
                    <a:cubicBezTo>
                      <a:pt x="4" y="12"/>
                      <a:pt x="2" y="6"/>
                      <a:pt x="0" y="0"/>
                    </a:cubicBezTo>
                    <a:close/>
                  </a:path>
                </a:pathLst>
              </a:custGeom>
              <a:solidFill>
                <a:srgbClr val="FFFFFF">
                  <a:alpha val="100000"/>
                </a:srgbClr>
              </a:solidFill>
              <a:ln w="9525">
                <a:noFill/>
              </a:ln>
            </p:spPr>
            <p:txBody>
              <a:bodyPr/>
              <a:p>
                <a:endParaRPr lang="zh-CN" altLang="en-US"/>
              </a:p>
            </p:txBody>
          </p:sp>
          <p:sp>
            <p:nvSpPr>
              <p:cNvPr id="16716" name="Freeform 317"/>
              <p:cNvSpPr/>
              <p:nvPr/>
            </p:nvSpPr>
            <p:spPr>
              <a:xfrm>
                <a:off x="10439400" y="8439150"/>
                <a:ext cx="215900" cy="215900"/>
              </a:xfrm>
              <a:custGeom>
                <a:avLst/>
                <a:gdLst>
                  <a:gd name="txL" fmla="*/ 0 w 28"/>
                  <a:gd name="txT" fmla="*/ 0 h 28"/>
                  <a:gd name="txR" fmla="*/ 28 w 28"/>
                  <a:gd name="txB" fmla="*/ 28 h 28"/>
                </a:gdLst>
                <a:ahLst/>
                <a:cxnLst>
                  <a:cxn ang="0">
                    <a:pos x="2147483647" y="2147483647"/>
                  </a:cxn>
                  <a:cxn ang="0">
                    <a:pos x="2147483647" y="0"/>
                  </a:cxn>
                  <a:cxn ang="0">
                    <a:pos x="2147483647" y="0"/>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28">
                    <a:moveTo>
                      <a:pt x="25" y="1"/>
                    </a:moveTo>
                    <a:cubicBezTo>
                      <a:pt x="25" y="1"/>
                      <a:pt x="25" y="0"/>
                      <a:pt x="24" y="0"/>
                    </a:cubicBezTo>
                    <a:cubicBezTo>
                      <a:pt x="24" y="0"/>
                      <a:pt x="24" y="0"/>
                      <a:pt x="24" y="0"/>
                    </a:cubicBezTo>
                    <a:cubicBezTo>
                      <a:pt x="23" y="0"/>
                      <a:pt x="22" y="0"/>
                      <a:pt x="22" y="2"/>
                    </a:cubicBezTo>
                    <a:cubicBezTo>
                      <a:pt x="22" y="2"/>
                      <a:pt x="22" y="2"/>
                      <a:pt x="22" y="2"/>
                    </a:cubicBezTo>
                    <a:cubicBezTo>
                      <a:pt x="15" y="10"/>
                      <a:pt x="8" y="18"/>
                      <a:pt x="0" y="26"/>
                    </a:cubicBezTo>
                    <a:cubicBezTo>
                      <a:pt x="0" y="27"/>
                      <a:pt x="1" y="28"/>
                      <a:pt x="1" y="27"/>
                    </a:cubicBezTo>
                    <a:cubicBezTo>
                      <a:pt x="8" y="19"/>
                      <a:pt x="16" y="11"/>
                      <a:pt x="23" y="3"/>
                    </a:cubicBezTo>
                    <a:cubicBezTo>
                      <a:pt x="25" y="8"/>
                      <a:pt x="26" y="12"/>
                      <a:pt x="28" y="16"/>
                    </a:cubicBezTo>
                    <a:cubicBezTo>
                      <a:pt x="26" y="11"/>
                      <a:pt x="25" y="6"/>
                      <a:pt x="25" y="1"/>
                    </a:cubicBezTo>
                    <a:cubicBezTo>
                      <a:pt x="25" y="1"/>
                      <a:pt x="25" y="1"/>
                      <a:pt x="25" y="1"/>
                    </a:cubicBezTo>
                    <a:close/>
                  </a:path>
                </a:pathLst>
              </a:custGeom>
              <a:solidFill>
                <a:srgbClr val="FFFFFF">
                  <a:alpha val="100000"/>
                </a:srgbClr>
              </a:solidFill>
              <a:ln w="9525">
                <a:noFill/>
              </a:ln>
            </p:spPr>
            <p:txBody>
              <a:bodyPr/>
              <a:p>
                <a:endParaRPr lang="zh-CN" altLang="en-US"/>
              </a:p>
            </p:txBody>
          </p:sp>
          <p:sp>
            <p:nvSpPr>
              <p:cNvPr id="16717" name="Freeform 318"/>
              <p:cNvSpPr/>
              <p:nvPr/>
            </p:nvSpPr>
            <p:spPr>
              <a:xfrm>
                <a:off x="10431462" y="8647112"/>
                <a:ext cx="339725" cy="293688"/>
              </a:xfrm>
              <a:custGeom>
                <a:avLst/>
                <a:gdLst>
                  <a:gd name="txL" fmla="*/ 0 w 44"/>
                  <a:gd name="txT" fmla="*/ 0 h 38"/>
                  <a:gd name="txR" fmla="*/ 44 w 44"/>
                  <a:gd name="txB" fmla="*/ 38 h 38"/>
                </a:gdLst>
                <a:ahLst/>
                <a:cxnLst>
                  <a:cxn ang="0">
                    <a:pos x="2147483647" y="2147483647"/>
                  </a:cxn>
                  <a:cxn ang="0">
                    <a:pos x="2147483647" y="2147483647"/>
                  </a:cxn>
                  <a:cxn ang="0">
                    <a:pos x="2147483647"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44" h="38">
                    <a:moveTo>
                      <a:pt x="44" y="35"/>
                    </a:moveTo>
                    <a:cubicBezTo>
                      <a:pt x="41" y="25"/>
                      <a:pt x="37" y="15"/>
                      <a:pt x="33" y="5"/>
                    </a:cubicBezTo>
                    <a:cubicBezTo>
                      <a:pt x="36" y="15"/>
                      <a:pt x="39" y="25"/>
                      <a:pt x="42" y="35"/>
                    </a:cubicBezTo>
                    <a:cubicBezTo>
                      <a:pt x="35" y="29"/>
                      <a:pt x="28" y="23"/>
                      <a:pt x="22" y="17"/>
                    </a:cubicBezTo>
                    <a:cubicBezTo>
                      <a:pt x="15" y="11"/>
                      <a:pt x="8" y="5"/>
                      <a:pt x="1" y="0"/>
                    </a:cubicBezTo>
                    <a:cubicBezTo>
                      <a:pt x="1" y="0"/>
                      <a:pt x="0" y="0"/>
                      <a:pt x="0" y="0"/>
                    </a:cubicBezTo>
                    <a:cubicBezTo>
                      <a:pt x="6" y="7"/>
                      <a:pt x="14" y="12"/>
                      <a:pt x="20" y="18"/>
                    </a:cubicBezTo>
                    <a:cubicBezTo>
                      <a:pt x="28" y="25"/>
                      <a:pt x="35" y="32"/>
                      <a:pt x="44" y="38"/>
                    </a:cubicBezTo>
                    <a:cubicBezTo>
                      <a:pt x="44" y="38"/>
                      <a:pt x="44" y="37"/>
                      <a:pt x="44" y="37"/>
                    </a:cubicBezTo>
                    <a:cubicBezTo>
                      <a:pt x="44" y="37"/>
                      <a:pt x="44" y="37"/>
                      <a:pt x="43" y="36"/>
                    </a:cubicBezTo>
                    <a:cubicBezTo>
                      <a:pt x="44" y="36"/>
                      <a:pt x="44" y="36"/>
                      <a:pt x="44" y="35"/>
                    </a:cubicBezTo>
                    <a:close/>
                  </a:path>
                </a:pathLst>
              </a:custGeom>
              <a:solidFill>
                <a:srgbClr val="FFFFFF">
                  <a:alpha val="100000"/>
                </a:srgbClr>
              </a:solidFill>
              <a:ln w="9525">
                <a:noFill/>
              </a:ln>
            </p:spPr>
            <p:txBody>
              <a:bodyPr/>
              <a:p>
                <a:endParaRPr lang="zh-CN" altLang="en-US"/>
              </a:p>
            </p:txBody>
          </p:sp>
          <p:sp>
            <p:nvSpPr>
              <p:cNvPr id="16718" name="Freeform 319"/>
              <p:cNvSpPr/>
              <p:nvPr/>
            </p:nvSpPr>
            <p:spPr>
              <a:xfrm>
                <a:off x="10655300" y="8562975"/>
                <a:ext cx="31750" cy="122238"/>
              </a:xfrm>
              <a:custGeom>
                <a:avLst/>
                <a:gdLst>
                  <a:gd name="txL" fmla="*/ 0 w 4"/>
                  <a:gd name="txT" fmla="*/ 0 h 16"/>
                  <a:gd name="txR" fmla="*/ 4 w 4"/>
                  <a:gd name="txB" fmla="*/ 16 h 16"/>
                </a:gdLst>
                <a:ahLst/>
                <a:cxnLst>
                  <a:cxn ang="0">
                    <a:pos x="2147483647" y="2147483647"/>
                  </a:cxn>
                  <a:cxn ang="0">
                    <a:pos x="0" y="0"/>
                  </a:cxn>
                  <a:cxn ang="0">
                    <a:pos x="2147483647" y="2147483647"/>
                  </a:cxn>
                </a:cxnLst>
                <a:rect l="txL" t="txT" r="txR" b="txB"/>
                <a:pathLst>
                  <a:path w="4" h="16">
                    <a:moveTo>
                      <a:pt x="4" y="16"/>
                    </a:moveTo>
                    <a:cubicBezTo>
                      <a:pt x="3" y="10"/>
                      <a:pt x="1" y="5"/>
                      <a:pt x="0" y="0"/>
                    </a:cubicBezTo>
                    <a:cubicBezTo>
                      <a:pt x="1" y="5"/>
                      <a:pt x="2" y="10"/>
                      <a:pt x="4" y="16"/>
                    </a:cubicBezTo>
                    <a:close/>
                  </a:path>
                </a:pathLst>
              </a:custGeom>
              <a:solidFill>
                <a:srgbClr val="FFFFFF">
                  <a:alpha val="100000"/>
                </a:srgbClr>
              </a:solidFill>
              <a:ln w="9525">
                <a:noFill/>
              </a:ln>
            </p:spPr>
            <p:txBody>
              <a:bodyPr/>
              <a:p>
                <a:endParaRPr lang="zh-CN" altLang="en-US"/>
              </a:p>
            </p:txBody>
          </p:sp>
          <p:sp>
            <p:nvSpPr>
              <p:cNvPr id="16719" name="Freeform 320"/>
              <p:cNvSpPr/>
              <p:nvPr/>
            </p:nvSpPr>
            <p:spPr>
              <a:xfrm>
                <a:off x="3175000" y="2746375"/>
                <a:ext cx="1003300" cy="555625"/>
              </a:xfrm>
              <a:custGeom>
                <a:avLst/>
                <a:gdLst>
                  <a:gd name="txL" fmla="*/ 0 w 130"/>
                  <a:gd name="txT" fmla="*/ 0 h 72"/>
                  <a:gd name="txR" fmla="*/ 130 w 130"/>
                  <a:gd name="txB" fmla="*/ 72 h 72"/>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30" h="72">
                    <a:moveTo>
                      <a:pt x="129" y="1"/>
                    </a:moveTo>
                    <a:cubicBezTo>
                      <a:pt x="129" y="0"/>
                      <a:pt x="129" y="0"/>
                      <a:pt x="128" y="0"/>
                    </a:cubicBezTo>
                    <a:cubicBezTo>
                      <a:pt x="111" y="2"/>
                      <a:pt x="93" y="4"/>
                      <a:pt x="76" y="6"/>
                    </a:cubicBezTo>
                    <a:cubicBezTo>
                      <a:pt x="93" y="5"/>
                      <a:pt x="110" y="4"/>
                      <a:pt x="127" y="3"/>
                    </a:cubicBezTo>
                    <a:cubicBezTo>
                      <a:pt x="107" y="24"/>
                      <a:pt x="91" y="48"/>
                      <a:pt x="70" y="69"/>
                    </a:cubicBezTo>
                    <a:cubicBezTo>
                      <a:pt x="70" y="69"/>
                      <a:pt x="70" y="69"/>
                      <a:pt x="70" y="69"/>
                    </a:cubicBezTo>
                    <a:cubicBezTo>
                      <a:pt x="49" y="50"/>
                      <a:pt x="26" y="30"/>
                      <a:pt x="2" y="14"/>
                    </a:cubicBezTo>
                    <a:cubicBezTo>
                      <a:pt x="9" y="12"/>
                      <a:pt x="17" y="11"/>
                      <a:pt x="24" y="11"/>
                    </a:cubicBezTo>
                    <a:cubicBezTo>
                      <a:pt x="16" y="11"/>
                      <a:pt x="9" y="11"/>
                      <a:pt x="2" y="11"/>
                    </a:cubicBezTo>
                    <a:cubicBezTo>
                      <a:pt x="0" y="11"/>
                      <a:pt x="0" y="14"/>
                      <a:pt x="1" y="14"/>
                    </a:cubicBezTo>
                    <a:cubicBezTo>
                      <a:pt x="22" y="34"/>
                      <a:pt x="46" y="53"/>
                      <a:pt x="69" y="70"/>
                    </a:cubicBezTo>
                    <a:cubicBezTo>
                      <a:pt x="70" y="71"/>
                      <a:pt x="71" y="72"/>
                      <a:pt x="72" y="71"/>
                    </a:cubicBezTo>
                    <a:cubicBezTo>
                      <a:pt x="89" y="46"/>
                      <a:pt x="112" y="26"/>
                      <a:pt x="130" y="1"/>
                    </a:cubicBezTo>
                    <a:cubicBezTo>
                      <a:pt x="130" y="1"/>
                      <a:pt x="130" y="0"/>
                      <a:pt x="129" y="1"/>
                    </a:cubicBezTo>
                    <a:close/>
                  </a:path>
                </a:pathLst>
              </a:custGeom>
              <a:solidFill>
                <a:srgbClr val="FFFFFF">
                  <a:alpha val="100000"/>
                </a:srgbClr>
              </a:solidFill>
              <a:ln w="9525">
                <a:noFill/>
              </a:ln>
            </p:spPr>
            <p:txBody>
              <a:bodyPr/>
              <a:p>
                <a:endParaRPr lang="zh-CN" altLang="en-US"/>
              </a:p>
            </p:txBody>
          </p:sp>
          <p:sp>
            <p:nvSpPr>
              <p:cNvPr id="16720" name="Freeform 321"/>
              <p:cNvSpPr/>
              <p:nvPr/>
            </p:nvSpPr>
            <p:spPr>
              <a:xfrm>
                <a:off x="3360737" y="2792412"/>
                <a:ext cx="400050" cy="38100"/>
              </a:xfrm>
              <a:custGeom>
                <a:avLst/>
                <a:gdLst>
                  <a:gd name="txL" fmla="*/ 0 w 52"/>
                  <a:gd name="txT" fmla="*/ 0 h 5"/>
                  <a:gd name="txR" fmla="*/ 52 w 52"/>
                  <a:gd name="txB" fmla="*/ 5 h 5"/>
                </a:gdLst>
                <a:ahLst/>
                <a:cxnLst>
                  <a:cxn ang="0">
                    <a:pos x="0" y="2147483647"/>
                  </a:cxn>
                  <a:cxn ang="0">
                    <a:pos x="2147483647" y="0"/>
                  </a:cxn>
                  <a:cxn ang="0">
                    <a:pos x="0" y="2147483647"/>
                  </a:cxn>
                </a:cxnLst>
                <a:rect l="txL" t="txT" r="txR" b="txB"/>
                <a:pathLst>
                  <a:path w="52" h="5">
                    <a:moveTo>
                      <a:pt x="0" y="5"/>
                    </a:moveTo>
                    <a:cubicBezTo>
                      <a:pt x="17" y="4"/>
                      <a:pt x="34" y="2"/>
                      <a:pt x="52" y="0"/>
                    </a:cubicBezTo>
                    <a:cubicBezTo>
                      <a:pt x="34" y="1"/>
                      <a:pt x="17" y="2"/>
                      <a:pt x="0" y="5"/>
                    </a:cubicBezTo>
                    <a:close/>
                  </a:path>
                </a:pathLst>
              </a:custGeom>
              <a:solidFill>
                <a:srgbClr val="FFFFFF">
                  <a:alpha val="100000"/>
                </a:srgbClr>
              </a:solidFill>
              <a:ln w="9525">
                <a:noFill/>
              </a:ln>
            </p:spPr>
            <p:txBody>
              <a:bodyPr/>
              <a:p>
                <a:endParaRPr lang="zh-CN" altLang="en-US"/>
              </a:p>
            </p:txBody>
          </p:sp>
          <p:sp>
            <p:nvSpPr>
              <p:cNvPr id="16721" name="Freeform 322"/>
              <p:cNvSpPr>
                <a:spLocks noEditPoints="1"/>
              </p:cNvSpPr>
              <p:nvPr/>
            </p:nvSpPr>
            <p:spPr>
              <a:xfrm>
                <a:off x="3530600" y="2930525"/>
                <a:ext cx="307975" cy="161925"/>
              </a:xfrm>
              <a:custGeom>
                <a:avLst/>
                <a:gdLst>
                  <a:gd name="txL" fmla="*/ 0 w 40"/>
                  <a:gd name="txT" fmla="*/ 0 h 21"/>
                  <a:gd name="txR" fmla="*/ 40 w 40"/>
                  <a:gd name="txB" fmla="*/ 21 h 2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0" h="21">
                    <a:moveTo>
                      <a:pt x="2" y="5"/>
                    </a:moveTo>
                    <a:cubicBezTo>
                      <a:pt x="2" y="5"/>
                      <a:pt x="2" y="5"/>
                      <a:pt x="2" y="5"/>
                    </a:cubicBezTo>
                    <a:cubicBezTo>
                      <a:pt x="8" y="11"/>
                      <a:pt x="16" y="17"/>
                      <a:pt x="23" y="21"/>
                    </a:cubicBezTo>
                    <a:cubicBezTo>
                      <a:pt x="23" y="21"/>
                      <a:pt x="23" y="21"/>
                      <a:pt x="23" y="21"/>
                    </a:cubicBezTo>
                    <a:cubicBezTo>
                      <a:pt x="23" y="21"/>
                      <a:pt x="23" y="21"/>
                      <a:pt x="23" y="21"/>
                    </a:cubicBezTo>
                    <a:cubicBezTo>
                      <a:pt x="26" y="18"/>
                      <a:pt x="29" y="14"/>
                      <a:pt x="31" y="11"/>
                    </a:cubicBezTo>
                    <a:cubicBezTo>
                      <a:pt x="34" y="8"/>
                      <a:pt x="37" y="5"/>
                      <a:pt x="39" y="1"/>
                    </a:cubicBezTo>
                    <a:cubicBezTo>
                      <a:pt x="39" y="1"/>
                      <a:pt x="39" y="1"/>
                      <a:pt x="39" y="1"/>
                    </a:cubicBezTo>
                    <a:cubicBezTo>
                      <a:pt x="40" y="1"/>
                      <a:pt x="40" y="1"/>
                      <a:pt x="40" y="1"/>
                    </a:cubicBezTo>
                    <a:cubicBezTo>
                      <a:pt x="40" y="1"/>
                      <a:pt x="40" y="0"/>
                      <a:pt x="40" y="0"/>
                    </a:cubicBezTo>
                    <a:cubicBezTo>
                      <a:pt x="34" y="0"/>
                      <a:pt x="28" y="1"/>
                      <a:pt x="22" y="1"/>
                    </a:cubicBezTo>
                    <a:cubicBezTo>
                      <a:pt x="16" y="2"/>
                      <a:pt x="8" y="3"/>
                      <a:pt x="2" y="2"/>
                    </a:cubicBezTo>
                    <a:cubicBezTo>
                      <a:pt x="0" y="2"/>
                      <a:pt x="0" y="5"/>
                      <a:pt x="2" y="5"/>
                    </a:cubicBezTo>
                    <a:close/>
                    <a:moveTo>
                      <a:pt x="38" y="1"/>
                    </a:moveTo>
                    <a:cubicBezTo>
                      <a:pt x="36" y="4"/>
                      <a:pt x="33" y="7"/>
                      <a:pt x="31" y="10"/>
                    </a:cubicBezTo>
                    <a:cubicBezTo>
                      <a:pt x="28" y="13"/>
                      <a:pt x="25" y="16"/>
                      <a:pt x="22" y="20"/>
                    </a:cubicBezTo>
                    <a:cubicBezTo>
                      <a:pt x="17" y="14"/>
                      <a:pt x="10" y="9"/>
                      <a:pt x="3" y="4"/>
                    </a:cubicBezTo>
                    <a:cubicBezTo>
                      <a:pt x="9" y="3"/>
                      <a:pt x="16" y="3"/>
                      <a:pt x="22" y="3"/>
                    </a:cubicBezTo>
                    <a:cubicBezTo>
                      <a:pt x="28" y="2"/>
                      <a:pt x="33" y="2"/>
                      <a:pt x="38" y="1"/>
                    </a:cubicBezTo>
                    <a:close/>
                  </a:path>
                </a:pathLst>
              </a:custGeom>
              <a:solidFill>
                <a:srgbClr val="FFFFFF">
                  <a:alpha val="100000"/>
                </a:srgbClr>
              </a:solidFill>
              <a:ln w="9525">
                <a:noFill/>
              </a:ln>
            </p:spPr>
            <p:txBody>
              <a:bodyPr/>
              <a:p>
                <a:endParaRPr lang="zh-CN" altLang="en-US"/>
              </a:p>
            </p:txBody>
          </p:sp>
          <p:sp>
            <p:nvSpPr>
              <p:cNvPr id="16722" name="Freeform 327"/>
              <p:cNvSpPr>
                <a:spLocks noEditPoints="1"/>
              </p:cNvSpPr>
              <p:nvPr/>
            </p:nvSpPr>
            <p:spPr>
              <a:xfrm>
                <a:off x="12073732" y="7945437"/>
                <a:ext cx="431800" cy="407988"/>
              </a:xfrm>
              <a:custGeom>
                <a:avLst/>
                <a:gdLst>
                  <a:gd name="txL" fmla="*/ 0 w 56"/>
                  <a:gd name="txT" fmla="*/ 0 h 53"/>
                  <a:gd name="txR" fmla="*/ 56 w 56"/>
                  <a:gd name="txB" fmla="*/ 53 h 5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6" h="53">
                    <a:moveTo>
                      <a:pt x="54" y="29"/>
                    </a:moveTo>
                    <a:cubicBezTo>
                      <a:pt x="52" y="24"/>
                      <a:pt x="50" y="20"/>
                      <a:pt x="45" y="18"/>
                    </a:cubicBezTo>
                    <a:cubicBezTo>
                      <a:pt x="42" y="16"/>
                      <a:pt x="37" y="16"/>
                      <a:pt x="34" y="18"/>
                    </a:cubicBezTo>
                    <a:cubicBezTo>
                      <a:pt x="34" y="14"/>
                      <a:pt x="31" y="9"/>
                      <a:pt x="29" y="6"/>
                    </a:cubicBezTo>
                    <a:cubicBezTo>
                      <a:pt x="27" y="5"/>
                      <a:pt x="25" y="3"/>
                      <a:pt x="22" y="2"/>
                    </a:cubicBezTo>
                    <a:cubicBezTo>
                      <a:pt x="17" y="0"/>
                      <a:pt x="11" y="2"/>
                      <a:pt x="7" y="5"/>
                    </a:cubicBezTo>
                    <a:cubicBezTo>
                      <a:pt x="3" y="9"/>
                      <a:pt x="1" y="15"/>
                      <a:pt x="0" y="20"/>
                    </a:cubicBezTo>
                    <a:cubicBezTo>
                      <a:pt x="0" y="26"/>
                      <a:pt x="1" y="31"/>
                      <a:pt x="2" y="37"/>
                    </a:cubicBezTo>
                    <a:cubicBezTo>
                      <a:pt x="3" y="42"/>
                      <a:pt x="4" y="48"/>
                      <a:pt x="5" y="53"/>
                    </a:cubicBezTo>
                    <a:cubicBezTo>
                      <a:pt x="13" y="53"/>
                      <a:pt x="21" y="52"/>
                      <a:pt x="29" y="51"/>
                    </a:cubicBezTo>
                    <a:cubicBezTo>
                      <a:pt x="35" y="50"/>
                      <a:pt x="41" y="49"/>
                      <a:pt x="46" y="45"/>
                    </a:cubicBezTo>
                    <a:cubicBezTo>
                      <a:pt x="52" y="42"/>
                      <a:pt x="56" y="35"/>
                      <a:pt x="54" y="29"/>
                    </a:cubicBezTo>
                    <a:close/>
                    <a:moveTo>
                      <a:pt x="31" y="18"/>
                    </a:moveTo>
                    <a:cubicBezTo>
                      <a:pt x="29" y="19"/>
                      <a:pt x="28" y="19"/>
                      <a:pt x="27" y="19"/>
                    </a:cubicBezTo>
                    <a:cubicBezTo>
                      <a:pt x="27" y="17"/>
                      <a:pt x="27" y="16"/>
                      <a:pt x="26" y="14"/>
                    </a:cubicBezTo>
                    <a:cubicBezTo>
                      <a:pt x="26" y="14"/>
                      <a:pt x="26" y="14"/>
                      <a:pt x="26" y="14"/>
                    </a:cubicBezTo>
                    <a:cubicBezTo>
                      <a:pt x="26" y="14"/>
                      <a:pt x="26" y="14"/>
                      <a:pt x="27" y="14"/>
                    </a:cubicBezTo>
                    <a:cubicBezTo>
                      <a:pt x="27" y="13"/>
                      <a:pt x="28" y="13"/>
                      <a:pt x="28" y="13"/>
                    </a:cubicBezTo>
                    <a:cubicBezTo>
                      <a:pt x="29" y="13"/>
                      <a:pt x="30" y="13"/>
                      <a:pt x="30" y="13"/>
                    </a:cubicBezTo>
                    <a:cubicBezTo>
                      <a:pt x="31" y="14"/>
                      <a:pt x="31" y="14"/>
                      <a:pt x="31" y="14"/>
                    </a:cubicBezTo>
                    <a:cubicBezTo>
                      <a:pt x="31" y="15"/>
                      <a:pt x="31" y="16"/>
                      <a:pt x="31" y="18"/>
                    </a:cubicBezTo>
                    <a:cubicBezTo>
                      <a:pt x="31" y="18"/>
                      <a:pt x="31" y="18"/>
                      <a:pt x="31" y="18"/>
                    </a:cubicBezTo>
                    <a:cubicBezTo>
                      <a:pt x="31" y="18"/>
                      <a:pt x="31" y="18"/>
                      <a:pt x="31" y="18"/>
                    </a:cubicBezTo>
                    <a:close/>
                    <a:moveTo>
                      <a:pt x="48" y="36"/>
                    </a:moveTo>
                    <a:cubicBezTo>
                      <a:pt x="48" y="35"/>
                      <a:pt x="46" y="34"/>
                      <a:pt x="45" y="34"/>
                    </a:cubicBezTo>
                    <a:cubicBezTo>
                      <a:pt x="47" y="32"/>
                      <a:pt x="47" y="29"/>
                      <a:pt x="46" y="27"/>
                    </a:cubicBezTo>
                    <a:cubicBezTo>
                      <a:pt x="47" y="27"/>
                      <a:pt x="48" y="28"/>
                      <a:pt x="49" y="28"/>
                    </a:cubicBezTo>
                    <a:cubicBezTo>
                      <a:pt x="49" y="29"/>
                      <a:pt x="49" y="29"/>
                      <a:pt x="49" y="29"/>
                    </a:cubicBezTo>
                    <a:cubicBezTo>
                      <a:pt x="51" y="32"/>
                      <a:pt x="51" y="35"/>
                      <a:pt x="48" y="36"/>
                    </a:cubicBezTo>
                    <a:close/>
                  </a:path>
                </a:pathLst>
              </a:custGeom>
              <a:solidFill>
                <a:srgbClr val="FFFFFF">
                  <a:alpha val="100000"/>
                </a:srgbClr>
              </a:solidFill>
              <a:ln w="9525">
                <a:noFill/>
              </a:ln>
            </p:spPr>
            <p:txBody>
              <a:bodyPr/>
              <a:p>
                <a:endParaRPr lang="zh-CN" altLang="en-US"/>
              </a:p>
            </p:txBody>
          </p:sp>
          <p:sp>
            <p:nvSpPr>
              <p:cNvPr id="16723" name="Freeform 328"/>
              <p:cNvSpPr>
                <a:spLocks noEditPoints="1"/>
              </p:cNvSpPr>
              <p:nvPr/>
            </p:nvSpPr>
            <p:spPr>
              <a:xfrm>
                <a:off x="12097544" y="7381875"/>
                <a:ext cx="461963" cy="415925"/>
              </a:xfrm>
              <a:custGeom>
                <a:avLst/>
                <a:gdLst>
                  <a:gd name="txL" fmla="*/ 0 w 60"/>
                  <a:gd name="txT" fmla="*/ 0 h 54"/>
                  <a:gd name="txR" fmla="*/ 60 w 60"/>
                  <a:gd name="txB" fmla="*/ 54 h 5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0" h="54">
                    <a:moveTo>
                      <a:pt x="55" y="11"/>
                    </a:moveTo>
                    <a:cubicBezTo>
                      <a:pt x="51" y="7"/>
                      <a:pt x="48" y="5"/>
                      <a:pt x="42" y="5"/>
                    </a:cubicBezTo>
                    <a:cubicBezTo>
                      <a:pt x="38" y="5"/>
                      <a:pt x="34" y="7"/>
                      <a:pt x="32" y="10"/>
                    </a:cubicBezTo>
                    <a:cubicBezTo>
                      <a:pt x="30" y="6"/>
                      <a:pt x="26" y="3"/>
                      <a:pt x="22" y="2"/>
                    </a:cubicBezTo>
                    <a:cubicBezTo>
                      <a:pt x="20" y="1"/>
                      <a:pt x="17" y="0"/>
                      <a:pt x="14" y="1"/>
                    </a:cubicBezTo>
                    <a:cubicBezTo>
                      <a:pt x="9" y="1"/>
                      <a:pt x="4" y="5"/>
                      <a:pt x="2" y="10"/>
                    </a:cubicBezTo>
                    <a:cubicBezTo>
                      <a:pt x="0" y="16"/>
                      <a:pt x="1" y="21"/>
                      <a:pt x="3" y="27"/>
                    </a:cubicBezTo>
                    <a:cubicBezTo>
                      <a:pt x="5" y="32"/>
                      <a:pt x="9" y="36"/>
                      <a:pt x="12" y="40"/>
                    </a:cubicBezTo>
                    <a:cubicBezTo>
                      <a:pt x="15" y="45"/>
                      <a:pt x="19" y="49"/>
                      <a:pt x="22" y="54"/>
                    </a:cubicBezTo>
                    <a:cubicBezTo>
                      <a:pt x="29" y="50"/>
                      <a:pt x="36" y="46"/>
                      <a:pt x="42" y="41"/>
                    </a:cubicBezTo>
                    <a:cubicBezTo>
                      <a:pt x="48" y="38"/>
                      <a:pt x="53" y="34"/>
                      <a:pt x="56" y="29"/>
                    </a:cubicBezTo>
                    <a:cubicBezTo>
                      <a:pt x="59" y="23"/>
                      <a:pt x="60" y="16"/>
                      <a:pt x="55" y="11"/>
                    </a:cubicBezTo>
                    <a:close/>
                    <a:moveTo>
                      <a:pt x="29" y="11"/>
                    </a:moveTo>
                    <a:cubicBezTo>
                      <a:pt x="28" y="12"/>
                      <a:pt x="27" y="13"/>
                      <a:pt x="26" y="14"/>
                    </a:cubicBezTo>
                    <a:cubicBezTo>
                      <a:pt x="26" y="12"/>
                      <a:pt x="25" y="11"/>
                      <a:pt x="24" y="10"/>
                    </a:cubicBezTo>
                    <a:cubicBezTo>
                      <a:pt x="23" y="10"/>
                      <a:pt x="23" y="10"/>
                      <a:pt x="23" y="9"/>
                    </a:cubicBezTo>
                    <a:cubicBezTo>
                      <a:pt x="23" y="9"/>
                      <a:pt x="23" y="9"/>
                      <a:pt x="24" y="9"/>
                    </a:cubicBezTo>
                    <a:cubicBezTo>
                      <a:pt x="24" y="8"/>
                      <a:pt x="24" y="8"/>
                      <a:pt x="25" y="8"/>
                    </a:cubicBezTo>
                    <a:cubicBezTo>
                      <a:pt x="25" y="7"/>
                      <a:pt x="26" y="7"/>
                      <a:pt x="27" y="7"/>
                    </a:cubicBezTo>
                    <a:cubicBezTo>
                      <a:pt x="27" y="7"/>
                      <a:pt x="27" y="7"/>
                      <a:pt x="27" y="7"/>
                    </a:cubicBezTo>
                    <a:cubicBezTo>
                      <a:pt x="29" y="8"/>
                      <a:pt x="29" y="9"/>
                      <a:pt x="30" y="11"/>
                    </a:cubicBezTo>
                    <a:cubicBezTo>
                      <a:pt x="30" y="11"/>
                      <a:pt x="30" y="11"/>
                      <a:pt x="30" y="11"/>
                    </a:cubicBezTo>
                    <a:cubicBezTo>
                      <a:pt x="30" y="11"/>
                      <a:pt x="30" y="11"/>
                      <a:pt x="29" y="11"/>
                    </a:cubicBezTo>
                    <a:close/>
                    <a:moveTo>
                      <a:pt x="53" y="20"/>
                    </a:moveTo>
                    <a:cubicBezTo>
                      <a:pt x="52" y="19"/>
                      <a:pt x="51" y="18"/>
                      <a:pt x="49" y="19"/>
                    </a:cubicBezTo>
                    <a:cubicBezTo>
                      <a:pt x="50" y="17"/>
                      <a:pt x="49" y="14"/>
                      <a:pt x="47" y="13"/>
                    </a:cubicBezTo>
                    <a:cubicBezTo>
                      <a:pt x="48" y="12"/>
                      <a:pt x="49" y="12"/>
                      <a:pt x="50" y="12"/>
                    </a:cubicBezTo>
                    <a:cubicBezTo>
                      <a:pt x="51" y="13"/>
                      <a:pt x="51" y="13"/>
                      <a:pt x="51" y="13"/>
                    </a:cubicBezTo>
                    <a:cubicBezTo>
                      <a:pt x="54" y="15"/>
                      <a:pt x="55" y="17"/>
                      <a:pt x="53" y="20"/>
                    </a:cubicBezTo>
                    <a:close/>
                  </a:path>
                </a:pathLst>
              </a:custGeom>
              <a:solidFill>
                <a:srgbClr val="FFFFFF">
                  <a:alpha val="100000"/>
                </a:srgbClr>
              </a:solidFill>
              <a:ln w="9525">
                <a:noFill/>
              </a:ln>
            </p:spPr>
            <p:txBody>
              <a:bodyPr/>
              <a:p>
                <a:endParaRPr lang="zh-CN" altLang="en-US"/>
              </a:p>
            </p:txBody>
          </p:sp>
          <p:sp>
            <p:nvSpPr>
              <p:cNvPr id="16724" name="Freeform 329"/>
              <p:cNvSpPr>
                <a:spLocks noEditPoints="1"/>
              </p:cNvSpPr>
              <p:nvPr/>
            </p:nvSpPr>
            <p:spPr>
              <a:xfrm>
                <a:off x="10639425" y="7305675"/>
                <a:ext cx="1281113" cy="1365250"/>
              </a:xfrm>
              <a:custGeom>
                <a:avLst/>
                <a:gdLst>
                  <a:gd name="txL" fmla="*/ 0 w 166"/>
                  <a:gd name="txT" fmla="*/ 0 h 177"/>
                  <a:gd name="txR" fmla="*/ 166 w 166"/>
                  <a:gd name="txB" fmla="*/ 177 h 17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66" h="177">
                    <a:moveTo>
                      <a:pt x="164" y="101"/>
                    </a:moveTo>
                    <a:cubicBezTo>
                      <a:pt x="162" y="101"/>
                      <a:pt x="160" y="101"/>
                      <a:pt x="159" y="102"/>
                    </a:cubicBezTo>
                    <a:cubicBezTo>
                      <a:pt x="156" y="97"/>
                      <a:pt x="154" y="94"/>
                      <a:pt x="151" y="90"/>
                    </a:cubicBezTo>
                    <a:cubicBezTo>
                      <a:pt x="150" y="90"/>
                      <a:pt x="150" y="90"/>
                      <a:pt x="150" y="89"/>
                    </a:cubicBezTo>
                    <a:cubicBezTo>
                      <a:pt x="149" y="88"/>
                      <a:pt x="148" y="87"/>
                      <a:pt x="147" y="86"/>
                    </a:cubicBezTo>
                    <a:cubicBezTo>
                      <a:pt x="147" y="85"/>
                      <a:pt x="146" y="84"/>
                      <a:pt x="146" y="83"/>
                    </a:cubicBezTo>
                    <a:cubicBezTo>
                      <a:pt x="146" y="82"/>
                      <a:pt x="146" y="82"/>
                      <a:pt x="146" y="82"/>
                    </a:cubicBezTo>
                    <a:cubicBezTo>
                      <a:pt x="146" y="82"/>
                      <a:pt x="146" y="82"/>
                      <a:pt x="146" y="82"/>
                    </a:cubicBezTo>
                    <a:cubicBezTo>
                      <a:pt x="146" y="81"/>
                      <a:pt x="146" y="80"/>
                      <a:pt x="145" y="80"/>
                    </a:cubicBezTo>
                    <a:cubicBezTo>
                      <a:pt x="146" y="79"/>
                      <a:pt x="147" y="78"/>
                      <a:pt x="147" y="78"/>
                    </a:cubicBezTo>
                    <a:cubicBezTo>
                      <a:pt x="148" y="77"/>
                      <a:pt x="148" y="76"/>
                      <a:pt x="148" y="76"/>
                    </a:cubicBezTo>
                    <a:cubicBezTo>
                      <a:pt x="131" y="58"/>
                      <a:pt x="115" y="40"/>
                      <a:pt x="98" y="22"/>
                    </a:cubicBezTo>
                    <a:cubicBezTo>
                      <a:pt x="91" y="14"/>
                      <a:pt x="84" y="0"/>
                      <a:pt x="73" y="1"/>
                    </a:cubicBezTo>
                    <a:cubicBezTo>
                      <a:pt x="62" y="3"/>
                      <a:pt x="48" y="19"/>
                      <a:pt x="40" y="27"/>
                    </a:cubicBezTo>
                    <a:cubicBezTo>
                      <a:pt x="26" y="40"/>
                      <a:pt x="13" y="55"/>
                      <a:pt x="0" y="69"/>
                    </a:cubicBezTo>
                    <a:cubicBezTo>
                      <a:pt x="0" y="69"/>
                      <a:pt x="0" y="70"/>
                      <a:pt x="1" y="70"/>
                    </a:cubicBezTo>
                    <a:cubicBezTo>
                      <a:pt x="15" y="101"/>
                      <a:pt x="35" y="131"/>
                      <a:pt x="57" y="157"/>
                    </a:cubicBezTo>
                    <a:cubicBezTo>
                      <a:pt x="57" y="157"/>
                      <a:pt x="57" y="157"/>
                      <a:pt x="57" y="157"/>
                    </a:cubicBezTo>
                    <a:cubicBezTo>
                      <a:pt x="66" y="172"/>
                      <a:pt x="74" y="177"/>
                      <a:pt x="89" y="166"/>
                    </a:cubicBezTo>
                    <a:cubicBezTo>
                      <a:pt x="115" y="147"/>
                      <a:pt x="141" y="126"/>
                      <a:pt x="165" y="104"/>
                    </a:cubicBezTo>
                    <a:cubicBezTo>
                      <a:pt x="166" y="103"/>
                      <a:pt x="166" y="101"/>
                      <a:pt x="164" y="101"/>
                    </a:cubicBezTo>
                    <a:close/>
                    <a:moveTo>
                      <a:pt x="151" y="94"/>
                    </a:moveTo>
                    <a:cubicBezTo>
                      <a:pt x="137" y="105"/>
                      <a:pt x="125" y="117"/>
                      <a:pt x="111" y="127"/>
                    </a:cubicBezTo>
                    <a:cubicBezTo>
                      <a:pt x="99" y="137"/>
                      <a:pt x="85" y="145"/>
                      <a:pt x="74" y="157"/>
                    </a:cubicBezTo>
                    <a:cubicBezTo>
                      <a:pt x="74" y="157"/>
                      <a:pt x="74" y="158"/>
                      <a:pt x="75" y="157"/>
                    </a:cubicBezTo>
                    <a:cubicBezTo>
                      <a:pt x="100" y="136"/>
                      <a:pt x="128" y="118"/>
                      <a:pt x="152" y="95"/>
                    </a:cubicBezTo>
                    <a:cubicBezTo>
                      <a:pt x="154" y="97"/>
                      <a:pt x="155" y="100"/>
                      <a:pt x="156" y="103"/>
                    </a:cubicBezTo>
                    <a:cubicBezTo>
                      <a:pt x="151" y="106"/>
                      <a:pt x="146" y="112"/>
                      <a:pt x="142" y="115"/>
                    </a:cubicBezTo>
                    <a:cubicBezTo>
                      <a:pt x="125" y="129"/>
                      <a:pt x="108" y="147"/>
                      <a:pt x="88" y="157"/>
                    </a:cubicBezTo>
                    <a:cubicBezTo>
                      <a:pt x="86" y="158"/>
                      <a:pt x="85" y="160"/>
                      <a:pt x="83" y="161"/>
                    </a:cubicBezTo>
                    <a:cubicBezTo>
                      <a:pt x="81" y="160"/>
                      <a:pt x="79" y="160"/>
                      <a:pt x="77" y="160"/>
                    </a:cubicBezTo>
                    <a:cubicBezTo>
                      <a:pt x="103" y="143"/>
                      <a:pt x="129" y="124"/>
                      <a:pt x="151" y="103"/>
                    </a:cubicBezTo>
                    <a:cubicBezTo>
                      <a:pt x="152" y="103"/>
                      <a:pt x="151" y="102"/>
                      <a:pt x="151" y="102"/>
                    </a:cubicBezTo>
                    <a:cubicBezTo>
                      <a:pt x="125" y="120"/>
                      <a:pt x="101" y="140"/>
                      <a:pt x="76" y="159"/>
                    </a:cubicBezTo>
                    <a:cubicBezTo>
                      <a:pt x="76" y="159"/>
                      <a:pt x="76" y="159"/>
                      <a:pt x="76" y="159"/>
                    </a:cubicBezTo>
                    <a:cubicBezTo>
                      <a:pt x="76" y="159"/>
                      <a:pt x="75" y="159"/>
                      <a:pt x="75" y="158"/>
                    </a:cubicBezTo>
                    <a:cubicBezTo>
                      <a:pt x="74" y="157"/>
                      <a:pt x="73" y="156"/>
                      <a:pt x="72" y="155"/>
                    </a:cubicBezTo>
                    <a:cubicBezTo>
                      <a:pt x="72" y="155"/>
                      <a:pt x="72" y="155"/>
                      <a:pt x="72" y="155"/>
                    </a:cubicBezTo>
                    <a:cubicBezTo>
                      <a:pt x="98" y="135"/>
                      <a:pt x="122" y="112"/>
                      <a:pt x="147" y="91"/>
                    </a:cubicBezTo>
                    <a:cubicBezTo>
                      <a:pt x="148" y="92"/>
                      <a:pt x="149" y="92"/>
                      <a:pt x="150" y="93"/>
                    </a:cubicBezTo>
                    <a:cubicBezTo>
                      <a:pt x="150" y="93"/>
                      <a:pt x="151" y="94"/>
                      <a:pt x="151" y="94"/>
                    </a:cubicBezTo>
                    <a:close/>
                    <a:moveTo>
                      <a:pt x="80" y="140"/>
                    </a:moveTo>
                    <a:cubicBezTo>
                      <a:pt x="87" y="133"/>
                      <a:pt x="94" y="126"/>
                      <a:pt x="101" y="119"/>
                    </a:cubicBezTo>
                    <a:cubicBezTo>
                      <a:pt x="114" y="107"/>
                      <a:pt x="128" y="94"/>
                      <a:pt x="142" y="82"/>
                    </a:cubicBezTo>
                    <a:cubicBezTo>
                      <a:pt x="142" y="82"/>
                      <a:pt x="142" y="82"/>
                      <a:pt x="142" y="82"/>
                    </a:cubicBezTo>
                    <a:cubicBezTo>
                      <a:pt x="142" y="82"/>
                      <a:pt x="142" y="82"/>
                      <a:pt x="143" y="82"/>
                    </a:cubicBezTo>
                    <a:cubicBezTo>
                      <a:pt x="143" y="83"/>
                      <a:pt x="143" y="84"/>
                      <a:pt x="144" y="84"/>
                    </a:cubicBezTo>
                    <a:cubicBezTo>
                      <a:pt x="144" y="84"/>
                      <a:pt x="144" y="85"/>
                      <a:pt x="145" y="87"/>
                    </a:cubicBezTo>
                    <a:cubicBezTo>
                      <a:pt x="145" y="87"/>
                      <a:pt x="145" y="87"/>
                      <a:pt x="145" y="87"/>
                    </a:cubicBezTo>
                    <a:cubicBezTo>
                      <a:pt x="118" y="106"/>
                      <a:pt x="93" y="129"/>
                      <a:pt x="70" y="153"/>
                    </a:cubicBezTo>
                    <a:cubicBezTo>
                      <a:pt x="69" y="152"/>
                      <a:pt x="69" y="152"/>
                      <a:pt x="69" y="151"/>
                    </a:cubicBezTo>
                    <a:cubicBezTo>
                      <a:pt x="69" y="151"/>
                      <a:pt x="69" y="151"/>
                      <a:pt x="69" y="151"/>
                    </a:cubicBezTo>
                    <a:cubicBezTo>
                      <a:pt x="72" y="147"/>
                      <a:pt x="79" y="141"/>
                      <a:pt x="80" y="140"/>
                    </a:cubicBezTo>
                    <a:close/>
                    <a:moveTo>
                      <a:pt x="71" y="154"/>
                    </a:moveTo>
                    <a:cubicBezTo>
                      <a:pt x="94" y="130"/>
                      <a:pt x="120" y="109"/>
                      <a:pt x="145" y="87"/>
                    </a:cubicBezTo>
                    <a:cubicBezTo>
                      <a:pt x="145" y="87"/>
                      <a:pt x="145" y="87"/>
                      <a:pt x="145" y="87"/>
                    </a:cubicBezTo>
                    <a:cubicBezTo>
                      <a:pt x="146" y="88"/>
                      <a:pt x="146" y="90"/>
                      <a:pt x="146" y="90"/>
                    </a:cubicBezTo>
                    <a:cubicBezTo>
                      <a:pt x="146" y="90"/>
                      <a:pt x="147" y="90"/>
                      <a:pt x="147" y="91"/>
                    </a:cubicBezTo>
                    <a:cubicBezTo>
                      <a:pt x="120" y="109"/>
                      <a:pt x="95" y="132"/>
                      <a:pt x="72" y="155"/>
                    </a:cubicBezTo>
                    <a:cubicBezTo>
                      <a:pt x="71" y="155"/>
                      <a:pt x="71" y="154"/>
                      <a:pt x="71" y="154"/>
                    </a:cubicBezTo>
                    <a:close/>
                    <a:moveTo>
                      <a:pt x="71" y="156"/>
                    </a:moveTo>
                    <a:cubicBezTo>
                      <a:pt x="71" y="156"/>
                      <a:pt x="71" y="156"/>
                      <a:pt x="71" y="156"/>
                    </a:cubicBezTo>
                    <a:cubicBezTo>
                      <a:pt x="72" y="157"/>
                      <a:pt x="72" y="158"/>
                      <a:pt x="72" y="158"/>
                    </a:cubicBezTo>
                    <a:cubicBezTo>
                      <a:pt x="71" y="157"/>
                      <a:pt x="69" y="156"/>
                      <a:pt x="68" y="153"/>
                    </a:cubicBezTo>
                    <a:cubicBezTo>
                      <a:pt x="68" y="153"/>
                      <a:pt x="68" y="153"/>
                      <a:pt x="68" y="153"/>
                    </a:cubicBezTo>
                    <a:cubicBezTo>
                      <a:pt x="69" y="154"/>
                      <a:pt x="70" y="155"/>
                      <a:pt x="71" y="156"/>
                    </a:cubicBezTo>
                    <a:close/>
                    <a:moveTo>
                      <a:pt x="67" y="156"/>
                    </a:moveTo>
                    <a:cubicBezTo>
                      <a:pt x="68" y="157"/>
                      <a:pt x="68" y="157"/>
                      <a:pt x="69" y="158"/>
                    </a:cubicBezTo>
                    <a:cubicBezTo>
                      <a:pt x="68" y="158"/>
                      <a:pt x="68" y="158"/>
                      <a:pt x="67" y="158"/>
                    </a:cubicBezTo>
                    <a:cubicBezTo>
                      <a:pt x="67" y="157"/>
                      <a:pt x="67" y="156"/>
                      <a:pt x="67" y="156"/>
                    </a:cubicBezTo>
                    <a:close/>
                    <a:moveTo>
                      <a:pt x="58" y="155"/>
                    </a:moveTo>
                    <a:cubicBezTo>
                      <a:pt x="58" y="155"/>
                      <a:pt x="58" y="155"/>
                      <a:pt x="57" y="155"/>
                    </a:cubicBezTo>
                    <a:cubicBezTo>
                      <a:pt x="38" y="126"/>
                      <a:pt x="19" y="99"/>
                      <a:pt x="2" y="69"/>
                    </a:cubicBezTo>
                    <a:cubicBezTo>
                      <a:pt x="2" y="69"/>
                      <a:pt x="2" y="69"/>
                      <a:pt x="2" y="69"/>
                    </a:cubicBezTo>
                    <a:cubicBezTo>
                      <a:pt x="20" y="50"/>
                      <a:pt x="38" y="29"/>
                      <a:pt x="59" y="13"/>
                    </a:cubicBezTo>
                    <a:cubicBezTo>
                      <a:pt x="64" y="10"/>
                      <a:pt x="73" y="2"/>
                      <a:pt x="79" y="4"/>
                    </a:cubicBezTo>
                    <a:cubicBezTo>
                      <a:pt x="82" y="5"/>
                      <a:pt x="90" y="16"/>
                      <a:pt x="92" y="19"/>
                    </a:cubicBezTo>
                    <a:cubicBezTo>
                      <a:pt x="101" y="29"/>
                      <a:pt x="110" y="38"/>
                      <a:pt x="119" y="48"/>
                    </a:cubicBezTo>
                    <a:cubicBezTo>
                      <a:pt x="124" y="54"/>
                      <a:pt x="145" y="70"/>
                      <a:pt x="141" y="79"/>
                    </a:cubicBezTo>
                    <a:cubicBezTo>
                      <a:pt x="139" y="83"/>
                      <a:pt x="129" y="89"/>
                      <a:pt x="126" y="91"/>
                    </a:cubicBezTo>
                    <a:cubicBezTo>
                      <a:pt x="121" y="95"/>
                      <a:pt x="117" y="100"/>
                      <a:pt x="112" y="104"/>
                    </a:cubicBezTo>
                    <a:cubicBezTo>
                      <a:pt x="96" y="118"/>
                      <a:pt x="81" y="134"/>
                      <a:pt x="66" y="150"/>
                    </a:cubicBezTo>
                    <a:cubicBezTo>
                      <a:pt x="66" y="150"/>
                      <a:pt x="66" y="150"/>
                      <a:pt x="66" y="150"/>
                    </a:cubicBezTo>
                    <a:cubicBezTo>
                      <a:pt x="66" y="150"/>
                      <a:pt x="66" y="150"/>
                      <a:pt x="66" y="150"/>
                    </a:cubicBezTo>
                    <a:cubicBezTo>
                      <a:pt x="65" y="151"/>
                      <a:pt x="64" y="152"/>
                      <a:pt x="63" y="153"/>
                    </a:cubicBezTo>
                    <a:cubicBezTo>
                      <a:pt x="63" y="154"/>
                      <a:pt x="63" y="154"/>
                      <a:pt x="63" y="155"/>
                    </a:cubicBezTo>
                    <a:cubicBezTo>
                      <a:pt x="65" y="160"/>
                      <a:pt x="68" y="164"/>
                      <a:pt x="71" y="166"/>
                    </a:cubicBezTo>
                    <a:cubicBezTo>
                      <a:pt x="66" y="164"/>
                      <a:pt x="62" y="160"/>
                      <a:pt x="58" y="155"/>
                    </a:cubicBezTo>
                    <a:close/>
                    <a:moveTo>
                      <a:pt x="151" y="113"/>
                    </a:moveTo>
                    <a:cubicBezTo>
                      <a:pt x="142" y="120"/>
                      <a:pt x="132" y="128"/>
                      <a:pt x="123" y="136"/>
                    </a:cubicBezTo>
                    <a:cubicBezTo>
                      <a:pt x="112" y="145"/>
                      <a:pt x="100" y="157"/>
                      <a:pt x="87" y="163"/>
                    </a:cubicBezTo>
                    <a:cubicBezTo>
                      <a:pt x="84" y="165"/>
                      <a:pt x="81" y="166"/>
                      <a:pt x="78" y="166"/>
                    </a:cubicBezTo>
                    <a:cubicBezTo>
                      <a:pt x="79" y="166"/>
                      <a:pt x="81" y="165"/>
                      <a:pt x="82" y="165"/>
                    </a:cubicBezTo>
                    <a:cubicBezTo>
                      <a:pt x="102" y="156"/>
                      <a:pt x="120" y="137"/>
                      <a:pt x="137" y="124"/>
                    </a:cubicBezTo>
                    <a:cubicBezTo>
                      <a:pt x="142" y="120"/>
                      <a:pt x="147" y="115"/>
                      <a:pt x="152" y="111"/>
                    </a:cubicBezTo>
                    <a:cubicBezTo>
                      <a:pt x="160" y="104"/>
                      <a:pt x="157" y="107"/>
                      <a:pt x="151" y="113"/>
                    </a:cubicBezTo>
                    <a:close/>
                  </a:path>
                </a:pathLst>
              </a:custGeom>
              <a:solidFill>
                <a:srgbClr val="FFFFFF">
                  <a:alpha val="100000"/>
                </a:srgbClr>
              </a:solidFill>
              <a:ln w="9525">
                <a:noFill/>
              </a:ln>
            </p:spPr>
            <p:txBody>
              <a:bodyPr/>
              <a:p>
                <a:endParaRPr lang="zh-CN" altLang="en-US"/>
              </a:p>
            </p:txBody>
          </p:sp>
          <p:sp>
            <p:nvSpPr>
              <p:cNvPr id="16725" name="Freeform 330"/>
              <p:cNvSpPr/>
              <p:nvPr/>
            </p:nvSpPr>
            <p:spPr>
              <a:xfrm>
                <a:off x="10687050" y="7829550"/>
                <a:ext cx="423863" cy="617538"/>
              </a:xfrm>
              <a:custGeom>
                <a:avLst/>
                <a:gdLst>
                  <a:gd name="txL" fmla="*/ 0 w 55"/>
                  <a:gd name="txT" fmla="*/ 0 h 80"/>
                  <a:gd name="txR" fmla="*/ 55 w 55"/>
                  <a:gd name="txB" fmla="*/ 80 h 80"/>
                </a:gdLst>
                <a:ahLst/>
                <a:cxnLst>
                  <a:cxn ang="0">
                    <a:pos x="2147483647" y="2147483647"/>
                  </a:cxn>
                  <a:cxn ang="0">
                    <a:pos x="2147483647" y="2147483647"/>
                  </a:cxn>
                  <a:cxn ang="0">
                    <a:pos x="0" y="2147483647"/>
                  </a:cxn>
                  <a:cxn ang="0">
                    <a:pos x="2147483647" y="2147483647"/>
                  </a:cxn>
                  <a:cxn ang="0">
                    <a:pos x="2147483647" y="2147483647"/>
                  </a:cxn>
                </a:cxnLst>
                <a:rect l="txL" t="txT" r="txR" b="txB"/>
                <a:pathLst>
                  <a:path w="55" h="80">
                    <a:moveTo>
                      <a:pt x="54" y="79"/>
                    </a:moveTo>
                    <a:cubicBezTo>
                      <a:pt x="36" y="53"/>
                      <a:pt x="19" y="27"/>
                      <a:pt x="1" y="1"/>
                    </a:cubicBezTo>
                    <a:cubicBezTo>
                      <a:pt x="0" y="0"/>
                      <a:pt x="0" y="1"/>
                      <a:pt x="0" y="1"/>
                    </a:cubicBezTo>
                    <a:cubicBezTo>
                      <a:pt x="14" y="28"/>
                      <a:pt x="33" y="55"/>
                      <a:pt x="53" y="80"/>
                    </a:cubicBezTo>
                    <a:cubicBezTo>
                      <a:pt x="53" y="80"/>
                      <a:pt x="55" y="79"/>
                      <a:pt x="54" y="79"/>
                    </a:cubicBezTo>
                    <a:close/>
                  </a:path>
                </a:pathLst>
              </a:custGeom>
              <a:solidFill>
                <a:srgbClr val="FFFFFF">
                  <a:alpha val="100000"/>
                </a:srgbClr>
              </a:solidFill>
              <a:ln w="9525">
                <a:noFill/>
              </a:ln>
            </p:spPr>
            <p:txBody>
              <a:bodyPr/>
              <a:p>
                <a:endParaRPr lang="zh-CN" altLang="en-US"/>
              </a:p>
            </p:txBody>
          </p:sp>
          <p:sp>
            <p:nvSpPr>
              <p:cNvPr id="16726" name="Freeform 331"/>
              <p:cNvSpPr>
                <a:spLocks noEditPoints="1"/>
              </p:cNvSpPr>
              <p:nvPr/>
            </p:nvSpPr>
            <p:spPr>
              <a:xfrm>
                <a:off x="10863262" y="7551737"/>
                <a:ext cx="393700" cy="393700"/>
              </a:xfrm>
              <a:custGeom>
                <a:avLst/>
                <a:gdLst>
                  <a:gd name="txL" fmla="*/ 0 w 51"/>
                  <a:gd name="txT" fmla="*/ 0 h 51"/>
                  <a:gd name="txR" fmla="*/ 51 w 51"/>
                  <a:gd name="txB" fmla="*/ 51 h 5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1" h="51">
                    <a:moveTo>
                      <a:pt x="1" y="31"/>
                    </a:moveTo>
                    <a:cubicBezTo>
                      <a:pt x="7" y="37"/>
                      <a:pt x="12" y="44"/>
                      <a:pt x="17" y="50"/>
                    </a:cubicBezTo>
                    <a:cubicBezTo>
                      <a:pt x="17" y="51"/>
                      <a:pt x="18" y="51"/>
                      <a:pt x="18" y="51"/>
                    </a:cubicBezTo>
                    <a:cubicBezTo>
                      <a:pt x="18" y="50"/>
                      <a:pt x="18" y="50"/>
                      <a:pt x="19" y="50"/>
                    </a:cubicBezTo>
                    <a:cubicBezTo>
                      <a:pt x="28" y="39"/>
                      <a:pt x="38" y="29"/>
                      <a:pt x="50" y="21"/>
                    </a:cubicBezTo>
                    <a:cubicBezTo>
                      <a:pt x="50" y="21"/>
                      <a:pt x="50" y="21"/>
                      <a:pt x="50" y="21"/>
                    </a:cubicBezTo>
                    <a:cubicBezTo>
                      <a:pt x="51" y="21"/>
                      <a:pt x="51" y="20"/>
                      <a:pt x="51" y="20"/>
                    </a:cubicBezTo>
                    <a:cubicBezTo>
                      <a:pt x="45" y="13"/>
                      <a:pt x="40" y="7"/>
                      <a:pt x="34" y="1"/>
                    </a:cubicBezTo>
                    <a:cubicBezTo>
                      <a:pt x="33" y="0"/>
                      <a:pt x="33" y="0"/>
                      <a:pt x="33" y="0"/>
                    </a:cubicBezTo>
                    <a:cubicBezTo>
                      <a:pt x="32" y="0"/>
                      <a:pt x="32" y="0"/>
                      <a:pt x="32" y="1"/>
                    </a:cubicBezTo>
                    <a:cubicBezTo>
                      <a:pt x="21" y="10"/>
                      <a:pt x="10" y="19"/>
                      <a:pt x="1" y="30"/>
                    </a:cubicBezTo>
                    <a:cubicBezTo>
                      <a:pt x="0" y="30"/>
                      <a:pt x="0" y="31"/>
                      <a:pt x="1" y="31"/>
                    </a:cubicBezTo>
                    <a:cubicBezTo>
                      <a:pt x="1" y="31"/>
                      <a:pt x="1" y="31"/>
                      <a:pt x="1" y="31"/>
                    </a:cubicBezTo>
                    <a:close/>
                    <a:moveTo>
                      <a:pt x="49" y="20"/>
                    </a:moveTo>
                    <a:cubicBezTo>
                      <a:pt x="37" y="28"/>
                      <a:pt x="27" y="38"/>
                      <a:pt x="18" y="48"/>
                    </a:cubicBezTo>
                    <a:cubicBezTo>
                      <a:pt x="13" y="42"/>
                      <a:pt x="8" y="36"/>
                      <a:pt x="3" y="30"/>
                    </a:cubicBezTo>
                    <a:cubicBezTo>
                      <a:pt x="12" y="20"/>
                      <a:pt x="22" y="11"/>
                      <a:pt x="33" y="2"/>
                    </a:cubicBezTo>
                    <a:cubicBezTo>
                      <a:pt x="38" y="8"/>
                      <a:pt x="43" y="14"/>
                      <a:pt x="49" y="20"/>
                    </a:cubicBezTo>
                    <a:close/>
                  </a:path>
                </a:pathLst>
              </a:custGeom>
              <a:solidFill>
                <a:srgbClr val="FFFFFF">
                  <a:alpha val="100000"/>
                </a:srgbClr>
              </a:solidFill>
              <a:ln w="9525">
                <a:noFill/>
              </a:ln>
            </p:spPr>
            <p:txBody>
              <a:bodyPr/>
              <a:p>
                <a:endParaRPr lang="zh-CN" altLang="en-US"/>
              </a:p>
            </p:txBody>
          </p:sp>
          <p:sp>
            <p:nvSpPr>
              <p:cNvPr id="16727" name="Freeform 332"/>
              <p:cNvSpPr>
                <a:spLocks noEditPoints="1"/>
              </p:cNvSpPr>
              <p:nvPr/>
            </p:nvSpPr>
            <p:spPr>
              <a:xfrm>
                <a:off x="7832725" y="5854700"/>
                <a:ext cx="817563" cy="979488"/>
              </a:xfrm>
              <a:custGeom>
                <a:avLst/>
                <a:gdLst>
                  <a:gd name="txL" fmla="*/ 0 w 106"/>
                  <a:gd name="txT" fmla="*/ 0 h 127"/>
                  <a:gd name="txR" fmla="*/ 106 w 106"/>
                  <a:gd name="txB" fmla="*/ 127 h 12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6" h="127">
                    <a:moveTo>
                      <a:pt x="105" y="101"/>
                    </a:moveTo>
                    <a:cubicBezTo>
                      <a:pt x="104" y="101"/>
                      <a:pt x="103" y="101"/>
                      <a:pt x="101" y="101"/>
                    </a:cubicBezTo>
                    <a:cubicBezTo>
                      <a:pt x="101" y="97"/>
                      <a:pt x="101" y="93"/>
                      <a:pt x="99" y="90"/>
                    </a:cubicBezTo>
                    <a:cubicBezTo>
                      <a:pt x="99" y="90"/>
                      <a:pt x="99" y="89"/>
                      <a:pt x="99" y="89"/>
                    </a:cubicBezTo>
                    <a:cubicBezTo>
                      <a:pt x="99" y="88"/>
                      <a:pt x="98" y="86"/>
                      <a:pt x="98" y="85"/>
                    </a:cubicBezTo>
                    <a:cubicBezTo>
                      <a:pt x="98" y="85"/>
                      <a:pt x="98" y="84"/>
                      <a:pt x="98" y="83"/>
                    </a:cubicBezTo>
                    <a:cubicBezTo>
                      <a:pt x="98" y="83"/>
                      <a:pt x="98" y="82"/>
                      <a:pt x="98" y="82"/>
                    </a:cubicBezTo>
                    <a:cubicBezTo>
                      <a:pt x="98" y="82"/>
                      <a:pt x="98" y="82"/>
                      <a:pt x="98" y="82"/>
                    </a:cubicBezTo>
                    <a:cubicBezTo>
                      <a:pt x="99" y="82"/>
                      <a:pt x="99" y="81"/>
                      <a:pt x="98" y="81"/>
                    </a:cubicBezTo>
                    <a:cubicBezTo>
                      <a:pt x="99" y="80"/>
                      <a:pt x="100" y="80"/>
                      <a:pt x="101" y="80"/>
                    </a:cubicBezTo>
                    <a:cubicBezTo>
                      <a:pt x="101" y="80"/>
                      <a:pt x="102" y="79"/>
                      <a:pt x="102" y="79"/>
                    </a:cubicBezTo>
                    <a:cubicBezTo>
                      <a:pt x="96" y="62"/>
                      <a:pt x="90" y="45"/>
                      <a:pt x="84" y="28"/>
                    </a:cubicBezTo>
                    <a:cubicBezTo>
                      <a:pt x="83" y="22"/>
                      <a:pt x="80" y="7"/>
                      <a:pt x="75" y="4"/>
                    </a:cubicBezTo>
                    <a:cubicBezTo>
                      <a:pt x="68" y="0"/>
                      <a:pt x="51" y="8"/>
                      <a:pt x="43" y="11"/>
                    </a:cubicBezTo>
                    <a:cubicBezTo>
                      <a:pt x="28" y="16"/>
                      <a:pt x="14" y="23"/>
                      <a:pt x="0" y="29"/>
                    </a:cubicBezTo>
                    <a:cubicBezTo>
                      <a:pt x="0" y="30"/>
                      <a:pt x="0" y="30"/>
                      <a:pt x="0" y="30"/>
                    </a:cubicBezTo>
                    <a:cubicBezTo>
                      <a:pt x="0" y="56"/>
                      <a:pt x="5" y="84"/>
                      <a:pt x="12" y="109"/>
                    </a:cubicBezTo>
                    <a:cubicBezTo>
                      <a:pt x="12" y="109"/>
                      <a:pt x="12" y="109"/>
                      <a:pt x="12" y="109"/>
                    </a:cubicBezTo>
                    <a:cubicBezTo>
                      <a:pt x="14" y="121"/>
                      <a:pt x="17" y="127"/>
                      <a:pt x="30" y="125"/>
                    </a:cubicBezTo>
                    <a:cubicBezTo>
                      <a:pt x="56" y="121"/>
                      <a:pt x="81" y="112"/>
                      <a:pt x="105" y="104"/>
                    </a:cubicBezTo>
                    <a:cubicBezTo>
                      <a:pt x="106" y="103"/>
                      <a:pt x="106" y="102"/>
                      <a:pt x="105" y="101"/>
                    </a:cubicBezTo>
                    <a:close/>
                    <a:moveTo>
                      <a:pt x="95" y="82"/>
                    </a:moveTo>
                    <a:cubicBezTo>
                      <a:pt x="95" y="82"/>
                      <a:pt x="96" y="82"/>
                      <a:pt x="96" y="82"/>
                    </a:cubicBezTo>
                    <a:cubicBezTo>
                      <a:pt x="96" y="82"/>
                      <a:pt x="96" y="82"/>
                      <a:pt x="96" y="82"/>
                    </a:cubicBezTo>
                    <a:cubicBezTo>
                      <a:pt x="96" y="82"/>
                      <a:pt x="96" y="83"/>
                      <a:pt x="97" y="83"/>
                    </a:cubicBezTo>
                    <a:cubicBezTo>
                      <a:pt x="97" y="83"/>
                      <a:pt x="97" y="84"/>
                      <a:pt x="96" y="85"/>
                    </a:cubicBezTo>
                    <a:cubicBezTo>
                      <a:pt x="96" y="85"/>
                      <a:pt x="96" y="85"/>
                      <a:pt x="96" y="85"/>
                    </a:cubicBezTo>
                    <a:cubicBezTo>
                      <a:pt x="72" y="91"/>
                      <a:pt x="48" y="100"/>
                      <a:pt x="24" y="109"/>
                    </a:cubicBezTo>
                    <a:cubicBezTo>
                      <a:pt x="24" y="108"/>
                      <a:pt x="24" y="108"/>
                      <a:pt x="24" y="108"/>
                    </a:cubicBezTo>
                    <a:cubicBezTo>
                      <a:pt x="28" y="106"/>
                      <a:pt x="32" y="104"/>
                      <a:pt x="36" y="103"/>
                    </a:cubicBezTo>
                    <a:cubicBezTo>
                      <a:pt x="43" y="100"/>
                      <a:pt x="50" y="97"/>
                      <a:pt x="56" y="95"/>
                    </a:cubicBezTo>
                    <a:cubicBezTo>
                      <a:pt x="69" y="90"/>
                      <a:pt x="82" y="86"/>
                      <a:pt x="95" y="82"/>
                    </a:cubicBezTo>
                    <a:close/>
                    <a:moveTo>
                      <a:pt x="24" y="110"/>
                    </a:moveTo>
                    <a:cubicBezTo>
                      <a:pt x="48" y="101"/>
                      <a:pt x="72" y="94"/>
                      <a:pt x="96" y="86"/>
                    </a:cubicBezTo>
                    <a:cubicBezTo>
                      <a:pt x="96" y="86"/>
                      <a:pt x="96" y="86"/>
                      <a:pt x="96" y="86"/>
                    </a:cubicBezTo>
                    <a:cubicBezTo>
                      <a:pt x="96" y="87"/>
                      <a:pt x="96" y="88"/>
                      <a:pt x="96" y="88"/>
                    </a:cubicBezTo>
                    <a:cubicBezTo>
                      <a:pt x="96" y="88"/>
                      <a:pt x="96" y="89"/>
                      <a:pt x="97" y="89"/>
                    </a:cubicBezTo>
                    <a:cubicBezTo>
                      <a:pt x="72" y="94"/>
                      <a:pt x="48" y="102"/>
                      <a:pt x="24" y="111"/>
                    </a:cubicBezTo>
                    <a:cubicBezTo>
                      <a:pt x="24" y="111"/>
                      <a:pt x="24" y="110"/>
                      <a:pt x="24" y="110"/>
                    </a:cubicBezTo>
                    <a:close/>
                    <a:moveTo>
                      <a:pt x="26" y="117"/>
                    </a:moveTo>
                    <a:cubicBezTo>
                      <a:pt x="49" y="112"/>
                      <a:pt x="74" y="107"/>
                      <a:pt x="96" y="99"/>
                    </a:cubicBezTo>
                    <a:cubicBezTo>
                      <a:pt x="96" y="99"/>
                      <a:pt x="96" y="98"/>
                      <a:pt x="96" y="98"/>
                    </a:cubicBezTo>
                    <a:cubicBezTo>
                      <a:pt x="72" y="103"/>
                      <a:pt x="49" y="110"/>
                      <a:pt x="25" y="116"/>
                    </a:cubicBezTo>
                    <a:cubicBezTo>
                      <a:pt x="25" y="115"/>
                      <a:pt x="25" y="115"/>
                      <a:pt x="25" y="114"/>
                    </a:cubicBezTo>
                    <a:cubicBezTo>
                      <a:pt x="49" y="107"/>
                      <a:pt x="75" y="103"/>
                      <a:pt x="99" y="94"/>
                    </a:cubicBezTo>
                    <a:cubicBezTo>
                      <a:pt x="99" y="96"/>
                      <a:pt x="99" y="98"/>
                      <a:pt x="99" y="100"/>
                    </a:cubicBezTo>
                    <a:cubicBezTo>
                      <a:pt x="95" y="101"/>
                      <a:pt x="90" y="103"/>
                      <a:pt x="85" y="105"/>
                    </a:cubicBezTo>
                    <a:cubicBezTo>
                      <a:pt x="75" y="108"/>
                      <a:pt x="65" y="111"/>
                      <a:pt x="55" y="113"/>
                    </a:cubicBezTo>
                    <a:cubicBezTo>
                      <a:pt x="49" y="115"/>
                      <a:pt x="39" y="119"/>
                      <a:pt x="33" y="118"/>
                    </a:cubicBezTo>
                    <a:cubicBezTo>
                      <a:pt x="29" y="120"/>
                      <a:pt x="27" y="119"/>
                      <a:pt x="26" y="117"/>
                    </a:cubicBezTo>
                    <a:close/>
                    <a:moveTo>
                      <a:pt x="98" y="93"/>
                    </a:moveTo>
                    <a:cubicBezTo>
                      <a:pt x="86" y="96"/>
                      <a:pt x="73" y="100"/>
                      <a:pt x="61" y="104"/>
                    </a:cubicBezTo>
                    <a:cubicBezTo>
                      <a:pt x="49" y="107"/>
                      <a:pt x="36" y="109"/>
                      <a:pt x="25" y="114"/>
                    </a:cubicBezTo>
                    <a:cubicBezTo>
                      <a:pt x="25" y="113"/>
                      <a:pt x="25" y="112"/>
                      <a:pt x="25" y="112"/>
                    </a:cubicBezTo>
                    <a:cubicBezTo>
                      <a:pt x="49" y="105"/>
                      <a:pt x="73" y="96"/>
                      <a:pt x="97" y="89"/>
                    </a:cubicBezTo>
                    <a:cubicBezTo>
                      <a:pt x="97" y="90"/>
                      <a:pt x="97" y="91"/>
                      <a:pt x="98" y="91"/>
                    </a:cubicBezTo>
                    <a:cubicBezTo>
                      <a:pt x="98" y="92"/>
                      <a:pt x="98" y="92"/>
                      <a:pt x="98" y="93"/>
                    </a:cubicBezTo>
                    <a:close/>
                    <a:moveTo>
                      <a:pt x="14" y="107"/>
                    </a:moveTo>
                    <a:cubicBezTo>
                      <a:pt x="14" y="107"/>
                      <a:pt x="13" y="107"/>
                      <a:pt x="13" y="107"/>
                    </a:cubicBezTo>
                    <a:cubicBezTo>
                      <a:pt x="8" y="81"/>
                      <a:pt x="3" y="56"/>
                      <a:pt x="1" y="30"/>
                    </a:cubicBezTo>
                    <a:cubicBezTo>
                      <a:pt x="1" y="30"/>
                      <a:pt x="1" y="30"/>
                      <a:pt x="1" y="30"/>
                    </a:cubicBezTo>
                    <a:cubicBezTo>
                      <a:pt x="20" y="22"/>
                      <a:pt x="40" y="11"/>
                      <a:pt x="61" y="7"/>
                    </a:cubicBezTo>
                    <a:cubicBezTo>
                      <a:pt x="68" y="6"/>
                      <a:pt x="72" y="5"/>
                      <a:pt x="76" y="10"/>
                    </a:cubicBezTo>
                    <a:cubicBezTo>
                      <a:pt x="79" y="13"/>
                      <a:pt x="80" y="22"/>
                      <a:pt x="81" y="25"/>
                    </a:cubicBezTo>
                    <a:cubicBezTo>
                      <a:pt x="84" y="34"/>
                      <a:pt x="88" y="43"/>
                      <a:pt x="91" y="52"/>
                    </a:cubicBezTo>
                    <a:cubicBezTo>
                      <a:pt x="93" y="59"/>
                      <a:pt x="101" y="73"/>
                      <a:pt x="94" y="79"/>
                    </a:cubicBezTo>
                    <a:cubicBezTo>
                      <a:pt x="90" y="84"/>
                      <a:pt x="74" y="86"/>
                      <a:pt x="67" y="88"/>
                    </a:cubicBezTo>
                    <a:cubicBezTo>
                      <a:pt x="52" y="93"/>
                      <a:pt x="36" y="99"/>
                      <a:pt x="21" y="106"/>
                    </a:cubicBezTo>
                    <a:cubicBezTo>
                      <a:pt x="21" y="106"/>
                      <a:pt x="21" y="106"/>
                      <a:pt x="21" y="106"/>
                    </a:cubicBezTo>
                    <a:cubicBezTo>
                      <a:pt x="21" y="106"/>
                      <a:pt x="21" y="106"/>
                      <a:pt x="21" y="106"/>
                    </a:cubicBezTo>
                    <a:cubicBezTo>
                      <a:pt x="20" y="107"/>
                      <a:pt x="19" y="107"/>
                      <a:pt x="18" y="108"/>
                    </a:cubicBezTo>
                    <a:cubicBezTo>
                      <a:pt x="17" y="108"/>
                      <a:pt x="17" y="108"/>
                      <a:pt x="17" y="109"/>
                    </a:cubicBezTo>
                    <a:cubicBezTo>
                      <a:pt x="17" y="113"/>
                      <a:pt x="18" y="116"/>
                      <a:pt x="20" y="118"/>
                    </a:cubicBezTo>
                    <a:cubicBezTo>
                      <a:pt x="16" y="115"/>
                      <a:pt x="15" y="113"/>
                      <a:pt x="14" y="107"/>
                    </a:cubicBezTo>
                    <a:close/>
                    <a:moveTo>
                      <a:pt x="26" y="122"/>
                    </a:moveTo>
                    <a:cubicBezTo>
                      <a:pt x="31" y="122"/>
                      <a:pt x="36" y="122"/>
                      <a:pt x="42" y="120"/>
                    </a:cubicBezTo>
                    <a:cubicBezTo>
                      <a:pt x="36" y="122"/>
                      <a:pt x="31" y="123"/>
                      <a:pt x="26" y="122"/>
                    </a:cubicBezTo>
                    <a:close/>
                    <a:moveTo>
                      <a:pt x="91" y="106"/>
                    </a:moveTo>
                    <a:cubicBezTo>
                      <a:pt x="87" y="107"/>
                      <a:pt x="83" y="108"/>
                      <a:pt x="79" y="110"/>
                    </a:cubicBezTo>
                    <a:cubicBezTo>
                      <a:pt x="71" y="112"/>
                      <a:pt x="62" y="114"/>
                      <a:pt x="54" y="116"/>
                    </a:cubicBezTo>
                    <a:cubicBezTo>
                      <a:pt x="58" y="115"/>
                      <a:pt x="62" y="114"/>
                      <a:pt x="65" y="113"/>
                    </a:cubicBezTo>
                    <a:cubicBezTo>
                      <a:pt x="73" y="111"/>
                      <a:pt x="81" y="109"/>
                      <a:pt x="89" y="106"/>
                    </a:cubicBezTo>
                    <a:cubicBezTo>
                      <a:pt x="92" y="105"/>
                      <a:pt x="106" y="101"/>
                      <a:pt x="91" y="106"/>
                    </a:cubicBezTo>
                    <a:close/>
                  </a:path>
                </a:pathLst>
              </a:custGeom>
              <a:solidFill>
                <a:srgbClr val="FFFFFF">
                  <a:alpha val="100000"/>
                </a:srgbClr>
              </a:solidFill>
              <a:ln w="9525">
                <a:noFill/>
              </a:ln>
            </p:spPr>
            <p:txBody>
              <a:bodyPr/>
              <a:p>
                <a:endParaRPr lang="zh-CN" altLang="en-US"/>
              </a:p>
            </p:txBody>
          </p:sp>
          <p:sp>
            <p:nvSpPr>
              <p:cNvPr id="16728" name="Freeform 333"/>
              <p:cNvSpPr/>
              <p:nvPr/>
            </p:nvSpPr>
            <p:spPr>
              <a:xfrm>
                <a:off x="7864475" y="6094412"/>
                <a:ext cx="107950" cy="554038"/>
              </a:xfrm>
              <a:custGeom>
                <a:avLst/>
                <a:gdLst>
                  <a:gd name="txL" fmla="*/ 0 w 14"/>
                  <a:gd name="txT" fmla="*/ 0 h 72"/>
                  <a:gd name="txR" fmla="*/ 14 w 14"/>
                  <a:gd name="txB" fmla="*/ 72 h 72"/>
                </a:gdLst>
                <a:ahLst/>
                <a:cxnLst>
                  <a:cxn ang="0">
                    <a:pos x="2147483647" y="2147483647"/>
                  </a:cxn>
                  <a:cxn ang="0">
                    <a:pos x="0" y="0"/>
                  </a:cxn>
                  <a:cxn ang="0">
                    <a:pos x="0" y="0"/>
                  </a:cxn>
                  <a:cxn ang="0">
                    <a:pos x="2147483647" y="2147483647"/>
                  </a:cxn>
                  <a:cxn ang="0">
                    <a:pos x="2147483647" y="2147483647"/>
                  </a:cxn>
                </a:cxnLst>
                <a:rect l="txL" t="txT" r="txR" b="txB"/>
                <a:pathLst>
                  <a:path w="14" h="72">
                    <a:moveTo>
                      <a:pt x="14" y="71"/>
                    </a:moveTo>
                    <a:cubicBezTo>
                      <a:pt x="9" y="47"/>
                      <a:pt x="5" y="24"/>
                      <a:pt x="0" y="0"/>
                    </a:cubicBezTo>
                    <a:cubicBezTo>
                      <a:pt x="0" y="0"/>
                      <a:pt x="0" y="0"/>
                      <a:pt x="0" y="0"/>
                    </a:cubicBezTo>
                    <a:cubicBezTo>
                      <a:pt x="2" y="24"/>
                      <a:pt x="6" y="48"/>
                      <a:pt x="12" y="71"/>
                    </a:cubicBezTo>
                    <a:cubicBezTo>
                      <a:pt x="13" y="72"/>
                      <a:pt x="14" y="72"/>
                      <a:pt x="14" y="71"/>
                    </a:cubicBezTo>
                    <a:close/>
                  </a:path>
                </a:pathLst>
              </a:custGeom>
              <a:solidFill>
                <a:srgbClr val="FFFFFF">
                  <a:alpha val="100000"/>
                </a:srgbClr>
              </a:solidFill>
              <a:ln w="9525">
                <a:noFill/>
              </a:ln>
            </p:spPr>
            <p:txBody>
              <a:bodyPr/>
              <a:p>
                <a:endParaRPr lang="zh-CN" altLang="en-US"/>
              </a:p>
            </p:txBody>
          </p:sp>
          <p:sp>
            <p:nvSpPr>
              <p:cNvPr id="16729" name="Freeform 334"/>
              <p:cNvSpPr>
                <a:spLocks noEditPoints="1"/>
              </p:cNvSpPr>
              <p:nvPr/>
            </p:nvSpPr>
            <p:spPr>
              <a:xfrm>
                <a:off x="8002587" y="6024562"/>
                <a:ext cx="301625" cy="239713"/>
              </a:xfrm>
              <a:custGeom>
                <a:avLst/>
                <a:gdLst>
                  <a:gd name="txL" fmla="*/ 0 w 39"/>
                  <a:gd name="txT" fmla="*/ 0 h 31"/>
                  <a:gd name="txR" fmla="*/ 39 w 39"/>
                  <a:gd name="txB" fmla="*/ 31 h 3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9" h="31">
                    <a:moveTo>
                      <a:pt x="1" y="12"/>
                    </a:moveTo>
                    <a:cubicBezTo>
                      <a:pt x="3" y="18"/>
                      <a:pt x="5" y="24"/>
                      <a:pt x="6" y="31"/>
                    </a:cubicBezTo>
                    <a:cubicBezTo>
                      <a:pt x="6" y="31"/>
                      <a:pt x="6" y="31"/>
                      <a:pt x="7" y="31"/>
                    </a:cubicBezTo>
                    <a:cubicBezTo>
                      <a:pt x="7" y="31"/>
                      <a:pt x="7" y="31"/>
                      <a:pt x="7" y="31"/>
                    </a:cubicBezTo>
                    <a:cubicBezTo>
                      <a:pt x="17" y="26"/>
                      <a:pt x="28" y="22"/>
                      <a:pt x="39" y="20"/>
                    </a:cubicBezTo>
                    <a:cubicBezTo>
                      <a:pt x="39" y="20"/>
                      <a:pt x="39" y="20"/>
                      <a:pt x="39" y="20"/>
                    </a:cubicBezTo>
                    <a:cubicBezTo>
                      <a:pt x="39" y="20"/>
                      <a:pt x="39" y="19"/>
                      <a:pt x="39" y="19"/>
                    </a:cubicBezTo>
                    <a:cubicBezTo>
                      <a:pt x="37" y="13"/>
                      <a:pt x="35" y="7"/>
                      <a:pt x="33" y="0"/>
                    </a:cubicBezTo>
                    <a:cubicBezTo>
                      <a:pt x="33" y="0"/>
                      <a:pt x="33" y="0"/>
                      <a:pt x="32" y="0"/>
                    </a:cubicBezTo>
                    <a:cubicBezTo>
                      <a:pt x="32" y="0"/>
                      <a:pt x="32" y="0"/>
                      <a:pt x="32" y="0"/>
                    </a:cubicBezTo>
                    <a:cubicBezTo>
                      <a:pt x="21" y="3"/>
                      <a:pt x="11" y="7"/>
                      <a:pt x="1" y="11"/>
                    </a:cubicBezTo>
                    <a:cubicBezTo>
                      <a:pt x="0" y="11"/>
                      <a:pt x="0" y="12"/>
                      <a:pt x="1" y="12"/>
                    </a:cubicBezTo>
                    <a:cubicBezTo>
                      <a:pt x="1" y="12"/>
                      <a:pt x="1" y="12"/>
                      <a:pt x="1" y="12"/>
                    </a:cubicBezTo>
                    <a:close/>
                    <a:moveTo>
                      <a:pt x="38" y="19"/>
                    </a:moveTo>
                    <a:cubicBezTo>
                      <a:pt x="27" y="21"/>
                      <a:pt x="17" y="24"/>
                      <a:pt x="7" y="29"/>
                    </a:cubicBezTo>
                    <a:cubicBezTo>
                      <a:pt x="6" y="23"/>
                      <a:pt x="4" y="18"/>
                      <a:pt x="2" y="12"/>
                    </a:cubicBezTo>
                    <a:cubicBezTo>
                      <a:pt x="12" y="8"/>
                      <a:pt x="22" y="4"/>
                      <a:pt x="32" y="2"/>
                    </a:cubicBezTo>
                    <a:cubicBezTo>
                      <a:pt x="34" y="7"/>
                      <a:pt x="36" y="13"/>
                      <a:pt x="38" y="19"/>
                    </a:cubicBezTo>
                    <a:close/>
                  </a:path>
                </a:pathLst>
              </a:custGeom>
              <a:solidFill>
                <a:srgbClr val="FFFFFF">
                  <a:alpha val="100000"/>
                </a:srgbClr>
              </a:solidFill>
              <a:ln w="9525">
                <a:noFill/>
              </a:ln>
            </p:spPr>
            <p:txBody>
              <a:bodyPr/>
              <a:p>
                <a:endParaRPr lang="zh-CN" altLang="en-US"/>
              </a:p>
            </p:txBody>
          </p:sp>
          <p:sp>
            <p:nvSpPr>
              <p:cNvPr id="16730" name="Freeform 335"/>
              <p:cNvSpPr>
                <a:spLocks noEditPoints="1"/>
              </p:cNvSpPr>
              <p:nvPr/>
            </p:nvSpPr>
            <p:spPr>
              <a:xfrm>
                <a:off x="6807200" y="1065212"/>
                <a:ext cx="1179513" cy="1365250"/>
              </a:xfrm>
              <a:custGeom>
                <a:avLst/>
                <a:gdLst>
                  <a:gd name="txL" fmla="*/ 0 w 153"/>
                  <a:gd name="txT" fmla="*/ 0 h 177"/>
                  <a:gd name="txR" fmla="*/ 153 w 153"/>
                  <a:gd name="txB" fmla="*/ 177 h 177"/>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53" h="177">
                    <a:moveTo>
                      <a:pt x="152" y="134"/>
                    </a:moveTo>
                    <a:cubicBezTo>
                      <a:pt x="148" y="118"/>
                      <a:pt x="144" y="101"/>
                      <a:pt x="138" y="86"/>
                    </a:cubicBezTo>
                    <a:cubicBezTo>
                      <a:pt x="138" y="85"/>
                      <a:pt x="138" y="85"/>
                      <a:pt x="138" y="85"/>
                    </a:cubicBezTo>
                    <a:cubicBezTo>
                      <a:pt x="139" y="84"/>
                      <a:pt x="138" y="84"/>
                      <a:pt x="138" y="84"/>
                    </a:cubicBezTo>
                    <a:cubicBezTo>
                      <a:pt x="138" y="84"/>
                      <a:pt x="138" y="84"/>
                      <a:pt x="138" y="84"/>
                    </a:cubicBezTo>
                    <a:cubicBezTo>
                      <a:pt x="132" y="68"/>
                      <a:pt x="125" y="52"/>
                      <a:pt x="118" y="37"/>
                    </a:cubicBezTo>
                    <a:cubicBezTo>
                      <a:pt x="118" y="36"/>
                      <a:pt x="118" y="35"/>
                      <a:pt x="118" y="35"/>
                    </a:cubicBezTo>
                    <a:cubicBezTo>
                      <a:pt x="117" y="34"/>
                      <a:pt x="116" y="34"/>
                      <a:pt x="116" y="33"/>
                    </a:cubicBezTo>
                    <a:cubicBezTo>
                      <a:pt x="110" y="22"/>
                      <a:pt x="104" y="11"/>
                      <a:pt x="98" y="0"/>
                    </a:cubicBezTo>
                    <a:cubicBezTo>
                      <a:pt x="97" y="0"/>
                      <a:pt x="97" y="0"/>
                      <a:pt x="96" y="0"/>
                    </a:cubicBezTo>
                    <a:cubicBezTo>
                      <a:pt x="81" y="4"/>
                      <a:pt x="67" y="8"/>
                      <a:pt x="52" y="14"/>
                    </a:cubicBezTo>
                    <a:cubicBezTo>
                      <a:pt x="52" y="14"/>
                      <a:pt x="52" y="14"/>
                      <a:pt x="52" y="14"/>
                    </a:cubicBezTo>
                    <a:cubicBezTo>
                      <a:pt x="34" y="20"/>
                      <a:pt x="16" y="28"/>
                      <a:pt x="0" y="37"/>
                    </a:cubicBezTo>
                    <a:cubicBezTo>
                      <a:pt x="0" y="37"/>
                      <a:pt x="0" y="37"/>
                      <a:pt x="0" y="38"/>
                    </a:cubicBezTo>
                    <a:cubicBezTo>
                      <a:pt x="6" y="83"/>
                      <a:pt x="17" y="130"/>
                      <a:pt x="34" y="173"/>
                    </a:cubicBezTo>
                    <a:cubicBezTo>
                      <a:pt x="34" y="173"/>
                      <a:pt x="34" y="173"/>
                      <a:pt x="34" y="173"/>
                    </a:cubicBezTo>
                    <a:cubicBezTo>
                      <a:pt x="34" y="173"/>
                      <a:pt x="34" y="173"/>
                      <a:pt x="34" y="173"/>
                    </a:cubicBezTo>
                    <a:cubicBezTo>
                      <a:pt x="35" y="173"/>
                      <a:pt x="35" y="173"/>
                      <a:pt x="35" y="173"/>
                    </a:cubicBezTo>
                    <a:cubicBezTo>
                      <a:pt x="35" y="174"/>
                      <a:pt x="37" y="175"/>
                      <a:pt x="38" y="174"/>
                    </a:cubicBezTo>
                    <a:cubicBezTo>
                      <a:pt x="38" y="174"/>
                      <a:pt x="38" y="174"/>
                      <a:pt x="38" y="174"/>
                    </a:cubicBezTo>
                    <a:cubicBezTo>
                      <a:pt x="54" y="177"/>
                      <a:pt x="71" y="170"/>
                      <a:pt x="86" y="165"/>
                    </a:cubicBezTo>
                    <a:cubicBezTo>
                      <a:pt x="87" y="166"/>
                      <a:pt x="87" y="165"/>
                      <a:pt x="88" y="165"/>
                    </a:cubicBezTo>
                    <a:cubicBezTo>
                      <a:pt x="89" y="165"/>
                      <a:pt x="90" y="164"/>
                      <a:pt x="92" y="164"/>
                    </a:cubicBezTo>
                    <a:cubicBezTo>
                      <a:pt x="103" y="161"/>
                      <a:pt x="114" y="158"/>
                      <a:pt x="125" y="155"/>
                    </a:cubicBezTo>
                    <a:cubicBezTo>
                      <a:pt x="125" y="155"/>
                      <a:pt x="125" y="155"/>
                      <a:pt x="126" y="155"/>
                    </a:cubicBezTo>
                    <a:cubicBezTo>
                      <a:pt x="127" y="155"/>
                      <a:pt x="127" y="155"/>
                      <a:pt x="128" y="154"/>
                    </a:cubicBezTo>
                    <a:cubicBezTo>
                      <a:pt x="135" y="151"/>
                      <a:pt x="142" y="148"/>
                      <a:pt x="149" y="145"/>
                    </a:cubicBezTo>
                    <a:cubicBezTo>
                      <a:pt x="149" y="145"/>
                      <a:pt x="149" y="144"/>
                      <a:pt x="150" y="144"/>
                    </a:cubicBezTo>
                    <a:cubicBezTo>
                      <a:pt x="150" y="144"/>
                      <a:pt x="150" y="144"/>
                      <a:pt x="150" y="144"/>
                    </a:cubicBezTo>
                    <a:cubicBezTo>
                      <a:pt x="151" y="144"/>
                      <a:pt x="150" y="143"/>
                      <a:pt x="150" y="142"/>
                    </a:cubicBezTo>
                    <a:cubicBezTo>
                      <a:pt x="150" y="141"/>
                      <a:pt x="150" y="138"/>
                      <a:pt x="149" y="137"/>
                    </a:cubicBezTo>
                    <a:cubicBezTo>
                      <a:pt x="149" y="137"/>
                      <a:pt x="150" y="136"/>
                      <a:pt x="150" y="136"/>
                    </a:cubicBezTo>
                    <a:cubicBezTo>
                      <a:pt x="151" y="136"/>
                      <a:pt x="153" y="135"/>
                      <a:pt x="152" y="134"/>
                    </a:cubicBezTo>
                    <a:close/>
                    <a:moveTo>
                      <a:pt x="149" y="135"/>
                    </a:moveTo>
                    <a:cubicBezTo>
                      <a:pt x="149" y="135"/>
                      <a:pt x="149" y="135"/>
                      <a:pt x="149" y="135"/>
                    </a:cubicBezTo>
                    <a:cubicBezTo>
                      <a:pt x="141" y="138"/>
                      <a:pt x="133" y="140"/>
                      <a:pt x="124" y="142"/>
                    </a:cubicBezTo>
                    <a:cubicBezTo>
                      <a:pt x="125" y="128"/>
                      <a:pt x="133" y="101"/>
                      <a:pt x="137" y="90"/>
                    </a:cubicBezTo>
                    <a:cubicBezTo>
                      <a:pt x="142" y="104"/>
                      <a:pt x="146" y="119"/>
                      <a:pt x="149" y="135"/>
                    </a:cubicBezTo>
                    <a:close/>
                    <a:moveTo>
                      <a:pt x="88" y="4"/>
                    </a:moveTo>
                    <a:cubicBezTo>
                      <a:pt x="100" y="4"/>
                      <a:pt x="103" y="13"/>
                      <a:pt x="108" y="23"/>
                    </a:cubicBezTo>
                    <a:cubicBezTo>
                      <a:pt x="109" y="25"/>
                      <a:pt x="110" y="27"/>
                      <a:pt x="111" y="29"/>
                    </a:cubicBezTo>
                    <a:cubicBezTo>
                      <a:pt x="95" y="18"/>
                      <a:pt x="74" y="20"/>
                      <a:pt x="56" y="14"/>
                    </a:cubicBezTo>
                    <a:cubicBezTo>
                      <a:pt x="57" y="14"/>
                      <a:pt x="58" y="13"/>
                      <a:pt x="60" y="13"/>
                    </a:cubicBezTo>
                    <a:cubicBezTo>
                      <a:pt x="68" y="10"/>
                      <a:pt x="79" y="5"/>
                      <a:pt x="88" y="4"/>
                    </a:cubicBezTo>
                    <a:close/>
                    <a:moveTo>
                      <a:pt x="1" y="37"/>
                    </a:moveTo>
                    <a:cubicBezTo>
                      <a:pt x="18" y="30"/>
                      <a:pt x="34" y="22"/>
                      <a:pt x="51" y="16"/>
                    </a:cubicBezTo>
                    <a:cubicBezTo>
                      <a:pt x="51" y="17"/>
                      <a:pt x="52" y="17"/>
                      <a:pt x="53" y="17"/>
                    </a:cubicBezTo>
                    <a:cubicBezTo>
                      <a:pt x="65" y="17"/>
                      <a:pt x="78" y="21"/>
                      <a:pt x="90" y="24"/>
                    </a:cubicBezTo>
                    <a:cubicBezTo>
                      <a:pt x="99" y="26"/>
                      <a:pt x="106" y="32"/>
                      <a:pt x="114" y="36"/>
                    </a:cubicBezTo>
                    <a:cubicBezTo>
                      <a:pt x="122" y="52"/>
                      <a:pt x="129" y="69"/>
                      <a:pt x="135" y="86"/>
                    </a:cubicBezTo>
                    <a:cubicBezTo>
                      <a:pt x="129" y="92"/>
                      <a:pt x="128" y="109"/>
                      <a:pt x="126" y="116"/>
                    </a:cubicBezTo>
                    <a:cubicBezTo>
                      <a:pt x="125" y="120"/>
                      <a:pt x="121" y="133"/>
                      <a:pt x="120" y="143"/>
                    </a:cubicBezTo>
                    <a:cubicBezTo>
                      <a:pt x="113" y="145"/>
                      <a:pt x="105" y="147"/>
                      <a:pt x="98" y="149"/>
                    </a:cubicBezTo>
                    <a:cubicBezTo>
                      <a:pt x="77" y="155"/>
                      <a:pt x="57" y="165"/>
                      <a:pt x="36" y="171"/>
                    </a:cubicBezTo>
                    <a:cubicBezTo>
                      <a:pt x="36" y="171"/>
                      <a:pt x="36" y="171"/>
                      <a:pt x="35" y="171"/>
                    </a:cubicBezTo>
                    <a:cubicBezTo>
                      <a:pt x="24" y="126"/>
                      <a:pt x="10" y="83"/>
                      <a:pt x="1" y="37"/>
                    </a:cubicBezTo>
                    <a:close/>
                    <a:moveTo>
                      <a:pt x="85" y="164"/>
                    </a:moveTo>
                    <a:cubicBezTo>
                      <a:pt x="72" y="168"/>
                      <a:pt x="59" y="172"/>
                      <a:pt x="46" y="173"/>
                    </a:cubicBezTo>
                    <a:cubicBezTo>
                      <a:pt x="59" y="169"/>
                      <a:pt x="73" y="166"/>
                      <a:pt x="84" y="161"/>
                    </a:cubicBezTo>
                    <a:cubicBezTo>
                      <a:pt x="84" y="162"/>
                      <a:pt x="84" y="163"/>
                      <a:pt x="85" y="164"/>
                    </a:cubicBezTo>
                    <a:close/>
                    <a:moveTo>
                      <a:pt x="83" y="159"/>
                    </a:moveTo>
                    <a:cubicBezTo>
                      <a:pt x="76" y="160"/>
                      <a:pt x="70" y="163"/>
                      <a:pt x="63" y="165"/>
                    </a:cubicBezTo>
                    <a:cubicBezTo>
                      <a:pt x="60" y="166"/>
                      <a:pt x="48" y="172"/>
                      <a:pt x="46" y="170"/>
                    </a:cubicBezTo>
                    <a:cubicBezTo>
                      <a:pt x="57" y="164"/>
                      <a:pt x="70" y="159"/>
                      <a:pt x="83" y="155"/>
                    </a:cubicBezTo>
                    <a:cubicBezTo>
                      <a:pt x="83" y="157"/>
                      <a:pt x="83" y="158"/>
                      <a:pt x="83" y="159"/>
                    </a:cubicBezTo>
                    <a:close/>
                    <a:moveTo>
                      <a:pt x="44" y="171"/>
                    </a:moveTo>
                    <a:cubicBezTo>
                      <a:pt x="44" y="171"/>
                      <a:pt x="44" y="171"/>
                      <a:pt x="45" y="172"/>
                    </a:cubicBezTo>
                    <a:cubicBezTo>
                      <a:pt x="45" y="173"/>
                      <a:pt x="45" y="173"/>
                      <a:pt x="45" y="173"/>
                    </a:cubicBezTo>
                    <a:cubicBezTo>
                      <a:pt x="43" y="173"/>
                      <a:pt x="42" y="173"/>
                      <a:pt x="40" y="173"/>
                    </a:cubicBezTo>
                    <a:cubicBezTo>
                      <a:pt x="42" y="172"/>
                      <a:pt x="43" y="171"/>
                      <a:pt x="44" y="171"/>
                    </a:cubicBezTo>
                    <a:close/>
                    <a:moveTo>
                      <a:pt x="88" y="163"/>
                    </a:moveTo>
                    <a:cubicBezTo>
                      <a:pt x="87" y="160"/>
                      <a:pt x="86" y="157"/>
                      <a:pt x="85" y="155"/>
                    </a:cubicBezTo>
                    <a:cubicBezTo>
                      <a:pt x="93" y="153"/>
                      <a:pt x="100" y="151"/>
                      <a:pt x="108" y="149"/>
                    </a:cubicBezTo>
                    <a:cubicBezTo>
                      <a:pt x="111" y="148"/>
                      <a:pt x="116" y="147"/>
                      <a:pt x="120" y="146"/>
                    </a:cubicBezTo>
                    <a:cubicBezTo>
                      <a:pt x="120" y="149"/>
                      <a:pt x="121" y="151"/>
                      <a:pt x="122" y="153"/>
                    </a:cubicBezTo>
                    <a:cubicBezTo>
                      <a:pt x="114" y="155"/>
                      <a:pt x="105" y="157"/>
                      <a:pt x="97" y="160"/>
                    </a:cubicBezTo>
                    <a:cubicBezTo>
                      <a:pt x="94" y="161"/>
                      <a:pt x="91" y="162"/>
                      <a:pt x="88" y="163"/>
                    </a:cubicBezTo>
                    <a:close/>
                    <a:moveTo>
                      <a:pt x="147" y="139"/>
                    </a:moveTo>
                    <a:cubicBezTo>
                      <a:pt x="147" y="140"/>
                      <a:pt x="147" y="141"/>
                      <a:pt x="148" y="142"/>
                    </a:cubicBezTo>
                    <a:cubicBezTo>
                      <a:pt x="141" y="146"/>
                      <a:pt x="133" y="149"/>
                      <a:pt x="126" y="152"/>
                    </a:cubicBezTo>
                    <a:cubicBezTo>
                      <a:pt x="124" y="151"/>
                      <a:pt x="124" y="149"/>
                      <a:pt x="124" y="145"/>
                    </a:cubicBezTo>
                    <a:cubicBezTo>
                      <a:pt x="132" y="144"/>
                      <a:pt x="141" y="142"/>
                      <a:pt x="147" y="138"/>
                    </a:cubicBezTo>
                    <a:cubicBezTo>
                      <a:pt x="147" y="139"/>
                      <a:pt x="147" y="139"/>
                      <a:pt x="147" y="139"/>
                    </a:cubicBezTo>
                    <a:close/>
                  </a:path>
                </a:pathLst>
              </a:custGeom>
              <a:solidFill>
                <a:srgbClr val="FFFFFF">
                  <a:alpha val="100000"/>
                </a:srgbClr>
              </a:solidFill>
              <a:ln w="9525">
                <a:noFill/>
              </a:ln>
            </p:spPr>
            <p:txBody>
              <a:bodyPr/>
              <a:p>
                <a:endParaRPr lang="zh-CN" altLang="en-US"/>
              </a:p>
            </p:txBody>
          </p:sp>
          <p:sp>
            <p:nvSpPr>
              <p:cNvPr id="16731" name="Freeform 336"/>
              <p:cNvSpPr>
                <a:spLocks noEditPoints="1"/>
              </p:cNvSpPr>
              <p:nvPr/>
            </p:nvSpPr>
            <p:spPr>
              <a:xfrm>
                <a:off x="1014412" y="7327899"/>
                <a:ext cx="354013" cy="254000"/>
              </a:xfrm>
              <a:custGeom>
                <a:avLst/>
                <a:gdLst>
                  <a:gd name="txL" fmla="*/ 0 w 46"/>
                  <a:gd name="txT" fmla="*/ 0 h 33"/>
                  <a:gd name="txR" fmla="*/ 46 w 46"/>
                  <a:gd name="txB" fmla="*/ 33 h 33"/>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6" h="33">
                    <a:moveTo>
                      <a:pt x="0" y="18"/>
                    </a:moveTo>
                    <a:cubicBezTo>
                      <a:pt x="1" y="20"/>
                      <a:pt x="2" y="22"/>
                      <a:pt x="2" y="24"/>
                    </a:cubicBezTo>
                    <a:cubicBezTo>
                      <a:pt x="3" y="26"/>
                      <a:pt x="4" y="29"/>
                      <a:pt x="5" y="32"/>
                    </a:cubicBezTo>
                    <a:cubicBezTo>
                      <a:pt x="5" y="33"/>
                      <a:pt x="6" y="32"/>
                      <a:pt x="6" y="32"/>
                    </a:cubicBezTo>
                    <a:cubicBezTo>
                      <a:pt x="19" y="27"/>
                      <a:pt x="32" y="21"/>
                      <a:pt x="45" y="16"/>
                    </a:cubicBezTo>
                    <a:cubicBezTo>
                      <a:pt x="45" y="16"/>
                      <a:pt x="45" y="16"/>
                      <a:pt x="45" y="16"/>
                    </a:cubicBezTo>
                    <a:cubicBezTo>
                      <a:pt x="45" y="17"/>
                      <a:pt x="46" y="16"/>
                      <a:pt x="46" y="15"/>
                    </a:cubicBezTo>
                    <a:cubicBezTo>
                      <a:pt x="45" y="11"/>
                      <a:pt x="43" y="5"/>
                      <a:pt x="40" y="1"/>
                    </a:cubicBezTo>
                    <a:cubicBezTo>
                      <a:pt x="41" y="1"/>
                      <a:pt x="41" y="1"/>
                      <a:pt x="41" y="1"/>
                    </a:cubicBezTo>
                    <a:cubicBezTo>
                      <a:pt x="41" y="0"/>
                      <a:pt x="41" y="0"/>
                      <a:pt x="40" y="0"/>
                    </a:cubicBezTo>
                    <a:cubicBezTo>
                      <a:pt x="27" y="3"/>
                      <a:pt x="13" y="11"/>
                      <a:pt x="1" y="17"/>
                    </a:cubicBezTo>
                    <a:cubicBezTo>
                      <a:pt x="0" y="17"/>
                      <a:pt x="0" y="17"/>
                      <a:pt x="0" y="17"/>
                    </a:cubicBezTo>
                    <a:cubicBezTo>
                      <a:pt x="0" y="17"/>
                      <a:pt x="0" y="18"/>
                      <a:pt x="0" y="18"/>
                    </a:cubicBezTo>
                    <a:close/>
                    <a:moveTo>
                      <a:pt x="44" y="14"/>
                    </a:moveTo>
                    <a:cubicBezTo>
                      <a:pt x="31" y="19"/>
                      <a:pt x="18" y="24"/>
                      <a:pt x="6" y="31"/>
                    </a:cubicBezTo>
                    <a:cubicBezTo>
                      <a:pt x="5" y="27"/>
                      <a:pt x="3" y="22"/>
                      <a:pt x="1" y="18"/>
                    </a:cubicBezTo>
                    <a:cubicBezTo>
                      <a:pt x="14" y="13"/>
                      <a:pt x="28" y="8"/>
                      <a:pt x="39" y="1"/>
                    </a:cubicBezTo>
                    <a:cubicBezTo>
                      <a:pt x="40" y="6"/>
                      <a:pt x="42" y="10"/>
                      <a:pt x="44" y="14"/>
                    </a:cubicBezTo>
                    <a:close/>
                  </a:path>
                </a:pathLst>
              </a:custGeom>
              <a:solidFill>
                <a:srgbClr val="FFFFFF">
                  <a:alpha val="100000"/>
                </a:srgbClr>
              </a:solidFill>
              <a:ln w="9525">
                <a:noFill/>
              </a:ln>
            </p:spPr>
            <p:txBody>
              <a:bodyPr/>
              <a:p>
                <a:endParaRPr lang="zh-CN" altLang="en-US"/>
              </a:p>
            </p:txBody>
          </p:sp>
          <p:sp>
            <p:nvSpPr>
              <p:cNvPr id="16732" name="Freeform 339"/>
              <p:cNvSpPr/>
              <p:nvPr/>
            </p:nvSpPr>
            <p:spPr>
              <a:xfrm>
                <a:off x="6846887" y="1373187"/>
                <a:ext cx="261938" cy="955675"/>
              </a:xfrm>
              <a:custGeom>
                <a:avLst/>
                <a:gdLst>
                  <a:gd name="txL" fmla="*/ 0 w 34"/>
                  <a:gd name="txT" fmla="*/ 0 h 124"/>
                  <a:gd name="txR" fmla="*/ 34 w 34"/>
                  <a:gd name="txB" fmla="*/ 124 h 124"/>
                </a:gdLst>
                <a:ahLst/>
                <a:cxnLst>
                  <a:cxn ang="0">
                    <a:pos x="2147483647" y="2147483647"/>
                  </a:cxn>
                  <a:cxn ang="0">
                    <a:pos x="2147483647" y="2147483647"/>
                  </a:cxn>
                  <a:cxn ang="0">
                    <a:pos x="2147483647" y="0"/>
                  </a:cxn>
                  <a:cxn ang="0">
                    <a:pos x="0" y="0"/>
                  </a:cxn>
                  <a:cxn ang="0">
                    <a:pos x="2147483647" y="2147483647"/>
                  </a:cxn>
                  <a:cxn ang="0">
                    <a:pos x="2147483647" y="2147483647"/>
                  </a:cxn>
                </a:cxnLst>
                <a:rect l="txL" t="txT" r="txR" b="txB"/>
                <a:pathLst>
                  <a:path w="34" h="124">
                    <a:moveTo>
                      <a:pt x="31" y="123"/>
                    </a:moveTo>
                    <a:cubicBezTo>
                      <a:pt x="32" y="124"/>
                      <a:pt x="34" y="123"/>
                      <a:pt x="34" y="122"/>
                    </a:cubicBezTo>
                    <a:cubicBezTo>
                      <a:pt x="18" y="83"/>
                      <a:pt x="13" y="40"/>
                      <a:pt x="1" y="0"/>
                    </a:cubicBezTo>
                    <a:cubicBezTo>
                      <a:pt x="1" y="0"/>
                      <a:pt x="0" y="0"/>
                      <a:pt x="0" y="0"/>
                    </a:cubicBezTo>
                    <a:cubicBezTo>
                      <a:pt x="5" y="22"/>
                      <a:pt x="11" y="44"/>
                      <a:pt x="16" y="66"/>
                    </a:cubicBezTo>
                    <a:cubicBezTo>
                      <a:pt x="21" y="85"/>
                      <a:pt x="24" y="104"/>
                      <a:pt x="31" y="123"/>
                    </a:cubicBezTo>
                    <a:close/>
                  </a:path>
                </a:pathLst>
              </a:custGeom>
              <a:solidFill>
                <a:srgbClr val="FFFFFF">
                  <a:alpha val="100000"/>
                </a:srgbClr>
              </a:solidFill>
              <a:ln w="9525">
                <a:noFill/>
              </a:ln>
            </p:spPr>
            <p:txBody>
              <a:bodyPr/>
              <a:p>
                <a:endParaRPr lang="zh-CN" altLang="en-US"/>
              </a:p>
            </p:txBody>
          </p:sp>
          <p:sp>
            <p:nvSpPr>
              <p:cNvPr id="16733" name="Freeform 340"/>
              <p:cNvSpPr/>
              <p:nvPr/>
            </p:nvSpPr>
            <p:spPr>
              <a:xfrm>
                <a:off x="6884987" y="1373187"/>
                <a:ext cx="269875" cy="941388"/>
              </a:xfrm>
              <a:custGeom>
                <a:avLst/>
                <a:gdLst>
                  <a:gd name="txL" fmla="*/ 0 w 35"/>
                  <a:gd name="txT" fmla="*/ 0 h 122"/>
                  <a:gd name="txR" fmla="*/ 35 w 35"/>
                  <a:gd name="txB" fmla="*/ 122 h 122"/>
                </a:gdLst>
                <a:ahLst/>
                <a:cxnLst>
                  <a:cxn ang="0">
                    <a:pos x="2147483647" y="2147483647"/>
                  </a:cxn>
                  <a:cxn ang="0">
                    <a:pos x="0" y="0"/>
                  </a:cxn>
                  <a:cxn ang="0">
                    <a:pos x="0" y="0"/>
                  </a:cxn>
                  <a:cxn ang="0">
                    <a:pos x="2147483647" y="2147483647"/>
                  </a:cxn>
                  <a:cxn ang="0">
                    <a:pos x="2147483647" y="2147483647"/>
                  </a:cxn>
                </a:cxnLst>
                <a:rect l="txL" t="txT" r="txR" b="txB"/>
                <a:pathLst>
                  <a:path w="35" h="122">
                    <a:moveTo>
                      <a:pt x="34" y="119"/>
                    </a:moveTo>
                    <a:cubicBezTo>
                      <a:pt x="20" y="80"/>
                      <a:pt x="14" y="39"/>
                      <a:pt x="0" y="0"/>
                    </a:cubicBezTo>
                    <a:cubicBezTo>
                      <a:pt x="0" y="0"/>
                      <a:pt x="0" y="0"/>
                      <a:pt x="0" y="0"/>
                    </a:cubicBezTo>
                    <a:cubicBezTo>
                      <a:pt x="10" y="40"/>
                      <a:pt x="18" y="81"/>
                      <a:pt x="32" y="120"/>
                    </a:cubicBezTo>
                    <a:cubicBezTo>
                      <a:pt x="32" y="122"/>
                      <a:pt x="35" y="121"/>
                      <a:pt x="34" y="119"/>
                    </a:cubicBezTo>
                    <a:close/>
                  </a:path>
                </a:pathLst>
              </a:custGeom>
              <a:solidFill>
                <a:srgbClr val="FFFFFF">
                  <a:alpha val="100000"/>
                </a:srgbClr>
              </a:solidFill>
              <a:ln w="9525">
                <a:noFill/>
              </a:ln>
            </p:spPr>
            <p:txBody>
              <a:bodyPr/>
              <a:p>
                <a:endParaRPr lang="zh-CN" altLang="en-US"/>
              </a:p>
            </p:txBody>
          </p:sp>
          <p:sp>
            <p:nvSpPr>
              <p:cNvPr id="16734" name="Freeform 341"/>
              <p:cNvSpPr>
                <a:spLocks noEditPoints="1"/>
              </p:cNvSpPr>
              <p:nvPr/>
            </p:nvSpPr>
            <p:spPr>
              <a:xfrm>
                <a:off x="0" y="2430463"/>
                <a:ext cx="939800" cy="1149350"/>
              </a:xfrm>
              <a:custGeom>
                <a:avLst/>
                <a:gdLst>
                  <a:gd name="txL" fmla="*/ 0 w 122"/>
                  <a:gd name="txT" fmla="*/ 0 h 149"/>
                  <a:gd name="txR" fmla="*/ 122 w 122"/>
                  <a:gd name="txB" fmla="*/ 149 h 149"/>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2" h="149">
                    <a:moveTo>
                      <a:pt x="122" y="89"/>
                    </a:moveTo>
                    <a:cubicBezTo>
                      <a:pt x="122" y="89"/>
                      <a:pt x="122" y="90"/>
                      <a:pt x="121" y="90"/>
                    </a:cubicBezTo>
                    <a:cubicBezTo>
                      <a:pt x="122" y="73"/>
                      <a:pt x="121" y="57"/>
                      <a:pt x="119" y="41"/>
                    </a:cubicBezTo>
                    <a:cubicBezTo>
                      <a:pt x="120" y="41"/>
                      <a:pt x="120" y="40"/>
                      <a:pt x="120" y="39"/>
                    </a:cubicBezTo>
                    <a:cubicBezTo>
                      <a:pt x="119" y="39"/>
                      <a:pt x="119" y="38"/>
                      <a:pt x="119" y="37"/>
                    </a:cubicBezTo>
                    <a:cubicBezTo>
                      <a:pt x="117" y="25"/>
                      <a:pt x="115" y="14"/>
                      <a:pt x="113" y="2"/>
                    </a:cubicBezTo>
                    <a:cubicBezTo>
                      <a:pt x="113" y="2"/>
                      <a:pt x="112" y="2"/>
                      <a:pt x="112" y="2"/>
                    </a:cubicBezTo>
                    <a:cubicBezTo>
                      <a:pt x="98" y="1"/>
                      <a:pt x="83" y="0"/>
                      <a:pt x="69" y="0"/>
                    </a:cubicBezTo>
                    <a:cubicBezTo>
                      <a:pt x="69" y="0"/>
                      <a:pt x="68" y="0"/>
                      <a:pt x="68" y="0"/>
                    </a:cubicBezTo>
                    <a:cubicBezTo>
                      <a:pt x="50" y="1"/>
                      <a:pt x="32" y="2"/>
                      <a:pt x="15" y="5"/>
                    </a:cubicBezTo>
                    <a:cubicBezTo>
                      <a:pt x="14" y="5"/>
                      <a:pt x="14" y="5"/>
                      <a:pt x="14" y="5"/>
                    </a:cubicBezTo>
                    <a:cubicBezTo>
                      <a:pt x="6" y="48"/>
                      <a:pt x="0" y="92"/>
                      <a:pt x="1" y="136"/>
                    </a:cubicBezTo>
                    <a:cubicBezTo>
                      <a:pt x="1" y="136"/>
                      <a:pt x="1" y="136"/>
                      <a:pt x="1" y="136"/>
                    </a:cubicBezTo>
                    <a:cubicBezTo>
                      <a:pt x="2" y="136"/>
                      <a:pt x="2" y="136"/>
                      <a:pt x="2" y="136"/>
                    </a:cubicBezTo>
                    <a:cubicBezTo>
                      <a:pt x="2" y="137"/>
                      <a:pt x="3" y="138"/>
                      <a:pt x="4" y="138"/>
                    </a:cubicBezTo>
                    <a:cubicBezTo>
                      <a:pt x="4" y="138"/>
                      <a:pt x="4" y="138"/>
                      <a:pt x="4" y="138"/>
                    </a:cubicBezTo>
                    <a:cubicBezTo>
                      <a:pt x="18" y="145"/>
                      <a:pt x="34" y="145"/>
                      <a:pt x="49" y="145"/>
                    </a:cubicBezTo>
                    <a:cubicBezTo>
                      <a:pt x="50" y="146"/>
                      <a:pt x="50" y="146"/>
                      <a:pt x="51" y="145"/>
                    </a:cubicBezTo>
                    <a:cubicBezTo>
                      <a:pt x="51" y="145"/>
                      <a:pt x="52" y="145"/>
                      <a:pt x="52" y="145"/>
                    </a:cubicBezTo>
                    <a:cubicBezTo>
                      <a:pt x="63" y="146"/>
                      <a:pt x="75" y="148"/>
                      <a:pt x="87" y="148"/>
                    </a:cubicBezTo>
                    <a:cubicBezTo>
                      <a:pt x="87" y="148"/>
                      <a:pt x="88" y="149"/>
                      <a:pt x="89" y="149"/>
                    </a:cubicBezTo>
                    <a:cubicBezTo>
                      <a:pt x="89" y="149"/>
                      <a:pt x="90" y="149"/>
                      <a:pt x="90" y="148"/>
                    </a:cubicBezTo>
                    <a:cubicBezTo>
                      <a:pt x="97" y="148"/>
                      <a:pt x="105" y="148"/>
                      <a:pt x="112" y="146"/>
                    </a:cubicBezTo>
                    <a:cubicBezTo>
                      <a:pt x="112" y="146"/>
                      <a:pt x="112" y="146"/>
                      <a:pt x="113" y="146"/>
                    </a:cubicBezTo>
                    <a:cubicBezTo>
                      <a:pt x="113" y="146"/>
                      <a:pt x="114" y="145"/>
                      <a:pt x="114" y="145"/>
                    </a:cubicBezTo>
                    <a:cubicBezTo>
                      <a:pt x="114" y="143"/>
                      <a:pt x="115" y="141"/>
                      <a:pt x="114" y="139"/>
                    </a:cubicBezTo>
                    <a:cubicBezTo>
                      <a:pt x="115" y="139"/>
                      <a:pt x="116" y="139"/>
                      <a:pt x="116" y="139"/>
                    </a:cubicBezTo>
                    <a:cubicBezTo>
                      <a:pt x="117" y="140"/>
                      <a:pt x="118" y="139"/>
                      <a:pt x="118" y="138"/>
                    </a:cubicBezTo>
                    <a:cubicBezTo>
                      <a:pt x="120" y="122"/>
                      <a:pt x="121" y="107"/>
                      <a:pt x="121" y="91"/>
                    </a:cubicBezTo>
                    <a:cubicBezTo>
                      <a:pt x="122" y="90"/>
                      <a:pt x="122" y="90"/>
                      <a:pt x="122" y="90"/>
                    </a:cubicBezTo>
                    <a:cubicBezTo>
                      <a:pt x="122" y="90"/>
                      <a:pt x="122" y="89"/>
                      <a:pt x="122" y="89"/>
                    </a:cubicBezTo>
                    <a:close/>
                    <a:moveTo>
                      <a:pt x="92" y="3"/>
                    </a:moveTo>
                    <a:cubicBezTo>
                      <a:pt x="95" y="3"/>
                      <a:pt x="103" y="2"/>
                      <a:pt x="105" y="3"/>
                    </a:cubicBezTo>
                    <a:cubicBezTo>
                      <a:pt x="112" y="7"/>
                      <a:pt x="114" y="19"/>
                      <a:pt x="115" y="25"/>
                    </a:cubicBezTo>
                    <a:cubicBezTo>
                      <a:pt x="115" y="27"/>
                      <a:pt x="115" y="30"/>
                      <a:pt x="115" y="32"/>
                    </a:cubicBezTo>
                    <a:cubicBezTo>
                      <a:pt x="105" y="17"/>
                      <a:pt x="85" y="13"/>
                      <a:pt x="71" y="2"/>
                    </a:cubicBezTo>
                    <a:cubicBezTo>
                      <a:pt x="78" y="2"/>
                      <a:pt x="85" y="2"/>
                      <a:pt x="92" y="3"/>
                    </a:cubicBezTo>
                    <a:close/>
                    <a:moveTo>
                      <a:pt x="67" y="2"/>
                    </a:moveTo>
                    <a:cubicBezTo>
                      <a:pt x="67" y="3"/>
                      <a:pt x="67" y="3"/>
                      <a:pt x="68" y="4"/>
                    </a:cubicBezTo>
                    <a:cubicBezTo>
                      <a:pt x="78" y="7"/>
                      <a:pt x="90" y="16"/>
                      <a:pt x="99" y="22"/>
                    </a:cubicBezTo>
                    <a:cubicBezTo>
                      <a:pt x="106" y="27"/>
                      <a:pt x="110" y="34"/>
                      <a:pt x="116" y="39"/>
                    </a:cubicBezTo>
                    <a:cubicBezTo>
                      <a:pt x="118" y="56"/>
                      <a:pt x="119" y="73"/>
                      <a:pt x="119" y="91"/>
                    </a:cubicBezTo>
                    <a:cubicBezTo>
                      <a:pt x="116" y="92"/>
                      <a:pt x="114" y="95"/>
                      <a:pt x="113" y="97"/>
                    </a:cubicBezTo>
                    <a:cubicBezTo>
                      <a:pt x="108" y="103"/>
                      <a:pt x="103" y="110"/>
                      <a:pt x="99" y="117"/>
                    </a:cubicBezTo>
                    <a:cubicBezTo>
                      <a:pt x="97" y="120"/>
                      <a:pt x="91" y="129"/>
                      <a:pt x="87" y="136"/>
                    </a:cubicBezTo>
                    <a:cubicBezTo>
                      <a:pt x="79" y="135"/>
                      <a:pt x="71" y="134"/>
                      <a:pt x="62" y="134"/>
                    </a:cubicBezTo>
                    <a:cubicBezTo>
                      <a:pt x="43" y="133"/>
                      <a:pt x="23" y="136"/>
                      <a:pt x="3" y="135"/>
                    </a:cubicBezTo>
                    <a:cubicBezTo>
                      <a:pt x="3" y="135"/>
                      <a:pt x="3" y="135"/>
                      <a:pt x="3" y="135"/>
                    </a:cubicBezTo>
                    <a:cubicBezTo>
                      <a:pt x="7" y="91"/>
                      <a:pt x="9" y="49"/>
                      <a:pt x="15" y="6"/>
                    </a:cubicBezTo>
                    <a:cubicBezTo>
                      <a:pt x="32" y="4"/>
                      <a:pt x="49" y="2"/>
                      <a:pt x="66" y="2"/>
                    </a:cubicBezTo>
                    <a:cubicBezTo>
                      <a:pt x="67" y="2"/>
                      <a:pt x="67" y="2"/>
                      <a:pt x="67" y="2"/>
                    </a:cubicBezTo>
                    <a:close/>
                    <a:moveTo>
                      <a:pt x="49" y="143"/>
                    </a:moveTo>
                    <a:cubicBezTo>
                      <a:pt x="37" y="143"/>
                      <a:pt x="23" y="143"/>
                      <a:pt x="12" y="140"/>
                    </a:cubicBezTo>
                    <a:cubicBezTo>
                      <a:pt x="24" y="140"/>
                      <a:pt x="37" y="142"/>
                      <a:pt x="49" y="141"/>
                    </a:cubicBezTo>
                    <a:cubicBezTo>
                      <a:pt x="49" y="142"/>
                      <a:pt x="49" y="142"/>
                      <a:pt x="49" y="143"/>
                    </a:cubicBezTo>
                    <a:close/>
                    <a:moveTo>
                      <a:pt x="49" y="139"/>
                    </a:moveTo>
                    <a:cubicBezTo>
                      <a:pt x="44" y="138"/>
                      <a:pt x="38" y="138"/>
                      <a:pt x="32" y="138"/>
                    </a:cubicBezTo>
                    <a:cubicBezTo>
                      <a:pt x="29" y="138"/>
                      <a:pt x="15" y="139"/>
                      <a:pt x="13" y="137"/>
                    </a:cubicBezTo>
                    <a:cubicBezTo>
                      <a:pt x="25" y="135"/>
                      <a:pt x="38" y="135"/>
                      <a:pt x="50" y="136"/>
                    </a:cubicBezTo>
                    <a:cubicBezTo>
                      <a:pt x="50" y="137"/>
                      <a:pt x="49" y="138"/>
                      <a:pt x="49" y="139"/>
                    </a:cubicBezTo>
                    <a:close/>
                    <a:moveTo>
                      <a:pt x="11" y="137"/>
                    </a:moveTo>
                    <a:cubicBezTo>
                      <a:pt x="11" y="137"/>
                      <a:pt x="11" y="138"/>
                      <a:pt x="11" y="139"/>
                    </a:cubicBezTo>
                    <a:cubicBezTo>
                      <a:pt x="11" y="139"/>
                      <a:pt x="11" y="139"/>
                      <a:pt x="11" y="139"/>
                    </a:cubicBezTo>
                    <a:cubicBezTo>
                      <a:pt x="9" y="139"/>
                      <a:pt x="8" y="138"/>
                      <a:pt x="7" y="138"/>
                    </a:cubicBezTo>
                    <a:cubicBezTo>
                      <a:pt x="8" y="137"/>
                      <a:pt x="9" y="137"/>
                      <a:pt x="11" y="137"/>
                    </a:cubicBezTo>
                    <a:close/>
                    <a:moveTo>
                      <a:pt x="52" y="143"/>
                    </a:moveTo>
                    <a:cubicBezTo>
                      <a:pt x="52" y="141"/>
                      <a:pt x="52" y="138"/>
                      <a:pt x="52" y="136"/>
                    </a:cubicBezTo>
                    <a:cubicBezTo>
                      <a:pt x="58" y="136"/>
                      <a:pt x="64" y="136"/>
                      <a:pt x="69" y="137"/>
                    </a:cubicBezTo>
                    <a:cubicBezTo>
                      <a:pt x="74" y="137"/>
                      <a:pt x="80" y="138"/>
                      <a:pt x="86" y="139"/>
                    </a:cubicBezTo>
                    <a:cubicBezTo>
                      <a:pt x="85" y="141"/>
                      <a:pt x="85" y="144"/>
                      <a:pt x="85" y="146"/>
                    </a:cubicBezTo>
                    <a:cubicBezTo>
                      <a:pt x="76" y="145"/>
                      <a:pt x="66" y="144"/>
                      <a:pt x="56" y="144"/>
                    </a:cubicBezTo>
                    <a:cubicBezTo>
                      <a:pt x="55" y="143"/>
                      <a:pt x="53" y="143"/>
                      <a:pt x="52" y="143"/>
                    </a:cubicBezTo>
                    <a:close/>
                    <a:moveTo>
                      <a:pt x="112" y="141"/>
                    </a:moveTo>
                    <a:cubicBezTo>
                      <a:pt x="112" y="142"/>
                      <a:pt x="112" y="143"/>
                      <a:pt x="111" y="144"/>
                    </a:cubicBezTo>
                    <a:cubicBezTo>
                      <a:pt x="104" y="145"/>
                      <a:pt x="96" y="146"/>
                      <a:pt x="89" y="146"/>
                    </a:cubicBezTo>
                    <a:cubicBezTo>
                      <a:pt x="88" y="145"/>
                      <a:pt x="89" y="142"/>
                      <a:pt x="90" y="139"/>
                    </a:cubicBezTo>
                    <a:cubicBezTo>
                      <a:pt x="97" y="141"/>
                      <a:pt x="105" y="141"/>
                      <a:pt x="112" y="140"/>
                    </a:cubicBezTo>
                    <a:cubicBezTo>
                      <a:pt x="112" y="140"/>
                      <a:pt x="112" y="141"/>
                      <a:pt x="112" y="141"/>
                    </a:cubicBezTo>
                    <a:close/>
                    <a:moveTo>
                      <a:pt x="116" y="138"/>
                    </a:moveTo>
                    <a:cubicBezTo>
                      <a:pt x="107" y="138"/>
                      <a:pt x="99" y="137"/>
                      <a:pt x="91" y="137"/>
                    </a:cubicBezTo>
                    <a:cubicBezTo>
                      <a:pt x="97" y="124"/>
                      <a:pt x="112" y="103"/>
                      <a:pt x="119" y="94"/>
                    </a:cubicBezTo>
                    <a:cubicBezTo>
                      <a:pt x="118" y="109"/>
                      <a:pt x="117" y="123"/>
                      <a:pt x="116" y="138"/>
                    </a:cubicBezTo>
                    <a:close/>
                  </a:path>
                </a:pathLst>
              </a:custGeom>
              <a:solidFill>
                <a:srgbClr val="FFFFFF">
                  <a:alpha val="100000"/>
                </a:srgbClr>
              </a:solidFill>
              <a:ln w="9525">
                <a:noFill/>
              </a:ln>
            </p:spPr>
            <p:txBody>
              <a:bodyPr/>
              <a:p>
                <a:endParaRPr lang="zh-CN" altLang="en-US"/>
              </a:p>
            </p:txBody>
          </p:sp>
          <p:sp>
            <p:nvSpPr>
              <p:cNvPr id="16735" name="Freeform 342"/>
              <p:cNvSpPr>
                <a:spLocks noEditPoints="1"/>
              </p:cNvSpPr>
              <p:nvPr/>
            </p:nvSpPr>
            <p:spPr>
              <a:xfrm>
                <a:off x="261937" y="2576513"/>
                <a:ext cx="323850" cy="147638"/>
              </a:xfrm>
              <a:custGeom>
                <a:avLst/>
                <a:gdLst>
                  <a:gd name="txL" fmla="*/ 0 w 42"/>
                  <a:gd name="txT" fmla="*/ 0 h 19"/>
                  <a:gd name="txR" fmla="*/ 42 w 42"/>
                  <a:gd name="txB" fmla="*/ 19 h 1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2" h="19">
                    <a:moveTo>
                      <a:pt x="1" y="19"/>
                    </a:moveTo>
                    <a:cubicBezTo>
                      <a:pt x="14" y="18"/>
                      <a:pt x="27" y="17"/>
                      <a:pt x="40" y="16"/>
                    </a:cubicBezTo>
                    <a:cubicBezTo>
                      <a:pt x="40" y="16"/>
                      <a:pt x="40" y="17"/>
                      <a:pt x="40" y="17"/>
                    </a:cubicBezTo>
                    <a:cubicBezTo>
                      <a:pt x="40" y="17"/>
                      <a:pt x="41" y="17"/>
                      <a:pt x="41" y="17"/>
                    </a:cubicBezTo>
                    <a:cubicBezTo>
                      <a:pt x="42" y="12"/>
                      <a:pt x="42" y="7"/>
                      <a:pt x="41" y="2"/>
                    </a:cubicBezTo>
                    <a:cubicBezTo>
                      <a:pt x="41" y="2"/>
                      <a:pt x="41" y="2"/>
                      <a:pt x="41" y="2"/>
                    </a:cubicBezTo>
                    <a:cubicBezTo>
                      <a:pt x="42" y="2"/>
                      <a:pt x="42" y="1"/>
                      <a:pt x="41" y="1"/>
                    </a:cubicBezTo>
                    <a:cubicBezTo>
                      <a:pt x="28" y="0"/>
                      <a:pt x="14" y="2"/>
                      <a:pt x="0" y="4"/>
                    </a:cubicBezTo>
                    <a:cubicBezTo>
                      <a:pt x="0" y="4"/>
                      <a:pt x="0" y="4"/>
                      <a:pt x="0" y="4"/>
                    </a:cubicBezTo>
                    <a:cubicBezTo>
                      <a:pt x="0" y="4"/>
                      <a:pt x="0" y="4"/>
                      <a:pt x="0" y="4"/>
                    </a:cubicBezTo>
                    <a:cubicBezTo>
                      <a:pt x="0" y="4"/>
                      <a:pt x="0" y="4"/>
                      <a:pt x="0" y="4"/>
                    </a:cubicBezTo>
                    <a:cubicBezTo>
                      <a:pt x="0" y="7"/>
                      <a:pt x="0" y="9"/>
                      <a:pt x="0" y="11"/>
                    </a:cubicBezTo>
                    <a:cubicBezTo>
                      <a:pt x="0" y="14"/>
                      <a:pt x="0" y="16"/>
                      <a:pt x="0" y="18"/>
                    </a:cubicBezTo>
                    <a:cubicBezTo>
                      <a:pt x="0" y="19"/>
                      <a:pt x="1" y="19"/>
                      <a:pt x="1" y="19"/>
                    </a:cubicBezTo>
                    <a:close/>
                    <a:moveTo>
                      <a:pt x="40" y="2"/>
                    </a:moveTo>
                    <a:cubicBezTo>
                      <a:pt x="39" y="6"/>
                      <a:pt x="40" y="11"/>
                      <a:pt x="40" y="15"/>
                    </a:cubicBezTo>
                    <a:cubicBezTo>
                      <a:pt x="27" y="15"/>
                      <a:pt x="14" y="16"/>
                      <a:pt x="1" y="18"/>
                    </a:cubicBezTo>
                    <a:cubicBezTo>
                      <a:pt x="2" y="14"/>
                      <a:pt x="2" y="9"/>
                      <a:pt x="1" y="5"/>
                    </a:cubicBezTo>
                    <a:cubicBezTo>
                      <a:pt x="14" y="4"/>
                      <a:pt x="27" y="4"/>
                      <a:pt x="40" y="2"/>
                    </a:cubicBezTo>
                    <a:close/>
                  </a:path>
                </a:pathLst>
              </a:custGeom>
              <a:solidFill>
                <a:srgbClr val="FFFFFF">
                  <a:alpha val="100000"/>
                </a:srgbClr>
              </a:solidFill>
              <a:ln w="9525">
                <a:noFill/>
              </a:ln>
            </p:spPr>
            <p:txBody>
              <a:bodyPr/>
              <a:p>
                <a:endParaRPr lang="zh-CN" altLang="en-US"/>
              </a:p>
            </p:txBody>
          </p:sp>
          <p:sp>
            <p:nvSpPr>
              <p:cNvPr id="16736" name="Freeform 343"/>
              <p:cNvSpPr/>
              <p:nvPr/>
            </p:nvSpPr>
            <p:spPr>
              <a:xfrm>
                <a:off x="315912" y="2616200"/>
                <a:ext cx="215900" cy="22225"/>
              </a:xfrm>
              <a:custGeom>
                <a:avLst/>
                <a:gdLst>
                  <a:gd name="txL" fmla="*/ 0 w 28"/>
                  <a:gd name="txT" fmla="*/ 0 h 3"/>
                  <a:gd name="txR" fmla="*/ 28 w 28"/>
                  <a:gd name="txB" fmla="*/ 3 h 3"/>
                </a:gdLst>
                <a:ahLst/>
                <a:cxnLst>
                  <a:cxn ang="0">
                    <a:pos x="2147483647" y="2147483647"/>
                  </a:cxn>
                  <a:cxn ang="0">
                    <a:pos x="2147483647" y="2147483647"/>
                  </a:cxn>
                  <a:cxn ang="0">
                    <a:pos x="0" y="2147483647"/>
                  </a:cxn>
                  <a:cxn ang="0">
                    <a:pos x="0" y="2147483647"/>
                  </a:cxn>
                  <a:cxn ang="0">
                    <a:pos x="2147483647" y="2147483647"/>
                  </a:cxn>
                </a:cxnLst>
                <a:rect l="txL" t="txT" r="txR" b="txB"/>
                <a:pathLst>
                  <a:path w="28" h="3">
                    <a:moveTo>
                      <a:pt x="28" y="1"/>
                    </a:moveTo>
                    <a:cubicBezTo>
                      <a:pt x="28" y="1"/>
                      <a:pt x="28" y="1"/>
                      <a:pt x="28" y="1"/>
                    </a:cubicBezTo>
                    <a:cubicBezTo>
                      <a:pt x="19" y="0"/>
                      <a:pt x="9" y="2"/>
                      <a:pt x="0" y="3"/>
                    </a:cubicBezTo>
                    <a:cubicBezTo>
                      <a:pt x="0" y="3"/>
                      <a:pt x="0" y="3"/>
                      <a:pt x="0" y="3"/>
                    </a:cubicBezTo>
                    <a:cubicBezTo>
                      <a:pt x="9" y="3"/>
                      <a:pt x="19" y="3"/>
                      <a:pt x="28" y="1"/>
                    </a:cubicBezTo>
                    <a:close/>
                  </a:path>
                </a:pathLst>
              </a:custGeom>
              <a:solidFill>
                <a:srgbClr val="FFFFFF">
                  <a:alpha val="100000"/>
                </a:srgbClr>
              </a:solidFill>
              <a:ln w="9525">
                <a:noFill/>
              </a:ln>
            </p:spPr>
            <p:txBody>
              <a:bodyPr/>
              <a:p>
                <a:endParaRPr lang="zh-CN" altLang="en-US"/>
              </a:p>
            </p:txBody>
          </p:sp>
          <p:sp>
            <p:nvSpPr>
              <p:cNvPr id="16737" name="Freeform 344"/>
              <p:cNvSpPr/>
              <p:nvPr/>
            </p:nvSpPr>
            <p:spPr>
              <a:xfrm>
                <a:off x="307975" y="2646363"/>
                <a:ext cx="238125" cy="31750"/>
              </a:xfrm>
              <a:custGeom>
                <a:avLst/>
                <a:gdLst>
                  <a:gd name="txL" fmla="*/ 0 w 31"/>
                  <a:gd name="txT" fmla="*/ 0 h 4"/>
                  <a:gd name="txR" fmla="*/ 31 w 31"/>
                  <a:gd name="txB" fmla="*/ 4 h 4"/>
                </a:gdLst>
                <a:ahLst/>
                <a:cxnLst>
                  <a:cxn ang="0">
                    <a:pos x="2147483647" y="2147483647"/>
                  </a:cxn>
                  <a:cxn ang="0">
                    <a:pos x="2147483647" y="0"/>
                  </a:cxn>
                  <a:cxn ang="0">
                    <a:pos x="0" y="2147483647"/>
                  </a:cxn>
                  <a:cxn ang="0">
                    <a:pos x="0" y="2147483647"/>
                  </a:cxn>
                  <a:cxn ang="0">
                    <a:pos x="2147483647" y="2147483647"/>
                  </a:cxn>
                </a:cxnLst>
                <a:rect l="txL" t="txT" r="txR" b="txB"/>
                <a:pathLst>
                  <a:path w="31" h="4">
                    <a:moveTo>
                      <a:pt x="30" y="1"/>
                    </a:moveTo>
                    <a:cubicBezTo>
                      <a:pt x="31" y="1"/>
                      <a:pt x="31" y="0"/>
                      <a:pt x="30" y="0"/>
                    </a:cubicBezTo>
                    <a:cubicBezTo>
                      <a:pt x="20" y="1"/>
                      <a:pt x="10" y="1"/>
                      <a:pt x="0" y="3"/>
                    </a:cubicBezTo>
                    <a:cubicBezTo>
                      <a:pt x="0" y="3"/>
                      <a:pt x="0" y="4"/>
                      <a:pt x="0" y="4"/>
                    </a:cubicBezTo>
                    <a:cubicBezTo>
                      <a:pt x="10" y="4"/>
                      <a:pt x="20" y="2"/>
                      <a:pt x="30" y="1"/>
                    </a:cubicBezTo>
                    <a:close/>
                  </a:path>
                </a:pathLst>
              </a:custGeom>
              <a:solidFill>
                <a:srgbClr val="FFFFFF">
                  <a:alpha val="100000"/>
                </a:srgbClr>
              </a:solidFill>
              <a:ln w="9525">
                <a:noFill/>
              </a:ln>
            </p:spPr>
            <p:txBody>
              <a:bodyPr/>
              <a:p>
                <a:endParaRPr lang="zh-CN" altLang="en-US"/>
              </a:p>
            </p:txBody>
          </p:sp>
          <p:sp>
            <p:nvSpPr>
              <p:cNvPr id="16738" name="Freeform 347"/>
              <p:cNvSpPr>
                <a:spLocks noEditPoints="1"/>
              </p:cNvSpPr>
              <p:nvPr/>
            </p:nvSpPr>
            <p:spPr>
              <a:xfrm>
                <a:off x="8642350" y="7967662"/>
                <a:ext cx="655638" cy="1343025"/>
              </a:xfrm>
              <a:custGeom>
                <a:avLst/>
                <a:gdLst>
                  <a:gd name="txL" fmla="*/ 0 w 85"/>
                  <a:gd name="txT" fmla="*/ 0 h 174"/>
                  <a:gd name="txR" fmla="*/ 85 w 85"/>
                  <a:gd name="txB" fmla="*/ 174 h 17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5" h="174">
                    <a:moveTo>
                      <a:pt x="79" y="1"/>
                    </a:moveTo>
                    <a:cubicBezTo>
                      <a:pt x="48" y="42"/>
                      <a:pt x="24" y="88"/>
                      <a:pt x="12" y="138"/>
                    </a:cubicBezTo>
                    <a:cubicBezTo>
                      <a:pt x="12" y="138"/>
                      <a:pt x="12" y="138"/>
                      <a:pt x="12" y="138"/>
                    </a:cubicBezTo>
                    <a:cubicBezTo>
                      <a:pt x="11" y="138"/>
                      <a:pt x="11" y="138"/>
                      <a:pt x="11" y="138"/>
                    </a:cubicBezTo>
                    <a:cubicBezTo>
                      <a:pt x="11" y="141"/>
                      <a:pt x="10" y="143"/>
                      <a:pt x="9" y="146"/>
                    </a:cubicBezTo>
                    <a:cubicBezTo>
                      <a:pt x="9" y="147"/>
                      <a:pt x="10" y="147"/>
                      <a:pt x="10" y="146"/>
                    </a:cubicBezTo>
                    <a:cubicBezTo>
                      <a:pt x="11" y="145"/>
                      <a:pt x="11" y="143"/>
                      <a:pt x="12" y="141"/>
                    </a:cubicBezTo>
                    <a:cubicBezTo>
                      <a:pt x="12" y="142"/>
                      <a:pt x="13" y="142"/>
                      <a:pt x="14" y="143"/>
                    </a:cubicBezTo>
                    <a:cubicBezTo>
                      <a:pt x="17" y="144"/>
                      <a:pt x="23" y="143"/>
                      <a:pt x="27" y="144"/>
                    </a:cubicBezTo>
                    <a:cubicBezTo>
                      <a:pt x="32" y="144"/>
                      <a:pt x="36" y="145"/>
                      <a:pt x="41" y="144"/>
                    </a:cubicBezTo>
                    <a:cubicBezTo>
                      <a:pt x="46" y="143"/>
                      <a:pt x="55" y="140"/>
                      <a:pt x="62" y="136"/>
                    </a:cubicBezTo>
                    <a:cubicBezTo>
                      <a:pt x="58" y="139"/>
                      <a:pt x="55" y="142"/>
                      <a:pt x="50" y="143"/>
                    </a:cubicBezTo>
                    <a:cubicBezTo>
                      <a:pt x="38" y="148"/>
                      <a:pt x="26" y="146"/>
                      <a:pt x="13" y="147"/>
                    </a:cubicBezTo>
                    <a:cubicBezTo>
                      <a:pt x="5" y="148"/>
                      <a:pt x="0" y="152"/>
                      <a:pt x="2" y="160"/>
                    </a:cubicBezTo>
                    <a:cubicBezTo>
                      <a:pt x="2" y="161"/>
                      <a:pt x="3" y="161"/>
                      <a:pt x="3" y="161"/>
                    </a:cubicBezTo>
                    <a:cubicBezTo>
                      <a:pt x="5" y="166"/>
                      <a:pt x="10" y="170"/>
                      <a:pt x="16" y="172"/>
                    </a:cubicBezTo>
                    <a:cubicBezTo>
                      <a:pt x="16" y="172"/>
                      <a:pt x="17" y="172"/>
                      <a:pt x="17" y="172"/>
                    </a:cubicBezTo>
                    <a:cubicBezTo>
                      <a:pt x="18" y="172"/>
                      <a:pt x="18" y="172"/>
                      <a:pt x="18" y="172"/>
                    </a:cubicBezTo>
                    <a:cubicBezTo>
                      <a:pt x="19" y="172"/>
                      <a:pt x="21" y="173"/>
                      <a:pt x="22" y="173"/>
                    </a:cubicBezTo>
                    <a:cubicBezTo>
                      <a:pt x="22" y="173"/>
                      <a:pt x="22" y="173"/>
                      <a:pt x="22" y="173"/>
                    </a:cubicBezTo>
                    <a:cubicBezTo>
                      <a:pt x="22" y="173"/>
                      <a:pt x="22" y="173"/>
                      <a:pt x="22" y="173"/>
                    </a:cubicBezTo>
                    <a:cubicBezTo>
                      <a:pt x="28" y="174"/>
                      <a:pt x="34" y="174"/>
                      <a:pt x="40" y="173"/>
                    </a:cubicBezTo>
                    <a:cubicBezTo>
                      <a:pt x="57" y="171"/>
                      <a:pt x="75" y="161"/>
                      <a:pt x="84" y="145"/>
                    </a:cubicBezTo>
                    <a:cubicBezTo>
                      <a:pt x="84" y="144"/>
                      <a:pt x="83" y="144"/>
                      <a:pt x="82" y="144"/>
                    </a:cubicBezTo>
                    <a:cubicBezTo>
                      <a:pt x="76" y="153"/>
                      <a:pt x="69" y="160"/>
                      <a:pt x="59" y="165"/>
                    </a:cubicBezTo>
                    <a:cubicBezTo>
                      <a:pt x="59" y="165"/>
                      <a:pt x="58" y="165"/>
                      <a:pt x="57" y="164"/>
                    </a:cubicBezTo>
                    <a:cubicBezTo>
                      <a:pt x="56" y="163"/>
                      <a:pt x="55" y="165"/>
                      <a:pt x="56" y="166"/>
                    </a:cubicBezTo>
                    <a:cubicBezTo>
                      <a:pt x="57" y="166"/>
                      <a:pt x="57" y="166"/>
                      <a:pt x="57" y="166"/>
                    </a:cubicBezTo>
                    <a:cubicBezTo>
                      <a:pt x="55" y="167"/>
                      <a:pt x="53" y="168"/>
                      <a:pt x="51" y="169"/>
                    </a:cubicBezTo>
                    <a:cubicBezTo>
                      <a:pt x="42" y="171"/>
                      <a:pt x="31" y="173"/>
                      <a:pt x="21" y="171"/>
                    </a:cubicBezTo>
                    <a:cubicBezTo>
                      <a:pt x="21" y="171"/>
                      <a:pt x="20" y="170"/>
                      <a:pt x="20" y="170"/>
                    </a:cubicBezTo>
                    <a:cubicBezTo>
                      <a:pt x="20" y="170"/>
                      <a:pt x="19" y="170"/>
                      <a:pt x="19" y="170"/>
                    </a:cubicBezTo>
                    <a:cubicBezTo>
                      <a:pt x="20" y="171"/>
                      <a:pt x="20" y="171"/>
                      <a:pt x="20" y="171"/>
                    </a:cubicBezTo>
                    <a:cubicBezTo>
                      <a:pt x="18" y="171"/>
                      <a:pt x="16" y="170"/>
                      <a:pt x="15" y="170"/>
                    </a:cubicBezTo>
                    <a:cubicBezTo>
                      <a:pt x="14" y="169"/>
                      <a:pt x="14" y="168"/>
                      <a:pt x="13" y="167"/>
                    </a:cubicBezTo>
                    <a:cubicBezTo>
                      <a:pt x="13" y="167"/>
                      <a:pt x="13" y="167"/>
                      <a:pt x="13" y="167"/>
                    </a:cubicBezTo>
                    <a:cubicBezTo>
                      <a:pt x="13" y="168"/>
                      <a:pt x="13" y="169"/>
                      <a:pt x="14" y="169"/>
                    </a:cubicBezTo>
                    <a:cubicBezTo>
                      <a:pt x="9" y="167"/>
                      <a:pt x="5" y="164"/>
                      <a:pt x="3" y="160"/>
                    </a:cubicBezTo>
                    <a:cubicBezTo>
                      <a:pt x="3" y="160"/>
                      <a:pt x="3" y="160"/>
                      <a:pt x="3" y="160"/>
                    </a:cubicBezTo>
                    <a:cubicBezTo>
                      <a:pt x="0" y="145"/>
                      <a:pt x="22" y="150"/>
                      <a:pt x="28" y="149"/>
                    </a:cubicBezTo>
                    <a:cubicBezTo>
                      <a:pt x="36" y="149"/>
                      <a:pt x="45" y="147"/>
                      <a:pt x="52" y="144"/>
                    </a:cubicBezTo>
                    <a:cubicBezTo>
                      <a:pt x="61" y="142"/>
                      <a:pt x="68" y="135"/>
                      <a:pt x="75" y="129"/>
                    </a:cubicBezTo>
                    <a:cubicBezTo>
                      <a:pt x="76" y="129"/>
                      <a:pt x="76" y="129"/>
                      <a:pt x="76" y="129"/>
                    </a:cubicBezTo>
                    <a:cubicBezTo>
                      <a:pt x="76" y="129"/>
                      <a:pt x="76" y="129"/>
                      <a:pt x="77" y="129"/>
                    </a:cubicBezTo>
                    <a:cubicBezTo>
                      <a:pt x="77" y="128"/>
                      <a:pt x="77" y="128"/>
                      <a:pt x="76" y="128"/>
                    </a:cubicBezTo>
                    <a:cubicBezTo>
                      <a:pt x="76" y="128"/>
                      <a:pt x="76" y="128"/>
                      <a:pt x="76" y="128"/>
                    </a:cubicBezTo>
                    <a:cubicBezTo>
                      <a:pt x="67" y="92"/>
                      <a:pt x="70" y="56"/>
                      <a:pt x="77" y="20"/>
                    </a:cubicBezTo>
                    <a:cubicBezTo>
                      <a:pt x="79" y="19"/>
                      <a:pt x="78" y="18"/>
                      <a:pt x="78" y="17"/>
                    </a:cubicBezTo>
                    <a:cubicBezTo>
                      <a:pt x="79" y="13"/>
                      <a:pt x="79" y="9"/>
                      <a:pt x="80" y="5"/>
                    </a:cubicBezTo>
                    <a:cubicBezTo>
                      <a:pt x="80" y="6"/>
                      <a:pt x="81" y="7"/>
                      <a:pt x="81" y="8"/>
                    </a:cubicBezTo>
                    <a:cubicBezTo>
                      <a:pt x="82" y="9"/>
                      <a:pt x="83" y="11"/>
                      <a:pt x="83" y="13"/>
                    </a:cubicBezTo>
                    <a:cubicBezTo>
                      <a:pt x="83" y="14"/>
                      <a:pt x="83" y="18"/>
                      <a:pt x="83" y="20"/>
                    </a:cubicBezTo>
                    <a:cubicBezTo>
                      <a:pt x="83" y="21"/>
                      <a:pt x="83" y="21"/>
                      <a:pt x="83" y="21"/>
                    </a:cubicBezTo>
                    <a:cubicBezTo>
                      <a:pt x="83" y="21"/>
                      <a:pt x="83" y="22"/>
                      <a:pt x="83" y="22"/>
                    </a:cubicBezTo>
                    <a:cubicBezTo>
                      <a:pt x="83" y="22"/>
                      <a:pt x="83" y="22"/>
                      <a:pt x="82" y="22"/>
                    </a:cubicBezTo>
                    <a:cubicBezTo>
                      <a:pt x="82" y="22"/>
                      <a:pt x="82" y="22"/>
                      <a:pt x="82" y="22"/>
                    </a:cubicBezTo>
                    <a:cubicBezTo>
                      <a:pt x="82" y="22"/>
                      <a:pt x="82" y="22"/>
                      <a:pt x="82" y="22"/>
                    </a:cubicBezTo>
                    <a:cubicBezTo>
                      <a:pt x="82" y="22"/>
                      <a:pt x="82" y="22"/>
                      <a:pt x="82" y="22"/>
                    </a:cubicBezTo>
                    <a:cubicBezTo>
                      <a:pt x="82" y="23"/>
                      <a:pt x="82" y="23"/>
                      <a:pt x="83" y="23"/>
                    </a:cubicBezTo>
                    <a:cubicBezTo>
                      <a:pt x="81" y="34"/>
                      <a:pt x="79" y="45"/>
                      <a:pt x="78" y="57"/>
                    </a:cubicBezTo>
                    <a:cubicBezTo>
                      <a:pt x="77" y="57"/>
                      <a:pt x="76" y="58"/>
                      <a:pt x="77" y="59"/>
                    </a:cubicBezTo>
                    <a:cubicBezTo>
                      <a:pt x="77" y="59"/>
                      <a:pt x="77" y="59"/>
                      <a:pt x="77" y="59"/>
                    </a:cubicBezTo>
                    <a:cubicBezTo>
                      <a:pt x="78" y="58"/>
                      <a:pt x="78" y="57"/>
                      <a:pt x="78" y="58"/>
                    </a:cubicBezTo>
                    <a:cubicBezTo>
                      <a:pt x="78" y="59"/>
                      <a:pt x="78" y="59"/>
                      <a:pt x="78" y="59"/>
                    </a:cubicBezTo>
                    <a:cubicBezTo>
                      <a:pt x="78" y="59"/>
                      <a:pt x="78" y="59"/>
                      <a:pt x="78" y="59"/>
                    </a:cubicBezTo>
                    <a:cubicBezTo>
                      <a:pt x="77" y="59"/>
                      <a:pt x="77" y="60"/>
                      <a:pt x="78" y="60"/>
                    </a:cubicBezTo>
                    <a:cubicBezTo>
                      <a:pt x="78" y="60"/>
                      <a:pt x="78" y="60"/>
                      <a:pt x="78" y="60"/>
                    </a:cubicBezTo>
                    <a:cubicBezTo>
                      <a:pt x="77" y="76"/>
                      <a:pt x="78" y="93"/>
                      <a:pt x="79" y="109"/>
                    </a:cubicBezTo>
                    <a:cubicBezTo>
                      <a:pt x="79" y="109"/>
                      <a:pt x="79" y="109"/>
                      <a:pt x="79" y="109"/>
                    </a:cubicBezTo>
                    <a:cubicBezTo>
                      <a:pt x="78" y="108"/>
                      <a:pt x="77" y="109"/>
                      <a:pt x="77" y="110"/>
                    </a:cubicBezTo>
                    <a:cubicBezTo>
                      <a:pt x="77" y="110"/>
                      <a:pt x="77" y="110"/>
                      <a:pt x="77" y="110"/>
                    </a:cubicBezTo>
                    <a:cubicBezTo>
                      <a:pt x="77" y="110"/>
                      <a:pt x="78" y="111"/>
                      <a:pt x="78" y="112"/>
                    </a:cubicBezTo>
                    <a:cubicBezTo>
                      <a:pt x="78" y="112"/>
                      <a:pt x="79" y="112"/>
                      <a:pt x="79" y="111"/>
                    </a:cubicBezTo>
                    <a:cubicBezTo>
                      <a:pt x="79" y="111"/>
                      <a:pt x="79" y="111"/>
                      <a:pt x="79" y="110"/>
                    </a:cubicBezTo>
                    <a:cubicBezTo>
                      <a:pt x="80" y="122"/>
                      <a:pt x="82" y="133"/>
                      <a:pt x="83" y="144"/>
                    </a:cubicBezTo>
                    <a:cubicBezTo>
                      <a:pt x="84" y="144"/>
                      <a:pt x="84" y="144"/>
                      <a:pt x="84" y="144"/>
                    </a:cubicBezTo>
                    <a:cubicBezTo>
                      <a:pt x="80" y="102"/>
                      <a:pt x="81" y="62"/>
                      <a:pt x="84" y="21"/>
                    </a:cubicBezTo>
                    <a:cubicBezTo>
                      <a:pt x="84" y="21"/>
                      <a:pt x="84" y="20"/>
                      <a:pt x="84" y="20"/>
                    </a:cubicBezTo>
                    <a:cubicBezTo>
                      <a:pt x="84" y="20"/>
                      <a:pt x="84" y="19"/>
                      <a:pt x="84" y="19"/>
                    </a:cubicBezTo>
                    <a:cubicBezTo>
                      <a:pt x="85" y="17"/>
                      <a:pt x="84" y="14"/>
                      <a:pt x="84" y="11"/>
                    </a:cubicBezTo>
                    <a:cubicBezTo>
                      <a:pt x="83" y="9"/>
                      <a:pt x="83" y="5"/>
                      <a:pt x="81" y="4"/>
                    </a:cubicBezTo>
                    <a:cubicBezTo>
                      <a:pt x="80" y="4"/>
                      <a:pt x="80" y="4"/>
                      <a:pt x="80" y="4"/>
                    </a:cubicBezTo>
                    <a:cubicBezTo>
                      <a:pt x="80" y="3"/>
                      <a:pt x="81" y="2"/>
                      <a:pt x="81" y="2"/>
                    </a:cubicBezTo>
                    <a:cubicBezTo>
                      <a:pt x="81" y="1"/>
                      <a:pt x="80" y="0"/>
                      <a:pt x="79" y="1"/>
                    </a:cubicBezTo>
                    <a:close/>
                    <a:moveTo>
                      <a:pt x="78" y="110"/>
                    </a:moveTo>
                    <a:cubicBezTo>
                      <a:pt x="78" y="111"/>
                      <a:pt x="78" y="111"/>
                      <a:pt x="78" y="111"/>
                    </a:cubicBezTo>
                    <a:cubicBezTo>
                      <a:pt x="78" y="110"/>
                      <a:pt x="78" y="110"/>
                      <a:pt x="78" y="110"/>
                    </a:cubicBezTo>
                    <a:cubicBezTo>
                      <a:pt x="78" y="110"/>
                      <a:pt x="79" y="110"/>
                      <a:pt x="78" y="110"/>
                    </a:cubicBezTo>
                    <a:close/>
                    <a:moveTo>
                      <a:pt x="69" y="131"/>
                    </a:moveTo>
                    <a:cubicBezTo>
                      <a:pt x="71" y="129"/>
                      <a:pt x="73" y="126"/>
                      <a:pt x="73" y="124"/>
                    </a:cubicBezTo>
                    <a:cubicBezTo>
                      <a:pt x="74" y="125"/>
                      <a:pt x="74" y="127"/>
                      <a:pt x="74" y="128"/>
                    </a:cubicBezTo>
                    <a:cubicBezTo>
                      <a:pt x="73" y="128"/>
                      <a:pt x="73" y="129"/>
                      <a:pt x="70" y="130"/>
                    </a:cubicBezTo>
                    <a:cubicBezTo>
                      <a:pt x="70" y="130"/>
                      <a:pt x="69" y="131"/>
                      <a:pt x="69" y="131"/>
                    </a:cubicBezTo>
                    <a:close/>
                    <a:moveTo>
                      <a:pt x="52" y="129"/>
                    </a:moveTo>
                    <a:cubicBezTo>
                      <a:pt x="50" y="130"/>
                      <a:pt x="47" y="130"/>
                      <a:pt x="46" y="129"/>
                    </a:cubicBezTo>
                    <a:cubicBezTo>
                      <a:pt x="45" y="127"/>
                      <a:pt x="46" y="128"/>
                      <a:pt x="47" y="127"/>
                    </a:cubicBezTo>
                    <a:cubicBezTo>
                      <a:pt x="49" y="127"/>
                      <a:pt x="51" y="127"/>
                      <a:pt x="53" y="127"/>
                    </a:cubicBezTo>
                    <a:cubicBezTo>
                      <a:pt x="57" y="127"/>
                      <a:pt x="61" y="125"/>
                      <a:pt x="65" y="125"/>
                    </a:cubicBezTo>
                    <a:cubicBezTo>
                      <a:pt x="67" y="125"/>
                      <a:pt x="68" y="125"/>
                      <a:pt x="70" y="126"/>
                    </a:cubicBezTo>
                    <a:cubicBezTo>
                      <a:pt x="71" y="127"/>
                      <a:pt x="70" y="127"/>
                      <a:pt x="69" y="128"/>
                    </a:cubicBezTo>
                    <a:cubicBezTo>
                      <a:pt x="67" y="129"/>
                      <a:pt x="65" y="129"/>
                      <a:pt x="63" y="130"/>
                    </a:cubicBezTo>
                    <a:cubicBezTo>
                      <a:pt x="58" y="131"/>
                      <a:pt x="54" y="131"/>
                      <a:pt x="50" y="130"/>
                    </a:cubicBezTo>
                    <a:cubicBezTo>
                      <a:pt x="51" y="130"/>
                      <a:pt x="51" y="130"/>
                      <a:pt x="52" y="130"/>
                    </a:cubicBezTo>
                    <a:cubicBezTo>
                      <a:pt x="53" y="130"/>
                      <a:pt x="52" y="129"/>
                      <a:pt x="52" y="129"/>
                    </a:cubicBezTo>
                    <a:close/>
                    <a:moveTo>
                      <a:pt x="72" y="39"/>
                    </a:moveTo>
                    <a:cubicBezTo>
                      <a:pt x="71" y="39"/>
                      <a:pt x="71" y="39"/>
                      <a:pt x="71" y="39"/>
                    </a:cubicBezTo>
                    <a:cubicBezTo>
                      <a:pt x="69" y="40"/>
                      <a:pt x="67" y="39"/>
                      <a:pt x="66" y="41"/>
                    </a:cubicBezTo>
                    <a:cubicBezTo>
                      <a:pt x="65" y="42"/>
                      <a:pt x="64" y="43"/>
                      <a:pt x="64" y="44"/>
                    </a:cubicBezTo>
                    <a:cubicBezTo>
                      <a:pt x="64" y="45"/>
                      <a:pt x="65" y="45"/>
                      <a:pt x="65" y="46"/>
                    </a:cubicBezTo>
                    <a:cubicBezTo>
                      <a:pt x="66" y="49"/>
                      <a:pt x="65" y="51"/>
                      <a:pt x="64" y="54"/>
                    </a:cubicBezTo>
                    <a:cubicBezTo>
                      <a:pt x="64" y="52"/>
                      <a:pt x="64" y="51"/>
                      <a:pt x="64" y="50"/>
                    </a:cubicBezTo>
                    <a:cubicBezTo>
                      <a:pt x="64" y="49"/>
                      <a:pt x="64" y="47"/>
                      <a:pt x="64" y="46"/>
                    </a:cubicBezTo>
                    <a:cubicBezTo>
                      <a:pt x="64" y="45"/>
                      <a:pt x="64" y="45"/>
                      <a:pt x="64" y="44"/>
                    </a:cubicBezTo>
                    <a:cubicBezTo>
                      <a:pt x="63" y="43"/>
                      <a:pt x="63" y="44"/>
                      <a:pt x="62" y="42"/>
                    </a:cubicBezTo>
                    <a:cubicBezTo>
                      <a:pt x="61" y="40"/>
                      <a:pt x="63" y="38"/>
                      <a:pt x="64" y="37"/>
                    </a:cubicBezTo>
                    <a:cubicBezTo>
                      <a:pt x="66" y="37"/>
                      <a:pt x="68" y="36"/>
                      <a:pt x="70" y="37"/>
                    </a:cubicBezTo>
                    <a:cubicBezTo>
                      <a:pt x="71" y="38"/>
                      <a:pt x="72" y="38"/>
                      <a:pt x="72" y="39"/>
                    </a:cubicBezTo>
                    <a:cubicBezTo>
                      <a:pt x="72" y="39"/>
                      <a:pt x="72" y="39"/>
                      <a:pt x="72" y="39"/>
                    </a:cubicBezTo>
                    <a:cubicBezTo>
                      <a:pt x="72" y="39"/>
                      <a:pt x="72" y="39"/>
                      <a:pt x="72" y="39"/>
                    </a:cubicBezTo>
                    <a:close/>
                    <a:moveTo>
                      <a:pt x="65" y="55"/>
                    </a:moveTo>
                    <a:cubicBezTo>
                      <a:pt x="65" y="55"/>
                      <a:pt x="65" y="55"/>
                      <a:pt x="65" y="55"/>
                    </a:cubicBezTo>
                    <a:close/>
                    <a:moveTo>
                      <a:pt x="77" y="13"/>
                    </a:moveTo>
                    <a:cubicBezTo>
                      <a:pt x="77" y="13"/>
                      <a:pt x="76" y="14"/>
                      <a:pt x="76" y="15"/>
                    </a:cubicBezTo>
                    <a:cubicBezTo>
                      <a:pt x="76" y="14"/>
                      <a:pt x="75" y="14"/>
                      <a:pt x="74" y="13"/>
                    </a:cubicBezTo>
                    <a:cubicBezTo>
                      <a:pt x="74" y="13"/>
                      <a:pt x="74" y="13"/>
                      <a:pt x="74" y="14"/>
                    </a:cubicBezTo>
                    <a:cubicBezTo>
                      <a:pt x="72" y="18"/>
                      <a:pt x="69" y="21"/>
                      <a:pt x="66" y="25"/>
                    </a:cubicBezTo>
                    <a:cubicBezTo>
                      <a:pt x="66" y="25"/>
                      <a:pt x="67" y="25"/>
                      <a:pt x="67" y="25"/>
                    </a:cubicBezTo>
                    <a:cubicBezTo>
                      <a:pt x="69" y="21"/>
                      <a:pt x="72" y="18"/>
                      <a:pt x="74" y="14"/>
                    </a:cubicBezTo>
                    <a:cubicBezTo>
                      <a:pt x="75" y="15"/>
                      <a:pt x="76" y="16"/>
                      <a:pt x="76" y="16"/>
                    </a:cubicBezTo>
                    <a:cubicBezTo>
                      <a:pt x="76" y="21"/>
                      <a:pt x="74" y="25"/>
                      <a:pt x="74" y="29"/>
                    </a:cubicBezTo>
                    <a:cubicBezTo>
                      <a:pt x="73" y="32"/>
                      <a:pt x="73" y="35"/>
                      <a:pt x="72" y="38"/>
                    </a:cubicBezTo>
                    <a:cubicBezTo>
                      <a:pt x="70" y="36"/>
                      <a:pt x="67" y="36"/>
                      <a:pt x="65" y="36"/>
                    </a:cubicBezTo>
                    <a:cubicBezTo>
                      <a:pt x="65" y="36"/>
                      <a:pt x="65" y="36"/>
                      <a:pt x="64" y="36"/>
                    </a:cubicBezTo>
                    <a:cubicBezTo>
                      <a:pt x="64" y="36"/>
                      <a:pt x="64" y="36"/>
                      <a:pt x="64" y="36"/>
                    </a:cubicBezTo>
                    <a:cubicBezTo>
                      <a:pt x="64" y="36"/>
                      <a:pt x="63" y="36"/>
                      <a:pt x="63" y="36"/>
                    </a:cubicBezTo>
                    <a:cubicBezTo>
                      <a:pt x="62" y="36"/>
                      <a:pt x="62" y="37"/>
                      <a:pt x="63" y="37"/>
                    </a:cubicBezTo>
                    <a:cubicBezTo>
                      <a:pt x="63" y="37"/>
                      <a:pt x="63" y="37"/>
                      <a:pt x="63" y="37"/>
                    </a:cubicBezTo>
                    <a:cubicBezTo>
                      <a:pt x="62" y="38"/>
                      <a:pt x="61" y="39"/>
                      <a:pt x="61" y="41"/>
                    </a:cubicBezTo>
                    <a:cubicBezTo>
                      <a:pt x="61" y="43"/>
                      <a:pt x="62" y="43"/>
                      <a:pt x="62" y="44"/>
                    </a:cubicBezTo>
                    <a:cubicBezTo>
                      <a:pt x="64" y="47"/>
                      <a:pt x="63" y="51"/>
                      <a:pt x="63" y="54"/>
                    </a:cubicBezTo>
                    <a:cubicBezTo>
                      <a:pt x="64" y="55"/>
                      <a:pt x="64" y="58"/>
                      <a:pt x="66" y="58"/>
                    </a:cubicBezTo>
                    <a:cubicBezTo>
                      <a:pt x="67" y="58"/>
                      <a:pt x="67" y="58"/>
                      <a:pt x="68" y="58"/>
                    </a:cubicBezTo>
                    <a:cubicBezTo>
                      <a:pt x="69" y="56"/>
                      <a:pt x="67" y="56"/>
                      <a:pt x="66" y="55"/>
                    </a:cubicBezTo>
                    <a:cubicBezTo>
                      <a:pt x="65" y="54"/>
                      <a:pt x="65" y="54"/>
                      <a:pt x="65" y="53"/>
                    </a:cubicBezTo>
                    <a:cubicBezTo>
                      <a:pt x="66" y="52"/>
                      <a:pt x="66" y="51"/>
                      <a:pt x="66" y="49"/>
                    </a:cubicBezTo>
                    <a:cubicBezTo>
                      <a:pt x="66" y="48"/>
                      <a:pt x="66" y="47"/>
                      <a:pt x="66" y="46"/>
                    </a:cubicBezTo>
                    <a:cubicBezTo>
                      <a:pt x="65" y="45"/>
                      <a:pt x="66" y="44"/>
                      <a:pt x="67" y="43"/>
                    </a:cubicBezTo>
                    <a:cubicBezTo>
                      <a:pt x="67" y="41"/>
                      <a:pt x="67" y="40"/>
                      <a:pt x="69" y="40"/>
                    </a:cubicBezTo>
                    <a:cubicBezTo>
                      <a:pt x="70" y="40"/>
                      <a:pt x="71" y="40"/>
                      <a:pt x="72" y="40"/>
                    </a:cubicBezTo>
                    <a:cubicBezTo>
                      <a:pt x="71" y="48"/>
                      <a:pt x="70" y="55"/>
                      <a:pt x="69" y="63"/>
                    </a:cubicBezTo>
                    <a:cubicBezTo>
                      <a:pt x="68" y="83"/>
                      <a:pt x="69" y="102"/>
                      <a:pt x="73" y="122"/>
                    </a:cubicBezTo>
                    <a:cubicBezTo>
                      <a:pt x="73" y="122"/>
                      <a:pt x="73" y="122"/>
                      <a:pt x="73" y="122"/>
                    </a:cubicBezTo>
                    <a:cubicBezTo>
                      <a:pt x="72" y="123"/>
                      <a:pt x="72" y="124"/>
                      <a:pt x="71" y="125"/>
                    </a:cubicBezTo>
                    <a:cubicBezTo>
                      <a:pt x="69" y="124"/>
                      <a:pt x="66" y="124"/>
                      <a:pt x="63" y="124"/>
                    </a:cubicBezTo>
                    <a:cubicBezTo>
                      <a:pt x="57" y="126"/>
                      <a:pt x="51" y="127"/>
                      <a:pt x="44" y="127"/>
                    </a:cubicBezTo>
                    <a:cubicBezTo>
                      <a:pt x="44" y="127"/>
                      <a:pt x="43" y="127"/>
                      <a:pt x="44" y="127"/>
                    </a:cubicBezTo>
                    <a:cubicBezTo>
                      <a:pt x="44" y="129"/>
                      <a:pt x="46" y="130"/>
                      <a:pt x="47" y="130"/>
                    </a:cubicBezTo>
                    <a:cubicBezTo>
                      <a:pt x="47" y="130"/>
                      <a:pt x="47" y="130"/>
                      <a:pt x="47" y="130"/>
                    </a:cubicBezTo>
                    <a:cubicBezTo>
                      <a:pt x="55" y="132"/>
                      <a:pt x="62" y="131"/>
                      <a:pt x="69" y="129"/>
                    </a:cubicBezTo>
                    <a:cubicBezTo>
                      <a:pt x="63" y="135"/>
                      <a:pt x="52" y="140"/>
                      <a:pt x="45" y="142"/>
                    </a:cubicBezTo>
                    <a:cubicBezTo>
                      <a:pt x="40" y="144"/>
                      <a:pt x="34" y="143"/>
                      <a:pt x="29" y="143"/>
                    </a:cubicBezTo>
                    <a:cubicBezTo>
                      <a:pt x="26" y="143"/>
                      <a:pt x="24" y="142"/>
                      <a:pt x="21" y="142"/>
                    </a:cubicBezTo>
                    <a:cubicBezTo>
                      <a:pt x="20" y="142"/>
                      <a:pt x="10" y="142"/>
                      <a:pt x="13" y="139"/>
                    </a:cubicBezTo>
                    <a:cubicBezTo>
                      <a:pt x="13" y="138"/>
                      <a:pt x="13" y="138"/>
                      <a:pt x="13" y="138"/>
                    </a:cubicBezTo>
                    <a:cubicBezTo>
                      <a:pt x="26" y="94"/>
                      <a:pt x="44" y="48"/>
                      <a:pt x="73" y="12"/>
                    </a:cubicBezTo>
                    <a:cubicBezTo>
                      <a:pt x="78" y="7"/>
                      <a:pt x="76" y="4"/>
                      <a:pt x="77" y="13"/>
                    </a:cubicBezTo>
                    <a:close/>
                  </a:path>
                </a:pathLst>
              </a:custGeom>
              <a:solidFill>
                <a:srgbClr val="FFFFFF">
                  <a:alpha val="100000"/>
                </a:srgbClr>
              </a:solidFill>
              <a:ln w="9525">
                <a:noFill/>
              </a:ln>
            </p:spPr>
            <p:txBody>
              <a:bodyPr/>
              <a:p>
                <a:endParaRPr lang="zh-CN" altLang="en-US"/>
              </a:p>
            </p:txBody>
          </p:sp>
          <p:sp>
            <p:nvSpPr>
              <p:cNvPr id="16739" name="Freeform 353"/>
              <p:cNvSpPr>
                <a:spLocks noEditPoints="1"/>
              </p:cNvSpPr>
              <p:nvPr/>
            </p:nvSpPr>
            <p:spPr>
              <a:xfrm>
                <a:off x="9036050" y="8353425"/>
                <a:ext cx="85725" cy="85725"/>
              </a:xfrm>
              <a:custGeom>
                <a:avLst/>
                <a:gdLst>
                  <a:gd name="txL" fmla="*/ 0 w 11"/>
                  <a:gd name="txT" fmla="*/ 0 h 11"/>
                  <a:gd name="txR" fmla="*/ 11 w 11"/>
                  <a:gd name="txB" fmla="*/ 11 h 1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1" h="11">
                    <a:moveTo>
                      <a:pt x="2" y="1"/>
                    </a:moveTo>
                    <a:cubicBezTo>
                      <a:pt x="0" y="3"/>
                      <a:pt x="0" y="5"/>
                      <a:pt x="1" y="7"/>
                    </a:cubicBezTo>
                    <a:cubicBezTo>
                      <a:pt x="1" y="9"/>
                      <a:pt x="4" y="11"/>
                      <a:pt x="6" y="11"/>
                    </a:cubicBezTo>
                    <a:cubicBezTo>
                      <a:pt x="9" y="10"/>
                      <a:pt x="11" y="7"/>
                      <a:pt x="10" y="4"/>
                    </a:cubicBezTo>
                    <a:cubicBezTo>
                      <a:pt x="9" y="1"/>
                      <a:pt x="5" y="0"/>
                      <a:pt x="2" y="1"/>
                    </a:cubicBezTo>
                    <a:close/>
                    <a:moveTo>
                      <a:pt x="9" y="5"/>
                    </a:moveTo>
                    <a:cubicBezTo>
                      <a:pt x="9" y="7"/>
                      <a:pt x="8" y="10"/>
                      <a:pt x="6" y="10"/>
                    </a:cubicBezTo>
                    <a:cubicBezTo>
                      <a:pt x="4" y="10"/>
                      <a:pt x="3" y="9"/>
                      <a:pt x="2" y="8"/>
                    </a:cubicBezTo>
                    <a:cubicBezTo>
                      <a:pt x="2" y="8"/>
                      <a:pt x="2" y="8"/>
                      <a:pt x="3" y="8"/>
                    </a:cubicBezTo>
                    <a:cubicBezTo>
                      <a:pt x="3" y="8"/>
                      <a:pt x="3" y="8"/>
                      <a:pt x="3" y="8"/>
                    </a:cubicBezTo>
                    <a:cubicBezTo>
                      <a:pt x="1" y="7"/>
                      <a:pt x="1" y="5"/>
                      <a:pt x="2" y="3"/>
                    </a:cubicBezTo>
                    <a:cubicBezTo>
                      <a:pt x="2" y="3"/>
                      <a:pt x="3" y="4"/>
                      <a:pt x="3" y="4"/>
                    </a:cubicBezTo>
                    <a:cubicBezTo>
                      <a:pt x="3" y="5"/>
                      <a:pt x="4" y="5"/>
                      <a:pt x="3" y="6"/>
                    </a:cubicBezTo>
                    <a:cubicBezTo>
                      <a:pt x="4" y="6"/>
                      <a:pt x="3" y="6"/>
                      <a:pt x="3" y="6"/>
                    </a:cubicBezTo>
                    <a:cubicBezTo>
                      <a:pt x="3" y="6"/>
                      <a:pt x="2" y="6"/>
                      <a:pt x="2" y="5"/>
                    </a:cubicBezTo>
                    <a:cubicBezTo>
                      <a:pt x="2" y="5"/>
                      <a:pt x="2" y="5"/>
                      <a:pt x="2" y="5"/>
                    </a:cubicBezTo>
                    <a:cubicBezTo>
                      <a:pt x="2" y="6"/>
                      <a:pt x="2" y="7"/>
                      <a:pt x="3" y="7"/>
                    </a:cubicBezTo>
                    <a:cubicBezTo>
                      <a:pt x="4" y="7"/>
                      <a:pt x="4" y="7"/>
                      <a:pt x="4" y="7"/>
                    </a:cubicBezTo>
                    <a:cubicBezTo>
                      <a:pt x="5" y="5"/>
                      <a:pt x="4" y="3"/>
                      <a:pt x="2" y="2"/>
                    </a:cubicBezTo>
                    <a:cubicBezTo>
                      <a:pt x="3" y="2"/>
                      <a:pt x="3" y="2"/>
                      <a:pt x="4" y="2"/>
                    </a:cubicBezTo>
                    <a:cubicBezTo>
                      <a:pt x="6" y="1"/>
                      <a:pt x="9" y="3"/>
                      <a:pt x="9" y="5"/>
                    </a:cubicBezTo>
                    <a:close/>
                  </a:path>
                </a:pathLst>
              </a:custGeom>
              <a:solidFill>
                <a:srgbClr val="FFFFFF">
                  <a:alpha val="100000"/>
                </a:srgbClr>
              </a:solidFill>
              <a:ln w="9525">
                <a:noFill/>
              </a:ln>
            </p:spPr>
            <p:txBody>
              <a:bodyPr/>
              <a:p>
                <a:endParaRPr lang="zh-CN" altLang="en-US"/>
              </a:p>
            </p:txBody>
          </p:sp>
          <p:sp>
            <p:nvSpPr>
              <p:cNvPr id="16740" name="Freeform 363"/>
              <p:cNvSpPr/>
              <p:nvPr/>
            </p:nvSpPr>
            <p:spPr>
              <a:xfrm>
                <a:off x="9205912" y="8469312"/>
                <a:ext cx="15875" cy="15875"/>
              </a:xfrm>
              <a:custGeom>
                <a:avLst/>
                <a:gdLst>
                  <a:gd name="txL" fmla="*/ 0 w 2"/>
                  <a:gd name="txT" fmla="*/ 0 h 2"/>
                  <a:gd name="txR" fmla="*/ 2 w 2"/>
                  <a:gd name="txB" fmla="*/ 2 h 2"/>
                </a:gdLst>
                <a:ahLst/>
                <a:cxnLst>
                  <a:cxn ang="0">
                    <a:pos x="0" y="2147483647"/>
                  </a:cxn>
                  <a:cxn ang="0">
                    <a:pos x="2147483647" y="2147483647"/>
                  </a:cxn>
                  <a:cxn ang="0">
                    <a:pos x="2147483647" y="2147483647"/>
                  </a:cxn>
                  <a:cxn ang="0">
                    <a:pos x="0" y="2147483647"/>
                  </a:cxn>
                  <a:cxn ang="0">
                    <a:pos x="0" y="2147483647"/>
                  </a:cxn>
                </a:cxnLst>
                <a:rect l="txL" t="txT" r="txR" b="txB"/>
                <a:pathLst>
                  <a:path w="2" h="2">
                    <a:moveTo>
                      <a:pt x="0" y="1"/>
                    </a:moveTo>
                    <a:cubicBezTo>
                      <a:pt x="1" y="1"/>
                      <a:pt x="1" y="1"/>
                      <a:pt x="2" y="1"/>
                    </a:cubicBezTo>
                    <a:cubicBezTo>
                      <a:pt x="2" y="1"/>
                      <a:pt x="2" y="1"/>
                      <a:pt x="2" y="1"/>
                    </a:cubicBezTo>
                    <a:cubicBezTo>
                      <a:pt x="2" y="0"/>
                      <a:pt x="0" y="0"/>
                      <a:pt x="0" y="1"/>
                    </a:cubicBezTo>
                    <a:cubicBezTo>
                      <a:pt x="0" y="2"/>
                      <a:pt x="1" y="1"/>
                      <a:pt x="0" y="1"/>
                    </a:cubicBezTo>
                    <a:close/>
                  </a:path>
                </a:pathLst>
              </a:custGeom>
              <a:solidFill>
                <a:srgbClr val="FFFFFF">
                  <a:alpha val="100000"/>
                </a:srgbClr>
              </a:solidFill>
              <a:ln w="9525">
                <a:noFill/>
              </a:ln>
            </p:spPr>
            <p:txBody>
              <a:bodyPr/>
              <a:p>
                <a:endParaRPr lang="zh-CN" altLang="en-US"/>
              </a:p>
            </p:txBody>
          </p:sp>
          <p:sp>
            <p:nvSpPr>
              <p:cNvPr id="16741" name="Freeform 364"/>
              <p:cNvSpPr/>
              <p:nvPr/>
            </p:nvSpPr>
            <p:spPr>
              <a:xfrm>
                <a:off x="9197975" y="8369300"/>
                <a:ext cx="15875" cy="38100"/>
              </a:xfrm>
              <a:custGeom>
                <a:avLst/>
                <a:gdLst>
                  <a:gd name="txL" fmla="*/ 0 w 2"/>
                  <a:gd name="txT" fmla="*/ 0 h 5"/>
                  <a:gd name="txR" fmla="*/ 2 w 2"/>
                  <a:gd name="txB" fmla="*/ 5 h 5"/>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2" h="5">
                    <a:moveTo>
                      <a:pt x="2" y="3"/>
                    </a:moveTo>
                    <a:cubicBezTo>
                      <a:pt x="2" y="2"/>
                      <a:pt x="2" y="2"/>
                      <a:pt x="2" y="2"/>
                    </a:cubicBezTo>
                    <a:cubicBezTo>
                      <a:pt x="2" y="2"/>
                      <a:pt x="2" y="2"/>
                      <a:pt x="2" y="2"/>
                    </a:cubicBezTo>
                    <a:cubicBezTo>
                      <a:pt x="2" y="2"/>
                      <a:pt x="2" y="2"/>
                      <a:pt x="2" y="1"/>
                    </a:cubicBezTo>
                    <a:cubicBezTo>
                      <a:pt x="0" y="0"/>
                      <a:pt x="0" y="5"/>
                      <a:pt x="2" y="3"/>
                    </a:cubicBezTo>
                    <a:close/>
                  </a:path>
                </a:pathLst>
              </a:custGeom>
              <a:solidFill>
                <a:srgbClr val="FFFFFF">
                  <a:alpha val="100000"/>
                </a:srgbClr>
              </a:solidFill>
              <a:ln w="9525">
                <a:noFill/>
              </a:ln>
            </p:spPr>
            <p:txBody>
              <a:bodyPr/>
              <a:p>
                <a:endParaRPr lang="zh-CN" altLang="en-US"/>
              </a:p>
            </p:txBody>
          </p:sp>
          <p:sp>
            <p:nvSpPr>
              <p:cNvPr id="16742" name="Freeform 365"/>
              <p:cNvSpPr/>
              <p:nvPr/>
            </p:nvSpPr>
            <p:spPr>
              <a:xfrm>
                <a:off x="9244012" y="8323262"/>
                <a:ext cx="7938" cy="15875"/>
              </a:xfrm>
              <a:custGeom>
                <a:avLst/>
                <a:gdLst>
                  <a:gd name="txL" fmla="*/ 0 w 1"/>
                  <a:gd name="txT" fmla="*/ 0 h 2"/>
                  <a:gd name="txR" fmla="*/ 1 w 1"/>
                  <a:gd name="txB" fmla="*/ 2 h 2"/>
                </a:gdLst>
                <a:ahLst/>
                <a:cxnLst>
                  <a:cxn ang="0">
                    <a:pos x="2147483647" y="2147483647"/>
                  </a:cxn>
                  <a:cxn ang="0">
                    <a:pos x="2147483647" y="0"/>
                  </a:cxn>
                  <a:cxn ang="0">
                    <a:pos x="0" y="0"/>
                  </a:cxn>
                  <a:cxn ang="0">
                    <a:pos x="0" y="2147483647"/>
                  </a:cxn>
                  <a:cxn ang="0">
                    <a:pos x="2147483647" y="2147483647"/>
                  </a:cxn>
                </a:cxnLst>
                <a:rect l="txL" t="txT" r="txR" b="txB"/>
                <a:pathLst>
                  <a:path w="1" h="2">
                    <a:moveTo>
                      <a:pt x="1" y="1"/>
                    </a:moveTo>
                    <a:cubicBezTo>
                      <a:pt x="1" y="1"/>
                      <a:pt x="1" y="1"/>
                      <a:pt x="1" y="0"/>
                    </a:cubicBezTo>
                    <a:cubicBezTo>
                      <a:pt x="1" y="0"/>
                      <a:pt x="0" y="0"/>
                      <a:pt x="0" y="0"/>
                    </a:cubicBezTo>
                    <a:cubicBezTo>
                      <a:pt x="0" y="1"/>
                      <a:pt x="0" y="1"/>
                      <a:pt x="0" y="1"/>
                    </a:cubicBezTo>
                    <a:cubicBezTo>
                      <a:pt x="1" y="2"/>
                      <a:pt x="1" y="2"/>
                      <a:pt x="1" y="1"/>
                    </a:cubicBezTo>
                    <a:close/>
                  </a:path>
                </a:pathLst>
              </a:custGeom>
              <a:solidFill>
                <a:srgbClr val="FFFFFF">
                  <a:alpha val="100000"/>
                </a:srgbClr>
              </a:solidFill>
              <a:ln w="9525">
                <a:noFill/>
              </a:ln>
            </p:spPr>
            <p:txBody>
              <a:bodyPr/>
              <a:p>
                <a:endParaRPr lang="zh-CN" altLang="en-US"/>
              </a:p>
            </p:txBody>
          </p:sp>
          <p:sp>
            <p:nvSpPr>
              <p:cNvPr id="16743" name="Freeform 366"/>
              <p:cNvSpPr/>
              <p:nvPr/>
            </p:nvSpPr>
            <p:spPr>
              <a:xfrm>
                <a:off x="9213850" y="8245475"/>
                <a:ext cx="22225" cy="23813"/>
              </a:xfrm>
              <a:custGeom>
                <a:avLst/>
                <a:gdLst>
                  <a:gd name="txL" fmla="*/ 0 w 3"/>
                  <a:gd name="txT" fmla="*/ 0 h 3"/>
                  <a:gd name="txR" fmla="*/ 3 w 3"/>
                  <a:gd name="txB" fmla="*/ 3 h 3"/>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3" h="3">
                    <a:moveTo>
                      <a:pt x="1" y="2"/>
                    </a:moveTo>
                    <a:cubicBezTo>
                      <a:pt x="1" y="2"/>
                      <a:pt x="2" y="2"/>
                      <a:pt x="2" y="2"/>
                    </a:cubicBezTo>
                    <a:cubicBezTo>
                      <a:pt x="2" y="2"/>
                      <a:pt x="3" y="2"/>
                      <a:pt x="2" y="2"/>
                    </a:cubicBezTo>
                    <a:cubicBezTo>
                      <a:pt x="2" y="0"/>
                      <a:pt x="0" y="1"/>
                      <a:pt x="1" y="2"/>
                    </a:cubicBezTo>
                    <a:cubicBezTo>
                      <a:pt x="1" y="3"/>
                      <a:pt x="1" y="2"/>
                      <a:pt x="1" y="2"/>
                    </a:cubicBezTo>
                    <a:close/>
                  </a:path>
                </a:pathLst>
              </a:custGeom>
              <a:solidFill>
                <a:srgbClr val="FFFFFF">
                  <a:alpha val="100000"/>
                </a:srgbClr>
              </a:solidFill>
              <a:ln w="9525">
                <a:noFill/>
              </a:ln>
            </p:spPr>
            <p:txBody>
              <a:bodyPr/>
              <a:p>
                <a:endParaRPr lang="zh-CN" altLang="en-US"/>
              </a:p>
            </p:txBody>
          </p:sp>
          <p:sp>
            <p:nvSpPr>
              <p:cNvPr id="16744" name="Freeform 367"/>
              <p:cNvSpPr/>
              <p:nvPr/>
            </p:nvSpPr>
            <p:spPr>
              <a:xfrm>
                <a:off x="9251950" y="8169275"/>
                <a:ext cx="7938" cy="14288"/>
              </a:xfrm>
              <a:custGeom>
                <a:avLst/>
                <a:gdLst>
                  <a:gd name="txL" fmla="*/ 0 w 1"/>
                  <a:gd name="txT" fmla="*/ 0 h 2"/>
                  <a:gd name="txR" fmla="*/ 1 w 1"/>
                  <a:gd name="txB" fmla="*/ 2 h 2"/>
                </a:gdLst>
                <a:ahLst/>
                <a:cxnLst>
                  <a:cxn ang="0">
                    <a:pos x="2147483647" y="2147483647"/>
                  </a:cxn>
                  <a:cxn ang="0">
                    <a:pos x="2147483647" y="2147483647"/>
                  </a:cxn>
                  <a:cxn ang="0">
                    <a:pos x="2147483647" y="0"/>
                  </a:cxn>
                  <a:cxn ang="0">
                    <a:pos x="2147483647" y="0"/>
                  </a:cxn>
                  <a:cxn ang="0">
                    <a:pos x="0" y="2147483647"/>
                  </a:cxn>
                  <a:cxn ang="0">
                    <a:pos x="2147483647" y="2147483647"/>
                  </a:cxn>
                  <a:cxn ang="0">
                    <a:pos x="2147483647" y="2147483647"/>
                  </a:cxn>
                </a:cxnLst>
                <a:rect l="txL" t="txT" r="txR" b="txB"/>
                <a:pathLst>
                  <a:path w="1" h="2">
                    <a:moveTo>
                      <a:pt x="1" y="1"/>
                    </a:moveTo>
                    <a:cubicBezTo>
                      <a:pt x="1" y="1"/>
                      <a:pt x="1" y="1"/>
                      <a:pt x="1" y="1"/>
                    </a:cubicBezTo>
                    <a:cubicBezTo>
                      <a:pt x="1" y="0"/>
                      <a:pt x="1" y="0"/>
                      <a:pt x="1" y="0"/>
                    </a:cubicBezTo>
                    <a:cubicBezTo>
                      <a:pt x="1" y="0"/>
                      <a:pt x="1" y="0"/>
                      <a:pt x="1" y="0"/>
                    </a:cubicBezTo>
                    <a:cubicBezTo>
                      <a:pt x="0" y="0"/>
                      <a:pt x="0" y="1"/>
                      <a:pt x="0" y="2"/>
                    </a:cubicBezTo>
                    <a:cubicBezTo>
                      <a:pt x="0" y="2"/>
                      <a:pt x="1" y="2"/>
                      <a:pt x="1" y="2"/>
                    </a:cubicBezTo>
                    <a:cubicBezTo>
                      <a:pt x="1" y="1"/>
                      <a:pt x="1" y="1"/>
                      <a:pt x="1" y="1"/>
                    </a:cubicBezTo>
                    <a:close/>
                  </a:path>
                </a:pathLst>
              </a:custGeom>
              <a:solidFill>
                <a:srgbClr val="FFFFFF">
                  <a:alpha val="100000"/>
                </a:srgbClr>
              </a:solidFill>
              <a:ln w="9525">
                <a:noFill/>
              </a:ln>
            </p:spPr>
            <p:txBody>
              <a:bodyPr/>
              <a:p>
                <a:endParaRPr lang="zh-CN" altLang="en-US"/>
              </a:p>
            </p:txBody>
          </p:sp>
          <p:sp>
            <p:nvSpPr>
              <p:cNvPr id="16745" name="Freeform 368"/>
              <p:cNvSpPr/>
              <p:nvPr/>
            </p:nvSpPr>
            <p:spPr>
              <a:xfrm>
                <a:off x="9251950" y="8237537"/>
                <a:ext cx="7938" cy="23813"/>
              </a:xfrm>
              <a:custGeom>
                <a:avLst/>
                <a:gdLst>
                  <a:gd name="txL" fmla="*/ 0 w 1"/>
                  <a:gd name="txT" fmla="*/ 0 h 3"/>
                  <a:gd name="txR" fmla="*/ 1 w 1"/>
                  <a:gd name="txB" fmla="*/ 3 h 3"/>
                </a:gdLst>
                <a:ahLst/>
                <a:cxnLst>
                  <a:cxn ang="0">
                    <a:pos x="2147483647" y="2147483647"/>
                  </a:cxn>
                  <a:cxn ang="0">
                    <a:pos x="2147483647" y="0"/>
                  </a:cxn>
                  <a:cxn ang="0">
                    <a:pos x="0" y="0"/>
                  </a:cxn>
                  <a:cxn ang="0">
                    <a:pos x="0" y="2147483647"/>
                  </a:cxn>
                  <a:cxn ang="0">
                    <a:pos x="2147483647" y="2147483647"/>
                  </a:cxn>
                </a:cxnLst>
                <a:rect l="txL" t="txT" r="txR" b="txB"/>
                <a:pathLst>
                  <a:path w="1" h="3">
                    <a:moveTo>
                      <a:pt x="1" y="2"/>
                    </a:moveTo>
                    <a:cubicBezTo>
                      <a:pt x="1" y="1"/>
                      <a:pt x="1" y="1"/>
                      <a:pt x="1" y="0"/>
                    </a:cubicBezTo>
                    <a:cubicBezTo>
                      <a:pt x="1" y="0"/>
                      <a:pt x="0" y="0"/>
                      <a:pt x="0" y="0"/>
                    </a:cubicBezTo>
                    <a:cubicBezTo>
                      <a:pt x="0" y="1"/>
                      <a:pt x="0" y="2"/>
                      <a:pt x="0" y="2"/>
                    </a:cubicBezTo>
                    <a:cubicBezTo>
                      <a:pt x="0" y="3"/>
                      <a:pt x="1" y="2"/>
                      <a:pt x="1" y="2"/>
                    </a:cubicBezTo>
                    <a:close/>
                  </a:path>
                </a:pathLst>
              </a:custGeom>
              <a:solidFill>
                <a:srgbClr val="FFFFFF">
                  <a:alpha val="100000"/>
                </a:srgbClr>
              </a:solidFill>
              <a:ln w="9525">
                <a:noFill/>
              </a:ln>
            </p:spPr>
            <p:txBody>
              <a:bodyPr/>
              <a:p>
                <a:endParaRPr lang="zh-CN" altLang="en-US"/>
              </a:p>
            </p:txBody>
          </p:sp>
          <p:sp>
            <p:nvSpPr>
              <p:cNvPr id="16746" name="Freeform 379"/>
              <p:cNvSpPr>
                <a:spLocks noEditPoints="1"/>
              </p:cNvSpPr>
              <p:nvPr/>
            </p:nvSpPr>
            <p:spPr>
              <a:xfrm>
                <a:off x="3984625" y="8223250"/>
                <a:ext cx="123825" cy="84138"/>
              </a:xfrm>
              <a:custGeom>
                <a:avLst/>
                <a:gdLst>
                  <a:gd name="txL" fmla="*/ 0 w 16"/>
                  <a:gd name="txT" fmla="*/ 0 h 11"/>
                  <a:gd name="txR" fmla="*/ 16 w 16"/>
                  <a:gd name="txB" fmla="*/ 11 h 11"/>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6" h="11">
                    <a:moveTo>
                      <a:pt x="13" y="0"/>
                    </a:moveTo>
                    <a:cubicBezTo>
                      <a:pt x="12" y="1"/>
                      <a:pt x="10" y="2"/>
                      <a:pt x="9" y="3"/>
                    </a:cubicBezTo>
                    <a:cubicBezTo>
                      <a:pt x="7" y="4"/>
                      <a:pt x="4" y="5"/>
                      <a:pt x="2" y="7"/>
                    </a:cubicBezTo>
                    <a:cubicBezTo>
                      <a:pt x="1" y="7"/>
                      <a:pt x="1" y="7"/>
                      <a:pt x="1" y="7"/>
                    </a:cubicBezTo>
                    <a:cubicBezTo>
                      <a:pt x="0" y="9"/>
                      <a:pt x="2" y="10"/>
                      <a:pt x="3" y="11"/>
                    </a:cubicBezTo>
                    <a:cubicBezTo>
                      <a:pt x="6" y="11"/>
                      <a:pt x="9" y="9"/>
                      <a:pt x="11" y="8"/>
                    </a:cubicBezTo>
                    <a:cubicBezTo>
                      <a:pt x="13" y="7"/>
                      <a:pt x="16" y="6"/>
                      <a:pt x="16" y="4"/>
                    </a:cubicBezTo>
                    <a:cubicBezTo>
                      <a:pt x="16" y="2"/>
                      <a:pt x="15" y="1"/>
                      <a:pt x="14" y="0"/>
                    </a:cubicBezTo>
                    <a:cubicBezTo>
                      <a:pt x="14" y="0"/>
                      <a:pt x="14" y="0"/>
                      <a:pt x="13" y="0"/>
                    </a:cubicBezTo>
                    <a:close/>
                    <a:moveTo>
                      <a:pt x="12" y="5"/>
                    </a:moveTo>
                    <a:cubicBezTo>
                      <a:pt x="11" y="6"/>
                      <a:pt x="9" y="6"/>
                      <a:pt x="8" y="7"/>
                    </a:cubicBezTo>
                    <a:cubicBezTo>
                      <a:pt x="7" y="7"/>
                      <a:pt x="7" y="8"/>
                      <a:pt x="6" y="8"/>
                    </a:cubicBezTo>
                    <a:cubicBezTo>
                      <a:pt x="6" y="8"/>
                      <a:pt x="4" y="8"/>
                      <a:pt x="3" y="8"/>
                    </a:cubicBezTo>
                    <a:cubicBezTo>
                      <a:pt x="5" y="7"/>
                      <a:pt x="7" y="6"/>
                      <a:pt x="9" y="4"/>
                    </a:cubicBezTo>
                    <a:cubicBezTo>
                      <a:pt x="11" y="3"/>
                      <a:pt x="12" y="3"/>
                      <a:pt x="13" y="2"/>
                    </a:cubicBezTo>
                    <a:cubicBezTo>
                      <a:pt x="14" y="2"/>
                      <a:pt x="14" y="2"/>
                      <a:pt x="14" y="2"/>
                    </a:cubicBezTo>
                    <a:cubicBezTo>
                      <a:pt x="15" y="4"/>
                      <a:pt x="13" y="4"/>
                      <a:pt x="12" y="5"/>
                    </a:cubicBezTo>
                    <a:close/>
                  </a:path>
                </a:pathLst>
              </a:custGeom>
              <a:solidFill>
                <a:srgbClr val="FFFFFF">
                  <a:alpha val="100000"/>
                </a:srgbClr>
              </a:solidFill>
              <a:ln w="9525">
                <a:noFill/>
              </a:ln>
            </p:spPr>
            <p:txBody>
              <a:bodyPr/>
              <a:p>
                <a:endParaRPr lang="zh-CN" altLang="en-US"/>
              </a:p>
            </p:txBody>
          </p:sp>
          <p:sp>
            <p:nvSpPr>
              <p:cNvPr id="16747" name="Freeform 380"/>
              <p:cNvSpPr/>
              <p:nvPr/>
            </p:nvSpPr>
            <p:spPr>
              <a:xfrm>
                <a:off x="4278312" y="8021637"/>
                <a:ext cx="23813" cy="47625"/>
              </a:xfrm>
              <a:custGeom>
                <a:avLst/>
                <a:gdLst>
                  <a:gd name="txL" fmla="*/ 0 w 3"/>
                  <a:gd name="txT" fmla="*/ 0 h 6"/>
                  <a:gd name="txR" fmla="*/ 3 w 3"/>
                  <a:gd name="txB" fmla="*/ 6 h 6"/>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3" h="6">
                    <a:moveTo>
                      <a:pt x="0" y="1"/>
                    </a:moveTo>
                    <a:cubicBezTo>
                      <a:pt x="1" y="2"/>
                      <a:pt x="1" y="3"/>
                      <a:pt x="1" y="4"/>
                    </a:cubicBezTo>
                    <a:cubicBezTo>
                      <a:pt x="2" y="5"/>
                      <a:pt x="2" y="5"/>
                      <a:pt x="3" y="6"/>
                    </a:cubicBezTo>
                    <a:cubicBezTo>
                      <a:pt x="3" y="6"/>
                      <a:pt x="3" y="6"/>
                      <a:pt x="3" y="6"/>
                    </a:cubicBezTo>
                    <a:cubicBezTo>
                      <a:pt x="3" y="5"/>
                      <a:pt x="3" y="4"/>
                      <a:pt x="2" y="4"/>
                    </a:cubicBezTo>
                    <a:cubicBezTo>
                      <a:pt x="2" y="3"/>
                      <a:pt x="2" y="2"/>
                      <a:pt x="1" y="1"/>
                    </a:cubicBezTo>
                    <a:cubicBezTo>
                      <a:pt x="1" y="0"/>
                      <a:pt x="0" y="0"/>
                      <a:pt x="0" y="1"/>
                    </a:cubicBezTo>
                    <a:close/>
                  </a:path>
                </a:pathLst>
              </a:custGeom>
              <a:solidFill>
                <a:srgbClr val="FFFFFF">
                  <a:alpha val="100000"/>
                </a:srgbClr>
              </a:solidFill>
              <a:ln w="9525">
                <a:noFill/>
              </a:ln>
            </p:spPr>
            <p:txBody>
              <a:bodyPr/>
              <a:p>
                <a:endParaRPr lang="zh-CN" altLang="en-US"/>
              </a:p>
            </p:txBody>
          </p:sp>
          <p:sp>
            <p:nvSpPr>
              <p:cNvPr id="16748" name="Freeform 381"/>
              <p:cNvSpPr/>
              <p:nvPr/>
            </p:nvSpPr>
            <p:spPr>
              <a:xfrm>
                <a:off x="4124325" y="7821612"/>
                <a:ext cx="30163" cy="193675"/>
              </a:xfrm>
              <a:custGeom>
                <a:avLst/>
                <a:gdLst>
                  <a:gd name="txL" fmla="*/ 0 w 4"/>
                  <a:gd name="txT" fmla="*/ 0 h 25"/>
                  <a:gd name="txR" fmla="*/ 4 w 4"/>
                  <a:gd name="txB" fmla="*/ 25 h 2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 h="25">
                    <a:moveTo>
                      <a:pt x="2" y="25"/>
                    </a:moveTo>
                    <a:cubicBezTo>
                      <a:pt x="1" y="20"/>
                      <a:pt x="2" y="15"/>
                      <a:pt x="3" y="11"/>
                    </a:cubicBezTo>
                    <a:cubicBezTo>
                      <a:pt x="3" y="7"/>
                      <a:pt x="4" y="4"/>
                      <a:pt x="2" y="1"/>
                    </a:cubicBezTo>
                    <a:cubicBezTo>
                      <a:pt x="2" y="0"/>
                      <a:pt x="2" y="0"/>
                      <a:pt x="2" y="1"/>
                    </a:cubicBezTo>
                    <a:cubicBezTo>
                      <a:pt x="1" y="4"/>
                      <a:pt x="1" y="8"/>
                      <a:pt x="1" y="12"/>
                    </a:cubicBezTo>
                    <a:cubicBezTo>
                      <a:pt x="0" y="16"/>
                      <a:pt x="0" y="20"/>
                      <a:pt x="1" y="25"/>
                    </a:cubicBezTo>
                    <a:cubicBezTo>
                      <a:pt x="1" y="25"/>
                      <a:pt x="2" y="25"/>
                      <a:pt x="2" y="25"/>
                    </a:cubicBezTo>
                    <a:close/>
                  </a:path>
                </a:pathLst>
              </a:custGeom>
              <a:solidFill>
                <a:srgbClr val="FFFFFF">
                  <a:alpha val="100000"/>
                </a:srgbClr>
              </a:solidFill>
              <a:ln w="9525">
                <a:noFill/>
              </a:ln>
            </p:spPr>
            <p:txBody>
              <a:bodyPr/>
              <a:p>
                <a:endParaRPr lang="zh-CN" altLang="en-US"/>
              </a:p>
            </p:txBody>
          </p:sp>
          <p:sp>
            <p:nvSpPr>
              <p:cNvPr id="16749" name="Freeform 382"/>
              <p:cNvSpPr/>
              <p:nvPr/>
            </p:nvSpPr>
            <p:spPr>
              <a:xfrm>
                <a:off x="4154487" y="7683500"/>
                <a:ext cx="46038" cy="277813"/>
              </a:xfrm>
              <a:custGeom>
                <a:avLst/>
                <a:gdLst>
                  <a:gd name="txL" fmla="*/ 0 w 6"/>
                  <a:gd name="txT" fmla="*/ 0 h 36"/>
                  <a:gd name="txR" fmla="*/ 6 w 6"/>
                  <a:gd name="txB" fmla="*/ 36 h 36"/>
                </a:gdLst>
                <a:ahLst/>
                <a:cxnLst>
                  <a:cxn ang="0">
                    <a:pos x="2147483647" y="2147483647"/>
                  </a:cxn>
                  <a:cxn ang="0">
                    <a:pos x="2147483647" y="2147483647"/>
                  </a:cxn>
                  <a:cxn ang="0">
                    <a:pos x="2147483647" y="0"/>
                  </a:cxn>
                  <a:cxn ang="0">
                    <a:pos x="0" y="2147483647"/>
                  </a:cxn>
                  <a:cxn ang="0">
                    <a:pos x="2147483647" y="2147483647"/>
                  </a:cxn>
                </a:cxnLst>
                <a:rect l="txL" t="txT" r="txR" b="txB"/>
                <a:pathLst>
                  <a:path w="6" h="36">
                    <a:moveTo>
                      <a:pt x="1" y="36"/>
                    </a:moveTo>
                    <a:cubicBezTo>
                      <a:pt x="2" y="24"/>
                      <a:pt x="5" y="12"/>
                      <a:pt x="6" y="1"/>
                    </a:cubicBezTo>
                    <a:cubicBezTo>
                      <a:pt x="6" y="0"/>
                      <a:pt x="6" y="0"/>
                      <a:pt x="6" y="0"/>
                    </a:cubicBezTo>
                    <a:cubicBezTo>
                      <a:pt x="2" y="12"/>
                      <a:pt x="1" y="24"/>
                      <a:pt x="0" y="36"/>
                    </a:cubicBezTo>
                    <a:cubicBezTo>
                      <a:pt x="0" y="36"/>
                      <a:pt x="0" y="36"/>
                      <a:pt x="1" y="36"/>
                    </a:cubicBezTo>
                    <a:close/>
                  </a:path>
                </a:pathLst>
              </a:custGeom>
              <a:solidFill>
                <a:srgbClr val="FFFFFF">
                  <a:alpha val="100000"/>
                </a:srgbClr>
              </a:solidFill>
              <a:ln w="9525">
                <a:noFill/>
              </a:ln>
            </p:spPr>
            <p:txBody>
              <a:bodyPr/>
              <a:p>
                <a:endParaRPr lang="zh-CN" altLang="en-US"/>
              </a:p>
            </p:txBody>
          </p:sp>
          <p:sp>
            <p:nvSpPr>
              <p:cNvPr id="16750" name="Freeform 383"/>
              <p:cNvSpPr/>
              <p:nvPr/>
            </p:nvSpPr>
            <p:spPr>
              <a:xfrm>
                <a:off x="4170362" y="7689850"/>
                <a:ext cx="107950" cy="309563"/>
              </a:xfrm>
              <a:custGeom>
                <a:avLst/>
                <a:gdLst>
                  <a:gd name="txL" fmla="*/ 0 w 14"/>
                  <a:gd name="txT" fmla="*/ 0 h 40"/>
                  <a:gd name="txR" fmla="*/ 14 w 14"/>
                  <a:gd name="txB" fmla="*/ 40 h 4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 h="40">
                    <a:moveTo>
                      <a:pt x="1" y="38"/>
                    </a:moveTo>
                    <a:cubicBezTo>
                      <a:pt x="0" y="39"/>
                      <a:pt x="3" y="40"/>
                      <a:pt x="3" y="38"/>
                    </a:cubicBezTo>
                    <a:cubicBezTo>
                      <a:pt x="4" y="31"/>
                      <a:pt x="8" y="24"/>
                      <a:pt x="10" y="18"/>
                    </a:cubicBezTo>
                    <a:cubicBezTo>
                      <a:pt x="12" y="12"/>
                      <a:pt x="13" y="7"/>
                      <a:pt x="14" y="1"/>
                    </a:cubicBezTo>
                    <a:cubicBezTo>
                      <a:pt x="14" y="0"/>
                      <a:pt x="14" y="0"/>
                      <a:pt x="14" y="1"/>
                    </a:cubicBezTo>
                    <a:cubicBezTo>
                      <a:pt x="11" y="6"/>
                      <a:pt x="10" y="12"/>
                      <a:pt x="8" y="18"/>
                    </a:cubicBezTo>
                    <a:cubicBezTo>
                      <a:pt x="6" y="24"/>
                      <a:pt x="4" y="32"/>
                      <a:pt x="1" y="38"/>
                    </a:cubicBezTo>
                    <a:close/>
                  </a:path>
                </a:pathLst>
              </a:custGeom>
              <a:solidFill>
                <a:srgbClr val="FFFFFF">
                  <a:alpha val="100000"/>
                </a:srgbClr>
              </a:solidFill>
              <a:ln w="9525">
                <a:noFill/>
              </a:ln>
            </p:spPr>
            <p:txBody>
              <a:bodyPr/>
              <a:p>
                <a:endParaRPr lang="zh-CN" altLang="en-US"/>
              </a:p>
            </p:txBody>
          </p:sp>
          <p:sp>
            <p:nvSpPr>
              <p:cNvPr id="16751" name="Freeform 384"/>
              <p:cNvSpPr>
                <a:spLocks noEditPoints="1"/>
              </p:cNvSpPr>
              <p:nvPr/>
            </p:nvSpPr>
            <p:spPr>
              <a:xfrm>
                <a:off x="3876675" y="7413625"/>
                <a:ext cx="1265238" cy="1419225"/>
              </a:xfrm>
              <a:custGeom>
                <a:avLst/>
                <a:gdLst>
                  <a:gd name="txL" fmla="*/ 0 w 164"/>
                  <a:gd name="txT" fmla="*/ 0 h 184"/>
                  <a:gd name="txR" fmla="*/ 164 w 164"/>
                  <a:gd name="txB" fmla="*/ 184 h 18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64" h="184">
                    <a:moveTo>
                      <a:pt x="146" y="2"/>
                    </a:moveTo>
                    <a:cubicBezTo>
                      <a:pt x="135" y="0"/>
                      <a:pt x="124" y="4"/>
                      <a:pt x="114" y="8"/>
                    </a:cubicBezTo>
                    <a:cubicBezTo>
                      <a:pt x="103" y="12"/>
                      <a:pt x="93" y="18"/>
                      <a:pt x="85" y="25"/>
                    </a:cubicBezTo>
                    <a:cubicBezTo>
                      <a:pt x="71" y="39"/>
                      <a:pt x="62" y="57"/>
                      <a:pt x="63" y="77"/>
                    </a:cubicBezTo>
                    <a:cubicBezTo>
                      <a:pt x="62" y="77"/>
                      <a:pt x="62" y="78"/>
                      <a:pt x="61" y="79"/>
                    </a:cubicBezTo>
                    <a:cubicBezTo>
                      <a:pt x="53" y="73"/>
                      <a:pt x="45" y="76"/>
                      <a:pt x="36" y="81"/>
                    </a:cubicBezTo>
                    <a:cubicBezTo>
                      <a:pt x="33" y="82"/>
                      <a:pt x="31" y="84"/>
                      <a:pt x="29" y="87"/>
                    </a:cubicBezTo>
                    <a:cubicBezTo>
                      <a:pt x="23" y="95"/>
                      <a:pt x="17" y="104"/>
                      <a:pt x="12" y="112"/>
                    </a:cubicBezTo>
                    <a:cubicBezTo>
                      <a:pt x="12" y="112"/>
                      <a:pt x="12" y="113"/>
                      <a:pt x="12" y="113"/>
                    </a:cubicBezTo>
                    <a:cubicBezTo>
                      <a:pt x="14" y="115"/>
                      <a:pt x="15" y="116"/>
                      <a:pt x="16" y="118"/>
                    </a:cubicBezTo>
                    <a:cubicBezTo>
                      <a:pt x="16" y="119"/>
                      <a:pt x="17" y="119"/>
                      <a:pt x="17" y="119"/>
                    </a:cubicBezTo>
                    <a:cubicBezTo>
                      <a:pt x="21" y="118"/>
                      <a:pt x="24" y="116"/>
                      <a:pt x="27" y="115"/>
                    </a:cubicBezTo>
                    <a:cubicBezTo>
                      <a:pt x="30" y="113"/>
                      <a:pt x="32" y="113"/>
                      <a:pt x="34" y="110"/>
                    </a:cubicBezTo>
                    <a:cubicBezTo>
                      <a:pt x="36" y="116"/>
                      <a:pt x="40" y="120"/>
                      <a:pt x="47" y="119"/>
                    </a:cubicBezTo>
                    <a:cubicBezTo>
                      <a:pt x="50" y="118"/>
                      <a:pt x="53" y="116"/>
                      <a:pt x="56" y="115"/>
                    </a:cubicBezTo>
                    <a:cubicBezTo>
                      <a:pt x="59" y="114"/>
                      <a:pt x="62" y="113"/>
                      <a:pt x="65" y="111"/>
                    </a:cubicBezTo>
                    <a:cubicBezTo>
                      <a:pt x="65" y="110"/>
                      <a:pt x="66" y="110"/>
                      <a:pt x="66" y="109"/>
                    </a:cubicBezTo>
                    <a:cubicBezTo>
                      <a:pt x="75" y="103"/>
                      <a:pt x="74" y="92"/>
                      <a:pt x="68" y="84"/>
                    </a:cubicBezTo>
                    <a:cubicBezTo>
                      <a:pt x="69" y="84"/>
                      <a:pt x="70" y="83"/>
                      <a:pt x="71" y="82"/>
                    </a:cubicBezTo>
                    <a:cubicBezTo>
                      <a:pt x="71" y="80"/>
                      <a:pt x="71" y="77"/>
                      <a:pt x="70" y="76"/>
                    </a:cubicBezTo>
                    <a:cubicBezTo>
                      <a:pt x="69" y="75"/>
                      <a:pt x="69" y="75"/>
                      <a:pt x="68" y="75"/>
                    </a:cubicBezTo>
                    <a:cubicBezTo>
                      <a:pt x="74" y="65"/>
                      <a:pt x="84" y="55"/>
                      <a:pt x="96" y="56"/>
                    </a:cubicBezTo>
                    <a:cubicBezTo>
                      <a:pt x="105" y="57"/>
                      <a:pt x="109" y="65"/>
                      <a:pt x="105" y="73"/>
                    </a:cubicBezTo>
                    <a:cubicBezTo>
                      <a:pt x="102" y="77"/>
                      <a:pt x="98" y="81"/>
                      <a:pt x="94" y="85"/>
                    </a:cubicBezTo>
                    <a:cubicBezTo>
                      <a:pt x="81" y="103"/>
                      <a:pt x="72" y="127"/>
                      <a:pt x="51" y="139"/>
                    </a:cubicBezTo>
                    <a:cubicBezTo>
                      <a:pt x="41" y="145"/>
                      <a:pt x="31" y="145"/>
                      <a:pt x="20" y="146"/>
                    </a:cubicBezTo>
                    <a:cubicBezTo>
                      <a:pt x="12" y="148"/>
                      <a:pt x="3" y="152"/>
                      <a:pt x="1" y="161"/>
                    </a:cubicBezTo>
                    <a:cubicBezTo>
                      <a:pt x="0" y="167"/>
                      <a:pt x="2" y="176"/>
                      <a:pt x="8" y="179"/>
                    </a:cubicBezTo>
                    <a:cubicBezTo>
                      <a:pt x="15" y="184"/>
                      <a:pt x="26" y="182"/>
                      <a:pt x="33" y="180"/>
                    </a:cubicBezTo>
                    <a:cubicBezTo>
                      <a:pt x="75" y="168"/>
                      <a:pt x="91" y="124"/>
                      <a:pt x="112" y="91"/>
                    </a:cubicBezTo>
                    <a:cubicBezTo>
                      <a:pt x="124" y="71"/>
                      <a:pt x="141" y="55"/>
                      <a:pt x="155" y="37"/>
                    </a:cubicBezTo>
                    <a:cubicBezTo>
                      <a:pt x="160" y="31"/>
                      <a:pt x="164" y="23"/>
                      <a:pt x="162" y="16"/>
                    </a:cubicBezTo>
                    <a:cubicBezTo>
                      <a:pt x="160" y="8"/>
                      <a:pt x="153" y="4"/>
                      <a:pt x="146" y="2"/>
                    </a:cubicBezTo>
                    <a:close/>
                    <a:moveTo>
                      <a:pt x="65" y="77"/>
                    </a:moveTo>
                    <a:cubicBezTo>
                      <a:pt x="66" y="77"/>
                      <a:pt x="66" y="77"/>
                      <a:pt x="66" y="77"/>
                    </a:cubicBezTo>
                    <a:cubicBezTo>
                      <a:pt x="66" y="77"/>
                      <a:pt x="66" y="77"/>
                      <a:pt x="66" y="78"/>
                    </a:cubicBezTo>
                    <a:cubicBezTo>
                      <a:pt x="66" y="78"/>
                      <a:pt x="65" y="78"/>
                      <a:pt x="65" y="78"/>
                    </a:cubicBezTo>
                    <a:cubicBezTo>
                      <a:pt x="65" y="78"/>
                      <a:pt x="65" y="77"/>
                      <a:pt x="65" y="77"/>
                    </a:cubicBezTo>
                    <a:cubicBezTo>
                      <a:pt x="65" y="77"/>
                      <a:pt x="65" y="77"/>
                      <a:pt x="65" y="77"/>
                    </a:cubicBezTo>
                    <a:close/>
                    <a:moveTo>
                      <a:pt x="65" y="81"/>
                    </a:moveTo>
                    <a:cubicBezTo>
                      <a:pt x="65" y="81"/>
                      <a:pt x="65" y="81"/>
                      <a:pt x="65" y="81"/>
                    </a:cubicBezTo>
                    <a:cubicBezTo>
                      <a:pt x="65" y="80"/>
                      <a:pt x="65" y="80"/>
                      <a:pt x="65" y="80"/>
                    </a:cubicBezTo>
                    <a:cubicBezTo>
                      <a:pt x="65" y="79"/>
                      <a:pt x="65" y="79"/>
                      <a:pt x="65" y="79"/>
                    </a:cubicBezTo>
                    <a:cubicBezTo>
                      <a:pt x="66" y="79"/>
                      <a:pt x="66" y="79"/>
                      <a:pt x="66" y="79"/>
                    </a:cubicBezTo>
                    <a:cubicBezTo>
                      <a:pt x="67" y="80"/>
                      <a:pt x="66" y="81"/>
                      <a:pt x="66" y="82"/>
                    </a:cubicBezTo>
                    <a:cubicBezTo>
                      <a:pt x="65" y="81"/>
                      <a:pt x="65" y="81"/>
                      <a:pt x="65" y="81"/>
                    </a:cubicBezTo>
                    <a:close/>
                    <a:moveTo>
                      <a:pt x="31" y="90"/>
                    </a:moveTo>
                    <a:cubicBezTo>
                      <a:pt x="32" y="90"/>
                      <a:pt x="32" y="90"/>
                      <a:pt x="33" y="90"/>
                    </a:cubicBezTo>
                    <a:cubicBezTo>
                      <a:pt x="32" y="90"/>
                      <a:pt x="32" y="90"/>
                      <a:pt x="32" y="91"/>
                    </a:cubicBezTo>
                    <a:cubicBezTo>
                      <a:pt x="32" y="91"/>
                      <a:pt x="31" y="91"/>
                      <a:pt x="31" y="91"/>
                    </a:cubicBezTo>
                    <a:cubicBezTo>
                      <a:pt x="31" y="91"/>
                      <a:pt x="31" y="90"/>
                      <a:pt x="31" y="90"/>
                    </a:cubicBezTo>
                    <a:close/>
                    <a:moveTo>
                      <a:pt x="35" y="88"/>
                    </a:moveTo>
                    <a:cubicBezTo>
                      <a:pt x="35" y="88"/>
                      <a:pt x="35" y="88"/>
                      <a:pt x="35" y="88"/>
                    </a:cubicBezTo>
                    <a:cubicBezTo>
                      <a:pt x="34" y="88"/>
                      <a:pt x="34" y="88"/>
                      <a:pt x="33" y="89"/>
                    </a:cubicBezTo>
                    <a:cubicBezTo>
                      <a:pt x="33" y="89"/>
                      <a:pt x="33" y="89"/>
                      <a:pt x="32" y="89"/>
                    </a:cubicBezTo>
                    <a:cubicBezTo>
                      <a:pt x="33" y="88"/>
                      <a:pt x="34" y="87"/>
                      <a:pt x="35" y="86"/>
                    </a:cubicBezTo>
                    <a:cubicBezTo>
                      <a:pt x="35" y="86"/>
                      <a:pt x="35" y="86"/>
                      <a:pt x="35" y="86"/>
                    </a:cubicBezTo>
                    <a:cubicBezTo>
                      <a:pt x="35" y="86"/>
                      <a:pt x="35" y="86"/>
                      <a:pt x="35" y="86"/>
                    </a:cubicBezTo>
                    <a:cubicBezTo>
                      <a:pt x="36" y="85"/>
                      <a:pt x="37" y="85"/>
                      <a:pt x="37" y="85"/>
                    </a:cubicBezTo>
                    <a:cubicBezTo>
                      <a:pt x="37" y="86"/>
                      <a:pt x="36" y="87"/>
                      <a:pt x="35" y="88"/>
                    </a:cubicBezTo>
                    <a:close/>
                    <a:moveTo>
                      <a:pt x="54" y="113"/>
                    </a:moveTo>
                    <a:cubicBezTo>
                      <a:pt x="54" y="113"/>
                      <a:pt x="53" y="113"/>
                      <a:pt x="52" y="113"/>
                    </a:cubicBezTo>
                    <a:cubicBezTo>
                      <a:pt x="52" y="113"/>
                      <a:pt x="51" y="112"/>
                      <a:pt x="50" y="111"/>
                    </a:cubicBezTo>
                    <a:cubicBezTo>
                      <a:pt x="49" y="111"/>
                      <a:pt x="49" y="112"/>
                      <a:pt x="49" y="112"/>
                    </a:cubicBezTo>
                    <a:cubicBezTo>
                      <a:pt x="50" y="113"/>
                      <a:pt x="51" y="114"/>
                      <a:pt x="53" y="114"/>
                    </a:cubicBezTo>
                    <a:cubicBezTo>
                      <a:pt x="53" y="114"/>
                      <a:pt x="53" y="114"/>
                      <a:pt x="53" y="114"/>
                    </a:cubicBezTo>
                    <a:cubicBezTo>
                      <a:pt x="52" y="114"/>
                      <a:pt x="52" y="114"/>
                      <a:pt x="52" y="114"/>
                    </a:cubicBezTo>
                    <a:cubicBezTo>
                      <a:pt x="52" y="114"/>
                      <a:pt x="51" y="114"/>
                      <a:pt x="51" y="114"/>
                    </a:cubicBezTo>
                    <a:cubicBezTo>
                      <a:pt x="50" y="114"/>
                      <a:pt x="49" y="113"/>
                      <a:pt x="48" y="113"/>
                    </a:cubicBezTo>
                    <a:cubicBezTo>
                      <a:pt x="48" y="112"/>
                      <a:pt x="47" y="113"/>
                      <a:pt x="48" y="113"/>
                    </a:cubicBezTo>
                    <a:cubicBezTo>
                      <a:pt x="48" y="114"/>
                      <a:pt x="49" y="115"/>
                      <a:pt x="51" y="115"/>
                    </a:cubicBezTo>
                    <a:cubicBezTo>
                      <a:pt x="50" y="115"/>
                      <a:pt x="50" y="116"/>
                      <a:pt x="50" y="116"/>
                    </a:cubicBezTo>
                    <a:cubicBezTo>
                      <a:pt x="49" y="116"/>
                      <a:pt x="49" y="116"/>
                      <a:pt x="49" y="115"/>
                    </a:cubicBezTo>
                    <a:cubicBezTo>
                      <a:pt x="48" y="115"/>
                      <a:pt x="47" y="115"/>
                      <a:pt x="47" y="114"/>
                    </a:cubicBezTo>
                    <a:cubicBezTo>
                      <a:pt x="46" y="114"/>
                      <a:pt x="46" y="114"/>
                      <a:pt x="46" y="115"/>
                    </a:cubicBezTo>
                    <a:cubicBezTo>
                      <a:pt x="47" y="115"/>
                      <a:pt x="47" y="116"/>
                      <a:pt x="48" y="116"/>
                    </a:cubicBezTo>
                    <a:cubicBezTo>
                      <a:pt x="47" y="117"/>
                      <a:pt x="45" y="117"/>
                      <a:pt x="44" y="117"/>
                    </a:cubicBezTo>
                    <a:cubicBezTo>
                      <a:pt x="39" y="117"/>
                      <a:pt x="37" y="113"/>
                      <a:pt x="35" y="110"/>
                    </a:cubicBezTo>
                    <a:cubicBezTo>
                      <a:pt x="37" y="108"/>
                      <a:pt x="39" y="106"/>
                      <a:pt x="40" y="105"/>
                    </a:cubicBezTo>
                    <a:cubicBezTo>
                      <a:pt x="42" y="103"/>
                      <a:pt x="43" y="102"/>
                      <a:pt x="44" y="101"/>
                    </a:cubicBezTo>
                    <a:cubicBezTo>
                      <a:pt x="44" y="108"/>
                      <a:pt x="50" y="112"/>
                      <a:pt x="56" y="112"/>
                    </a:cubicBezTo>
                    <a:cubicBezTo>
                      <a:pt x="56" y="112"/>
                      <a:pt x="55" y="113"/>
                      <a:pt x="54" y="113"/>
                    </a:cubicBezTo>
                    <a:close/>
                    <a:moveTo>
                      <a:pt x="68" y="89"/>
                    </a:moveTo>
                    <a:cubicBezTo>
                      <a:pt x="71" y="96"/>
                      <a:pt x="70" y="104"/>
                      <a:pt x="64" y="108"/>
                    </a:cubicBezTo>
                    <a:cubicBezTo>
                      <a:pt x="56" y="113"/>
                      <a:pt x="48" y="107"/>
                      <a:pt x="46" y="99"/>
                    </a:cubicBezTo>
                    <a:cubicBezTo>
                      <a:pt x="46" y="99"/>
                      <a:pt x="45" y="99"/>
                      <a:pt x="45" y="99"/>
                    </a:cubicBezTo>
                    <a:cubicBezTo>
                      <a:pt x="45" y="99"/>
                      <a:pt x="45" y="99"/>
                      <a:pt x="45" y="99"/>
                    </a:cubicBezTo>
                    <a:cubicBezTo>
                      <a:pt x="42" y="99"/>
                      <a:pt x="40" y="102"/>
                      <a:pt x="39" y="104"/>
                    </a:cubicBezTo>
                    <a:cubicBezTo>
                      <a:pt x="37" y="105"/>
                      <a:pt x="35" y="107"/>
                      <a:pt x="34" y="109"/>
                    </a:cubicBezTo>
                    <a:cubicBezTo>
                      <a:pt x="34" y="109"/>
                      <a:pt x="34" y="109"/>
                      <a:pt x="34" y="109"/>
                    </a:cubicBezTo>
                    <a:cubicBezTo>
                      <a:pt x="34" y="109"/>
                      <a:pt x="34" y="109"/>
                      <a:pt x="33" y="110"/>
                    </a:cubicBezTo>
                    <a:cubicBezTo>
                      <a:pt x="30" y="110"/>
                      <a:pt x="26" y="113"/>
                      <a:pt x="23" y="115"/>
                    </a:cubicBezTo>
                    <a:cubicBezTo>
                      <a:pt x="21" y="115"/>
                      <a:pt x="18" y="117"/>
                      <a:pt x="17" y="117"/>
                    </a:cubicBezTo>
                    <a:cubicBezTo>
                      <a:pt x="15" y="116"/>
                      <a:pt x="14" y="114"/>
                      <a:pt x="13" y="113"/>
                    </a:cubicBezTo>
                    <a:cubicBezTo>
                      <a:pt x="18" y="106"/>
                      <a:pt x="23" y="100"/>
                      <a:pt x="27" y="93"/>
                    </a:cubicBezTo>
                    <a:cubicBezTo>
                      <a:pt x="27" y="94"/>
                      <a:pt x="28" y="94"/>
                      <a:pt x="29" y="94"/>
                    </a:cubicBezTo>
                    <a:cubicBezTo>
                      <a:pt x="30" y="93"/>
                      <a:pt x="32" y="92"/>
                      <a:pt x="34" y="91"/>
                    </a:cubicBezTo>
                    <a:cubicBezTo>
                      <a:pt x="37" y="90"/>
                      <a:pt x="38" y="86"/>
                      <a:pt x="40" y="83"/>
                    </a:cubicBezTo>
                    <a:cubicBezTo>
                      <a:pt x="41" y="83"/>
                      <a:pt x="40" y="82"/>
                      <a:pt x="39" y="82"/>
                    </a:cubicBezTo>
                    <a:cubicBezTo>
                      <a:pt x="38" y="82"/>
                      <a:pt x="37" y="83"/>
                      <a:pt x="36" y="83"/>
                    </a:cubicBezTo>
                    <a:cubicBezTo>
                      <a:pt x="38" y="82"/>
                      <a:pt x="41" y="80"/>
                      <a:pt x="45" y="79"/>
                    </a:cubicBezTo>
                    <a:cubicBezTo>
                      <a:pt x="45" y="79"/>
                      <a:pt x="45" y="79"/>
                      <a:pt x="45" y="79"/>
                    </a:cubicBezTo>
                    <a:cubicBezTo>
                      <a:pt x="45" y="80"/>
                      <a:pt x="44" y="81"/>
                      <a:pt x="43" y="81"/>
                    </a:cubicBezTo>
                    <a:cubicBezTo>
                      <a:pt x="37" y="88"/>
                      <a:pt x="32" y="96"/>
                      <a:pt x="29" y="104"/>
                    </a:cubicBezTo>
                    <a:cubicBezTo>
                      <a:pt x="29" y="104"/>
                      <a:pt x="29" y="104"/>
                      <a:pt x="29" y="104"/>
                    </a:cubicBezTo>
                    <a:cubicBezTo>
                      <a:pt x="33" y="98"/>
                      <a:pt x="41" y="82"/>
                      <a:pt x="50" y="79"/>
                    </a:cubicBezTo>
                    <a:cubicBezTo>
                      <a:pt x="50" y="80"/>
                      <a:pt x="50" y="80"/>
                      <a:pt x="50" y="80"/>
                    </a:cubicBezTo>
                    <a:cubicBezTo>
                      <a:pt x="50" y="81"/>
                      <a:pt x="50" y="81"/>
                      <a:pt x="50" y="82"/>
                    </a:cubicBezTo>
                    <a:cubicBezTo>
                      <a:pt x="51" y="83"/>
                      <a:pt x="51" y="84"/>
                      <a:pt x="52" y="84"/>
                    </a:cubicBezTo>
                    <a:cubicBezTo>
                      <a:pt x="52" y="84"/>
                      <a:pt x="52" y="84"/>
                      <a:pt x="52" y="84"/>
                    </a:cubicBezTo>
                    <a:cubicBezTo>
                      <a:pt x="52" y="83"/>
                      <a:pt x="52" y="83"/>
                      <a:pt x="52" y="82"/>
                    </a:cubicBezTo>
                    <a:cubicBezTo>
                      <a:pt x="51" y="81"/>
                      <a:pt x="51" y="79"/>
                      <a:pt x="51" y="79"/>
                    </a:cubicBezTo>
                    <a:cubicBezTo>
                      <a:pt x="52" y="79"/>
                      <a:pt x="53" y="79"/>
                      <a:pt x="54" y="79"/>
                    </a:cubicBezTo>
                    <a:cubicBezTo>
                      <a:pt x="54" y="79"/>
                      <a:pt x="54" y="80"/>
                      <a:pt x="55" y="80"/>
                    </a:cubicBezTo>
                    <a:cubicBezTo>
                      <a:pt x="55" y="81"/>
                      <a:pt x="55" y="82"/>
                      <a:pt x="55" y="82"/>
                    </a:cubicBezTo>
                    <a:cubicBezTo>
                      <a:pt x="56" y="83"/>
                      <a:pt x="56" y="84"/>
                      <a:pt x="56" y="84"/>
                    </a:cubicBezTo>
                    <a:cubicBezTo>
                      <a:pt x="56" y="84"/>
                      <a:pt x="57" y="84"/>
                      <a:pt x="57" y="84"/>
                    </a:cubicBezTo>
                    <a:cubicBezTo>
                      <a:pt x="57" y="83"/>
                      <a:pt x="57" y="83"/>
                      <a:pt x="57" y="82"/>
                    </a:cubicBezTo>
                    <a:cubicBezTo>
                      <a:pt x="57" y="81"/>
                      <a:pt x="56" y="81"/>
                      <a:pt x="56" y="80"/>
                    </a:cubicBezTo>
                    <a:cubicBezTo>
                      <a:pt x="56" y="80"/>
                      <a:pt x="56" y="80"/>
                      <a:pt x="56" y="79"/>
                    </a:cubicBezTo>
                    <a:cubicBezTo>
                      <a:pt x="61" y="81"/>
                      <a:pt x="66" y="84"/>
                      <a:pt x="68" y="89"/>
                    </a:cubicBezTo>
                    <a:close/>
                    <a:moveTo>
                      <a:pt x="69" y="78"/>
                    </a:moveTo>
                    <a:cubicBezTo>
                      <a:pt x="69" y="79"/>
                      <a:pt x="69" y="80"/>
                      <a:pt x="68" y="81"/>
                    </a:cubicBezTo>
                    <a:cubicBezTo>
                      <a:pt x="68" y="82"/>
                      <a:pt x="67" y="82"/>
                      <a:pt x="67" y="83"/>
                    </a:cubicBezTo>
                    <a:cubicBezTo>
                      <a:pt x="67" y="83"/>
                      <a:pt x="67" y="82"/>
                      <a:pt x="67" y="82"/>
                    </a:cubicBezTo>
                    <a:cubicBezTo>
                      <a:pt x="67" y="82"/>
                      <a:pt x="68" y="81"/>
                      <a:pt x="68" y="81"/>
                    </a:cubicBezTo>
                    <a:cubicBezTo>
                      <a:pt x="68" y="80"/>
                      <a:pt x="68" y="79"/>
                      <a:pt x="67" y="78"/>
                    </a:cubicBezTo>
                    <a:cubicBezTo>
                      <a:pt x="67" y="78"/>
                      <a:pt x="67" y="78"/>
                      <a:pt x="67" y="78"/>
                    </a:cubicBezTo>
                    <a:cubicBezTo>
                      <a:pt x="67" y="78"/>
                      <a:pt x="67" y="77"/>
                      <a:pt x="67" y="77"/>
                    </a:cubicBezTo>
                    <a:cubicBezTo>
                      <a:pt x="68" y="77"/>
                      <a:pt x="68" y="77"/>
                      <a:pt x="69" y="78"/>
                    </a:cubicBezTo>
                    <a:close/>
                    <a:moveTo>
                      <a:pt x="160" y="20"/>
                    </a:moveTo>
                    <a:cubicBezTo>
                      <a:pt x="160" y="27"/>
                      <a:pt x="156" y="32"/>
                      <a:pt x="151" y="37"/>
                    </a:cubicBezTo>
                    <a:cubicBezTo>
                      <a:pt x="144" y="45"/>
                      <a:pt x="137" y="53"/>
                      <a:pt x="130" y="62"/>
                    </a:cubicBezTo>
                    <a:cubicBezTo>
                      <a:pt x="117" y="78"/>
                      <a:pt x="106" y="96"/>
                      <a:pt x="96" y="114"/>
                    </a:cubicBezTo>
                    <a:cubicBezTo>
                      <a:pt x="86" y="132"/>
                      <a:pt x="75" y="150"/>
                      <a:pt x="59" y="164"/>
                    </a:cubicBezTo>
                    <a:cubicBezTo>
                      <a:pt x="50" y="170"/>
                      <a:pt x="40" y="176"/>
                      <a:pt x="29" y="178"/>
                    </a:cubicBezTo>
                    <a:cubicBezTo>
                      <a:pt x="25" y="179"/>
                      <a:pt x="20" y="180"/>
                      <a:pt x="16" y="180"/>
                    </a:cubicBezTo>
                    <a:cubicBezTo>
                      <a:pt x="7" y="179"/>
                      <a:pt x="3" y="172"/>
                      <a:pt x="3" y="164"/>
                    </a:cubicBezTo>
                    <a:cubicBezTo>
                      <a:pt x="4" y="150"/>
                      <a:pt x="20" y="149"/>
                      <a:pt x="30" y="148"/>
                    </a:cubicBezTo>
                    <a:cubicBezTo>
                      <a:pt x="39" y="147"/>
                      <a:pt x="47" y="145"/>
                      <a:pt x="55" y="139"/>
                    </a:cubicBezTo>
                    <a:cubicBezTo>
                      <a:pt x="72" y="128"/>
                      <a:pt x="80" y="110"/>
                      <a:pt x="91" y="94"/>
                    </a:cubicBezTo>
                    <a:cubicBezTo>
                      <a:pt x="94" y="89"/>
                      <a:pt x="98" y="85"/>
                      <a:pt x="101" y="81"/>
                    </a:cubicBezTo>
                    <a:cubicBezTo>
                      <a:pt x="104" y="78"/>
                      <a:pt x="107" y="75"/>
                      <a:pt x="108" y="71"/>
                    </a:cubicBezTo>
                    <a:cubicBezTo>
                      <a:pt x="111" y="65"/>
                      <a:pt x="108" y="59"/>
                      <a:pt x="102" y="56"/>
                    </a:cubicBezTo>
                    <a:cubicBezTo>
                      <a:pt x="88" y="49"/>
                      <a:pt x="73" y="62"/>
                      <a:pt x="67" y="75"/>
                    </a:cubicBezTo>
                    <a:cubicBezTo>
                      <a:pt x="66" y="75"/>
                      <a:pt x="66" y="75"/>
                      <a:pt x="65" y="75"/>
                    </a:cubicBezTo>
                    <a:cubicBezTo>
                      <a:pt x="65" y="57"/>
                      <a:pt x="73" y="40"/>
                      <a:pt x="86" y="28"/>
                    </a:cubicBezTo>
                    <a:cubicBezTo>
                      <a:pt x="94" y="20"/>
                      <a:pt x="105" y="14"/>
                      <a:pt x="116" y="10"/>
                    </a:cubicBezTo>
                    <a:cubicBezTo>
                      <a:pt x="126" y="6"/>
                      <a:pt x="139" y="2"/>
                      <a:pt x="150" y="6"/>
                    </a:cubicBezTo>
                    <a:cubicBezTo>
                      <a:pt x="156" y="8"/>
                      <a:pt x="160" y="13"/>
                      <a:pt x="160" y="20"/>
                    </a:cubicBezTo>
                    <a:close/>
                  </a:path>
                </a:pathLst>
              </a:custGeom>
              <a:solidFill>
                <a:srgbClr val="FFFFFF">
                  <a:alpha val="100000"/>
                </a:srgbClr>
              </a:solidFill>
              <a:ln w="9525">
                <a:noFill/>
              </a:ln>
            </p:spPr>
            <p:txBody>
              <a:bodyPr/>
              <a:p>
                <a:endParaRPr lang="zh-CN" altLang="en-US"/>
              </a:p>
            </p:txBody>
          </p:sp>
          <p:sp>
            <p:nvSpPr>
              <p:cNvPr id="16752" name="Freeform 385"/>
              <p:cNvSpPr>
                <a:spLocks noEditPoints="1"/>
              </p:cNvSpPr>
              <p:nvPr/>
            </p:nvSpPr>
            <p:spPr>
              <a:xfrm>
                <a:off x="9621837" y="3186112"/>
                <a:ext cx="131763" cy="76200"/>
              </a:xfrm>
              <a:custGeom>
                <a:avLst/>
                <a:gdLst>
                  <a:gd name="txL" fmla="*/ 0 w 17"/>
                  <a:gd name="txT" fmla="*/ 0 h 10"/>
                  <a:gd name="txR" fmla="*/ 17 w 17"/>
                  <a:gd name="txB" fmla="*/ 10 h 10"/>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7" h="10">
                    <a:moveTo>
                      <a:pt x="14" y="0"/>
                    </a:moveTo>
                    <a:cubicBezTo>
                      <a:pt x="12" y="0"/>
                      <a:pt x="11" y="1"/>
                      <a:pt x="9" y="2"/>
                    </a:cubicBezTo>
                    <a:cubicBezTo>
                      <a:pt x="7" y="3"/>
                      <a:pt x="4" y="4"/>
                      <a:pt x="1" y="5"/>
                    </a:cubicBezTo>
                    <a:cubicBezTo>
                      <a:pt x="1" y="5"/>
                      <a:pt x="1" y="5"/>
                      <a:pt x="1" y="5"/>
                    </a:cubicBezTo>
                    <a:cubicBezTo>
                      <a:pt x="0" y="7"/>
                      <a:pt x="1" y="9"/>
                      <a:pt x="3" y="9"/>
                    </a:cubicBezTo>
                    <a:cubicBezTo>
                      <a:pt x="5" y="10"/>
                      <a:pt x="8" y="8"/>
                      <a:pt x="11" y="7"/>
                    </a:cubicBezTo>
                    <a:cubicBezTo>
                      <a:pt x="12" y="6"/>
                      <a:pt x="16" y="6"/>
                      <a:pt x="16" y="4"/>
                    </a:cubicBezTo>
                    <a:cubicBezTo>
                      <a:pt x="17" y="2"/>
                      <a:pt x="15" y="1"/>
                      <a:pt x="15" y="0"/>
                    </a:cubicBezTo>
                    <a:cubicBezTo>
                      <a:pt x="14" y="0"/>
                      <a:pt x="14" y="0"/>
                      <a:pt x="14" y="0"/>
                    </a:cubicBezTo>
                    <a:close/>
                    <a:moveTo>
                      <a:pt x="12" y="5"/>
                    </a:moveTo>
                    <a:cubicBezTo>
                      <a:pt x="10" y="5"/>
                      <a:pt x="9" y="5"/>
                      <a:pt x="8" y="6"/>
                    </a:cubicBezTo>
                    <a:cubicBezTo>
                      <a:pt x="7" y="6"/>
                      <a:pt x="6" y="6"/>
                      <a:pt x="6" y="7"/>
                    </a:cubicBezTo>
                    <a:cubicBezTo>
                      <a:pt x="5" y="7"/>
                      <a:pt x="3" y="7"/>
                      <a:pt x="3" y="6"/>
                    </a:cubicBezTo>
                    <a:cubicBezTo>
                      <a:pt x="5" y="5"/>
                      <a:pt x="7" y="5"/>
                      <a:pt x="9" y="4"/>
                    </a:cubicBezTo>
                    <a:cubicBezTo>
                      <a:pt x="11" y="3"/>
                      <a:pt x="12" y="2"/>
                      <a:pt x="14" y="2"/>
                    </a:cubicBezTo>
                    <a:cubicBezTo>
                      <a:pt x="14" y="2"/>
                      <a:pt x="14" y="2"/>
                      <a:pt x="14" y="2"/>
                    </a:cubicBezTo>
                    <a:cubicBezTo>
                      <a:pt x="15" y="4"/>
                      <a:pt x="13" y="4"/>
                      <a:pt x="12" y="5"/>
                    </a:cubicBezTo>
                    <a:close/>
                  </a:path>
                </a:pathLst>
              </a:custGeom>
              <a:solidFill>
                <a:srgbClr val="FFFFFF">
                  <a:alpha val="100000"/>
                </a:srgbClr>
              </a:solidFill>
              <a:ln w="9525">
                <a:noFill/>
              </a:ln>
            </p:spPr>
            <p:txBody>
              <a:bodyPr/>
              <a:p>
                <a:endParaRPr lang="zh-CN" altLang="en-US"/>
              </a:p>
            </p:txBody>
          </p:sp>
          <p:sp>
            <p:nvSpPr>
              <p:cNvPr id="16753" name="Freeform 386"/>
              <p:cNvSpPr/>
              <p:nvPr/>
            </p:nvSpPr>
            <p:spPr>
              <a:xfrm>
                <a:off x="9945687" y="3008312"/>
                <a:ext cx="15875" cy="46038"/>
              </a:xfrm>
              <a:custGeom>
                <a:avLst/>
                <a:gdLst>
                  <a:gd name="txL" fmla="*/ 0 w 2"/>
                  <a:gd name="txT" fmla="*/ 0 h 6"/>
                  <a:gd name="txR" fmla="*/ 2 w 2"/>
                  <a:gd name="txB" fmla="*/ 6 h 6"/>
                </a:gdLst>
                <a:ahLst/>
                <a:cxnLst>
                  <a:cxn ang="0">
                    <a:pos x="0" y="2147483647"/>
                  </a:cxn>
                  <a:cxn ang="0">
                    <a:pos x="0" y="2147483647"/>
                  </a:cxn>
                  <a:cxn ang="0">
                    <a:pos x="2147483647" y="2147483647"/>
                  </a:cxn>
                  <a:cxn ang="0">
                    <a:pos x="2147483647" y="2147483647"/>
                  </a:cxn>
                  <a:cxn ang="0">
                    <a:pos x="2147483647" y="2147483647"/>
                  </a:cxn>
                  <a:cxn ang="0">
                    <a:pos x="2147483647" y="2147483647"/>
                  </a:cxn>
                  <a:cxn ang="0">
                    <a:pos x="0" y="2147483647"/>
                  </a:cxn>
                </a:cxnLst>
                <a:rect l="txL" t="txT" r="txR" b="txB"/>
                <a:pathLst>
                  <a:path w="2" h="6">
                    <a:moveTo>
                      <a:pt x="0" y="1"/>
                    </a:moveTo>
                    <a:cubicBezTo>
                      <a:pt x="0" y="2"/>
                      <a:pt x="0" y="3"/>
                      <a:pt x="0" y="4"/>
                    </a:cubicBezTo>
                    <a:cubicBezTo>
                      <a:pt x="1" y="5"/>
                      <a:pt x="1" y="5"/>
                      <a:pt x="1" y="6"/>
                    </a:cubicBezTo>
                    <a:cubicBezTo>
                      <a:pt x="1" y="6"/>
                      <a:pt x="2" y="6"/>
                      <a:pt x="2" y="6"/>
                    </a:cubicBezTo>
                    <a:cubicBezTo>
                      <a:pt x="2" y="5"/>
                      <a:pt x="2" y="4"/>
                      <a:pt x="1" y="4"/>
                    </a:cubicBezTo>
                    <a:cubicBezTo>
                      <a:pt x="1" y="3"/>
                      <a:pt x="1" y="2"/>
                      <a:pt x="1" y="1"/>
                    </a:cubicBezTo>
                    <a:cubicBezTo>
                      <a:pt x="1" y="0"/>
                      <a:pt x="0" y="0"/>
                      <a:pt x="0" y="1"/>
                    </a:cubicBezTo>
                    <a:close/>
                  </a:path>
                </a:pathLst>
              </a:custGeom>
              <a:solidFill>
                <a:srgbClr val="FFFFFF">
                  <a:alpha val="100000"/>
                </a:srgbClr>
              </a:solidFill>
              <a:ln w="9525">
                <a:noFill/>
              </a:ln>
            </p:spPr>
            <p:txBody>
              <a:bodyPr/>
              <a:p>
                <a:endParaRPr lang="zh-CN" altLang="en-US"/>
              </a:p>
            </p:txBody>
          </p:sp>
          <p:sp>
            <p:nvSpPr>
              <p:cNvPr id="16754" name="Freeform 387"/>
              <p:cNvSpPr/>
              <p:nvPr/>
            </p:nvSpPr>
            <p:spPr>
              <a:xfrm>
                <a:off x="9791700" y="2792412"/>
                <a:ext cx="46038" cy="192088"/>
              </a:xfrm>
              <a:custGeom>
                <a:avLst/>
                <a:gdLst>
                  <a:gd name="txL" fmla="*/ 0 w 6"/>
                  <a:gd name="txT" fmla="*/ 0 h 25"/>
                  <a:gd name="txR" fmla="*/ 6 w 6"/>
                  <a:gd name="txB" fmla="*/ 25 h 25"/>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txL" t="txT" r="txR" b="txB"/>
                <a:pathLst>
                  <a:path w="6" h="25">
                    <a:moveTo>
                      <a:pt x="1" y="24"/>
                    </a:moveTo>
                    <a:cubicBezTo>
                      <a:pt x="2" y="19"/>
                      <a:pt x="3" y="15"/>
                      <a:pt x="4" y="10"/>
                    </a:cubicBezTo>
                    <a:cubicBezTo>
                      <a:pt x="5" y="7"/>
                      <a:pt x="6" y="4"/>
                      <a:pt x="5" y="1"/>
                    </a:cubicBezTo>
                    <a:cubicBezTo>
                      <a:pt x="5" y="0"/>
                      <a:pt x="4" y="0"/>
                      <a:pt x="4" y="1"/>
                    </a:cubicBezTo>
                    <a:cubicBezTo>
                      <a:pt x="3" y="4"/>
                      <a:pt x="3" y="8"/>
                      <a:pt x="2" y="12"/>
                    </a:cubicBezTo>
                    <a:cubicBezTo>
                      <a:pt x="1" y="16"/>
                      <a:pt x="0" y="20"/>
                      <a:pt x="0" y="24"/>
                    </a:cubicBezTo>
                    <a:cubicBezTo>
                      <a:pt x="1" y="25"/>
                      <a:pt x="1" y="25"/>
                      <a:pt x="1" y="24"/>
                    </a:cubicBezTo>
                    <a:close/>
                  </a:path>
                </a:pathLst>
              </a:custGeom>
              <a:solidFill>
                <a:srgbClr val="FFFFFF">
                  <a:alpha val="100000"/>
                </a:srgbClr>
              </a:solidFill>
              <a:ln w="9525">
                <a:noFill/>
              </a:ln>
            </p:spPr>
            <p:txBody>
              <a:bodyPr/>
              <a:p>
                <a:endParaRPr lang="zh-CN" altLang="en-US"/>
              </a:p>
            </p:txBody>
          </p:sp>
          <p:sp>
            <p:nvSpPr>
              <p:cNvPr id="16755" name="Freeform 388"/>
              <p:cNvSpPr/>
              <p:nvPr/>
            </p:nvSpPr>
            <p:spPr>
              <a:xfrm>
                <a:off x="9823450" y="2660650"/>
                <a:ext cx="84138" cy="269875"/>
              </a:xfrm>
              <a:custGeom>
                <a:avLst/>
                <a:gdLst>
                  <a:gd name="txL" fmla="*/ 0 w 11"/>
                  <a:gd name="txT" fmla="*/ 0 h 35"/>
                  <a:gd name="txR" fmla="*/ 11 w 11"/>
                  <a:gd name="txB" fmla="*/ 35 h 35"/>
                </a:gdLst>
                <a:ahLst/>
                <a:cxnLst>
                  <a:cxn ang="0">
                    <a:pos x="2147483647" y="2147483647"/>
                  </a:cxn>
                  <a:cxn ang="0">
                    <a:pos x="2147483647" y="0"/>
                  </a:cxn>
                  <a:cxn ang="0">
                    <a:pos x="2147483647" y="0"/>
                  </a:cxn>
                  <a:cxn ang="0">
                    <a:pos x="0" y="2147483647"/>
                  </a:cxn>
                  <a:cxn ang="0">
                    <a:pos x="2147483647" y="2147483647"/>
                  </a:cxn>
                </a:cxnLst>
                <a:rect l="txL" t="txT" r="txR" b="txB"/>
                <a:pathLst>
                  <a:path w="11" h="35">
                    <a:moveTo>
                      <a:pt x="1" y="35"/>
                    </a:moveTo>
                    <a:cubicBezTo>
                      <a:pt x="4" y="23"/>
                      <a:pt x="8" y="12"/>
                      <a:pt x="11" y="0"/>
                    </a:cubicBezTo>
                    <a:cubicBezTo>
                      <a:pt x="11" y="0"/>
                      <a:pt x="11" y="0"/>
                      <a:pt x="11" y="0"/>
                    </a:cubicBezTo>
                    <a:cubicBezTo>
                      <a:pt x="5" y="11"/>
                      <a:pt x="3" y="23"/>
                      <a:pt x="0" y="35"/>
                    </a:cubicBezTo>
                    <a:cubicBezTo>
                      <a:pt x="0" y="35"/>
                      <a:pt x="1" y="35"/>
                      <a:pt x="1" y="35"/>
                    </a:cubicBezTo>
                    <a:close/>
                  </a:path>
                </a:pathLst>
              </a:custGeom>
              <a:solidFill>
                <a:srgbClr val="FFFFFF">
                  <a:alpha val="100000"/>
                </a:srgbClr>
              </a:solidFill>
              <a:ln w="9525">
                <a:noFill/>
              </a:ln>
            </p:spPr>
            <p:txBody>
              <a:bodyPr/>
              <a:p>
                <a:endParaRPr lang="zh-CN" altLang="en-US"/>
              </a:p>
            </p:txBody>
          </p:sp>
          <p:sp>
            <p:nvSpPr>
              <p:cNvPr id="16756" name="Freeform 389"/>
              <p:cNvSpPr/>
              <p:nvPr/>
            </p:nvSpPr>
            <p:spPr>
              <a:xfrm>
                <a:off x="9837737" y="2676525"/>
                <a:ext cx="147638" cy="301625"/>
              </a:xfrm>
              <a:custGeom>
                <a:avLst/>
                <a:gdLst>
                  <a:gd name="txL" fmla="*/ 0 w 19"/>
                  <a:gd name="txT" fmla="*/ 0 h 39"/>
                  <a:gd name="txR" fmla="*/ 19 w 19"/>
                  <a:gd name="txB" fmla="*/ 39 h 3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9" h="39">
                    <a:moveTo>
                      <a:pt x="1" y="36"/>
                    </a:moveTo>
                    <a:cubicBezTo>
                      <a:pt x="0" y="37"/>
                      <a:pt x="3" y="39"/>
                      <a:pt x="3" y="37"/>
                    </a:cubicBezTo>
                    <a:cubicBezTo>
                      <a:pt x="5" y="30"/>
                      <a:pt x="9" y="23"/>
                      <a:pt x="12" y="17"/>
                    </a:cubicBezTo>
                    <a:cubicBezTo>
                      <a:pt x="15" y="12"/>
                      <a:pt x="17" y="7"/>
                      <a:pt x="19" y="1"/>
                    </a:cubicBezTo>
                    <a:cubicBezTo>
                      <a:pt x="19" y="1"/>
                      <a:pt x="18" y="0"/>
                      <a:pt x="18" y="1"/>
                    </a:cubicBezTo>
                    <a:cubicBezTo>
                      <a:pt x="15" y="6"/>
                      <a:pt x="13" y="12"/>
                      <a:pt x="10" y="18"/>
                    </a:cubicBezTo>
                    <a:cubicBezTo>
                      <a:pt x="8" y="23"/>
                      <a:pt x="5" y="31"/>
                      <a:pt x="1" y="36"/>
                    </a:cubicBezTo>
                    <a:close/>
                  </a:path>
                </a:pathLst>
              </a:custGeom>
              <a:solidFill>
                <a:srgbClr val="FFFFFF">
                  <a:alpha val="100000"/>
                </a:srgbClr>
              </a:solidFill>
              <a:ln w="9525">
                <a:noFill/>
              </a:ln>
            </p:spPr>
            <p:txBody>
              <a:bodyPr/>
              <a:p>
                <a:endParaRPr lang="zh-CN" altLang="en-US"/>
              </a:p>
            </p:txBody>
          </p:sp>
          <p:sp>
            <p:nvSpPr>
              <p:cNvPr id="16757" name="Freeform 390"/>
              <p:cNvSpPr>
                <a:spLocks noEditPoints="1"/>
              </p:cNvSpPr>
              <p:nvPr/>
            </p:nvSpPr>
            <p:spPr>
              <a:xfrm>
                <a:off x="9459912" y="2484437"/>
                <a:ext cx="1389063" cy="1295400"/>
              </a:xfrm>
              <a:custGeom>
                <a:avLst/>
                <a:gdLst>
                  <a:gd name="txL" fmla="*/ 0 w 180"/>
                  <a:gd name="txT" fmla="*/ 0 h 168"/>
                  <a:gd name="txR" fmla="*/ 180 w 180"/>
                  <a:gd name="txB" fmla="*/ 168 h 16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0" h="168">
                    <a:moveTo>
                      <a:pt x="165" y="3"/>
                    </a:moveTo>
                    <a:cubicBezTo>
                      <a:pt x="155" y="0"/>
                      <a:pt x="143" y="2"/>
                      <a:pt x="133" y="4"/>
                    </a:cubicBezTo>
                    <a:cubicBezTo>
                      <a:pt x="122" y="7"/>
                      <a:pt x="111" y="12"/>
                      <a:pt x="102" y="18"/>
                    </a:cubicBezTo>
                    <a:cubicBezTo>
                      <a:pt x="86" y="30"/>
                      <a:pt x="75" y="47"/>
                      <a:pt x="73" y="67"/>
                    </a:cubicBezTo>
                    <a:cubicBezTo>
                      <a:pt x="73" y="67"/>
                      <a:pt x="72" y="68"/>
                      <a:pt x="72" y="68"/>
                    </a:cubicBezTo>
                    <a:cubicBezTo>
                      <a:pt x="64" y="62"/>
                      <a:pt x="56" y="64"/>
                      <a:pt x="46" y="67"/>
                    </a:cubicBezTo>
                    <a:cubicBezTo>
                      <a:pt x="43" y="69"/>
                      <a:pt x="41" y="71"/>
                      <a:pt x="39" y="73"/>
                    </a:cubicBezTo>
                    <a:cubicBezTo>
                      <a:pt x="32" y="80"/>
                      <a:pt x="25" y="88"/>
                      <a:pt x="19" y="96"/>
                    </a:cubicBezTo>
                    <a:cubicBezTo>
                      <a:pt x="19" y="96"/>
                      <a:pt x="19" y="96"/>
                      <a:pt x="19" y="97"/>
                    </a:cubicBezTo>
                    <a:cubicBezTo>
                      <a:pt x="20" y="99"/>
                      <a:pt x="21" y="101"/>
                      <a:pt x="22" y="103"/>
                    </a:cubicBezTo>
                    <a:cubicBezTo>
                      <a:pt x="22" y="103"/>
                      <a:pt x="23" y="103"/>
                      <a:pt x="23" y="103"/>
                    </a:cubicBezTo>
                    <a:cubicBezTo>
                      <a:pt x="27" y="102"/>
                      <a:pt x="30" y="101"/>
                      <a:pt x="34" y="100"/>
                    </a:cubicBezTo>
                    <a:cubicBezTo>
                      <a:pt x="36" y="99"/>
                      <a:pt x="39" y="99"/>
                      <a:pt x="41" y="97"/>
                    </a:cubicBezTo>
                    <a:cubicBezTo>
                      <a:pt x="42" y="103"/>
                      <a:pt x="46" y="107"/>
                      <a:pt x="53" y="107"/>
                    </a:cubicBezTo>
                    <a:cubicBezTo>
                      <a:pt x="56" y="107"/>
                      <a:pt x="59" y="105"/>
                      <a:pt x="62" y="104"/>
                    </a:cubicBezTo>
                    <a:cubicBezTo>
                      <a:pt x="65" y="103"/>
                      <a:pt x="69" y="102"/>
                      <a:pt x="71" y="101"/>
                    </a:cubicBezTo>
                    <a:cubicBezTo>
                      <a:pt x="72" y="100"/>
                      <a:pt x="72" y="100"/>
                      <a:pt x="73" y="100"/>
                    </a:cubicBezTo>
                    <a:cubicBezTo>
                      <a:pt x="82" y="94"/>
                      <a:pt x="83" y="83"/>
                      <a:pt x="78" y="75"/>
                    </a:cubicBezTo>
                    <a:cubicBezTo>
                      <a:pt x="79" y="75"/>
                      <a:pt x="80" y="73"/>
                      <a:pt x="81" y="73"/>
                    </a:cubicBezTo>
                    <a:cubicBezTo>
                      <a:pt x="82" y="71"/>
                      <a:pt x="82" y="68"/>
                      <a:pt x="81" y="67"/>
                    </a:cubicBezTo>
                    <a:cubicBezTo>
                      <a:pt x="80" y="66"/>
                      <a:pt x="80" y="66"/>
                      <a:pt x="79" y="65"/>
                    </a:cubicBezTo>
                    <a:cubicBezTo>
                      <a:pt x="86" y="56"/>
                      <a:pt x="98" y="48"/>
                      <a:pt x="109" y="50"/>
                    </a:cubicBezTo>
                    <a:cubicBezTo>
                      <a:pt x="118" y="53"/>
                      <a:pt x="121" y="61"/>
                      <a:pt x="116" y="68"/>
                    </a:cubicBezTo>
                    <a:cubicBezTo>
                      <a:pt x="112" y="72"/>
                      <a:pt x="108" y="75"/>
                      <a:pt x="104" y="79"/>
                    </a:cubicBezTo>
                    <a:cubicBezTo>
                      <a:pt x="88" y="95"/>
                      <a:pt x="76" y="118"/>
                      <a:pt x="54" y="128"/>
                    </a:cubicBezTo>
                    <a:cubicBezTo>
                      <a:pt x="44" y="132"/>
                      <a:pt x="33" y="130"/>
                      <a:pt x="22" y="131"/>
                    </a:cubicBezTo>
                    <a:cubicBezTo>
                      <a:pt x="14" y="131"/>
                      <a:pt x="5" y="134"/>
                      <a:pt x="2" y="143"/>
                    </a:cubicBezTo>
                    <a:cubicBezTo>
                      <a:pt x="0" y="149"/>
                      <a:pt x="1" y="158"/>
                      <a:pt x="6" y="162"/>
                    </a:cubicBezTo>
                    <a:cubicBezTo>
                      <a:pt x="13" y="168"/>
                      <a:pt x="24" y="167"/>
                      <a:pt x="32" y="165"/>
                    </a:cubicBezTo>
                    <a:cubicBezTo>
                      <a:pt x="74" y="159"/>
                      <a:pt x="96" y="117"/>
                      <a:pt x="120" y="87"/>
                    </a:cubicBezTo>
                    <a:cubicBezTo>
                      <a:pt x="135" y="69"/>
                      <a:pt x="154" y="54"/>
                      <a:pt x="170" y="38"/>
                    </a:cubicBezTo>
                    <a:cubicBezTo>
                      <a:pt x="175" y="33"/>
                      <a:pt x="180" y="26"/>
                      <a:pt x="180" y="18"/>
                    </a:cubicBezTo>
                    <a:cubicBezTo>
                      <a:pt x="179" y="10"/>
                      <a:pt x="172" y="5"/>
                      <a:pt x="165" y="3"/>
                    </a:cubicBezTo>
                    <a:close/>
                    <a:moveTo>
                      <a:pt x="76" y="68"/>
                    </a:moveTo>
                    <a:cubicBezTo>
                      <a:pt x="76" y="68"/>
                      <a:pt x="76" y="67"/>
                      <a:pt x="77" y="67"/>
                    </a:cubicBezTo>
                    <a:cubicBezTo>
                      <a:pt x="76" y="68"/>
                      <a:pt x="76" y="68"/>
                      <a:pt x="76" y="68"/>
                    </a:cubicBezTo>
                    <a:cubicBezTo>
                      <a:pt x="76" y="68"/>
                      <a:pt x="76" y="68"/>
                      <a:pt x="76" y="68"/>
                    </a:cubicBezTo>
                    <a:cubicBezTo>
                      <a:pt x="76" y="68"/>
                      <a:pt x="76" y="68"/>
                      <a:pt x="76" y="68"/>
                    </a:cubicBezTo>
                    <a:cubicBezTo>
                      <a:pt x="76" y="68"/>
                      <a:pt x="76" y="68"/>
                      <a:pt x="76" y="68"/>
                    </a:cubicBezTo>
                    <a:close/>
                    <a:moveTo>
                      <a:pt x="75" y="71"/>
                    </a:moveTo>
                    <a:cubicBezTo>
                      <a:pt x="75" y="71"/>
                      <a:pt x="75" y="71"/>
                      <a:pt x="75" y="71"/>
                    </a:cubicBezTo>
                    <a:cubicBezTo>
                      <a:pt x="75" y="71"/>
                      <a:pt x="75" y="70"/>
                      <a:pt x="75" y="70"/>
                    </a:cubicBezTo>
                    <a:cubicBezTo>
                      <a:pt x="76" y="70"/>
                      <a:pt x="76" y="70"/>
                      <a:pt x="76" y="69"/>
                    </a:cubicBezTo>
                    <a:cubicBezTo>
                      <a:pt x="76" y="69"/>
                      <a:pt x="76" y="70"/>
                      <a:pt x="76" y="70"/>
                    </a:cubicBezTo>
                    <a:cubicBezTo>
                      <a:pt x="77" y="71"/>
                      <a:pt x="76" y="71"/>
                      <a:pt x="76" y="72"/>
                    </a:cubicBezTo>
                    <a:cubicBezTo>
                      <a:pt x="76" y="72"/>
                      <a:pt x="75" y="71"/>
                      <a:pt x="75" y="71"/>
                    </a:cubicBezTo>
                    <a:close/>
                    <a:moveTo>
                      <a:pt x="41" y="76"/>
                    </a:moveTo>
                    <a:cubicBezTo>
                      <a:pt x="41" y="76"/>
                      <a:pt x="41" y="77"/>
                      <a:pt x="42" y="77"/>
                    </a:cubicBezTo>
                    <a:cubicBezTo>
                      <a:pt x="42" y="77"/>
                      <a:pt x="41" y="77"/>
                      <a:pt x="41" y="77"/>
                    </a:cubicBezTo>
                    <a:cubicBezTo>
                      <a:pt x="41" y="77"/>
                      <a:pt x="40" y="77"/>
                      <a:pt x="40" y="77"/>
                    </a:cubicBezTo>
                    <a:cubicBezTo>
                      <a:pt x="40" y="77"/>
                      <a:pt x="40" y="77"/>
                      <a:pt x="41" y="76"/>
                    </a:cubicBezTo>
                    <a:close/>
                    <a:moveTo>
                      <a:pt x="45" y="74"/>
                    </a:moveTo>
                    <a:cubicBezTo>
                      <a:pt x="45" y="74"/>
                      <a:pt x="45" y="74"/>
                      <a:pt x="45" y="74"/>
                    </a:cubicBezTo>
                    <a:cubicBezTo>
                      <a:pt x="44" y="74"/>
                      <a:pt x="43" y="75"/>
                      <a:pt x="43" y="75"/>
                    </a:cubicBezTo>
                    <a:cubicBezTo>
                      <a:pt x="42" y="75"/>
                      <a:pt x="42" y="75"/>
                      <a:pt x="42" y="75"/>
                    </a:cubicBezTo>
                    <a:cubicBezTo>
                      <a:pt x="42" y="74"/>
                      <a:pt x="43" y="74"/>
                      <a:pt x="44" y="73"/>
                    </a:cubicBezTo>
                    <a:cubicBezTo>
                      <a:pt x="44" y="73"/>
                      <a:pt x="44" y="73"/>
                      <a:pt x="45" y="73"/>
                    </a:cubicBezTo>
                    <a:cubicBezTo>
                      <a:pt x="45" y="72"/>
                      <a:pt x="45" y="72"/>
                      <a:pt x="45" y="72"/>
                    </a:cubicBezTo>
                    <a:cubicBezTo>
                      <a:pt x="46" y="72"/>
                      <a:pt x="46" y="72"/>
                      <a:pt x="47" y="72"/>
                    </a:cubicBezTo>
                    <a:cubicBezTo>
                      <a:pt x="46" y="73"/>
                      <a:pt x="46" y="74"/>
                      <a:pt x="45" y="74"/>
                    </a:cubicBezTo>
                    <a:close/>
                    <a:moveTo>
                      <a:pt x="61" y="102"/>
                    </a:moveTo>
                    <a:cubicBezTo>
                      <a:pt x="60" y="102"/>
                      <a:pt x="59" y="102"/>
                      <a:pt x="59" y="101"/>
                    </a:cubicBezTo>
                    <a:cubicBezTo>
                      <a:pt x="58" y="101"/>
                      <a:pt x="57" y="101"/>
                      <a:pt x="56" y="100"/>
                    </a:cubicBezTo>
                    <a:cubicBezTo>
                      <a:pt x="56" y="99"/>
                      <a:pt x="55" y="100"/>
                      <a:pt x="55" y="100"/>
                    </a:cubicBezTo>
                    <a:cubicBezTo>
                      <a:pt x="56" y="101"/>
                      <a:pt x="57" y="102"/>
                      <a:pt x="59" y="103"/>
                    </a:cubicBezTo>
                    <a:cubicBezTo>
                      <a:pt x="59" y="103"/>
                      <a:pt x="59" y="103"/>
                      <a:pt x="59" y="103"/>
                    </a:cubicBezTo>
                    <a:cubicBezTo>
                      <a:pt x="59" y="103"/>
                      <a:pt x="58" y="103"/>
                      <a:pt x="58" y="103"/>
                    </a:cubicBezTo>
                    <a:cubicBezTo>
                      <a:pt x="58" y="103"/>
                      <a:pt x="57" y="103"/>
                      <a:pt x="57" y="102"/>
                    </a:cubicBezTo>
                    <a:cubicBezTo>
                      <a:pt x="56" y="102"/>
                      <a:pt x="55" y="101"/>
                      <a:pt x="55" y="101"/>
                    </a:cubicBezTo>
                    <a:cubicBezTo>
                      <a:pt x="54" y="100"/>
                      <a:pt x="53" y="101"/>
                      <a:pt x="54" y="101"/>
                    </a:cubicBezTo>
                    <a:cubicBezTo>
                      <a:pt x="55" y="102"/>
                      <a:pt x="56" y="103"/>
                      <a:pt x="57" y="104"/>
                    </a:cubicBezTo>
                    <a:cubicBezTo>
                      <a:pt x="56" y="104"/>
                      <a:pt x="56" y="104"/>
                      <a:pt x="56" y="104"/>
                    </a:cubicBezTo>
                    <a:cubicBezTo>
                      <a:pt x="55" y="104"/>
                      <a:pt x="55" y="104"/>
                      <a:pt x="55" y="104"/>
                    </a:cubicBezTo>
                    <a:cubicBezTo>
                      <a:pt x="54" y="103"/>
                      <a:pt x="53" y="103"/>
                      <a:pt x="53" y="102"/>
                    </a:cubicBezTo>
                    <a:cubicBezTo>
                      <a:pt x="53" y="102"/>
                      <a:pt x="52" y="102"/>
                      <a:pt x="52" y="103"/>
                    </a:cubicBezTo>
                    <a:cubicBezTo>
                      <a:pt x="53" y="103"/>
                      <a:pt x="53" y="104"/>
                      <a:pt x="54" y="104"/>
                    </a:cubicBezTo>
                    <a:cubicBezTo>
                      <a:pt x="53" y="105"/>
                      <a:pt x="51" y="105"/>
                      <a:pt x="50" y="105"/>
                    </a:cubicBezTo>
                    <a:cubicBezTo>
                      <a:pt x="45" y="104"/>
                      <a:pt x="43" y="100"/>
                      <a:pt x="42" y="96"/>
                    </a:cubicBezTo>
                    <a:cubicBezTo>
                      <a:pt x="44" y="95"/>
                      <a:pt x="46" y="93"/>
                      <a:pt x="48" y="92"/>
                    </a:cubicBezTo>
                    <a:cubicBezTo>
                      <a:pt x="49" y="91"/>
                      <a:pt x="51" y="90"/>
                      <a:pt x="52" y="89"/>
                    </a:cubicBezTo>
                    <a:cubicBezTo>
                      <a:pt x="51" y="95"/>
                      <a:pt x="56" y="100"/>
                      <a:pt x="62" y="101"/>
                    </a:cubicBezTo>
                    <a:cubicBezTo>
                      <a:pt x="62" y="101"/>
                      <a:pt x="61" y="102"/>
                      <a:pt x="61" y="102"/>
                    </a:cubicBezTo>
                    <a:close/>
                    <a:moveTo>
                      <a:pt x="77" y="80"/>
                    </a:moveTo>
                    <a:cubicBezTo>
                      <a:pt x="79" y="87"/>
                      <a:pt x="77" y="95"/>
                      <a:pt x="70" y="98"/>
                    </a:cubicBezTo>
                    <a:cubicBezTo>
                      <a:pt x="62" y="102"/>
                      <a:pt x="55" y="96"/>
                      <a:pt x="54" y="87"/>
                    </a:cubicBezTo>
                    <a:cubicBezTo>
                      <a:pt x="54" y="87"/>
                      <a:pt x="53" y="87"/>
                      <a:pt x="53" y="87"/>
                    </a:cubicBezTo>
                    <a:cubicBezTo>
                      <a:pt x="53" y="87"/>
                      <a:pt x="53" y="87"/>
                      <a:pt x="53" y="87"/>
                    </a:cubicBezTo>
                    <a:cubicBezTo>
                      <a:pt x="50" y="87"/>
                      <a:pt x="48" y="89"/>
                      <a:pt x="46" y="91"/>
                    </a:cubicBezTo>
                    <a:cubicBezTo>
                      <a:pt x="44" y="92"/>
                      <a:pt x="43" y="94"/>
                      <a:pt x="41" y="95"/>
                    </a:cubicBezTo>
                    <a:cubicBezTo>
                      <a:pt x="41" y="95"/>
                      <a:pt x="41" y="95"/>
                      <a:pt x="41" y="96"/>
                    </a:cubicBezTo>
                    <a:cubicBezTo>
                      <a:pt x="41" y="96"/>
                      <a:pt x="40" y="96"/>
                      <a:pt x="40" y="96"/>
                    </a:cubicBezTo>
                    <a:cubicBezTo>
                      <a:pt x="37" y="96"/>
                      <a:pt x="32" y="99"/>
                      <a:pt x="29" y="100"/>
                    </a:cubicBezTo>
                    <a:cubicBezTo>
                      <a:pt x="27" y="100"/>
                      <a:pt x="24" y="102"/>
                      <a:pt x="23" y="101"/>
                    </a:cubicBezTo>
                    <a:cubicBezTo>
                      <a:pt x="22" y="100"/>
                      <a:pt x="21" y="98"/>
                      <a:pt x="20" y="97"/>
                    </a:cubicBezTo>
                    <a:cubicBezTo>
                      <a:pt x="26" y="91"/>
                      <a:pt x="31" y="85"/>
                      <a:pt x="36" y="79"/>
                    </a:cubicBezTo>
                    <a:cubicBezTo>
                      <a:pt x="36" y="79"/>
                      <a:pt x="37" y="80"/>
                      <a:pt x="38" y="79"/>
                    </a:cubicBezTo>
                    <a:cubicBezTo>
                      <a:pt x="39" y="79"/>
                      <a:pt x="41" y="78"/>
                      <a:pt x="43" y="78"/>
                    </a:cubicBezTo>
                    <a:cubicBezTo>
                      <a:pt x="46" y="77"/>
                      <a:pt x="48" y="73"/>
                      <a:pt x="50" y="71"/>
                    </a:cubicBezTo>
                    <a:cubicBezTo>
                      <a:pt x="51" y="70"/>
                      <a:pt x="50" y="69"/>
                      <a:pt x="49" y="69"/>
                    </a:cubicBezTo>
                    <a:cubicBezTo>
                      <a:pt x="48" y="70"/>
                      <a:pt x="47" y="70"/>
                      <a:pt x="46" y="70"/>
                    </a:cubicBezTo>
                    <a:cubicBezTo>
                      <a:pt x="49" y="69"/>
                      <a:pt x="52" y="68"/>
                      <a:pt x="55" y="67"/>
                    </a:cubicBezTo>
                    <a:cubicBezTo>
                      <a:pt x="55" y="67"/>
                      <a:pt x="56" y="67"/>
                      <a:pt x="56" y="67"/>
                    </a:cubicBezTo>
                    <a:cubicBezTo>
                      <a:pt x="55" y="68"/>
                      <a:pt x="54" y="68"/>
                      <a:pt x="53" y="69"/>
                    </a:cubicBezTo>
                    <a:cubicBezTo>
                      <a:pt x="47" y="75"/>
                      <a:pt x="41" y="82"/>
                      <a:pt x="36" y="89"/>
                    </a:cubicBezTo>
                    <a:cubicBezTo>
                      <a:pt x="36" y="90"/>
                      <a:pt x="37" y="90"/>
                      <a:pt x="37" y="90"/>
                    </a:cubicBezTo>
                    <a:cubicBezTo>
                      <a:pt x="41" y="84"/>
                      <a:pt x="51" y="70"/>
                      <a:pt x="60" y="68"/>
                    </a:cubicBezTo>
                    <a:cubicBezTo>
                      <a:pt x="60" y="68"/>
                      <a:pt x="60" y="68"/>
                      <a:pt x="60" y="69"/>
                    </a:cubicBezTo>
                    <a:cubicBezTo>
                      <a:pt x="60" y="69"/>
                      <a:pt x="60" y="70"/>
                      <a:pt x="60" y="71"/>
                    </a:cubicBezTo>
                    <a:cubicBezTo>
                      <a:pt x="61" y="72"/>
                      <a:pt x="61" y="73"/>
                      <a:pt x="62" y="73"/>
                    </a:cubicBezTo>
                    <a:cubicBezTo>
                      <a:pt x="62" y="73"/>
                      <a:pt x="62" y="73"/>
                      <a:pt x="62" y="73"/>
                    </a:cubicBezTo>
                    <a:cubicBezTo>
                      <a:pt x="62" y="72"/>
                      <a:pt x="62" y="71"/>
                      <a:pt x="62" y="71"/>
                    </a:cubicBezTo>
                    <a:cubicBezTo>
                      <a:pt x="62" y="70"/>
                      <a:pt x="61" y="68"/>
                      <a:pt x="62" y="67"/>
                    </a:cubicBezTo>
                    <a:cubicBezTo>
                      <a:pt x="63" y="67"/>
                      <a:pt x="64" y="68"/>
                      <a:pt x="65" y="68"/>
                    </a:cubicBezTo>
                    <a:cubicBezTo>
                      <a:pt x="64" y="68"/>
                      <a:pt x="64" y="69"/>
                      <a:pt x="65" y="70"/>
                    </a:cubicBezTo>
                    <a:cubicBezTo>
                      <a:pt x="65" y="70"/>
                      <a:pt x="65" y="71"/>
                      <a:pt x="65" y="71"/>
                    </a:cubicBezTo>
                    <a:cubicBezTo>
                      <a:pt x="66" y="72"/>
                      <a:pt x="66" y="73"/>
                      <a:pt x="66" y="73"/>
                    </a:cubicBezTo>
                    <a:cubicBezTo>
                      <a:pt x="66" y="73"/>
                      <a:pt x="66" y="73"/>
                      <a:pt x="67" y="73"/>
                    </a:cubicBezTo>
                    <a:cubicBezTo>
                      <a:pt x="67" y="73"/>
                      <a:pt x="67" y="72"/>
                      <a:pt x="67" y="71"/>
                    </a:cubicBezTo>
                    <a:cubicBezTo>
                      <a:pt x="67" y="71"/>
                      <a:pt x="67" y="70"/>
                      <a:pt x="67" y="69"/>
                    </a:cubicBezTo>
                    <a:cubicBezTo>
                      <a:pt x="67" y="69"/>
                      <a:pt x="67" y="69"/>
                      <a:pt x="67" y="69"/>
                    </a:cubicBezTo>
                    <a:cubicBezTo>
                      <a:pt x="72" y="71"/>
                      <a:pt x="75" y="75"/>
                      <a:pt x="77" y="80"/>
                    </a:cubicBezTo>
                    <a:close/>
                    <a:moveTo>
                      <a:pt x="79" y="69"/>
                    </a:moveTo>
                    <a:cubicBezTo>
                      <a:pt x="79" y="70"/>
                      <a:pt x="79" y="71"/>
                      <a:pt x="78" y="72"/>
                    </a:cubicBezTo>
                    <a:cubicBezTo>
                      <a:pt x="78" y="73"/>
                      <a:pt x="77" y="73"/>
                      <a:pt x="77" y="73"/>
                    </a:cubicBezTo>
                    <a:cubicBezTo>
                      <a:pt x="77" y="73"/>
                      <a:pt x="77" y="73"/>
                      <a:pt x="76" y="73"/>
                    </a:cubicBezTo>
                    <a:cubicBezTo>
                      <a:pt x="77" y="73"/>
                      <a:pt x="78" y="72"/>
                      <a:pt x="78" y="71"/>
                    </a:cubicBezTo>
                    <a:cubicBezTo>
                      <a:pt x="78" y="70"/>
                      <a:pt x="78" y="70"/>
                      <a:pt x="78" y="69"/>
                    </a:cubicBezTo>
                    <a:cubicBezTo>
                      <a:pt x="77" y="69"/>
                      <a:pt x="77" y="69"/>
                      <a:pt x="77" y="69"/>
                    </a:cubicBezTo>
                    <a:cubicBezTo>
                      <a:pt x="77" y="68"/>
                      <a:pt x="78" y="68"/>
                      <a:pt x="78" y="67"/>
                    </a:cubicBezTo>
                    <a:cubicBezTo>
                      <a:pt x="78" y="67"/>
                      <a:pt x="79" y="68"/>
                      <a:pt x="79" y="69"/>
                    </a:cubicBezTo>
                    <a:close/>
                    <a:moveTo>
                      <a:pt x="177" y="22"/>
                    </a:moveTo>
                    <a:cubicBezTo>
                      <a:pt x="176" y="29"/>
                      <a:pt x="171" y="34"/>
                      <a:pt x="166" y="38"/>
                    </a:cubicBezTo>
                    <a:cubicBezTo>
                      <a:pt x="158" y="46"/>
                      <a:pt x="150" y="52"/>
                      <a:pt x="142" y="60"/>
                    </a:cubicBezTo>
                    <a:cubicBezTo>
                      <a:pt x="127" y="75"/>
                      <a:pt x="114" y="91"/>
                      <a:pt x="101" y="108"/>
                    </a:cubicBezTo>
                    <a:cubicBezTo>
                      <a:pt x="89" y="124"/>
                      <a:pt x="76" y="141"/>
                      <a:pt x="59" y="152"/>
                    </a:cubicBezTo>
                    <a:cubicBezTo>
                      <a:pt x="49" y="158"/>
                      <a:pt x="39" y="163"/>
                      <a:pt x="28" y="164"/>
                    </a:cubicBezTo>
                    <a:cubicBezTo>
                      <a:pt x="23" y="164"/>
                      <a:pt x="18" y="164"/>
                      <a:pt x="14" y="163"/>
                    </a:cubicBezTo>
                    <a:cubicBezTo>
                      <a:pt x="6" y="161"/>
                      <a:pt x="2" y="154"/>
                      <a:pt x="4" y="146"/>
                    </a:cubicBezTo>
                    <a:cubicBezTo>
                      <a:pt x="6" y="133"/>
                      <a:pt x="22" y="133"/>
                      <a:pt x="33" y="133"/>
                    </a:cubicBezTo>
                    <a:cubicBezTo>
                      <a:pt x="42" y="134"/>
                      <a:pt x="50" y="132"/>
                      <a:pt x="58" y="128"/>
                    </a:cubicBezTo>
                    <a:cubicBezTo>
                      <a:pt x="76" y="119"/>
                      <a:pt x="87" y="102"/>
                      <a:pt x="100" y="87"/>
                    </a:cubicBezTo>
                    <a:cubicBezTo>
                      <a:pt x="103" y="83"/>
                      <a:pt x="107" y="79"/>
                      <a:pt x="111" y="75"/>
                    </a:cubicBezTo>
                    <a:cubicBezTo>
                      <a:pt x="114" y="73"/>
                      <a:pt x="117" y="70"/>
                      <a:pt x="119" y="67"/>
                    </a:cubicBezTo>
                    <a:cubicBezTo>
                      <a:pt x="122" y="61"/>
                      <a:pt x="120" y="54"/>
                      <a:pt x="115" y="51"/>
                    </a:cubicBezTo>
                    <a:cubicBezTo>
                      <a:pt x="102" y="42"/>
                      <a:pt x="85" y="54"/>
                      <a:pt x="78" y="65"/>
                    </a:cubicBezTo>
                    <a:cubicBezTo>
                      <a:pt x="77" y="65"/>
                      <a:pt x="77" y="65"/>
                      <a:pt x="76" y="65"/>
                    </a:cubicBezTo>
                    <a:cubicBezTo>
                      <a:pt x="78" y="48"/>
                      <a:pt x="88" y="32"/>
                      <a:pt x="102" y="21"/>
                    </a:cubicBezTo>
                    <a:cubicBezTo>
                      <a:pt x="112" y="14"/>
                      <a:pt x="123" y="9"/>
                      <a:pt x="134" y="6"/>
                    </a:cubicBezTo>
                    <a:cubicBezTo>
                      <a:pt x="145" y="4"/>
                      <a:pt x="158" y="1"/>
                      <a:pt x="168" y="7"/>
                    </a:cubicBezTo>
                    <a:cubicBezTo>
                      <a:pt x="174" y="10"/>
                      <a:pt x="178" y="15"/>
                      <a:pt x="177" y="22"/>
                    </a:cubicBezTo>
                    <a:close/>
                  </a:path>
                </a:pathLst>
              </a:custGeom>
              <a:solidFill>
                <a:srgbClr val="FFFFFF">
                  <a:alpha val="100000"/>
                </a:srgbClr>
              </a:solidFill>
              <a:ln w="9525">
                <a:noFill/>
              </a:ln>
            </p:spPr>
            <p:txBody>
              <a:bodyPr/>
              <a:p>
                <a:endParaRPr lang="zh-CN" altLang="en-US"/>
              </a:p>
            </p:txBody>
          </p:sp>
          <p:sp>
            <p:nvSpPr>
              <p:cNvPr id="16758" name="Freeform 391"/>
              <p:cNvSpPr>
                <a:spLocks noEditPoints="1"/>
              </p:cNvSpPr>
              <p:nvPr/>
            </p:nvSpPr>
            <p:spPr>
              <a:xfrm>
                <a:off x="6299200" y="4095750"/>
                <a:ext cx="1449388" cy="1643063"/>
              </a:xfrm>
              <a:custGeom>
                <a:avLst/>
                <a:gdLst>
                  <a:gd name="txL" fmla="*/ 0 w 188"/>
                  <a:gd name="txT" fmla="*/ 0 h 213"/>
                  <a:gd name="txR" fmla="*/ 188 w 188"/>
                  <a:gd name="txB" fmla="*/ 213 h 21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8" h="213">
                    <a:moveTo>
                      <a:pt x="186" y="105"/>
                    </a:moveTo>
                    <a:cubicBezTo>
                      <a:pt x="184" y="86"/>
                      <a:pt x="181" y="65"/>
                      <a:pt x="173" y="49"/>
                    </a:cubicBezTo>
                    <a:cubicBezTo>
                      <a:pt x="171" y="43"/>
                      <a:pt x="167" y="40"/>
                      <a:pt x="161" y="38"/>
                    </a:cubicBezTo>
                    <a:cubicBezTo>
                      <a:pt x="151" y="33"/>
                      <a:pt x="140" y="30"/>
                      <a:pt x="129" y="26"/>
                    </a:cubicBezTo>
                    <a:cubicBezTo>
                      <a:pt x="129" y="26"/>
                      <a:pt x="129" y="26"/>
                      <a:pt x="129" y="26"/>
                    </a:cubicBezTo>
                    <a:cubicBezTo>
                      <a:pt x="125" y="18"/>
                      <a:pt x="116" y="17"/>
                      <a:pt x="106" y="20"/>
                    </a:cubicBezTo>
                    <a:cubicBezTo>
                      <a:pt x="95" y="0"/>
                      <a:pt x="53" y="32"/>
                      <a:pt x="43" y="41"/>
                    </a:cubicBezTo>
                    <a:cubicBezTo>
                      <a:pt x="35" y="49"/>
                      <a:pt x="21" y="62"/>
                      <a:pt x="32" y="73"/>
                    </a:cubicBezTo>
                    <a:cubicBezTo>
                      <a:pt x="24" y="80"/>
                      <a:pt x="14" y="87"/>
                      <a:pt x="7" y="96"/>
                    </a:cubicBezTo>
                    <a:cubicBezTo>
                      <a:pt x="0" y="106"/>
                      <a:pt x="5" y="122"/>
                      <a:pt x="6" y="134"/>
                    </a:cubicBezTo>
                    <a:cubicBezTo>
                      <a:pt x="7" y="143"/>
                      <a:pt x="8" y="153"/>
                      <a:pt x="10" y="162"/>
                    </a:cubicBezTo>
                    <a:cubicBezTo>
                      <a:pt x="11" y="171"/>
                      <a:pt x="11" y="181"/>
                      <a:pt x="13" y="189"/>
                    </a:cubicBezTo>
                    <a:cubicBezTo>
                      <a:pt x="16" y="202"/>
                      <a:pt x="34" y="202"/>
                      <a:pt x="46" y="204"/>
                    </a:cubicBezTo>
                    <a:cubicBezTo>
                      <a:pt x="55" y="206"/>
                      <a:pt x="64" y="208"/>
                      <a:pt x="73" y="210"/>
                    </a:cubicBezTo>
                    <a:cubicBezTo>
                      <a:pt x="80" y="211"/>
                      <a:pt x="87" y="213"/>
                      <a:pt x="94" y="210"/>
                    </a:cubicBezTo>
                    <a:cubicBezTo>
                      <a:pt x="100" y="208"/>
                      <a:pt x="104" y="204"/>
                      <a:pt x="108" y="201"/>
                    </a:cubicBezTo>
                    <a:cubicBezTo>
                      <a:pt x="117" y="194"/>
                      <a:pt x="125" y="187"/>
                      <a:pt x="133" y="180"/>
                    </a:cubicBezTo>
                    <a:cubicBezTo>
                      <a:pt x="148" y="168"/>
                      <a:pt x="165" y="157"/>
                      <a:pt x="178" y="143"/>
                    </a:cubicBezTo>
                    <a:cubicBezTo>
                      <a:pt x="188" y="132"/>
                      <a:pt x="187" y="119"/>
                      <a:pt x="186" y="105"/>
                    </a:cubicBezTo>
                    <a:close/>
                    <a:moveTo>
                      <a:pt x="65" y="46"/>
                    </a:moveTo>
                    <a:cubicBezTo>
                      <a:pt x="59" y="51"/>
                      <a:pt x="52" y="58"/>
                      <a:pt x="50" y="66"/>
                    </a:cubicBezTo>
                    <a:cubicBezTo>
                      <a:pt x="48" y="61"/>
                      <a:pt x="47" y="57"/>
                      <a:pt x="51" y="52"/>
                    </a:cubicBezTo>
                    <a:cubicBezTo>
                      <a:pt x="53" y="49"/>
                      <a:pt x="59" y="45"/>
                      <a:pt x="61" y="43"/>
                    </a:cubicBezTo>
                    <a:cubicBezTo>
                      <a:pt x="67" y="38"/>
                      <a:pt x="73" y="35"/>
                      <a:pt x="79" y="31"/>
                    </a:cubicBezTo>
                    <a:cubicBezTo>
                      <a:pt x="83" y="29"/>
                      <a:pt x="93" y="23"/>
                      <a:pt x="99" y="23"/>
                    </a:cubicBezTo>
                    <a:cubicBezTo>
                      <a:pt x="85" y="30"/>
                      <a:pt x="70" y="41"/>
                      <a:pt x="65" y="46"/>
                    </a:cubicBezTo>
                    <a:close/>
                    <a:moveTo>
                      <a:pt x="44" y="90"/>
                    </a:moveTo>
                    <a:cubicBezTo>
                      <a:pt x="47" y="92"/>
                      <a:pt x="52" y="92"/>
                      <a:pt x="56" y="92"/>
                    </a:cubicBezTo>
                    <a:cubicBezTo>
                      <a:pt x="55" y="93"/>
                      <a:pt x="55" y="93"/>
                      <a:pt x="54" y="93"/>
                    </a:cubicBezTo>
                    <a:cubicBezTo>
                      <a:pt x="52" y="94"/>
                      <a:pt x="49" y="93"/>
                      <a:pt x="47" y="93"/>
                    </a:cubicBezTo>
                    <a:cubicBezTo>
                      <a:pt x="45" y="93"/>
                      <a:pt x="42" y="93"/>
                      <a:pt x="39" y="92"/>
                    </a:cubicBezTo>
                    <a:cubicBezTo>
                      <a:pt x="40" y="90"/>
                      <a:pt x="41" y="89"/>
                      <a:pt x="42" y="87"/>
                    </a:cubicBezTo>
                    <a:cubicBezTo>
                      <a:pt x="43" y="88"/>
                      <a:pt x="43" y="89"/>
                      <a:pt x="44" y="90"/>
                    </a:cubicBezTo>
                    <a:close/>
                    <a:moveTo>
                      <a:pt x="59" y="88"/>
                    </a:moveTo>
                    <a:cubicBezTo>
                      <a:pt x="58" y="85"/>
                      <a:pt x="57" y="82"/>
                      <a:pt x="56" y="79"/>
                    </a:cubicBezTo>
                    <a:cubicBezTo>
                      <a:pt x="58" y="81"/>
                      <a:pt x="60" y="83"/>
                      <a:pt x="62" y="85"/>
                    </a:cubicBezTo>
                    <a:cubicBezTo>
                      <a:pt x="61" y="86"/>
                      <a:pt x="60" y="87"/>
                      <a:pt x="59" y="88"/>
                    </a:cubicBezTo>
                    <a:close/>
                    <a:moveTo>
                      <a:pt x="66" y="94"/>
                    </a:moveTo>
                    <a:cubicBezTo>
                      <a:pt x="68" y="96"/>
                      <a:pt x="71" y="97"/>
                      <a:pt x="74" y="97"/>
                    </a:cubicBezTo>
                    <a:cubicBezTo>
                      <a:pt x="73" y="98"/>
                      <a:pt x="72" y="98"/>
                      <a:pt x="69" y="98"/>
                    </a:cubicBezTo>
                    <a:cubicBezTo>
                      <a:pt x="67" y="97"/>
                      <a:pt x="65" y="97"/>
                      <a:pt x="62" y="97"/>
                    </a:cubicBezTo>
                    <a:cubicBezTo>
                      <a:pt x="63" y="96"/>
                      <a:pt x="64" y="94"/>
                      <a:pt x="65" y="93"/>
                    </a:cubicBezTo>
                    <a:cubicBezTo>
                      <a:pt x="65" y="93"/>
                      <a:pt x="65" y="94"/>
                      <a:pt x="66" y="94"/>
                    </a:cubicBezTo>
                    <a:close/>
                    <a:moveTo>
                      <a:pt x="80" y="91"/>
                    </a:moveTo>
                    <a:cubicBezTo>
                      <a:pt x="78" y="85"/>
                      <a:pt x="76" y="79"/>
                      <a:pt x="73" y="74"/>
                    </a:cubicBezTo>
                    <a:cubicBezTo>
                      <a:pt x="71" y="68"/>
                      <a:pt x="68" y="63"/>
                      <a:pt x="72" y="56"/>
                    </a:cubicBezTo>
                    <a:cubicBezTo>
                      <a:pt x="75" y="53"/>
                      <a:pt x="80" y="49"/>
                      <a:pt x="83" y="47"/>
                    </a:cubicBezTo>
                    <a:cubicBezTo>
                      <a:pt x="88" y="43"/>
                      <a:pt x="94" y="39"/>
                      <a:pt x="100" y="36"/>
                    </a:cubicBezTo>
                    <a:cubicBezTo>
                      <a:pt x="106" y="33"/>
                      <a:pt x="124" y="21"/>
                      <a:pt x="126" y="33"/>
                    </a:cubicBezTo>
                    <a:cubicBezTo>
                      <a:pt x="126" y="34"/>
                      <a:pt x="127" y="34"/>
                      <a:pt x="127" y="34"/>
                    </a:cubicBezTo>
                    <a:cubicBezTo>
                      <a:pt x="128" y="37"/>
                      <a:pt x="129" y="42"/>
                      <a:pt x="129" y="44"/>
                    </a:cubicBezTo>
                    <a:cubicBezTo>
                      <a:pt x="130" y="47"/>
                      <a:pt x="132" y="50"/>
                      <a:pt x="132" y="53"/>
                    </a:cubicBezTo>
                    <a:cubicBezTo>
                      <a:pt x="132" y="53"/>
                      <a:pt x="132" y="54"/>
                      <a:pt x="132" y="54"/>
                    </a:cubicBezTo>
                    <a:cubicBezTo>
                      <a:pt x="132" y="54"/>
                      <a:pt x="131" y="54"/>
                      <a:pt x="131" y="54"/>
                    </a:cubicBezTo>
                    <a:cubicBezTo>
                      <a:pt x="128" y="57"/>
                      <a:pt x="124" y="59"/>
                      <a:pt x="120" y="61"/>
                    </a:cubicBezTo>
                    <a:cubicBezTo>
                      <a:pt x="106" y="69"/>
                      <a:pt x="93" y="79"/>
                      <a:pt x="80" y="91"/>
                    </a:cubicBezTo>
                    <a:close/>
                    <a:moveTo>
                      <a:pt x="134" y="44"/>
                    </a:moveTo>
                    <a:cubicBezTo>
                      <a:pt x="134" y="44"/>
                      <a:pt x="135" y="45"/>
                      <a:pt x="136" y="45"/>
                    </a:cubicBezTo>
                    <a:cubicBezTo>
                      <a:pt x="137" y="46"/>
                      <a:pt x="139" y="46"/>
                      <a:pt x="140" y="47"/>
                    </a:cubicBezTo>
                    <a:cubicBezTo>
                      <a:pt x="139" y="48"/>
                      <a:pt x="137" y="50"/>
                      <a:pt x="136" y="51"/>
                    </a:cubicBezTo>
                    <a:cubicBezTo>
                      <a:pt x="135" y="49"/>
                      <a:pt x="134" y="47"/>
                      <a:pt x="134" y="44"/>
                    </a:cubicBezTo>
                    <a:close/>
                    <a:moveTo>
                      <a:pt x="40" y="80"/>
                    </a:moveTo>
                    <a:cubicBezTo>
                      <a:pt x="40" y="81"/>
                      <a:pt x="41" y="82"/>
                      <a:pt x="41" y="83"/>
                    </a:cubicBezTo>
                    <a:cubicBezTo>
                      <a:pt x="41" y="83"/>
                      <a:pt x="41" y="84"/>
                      <a:pt x="42" y="84"/>
                    </a:cubicBezTo>
                    <a:cubicBezTo>
                      <a:pt x="40" y="87"/>
                      <a:pt x="38" y="89"/>
                      <a:pt x="36" y="92"/>
                    </a:cubicBezTo>
                    <a:cubicBezTo>
                      <a:pt x="36" y="92"/>
                      <a:pt x="36" y="93"/>
                      <a:pt x="37" y="94"/>
                    </a:cubicBezTo>
                    <a:cubicBezTo>
                      <a:pt x="39" y="95"/>
                      <a:pt x="42" y="95"/>
                      <a:pt x="44" y="96"/>
                    </a:cubicBezTo>
                    <a:cubicBezTo>
                      <a:pt x="47" y="96"/>
                      <a:pt x="52" y="98"/>
                      <a:pt x="54" y="97"/>
                    </a:cubicBezTo>
                    <a:cubicBezTo>
                      <a:pt x="56" y="97"/>
                      <a:pt x="57" y="96"/>
                      <a:pt x="58" y="94"/>
                    </a:cubicBezTo>
                    <a:cubicBezTo>
                      <a:pt x="60" y="93"/>
                      <a:pt x="61" y="91"/>
                      <a:pt x="63" y="89"/>
                    </a:cubicBezTo>
                    <a:cubicBezTo>
                      <a:pt x="63" y="90"/>
                      <a:pt x="64" y="90"/>
                      <a:pt x="64" y="91"/>
                    </a:cubicBezTo>
                    <a:cubicBezTo>
                      <a:pt x="62" y="93"/>
                      <a:pt x="61" y="95"/>
                      <a:pt x="59" y="97"/>
                    </a:cubicBezTo>
                    <a:cubicBezTo>
                      <a:pt x="59" y="98"/>
                      <a:pt x="59" y="99"/>
                      <a:pt x="60" y="99"/>
                    </a:cubicBezTo>
                    <a:cubicBezTo>
                      <a:pt x="64" y="100"/>
                      <a:pt x="71" y="103"/>
                      <a:pt x="75" y="101"/>
                    </a:cubicBezTo>
                    <a:cubicBezTo>
                      <a:pt x="76" y="101"/>
                      <a:pt x="78" y="98"/>
                      <a:pt x="80" y="96"/>
                    </a:cubicBezTo>
                    <a:cubicBezTo>
                      <a:pt x="81" y="96"/>
                      <a:pt x="82" y="96"/>
                      <a:pt x="82" y="95"/>
                    </a:cubicBezTo>
                    <a:cubicBezTo>
                      <a:pt x="98" y="80"/>
                      <a:pt x="117" y="68"/>
                      <a:pt x="135" y="56"/>
                    </a:cubicBezTo>
                    <a:cubicBezTo>
                      <a:pt x="136" y="56"/>
                      <a:pt x="137" y="55"/>
                      <a:pt x="136" y="54"/>
                    </a:cubicBezTo>
                    <a:cubicBezTo>
                      <a:pt x="136" y="54"/>
                      <a:pt x="136" y="54"/>
                      <a:pt x="136" y="54"/>
                    </a:cubicBezTo>
                    <a:cubicBezTo>
                      <a:pt x="139" y="52"/>
                      <a:pt x="141" y="50"/>
                      <a:pt x="144" y="48"/>
                    </a:cubicBezTo>
                    <a:cubicBezTo>
                      <a:pt x="145" y="47"/>
                      <a:pt x="145" y="46"/>
                      <a:pt x="144" y="45"/>
                    </a:cubicBezTo>
                    <a:cubicBezTo>
                      <a:pt x="142" y="44"/>
                      <a:pt x="139" y="43"/>
                      <a:pt x="137" y="42"/>
                    </a:cubicBezTo>
                    <a:cubicBezTo>
                      <a:pt x="136" y="41"/>
                      <a:pt x="134" y="40"/>
                      <a:pt x="133" y="40"/>
                    </a:cubicBezTo>
                    <a:cubicBezTo>
                      <a:pt x="132" y="39"/>
                      <a:pt x="132" y="37"/>
                      <a:pt x="132" y="35"/>
                    </a:cubicBezTo>
                    <a:cubicBezTo>
                      <a:pt x="134" y="36"/>
                      <a:pt x="137" y="37"/>
                      <a:pt x="140" y="38"/>
                    </a:cubicBezTo>
                    <a:cubicBezTo>
                      <a:pt x="148" y="41"/>
                      <a:pt x="158" y="43"/>
                      <a:pt x="148" y="53"/>
                    </a:cubicBezTo>
                    <a:cubicBezTo>
                      <a:pt x="142" y="60"/>
                      <a:pt x="132" y="66"/>
                      <a:pt x="124" y="71"/>
                    </a:cubicBezTo>
                    <a:cubicBezTo>
                      <a:pt x="115" y="78"/>
                      <a:pt x="107" y="84"/>
                      <a:pt x="98" y="91"/>
                    </a:cubicBezTo>
                    <a:cubicBezTo>
                      <a:pt x="91" y="96"/>
                      <a:pt x="83" y="102"/>
                      <a:pt x="74" y="105"/>
                    </a:cubicBezTo>
                    <a:cubicBezTo>
                      <a:pt x="63" y="107"/>
                      <a:pt x="52" y="104"/>
                      <a:pt x="42" y="102"/>
                    </a:cubicBezTo>
                    <a:cubicBezTo>
                      <a:pt x="38" y="101"/>
                      <a:pt x="29" y="101"/>
                      <a:pt x="26" y="99"/>
                    </a:cubicBezTo>
                    <a:cubicBezTo>
                      <a:pt x="23" y="96"/>
                      <a:pt x="25" y="95"/>
                      <a:pt x="28" y="92"/>
                    </a:cubicBezTo>
                    <a:cubicBezTo>
                      <a:pt x="32" y="88"/>
                      <a:pt x="36" y="84"/>
                      <a:pt x="40" y="80"/>
                    </a:cubicBezTo>
                    <a:close/>
                    <a:moveTo>
                      <a:pt x="182" y="122"/>
                    </a:moveTo>
                    <a:cubicBezTo>
                      <a:pt x="181" y="142"/>
                      <a:pt x="159" y="154"/>
                      <a:pt x="146" y="165"/>
                    </a:cubicBezTo>
                    <a:cubicBezTo>
                      <a:pt x="131" y="177"/>
                      <a:pt x="117" y="189"/>
                      <a:pt x="102" y="200"/>
                    </a:cubicBezTo>
                    <a:cubicBezTo>
                      <a:pt x="92" y="209"/>
                      <a:pt x="83" y="207"/>
                      <a:pt x="70" y="205"/>
                    </a:cubicBezTo>
                    <a:cubicBezTo>
                      <a:pt x="61" y="203"/>
                      <a:pt x="52" y="201"/>
                      <a:pt x="43" y="199"/>
                    </a:cubicBezTo>
                    <a:cubicBezTo>
                      <a:pt x="29" y="197"/>
                      <a:pt x="20" y="197"/>
                      <a:pt x="16" y="182"/>
                    </a:cubicBezTo>
                    <a:cubicBezTo>
                      <a:pt x="14" y="173"/>
                      <a:pt x="14" y="163"/>
                      <a:pt x="13" y="154"/>
                    </a:cubicBezTo>
                    <a:cubicBezTo>
                      <a:pt x="12" y="145"/>
                      <a:pt x="11" y="135"/>
                      <a:pt x="10" y="126"/>
                    </a:cubicBezTo>
                    <a:cubicBezTo>
                      <a:pt x="9" y="119"/>
                      <a:pt x="6" y="110"/>
                      <a:pt x="8" y="103"/>
                    </a:cubicBezTo>
                    <a:cubicBezTo>
                      <a:pt x="10" y="96"/>
                      <a:pt x="17" y="93"/>
                      <a:pt x="22" y="88"/>
                    </a:cubicBezTo>
                    <a:cubicBezTo>
                      <a:pt x="26" y="84"/>
                      <a:pt x="31" y="80"/>
                      <a:pt x="35" y="75"/>
                    </a:cubicBezTo>
                    <a:cubicBezTo>
                      <a:pt x="36" y="76"/>
                      <a:pt x="36" y="76"/>
                      <a:pt x="37" y="77"/>
                    </a:cubicBezTo>
                    <a:cubicBezTo>
                      <a:pt x="29" y="84"/>
                      <a:pt x="12" y="98"/>
                      <a:pt x="25" y="103"/>
                    </a:cubicBezTo>
                    <a:cubicBezTo>
                      <a:pt x="32" y="105"/>
                      <a:pt x="41" y="106"/>
                      <a:pt x="49" y="108"/>
                    </a:cubicBezTo>
                    <a:cubicBezTo>
                      <a:pt x="55" y="109"/>
                      <a:pt x="61" y="110"/>
                      <a:pt x="68" y="110"/>
                    </a:cubicBezTo>
                    <a:cubicBezTo>
                      <a:pt x="80" y="109"/>
                      <a:pt x="90" y="102"/>
                      <a:pt x="99" y="95"/>
                    </a:cubicBezTo>
                    <a:cubicBezTo>
                      <a:pt x="112" y="86"/>
                      <a:pt x="125" y="76"/>
                      <a:pt x="137" y="66"/>
                    </a:cubicBezTo>
                    <a:cubicBezTo>
                      <a:pt x="144" y="62"/>
                      <a:pt x="156" y="55"/>
                      <a:pt x="157" y="46"/>
                    </a:cubicBezTo>
                    <a:cubicBezTo>
                      <a:pt x="157" y="44"/>
                      <a:pt x="156" y="41"/>
                      <a:pt x="154" y="40"/>
                    </a:cubicBezTo>
                    <a:cubicBezTo>
                      <a:pt x="155" y="40"/>
                      <a:pt x="155" y="40"/>
                      <a:pt x="156" y="40"/>
                    </a:cubicBezTo>
                    <a:cubicBezTo>
                      <a:pt x="163" y="43"/>
                      <a:pt x="168" y="45"/>
                      <a:pt x="171" y="53"/>
                    </a:cubicBezTo>
                    <a:cubicBezTo>
                      <a:pt x="172" y="57"/>
                      <a:pt x="173" y="61"/>
                      <a:pt x="174" y="66"/>
                    </a:cubicBezTo>
                    <a:cubicBezTo>
                      <a:pt x="179" y="84"/>
                      <a:pt x="183" y="104"/>
                      <a:pt x="182" y="122"/>
                    </a:cubicBezTo>
                    <a:close/>
                  </a:path>
                </a:pathLst>
              </a:custGeom>
              <a:solidFill>
                <a:srgbClr val="FFFFFF">
                  <a:alpha val="100000"/>
                </a:srgbClr>
              </a:solidFill>
              <a:ln w="9525">
                <a:noFill/>
              </a:ln>
            </p:spPr>
            <p:txBody>
              <a:bodyPr/>
              <a:p>
                <a:endParaRPr lang="zh-CN" altLang="en-US"/>
              </a:p>
            </p:txBody>
          </p:sp>
          <p:sp>
            <p:nvSpPr>
              <p:cNvPr id="16759" name="Freeform 392"/>
              <p:cNvSpPr>
                <a:spLocks noEditPoints="1"/>
              </p:cNvSpPr>
              <p:nvPr/>
            </p:nvSpPr>
            <p:spPr>
              <a:xfrm>
                <a:off x="6507162" y="4999037"/>
                <a:ext cx="238125" cy="639763"/>
              </a:xfrm>
              <a:custGeom>
                <a:avLst/>
                <a:gdLst>
                  <a:gd name="txL" fmla="*/ 0 w 31"/>
                  <a:gd name="txT" fmla="*/ 0 h 83"/>
                  <a:gd name="txR" fmla="*/ 31 w 31"/>
                  <a:gd name="txB" fmla="*/ 83 h 8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1" h="83">
                    <a:moveTo>
                      <a:pt x="31" y="72"/>
                    </a:moveTo>
                    <a:cubicBezTo>
                      <a:pt x="29" y="54"/>
                      <a:pt x="26" y="37"/>
                      <a:pt x="24" y="19"/>
                    </a:cubicBezTo>
                    <a:cubicBezTo>
                      <a:pt x="24" y="15"/>
                      <a:pt x="24" y="7"/>
                      <a:pt x="21" y="4"/>
                    </a:cubicBezTo>
                    <a:cubicBezTo>
                      <a:pt x="19" y="1"/>
                      <a:pt x="14" y="1"/>
                      <a:pt x="11" y="1"/>
                    </a:cubicBezTo>
                    <a:cubicBezTo>
                      <a:pt x="4" y="0"/>
                      <a:pt x="2" y="1"/>
                      <a:pt x="3" y="8"/>
                    </a:cubicBezTo>
                    <a:cubicBezTo>
                      <a:pt x="6" y="27"/>
                      <a:pt x="9" y="45"/>
                      <a:pt x="12" y="64"/>
                    </a:cubicBezTo>
                    <a:cubicBezTo>
                      <a:pt x="7" y="66"/>
                      <a:pt x="3" y="71"/>
                      <a:pt x="0" y="76"/>
                    </a:cubicBezTo>
                    <a:cubicBezTo>
                      <a:pt x="0" y="77"/>
                      <a:pt x="0" y="78"/>
                      <a:pt x="2" y="79"/>
                    </a:cubicBezTo>
                    <a:cubicBezTo>
                      <a:pt x="8" y="80"/>
                      <a:pt x="14" y="82"/>
                      <a:pt x="20" y="83"/>
                    </a:cubicBezTo>
                    <a:cubicBezTo>
                      <a:pt x="23" y="83"/>
                      <a:pt x="27" y="83"/>
                      <a:pt x="29" y="81"/>
                    </a:cubicBezTo>
                    <a:cubicBezTo>
                      <a:pt x="31" y="79"/>
                      <a:pt x="31" y="76"/>
                      <a:pt x="30" y="74"/>
                    </a:cubicBezTo>
                    <a:cubicBezTo>
                      <a:pt x="31" y="74"/>
                      <a:pt x="31" y="73"/>
                      <a:pt x="31" y="72"/>
                    </a:cubicBezTo>
                    <a:close/>
                    <a:moveTo>
                      <a:pt x="10" y="27"/>
                    </a:moveTo>
                    <a:cubicBezTo>
                      <a:pt x="9" y="22"/>
                      <a:pt x="6" y="13"/>
                      <a:pt x="7" y="7"/>
                    </a:cubicBezTo>
                    <a:cubicBezTo>
                      <a:pt x="7" y="5"/>
                      <a:pt x="6" y="5"/>
                      <a:pt x="7" y="4"/>
                    </a:cubicBezTo>
                    <a:cubicBezTo>
                      <a:pt x="8" y="4"/>
                      <a:pt x="13" y="5"/>
                      <a:pt x="14" y="5"/>
                    </a:cubicBezTo>
                    <a:cubicBezTo>
                      <a:pt x="17" y="6"/>
                      <a:pt x="16" y="5"/>
                      <a:pt x="18" y="8"/>
                    </a:cubicBezTo>
                    <a:cubicBezTo>
                      <a:pt x="20" y="11"/>
                      <a:pt x="20" y="15"/>
                      <a:pt x="20" y="19"/>
                    </a:cubicBezTo>
                    <a:cubicBezTo>
                      <a:pt x="21" y="24"/>
                      <a:pt x="22" y="30"/>
                      <a:pt x="22" y="36"/>
                    </a:cubicBezTo>
                    <a:cubicBezTo>
                      <a:pt x="24" y="46"/>
                      <a:pt x="25" y="56"/>
                      <a:pt x="26" y="65"/>
                    </a:cubicBezTo>
                    <a:cubicBezTo>
                      <a:pt x="26" y="65"/>
                      <a:pt x="25" y="65"/>
                      <a:pt x="25" y="64"/>
                    </a:cubicBezTo>
                    <a:cubicBezTo>
                      <a:pt x="25" y="64"/>
                      <a:pt x="25" y="64"/>
                      <a:pt x="25" y="64"/>
                    </a:cubicBezTo>
                    <a:cubicBezTo>
                      <a:pt x="24" y="64"/>
                      <a:pt x="24" y="64"/>
                      <a:pt x="24" y="64"/>
                    </a:cubicBezTo>
                    <a:cubicBezTo>
                      <a:pt x="21" y="62"/>
                      <a:pt x="19" y="62"/>
                      <a:pt x="16" y="62"/>
                    </a:cubicBezTo>
                    <a:cubicBezTo>
                      <a:pt x="14" y="51"/>
                      <a:pt x="12" y="39"/>
                      <a:pt x="10" y="27"/>
                    </a:cubicBezTo>
                    <a:close/>
                    <a:moveTo>
                      <a:pt x="24" y="79"/>
                    </a:moveTo>
                    <a:cubicBezTo>
                      <a:pt x="21" y="80"/>
                      <a:pt x="17" y="78"/>
                      <a:pt x="14" y="77"/>
                    </a:cubicBezTo>
                    <a:cubicBezTo>
                      <a:pt x="11" y="77"/>
                      <a:pt x="8" y="76"/>
                      <a:pt x="6" y="75"/>
                    </a:cubicBezTo>
                    <a:cubicBezTo>
                      <a:pt x="9" y="70"/>
                      <a:pt x="15" y="64"/>
                      <a:pt x="22" y="67"/>
                    </a:cubicBezTo>
                    <a:cubicBezTo>
                      <a:pt x="25" y="70"/>
                      <a:pt x="29" y="77"/>
                      <a:pt x="24" y="79"/>
                    </a:cubicBezTo>
                    <a:close/>
                  </a:path>
                </a:pathLst>
              </a:custGeom>
              <a:solidFill>
                <a:srgbClr val="FFFFFF">
                  <a:alpha val="100000"/>
                </a:srgbClr>
              </a:solidFill>
              <a:ln w="9525">
                <a:noFill/>
              </a:ln>
            </p:spPr>
            <p:txBody>
              <a:bodyPr/>
              <a:p>
                <a:endParaRPr lang="zh-CN" altLang="en-US"/>
              </a:p>
            </p:txBody>
          </p:sp>
          <p:sp>
            <p:nvSpPr>
              <p:cNvPr id="16760" name="Freeform 393"/>
              <p:cNvSpPr/>
              <p:nvPr/>
            </p:nvSpPr>
            <p:spPr>
              <a:xfrm>
                <a:off x="6846887" y="4921250"/>
                <a:ext cx="161925" cy="747713"/>
              </a:xfrm>
              <a:custGeom>
                <a:avLst/>
                <a:gdLst>
                  <a:gd name="txL" fmla="*/ 0 w 21"/>
                  <a:gd name="txT" fmla="*/ 0 h 97"/>
                  <a:gd name="txR" fmla="*/ 21 w 21"/>
                  <a:gd name="txB" fmla="*/ 97 h 97"/>
                </a:gdLst>
                <a:ahLst/>
                <a:cxnLst>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Lst>
                <a:rect l="txL" t="txT" r="txR" b="txB"/>
                <a:pathLst>
                  <a:path w="21" h="97">
                    <a:moveTo>
                      <a:pt x="10" y="49"/>
                    </a:moveTo>
                    <a:cubicBezTo>
                      <a:pt x="7" y="34"/>
                      <a:pt x="0" y="10"/>
                      <a:pt x="18" y="1"/>
                    </a:cubicBezTo>
                    <a:cubicBezTo>
                      <a:pt x="19" y="1"/>
                      <a:pt x="18" y="0"/>
                      <a:pt x="18" y="0"/>
                    </a:cubicBezTo>
                    <a:cubicBezTo>
                      <a:pt x="3" y="5"/>
                      <a:pt x="4" y="22"/>
                      <a:pt x="5" y="34"/>
                    </a:cubicBezTo>
                    <a:cubicBezTo>
                      <a:pt x="8" y="55"/>
                      <a:pt x="13" y="75"/>
                      <a:pt x="18" y="95"/>
                    </a:cubicBezTo>
                    <a:cubicBezTo>
                      <a:pt x="19" y="97"/>
                      <a:pt x="21" y="96"/>
                      <a:pt x="21" y="95"/>
                    </a:cubicBezTo>
                    <a:cubicBezTo>
                      <a:pt x="16" y="80"/>
                      <a:pt x="12" y="64"/>
                      <a:pt x="10" y="49"/>
                    </a:cubicBezTo>
                    <a:close/>
                  </a:path>
                </a:pathLst>
              </a:custGeom>
              <a:solidFill>
                <a:srgbClr val="FFFFFF">
                  <a:alpha val="100000"/>
                </a:srgbClr>
              </a:solidFill>
              <a:ln w="9525">
                <a:noFill/>
              </a:ln>
            </p:spPr>
            <p:txBody>
              <a:bodyPr/>
              <a:p>
                <a:endParaRPr lang="zh-CN" altLang="en-US"/>
              </a:p>
            </p:txBody>
          </p:sp>
          <p:sp>
            <p:nvSpPr>
              <p:cNvPr id="16761" name="Freeform 394"/>
              <p:cNvSpPr>
                <a:spLocks noEditPoints="1"/>
              </p:cNvSpPr>
              <p:nvPr/>
            </p:nvSpPr>
            <p:spPr>
              <a:xfrm>
                <a:off x="7262812" y="5091112"/>
                <a:ext cx="177800" cy="239713"/>
              </a:xfrm>
              <a:custGeom>
                <a:avLst/>
                <a:gdLst>
                  <a:gd name="txL" fmla="*/ 0 w 23"/>
                  <a:gd name="txT" fmla="*/ 0 h 31"/>
                  <a:gd name="txR" fmla="*/ 23 w 23"/>
                  <a:gd name="txB" fmla="*/ 31 h 3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3" h="31">
                    <a:moveTo>
                      <a:pt x="3" y="9"/>
                    </a:moveTo>
                    <a:cubicBezTo>
                      <a:pt x="0" y="14"/>
                      <a:pt x="1" y="20"/>
                      <a:pt x="4" y="25"/>
                    </a:cubicBezTo>
                    <a:cubicBezTo>
                      <a:pt x="5" y="31"/>
                      <a:pt x="14" y="31"/>
                      <a:pt x="18" y="27"/>
                    </a:cubicBezTo>
                    <a:cubicBezTo>
                      <a:pt x="23" y="21"/>
                      <a:pt x="23" y="12"/>
                      <a:pt x="19" y="6"/>
                    </a:cubicBezTo>
                    <a:cubicBezTo>
                      <a:pt x="14" y="0"/>
                      <a:pt x="6" y="2"/>
                      <a:pt x="3" y="9"/>
                    </a:cubicBezTo>
                    <a:close/>
                    <a:moveTo>
                      <a:pt x="7" y="7"/>
                    </a:moveTo>
                    <a:cubicBezTo>
                      <a:pt x="7" y="7"/>
                      <a:pt x="8" y="7"/>
                      <a:pt x="8" y="8"/>
                    </a:cubicBezTo>
                    <a:cubicBezTo>
                      <a:pt x="7" y="8"/>
                      <a:pt x="7" y="8"/>
                      <a:pt x="6" y="8"/>
                    </a:cubicBezTo>
                    <a:cubicBezTo>
                      <a:pt x="6" y="9"/>
                      <a:pt x="5" y="9"/>
                      <a:pt x="5" y="10"/>
                    </a:cubicBezTo>
                    <a:cubicBezTo>
                      <a:pt x="5" y="10"/>
                      <a:pt x="5" y="10"/>
                      <a:pt x="5" y="10"/>
                    </a:cubicBezTo>
                    <a:cubicBezTo>
                      <a:pt x="5" y="9"/>
                      <a:pt x="5" y="9"/>
                      <a:pt x="5" y="9"/>
                    </a:cubicBezTo>
                    <a:cubicBezTo>
                      <a:pt x="6" y="8"/>
                      <a:pt x="6" y="7"/>
                      <a:pt x="7" y="7"/>
                    </a:cubicBezTo>
                    <a:close/>
                    <a:moveTo>
                      <a:pt x="5" y="23"/>
                    </a:moveTo>
                    <a:cubicBezTo>
                      <a:pt x="5" y="22"/>
                      <a:pt x="4" y="22"/>
                      <a:pt x="4" y="23"/>
                    </a:cubicBezTo>
                    <a:cubicBezTo>
                      <a:pt x="3" y="21"/>
                      <a:pt x="3" y="19"/>
                      <a:pt x="3" y="16"/>
                    </a:cubicBezTo>
                    <a:cubicBezTo>
                      <a:pt x="3" y="15"/>
                      <a:pt x="4" y="12"/>
                      <a:pt x="5" y="10"/>
                    </a:cubicBezTo>
                    <a:cubicBezTo>
                      <a:pt x="7" y="15"/>
                      <a:pt x="10" y="20"/>
                      <a:pt x="12" y="25"/>
                    </a:cubicBezTo>
                    <a:cubicBezTo>
                      <a:pt x="13" y="26"/>
                      <a:pt x="14" y="25"/>
                      <a:pt x="14" y="24"/>
                    </a:cubicBezTo>
                    <a:cubicBezTo>
                      <a:pt x="12" y="20"/>
                      <a:pt x="9" y="15"/>
                      <a:pt x="7" y="12"/>
                    </a:cubicBezTo>
                    <a:cubicBezTo>
                      <a:pt x="8" y="12"/>
                      <a:pt x="9" y="11"/>
                      <a:pt x="9" y="11"/>
                    </a:cubicBezTo>
                    <a:cubicBezTo>
                      <a:pt x="10" y="12"/>
                      <a:pt x="11" y="13"/>
                      <a:pt x="12" y="15"/>
                    </a:cubicBezTo>
                    <a:cubicBezTo>
                      <a:pt x="13" y="18"/>
                      <a:pt x="14" y="21"/>
                      <a:pt x="15" y="25"/>
                    </a:cubicBezTo>
                    <a:cubicBezTo>
                      <a:pt x="12" y="27"/>
                      <a:pt x="8" y="27"/>
                      <a:pt x="5" y="23"/>
                    </a:cubicBezTo>
                    <a:close/>
                    <a:moveTo>
                      <a:pt x="18" y="20"/>
                    </a:moveTo>
                    <a:cubicBezTo>
                      <a:pt x="18" y="21"/>
                      <a:pt x="18" y="22"/>
                      <a:pt x="17" y="22"/>
                    </a:cubicBezTo>
                    <a:cubicBezTo>
                      <a:pt x="16" y="17"/>
                      <a:pt x="13" y="9"/>
                      <a:pt x="8" y="6"/>
                    </a:cubicBezTo>
                    <a:cubicBezTo>
                      <a:pt x="10" y="4"/>
                      <a:pt x="13" y="4"/>
                      <a:pt x="16" y="7"/>
                    </a:cubicBezTo>
                    <a:cubicBezTo>
                      <a:pt x="19" y="10"/>
                      <a:pt x="19" y="16"/>
                      <a:pt x="18" y="20"/>
                    </a:cubicBezTo>
                    <a:close/>
                  </a:path>
                </a:pathLst>
              </a:custGeom>
              <a:solidFill>
                <a:srgbClr val="FFFFFF">
                  <a:alpha val="100000"/>
                </a:srgbClr>
              </a:solidFill>
              <a:ln w="9525">
                <a:noFill/>
              </a:ln>
            </p:spPr>
            <p:txBody>
              <a:bodyPr/>
              <a:p>
                <a:endParaRPr lang="zh-CN" altLang="en-US"/>
              </a:p>
            </p:txBody>
          </p:sp>
          <p:sp>
            <p:nvSpPr>
              <p:cNvPr id="16762" name="Freeform 395"/>
              <p:cNvSpPr/>
              <p:nvPr/>
            </p:nvSpPr>
            <p:spPr>
              <a:xfrm>
                <a:off x="7216775" y="5253037"/>
                <a:ext cx="53975" cy="61913"/>
              </a:xfrm>
              <a:custGeom>
                <a:avLst/>
                <a:gdLst>
                  <a:gd name="txL" fmla="*/ 0 w 7"/>
                  <a:gd name="txT" fmla="*/ 0 h 8"/>
                  <a:gd name="txR" fmla="*/ 7 w 7"/>
                  <a:gd name="txB" fmla="*/ 8 h 8"/>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 h="8">
                    <a:moveTo>
                      <a:pt x="6" y="1"/>
                    </a:moveTo>
                    <a:cubicBezTo>
                      <a:pt x="4" y="0"/>
                      <a:pt x="3" y="0"/>
                      <a:pt x="1" y="1"/>
                    </a:cubicBezTo>
                    <a:cubicBezTo>
                      <a:pt x="0" y="2"/>
                      <a:pt x="0" y="4"/>
                      <a:pt x="0" y="5"/>
                    </a:cubicBezTo>
                    <a:cubicBezTo>
                      <a:pt x="1" y="6"/>
                      <a:pt x="2" y="8"/>
                      <a:pt x="4" y="7"/>
                    </a:cubicBezTo>
                    <a:cubicBezTo>
                      <a:pt x="4" y="7"/>
                      <a:pt x="4" y="7"/>
                      <a:pt x="5" y="7"/>
                    </a:cubicBezTo>
                    <a:cubicBezTo>
                      <a:pt x="6" y="7"/>
                      <a:pt x="7" y="6"/>
                      <a:pt x="7" y="5"/>
                    </a:cubicBezTo>
                    <a:cubicBezTo>
                      <a:pt x="7" y="5"/>
                      <a:pt x="7" y="5"/>
                      <a:pt x="7" y="5"/>
                    </a:cubicBezTo>
                    <a:cubicBezTo>
                      <a:pt x="7" y="3"/>
                      <a:pt x="7" y="2"/>
                      <a:pt x="6" y="1"/>
                    </a:cubicBezTo>
                    <a:close/>
                  </a:path>
                </a:pathLst>
              </a:custGeom>
              <a:solidFill>
                <a:srgbClr val="FFFFFF">
                  <a:alpha val="100000"/>
                </a:srgbClr>
              </a:solidFill>
              <a:ln w="9525">
                <a:noFill/>
              </a:ln>
            </p:spPr>
            <p:txBody>
              <a:bodyPr/>
              <a:p>
                <a:endParaRPr lang="zh-CN" altLang="en-US"/>
              </a:p>
            </p:txBody>
          </p:sp>
          <p:sp>
            <p:nvSpPr>
              <p:cNvPr id="16763" name="Freeform 396"/>
              <p:cNvSpPr/>
              <p:nvPr/>
            </p:nvSpPr>
            <p:spPr>
              <a:xfrm>
                <a:off x="7224712" y="5160962"/>
                <a:ext cx="14288" cy="76200"/>
              </a:xfrm>
              <a:custGeom>
                <a:avLst/>
                <a:gdLst>
                  <a:gd name="txL" fmla="*/ 0 w 2"/>
                  <a:gd name="txT" fmla="*/ 0 h 10"/>
                  <a:gd name="txR" fmla="*/ 2 w 2"/>
                  <a:gd name="txB" fmla="*/ 10 h 10"/>
                </a:gdLst>
                <a:ahLst/>
                <a:cxnLst>
                  <a:cxn ang="0">
                    <a:pos x="2147483647" y="2147483647"/>
                  </a:cxn>
                  <a:cxn ang="0">
                    <a:pos x="2147483647" y="2147483647"/>
                  </a:cxn>
                  <a:cxn ang="0">
                    <a:pos x="2147483647" y="0"/>
                  </a:cxn>
                  <a:cxn ang="0">
                    <a:pos x="2147483647" y="0"/>
                  </a:cxn>
                  <a:cxn ang="0">
                    <a:pos x="0" y="2147483647"/>
                  </a:cxn>
                  <a:cxn ang="0">
                    <a:pos x="0" y="2147483647"/>
                  </a:cxn>
                  <a:cxn ang="0">
                    <a:pos x="2147483647" y="2147483647"/>
                  </a:cxn>
                </a:cxnLst>
                <a:rect l="txL" t="txT" r="txR" b="txB"/>
                <a:pathLst>
                  <a:path w="2" h="10">
                    <a:moveTo>
                      <a:pt x="1" y="9"/>
                    </a:moveTo>
                    <a:cubicBezTo>
                      <a:pt x="1" y="8"/>
                      <a:pt x="2" y="6"/>
                      <a:pt x="2" y="4"/>
                    </a:cubicBezTo>
                    <a:cubicBezTo>
                      <a:pt x="2" y="3"/>
                      <a:pt x="2" y="2"/>
                      <a:pt x="2" y="0"/>
                    </a:cubicBezTo>
                    <a:cubicBezTo>
                      <a:pt x="2" y="0"/>
                      <a:pt x="1" y="0"/>
                      <a:pt x="1" y="0"/>
                    </a:cubicBezTo>
                    <a:cubicBezTo>
                      <a:pt x="0" y="1"/>
                      <a:pt x="0" y="3"/>
                      <a:pt x="0" y="4"/>
                    </a:cubicBezTo>
                    <a:cubicBezTo>
                      <a:pt x="0" y="6"/>
                      <a:pt x="0" y="8"/>
                      <a:pt x="0" y="9"/>
                    </a:cubicBezTo>
                    <a:cubicBezTo>
                      <a:pt x="0" y="10"/>
                      <a:pt x="1" y="10"/>
                      <a:pt x="1" y="9"/>
                    </a:cubicBezTo>
                    <a:close/>
                  </a:path>
                </a:pathLst>
              </a:custGeom>
              <a:solidFill>
                <a:srgbClr val="FFFFFF">
                  <a:alpha val="100000"/>
                </a:srgbClr>
              </a:solidFill>
              <a:ln w="9525">
                <a:noFill/>
              </a:ln>
            </p:spPr>
            <p:txBody>
              <a:bodyPr/>
              <a:p>
                <a:endParaRPr lang="zh-CN" altLang="en-US"/>
              </a:p>
            </p:txBody>
          </p:sp>
          <p:sp>
            <p:nvSpPr>
              <p:cNvPr id="16764" name="Freeform 397"/>
              <p:cNvSpPr/>
              <p:nvPr/>
            </p:nvSpPr>
            <p:spPr>
              <a:xfrm>
                <a:off x="7246937" y="5060950"/>
                <a:ext cx="85725" cy="84138"/>
              </a:xfrm>
              <a:custGeom>
                <a:avLst/>
                <a:gdLst>
                  <a:gd name="txL" fmla="*/ 0 w 11"/>
                  <a:gd name="txT" fmla="*/ 0 h 11"/>
                  <a:gd name="txR" fmla="*/ 11 w 11"/>
                  <a:gd name="txB" fmla="*/ 11 h 11"/>
                </a:gdLst>
                <a:ahLst/>
                <a:cxnLst>
                  <a:cxn ang="0">
                    <a:pos x="2147483647" y="2147483647"/>
                  </a:cxn>
                  <a:cxn ang="0">
                    <a:pos x="2147483647" y="2147483647"/>
                  </a:cxn>
                  <a:cxn ang="0">
                    <a:pos x="2147483647" y="2147483647"/>
                  </a:cxn>
                  <a:cxn ang="0">
                    <a:pos x="2147483647" y="2147483647"/>
                  </a:cxn>
                  <a:cxn ang="0">
                    <a:pos x="0" y="2147483647"/>
                  </a:cxn>
                  <a:cxn ang="0">
                    <a:pos x="2147483647" y="2147483647"/>
                  </a:cxn>
                </a:cxnLst>
                <a:rect l="txL" t="txT" r="txR" b="txB"/>
                <a:pathLst>
                  <a:path w="11" h="11">
                    <a:moveTo>
                      <a:pt x="1" y="10"/>
                    </a:moveTo>
                    <a:cubicBezTo>
                      <a:pt x="3" y="9"/>
                      <a:pt x="4" y="7"/>
                      <a:pt x="6" y="5"/>
                    </a:cubicBezTo>
                    <a:cubicBezTo>
                      <a:pt x="7" y="5"/>
                      <a:pt x="11" y="4"/>
                      <a:pt x="10" y="2"/>
                    </a:cubicBezTo>
                    <a:cubicBezTo>
                      <a:pt x="8" y="0"/>
                      <a:pt x="4" y="3"/>
                      <a:pt x="3" y="4"/>
                    </a:cubicBezTo>
                    <a:cubicBezTo>
                      <a:pt x="2" y="6"/>
                      <a:pt x="0" y="8"/>
                      <a:pt x="0" y="10"/>
                    </a:cubicBezTo>
                    <a:cubicBezTo>
                      <a:pt x="0" y="10"/>
                      <a:pt x="1" y="11"/>
                      <a:pt x="1" y="10"/>
                    </a:cubicBezTo>
                    <a:close/>
                  </a:path>
                </a:pathLst>
              </a:custGeom>
              <a:solidFill>
                <a:srgbClr val="FFFFFF">
                  <a:alpha val="100000"/>
                </a:srgbClr>
              </a:solidFill>
              <a:ln w="9525">
                <a:noFill/>
              </a:ln>
            </p:spPr>
            <p:txBody>
              <a:bodyPr/>
              <a:p>
                <a:endParaRPr lang="zh-CN" altLang="en-US"/>
              </a:p>
            </p:txBody>
          </p:sp>
          <p:sp>
            <p:nvSpPr>
              <p:cNvPr id="16765" name="Freeform 398"/>
              <p:cNvSpPr/>
              <p:nvPr/>
            </p:nvSpPr>
            <p:spPr>
              <a:xfrm>
                <a:off x="7354887" y="5060950"/>
                <a:ext cx="77788" cy="60325"/>
              </a:xfrm>
              <a:custGeom>
                <a:avLst/>
                <a:gdLst>
                  <a:gd name="txL" fmla="*/ 0 w 10"/>
                  <a:gd name="txT" fmla="*/ 0 h 8"/>
                  <a:gd name="txR" fmla="*/ 10 w 10"/>
                  <a:gd name="txB" fmla="*/ 8 h 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 h="8">
                    <a:moveTo>
                      <a:pt x="1" y="2"/>
                    </a:moveTo>
                    <a:cubicBezTo>
                      <a:pt x="2" y="3"/>
                      <a:pt x="4" y="4"/>
                      <a:pt x="5" y="4"/>
                    </a:cubicBezTo>
                    <a:cubicBezTo>
                      <a:pt x="6" y="5"/>
                      <a:pt x="7" y="7"/>
                      <a:pt x="8" y="8"/>
                    </a:cubicBezTo>
                    <a:cubicBezTo>
                      <a:pt x="9" y="8"/>
                      <a:pt x="10" y="8"/>
                      <a:pt x="10" y="7"/>
                    </a:cubicBezTo>
                    <a:cubicBezTo>
                      <a:pt x="10" y="5"/>
                      <a:pt x="8" y="3"/>
                      <a:pt x="6" y="2"/>
                    </a:cubicBezTo>
                    <a:cubicBezTo>
                      <a:pt x="5" y="1"/>
                      <a:pt x="3" y="0"/>
                      <a:pt x="1" y="1"/>
                    </a:cubicBezTo>
                    <a:cubicBezTo>
                      <a:pt x="0" y="1"/>
                      <a:pt x="0" y="2"/>
                      <a:pt x="1" y="2"/>
                    </a:cubicBezTo>
                    <a:close/>
                  </a:path>
                </a:pathLst>
              </a:custGeom>
              <a:solidFill>
                <a:srgbClr val="FFFFFF">
                  <a:alpha val="100000"/>
                </a:srgbClr>
              </a:solidFill>
              <a:ln w="9525">
                <a:noFill/>
              </a:ln>
            </p:spPr>
            <p:txBody>
              <a:bodyPr/>
              <a:p>
                <a:endParaRPr lang="zh-CN" altLang="en-US"/>
              </a:p>
            </p:txBody>
          </p:sp>
          <p:sp>
            <p:nvSpPr>
              <p:cNvPr id="16766" name="Freeform 399"/>
              <p:cNvSpPr/>
              <p:nvPr/>
            </p:nvSpPr>
            <p:spPr>
              <a:xfrm>
                <a:off x="7416800" y="5121275"/>
                <a:ext cx="53975" cy="39688"/>
              </a:xfrm>
              <a:custGeom>
                <a:avLst/>
                <a:gdLst>
                  <a:gd name="txL" fmla="*/ 0 w 7"/>
                  <a:gd name="txT" fmla="*/ 0 h 5"/>
                  <a:gd name="txR" fmla="*/ 7 w 7"/>
                  <a:gd name="txB" fmla="*/ 5 h 5"/>
                </a:gdLst>
                <a:ahLst/>
                <a:cxnLst>
                  <a:cxn ang="0">
                    <a:pos x="2147483647" y="0"/>
                  </a:cxn>
                  <a:cxn ang="0">
                    <a:pos x="2147483647" y="2147483647"/>
                  </a:cxn>
                  <a:cxn ang="0">
                    <a:pos x="2147483647" y="0"/>
                  </a:cxn>
                </a:cxnLst>
                <a:rect l="txL" t="txT" r="txR" b="txB"/>
                <a:pathLst>
                  <a:path w="7" h="5">
                    <a:moveTo>
                      <a:pt x="4" y="0"/>
                    </a:moveTo>
                    <a:cubicBezTo>
                      <a:pt x="0" y="0"/>
                      <a:pt x="0" y="5"/>
                      <a:pt x="4" y="5"/>
                    </a:cubicBezTo>
                    <a:cubicBezTo>
                      <a:pt x="7" y="5"/>
                      <a:pt x="7" y="0"/>
                      <a:pt x="4" y="0"/>
                    </a:cubicBezTo>
                    <a:close/>
                  </a:path>
                </a:pathLst>
              </a:custGeom>
              <a:solidFill>
                <a:srgbClr val="FFFFFF">
                  <a:alpha val="100000"/>
                </a:srgbClr>
              </a:solidFill>
              <a:ln w="9525">
                <a:noFill/>
              </a:ln>
            </p:spPr>
            <p:txBody>
              <a:bodyPr/>
              <a:p>
                <a:endParaRPr lang="zh-CN" altLang="en-US"/>
              </a:p>
            </p:txBody>
          </p:sp>
          <p:sp>
            <p:nvSpPr>
              <p:cNvPr id="16767" name="Freeform 400"/>
              <p:cNvSpPr>
                <a:spLocks noEditPoints="1"/>
              </p:cNvSpPr>
              <p:nvPr/>
            </p:nvSpPr>
            <p:spPr>
              <a:xfrm>
                <a:off x="11488737" y="3100387"/>
                <a:ext cx="1149350" cy="1265238"/>
              </a:xfrm>
              <a:custGeom>
                <a:avLst/>
                <a:gdLst>
                  <a:gd name="txL" fmla="*/ 0 w 149"/>
                  <a:gd name="txT" fmla="*/ 0 h 164"/>
                  <a:gd name="txR" fmla="*/ 149 w 149"/>
                  <a:gd name="txB" fmla="*/ 164 h 16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9" h="164">
                    <a:moveTo>
                      <a:pt x="2" y="80"/>
                    </a:moveTo>
                    <a:cubicBezTo>
                      <a:pt x="3" y="66"/>
                      <a:pt x="5" y="50"/>
                      <a:pt x="11" y="37"/>
                    </a:cubicBezTo>
                    <a:cubicBezTo>
                      <a:pt x="14" y="33"/>
                      <a:pt x="16" y="31"/>
                      <a:pt x="21" y="29"/>
                    </a:cubicBezTo>
                    <a:cubicBezTo>
                      <a:pt x="29" y="25"/>
                      <a:pt x="38" y="23"/>
                      <a:pt x="47" y="20"/>
                    </a:cubicBezTo>
                    <a:cubicBezTo>
                      <a:pt x="47" y="20"/>
                      <a:pt x="47" y="20"/>
                      <a:pt x="47" y="20"/>
                    </a:cubicBezTo>
                    <a:cubicBezTo>
                      <a:pt x="50" y="13"/>
                      <a:pt x="57" y="13"/>
                      <a:pt x="64" y="15"/>
                    </a:cubicBezTo>
                    <a:cubicBezTo>
                      <a:pt x="73" y="0"/>
                      <a:pt x="107" y="25"/>
                      <a:pt x="114" y="32"/>
                    </a:cubicBezTo>
                    <a:cubicBezTo>
                      <a:pt x="121" y="37"/>
                      <a:pt x="131" y="47"/>
                      <a:pt x="123" y="56"/>
                    </a:cubicBezTo>
                    <a:cubicBezTo>
                      <a:pt x="129" y="61"/>
                      <a:pt x="138" y="67"/>
                      <a:pt x="143" y="73"/>
                    </a:cubicBezTo>
                    <a:cubicBezTo>
                      <a:pt x="149" y="82"/>
                      <a:pt x="144" y="94"/>
                      <a:pt x="143" y="103"/>
                    </a:cubicBezTo>
                    <a:cubicBezTo>
                      <a:pt x="143" y="110"/>
                      <a:pt x="142" y="117"/>
                      <a:pt x="141" y="124"/>
                    </a:cubicBezTo>
                    <a:cubicBezTo>
                      <a:pt x="140" y="131"/>
                      <a:pt x="140" y="139"/>
                      <a:pt x="138" y="145"/>
                    </a:cubicBezTo>
                    <a:cubicBezTo>
                      <a:pt x="135" y="156"/>
                      <a:pt x="121" y="155"/>
                      <a:pt x="112" y="157"/>
                    </a:cubicBezTo>
                    <a:cubicBezTo>
                      <a:pt x="105" y="158"/>
                      <a:pt x="98" y="160"/>
                      <a:pt x="90" y="161"/>
                    </a:cubicBezTo>
                    <a:cubicBezTo>
                      <a:pt x="85" y="162"/>
                      <a:pt x="79" y="164"/>
                      <a:pt x="74" y="162"/>
                    </a:cubicBezTo>
                    <a:cubicBezTo>
                      <a:pt x="70" y="160"/>
                      <a:pt x="66" y="157"/>
                      <a:pt x="63" y="154"/>
                    </a:cubicBezTo>
                    <a:cubicBezTo>
                      <a:pt x="56" y="149"/>
                      <a:pt x="50" y="144"/>
                      <a:pt x="43" y="139"/>
                    </a:cubicBezTo>
                    <a:cubicBezTo>
                      <a:pt x="32" y="129"/>
                      <a:pt x="18" y="121"/>
                      <a:pt x="8" y="110"/>
                    </a:cubicBezTo>
                    <a:cubicBezTo>
                      <a:pt x="0" y="102"/>
                      <a:pt x="1" y="91"/>
                      <a:pt x="2" y="80"/>
                    </a:cubicBezTo>
                    <a:close/>
                    <a:moveTo>
                      <a:pt x="97" y="35"/>
                    </a:moveTo>
                    <a:cubicBezTo>
                      <a:pt x="101" y="39"/>
                      <a:pt x="107" y="44"/>
                      <a:pt x="109" y="50"/>
                    </a:cubicBezTo>
                    <a:cubicBezTo>
                      <a:pt x="110" y="47"/>
                      <a:pt x="111" y="44"/>
                      <a:pt x="108" y="39"/>
                    </a:cubicBezTo>
                    <a:cubicBezTo>
                      <a:pt x="107" y="37"/>
                      <a:pt x="102" y="34"/>
                      <a:pt x="100" y="33"/>
                    </a:cubicBezTo>
                    <a:cubicBezTo>
                      <a:pt x="96" y="29"/>
                      <a:pt x="91" y="26"/>
                      <a:pt x="86" y="24"/>
                    </a:cubicBezTo>
                    <a:cubicBezTo>
                      <a:pt x="83" y="22"/>
                      <a:pt x="75" y="17"/>
                      <a:pt x="70" y="18"/>
                    </a:cubicBezTo>
                    <a:cubicBezTo>
                      <a:pt x="82" y="23"/>
                      <a:pt x="93" y="31"/>
                      <a:pt x="97" y="35"/>
                    </a:cubicBezTo>
                    <a:close/>
                    <a:moveTo>
                      <a:pt x="114" y="69"/>
                    </a:moveTo>
                    <a:cubicBezTo>
                      <a:pt x="111" y="71"/>
                      <a:pt x="108" y="71"/>
                      <a:pt x="104" y="71"/>
                    </a:cubicBezTo>
                    <a:cubicBezTo>
                      <a:pt x="105" y="71"/>
                      <a:pt x="105" y="72"/>
                      <a:pt x="106" y="72"/>
                    </a:cubicBezTo>
                    <a:cubicBezTo>
                      <a:pt x="107" y="72"/>
                      <a:pt x="109" y="72"/>
                      <a:pt x="111" y="71"/>
                    </a:cubicBezTo>
                    <a:cubicBezTo>
                      <a:pt x="113" y="71"/>
                      <a:pt x="115" y="71"/>
                      <a:pt x="117" y="70"/>
                    </a:cubicBezTo>
                    <a:cubicBezTo>
                      <a:pt x="117" y="69"/>
                      <a:pt x="116" y="68"/>
                      <a:pt x="115" y="67"/>
                    </a:cubicBezTo>
                    <a:cubicBezTo>
                      <a:pt x="115" y="67"/>
                      <a:pt x="114" y="68"/>
                      <a:pt x="114" y="69"/>
                    </a:cubicBezTo>
                    <a:close/>
                    <a:moveTo>
                      <a:pt x="101" y="67"/>
                    </a:moveTo>
                    <a:cubicBezTo>
                      <a:pt x="102" y="65"/>
                      <a:pt x="103" y="63"/>
                      <a:pt x="104" y="61"/>
                    </a:cubicBezTo>
                    <a:cubicBezTo>
                      <a:pt x="102" y="62"/>
                      <a:pt x="101" y="64"/>
                      <a:pt x="100" y="65"/>
                    </a:cubicBezTo>
                    <a:cubicBezTo>
                      <a:pt x="100" y="66"/>
                      <a:pt x="101" y="67"/>
                      <a:pt x="101" y="67"/>
                    </a:cubicBezTo>
                    <a:close/>
                    <a:moveTo>
                      <a:pt x="97" y="72"/>
                    </a:moveTo>
                    <a:cubicBezTo>
                      <a:pt x="95" y="74"/>
                      <a:pt x="92" y="74"/>
                      <a:pt x="90" y="74"/>
                    </a:cubicBezTo>
                    <a:cubicBezTo>
                      <a:pt x="91" y="75"/>
                      <a:pt x="92" y="75"/>
                      <a:pt x="94" y="75"/>
                    </a:cubicBezTo>
                    <a:cubicBezTo>
                      <a:pt x="96" y="75"/>
                      <a:pt x="97" y="74"/>
                      <a:pt x="99" y="74"/>
                    </a:cubicBezTo>
                    <a:cubicBezTo>
                      <a:pt x="98" y="73"/>
                      <a:pt x="98" y="72"/>
                      <a:pt x="97" y="71"/>
                    </a:cubicBezTo>
                    <a:cubicBezTo>
                      <a:pt x="97" y="72"/>
                      <a:pt x="97" y="72"/>
                      <a:pt x="97" y="72"/>
                    </a:cubicBezTo>
                    <a:close/>
                    <a:moveTo>
                      <a:pt x="85" y="69"/>
                    </a:moveTo>
                    <a:cubicBezTo>
                      <a:pt x="87" y="65"/>
                      <a:pt x="89" y="61"/>
                      <a:pt x="91" y="56"/>
                    </a:cubicBezTo>
                    <a:cubicBezTo>
                      <a:pt x="93" y="52"/>
                      <a:pt x="95" y="48"/>
                      <a:pt x="91" y="43"/>
                    </a:cubicBezTo>
                    <a:cubicBezTo>
                      <a:pt x="89" y="41"/>
                      <a:pt x="85" y="38"/>
                      <a:pt x="83" y="36"/>
                    </a:cubicBezTo>
                    <a:cubicBezTo>
                      <a:pt x="79" y="33"/>
                      <a:pt x="74" y="30"/>
                      <a:pt x="69" y="27"/>
                    </a:cubicBezTo>
                    <a:cubicBezTo>
                      <a:pt x="64" y="25"/>
                      <a:pt x="51" y="16"/>
                      <a:pt x="49" y="25"/>
                    </a:cubicBezTo>
                    <a:cubicBezTo>
                      <a:pt x="49" y="26"/>
                      <a:pt x="48" y="26"/>
                      <a:pt x="48" y="26"/>
                    </a:cubicBezTo>
                    <a:cubicBezTo>
                      <a:pt x="47" y="28"/>
                      <a:pt x="46" y="32"/>
                      <a:pt x="46" y="33"/>
                    </a:cubicBezTo>
                    <a:cubicBezTo>
                      <a:pt x="46" y="36"/>
                      <a:pt x="44" y="38"/>
                      <a:pt x="44" y="41"/>
                    </a:cubicBezTo>
                    <a:cubicBezTo>
                      <a:pt x="44" y="41"/>
                      <a:pt x="44" y="41"/>
                      <a:pt x="44" y="41"/>
                    </a:cubicBezTo>
                    <a:cubicBezTo>
                      <a:pt x="44" y="41"/>
                      <a:pt x="45" y="41"/>
                      <a:pt x="45" y="41"/>
                    </a:cubicBezTo>
                    <a:cubicBezTo>
                      <a:pt x="47" y="44"/>
                      <a:pt x="51" y="45"/>
                      <a:pt x="54" y="47"/>
                    </a:cubicBezTo>
                    <a:cubicBezTo>
                      <a:pt x="65" y="53"/>
                      <a:pt x="75" y="61"/>
                      <a:pt x="85" y="69"/>
                    </a:cubicBezTo>
                    <a:close/>
                    <a:moveTo>
                      <a:pt x="43" y="34"/>
                    </a:moveTo>
                    <a:cubicBezTo>
                      <a:pt x="42" y="34"/>
                      <a:pt x="42" y="34"/>
                      <a:pt x="41" y="34"/>
                    </a:cubicBezTo>
                    <a:cubicBezTo>
                      <a:pt x="40" y="35"/>
                      <a:pt x="39" y="35"/>
                      <a:pt x="38" y="36"/>
                    </a:cubicBezTo>
                    <a:cubicBezTo>
                      <a:pt x="39" y="37"/>
                      <a:pt x="40" y="38"/>
                      <a:pt x="41" y="39"/>
                    </a:cubicBezTo>
                    <a:cubicBezTo>
                      <a:pt x="42" y="37"/>
                      <a:pt x="42" y="36"/>
                      <a:pt x="43" y="34"/>
                    </a:cubicBezTo>
                    <a:close/>
                    <a:moveTo>
                      <a:pt x="117" y="61"/>
                    </a:moveTo>
                    <a:cubicBezTo>
                      <a:pt x="117" y="62"/>
                      <a:pt x="116" y="63"/>
                      <a:pt x="116" y="64"/>
                    </a:cubicBezTo>
                    <a:cubicBezTo>
                      <a:pt x="116" y="64"/>
                      <a:pt x="116" y="64"/>
                      <a:pt x="115" y="65"/>
                    </a:cubicBezTo>
                    <a:cubicBezTo>
                      <a:pt x="117" y="67"/>
                      <a:pt x="118" y="68"/>
                      <a:pt x="120" y="70"/>
                    </a:cubicBezTo>
                    <a:cubicBezTo>
                      <a:pt x="120" y="71"/>
                      <a:pt x="120" y="72"/>
                      <a:pt x="119" y="72"/>
                    </a:cubicBezTo>
                    <a:cubicBezTo>
                      <a:pt x="117" y="72"/>
                      <a:pt x="115" y="73"/>
                      <a:pt x="113" y="73"/>
                    </a:cubicBezTo>
                    <a:cubicBezTo>
                      <a:pt x="111" y="74"/>
                      <a:pt x="108" y="75"/>
                      <a:pt x="105" y="74"/>
                    </a:cubicBezTo>
                    <a:cubicBezTo>
                      <a:pt x="104" y="74"/>
                      <a:pt x="104" y="73"/>
                      <a:pt x="103" y="72"/>
                    </a:cubicBezTo>
                    <a:cubicBezTo>
                      <a:pt x="101" y="71"/>
                      <a:pt x="100" y="70"/>
                      <a:pt x="99" y="68"/>
                    </a:cubicBezTo>
                    <a:cubicBezTo>
                      <a:pt x="98" y="69"/>
                      <a:pt x="98" y="69"/>
                      <a:pt x="98" y="70"/>
                    </a:cubicBezTo>
                    <a:cubicBezTo>
                      <a:pt x="99" y="71"/>
                      <a:pt x="100" y="73"/>
                      <a:pt x="102" y="74"/>
                    </a:cubicBezTo>
                    <a:cubicBezTo>
                      <a:pt x="102" y="75"/>
                      <a:pt x="102" y="76"/>
                      <a:pt x="101" y="76"/>
                    </a:cubicBezTo>
                    <a:cubicBezTo>
                      <a:pt x="98" y="77"/>
                      <a:pt x="93" y="79"/>
                      <a:pt x="89" y="78"/>
                    </a:cubicBezTo>
                    <a:cubicBezTo>
                      <a:pt x="88" y="77"/>
                      <a:pt x="86" y="75"/>
                      <a:pt x="85" y="74"/>
                    </a:cubicBezTo>
                    <a:cubicBezTo>
                      <a:pt x="84" y="74"/>
                      <a:pt x="84" y="73"/>
                      <a:pt x="84" y="73"/>
                    </a:cubicBezTo>
                    <a:cubicBezTo>
                      <a:pt x="71" y="61"/>
                      <a:pt x="56" y="52"/>
                      <a:pt x="41" y="43"/>
                    </a:cubicBezTo>
                    <a:cubicBezTo>
                      <a:pt x="41" y="43"/>
                      <a:pt x="40" y="42"/>
                      <a:pt x="41" y="41"/>
                    </a:cubicBezTo>
                    <a:cubicBezTo>
                      <a:pt x="41" y="41"/>
                      <a:pt x="41" y="41"/>
                      <a:pt x="41" y="41"/>
                    </a:cubicBezTo>
                    <a:cubicBezTo>
                      <a:pt x="39" y="40"/>
                      <a:pt x="37" y="38"/>
                      <a:pt x="35" y="37"/>
                    </a:cubicBezTo>
                    <a:cubicBezTo>
                      <a:pt x="34" y="36"/>
                      <a:pt x="34" y="35"/>
                      <a:pt x="35" y="35"/>
                    </a:cubicBezTo>
                    <a:cubicBezTo>
                      <a:pt x="37" y="34"/>
                      <a:pt x="38" y="33"/>
                      <a:pt x="40" y="32"/>
                    </a:cubicBezTo>
                    <a:cubicBezTo>
                      <a:pt x="41" y="31"/>
                      <a:pt x="42" y="31"/>
                      <a:pt x="44" y="31"/>
                    </a:cubicBezTo>
                    <a:cubicBezTo>
                      <a:pt x="44" y="29"/>
                      <a:pt x="44" y="28"/>
                      <a:pt x="44" y="27"/>
                    </a:cubicBezTo>
                    <a:cubicBezTo>
                      <a:pt x="42" y="27"/>
                      <a:pt x="40" y="28"/>
                      <a:pt x="38" y="29"/>
                    </a:cubicBezTo>
                    <a:cubicBezTo>
                      <a:pt x="31" y="31"/>
                      <a:pt x="24" y="32"/>
                      <a:pt x="31" y="41"/>
                    </a:cubicBezTo>
                    <a:cubicBezTo>
                      <a:pt x="36" y="46"/>
                      <a:pt x="44" y="50"/>
                      <a:pt x="51" y="55"/>
                    </a:cubicBezTo>
                    <a:cubicBezTo>
                      <a:pt x="57" y="60"/>
                      <a:pt x="64" y="65"/>
                      <a:pt x="71" y="69"/>
                    </a:cubicBezTo>
                    <a:cubicBezTo>
                      <a:pt x="77" y="74"/>
                      <a:pt x="83" y="78"/>
                      <a:pt x="90" y="80"/>
                    </a:cubicBezTo>
                    <a:cubicBezTo>
                      <a:pt x="99" y="82"/>
                      <a:pt x="107" y="80"/>
                      <a:pt x="115" y="78"/>
                    </a:cubicBezTo>
                    <a:cubicBezTo>
                      <a:pt x="118" y="78"/>
                      <a:pt x="126" y="77"/>
                      <a:pt x="128" y="76"/>
                    </a:cubicBezTo>
                    <a:cubicBezTo>
                      <a:pt x="130" y="73"/>
                      <a:pt x="128" y="73"/>
                      <a:pt x="126" y="70"/>
                    </a:cubicBezTo>
                    <a:cubicBezTo>
                      <a:pt x="123" y="67"/>
                      <a:pt x="120" y="64"/>
                      <a:pt x="117" y="61"/>
                    </a:cubicBezTo>
                    <a:close/>
                    <a:moveTo>
                      <a:pt x="4" y="94"/>
                    </a:moveTo>
                    <a:cubicBezTo>
                      <a:pt x="5" y="109"/>
                      <a:pt x="22" y="118"/>
                      <a:pt x="33" y="127"/>
                    </a:cubicBezTo>
                    <a:cubicBezTo>
                      <a:pt x="45" y="136"/>
                      <a:pt x="56" y="145"/>
                      <a:pt x="68" y="154"/>
                    </a:cubicBezTo>
                    <a:cubicBezTo>
                      <a:pt x="76" y="161"/>
                      <a:pt x="83" y="159"/>
                      <a:pt x="93" y="157"/>
                    </a:cubicBezTo>
                    <a:cubicBezTo>
                      <a:pt x="100" y="156"/>
                      <a:pt x="107" y="155"/>
                      <a:pt x="115" y="153"/>
                    </a:cubicBezTo>
                    <a:cubicBezTo>
                      <a:pt x="125" y="151"/>
                      <a:pt x="133" y="152"/>
                      <a:pt x="136" y="140"/>
                    </a:cubicBezTo>
                    <a:cubicBezTo>
                      <a:pt x="137" y="133"/>
                      <a:pt x="137" y="125"/>
                      <a:pt x="138" y="118"/>
                    </a:cubicBezTo>
                    <a:cubicBezTo>
                      <a:pt x="139" y="111"/>
                      <a:pt x="140" y="104"/>
                      <a:pt x="141" y="97"/>
                    </a:cubicBezTo>
                    <a:cubicBezTo>
                      <a:pt x="141" y="91"/>
                      <a:pt x="143" y="85"/>
                      <a:pt x="142" y="79"/>
                    </a:cubicBezTo>
                    <a:cubicBezTo>
                      <a:pt x="141" y="74"/>
                      <a:pt x="135" y="71"/>
                      <a:pt x="131" y="67"/>
                    </a:cubicBezTo>
                    <a:cubicBezTo>
                      <a:pt x="128" y="64"/>
                      <a:pt x="124" y="61"/>
                      <a:pt x="121" y="58"/>
                    </a:cubicBezTo>
                    <a:cubicBezTo>
                      <a:pt x="120" y="58"/>
                      <a:pt x="120" y="59"/>
                      <a:pt x="119" y="59"/>
                    </a:cubicBezTo>
                    <a:cubicBezTo>
                      <a:pt x="125" y="64"/>
                      <a:pt x="139" y="75"/>
                      <a:pt x="128" y="79"/>
                    </a:cubicBezTo>
                    <a:cubicBezTo>
                      <a:pt x="123" y="81"/>
                      <a:pt x="116" y="81"/>
                      <a:pt x="110" y="82"/>
                    </a:cubicBezTo>
                    <a:cubicBezTo>
                      <a:pt x="105" y="83"/>
                      <a:pt x="100" y="85"/>
                      <a:pt x="95" y="84"/>
                    </a:cubicBezTo>
                    <a:cubicBezTo>
                      <a:pt x="85" y="83"/>
                      <a:pt x="77" y="78"/>
                      <a:pt x="70" y="73"/>
                    </a:cubicBezTo>
                    <a:cubicBezTo>
                      <a:pt x="60" y="66"/>
                      <a:pt x="50" y="58"/>
                      <a:pt x="40" y="51"/>
                    </a:cubicBezTo>
                    <a:cubicBezTo>
                      <a:pt x="35" y="47"/>
                      <a:pt x="25" y="42"/>
                      <a:pt x="24" y="35"/>
                    </a:cubicBezTo>
                    <a:cubicBezTo>
                      <a:pt x="24" y="33"/>
                      <a:pt x="25" y="32"/>
                      <a:pt x="26" y="30"/>
                    </a:cubicBezTo>
                    <a:cubicBezTo>
                      <a:pt x="26" y="30"/>
                      <a:pt x="26" y="30"/>
                      <a:pt x="25" y="31"/>
                    </a:cubicBezTo>
                    <a:cubicBezTo>
                      <a:pt x="20" y="33"/>
                      <a:pt x="16" y="35"/>
                      <a:pt x="14" y="40"/>
                    </a:cubicBezTo>
                    <a:cubicBezTo>
                      <a:pt x="12" y="44"/>
                      <a:pt x="11" y="47"/>
                      <a:pt x="11" y="50"/>
                    </a:cubicBezTo>
                    <a:cubicBezTo>
                      <a:pt x="7" y="64"/>
                      <a:pt x="4" y="79"/>
                      <a:pt x="4" y="94"/>
                    </a:cubicBezTo>
                    <a:close/>
                  </a:path>
                </a:pathLst>
              </a:custGeom>
              <a:solidFill>
                <a:srgbClr val="FFFFFF">
                  <a:alpha val="100000"/>
                </a:srgbClr>
              </a:solidFill>
              <a:ln w="9525">
                <a:noFill/>
              </a:ln>
            </p:spPr>
            <p:txBody>
              <a:bodyPr/>
              <a:p>
                <a:endParaRPr lang="zh-CN" altLang="en-US"/>
              </a:p>
            </p:txBody>
          </p:sp>
          <p:sp>
            <p:nvSpPr>
              <p:cNvPr id="16768" name="Freeform 401"/>
              <p:cNvSpPr>
                <a:spLocks noEditPoints="1"/>
              </p:cNvSpPr>
              <p:nvPr/>
            </p:nvSpPr>
            <p:spPr>
              <a:xfrm>
                <a:off x="12274550" y="3795712"/>
                <a:ext cx="193675" cy="493713"/>
              </a:xfrm>
              <a:custGeom>
                <a:avLst/>
                <a:gdLst>
                  <a:gd name="txL" fmla="*/ 0 w 25"/>
                  <a:gd name="txT" fmla="*/ 0 h 64"/>
                  <a:gd name="txR" fmla="*/ 25 w 25"/>
                  <a:gd name="txB" fmla="*/ 64 h 64"/>
                </a:gdLst>
                <a:ahLst/>
                <a:cxnLst>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5" h="64">
                    <a:moveTo>
                      <a:pt x="0" y="56"/>
                    </a:moveTo>
                    <a:cubicBezTo>
                      <a:pt x="2" y="42"/>
                      <a:pt x="4" y="28"/>
                      <a:pt x="6" y="14"/>
                    </a:cubicBezTo>
                    <a:cubicBezTo>
                      <a:pt x="6" y="11"/>
                      <a:pt x="6" y="5"/>
                      <a:pt x="8" y="3"/>
                    </a:cubicBezTo>
                    <a:cubicBezTo>
                      <a:pt x="10" y="1"/>
                      <a:pt x="14" y="1"/>
                      <a:pt x="17" y="0"/>
                    </a:cubicBezTo>
                    <a:cubicBezTo>
                      <a:pt x="22" y="0"/>
                      <a:pt x="24" y="1"/>
                      <a:pt x="23" y="6"/>
                    </a:cubicBezTo>
                    <a:cubicBezTo>
                      <a:pt x="20" y="20"/>
                      <a:pt x="18" y="35"/>
                      <a:pt x="15" y="49"/>
                    </a:cubicBezTo>
                    <a:cubicBezTo>
                      <a:pt x="19" y="51"/>
                      <a:pt x="22" y="55"/>
                      <a:pt x="25" y="58"/>
                    </a:cubicBezTo>
                    <a:cubicBezTo>
                      <a:pt x="25" y="59"/>
                      <a:pt x="25" y="60"/>
                      <a:pt x="24" y="60"/>
                    </a:cubicBezTo>
                    <a:cubicBezTo>
                      <a:pt x="19" y="61"/>
                      <a:pt x="14" y="63"/>
                      <a:pt x="9" y="64"/>
                    </a:cubicBezTo>
                    <a:cubicBezTo>
                      <a:pt x="7" y="64"/>
                      <a:pt x="4" y="64"/>
                      <a:pt x="2" y="62"/>
                    </a:cubicBezTo>
                    <a:cubicBezTo>
                      <a:pt x="1" y="60"/>
                      <a:pt x="1" y="59"/>
                      <a:pt x="1" y="57"/>
                    </a:cubicBezTo>
                    <a:cubicBezTo>
                      <a:pt x="1" y="57"/>
                      <a:pt x="0" y="56"/>
                      <a:pt x="0" y="56"/>
                    </a:cubicBezTo>
                    <a:close/>
                    <a:moveTo>
                      <a:pt x="17" y="21"/>
                    </a:moveTo>
                    <a:cubicBezTo>
                      <a:pt x="18" y="17"/>
                      <a:pt x="20" y="9"/>
                      <a:pt x="20" y="5"/>
                    </a:cubicBezTo>
                    <a:cubicBezTo>
                      <a:pt x="19" y="4"/>
                      <a:pt x="20" y="4"/>
                      <a:pt x="19" y="3"/>
                    </a:cubicBezTo>
                    <a:cubicBezTo>
                      <a:pt x="19" y="3"/>
                      <a:pt x="15" y="4"/>
                      <a:pt x="14" y="4"/>
                    </a:cubicBezTo>
                    <a:cubicBezTo>
                      <a:pt x="12" y="5"/>
                      <a:pt x="13" y="3"/>
                      <a:pt x="11" y="6"/>
                    </a:cubicBezTo>
                    <a:cubicBezTo>
                      <a:pt x="10" y="8"/>
                      <a:pt x="10" y="12"/>
                      <a:pt x="9" y="14"/>
                    </a:cubicBezTo>
                    <a:cubicBezTo>
                      <a:pt x="9" y="19"/>
                      <a:pt x="8" y="23"/>
                      <a:pt x="7" y="28"/>
                    </a:cubicBezTo>
                    <a:cubicBezTo>
                      <a:pt x="6" y="35"/>
                      <a:pt x="5" y="43"/>
                      <a:pt x="4" y="50"/>
                    </a:cubicBezTo>
                    <a:cubicBezTo>
                      <a:pt x="5" y="50"/>
                      <a:pt x="5" y="50"/>
                      <a:pt x="5" y="49"/>
                    </a:cubicBezTo>
                    <a:cubicBezTo>
                      <a:pt x="6" y="49"/>
                      <a:pt x="6" y="49"/>
                      <a:pt x="6" y="49"/>
                    </a:cubicBezTo>
                    <a:cubicBezTo>
                      <a:pt x="6" y="49"/>
                      <a:pt x="6" y="49"/>
                      <a:pt x="6" y="49"/>
                    </a:cubicBezTo>
                    <a:cubicBezTo>
                      <a:pt x="8" y="48"/>
                      <a:pt x="10" y="47"/>
                      <a:pt x="12" y="48"/>
                    </a:cubicBezTo>
                    <a:cubicBezTo>
                      <a:pt x="14" y="39"/>
                      <a:pt x="15" y="30"/>
                      <a:pt x="17" y="21"/>
                    </a:cubicBezTo>
                    <a:close/>
                    <a:moveTo>
                      <a:pt x="6" y="61"/>
                    </a:moveTo>
                    <a:cubicBezTo>
                      <a:pt x="8" y="61"/>
                      <a:pt x="12" y="60"/>
                      <a:pt x="14" y="59"/>
                    </a:cubicBezTo>
                    <a:cubicBezTo>
                      <a:pt x="16" y="59"/>
                      <a:pt x="18" y="58"/>
                      <a:pt x="21" y="58"/>
                    </a:cubicBezTo>
                    <a:cubicBezTo>
                      <a:pt x="18" y="54"/>
                      <a:pt x="13" y="49"/>
                      <a:pt x="8" y="52"/>
                    </a:cubicBezTo>
                    <a:cubicBezTo>
                      <a:pt x="6" y="54"/>
                      <a:pt x="2" y="59"/>
                      <a:pt x="6" y="61"/>
                    </a:cubicBezTo>
                    <a:close/>
                  </a:path>
                </a:pathLst>
              </a:custGeom>
              <a:solidFill>
                <a:srgbClr val="FFFFFF">
                  <a:alpha val="100000"/>
                </a:srgbClr>
              </a:solidFill>
              <a:ln w="9525">
                <a:noFill/>
              </a:ln>
            </p:spPr>
            <p:txBody>
              <a:bodyPr/>
              <a:p>
                <a:endParaRPr lang="zh-CN" altLang="en-US"/>
              </a:p>
            </p:txBody>
          </p:sp>
          <p:sp>
            <p:nvSpPr>
              <p:cNvPr id="16769" name="Freeform 402"/>
              <p:cNvSpPr/>
              <p:nvPr/>
            </p:nvSpPr>
            <p:spPr>
              <a:xfrm>
                <a:off x="12074525" y="3733800"/>
                <a:ext cx="123825" cy="569913"/>
              </a:xfrm>
              <a:custGeom>
                <a:avLst/>
                <a:gdLst>
                  <a:gd name="txL" fmla="*/ 0 w 16"/>
                  <a:gd name="txT" fmla="*/ 0 h 74"/>
                  <a:gd name="txR" fmla="*/ 16 w 16"/>
                  <a:gd name="txB" fmla="*/ 74 h 74"/>
                </a:gdLst>
                <a:ahLst/>
                <a:cxnLst>
                  <a:cxn ang="0">
                    <a:pos x="2147483647" y="2147483647"/>
                  </a:cxn>
                  <a:cxn ang="0">
                    <a:pos x="2147483647" y="2147483647"/>
                  </a:cxn>
                  <a:cxn ang="0">
                    <a:pos x="2147483647" y="0"/>
                  </a:cxn>
                  <a:cxn ang="0">
                    <a:pos x="2147483647" y="2147483647"/>
                  </a:cxn>
                  <a:cxn ang="0">
                    <a:pos x="2147483647" y="2147483647"/>
                  </a:cxn>
                  <a:cxn ang="0">
                    <a:pos x="0" y="2147483647"/>
                  </a:cxn>
                  <a:cxn ang="0">
                    <a:pos x="2147483647" y="2147483647"/>
                  </a:cxn>
                </a:cxnLst>
                <a:rect l="txL" t="txT" r="txR" b="txB"/>
                <a:pathLst>
                  <a:path w="16" h="74">
                    <a:moveTo>
                      <a:pt x="9" y="38"/>
                    </a:moveTo>
                    <a:cubicBezTo>
                      <a:pt x="11" y="26"/>
                      <a:pt x="16" y="7"/>
                      <a:pt x="2" y="1"/>
                    </a:cubicBezTo>
                    <a:cubicBezTo>
                      <a:pt x="2" y="1"/>
                      <a:pt x="2" y="0"/>
                      <a:pt x="2" y="0"/>
                    </a:cubicBezTo>
                    <a:cubicBezTo>
                      <a:pt x="14" y="4"/>
                      <a:pt x="13" y="17"/>
                      <a:pt x="12" y="26"/>
                    </a:cubicBezTo>
                    <a:cubicBezTo>
                      <a:pt x="10" y="42"/>
                      <a:pt x="6" y="58"/>
                      <a:pt x="2" y="73"/>
                    </a:cubicBezTo>
                    <a:cubicBezTo>
                      <a:pt x="2" y="74"/>
                      <a:pt x="0" y="74"/>
                      <a:pt x="0" y="73"/>
                    </a:cubicBezTo>
                    <a:cubicBezTo>
                      <a:pt x="4" y="61"/>
                      <a:pt x="6" y="50"/>
                      <a:pt x="9" y="38"/>
                    </a:cubicBezTo>
                    <a:close/>
                  </a:path>
                </a:pathLst>
              </a:custGeom>
              <a:solidFill>
                <a:srgbClr val="FFFFFF">
                  <a:alpha val="100000"/>
                </a:srgbClr>
              </a:solidFill>
              <a:ln w="9525">
                <a:noFill/>
              </a:ln>
            </p:spPr>
            <p:txBody>
              <a:bodyPr/>
              <a:p>
                <a:endParaRPr lang="zh-CN" altLang="en-US"/>
              </a:p>
            </p:txBody>
          </p:sp>
          <p:sp>
            <p:nvSpPr>
              <p:cNvPr id="16770" name="Freeform 403"/>
              <p:cNvSpPr>
                <a:spLocks noEditPoints="1"/>
              </p:cNvSpPr>
              <p:nvPr/>
            </p:nvSpPr>
            <p:spPr>
              <a:xfrm>
                <a:off x="11726862" y="3863975"/>
                <a:ext cx="147638" cy="185738"/>
              </a:xfrm>
              <a:custGeom>
                <a:avLst/>
                <a:gdLst>
                  <a:gd name="txL" fmla="*/ 0 w 19"/>
                  <a:gd name="txT" fmla="*/ 0 h 24"/>
                  <a:gd name="txR" fmla="*/ 19 w 19"/>
                  <a:gd name="txB" fmla="*/ 24 h 2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9" h="24">
                    <a:moveTo>
                      <a:pt x="16" y="7"/>
                    </a:moveTo>
                    <a:cubicBezTo>
                      <a:pt x="19" y="11"/>
                      <a:pt x="18" y="16"/>
                      <a:pt x="15" y="19"/>
                    </a:cubicBezTo>
                    <a:cubicBezTo>
                      <a:pt x="14" y="24"/>
                      <a:pt x="7" y="24"/>
                      <a:pt x="4" y="21"/>
                    </a:cubicBezTo>
                    <a:cubicBezTo>
                      <a:pt x="0" y="17"/>
                      <a:pt x="1" y="9"/>
                      <a:pt x="4" y="5"/>
                    </a:cubicBezTo>
                    <a:cubicBezTo>
                      <a:pt x="8" y="0"/>
                      <a:pt x="14" y="2"/>
                      <a:pt x="16" y="7"/>
                    </a:cubicBezTo>
                    <a:close/>
                    <a:moveTo>
                      <a:pt x="13" y="5"/>
                    </a:moveTo>
                    <a:cubicBezTo>
                      <a:pt x="13" y="5"/>
                      <a:pt x="13" y="6"/>
                      <a:pt x="13" y="6"/>
                    </a:cubicBezTo>
                    <a:cubicBezTo>
                      <a:pt x="13" y="6"/>
                      <a:pt x="13" y="6"/>
                      <a:pt x="14" y="6"/>
                    </a:cubicBezTo>
                    <a:cubicBezTo>
                      <a:pt x="14" y="7"/>
                      <a:pt x="14" y="7"/>
                      <a:pt x="14" y="8"/>
                    </a:cubicBezTo>
                    <a:cubicBezTo>
                      <a:pt x="14" y="7"/>
                      <a:pt x="14" y="7"/>
                      <a:pt x="14" y="7"/>
                    </a:cubicBezTo>
                    <a:cubicBezTo>
                      <a:pt x="15" y="7"/>
                      <a:pt x="15" y="7"/>
                      <a:pt x="15" y="7"/>
                    </a:cubicBezTo>
                    <a:cubicBezTo>
                      <a:pt x="14" y="6"/>
                      <a:pt x="14" y="6"/>
                      <a:pt x="13" y="5"/>
                    </a:cubicBezTo>
                    <a:close/>
                    <a:moveTo>
                      <a:pt x="15" y="18"/>
                    </a:moveTo>
                    <a:cubicBezTo>
                      <a:pt x="15" y="17"/>
                      <a:pt x="15" y="17"/>
                      <a:pt x="15" y="17"/>
                    </a:cubicBezTo>
                    <a:cubicBezTo>
                      <a:pt x="16" y="16"/>
                      <a:pt x="16" y="14"/>
                      <a:pt x="16" y="13"/>
                    </a:cubicBezTo>
                    <a:cubicBezTo>
                      <a:pt x="16" y="11"/>
                      <a:pt x="16" y="9"/>
                      <a:pt x="15" y="8"/>
                    </a:cubicBezTo>
                    <a:cubicBezTo>
                      <a:pt x="13" y="11"/>
                      <a:pt x="11" y="15"/>
                      <a:pt x="9" y="19"/>
                    </a:cubicBezTo>
                    <a:cubicBezTo>
                      <a:pt x="9" y="20"/>
                      <a:pt x="7" y="19"/>
                      <a:pt x="8" y="18"/>
                    </a:cubicBezTo>
                    <a:cubicBezTo>
                      <a:pt x="9" y="15"/>
                      <a:pt x="11" y="12"/>
                      <a:pt x="13" y="9"/>
                    </a:cubicBezTo>
                    <a:cubicBezTo>
                      <a:pt x="12" y="9"/>
                      <a:pt x="12" y="9"/>
                      <a:pt x="11" y="8"/>
                    </a:cubicBezTo>
                    <a:cubicBezTo>
                      <a:pt x="11" y="9"/>
                      <a:pt x="10" y="10"/>
                      <a:pt x="9" y="11"/>
                    </a:cubicBezTo>
                    <a:cubicBezTo>
                      <a:pt x="8" y="14"/>
                      <a:pt x="7" y="16"/>
                      <a:pt x="7" y="19"/>
                    </a:cubicBezTo>
                    <a:cubicBezTo>
                      <a:pt x="9" y="21"/>
                      <a:pt x="13" y="21"/>
                      <a:pt x="15" y="18"/>
                    </a:cubicBezTo>
                    <a:close/>
                    <a:moveTo>
                      <a:pt x="4" y="15"/>
                    </a:moveTo>
                    <a:cubicBezTo>
                      <a:pt x="4" y="16"/>
                      <a:pt x="5" y="17"/>
                      <a:pt x="5" y="17"/>
                    </a:cubicBezTo>
                    <a:cubicBezTo>
                      <a:pt x="6" y="13"/>
                      <a:pt x="8" y="7"/>
                      <a:pt x="12" y="5"/>
                    </a:cubicBezTo>
                    <a:cubicBezTo>
                      <a:pt x="11" y="3"/>
                      <a:pt x="9" y="3"/>
                      <a:pt x="6" y="5"/>
                    </a:cubicBezTo>
                    <a:cubicBezTo>
                      <a:pt x="4" y="8"/>
                      <a:pt x="3" y="12"/>
                      <a:pt x="4" y="15"/>
                    </a:cubicBezTo>
                    <a:close/>
                  </a:path>
                </a:pathLst>
              </a:custGeom>
              <a:solidFill>
                <a:srgbClr val="FFFFFF">
                  <a:alpha val="100000"/>
                </a:srgbClr>
              </a:solidFill>
              <a:ln w="9525">
                <a:noFill/>
              </a:ln>
            </p:spPr>
            <p:txBody>
              <a:bodyPr/>
              <a:p>
                <a:endParaRPr lang="zh-CN" altLang="en-US"/>
              </a:p>
            </p:txBody>
          </p:sp>
          <p:sp>
            <p:nvSpPr>
              <p:cNvPr id="16771" name="Freeform 404"/>
              <p:cNvSpPr/>
              <p:nvPr/>
            </p:nvSpPr>
            <p:spPr>
              <a:xfrm>
                <a:off x="11866562" y="3995737"/>
                <a:ext cx="38100" cy="38100"/>
              </a:xfrm>
              <a:custGeom>
                <a:avLst/>
                <a:gdLst>
                  <a:gd name="txL" fmla="*/ 0 w 5"/>
                  <a:gd name="txT" fmla="*/ 0 h 5"/>
                  <a:gd name="txR" fmla="*/ 5 w 5"/>
                  <a:gd name="txB" fmla="*/ 5 h 5"/>
                </a:gdLst>
                <a:ahLst/>
                <a:cxnLst>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2147483647" y="0"/>
                  </a:cxn>
                </a:cxnLst>
                <a:rect l="txL" t="txT" r="txR" b="txB"/>
                <a:pathLst>
                  <a:path w="5" h="5">
                    <a:moveTo>
                      <a:pt x="1" y="0"/>
                    </a:moveTo>
                    <a:cubicBezTo>
                      <a:pt x="2" y="0"/>
                      <a:pt x="3" y="0"/>
                      <a:pt x="4" y="0"/>
                    </a:cubicBezTo>
                    <a:cubicBezTo>
                      <a:pt x="5" y="1"/>
                      <a:pt x="5" y="2"/>
                      <a:pt x="5" y="3"/>
                    </a:cubicBezTo>
                    <a:cubicBezTo>
                      <a:pt x="5" y="4"/>
                      <a:pt x="4" y="5"/>
                      <a:pt x="3" y="5"/>
                    </a:cubicBezTo>
                    <a:cubicBezTo>
                      <a:pt x="2" y="5"/>
                      <a:pt x="2" y="5"/>
                      <a:pt x="2" y="5"/>
                    </a:cubicBezTo>
                    <a:cubicBezTo>
                      <a:pt x="1" y="5"/>
                      <a:pt x="0" y="4"/>
                      <a:pt x="0" y="3"/>
                    </a:cubicBezTo>
                    <a:cubicBezTo>
                      <a:pt x="0" y="3"/>
                      <a:pt x="0" y="3"/>
                      <a:pt x="0" y="3"/>
                    </a:cubicBezTo>
                    <a:cubicBezTo>
                      <a:pt x="0" y="2"/>
                      <a:pt x="0" y="1"/>
                      <a:pt x="1" y="0"/>
                    </a:cubicBezTo>
                    <a:close/>
                  </a:path>
                </a:pathLst>
              </a:custGeom>
              <a:solidFill>
                <a:srgbClr val="FFFFFF">
                  <a:alpha val="100000"/>
                </a:srgbClr>
              </a:solidFill>
              <a:ln w="9525">
                <a:noFill/>
              </a:ln>
            </p:spPr>
            <p:txBody>
              <a:bodyPr/>
              <a:p>
                <a:endParaRPr lang="zh-CN" altLang="en-US"/>
              </a:p>
            </p:txBody>
          </p:sp>
          <p:sp>
            <p:nvSpPr>
              <p:cNvPr id="16772" name="Freeform 405"/>
              <p:cNvSpPr/>
              <p:nvPr/>
            </p:nvSpPr>
            <p:spPr>
              <a:xfrm>
                <a:off x="11888787" y="3917950"/>
                <a:ext cx="15875" cy="61913"/>
              </a:xfrm>
              <a:custGeom>
                <a:avLst/>
                <a:gdLst>
                  <a:gd name="txL" fmla="*/ 0 w 2"/>
                  <a:gd name="txT" fmla="*/ 0 h 8"/>
                  <a:gd name="txR" fmla="*/ 2 w 2"/>
                  <a:gd name="txB" fmla="*/ 8 h 8"/>
                </a:gdLst>
                <a:ahLst/>
                <a:cxnLst>
                  <a:cxn ang="0">
                    <a:pos x="0" y="2147483647"/>
                  </a:cxn>
                  <a:cxn ang="0">
                    <a:pos x="0" y="2147483647"/>
                  </a:cxn>
                  <a:cxn ang="0">
                    <a:pos x="0" y="0"/>
                  </a:cxn>
                  <a:cxn ang="0">
                    <a:pos x="2147483647" y="0"/>
                  </a:cxn>
                  <a:cxn ang="0">
                    <a:pos x="2147483647" y="2147483647"/>
                  </a:cxn>
                  <a:cxn ang="0">
                    <a:pos x="2147483647" y="2147483647"/>
                  </a:cxn>
                  <a:cxn ang="0">
                    <a:pos x="0" y="2147483647"/>
                  </a:cxn>
                </a:cxnLst>
                <a:rect l="txL" t="txT" r="txR" b="txB"/>
                <a:pathLst>
                  <a:path w="2" h="8">
                    <a:moveTo>
                      <a:pt x="0" y="7"/>
                    </a:moveTo>
                    <a:cubicBezTo>
                      <a:pt x="0" y="6"/>
                      <a:pt x="0" y="5"/>
                      <a:pt x="0" y="3"/>
                    </a:cubicBezTo>
                    <a:cubicBezTo>
                      <a:pt x="0" y="2"/>
                      <a:pt x="0" y="1"/>
                      <a:pt x="0" y="0"/>
                    </a:cubicBezTo>
                    <a:cubicBezTo>
                      <a:pt x="0" y="0"/>
                      <a:pt x="1" y="0"/>
                      <a:pt x="1" y="0"/>
                    </a:cubicBezTo>
                    <a:cubicBezTo>
                      <a:pt x="2" y="1"/>
                      <a:pt x="2" y="2"/>
                      <a:pt x="2" y="3"/>
                    </a:cubicBezTo>
                    <a:cubicBezTo>
                      <a:pt x="2" y="5"/>
                      <a:pt x="2" y="6"/>
                      <a:pt x="1" y="7"/>
                    </a:cubicBezTo>
                    <a:cubicBezTo>
                      <a:pt x="1" y="8"/>
                      <a:pt x="0" y="7"/>
                      <a:pt x="0" y="7"/>
                    </a:cubicBezTo>
                    <a:close/>
                  </a:path>
                </a:pathLst>
              </a:custGeom>
              <a:solidFill>
                <a:srgbClr val="FFFFFF">
                  <a:alpha val="100000"/>
                </a:srgbClr>
              </a:solidFill>
              <a:ln w="9525">
                <a:noFill/>
              </a:ln>
            </p:spPr>
            <p:txBody>
              <a:bodyPr/>
              <a:p>
                <a:endParaRPr lang="zh-CN" altLang="en-US"/>
              </a:p>
            </p:txBody>
          </p:sp>
        </p:grpSp>
        <p:grpSp>
          <p:nvGrpSpPr>
            <p:cNvPr id="16421" name="组合 657"/>
            <p:cNvGrpSpPr/>
            <p:nvPr/>
          </p:nvGrpSpPr>
          <p:grpSpPr>
            <a:xfrm>
              <a:off x="885825" y="7553325"/>
              <a:ext cx="2058988" cy="785813"/>
              <a:chOff x="0" y="0"/>
              <a:chExt cx="2058988" cy="785813"/>
            </a:xfrm>
          </p:grpSpPr>
          <p:sp>
            <p:nvSpPr>
              <p:cNvPr id="16626" name="Freeform 156"/>
              <p:cNvSpPr/>
              <p:nvPr/>
            </p:nvSpPr>
            <p:spPr>
              <a:xfrm>
                <a:off x="447676" y="677862"/>
                <a:ext cx="1357313" cy="31750"/>
              </a:xfrm>
              <a:custGeom>
                <a:avLst/>
                <a:gdLst>
                  <a:gd name="txL" fmla="*/ 0 w 176"/>
                  <a:gd name="txT" fmla="*/ 0 h 4"/>
                  <a:gd name="txR" fmla="*/ 176 w 176"/>
                  <a:gd name="txB" fmla="*/ 4 h 4"/>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176" h="4">
                    <a:moveTo>
                      <a:pt x="1" y="2"/>
                    </a:moveTo>
                    <a:cubicBezTo>
                      <a:pt x="59" y="3"/>
                      <a:pt x="118" y="4"/>
                      <a:pt x="176" y="2"/>
                    </a:cubicBezTo>
                    <a:cubicBezTo>
                      <a:pt x="176" y="2"/>
                      <a:pt x="176" y="2"/>
                      <a:pt x="176" y="2"/>
                    </a:cubicBezTo>
                    <a:cubicBezTo>
                      <a:pt x="118" y="0"/>
                      <a:pt x="59" y="1"/>
                      <a:pt x="1" y="2"/>
                    </a:cubicBezTo>
                    <a:cubicBezTo>
                      <a:pt x="0" y="2"/>
                      <a:pt x="0" y="2"/>
                      <a:pt x="1" y="2"/>
                    </a:cubicBezTo>
                    <a:close/>
                  </a:path>
                </a:pathLst>
              </a:custGeom>
              <a:solidFill>
                <a:srgbClr val="FFFFFF">
                  <a:alpha val="100000"/>
                </a:srgbClr>
              </a:solidFill>
              <a:ln w="9525">
                <a:noFill/>
              </a:ln>
            </p:spPr>
            <p:txBody>
              <a:bodyPr/>
              <a:p>
                <a:endParaRPr lang="zh-CN" altLang="en-US"/>
              </a:p>
            </p:txBody>
          </p:sp>
          <p:sp>
            <p:nvSpPr>
              <p:cNvPr id="16627" name="Freeform 185"/>
              <p:cNvSpPr/>
              <p:nvPr/>
            </p:nvSpPr>
            <p:spPr>
              <a:xfrm>
                <a:off x="501651" y="771525"/>
                <a:ext cx="1195388" cy="14288"/>
              </a:xfrm>
              <a:custGeom>
                <a:avLst/>
                <a:gdLst>
                  <a:gd name="txL" fmla="*/ 0 w 155"/>
                  <a:gd name="txT" fmla="*/ 0 h 2"/>
                  <a:gd name="txR" fmla="*/ 155 w 155"/>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55" h="2">
                    <a:moveTo>
                      <a:pt x="1" y="2"/>
                    </a:moveTo>
                    <a:cubicBezTo>
                      <a:pt x="52" y="2"/>
                      <a:pt x="103" y="2"/>
                      <a:pt x="154" y="2"/>
                    </a:cubicBezTo>
                    <a:cubicBezTo>
                      <a:pt x="155" y="2"/>
                      <a:pt x="155" y="0"/>
                      <a:pt x="154" y="0"/>
                    </a:cubicBezTo>
                    <a:cubicBezTo>
                      <a:pt x="103" y="0"/>
                      <a:pt x="52"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16628" name="Freeform 518"/>
              <p:cNvSpPr/>
              <p:nvPr/>
            </p:nvSpPr>
            <p:spPr>
              <a:xfrm>
                <a:off x="0" y="0"/>
                <a:ext cx="2058988" cy="777875"/>
              </a:xfrm>
              <a:custGeom>
                <a:avLst/>
                <a:gdLst>
                  <a:gd name="txL" fmla="*/ 0 w 267"/>
                  <a:gd name="txT" fmla="*/ 0 h 101"/>
                  <a:gd name="txR" fmla="*/ 267 w 267"/>
                  <a:gd name="txB" fmla="*/ 101 h 101"/>
                </a:gdLst>
                <a:ahLst/>
                <a:cxnLst>
                  <a:cxn ang="0">
                    <a:pos x="2147483647" y="0"/>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267" h="101">
                    <a:moveTo>
                      <a:pt x="265" y="0"/>
                    </a:moveTo>
                    <a:cubicBezTo>
                      <a:pt x="187" y="10"/>
                      <a:pt x="109" y="26"/>
                      <a:pt x="32" y="39"/>
                    </a:cubicBezTo>
                    <a:cubicBezTo>
                      <a:pt x="31" y="39"/>
                      <a:pt x="31" y="39"/>
                      <a:pt x="31" y="40"/>
                    </a:cubicBezTo>
                    <a:cubicBezTo>
                      <a:pt x="30" y="45"/>
                      <a:pt x="27" y="93"/>
                      <a:pt x="23" y="94"/>
                    </a:cubicBezTo>
                    <a:cubicBezTo>
                      <a:pt x="25" y="93"/>
                      <a:pt x="4" y="46"/>
                      <a:pt x="2" y="43"/>
                    </a:cubicBezTo>
                    <a:cubicBezTo>
                      <a:pt x="1" y="42"/>
                      <a:pt x="0" y="42"/>
                      <a:pt x="0" y="43"/>
                    </a:cubicBezTo>
                    <a:cubicBezTo>
                      <a:pt x="9" y="62"/>
                      <a:pt x="17" y="81"/>
                      <a:pt x="23" y="100"/>
                    </a:cubicBezTo>
                    <a:cubicBezTo>
                      <a:pt x="23" y="101"/>
                      <a:pt x="25" y="101"/>
                      <a:pt x="25" y="100"/>
                    </a:cubicBezTo>
                    <a:cubicBezTo>
                      <a:pt x="27" y="88"/>
                      <a:pt x="28" y="76"/>
                      <a:pt x="30" y="63"/>
                    </a:cubicBezTo>
                    <a:cubicBezTo>
                      <a:pt x="31" y="59"/>
                      <a:pt x="30" y="51"/>
                      <a:pt x="32" y="47"/>
                    </a:cubicBezTo>
                    <a:cubicBezTo>
                      <a:pt x="37" y="38"/>
                      <a:pt x="45" y="39"/>
                      <a:pt x="53" y="38"/>
                    </a:cubicBezTo>
                    <a:cubicBezTo>
                      <a:pt x="77" y="34"/>
                      <a:pt x="101" y="30"/>
                      <a:pt x="125" y="26"/>
                    </a:cubicBezTo>
                    <a:cubicBezTo>
                      <a:pt x="172" y="19"/>
                      <a:pt x="219" y="13"/>
                      <a:pt x="266" y="3"/>
                    </a:cubicBezTo>
                    <a:cubicBezTo>
                      <a:pt x="267" y="3"/>
                      <a:pt x="267" y="0"/>
                      <a:pt x="265" y="0"/>
                    </a:cubicBezTo>
                    <a:close/>
                  </a:path>
                </a:pathLst>
              </a:custGeom>
              <a:solidFill>
                <a:srgbClr val="FFFFFF">
                  <a:alpha val="100000"/>
                </a:srgbClr>
              </a:solidFill>
              <a:ln w="9525">
                <a:noFill/>
              </a:ln>
            </p:spPr>
            <p:txBody>
              <a:bodyPr/>
              <a:p>
                <a:endParaRPr lang="zh-CN" altLang="en-US"/>
              </a:p>
            </p:txBody>
          </p:sp>
          <p:sp>
            <p:nvSpPr>
              <p:cNvPr id="16629" name="Freeform 519"/>
              <p:cNvSpPr/>
              <p:nvPr/>
            </p:nvSpPr>
            <p:spPr>
              <a:xfrm>
                <a:off x="401638" y="323850"/>
                <a:ext cx="184150" cy="292100"/>
              </a:xfrm>
              <a:custGeom>
                <a:avLst/>
                <a:gdLst>
                  <a:gd name="txL" fmla="*/ 0 w 24"/>
                  <a:gd name="txT" fmla="*/ 0 h 38"/>
                  <a:gd name="txR" fmla="*/ 24 w 24"/>
                  <a:gd name="txB" fmla="*/ 38 h 3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4" h="38">
                    <a:moveTo>
                      <a:pt x="11" y="14"/>
                    </a:moveTo>
                    <a:cubicBezTo>
                      <a:pt x="14" y="11"/>
                      <a:pt x="19" y="7"/>
                      <a:pt x="15" y="3"/>
                    </a:cubicBezTo>
                    <a:cubicBezTo>
                      <a:pt x="11" y="0"/>
                      <a:pt x="3" y="3"/>
                      <a:pt x="1" y="7"/>
                    </a:cubicBezTo>
                    <a:cubicBezTo>
                      <a:pt x="0" y="8"/>
                      <a:pt x="1" y="8"/>
                      <a:pt x="2" y="8"/>
                    </a:cubicBezTo>
                    <a:cubicBezTo>
                      <a:pt x="3" y="6"/>
                      <a:pt x="6" y="4"/>
                      <a:pt x="8" y="4"/>
                    </a:cubicBezTo>
                    <a:cubicBezTo>
                      <a:pt x="12" y="4"/>
                      <a:pt x="14" y="8"/>
                      <a:pt x="11" y="11"/>
                    </a:cubicBezTo>
                    <a:cubicBezTo>
                      <a:pt x="10" y="13"/>
                      <a:pt x="9" y="14"/>
                      <a:pt x="7" y="16"/>
                    </a:cubicBezTo>
                    <a:cubicBezTo>
                      <a:pt x="7" y="16"/>
                      <a:pt x="8" y="18"/>
                      <a:pt x="8" y="17"/>
                    </a:cubicBezTo>
                    <a:cubicBezTo>
                      <a:pt x="15" y="13"/>
                      <a:pt x="22" y="18"/>
                      <a:pt x="21" y="25"/>
                    </a:cubicBezTo>
                    <a:cubicBezTo>
                      <a:pt x="20" y="32"/>
                      <a:pt x="14" y="33"/>
                      <a:pt x="8" y="34"/>
                    </a:cubicBezTo>
                    <a:cubicBezTo>
                      <a:pt x="7" y="34"/>
                      <a:pt x="7" y="35"/>
                      <a:pt x="8" y="35"/>
                    </a:cubicBezTo>
                    <a:cubicBezTo>
                      <a:pt x="15" y="38"/>
                      <a:pt x="23" y="32"/>
                      <a:pt x="23" y="24"/>
                    </a:cubicBezTo>
                    <a:cubicBezTo>
                      <a:pt x="24" y="17"/>
                      <a:pt x="17" y="13"/>
                      <a:pt x="11" y="14"/>
                    </a:cubicBezTo>
                    <a:close/>
                  </a:path>
                </a:pathLst>
              </a:custGeom>
              <a:solidFill>
                <a:srgbClr val="FFFFFF">
                  <a:alpha val="100000"/>
                </a:srgbClr>
              </a:solidFill>
              <a:ln w="9525">
                <a:noFill/>
              </a:ln>
            </p:spPr>
            <p:txBody>
              <a:bodyPr/>
              <a:p>
                <a:endParaRPr lang="zh-CN" altLang="en-US"/>
              </a:p>
            </p:txBody>
          </p:sp>
          <p:sp>
            <p:nvSpPr>
              <p:cNvPr id="16630" name="Freeform 520"/>
              <p:cNvSpPr/>
              <p:nvPr/>
            </p:nvSpPr>
            <p:spPr>
              <a:xfrm>
                <a:off x="617538" y="547687"/>
                <a:ext cx="53975" cy="161925"/>
              </a:xfrm>
              <a:custGeom>
                <a:avLst/>
                <a:gdLst>
                  <a:gd name="txL" fmla="*/ 0 w 7"/>
                  <a:gd name="txT" fmla="*/ 0 h 21"/>
                  <a:gd name="txR" fmla="*/ 7 w 7"/>
                  <a:gd name="txB" fmla="*/ 21 h 21"/>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7" h="21">
                    <a:moveTo>
                      <a:pt x="2" y="3"/>
                    </a:moveTo>
                    <a:cubicBezTo>
                      <a:pt x="2" y="9"/>
                      <a:pt x="0" y="15"/>
                      <a:pt x="0" y="20"/>
                    </a:cubicBezTo>
                    <a:cubicBezTo>
                      <a:pt x="0" y="21"/>
                      <a:pt x="1" y="21"/>
                      <a:pt x="1" y="21"/>
                    </a:cubicBezTo>
                    <a:cubicBezTo>
                      <a:pt x="4" y="15"/>
                      <a:pt x="3" y="9"/>
                      <a:pt x="6" y="4"/>
                    </a:cubicBezTo>
                    <a:cubicBezTo>
                      <a:pt x="7" y="1"/>
                      <a:pt x="2" y="0"/>
                      <a:pt x="2" y="3"/>
                    </a:cubicBezTo>
                    <a:close/>
                  </a:path>
                </a:pathLst>
              </a:custGeom>
              <a:solidFill>
                <a:srgbClr val="FFFFFF">
                  <a:alpha val="100000"/>
                </a:srgbClr>
              </a:solidFill>
              <a:ln w="9525">
                <a:noFill/>
              </a:ln>
            </p:spPr>
            <p:txBody>
              <a:bodyPr/>
              <a:p>
                <a:endParaRPr lang="zh-CN" altLang="en-US"/>
              </a:p>
            </p:txBody>
          </p:sp>
          <p:sp>
            <p:nvSpPr>
              <p:cNvPr id="16631" name="Freeform 521"/>
              <p:cNvSpPr/>
              <p:nvPr/>
            </p:nvSpPr>
            <p:spPr>
              <a:xfrm>
                <a:off x="709613" y="315912"/>
                <a:ext cx="76200" cy="239713"/>
              </a:xfrm>
              <a:custGeom>
                <a:avLst/>
                <a:gdLst>
                  <a:gd name="txL" fmla="*/ 0 w 10"/>
                  <a:gd name="txT" fmla="*/ 0 h 31"/>
                  <a:gd name="txR" fmla="*/ 10 w 10"/>
                  <a:gd name="txB" fmla="*/ 31 h 31"/>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 h="31">
                    <a:moveTo>
                      <a:pt x="5" y="1"/>
                    </a:moveTo>
                    <a:cubicBezTo>
                      <a:pt x="4" y="5"/>
                      <a:pt x="2" y="9"/>
                      <a:pt x="0" y="14"/>
                    </a:cubicBezTo>
                    <a:cubicBezTo>
                      <a:pt x="0" y="15"/>
                      <a:pt x="1" y="15"/>
                      <a:pt x="2" y="14"/>
                    </a:cubicBezTo>
                    <a:cubicBezTo>
                      <a:pt x="3" y="11"/>
                      <a:pt x="4" y="8"/>
                      <a:pt x="5" y="5"/>
                    </a:cubicBezTo>
                    <a:cubicBezTo>
                      <a:pt x="6" y="13"/>
                      <a:pt x="6" y="22"/>
                      <a:pt x="7" y="30"/>
                    </a:cubicBezTo>
                    <a:cubicBezTo>
                      <a:pt x="7" y="31"/>
                      <a:pt x="9" y="31"/>
                      <a:pt x="9" y="30"/>
                    </a:cubicBezTo>
                    <a:cubicBezTo>
                      <a:pt x="10" y="21"/>
                      <a:pt x="8" y="10"/>
                      <a:pt x="7" y="1"/>
                    </a:cubicBezTo>
                    <a:cubicBezTo>
                      <a:pt x="7" y="0"/>
                      <a:pt x="5" y="0"/>
                      <a:pt x="5" y="1"/>
                    </a:cubicBezTo>
                    <a:close/>
                  </a:path>
                </a:pathLst>
              </a:custGeom>
              <a:solidFill>
                <a:srgbClr val="FFFFFF">
                  <a:alpha val="100000"/>
                </a:srgbClr>
              </a:solidFill>
              <a:ln w="9525">
                <a:noFill/>
              </a:ln>
            </p:spPr>
            <p:txBody>
              <a:bodyPr/>
              <a:p>
                <a:endParaRPr lang="zh-CN" altLang="en-US"/>
              </a:p>
            </p:txBody>
          </p:sp>
          <p:sp>
            <p:nvSpPr>
              <p:cNvPr id="16632" name="Freeform 522"/>
              <p:cNvSpPr/>
              <p:nvPr/>
            </p:nvSpPr>
            <p:spPr>
              <a:xfrm>
                <a:off x="785813" y="300037"/>
                <a:ext cx="155575" cy="247650"/>
              </a:xfrm>
              <a:custGeom>
                <a:avLst/>
                <a:gdLst>
                  <a:gd name="txL" fmla="*/ 0 w 20"/>
                  <a:gd name="txT" fmla="*/ 0 h 32"/>
                  <a:gd name="txR" fmla="*/ 20 w 20"/>
                  <a:gd name="txB" fmla="*/ 32 h 3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0" h="32">
                    <a:moveTo>
                      <a:pt x="18" y="8"/>
                    </a:moveTo>
                    <a:cubicBezTo>
                      <a:pt x="19" y="6"/>
                      <a:pt x="19" y="4"/>
                      <a:pt x="18" y="2"/>
                    </a:cubicBezTo>
                    <a:cubicBezTo>
                      <a:pt x="18" y="1"/>
                      <a:pt x="16" y="0"/>
                      <a:pt x="16" y="2"/>
                    </a:cubicBezTo>
                    <a:cubicBezTo>
                      <a:pt x="16" y="4"/>
                      <a:pt x="16" y="6"/>
                      <a:pt x="16" y="8"/>
                    </a:cubicBezTo>
                    <a:cubicBezTo>
                      <a:pt x="16" y="12"/>
                      <a:pt x="14" y="15"/>
                      <a:pt x="11" y="17"/>
                    </a:cubicBezTo>
                    <a:cubicBezTo>
                      <a:pt x="4" y="21"/>
                      <a:pt x="6" y="8"/>
                      <a:pt x="7" y="4"/>
                    </a:cubicBezTo>
                    <a:cubicBezTo>
                      <a:pt x="7" y="4"/>
                      <a:pt x="6" y="4"/>
                      <a:pt x="5" y="4"/>
                    </a:cubicBezTo>
                    <a:cubicBezTo>
                      <a:pt x="5" y="9"/>
                      <a:pt x="0" y="24"/>
                      <a:pt x="10" y="19"/>
                    </a:cubicBezTo>
                    <a:cubicBezTo>
                      <a:pt x="13" y="18"/>
                      <a:pt x="15" y="16"/>
                      <a:pt x="16" y="13"/>
                    </a:cubicBezTo>
                    <a:cubicBezTo>
                      <a:pt x="17" y="15"/>
                      <a:pt x="17" y="16"/>
                      <a:pt x="17" y="18"/>
                    </a:cubicBezTo>
                    <a:cubicBezTo>
                      <a:pt x="17" y="22"/>
                      <a:pt x="16" y="27"/>
                      <a:pt x="18" y="32"/>
                    </a:cubicBezTo>
                    <a:cubicBezTo>
                      <a:pt x="18" y="32"/>
                      <a:pt x="19" y="32"/>
                      <a:pt x="19" y="31"/>
                    </a:cubicBezTo>
                    <a:cubicBezTo>
                      <a:pt x="20" y="27"/>
                      <a:pt x="19" y="22"/>
                      <a:pt x="19" y="18"/>
                    </a:cubicBezTo>
                    <a:cubicBezTo>
                      <a:pt x="19" y="14"/>
                      <a:pt x="19" y="11"/>
                      <a:pt x="18" y="8"/>
                    </a:cubicBezTo>
                    <a:close/>
                  </a:path>
                </a:pathLst>
              </a:custGeom>
              <a:solidFill>
                <a:srgbClr val="FFFFFF">
                  <a:alpha val="100000"/>
                </a:srgbClr>
              </a:solidFill>
              <a:ln w="9525">
                <a:noFill/>
              </a:ln>
            </p:spPr>
            <p:txBody>
              <a:bodyPr/>
              <a:p>
                <a:endParaRPr lang="zh-CN" altLang="en-US"/>
              </a:p>
            </p:txBody>
          </p:sp>
          <p:sp>
            <p:nvSpPr>
              <p:cNvPr id="16633" name="Freeform 523"/>
              <p:cNvSpPr/>
              <p:nvPr/>
            </p:nvSpPr>
            <p:spPr>
              <a:xfrm>
                <a:off x="1009650" y="292100"/>
                <a:ext cx="77788" cy="209550"/>
              </a:xfrm>
              <a:custGeom>
                <a:avLst/>
                <a:gdLst>
                  <a:gd name="txL" fmla="*/ 0 w 10"/>
                  <a:gd name="txT" fmla="*/ 0 h 27"/>
                  <a:gd name="txR" fmla="*/ 10 w 10"/>
                  <a:gd name="txB" fmla="*/ 27 h 27"/>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 h="27">
                    <a:moveTo>
                      <a:pt x="5" y="1"/>
                    </a:moveTo>
                    <a:cubicBezTo>
                      <a:pt x="4" y="5"/>
                      <a:pt x="2" y="8"/>
                      <a:pt x="0" y="12"/>
                    </a:cubicBezTo>
                    <a:cubicBezTo>
                      <a:pt x="0" y="13"/>
                      <a:pt x="1" y="13"/>
                      <a:pt x="1" y="13"/>
                    </a:cubicBezTo>
                    <a:cubicBezTo>
                      <a:pt x="3" y="10"/>
                      <a:pt x="4" y="7"/>
                      <a:pt x="6" y="4"/>
                    </a:cubicBezTo>
                    <a:cubicBezTo>
                      <a:pt x="7" y="11"/>
                      <a:pt x="7" y="19"/>
                      <a:pt x="9" y="26"/>
                    </a:cubicBezTo>
                    <a:cubicBezTo>
                      <a:pt x="9" y="27"/>
                      <a:pt x="10" y="27"/>
                      <a:pt x="10" y="26"/>
                    </a:cubicBezTo>
                    <a:cubicBezTo>
                      <a:pt x="10" y="18"/>
                      <a:pt x="8" y="9"/>
                      <a:pt x="7" y="1"/>
                    </a:cubicBezTo>
                    <a:cubicBezTo>
                      <a:pt x="7" y="0"/>
                      <a:pt x="6" y="0"/>
                      <a:pt x="5" y="1"/>
                    </a:cubicBezTo>
                    <a:close/>
                  </a:path>
                </a:pathLst>
              </a:custGeom>
              <a:solidFill>
                <a:srgbClr val="FFFFFF">
                  <a:alpha val="100000"/>
                </a:srgbClr>
              </a:solidFill>
              <a:ln w="9525">
                <a:noFill/>
              </a:ln>
            </p:spPr>
            <p:txBody>
              <a:bodyPr/>
              <a:p>
                <a:endParaRPr lang="zh-CN" altLang="en-US"/>
              </a:p>
            </p:txBody>
          </p:sp>
          <p:sp>
            <p:nvSpPr>
              <p:cNvPr id="16634" name="Freeform 524"/>
              <p:cNvSpPr/>
              <p:nvPr/>
            </p:nvSpPr>
            <p:spPr>
              <a:xfrm>
                <a:off x="1117600" y="261937"/>
                <a:ext cx="169863" cy="254000"/>
              </a:xfrm>
              <a:custGeom>
                <a:avLst/>
                <a:gdLst>
                  <a:gd name="txL" fmla="*/ 0 w 22"/>
                  <a:gd name="txT" fmla="*/ 0 h 33"/>
                  <a:gd name="txR" fmla="*/ 22 w 22"/>
                  <a:gd name="txB" fmla="*/ 33 h 33"/>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2" h="33">
                    <a:moveTo>
                      <a:pt x="7" y="13"/>
                    </a:moveTo>
                    <a:cubicBezTo>
                      <a:pt x="6" y="11"/>
                      <a:pt x="4" y="8"/>
                      <a:pt x="4" y="6"/>
                    </a:cubicBezTo>
                    <a:cubicBezTo>
                      <a:pt x="3" y="2"/>
                      <a:pt x="9" y="2"/>
                      <a:pt x="12" y="1"/>
                    </a:cubicBezTo>
                    <a:cubicBezTo>
                      <a:pt x="13" y="1"/>
                      <a:pt x="12" y="0"/>
                      <a:pt x="11" y="0"/>
                    </a:cubicBezTo>
                    <a:cubicBezTo>
                      <a:pt x="8" y="1"/>
                      <a:pt x="4" y="2"/>
                      <a:pt x="1" y="3"/>
                    </a:cubicBezTo>
                    <a:cubicBezTo>
                      <a:pt x="0" y="3"/>
                      <a:pt x="0" y="4"/>
                      <a:pt x="1" y="4"/>
                    </a:cubicBezTo>
                    <a:cubicBezTo>
                      <a:pt x="3" y="7"/>
                      <a:pt x="4" y="11"/>
                      <a:pt x="5" y="15"/>
                    </a:cubicBezTo>
                    <a:cubicBezTo>
                      <a:pt x="6" y="16"/>
                      <a:pt x="7" y="16"/>
                      <a:pt x="7" y="15"/>
                    </a:cubicBezTo>
                    <a:cubicBezTo>
                      <a:pt x="11" y="11"/>
                      <a:pt x="14" y="12"/>
                      <a:pt x="16" y="19"/>
                    </a:cubicBezTo>
                    <a:cubicBezTo>
                      <a:pt x="16" y="22"/>
                      <a:pt x="15" y="24"/>
                      <a:pt x="13" y="26"/>
                    </a:cubicBezTo>
                    <a:cubicBezTo>
                      <a:pt x="13" y="27"/>
                      <a:pt x="9" y="32"/>
                      <a:pt x="7" y="30"/>
                    </a:cubicBezTo>
                    <a:cubicBezTo>
                      <a:pt x="7" y="29"/>
                      <a:pt x="7" y="29"/>
                      <a:pt x="7" y="30"/>
                    </a:cubicBezTo>
                    <a:cubicBezTo>
                      <a:pt x="7" y="32"/>
                      <a:pt x="7" y="32"/>
                      <a:pt x="8" y="33"/>
                    </a:cubicBezTo>
                    <a:cubicBezTo>
                      <a:pt x="8" y="33"/>
                      <a:pt x="9" y="33"/>
                      <a:pt x="10" y="33"/>
                    </a:cubicBezTo>
                    <a:cubicBezTo>
                      <a:pt x="15" y="29"/>
                      <a:pt x="22" y="22"/>
                      <a:pt x="18" y="15"/>
                    </a:cubicBezTo>
                    <a:cubicBezTo>
                      <a:pt x="15" y="11"/>
                      <a:pt x="10" y="10"/>
                      <a:pt x="7" y="13"/>
                    </a:cubicBezTo>
                    <a:close/>
                  </a:path>
                </a:pathLst>
              </a:custGeom>
              <a:solidFill>
                <a:srgbClr val="FFFFFF">
                  <a:alpha val="100000"/>
                </a:srgbClr>
              </a:solidFill>
              <a:ln w="9525">
                <a:noFill/>
              </a:ln>
            </p:spPr>
            <p:txBody>
              <a:bodyPr/>
              <a:p>
                <a:endParaRPr lang="zh-CN" altLang="en-US"/>
              </a:p>
            </p:txBody>
          </p:sp>
          <p:sp>
            <p:nvSpPr>
              <p:cNvPr id="16635" name="Freeform 525"/>
              <p:cNvSpPr/>
              <p:nvPr/>
            </p:nvSpPr>
            <p:spPr>
              <a:xfrm>
                <a:off x="1303338" y="230187"/>
                <a:ext cx="146050" cy="209550"/>
              </a:xfrm>
              <a:custGeom>
                <a:avLst/>
                <a:gdLst>
                  <a:gd name="txL" fmla="*/ 0 w 19"/>
                  <a:gd name="txT" fmla="*/ 0 h 27"/>
                  <a:gd name="txR" fmla="*/ 19 w 19"/>
                  <a:gd name="txB" fmla="*/ 27 h 2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9" h="27">
                    <a:moveTo>
                      <a:pt x="10" y="4"/>
                    </a:moveTo>
                    <a:cubicBezTo>
                      <a:pt x="10" y="6"/>
                      <a:pt x="9" y="8"/>
                      <a:pt x="7" y="10"/>
                    </a:cubicBezTo>
                    <a:cubicBezTo>
                      <a:pt x="6" y="11"/>
                      <a:pt x="3" y="12"/>
                      <a:pt x="2" y="9"/>
                    </a:cubicBezTo>
                    <a:cubicBezTo>
                      <a:pt x="2" y="5"/>
                      <a:pt x="7" y="2"/>
                      <a:pt x="11" y="2"/>
                    </a:cubicBezTo>
                    <a:cubicBezTo>
                      <a:pt x="11" y="2"/>
                      <a:pt x="11" y="1"/>
                      <a:pt x="11" y="1"/>
                    </a:cubicBezTo>
                    <a:cubicBezTo>
                      <a:pt x="4" y="0"/>
                      <a:pt x="0" y="6"/>
                      <a:pt x="1" y="12"/>
                    </a:cubicBezTo>
                    <a:cubicBezTo>
                      <a:pt x="1" y="12"/>
                      <a:pt x="1" y="12"/>
                      <a:pt x="2" y="13"/>
                    </a:cubicBezTo>
                    <a:cubicBezTo>
                      <a:pt x="6" y="13"/>
                      <a:pt x="9" y="11"/>
                      <a:pt x="11" y="8"/>
                    </a:cubicBezTo>
                    <a:cubicBezTo>
                      <a:pt x="12" y="14"/>
                      <a:pt x="14" y="20"/>
                      <a:pt x="17" y="26"/>
                    </a:cubicBezTo>
                    <a:cubicBezTo>
                      <a:pt x="18" y="27"/>
                      <a:pt x="19" y="26"/>
                      <a:pt x="19" y="25"/>
                    </a:cubicBezTo>
                    <a:cubicBezTo>
                      <a:pt x="16" y="18"/>
                      <a:pt x="14" y="11"/>
                      <a:pt x="12" y="4"/>
                    </a:cubicBezTo>
                    <a:cubicBezTo>
                      <a:pt x="12" y="3"/>
                      <a:pt x="10" y="3"/>
                      <a:pt x="10" y="4"/>
                    </a:cubicBezTo>
                    <a:close/>
                  </a:path>
                </a:pathLst>
              </a:custGeom>
              <a:solidFill>
                <a:srgbClr val="FFFFFF">
                  <a:alpha val="100000"/>
                </a:srgbClr>
              </a:solidFill>
              <a:ln w="9525">
                <a:noFill/>
              </a:ln>
            </p:spPr>
            <p:txBody>
              <a:bodyPr/>
              <a:p>
                <a:endParaRPr lang="zh-CN" altLang="en-US"/>
              </a:p>
            </p:txBody>
          </p:sp>
          <p:sp>
            <p:nvSpPr>
              <p:cNvPr id="16636" name="Freeform 526"/>
              <p:cNvSpPr/>
              <p:nvPr/>
            </p:nvSpPr>
            <p:spPr>
              <a:xfrm>
                <a:off x="1457325" y="207962"/>
                <a:ext cx="153988" cy="239713"/>
              </a:xfrm>
              <a:custGeom>
                <a:avLst/>
                <a:gdLst>
                  <a:gd name="txL" fmla="*/ 0 w 20"/>
                  <a:gd name="txT" fmla="*/ 0 h 31"/>
                  <a:gd name="txR" fmla="*/ 20 w 20"/>
                  <a:gd name="txB" fmla="*/ 31 h 3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0" h="31">
                    <a:moveTo>
                      <a:pt x="19" y="26"/>
                    </a:moveTo>
                    <a:cubicBezTo>
                      <a:pt x="14" y="26"/>
                      <a:pt x="10" y="26"/>
                      <a:pt x="9" y="20"/>
                    </a:cubicBezTo>
                    <a:cubicBezTo>
                      <a:pt x="9" y="16"/>
                      <a:pt x="11" y="12"/>
                      <a:pt x="10" y="8"/>
                    </a:cubicBezTo>
                    <a:cubicBezTo>
                      <a:pt x="9" y="3"/>
                      <a:pt x="5" y="0"/>
                      <a:pt x="1" y="3"/>
                    </a:cubicBezTo>
                    <a:cubicBezTo>
                      <a:pt x="0" y="4"/>
                      <a:pt x="1" y="5"/>
                      <a:pt x="2" y="4"/>
                    </a:cubicBezTo>
                    <a:cubicBezTo>
                      <a:pt x="4" y="2"/>
                      <a:pt x="7" y="5"/>
                      <a:pt x="8" y="7"/>
                    </a:cubicBezTo>
                    <a:cubicBezTo>
                      <a:pt x="9" y="8"/>
                      <a:pt x="8" y="10"/>
                      <a:pt x="8" y="11"/>
                    </a:cubicBezTo>
                    <a:cubicBezTo>
                      <a:pt x="8" y="14"/>
                      <a:pt x="7" y="16"/>
                      <a:pt x="7" y="18"/>
                    </a:cubicBezTo>
                    <a:cubicBezTo>
                      <a:pt x="6" y="21"/>
                      <a:pt x="7" y="24"/>
                      <a:pt x="8" y="26"/>
                    </a:cubicBezTo>
                    <a:cubicBezTo>
                      <a:pt x="11" y="29"/>
                      <a:pt x="17" y="31"/>
                      <a:pt x="20" y="27"/>
                    </a:cubicBezTo>
                    <a:cubicBezTo>
                      <a:pt x="20" y="26"/>
                      <a:pt x="20" y="26"/>
                      <a:pt x="19" y="26"/>
                    </a:cubicBezTo>
                    <a:close/>
                  </a:path>
                </a:pathLst>
              </a:custGeom>
              <a:solidFill>
                <a:srgbClr val="FFFFFF">
                  <a:alpha val="100000"/>
                </a:srgbClr>
              </a:solidFill>
              <a:ln w="9525">
                <a:noFill/>
              </a:ln>
            </p:spPr>
            <p:txBody>
              <a:bodyPr/>
              <a:p>
                <a:endParaRPr lang="zh-CN" altLang="en-US"/>
              </a:p>
            </p:txBody>
          </p:sp>
          <p:sp>
            <p:nvSpPr>
              <p:cNvPr id="16637" name="Freeform 527"/>
              <p:cNvSpPr>
                <a:spLocks noEditPoints="1"/>
              </p:cNvSpPr>
              <p:nvPr/>
            </p:nvSpPr>
            <p:spPr>
              <a:xfrm>
                <a:off x="1611313" y="153987"/>
                <a:ext cx="139700" cy="223838"/>
              </a:xfrm>
              <a:custGeom>
                <a:avLst/>
                <a:gdLst>
                  <a:gd name="txL" fmla="*/ 0 w 18"/>
                  <a:gd name="txT" fmla="*/ 0 h 29"/>
                  <a:gd name="txR" fmla="*/ 18 w 18"/>
                  <a:gd name="txB" fmla="*/ 29 h 29"/>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 h="29">
                    <a:moveTo>
                      <a:pt x="6" y="21"/>
                    </a:moveTo>
                    <a:cubicBezTo>
                      <a:pt x="6" y="21"/>
                      <a:pt x="6" y="20"/>
                      <a:pt x="5" y="20"/>
                    </a:cubicBezTo>
                    <a:cubicBezTo>
                      <a:pt x="4" y="18"/>
                      <a:pt x="4" y="16"/>
                      <a:pt x="4" y="14"/>
                    </a:cubicBezTo>
                    <a:cubicBezTo>
                      <a:pt x="4" y="9"/>
                      <a:pt x="5" y="5"/>
                      <a:pt x="8" y="1"/>
                    </a:cubicBezTo>
                    <a:cubicBezTo>
                      <a:pt x="8" y="1"/>
                      <a:pt x="7" y="0"/>
                      <a:pt x="7" y="0"/>
                    </a:cubicBezTo>
                    <a:cubicBezTo>
                      <a:pt x="2" y="5"/>
                      <a:pt x="0" y="11"/>
                      <a:pt x="2" y="17"/>
                    </a:cubicBezTo>
                    <a:cubicBezTo>
                      <a:pt x="3" y="22"/>
                      <a:pt x="7" y="29"/>
                      <a:pt x="13" y="28"/>
                    </a:cubicBezTo>
                    <a:cubicBezTo>
                      <a:pt x="16" y="27"/>
                      <a:pt x="18" y="21"/>
                      <a:pt x="16" y="19"/>
                    </a:cubicBezTo>
                    <a:cubicBezTo>
                      <a:pt x="13" y="15"/>
                      <a:pt x="7" y="17"/>
                      <a:pt x="6" y="21"/>
                    </a:cubicBezTo>
                    <a:close/>
                    <a:moveTo>
                      <a:pt x="7" y="22"/>
                    </a:moveTo>
                    <a:cubicBezTo>
                      <a:pt x="7" y="22"/>
                      <a:pt x="8" y="22"/>
                      <a:pt x="8" y="22"/>
                    </a:cubicBezTo>
                    <a:cubicBezTo>
                      <a:pt x="9" y="19"/>
                      <a:pt x="11" y="20"/>
                      <a:pt x="13" y="24"/>
                    </a:cubicBezTo>
                    <a:cubicBezTo>
                      <a:pt x="11" y="24"/>
                      <a:pt x="9" y="24"/>
                      <a:pt x="7" y="22"/>
                    </a:cubicBezTo>
                    <a:close/>
                  </a:path>
                </a:pathLst>
              </a:custGeom>
              <a:solidFill>
                <a:srgbClr val="FFFFFF">
                  <a:alpha val="100000"/>
                </a:srgbClr>
              </a:solidFill>
              <a:ln w="9525">
                <a:noFill/>
              </a:ln>
            </p:spPr>
            <p:txBody>
              <a:bodyPr/>
              <a:p>
                <a:endParaRPr lang="zh-CN" altLang="en-US"/>
              </a:p>
            </p:txBody>
          </p:sp>
          <p:sp>
            <p:nvSpPr>
              <p:cNvPr id="16638" name="Freeform 528"/>
              <p:cNvSpPr/>
              <p:nvPr/>
            </p:nvSpPr>
            <p:spPr>
              <a:xfrm>
                <a:off x="1758950" y="115887"/>
                <a:ext cx="230188" cy="246063"/>
              </a:xfrm>
              <a:custGeom>
                <a:avLst/>
                <a:gdLst>
                  <a:gd name="txL" fmla="*/ 0 w 30"/>
                  <a:gd name="txT" fmla="*/ 0 h 32"/>
                  <a:gd name="txR" fmla="*/ 30 w 30"/>
                  <a:gd name="txB" fmla="*/ 32 h 32"/>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0" h="32">
                    <a:moveTo>
                      <a:pt x="16" y="11"/>
                    </a:moveTo>
                    <a:cubicBezTo>
                      <a:pt x="14" y="11"/>
                      <a:pt x="7" y="15"/>
                      <a:pt x="6" y="13"/>
                    </a:cubicBezTo>
                    <a:cubicBezTo>
                      <a:pt x="6" y="13"/>
                      <a:pt x="3" y="7"/>
                      <a:pt x="3" y="6"/>
                    </a:cubicBezTo>
                    <a:cubicBezTo>
                      <a:pt x="3" y="2"/>
                      <a:pt x="14" y="1"/>
                      <a:pt x="17" y="1"/>
                    </a:cubicBezTo>
                    <a:cubicBezTo>
                      <a:pt x="18" y="1"/>
                      <a:pt x="17" y="0"/>
                      <a:pt x="17" y="0"/>
                    </a:cubicBezTo>
                    <a:cubicBezTo>
                      <a:pt x="11" y="0"/>
                      <a:pt x="6" y="2"/>
                      <a:pt x="1" y="4"/>
                    </a:cubicBezTo>
                    <a:cubicBezTo>
                      <a:pt x="0" y="5"/>
                      <a:pt x="0" y="5"/>
                      <a:pt x="0" y="6"/>
                    </a:cubicBezTo>
                    <a:cubicBezTo>
                      <a:pt x="3" y="9"/>
                      <a:pt x="4" y="11"/>
                      <a:pt x="4" y="15"/>
                    </a:cubicBezTo>
                    <a:cubicBezTo>
                      <a:pt x="4" y="16"/>
                      <a:pt x="5" y="16"/>
                      <a:pt x="5" y="16"/>
                    </a:cubicBezTo>
                    <a:cubicBezTo>
                      <a:pt x="11" y="15"/>
                      <a:pt x="20" y="9"/>
                      <a:pt x="21" y="18"/>
                    </a:cubicBezTo>
                    <a:cubicBezTo>
                      <a:pt x="23" y="26"/>
                      <a:pt x="14" y="28"/>
                      <a:pt x="9" y="30"/>
                    </a:cubicBezTo>
                    <a:cubicBezTo>
                      <a:pt x="8" y="30"/>
                      <a:pt x="8" y="31"/>
                      <a:pt x="9" y="31"/>
                    </a:cubicBezTo>
                    <a:cubicBezTo>
                      <a:pt x="18" y="32"/>
                      <a:pt x="30" y="20"/>
                      <a:pt x="21" y="13"/>
                    </a:cubicBezTo>
                    <a:cubicBezTo>
                      <a:pt x="19" y="12"/>
                      <a:pt x="18" y="11"/>
                      <a:pt x="16" y="11"/>
                    </a:cubicBezTo>
                    <a:close/>
                  </a:path>
                </a:pathLst>
              </a:custGeom>
              <a:solidFill>
                <a:srgbClr val="FFFFFF">
                  <a:alpha val="100000"/>
                </a:srgbClr>
              </a:solidFill>
              <a:ln w="9525">
                <a:noFill/>
              </a:ln>
            </p:spPr>
            <p:txBody>
              <a:bodyPr/>
              <a:p>
                <a:endParaRPr lang="zh-CN" altLang="en-US"/>
              </a:p>
            </p:txBody>
          </p:sp>
        </p:grpSp>
        <p:grpSp>
          <p:nvGrpSpPr>
            <p:cNvPr id="16422" name="组合 659"/>
            <p:cNvGrpSpPr/>
            <p:nvPr/>
          </p:nvGrpSpPr>
          <p:grpSpPr>
            <a:xfrm>
              <a:off x="235744" y="1033462"/>
              <a:ext cx="12484894" cy="7953375"/>
              <a:chOff x="0" y="0"/>
              <a:chExt cx="12484894" cy="7953375"/>
            </a:xfrm>
          </p:grpSpPr>
          <p:sp>
            <p:nvSpPr>
              <p:cNvPr id="16469" name="Freeform 407"/>
              <p:cNvSpPr/>
              <p:nvPr/>
            </p:nvSpPr>
            <p:spPr>
              <a:xfrm>
                <a:off x="11584781" y="2808288"/>
                <a:ext cx="61913" cy="61913"/>
              </a:xfrm>
              <a:custGeom>
                <a:avLst/>
                <a:gdLst>
                  <a:gd name="txL" fmla="*/ 0 w 8"/>
                  <a:gd name="txT" fmla="*/ 0 h 8"/>
                  <a:gd name="txR" fmla="*/ 8 w 8"/>
                  <a:gd name="txB" fmla="*/ 8 h 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 h="8">
                    <a:moveTo>
                      <a:pt x="7" y="8"/>
                    </a:moveTo>
                    <a:cubicBezTo>
                      <a:pt x="6" y="7"/>
                      <a:pt x="5" y="5"/>
                      <a:pt x="3" y="4"/>
                    </a:cubicBezTo>
                    <a:cubicBezTo>
                      <a:pt x="3" y="4"/>
                      <a:pt x="0" y="3"/>
                      <a:pt x="1" y="1"/>
                    </a:cubicBezTo>
                    <a:cubicBezTo>
                      <a:pt x="2" y="0"/>
                      <a:pt x="5" y="3"/>
                      <a:pt x="6" y="3"/>
                    </a:cubicBezTo>
                    <a:cubicBezTo>
                      <a:pt x="7" y="5"/>
                      <a:pt x="8" y="6"/>
                      <a:pt x="8" y="8"/>
                    </a:cubicBezTo>
                    <a:cubicBezTo>
                      <a:pt x="8" y="8"/>
                      <a:pt x="8" y="8"/>
                      <a:pt x="7" y="8"/>
                    </a:cubicBezTo>
                    <a:close/>
                  </a:path>
                </a:pathLst>
              </a:custGeom>
              <a:solidFill>
                <a:srgbClr val="FFFFFF">
                  <a:alpha val="100000"/>
                </a:srgbClr>
              </a:solidFill>
              <a:ln w="9525">
                <a:noFill/>
              </a:ln>
            </p:spPr>
            <p:txBody>
              <a:bodyPr/>
              <a:p>
                <a:endParaRPr lang="zh-CN" altLang="en-US"/>
              </a:p>
            </p:txBody>
          </p:sp>
          <p:sp>
            <p:nvSpPr>
              <p:cNvPr id="16470" name="Freeform 408"/>
              <p:cNvSpPr/>
              <p:nvPr/>
            </p:nvSpPr>
            <p:spPr>
              <a:xfrm>
                <a:off x="11499056" y="2808288"/>
                <a:ext cx="61913" cy="46038"/>
              </a:xfrm>
              <a:custGeom>
                <a:avLst/>
                <a:gdLst>
                  <a:gd name="txL" fmla="*/ 0 w 8"/>
                  <a:gd name="txT" fmla="*/ 0 h 6"/>
                  <a:gd name="txR" fmla="*/ 8 w 8"/>
                  <a:gd name="txB" fmla="*/ 6 h 6"/>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Lst>
                <a:rect l="txL" t="txT" r="txR" b="txB"/>
                <a:pathLst>
                  <a:path w="8" h="6">
                    <a:moveTo>
                      <a:pt x="8" y="2"/>
                    </a:moveTo>
                    <a:cubicBezTo>
                      <a:pt x="6" y="2"/>
                      <a:pt x="5" y="3"/>
                      <a:pt x="4" y="3"/>
                    </a:cubicBezTo>
                    <a:cubicBezTo>
                      <a:pt x="3" y="4"/>
                      <a:pt x="3" y="5"/>
                      <a:pt x="2" y="6"/>
                    </a:cubicBezTo>
                    <a:cubicBezTo>
                      <a:pt x="1" y="6"/>
                      <a:pt x="0" y="6"/>
                      <a:pt x="0" y="5"/>
                    </a:cubicBezTo>
                    <a:cubicBezTo>
                      <a:pt x="0" y="4"/>
                      <a:pt x="2" y="2"/>
                      <a:pt x="3" y="1"/>
                    </a:cubicBezTo>
                    <a:cubicBezTo>
                      <a:pt x="4" y="1"/>
                      <a:pt x="6" y="0"/>
                      <a:pt x="7" y="1"/>
                    </a:cubicBezTo>
                    <a:cubicBezTo>
                      <a:pt x="8" y="1"/>
                      <a:pt x="8" y="1"/>
                      <a:pt x="8" y="2"/>
                    </a:cubicBezTo>
                    <a:close/>
                  </a:path>
                </a:pathLst>
              </a:custGeom>
              <a:solidFill>
                <a:srgbClr val="FFFFFF">
                  <a:alpha val="100000"/>
                </a:srgbClr>
              </a:solidFill>
              <a:ln w="9525">
                <a:noFill/>
              </a:ln>
            </p:spPr>
            <p:txBody>
              <a:bodyPr/>
              <a:p>
                <a:endParaRPr lang="zh-CN" altLang="en-US"/>
              </a:p>
            </p:txBody>
          </p:sp>
          <p:sp>
            <p:nvSpPr>
              <p:cNvPr id="16471" name="Freeform 409"/>
              <p:cNvSpPr/>
              <p:nvPr/>
            </p:nvSpPr>
            <p:spPr>
              <a:xfrm>
                <a:off x="11468894" y="2854325"/>
                <a:ext cx="46038" cy="30163"/>
              </a:xfrm>
              <a:custGeom>
                <a:avLst/>
                <a:gdLst>
                  <a:gd name="txL" fmla="*/ 0 w 6"/>
                  <a:gd name="txT" fmla="*/ 0 h 4"/>
                  <a:gd name="txR" fmla="*/ 6 w 6"/>
                  <a:gd name="txB" fmla="*/ 4 h 4"/>
                </a:gdLst>
                <a:ahLst/>
                <a:cxnLst>
                  <a:cxn ang="0">
                    <a:pos x="2147483647" y="0"/>
                  </a:cxn>
                  <a:cxn ang="0">
                    <a:pos x="2147483647" y="2147483647"/>
                  </a:cxn>
                  <a:cxn ang="0">
                    <a:pos x="2147483647" y="0"/>
                  </a:cxn>
                </a:cxnLst>
                <a:rect l="txL" t="txT" r="txR" b="txB"/>
                <a:pathLst>
                  <a:path w="6" h="4">
                    <a:moveTo>
                      <a:pt x="3" y="0"/>
                    </a:moveTo>
                    <a:cubicBezTo>
                      <a:pt x="6" y="0"/>
                      <a:pt x="6" y="4"/>
                      <a:pt x="3" y="4"/>
                    </a:cubicBezTo>
                    <a:cubicBezTo>
                      <a:pt x="0" y="4"/>
                      <a:pt x="0" y="0"/>
                      <a:pt x="3" y="0"/>
                    </a:cubicBezTo>
                    <a:close/>
                  </a:path>
                </a:pathLst>
              </a:custGeom>
              <a:solidFill>
                <a:srgbClr val="FFFFFF">
                  <a:alpha val="100000"/>
                </a:srgbClr>
              </a:solidFill>
              <a:ln w="9525">
                <a:noFill/>
              </a:ln>
            </p:spPr>
            <p:txBody>
              <a:bodyPr/>
              <a:p>
                <a:endParaRPr lang="zh-CN" altLang="en-US"/>
              </a:p>
            </p:txBody>
          </p:sp>
          <p:sp>
            <p:nvSpPr>
              <p:cNvPr id="16472" name="Freeform 410"/>
              <p:cNvSpPr>
                <a:spLocks noEditPoints="1"/>
              </p:cNvSpPr>
              <p:nvPr/>
            </p:nvSpPr>
            <p:spPr>
              <a:xfrm>
                <a:off x="7011194" y="4243388"/>
                <a:ext cx="663575" cy="639763"/>
              </a:xfrm>
              <a:custGeom>
                <a:avLst/>
                <a:gdLst>
                  <a:gd name="txL" fmla="*/ 0 w 86"/>
                  <a:gd name="txT" fmla="*/ 0 h 83"/>
                  <a:gd name="txR" fmla="*/ 86 w 86"/>
                  <a:gd name="txB" fmla="*/ 83 h 8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6" h="83">
                    <a:moveTo>
                      <a:pt x="67" y="66"/>
                    </a:moveTo>
                    <a:cubicBezTo>
                      <a:pt x="86" y="49"/>
                      <a:pt x="85" y="19"/>
                      <a:pt x="68" y="1"/>
                    </a:cubicBezTo>
                    <a:cubicBezTo>
                      <a:pt x="68" y="0"/>
                      <a:pt x="67" y="1"/>
                      <a:pt x="67" y="1"/>
                    </a:cubicBezTo>
                    <a:cubicBezTo>
                      <a:pt x="67" y="1"/>
                      <a:pt x="66" y="1"/>
                      <a:pt x="66" y="1"/>
                    </a:cubicBezTo>
                    <a:cubicBezTo>
                      <a:pt x="61" y="7"/>
                      <a:pt x="55" y="11"/>
                      <a:pt x="49" y="16"/>
                    </a:cubicBezTo>
                    <a:cubicBezTo>
                      <a:pt x="49" y="16"/>
                      <a:pt x="49" y="17"/>
                      <a:pt x="49" y="17"/>
                    </a:cubicBezTo>
                    <a:cubicBezTo>
                      <a:pt x="48" y="17"/>
                      <a:pt x="49" y="18"/>
                      <a:pt x="49" y="18"/>
                    </a:cubicBezTo>
                    <a:cubicBezTo>
                      <a:pt x="49" y="18"/>
                      <a:pt x="50" y="18"/>
                      <a:pt x="50" y="19"/>
                    </a:cubicBezTo>
                    <a:cubicBezTo>
                      <a:pt x="51" y="19"/>
                      <a:pt x="51" y="20"/>
                      <a:pt x="51" y="20"/>
                    </a:cubicBezTo>
                    <a:cubicBezTo>
                      <a:pt x="52" y="20"/>
                      <a:pt x="52" y="21"/>
                      <a:pt x="53" y="22"/>
                    </a:cubicBezTo>
                    <a:cubicBezTo>
                      <a:pt x="47" y="26"/>
                      <a:pt x="42" y="31"/>
                      <a:pt x="36" y="36"/>
                    </a:cubicBezTo>
                    <a:cubicBezTo>
                      <a:pt x="31" y="40"/>
                      <a:pt x="25" y="45"/>
                      <a:pt x="20" y="50"/>
                    </a:cubicBezTo>
                    <a:cubicBezTo>
                      <a:pt x="19" y="49"/>
                      <a:pt x="18" y="47"/>
                      <a:pt x="16" y="46"/>
                    </a:cubicBezTo>
                    <a:cubicBezTo>
                      <a:pt x="16" y="46"/>
                      <a:pt x="16" y="46"/>
                      <a:pt x="16" y="46"/>
                    </a:cubicBezTo>
                    <a:cubicBezTo>
                      <a:pt x="16" y="45"/>
                      <a:pt x="15" y="45"/>
                      <a:pt x="15" y="46"/>
                    </a:cubicBezTo>
                    <a:cubicBezTo>
                      <a:pt x="11" y="51"/>
                      <a:pt x="4" y="54"/>
                      <a:pt x="1" y="59"/>
                    </a:cubicBezTo>
                    <a:cubicBezTo>
                      <a:pt x="1" y="59"/>
                      <a:pt x="0" y="60"/>
                      <a:pt x="1" y="60"/>
                    </a:cubicBezTo>
                    <a:cubicBezTo>
                      <a:pt x="17" y="79"/>
                      <a:pt x="47" y="83"/>
                      <a:pt x="67" y="66"/>
                    </a:cubicBezTo>
                    <a:close/>
                    <a:moveTo>
                      <a:pt x="16" y="47"/>
                    </a:moveTo>
                    <a:cubicBezTo>
                      <a:pt x="16" y="47"/>
                      <a:pt x="16" y="47"/>
                      <a:pt x="16" y="47"/>
                    </a:cubicBezTo>
                    <a:cubicBezTo>
                      <a:pt x="17" y="48"/>
                      <a:pt x="19" y="49"/>
                      <a:pt x="20" y="50"/>
                    </a:cubicBezTo>
                    <a:cubicBezTo>
                      <a:pt x="20" y="51"/>
                      <a:pt x="20" y="51"/>
                      <a:pt x="20" y="51"/>
                    </a:cubicBezTo>
                    <a:cubicBezTo>
                      <a:pt x="26" y="46"/>
                      <a:pt x="32" y="41"/>
                      <a:pt x="38" y="36"/>
                    </a:cubicBezTo>
                    <a:cubicBezTo>
                      <a:pt x="43" y="31"/>
                      <a:pt x="49" y="27"/>
                      <a:pt x="53" y="22"/>
                    </a:cubicBezTo>
                    <a:cubicBezTo>
                      <a:pt x="53" y="22"/>
                      <a:pt x="53" y="22"/>
                      <a:pt x="53" y="22"/>
                    </a:cubicBezTo>
                    <a:cubicBezTo>
                      <a:pt x="54" y="22"/>
                      <a:pt x="54" y="22"/>
                      <a:pt x="54" y="22"/>
                    </a:cubicBezTo>
                    <a:cubicBezTo>
                      <a:pt x="53" y="21"/>
                      <a:pt x="52" y="20"/>
                      <a:pt x="52" y="19"/>
                    </a:cubicBezTo>
                    <a:cubicBezTo>
                      <a:pt x="51" y="18"/>
                      <a:pt x="51" y="18"/>
                      <a:pt x="50" y="17"/>
                    </a:cubicBezTo>
                    <a:cubicBezTo>
                      <a:pt x="56" y="12"/>
                      <a:pt x="61" y="7"/>
                      <a:pt x="67" y="3"/>
                    </a:cubicBezTo>
                    <a:cubicBezTo>
                      <a:pt x="67" y="3"/>
                      <a:pt x="67" y="2"/>
                      <a:pt x="67" y="2"/>
                    </a:cubicBezTo>
                    <a:cubicBezTo>
                      <a:pt x="70" y="6"/>
                      <a:pt x="73" y="10"/>
                      <a:pt x="75" y="14"/>
                    </a:cubicBezTo>
                    <a:cubicBezTo>
                      <a:pt x="75" y="14"/>
                      <a:pt x="74" y="14"/>
                      <a:pt x="74" y="15"/>
                    </a:cubicBezTo>
                    <a:cubicBezTo>
                      <a:pt x="74" y="15"/>
                      <a:pt x="74" y="15"/>
                      <a:pt x="74" y="15"/>
                    </a:cubicBezTo>
                    <a:cubicBezTo>
                      <a:pt x="75" y="15"/>
                      <a:pt x="75" y="14"/>
                      <a:pt x="75" y="14"/>
                    </a:cubicBezTo>
                    <a:cubicBezTo>
                      <a:pt x="76" y="16"/>
                      <a:pt x="76" y="17"/>
                      <a:pt x="77" y="19"/>
                    </a:cubicBezTo>
                    <a:cubicBezTo>
                      <a:pt x="77" y="19"/>
                      <a:pt x="77" y="19"/>
                      <a:pt x="77" y="19"/>
                    </a:cubicBezTo>
                    <a:cubicBezTo>
                      <a:pt x="76" y="19"/>
                      <a:pt x="76" y="19"/>
                      <a:pt x="75" y="20"/>
                    </a:cubicBezTo>
                    <a:cubicBezTo>
                      <a:pt x="75" y="20"/>
                      <a:pt x="75" y="20"/>
                      <a:pt x="75" y="20"/>
                    </a:cubicBezTo>
                    <a:cubicBezTo>
                      <a:pt x="76" y="20"/>
                      <a:pt x="76" y="19"/>
                      <a:pt x="77" y="19"/>
                    </a:cubicBezTo>
                    <a:cubicBezTo>
                      <a:pt x="77" y="19"/>
                      <a:pt x="77" y="19"/>
                      <a:pt x="77" y="19"/>
                    </a:cubicBezTo>
                    <a:cubicBezTo>
                      <a:pt x="78" y="21"/>
                      <a:pt x="78" y="23"/>
                      <a:pt x="79" y="26"/>
                    </a:cubicBezTo>
                    <a:cubicBezTo>
                      <a:pt x="78" y="26"/>
                      <a:pt x="77" y="26"/>
                      <a:pt x="76" y="26"/>
                    </a:cubicBezTo>
                    <a:cubicBezTo>
                      <a:pt x="75" y="26"/>
                      <a:pt x="75" y="26"/>
                      <a:pt x="76" y="27"/>
                    </a:cubicBezTo>
                    <a:cubicBezTo>
                      <a:pt x="77" y="27"/>
                      <a:pt x="78" y="27"/>
                      <a:pt x="79" y="26"/>
                    </a:cubicBezTo>
                    <a:cubicBezTo>
                      <a:pt x="80" y="30"/>
                      <a:pt x="80" y="34"/>
                      <a:pt x="79" y="38"/>
                    </a:cubicBezTo>
                    <a:cubicBezTo>
                      <a:pt x="79" y="38"/>
                      <a:pt x="79" y="38"/>
                      <a:pt x="79" y="38"/>
                    </a:cubicBezTo>
                    <a:cubicBezTo>
                      <a:pt x="79" y="38"/>
                      <a:pt x="78" y="38"/>
                      <a:pt x="77" y="38"/>
                    </a:cubicBezTo>
                    <a:cubicBezTo>
                      <a:pt x="77" y="38"/>
                      <a:pt x="77" y="38"/>
                      <a:pt x="77" y="38"/>
                    </a:cubicBezTo>
                    <a:cubicBezTo>
                      <a:pt x="78" y="38"/>
                      <a:pt x="78" y="38"/>
                      <a:pt x="79" y="39"/>
                    </a:cubicBezTo>
                    <a:cubicBezTo>
                      <a:pt x="79" y="39"/>
                      <a:pt x="79" y="39"/>
                      <a:pt x="79" y="39"/>
                    </a:cubicBezTo>
                    <a:cubicBezTo>
                      <a:pt x="79" y="40"/>
                      <a:pt x="79" y="42"/>
                      <a:pt x="78" y="44"/>
                    </a:cubicBezTo>
                    <a:cubicBezTo>
                      <a:pt x="78" y="44"/>
                      <a:pt x="78" y="44"/>
                      <a:pt x="78" y="44"/>
                    </a:cubicBezTo>
                    <a:cubicBezTo>
                      <a:pt x="77" y="44"/>
                      <a:pt x="77" y="43"/>
                      <a:pt x="76" y="43"/>
                    </a:cubicBezTo>
                    <a:cubicBezTo>
                      <a:pt x="75" y="43"/>
                      <a:pt x="75" y="43"/>
                      <a:pt x="75" y="43"/>
                    </a:cubicBezTo>
                    <a:cubicBezTo>
                      <a:pt x="76" y="44"/>
                      <a:pt x="77" y="44"/>
                      <a:pt x="78" y="44"/>
                    </a:cubicBezTo>
                    <a:cubicBezTo>
                      <a:pt x="78" y="47"/>
                      <a:pt x="77" y="49"/>
                      <a:pt x="76" y="51"/>
                    </a:cubicBezTo>
                    <a:cubicBezTo>
                      <a:pt x="76" y="51"/>
                      <a:pt x="76" y="51"/>
                      <a:pt x="76" y="51"/>
                    </a:cubicBezTo>
                    <a:cubicBezTo>
                      <a:pt x="75" y="51"/>
                      <a:pt x="75" y="51"/>
                      <a:pt x="75" y="51"/>
                    </a:cubicBezTo>
                    <a:cubicBezTo>
                      <a:pt x="75" y="51"/>
                      <a:pt x="75" y="51"/>
                      <a:pt x="75" y="51"/>
                    </a:cubicBezTo>
                    <a:cubicBezTo>
                      <a:pt x="75" y="51"/>
                      <a:pt x="75" y="51"/>
                      <a:pt x="76" y="51"/>
                    </a:cubicBezTo>
                    <a:cubicBezTo>
                      <a:pt x="76" y="51"/>
                      <a:pt x="76" y="51"/>
                      <a:pt x="76" y="51"/>
                    </a:cubicBezTo>
                    <a:cubicBezTo>
                      <a:pt x="74" y="56"/>
                      <a:pt x="70" y="61"/>
                      <a:pt x="66" y="65"/>
                    </a:cubicBezTo>
                    <a:cubicBezTo>
                      <a:pt x="65" y="65"/>
                      <a:pt x="65" y="65"/>
                      <a:pt x="65" y="65"/>
                    </a:cubicBezTo>
                    <a:cubicBezTo>
                      <a:pt x="65" y="64"/>
                      <a:pt x="64" y="64"/>
                      <a:pt x="63" y="63"/>
                    </a:cubicBezTo>
                    <a:cubicBezTo>
                      <a:pt x="63" y="63"/>
                      <a:pt x="63" y="63"/>
                      <a:pt x="63" y="63"/>
                    </a:cubicBezTo>
                    <a:cubicBezTo>
                      <a:pt x="63" y="64"/>
                      <a:pt x="64" y="65"/>
                      <a:pt x="65" y="65"/>
                    </a:cubicBezTo>
                    <a:cubicBezTo>
                      <a:pt x="64" y="67"/>
                      <a:pt x="62" y="68"/>
                      <a:pt x="60" y="69"/>
                    </a:cubicBezTo>
                    <a:cubicBezTo>
                      <a:pt x="60" y="68"/>
                      <a:pt x="60" y="68"/>
                      <a:pt x="59" y="68"/>
                    </a:cubicBezTo>
                    <a:cubicBezTo>
                      <a:pt x="59" y="68"/>
                      <a:pt x="59" y="68"/>
                      <a:pt x="59" y="68"/>
                    </a:cubicBezTo>
                    <a:cubicBezTo>
                      <a:pt x="59" y="68"/>
                      <a:pt x="60" y="69"/>
                      <a:pt x="60" y="69"/>
                    </a:cubicBezTo>
                    <a:cubicBezTo>
                      <a:pt x="58" y="70"/>
                      <a:pt x="57" y="71"/>
                      <a:pt x="55" y="72"/>
                    </a:cubicBezTo>
                    <a:cubicBezTo>
                      <a:pt x="55" y="71"/>
                      <a:pt x="55" y="70"/>
                      <a:pt x="54" y="70"/>
                    </a:cubicBezTo>
                    <a:cubicBezTo>
                      <a:pt x="54" y="70"/>
                      <a:pt x="54" y="70"/>
                      <a:pt x="54" y="70"/>
                    </a:cubicBezTo>
                    <a:cubicBezTo>
                      <a:pt x="54" y="71"/>
                      <a:pt x="54" y="71"/>
                      <a:pt x="55" y="72"/>
                    </a:cubicBezTo>
                    <a:cubicBezTo>
                      <a:pt x="53" y="73"/>
                      <a:pt x="51" y="73"/>
                      <a:pt x="49" y="74"/>
                    </a:cubicBezTo>
                    <a:cubicBezTo>
                      <a:pt x="49" y="73"/>
                      <a:pt x="48" y="72"/>
                      <a:pt x="48" y="71"/>
                    </a:cubicBezTo>
                    <a:cubicBezTo>
                      <a:pt x="48" y="71"/>
                      <a:pt x="48" y="71"/>
                      <a:pt x="48" y="71"/>
                    </a:cubicBezTo>
                    <a:cubicBezTo>
                      <a:pt x="48" y="71"/>
                      <a:pt x="48" y="72"/>
                      <a:pt x="48" y="72"/>
                    </a:cubicBezTo>
                    <a:cubicBezTo>
                      <a:pt x="48" y="73"/>
                      <a:pt x="48" y="73"/>
                      <a:pt x="48" y="74"/>
                    </a:cubicBezTo>
                    <a:cubicBezTo>
                      <a:pt x="44" y="75"/>
                      <a:pt x="40" y="75"/>
                      <a:pt x="36" y="75"/>
                    </a:cubicBezTo>
                    <a:cubicBezTo>
                      <a:pt x="36" y="75"/>
                      <a:pt x="36" y="75"/>
                      <a:pt x="36" y="75"/>
                    </a:cubicBezTo>
                    <a:cubicBezTo>
                      <a:pt x="36" y="74"/>
                      <a:pt x="36" y="74"/>
                      <a:pt x="36" y="73"/>
                    </a:cubicBezTo>
                    <a:cubicBezTo>
                      <a:pt x="36" y="73"/>
                      <a:pt x="35" y="73"/>
                      <a:pt x="35" y="73"/>
                    </a:cubicBezTo>
                    <a:cubicBezTo>
                      <a:pt x="35" y="74"/>
                      <a:pt x="35" y="74"/>
                      <a:pt x="35" y="75"/>
                    </a:cubicBezTo>
                    <a:cubicBezTo>
                      <a:pt x="35" y="75"/>
                      <a:pt x="35" y="75"/>
                      <a:pt x="35" y="75"/>
                    </a:cubicBezTo>
                    <a:cubicBezTo>
                      <a:pt x="32" y="75"/>
                      <a:pt x="30" y="75"/>
                      <a:pt x="28" y="74"/>
                    </a:cubicBezTo>
                    <a:cubicBezTo>
                      <a:pt x="28" y="73"/>
                      <a:pt x="29" y="72"/>
                      <a:pt x="29" y="71"/>
                    </a:cubicBezTo>
                    <a:cubicBezTo>
                      <a:pt x="29" y="70"/>
                      <a:pt x="29" y="70"/>
                      <a:pt x="28" y="71"/>
                    </a:cubicBezTo>
                    <a:cubicBezTo>
                      <a:pt x="28" y="72"/>
                      <a:pt x="28" y="73"/>
                      <a:pt x="27" y="74"/>
                    </a:cubicBezTo>
                    <a:cubicBezTo>
                      <a:pt x="25" y="74"/>
                      <a:pt x="24" y="73"/>
                      <a:pt x="22" y="72"/>
                    </a:cubicBezTo>
                    <a:cubicBezTo>
                      <a:pt x="22" y="72"/>
                      <a:pt x="22" y="71"/>
                      <a:pt x="22" y="71"/>
                    </a:cubicBezTo>
                    <a:cubicBezTo>
                      <a:pt x="22" y="71"/>
                      <a:pt x="22" y="70"/>
                      <a:pt x="22" y="71"/>
                    </a:cubicBezTo>
                    <a:cubicBezTo>
                      <a:pt x="22" y="71"/>
                      <a:pt x="22" y="72"/>
                      <a:pt x="21" y="72"/>
                    </a:cubicBezTo>
                    <a:cubicBezTo>
                      <a:pt x="19" y="71"/>
                      <a:pt x="17" y="71"/>
                      <a:pt x="15" y="70"/>
                    </a:cubicBezTo>
                    <a:cubicBezTo>
                      <a:pt x="16" y="69"/>
                      <a:pt x="16" y="69"/>
                      <a:pt x="16" y="68"/>
                    </a:cubicBezTo>
                    <a:cubicBezTo>
                      <a:pt x="16" y="68"/>
                      <a:pt x="16" y="68"/>
                      <a:pt x="16" y="68"/>
                    </a:cubicBezTo>
                    <a:cubicBezTo>
                      <a:pt x="16" y="68"/>
                      <a:pt x="15" y="69"/>
                      <a:pt x="15" y="69"/>
                    </a:cubicBezTo>
                    <a:cubicBezTo>
                      <a:pt x="13" y="68"/>
                      <a:pt x="10" y="66"/>
                      <a:pt x="8" y="64"/>
                    </a:cubicBezTo>
                    <a:cubicBezTo>
                      <a:pt x="8" y="64"/>
                      <a:pt x="8" y="64"/>
                      <a:pt x="9" y="63"/>
                    </a:cubicBezTo>
                    <a:cubicBezTo>
                      <a:pt x="9" y="63"/>
                      <a:pt x="9" y="63"/>
                      <a:pt x="9" y="63"/>
                    </a:cubicBezTo>
                    <a:cubicBezTo>
                      <a:pt x="8" y="63"/>
                      <a:pt x="8" y="64"/>
                      <a:pt x="7" y="64"/>
                    </a:cubicBezTo>
                    <a:cubicBezTo>
                      <a:pt x="7" y="64"/>
                      <a:pt x="7" y="64"/>
                      <a:pt x="7" y="64"/>
                    </a:cubicBezTo>
                    <a:cubicBezTo>
                      <a:pt x="5" y="63"/>
                      <a:pt x="4" y="61"/>
                      <a:pt x="2" y="59"/>
                    </a:cubicBezTo>
                    <a:cubicBezTo>
                      <a:pt x="2" y="59"/>
                      <a:pt x="2" y="59"/>
                      <a:pt x="2" y="59"/>
                    </a:cubicBezTo>
                    <a:cubicBezTo>
                      <a:pt x="7" y="56"/>
                      <a:pt x="11" y="50"/>
                      <a:pt x="16" y="47"/>
                    </a:cubicBezTo>
                    <a:close/>
                  </a:path>
                </a:pathLst>
              </a:custGeom>
              <a:solidFill>
                <a:srgbClr val="FFFFFF">
                  <a:alpha val="100000"/>
                </a:srgbClr>
              </a:solidFill>
              <a:ln w="9525">
                <a:noFill/>
              </a:ln>
            </p:spPr>
            <p:txBody>
              <a:bodyPr/>
              <a:p>
                <a:endParaRPr lang="zh-CN" altLang="en-US"/>
              </a:p>
            </p:txBody>
          </p:sp>
          <p:sp>
            <p:nvSpPr>
              <p:cNvPr id="16473" name="Freeform 411"/>
              <p:cNvSpPr>
                <a:spLocks noEditPoints="1"/>
              </p:cNvSpPr>
              <p:nvPr/>
            </p:nvSpPr>
            <p:spPr>
              <a:xfrm>
                <a:off x="7235031" y="4459288"/>
                <a:ext cx="354013" cy="338138"/>
              </a:xfrm>
              <a:custGeom>
                <a:avLst/>
                <a:gdLst>
                  <a:gd name="txL" fmla="*/ 0 w 46"/>
                  <a:gd name="txT" fmla="*/ 0 h 44"/>
                  <a:gd name="txR" fmla="*/ 46 w 46"/>
                  <a:gd name="txB" fmla="*/ 44 h 44"/>
                </a:gdLst>
                <a:ahLst/>
                <a:cxnLst>
                  <a:cxn ang="0">
                    <a:pos x="0" y="2147483647"/>
                  </a:cxn>
                  <a:cxn ang="0">
                    <a:pos x="2147483647" y="0"/>
                  </a:cxn>
                  <a:cxn ang="0">
                    <a:pos x="2147483647" y="0"/>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6" h="44">
                    <a:moveTo>
                      <a:pt x="0" y="27"/>
                    </a:moveTo>
                    <a:cubicBezTo>
                      <a:pt x="16" y="44"/>
                      <a:pt x="46" y="19"/>
                      <a:pt x="31" y="0"/>
                    </a:cubicBezTo>
                    <a:cubicBezTo>
                      <a:pt x="31" y="0"/>
                      <a:pt x="30" y="0"/>
                      <a:pt x="30" y="0"/>
                    </a:cubicBezTo>
                    <a:cubicBezTo>
                      <a:pt x="25" y="3"/>
                      <a:pt x="20" y="8"/>
                      <a:pt x="16" y="12"/>
                    </a:cubicBezTo>
                    <a:cubicBezTo>
                      <a:pt x="11" y="16"/>
                      <a:pt x="6" y="22"/>
                      <a:pt x="1" y="25"/>
                    </a:cubicBezTo>
                    <a:cubicBezTo>
                      <a:pt x="0" y="26"/>
                      <a:pt x="0" y="26"/>
                      <a:pt x="0" y="27"/>
                    </a:cubicBezTo>
                    <a:cubicBezTo>
                      <a:pt x="0" y="27"/>
                      <a:pt x="0" y="27"/>
                      <a:pt x="0" y="27"/>
                    </a:cubicBezTo>
                    <a:close/>
                    <a:moveTo>
                      <a:pt x="11" y="19"/>
                    </a:moveTo>
                    <a:cubicBezTo>
                      <a:pt x="16" y="14"/>
                      <a:pt x="21" y="10"/>
                      <a:pt x="27" y="5"/>
                    </a:cubicBezTo>
                    <a:cubicBezTo>
                      <a:pt x="27" y="5"/>
                      <a:pt x="30" y="2"/>
                      <a:pt x="31" y="2"/>
                    </a:cubicBezTo>
                    <a:cubicBezTo>
                      <a:pt x="30" y="2"/>
                      <a:pt x="32" y="5"/>
                      <a:pt x="32" y="5"/>
                    </a:cubicBezTo>
                    <a:cubicBezTo>
                      <a:pt x="33" y="6"/>
                      <a:pt x="33" y="8"/>
                      <a:pt x="34" y="10"/>
                    </a:cubicBezTo>
                    <a:cubicBezTo>
                      <a:pt x="34" y="12"/>
                      <a:pt x="33" y="15"/>
                      <a:pt x="32" y="18"/>
                    </a:cubicBezTo>
                    <a:cubicBezTo>
                      <a:pt x="27" y="29"/>
                      <a:pt x="12" y="36"/>
                      <a:pt x="2" y="26"/>
                    </a:cubicBezTo>
                    <a:cubicBezTo>
                      <a:pt x="5" y="24"/>
                      <a:pt x="8" y="21"/>
                      <a:pt x="11" y="19"/>
                    </a:cubicBezTo>
                    <a:close/>
                  </a:path>
                </a:pathLst>
              </a:custGeom>
              <a:solidFill>
                <a:srgbClr val="FFFFFF">
                  <a:alpha val="100000"/>
                </a:srgbClr>
              </a:solidFill>
              <a:ln w="9525">
                <a:noFill/>
              </a:ln>
            </p:spPr>
            <p:txBody>
              <a:bodyPr/>
              <a:p>
                <a:endParaRPr lang="zh-CN" altLang="en-US"/>
              </a:p>
            </p:txBody>
          </p:sp>
          <p:sp>
            <p:nvSpPr>
              <p:cNvPr id="16474" name="Freeform 412"/>
              <p:cNvSpPr/>
              <p:nvPr/>
            </p:nvSpPr>
            <p:spPr>
              <a:xfrm>
                <a:off x="7312819" y="4535488"/>
                <a:ext cx="22225" cy="23813"/>
              </a:xfrm>
              <a:custGeom>
                <a:avLst/>
                <a:gdLst>
                  <a:gd name="txL" fmla="*/ 0 w 3"/>
                  <a:gd name="txT" fmla="*/ 0 h 3"/>
                  <a:gd name="txR" fmla="*/ 3 w 3"/>
                  <a:gd name="txB" fmla="*/ 3 h 3"/>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0"/>
                  </a:cxn>
                  <a:cxn ang="0">
                    <a:pos x="2147483647" y="0"/>
                  </a:cxn>
                  <a:cxn ang="0">
                    <a:pos x="2147483647" y="2147483647"/>
                  </a:cxn>
                  <a:cxn ang="0">
                    <a:pos x="2147483647" y="2147483647"/>
                  </a:cxn>
                  <a:cxn ang="0">
                    <a:pos x="0" y="2147483647"/>
                  </a:cxn>
                  <a:cxn ang="0">
                    <a:pos x="0" y="2147483647"/>
                  </a:cxn>
                </a:cxnLst>
                <a:rect l="txL" t="txT" r="txR" b="txB"/>
                <a:pathLst>
                  <a:path w="3" h="3">
                    <a:moveTo>
                      <a:pt x="0" y="2"/>
                    </a:moveTo>
                    <a:cubicBezTo>
                      <a:pt x="1" y="2"/>
                      <a:pt x="1" y="2"/>
                      <a:pt x="2" y="1"/>
                    </a:cubicBezTo>
                    <a:cubicBezTo>
                      <a:pt x="2" y="1"/>
                      <a:pt x="2" y="1"/>
                      <a:pt x="2" y="1"/>
                    </a:cubicBezTo>
                    <a:cubicBezTo>
                      <a:pt x="2" y="2"/>
                      <a:pt x="3" y="2"/>
                      <a:pt x="3" y="2"/>
                    </a:cubicBezTo>
                    <a:cubicBezTo>
                      <a:pt x="3" y="3"/>
                      <a:pt x="3" y="2"/>
                      <a:pt x="3" y="2"/>
                    </a:cubicBezTo>
                    <a:cubicBezTo>
                      <a:pt x="3" y="2"/>
                      <a:pt x="3" y="1"/>
                      <a:pt x="2" y="1"/>
                    </a:cubicBezTo>
                    <a:cubicBezTo>
                      <a:pt x="2" y="1"/>
                      <a:pt x="3" y="0"/>
                      <a:pt x="3" y="0"/>
                    </a:cubicBezTo>
                    <a:cubicBezTo>
                      <a:pt x="3" y="0"/>
                      <a:pt x="3" y="0"/>
                      <a:pt x="3" y="0"/>
                    </a:cubicBezTo>
                    <a:cubicBezTo>
                      <a:pt x="2" y="0"/>
                      <a:pt x="2" y="0"/>
                      <a:pt x="2" y="0"/>
                    </a:cubicBezTo>
                    <a:cubicBezTo>
                      <a:pt x="2" y="0"/>
                      <a:pt x="2" y="0"/>
                      <a:pt x="2" y="0"/>
                    </a:cubicBezTo>
                    <a:cubicBezTo>
                      <a:pt x="1" y="0"/>
                      <a:pt x="1" y="0"/>
                      <a:pt x="1" y="1"/>
                    </a:cubicBezTo>
                    <a:cubicBezTo>
                      <a:pt x="1" y="1"/>
                      <a:pt x="1" y="1"/>
                      <a:pt x="1" y="1"/>
                    </a:cubicBezTo>
                    <a:cubicBezTo>
                      <a:pt x="1" y="1"/>
                      <a:pt x="0" y="1"/>
                      <a:pt x="0" y="2"/>
                    </a:cubicBezTo>
                    <a:cubicBezTo>
                      <a:pt x="0" y="2"/>
                      <a:pt x="0" y="2"/>
                      <a:pt x="0" y="2"/>
                    </a:cubicBezTo>
                    <a:close/>
                  </a:path>
                </a:pathLst>
              </a:custGeom>
              <a:solidFill>
                <a:srgbClr val="FFFFFF">
                  <a:alpha val="100000"/>
                </a:srgbClr>
              </a:solidFill>
              <a:ln w="9525">
                <a:noFill/>
              </a:ln>
            </p:spPr>
            <p:txBody>
              <a:bodyPr/>
              <a:p>
                <a:endParaRPr lang="zh-CN" altLang="en-US"/>
              </a:p>
            </p:txBody>
          </p:sp>
          <p:sp>
            <p:nvSpPr>
              <p:cNvPr id="16475" name="Freeform 413"/>
              <p:cNvSpPr/>
              <p:nvPr/>
            </p:nvSpPr>
            <p:spPr>
              <a:xfrm>
                <a:off x="7543006" y="4303713"/>
                <a:ext cx="23813" cy="15875"/>
              </a:xfrm>
              <a:custGeom>
                <a:avLst/>
                <a:gdLst>
                  <a:gd name="txL" fmla="*/ 0 w 3"/>
                  <a:gd name="txT" fmla="*/ 0 h 2"/>
                  <a:gd name="txR" fmla="*/ 3 w 3"/>
                  <a:gd name="txB" fmla="*/ 2 h 2"/>
                </a:gdLst>
                <a:ahLst/>
                <a:cxnLst>
                  <a:cxn ang="0">
                    <a:pos x="2147483647" y="0"/>
                  </a:cxn>
                  <a:cxn ang="0">
                    <a:pos x="2147483647" y="0"/>
                  </a:cxn>
                  <a:cxn ang="0">
                    <a:pos x="0" y="2147483647"/>
                  </a:cxn>
                  <a:cxn ang="0">
                    <a:pos x="0" y="2147483647"/>
                  </a:cxn>
                  <a:cxn ang="0">
                    <a:pos x="2147483647" y="0"/>
                  </a:cxn>
                </a:cxnLst>
                <a:rect l="txL" t="txT" r="txR" b="txB"/>
                <a:pathLst>
                  <a:path w="3" h="2">
                    <a:moveTo>
                      <a:pt x="3" y="0"/>
                    </a:moveTo>
                    <a:cubicBezTo>
                      <a:pt x="3" y="0"/>
                      <a:pt x="2" y="0"/>
                      <a:pt x="2" y="0"/>
                    </a:cubicBezTo>
                    <a:cubicBezTo>
                      <a:pt x="2" y="1"/>
                      <a:pt x="1" y="1"/>
                      <a:pt x="0" y="2"/>
                    </a:cubicBezTo>
                    <a:cubicBezTo>
                      <a:pt x="0" y="2"/>
                      <a:pt x="0" y="2"/>
                      <a:pt x="0" y="2"/>
                    </a:cubicBezTo>
                    <a:cubicBezTo>
                      <a:pt x="1" y="2"/>
                      <a:pt x="2" y="1"/>
                      <a:pt x="3" y="0"/>
                    </a:cubicBezTo>
                    <a:close/>
                  </a:path>
                </a:pathLst>
              </a:custGeom>
              <a:solidFill>
                <a:srgbClr val="FFFFFF">
                  <a:alpha val="100000"/>
                </a:srgbClr>
              </a:solidFill>
              <a:ln w="9525">
                <a:noFill/>
              </a:ln>
            </p:spPr>
            <p:txBody>
              <a:bodyPr/>
              <a:p>
                <a:endParaRPr lang="zh-CN" altLang="en-US"/>
              </a:p>
            </p:txBody>
          </p:sp>
          <p:sp>
            <p:nvSpPr>
              <p:cNvPr id="16476" name="Freeform 414"/>
              <p:cNvSpPr/>
              <p:nvPr/>
            </p:nvSpPr>
            <p:spPr>
              <a:xfrm>
                <a:off x="7604919" y="4481513"/>
                <a:ext cx="15875" cy="7938"/>
              </a:xfrm>
              <a:custGeom>
                <a:avLst/>
                <a:gdLst>
                  <a:gd name="txL" fmla="*/ 0 w 2"/>
                  <a:gd name="txT" fmla="*/ 0 h 1"/>
                  <a:gd name="txR" fmla="*/ 2 w 2"/>
                  <a:gd name="txB" fmla="*/ 1 h 1"/>
                </a:gdLst>
                <a:ahLst/>
                <a:cxnLst>
                  <a:cxn ang="0">
                    <a:pos x="2147483647" y="0"/>
                  </a:cxn>
                  <a:cxn ang="0">
                    <a:pos x="2147483647" y="0"/>
                  </a:cxn>
                  <a:cxn ang="0">
                    <a:pos x="0" y="0"/>
                  </a:cxn>
                  <a:cxn ang="0">
                    <a:pos x="0" y="0"/>
                  </a:cxn>
                  <a:cxn ang="0">
                    <a:pos x="2147483647" y="0"/>
                  </a:cxn>
                </a:cxnLst>
                <a:rect l="txL" t="txT" r="txR" b="txB"/>
                <a:pathLst>
                  <a:path w="2" h="1">
                    <a:moveTo>
                      <a:pt x="2" y="0"/>
                    </a:moveTo>
                    <a:cubicBezTo>
                      <a:pt x="2" y="0"/>
                      <a:pt x="2" y="0"/>
                      <a:pt x="2" y="0"/>
                    </a:cubicBezTo>
                    <a:cubicBezTo>
                      <a:pt x="1" y="0"/>
                      <a:pt x="1" y="0"/>
                      <a:pt x="0" y="0"/>
                    </a:cubicBezTo>
                    <a:cubicBezTo>
                      <a:pt x="0" y="0"/>
                      <a:pt x="0" y="0"/>
                      <a:pt x="0" y="0"/>
                    </a:cubicBezTo>
                    <a:cubicBezTo>
                      <a:pt x="1" y="1"/>
                      <a:pt x="1" y="1"/>
                      <a:pt x="2" y="0"/>
                    </a:cubicBezTo>
                    <a:close/>
                  </a:path>
                </a:pathLst>
              </a:custGeom>
              <a:solidFill>
                <a:srgbClr val="FFFFFF">
                  <a:alpha val="100000"/>
                </a:srgbClr>
              </a:solidFill>
              <a:ln w="9525">
                <a:noFill/>
              </a:ln>
            </p:spPr>
            <p:txBody>
              <a:bodyPr/>
              <a:p>
                <a:endParaRPr lang="zh-CN" altLang="en-US"/>
              </a:p>
            </p:txBody>
          </p:sp>
          <p:sp>
            <p:nvSpPr>
              <p:cNvPr id="16477" name="Freeform 415"/>
              <p:cNvSpPr/>
              <p:nvPr/>
            </p:nvSpPr>
            <p:spPr>
              <a:xfrm>
                <a:off x="7550944" y="4683125"/>
                <a:ext cx="15875" cy="6350"/>
              </a:xfrm>
              <a:custGeom>
                <a:avLst/>
                <a:gdLst>
                  <a:gd name="txL" fmla="*/ 0 w 2"/>
                  <a:gd name="txT" fmla="*/ 0 h 1"/>
                  <a:gd name="txR" fmla="*/ 2 w 2"/>
                  <a:gd name="txB" fmla="*/ 1 h 1"/>
                </a:gdLst>
                <a:ahLst/>
                <a:cxnLst>
                  <a:cxn ang="0">
                    <a:pos x="0" y="0"/>
                  </a:cxn>
                  <a:cxn ang="0">
                    <a:pos x="2147483647" y="2147483647"/>
                  </a:cxn>
                  <a:cxn ang="0">
                    <a:pos x="2147483647" y="2147483647"/>
                  </a:cxn>
                  <a:cxn ang="0">
                    <a:pos x="2147483647" y="0"/>
                  </a:cxn>
                  <a:cxn ang="0">
                    <a:pos x="0" y="0"/>
                  </a:cxn>
                </a:cxnLst>
                <a:rect l="txL" t="txT" r="txR" b="txB"/>
                <a:pathLst>
                  <a:path w="2" h="1">
                    <a:moveTo>
                      <a:pt x="0" y="0"/>
                    </a:moveTo>
                    <a:cubicBezTo>
                      <a:pt x="1" y="1"/>
                      <a:pt x="1" y="1"/>
                      <a:pt x="2" y="1"/>
                    </a:cubicBezTo>
                    <a:cubicBezTo>
                      <a:pt x="2" y="1"/>
                      <a:pt x="2" y="1"/>
                      <a:pt x="2" y="1"/>
                    </a:cubicBezTo>
                    <a:cubicBezTo>
                      <a:pt x="1" y="1"/>
                      <a:pt x="1" y="0"/>
                      <a:pt x="1" y="0"/>
                    </a:cubicBezTo>
                    <a:cubicBezTo>
                      <a:pt x="0" y="0"/>
                      <a:pt x="0" y="0"/>
                      <a:pt x="0" y="0"/>
                    </a:cubicBezTo>
                    <a:close/>
                  </a:path>
                </a:pathLst>
              </a:custGeom>
              <a:solidFill>
                <a:srgbClr val="FFFFFF">
                  <a:alpha val="100000"/>
                </a:srgbClr>
              </a:solidFill>
              <a:ln w="9525">
                <a:noFill/>
              </a:ln>
            </p:spPr>
            <p:txBody>
              <a:bodyPr/>
              <a:p>
                <a:endParaRPr lang="zh-CN" altLang="en-US"/>
              </a:p>
            </p:txBody>
          </p:sp>
          <p:sp>
            <p:nvSpPr>
              <p:cNvPr id="16478" name="Freeform 416"/>
              <p:cNvSpPr/>
              <p:nvPr/>
            </p:nvSpPr>
            <p:spPr>
              <a:xfrm>
                <a:off x="7335044" y="4805363"/>
                <a:ext cx="7938" cy="15875"/>
              </a:xfrm>
              <a:custGeom>
                <a:avLst/>
                <a:gdLst>
                  <a:gd name="txL" fmla="*/ 0 w 1"/>
                  <a:gd name="txT" fmla="*/ 0 h 2"/>
                  <a:gd name="txR" fmla="*/ 1 w 1"/>
                  <a:gd name="txB" fmla="*/ 2 h 2"/>
                </a:gdLst>
                <a:ahLst/>
                <a:cxnLst>
                  <a:cxn ang="0">
                    <a:pos x="2147483647" y="2147483647"/>
                  </a:cxn>
                  <a:cxn ang="0">
                    <a:pos x="0" y="2147483647"/>
                  </a:cxn>
                  <a:cxn ang="0">
                    <a:pos x="0" y="2147483647"/>
                  </a:cxn>
                  <a:cxn ang="0">
                    <a:pos x="0" y="2147483647"/>
                  </a:cxn>
                  <a:cxn ang="0">
                    <a:pos x="2147483647" y="2147483647"/>
                  </a:cxn>
                </a:cxnLst>
                <a:rect l="txL" t="txT" r="txR" b="txB"/>
                <a:pathLst>
                  <a:path w="1" h="2">
                    <a:moveTo>
                      <a:pt x="1" y="2"/>
                    </a:moveTo>
                    <a:cubicBezTo>
                      <a:pt x="1" y="1"/>
                      <a:pt x="1" y="1"/>
                      <a:pt x="0" y="1"/>
                    </a:cubicBezTo>
                    <a:cubicBezTo>
                      <a:pt x="0" y="0"/>
                      <a:pt x="0" y="1"/>
                      <a:pt x="0" y="1"/>
                    </a:cubicBezTo>
                    <a:cubicBezTo>
                      <a:pt x="0" y="1"/>
                      <a:pt x="0" y="1"/>
                      <a:pt x="0" y="2"/>
                    </a:cubicBezTo>
                    <a:cubicBezTo>
                      <a:pt x="0" y="2"/>
                      <a:pt x="1" y="2"/>
                      <a:pt x="1" y="2"/>
                    </a:cubicBezTo>
                    <a:close/>
                  </a:path>
                </a:pathLst>
              </a:custGeom>
              <a:solidFill>
                <a:srgbClr val="FFFFFF">
                  <a:alpha val="100000"/>
                </a:srgbClr>
              </a:solidFill>
              <a:ln w="9525">
                <a:noFill/>
              </a:ln>
            </p:spPr>
            <p:txBody>
              <a:bodyPr/>
              <a:p>
                <a:endParaRPr lang="zh-CN" altLang="en-US"/>
              </a:p>
            </p:txBody>
          </p:sp>
          <p:sp>
            <p:nvSpPr>
              <p:cNvPr id="16479" name="Freeform 417"/>
              <p:cNvSpPr>
                <a:spLocks noEditPoints="1"/>
              </p:cNvSpPr>
              <p:nvPr/>
            </p:nvSpPr>
            <p:spPr>
              <a:xfrm>
                <a:off x="9093994" y="6718300"/>
                <a:ext cx="1255713" cy="1235075"/>
              </a:xfrm>
              <a:custGeom>
                <a:avLst/>
                <a:gdLst>
                  <a:gd name="txL" fmla="*/ 0 w 163"/>
                  <a:gd name="txT" fmla="*/ 0 h 160"/>
                  <a:gd name="txR" fmla="*/ 163 w 163"/>
                  <a:gd name="txB" fmla="*/ 160 h 16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63" h="160">
                    <a:moveTo>
                      <a:pt x="36" y="35"/>
                    </a:moveTo>
                    <a:cubicBezTo>
                      <a:pt x="0" y="69"/>
                      <a:pt x="6" y="126"/>
                      <a:pt x="40" y="159"/>
                    </a:cubicBezTo>
                    <a:cubicBezTo>
                      <a:pt x="41" y="160"/>
                      <a:pt x="43" y="160"/>
                      <a:pt x="43" y="159"/>
                    </a:cubicBezTo>
                    <a:cubicBezTo>
                      <a:pt x="44" y="159"/>
                      <a:pt x="44" y="159"/>
                      <a:pt x="44" y="158"/>
                    </a:cubicBezTo>
                    <a:cubicBezTo>
                      <a:pt x="54" y="147"/>
                      <a:pt x="65" y="138"/>
                      <a:pt x="75" y="128"/>
                    </a:cubicBezTo>
                    <a:cubicBezTo>
                      <a:pt x="75" y="128"/>
                      <a:pt x="76" y="127"/>
                      <a:pt x="76" y="126"/>
                    </a:cubicBezTo>
                    <a:cubicBezTo>
                      <a:pt x="76" y="126"/>
                      <a:pt x="76" y="125"/>
                      <a:pt x="75" y="125"/>
                    </a:cubicBezTo>
                    <a:cubicBezTo>
                      <a:pt x="74" y="124"/>
                      <a:pt x="73" y="124"/>
                      <a:pt x="73" y="123"/>
                    </a:cubicBezTo>
                    <a:cubicBezTo>
                      <a:pt x="72" y="123"/>
                      <a:pt x="71" y="122"/>
                      <a:pt x="71" y="121"/>
                    </a:cubicBezTo>
                    <a:cubicBezTo>
                      <a:pt x="70" y="120"/>
                      <a:pt x="68" y="119"/>
                      <a:pt x="67" y="118"/>
                    </a:cubicBezTo>
                    <a:cubicBezTo>
                      <a:pt x="78" y="110"/>
                      <a:pt x="88" y="99"/>
                      <a:pt x="97" y="90"/>
                    </a:cubicBezTo>
                    <a:cubicBezTo>
                      <a:pt x="107" y="80"/>
                      <a:pt x="118" y="71"/>
                      <a:pt x="127" y="60"/>
                    </a:cubicBezTo>
                    <a:cubicBezTo>
                      <a:pt x="129" y="63"/>
                      <a:pt x="132" y="65"/>
                      <a:pt x="134" y="68"/>
                    </a:cubicBezTo>
                    <a:cubicBezTo>
                      <a:pt x="134" y="68"/>
                      <a:pt x="135" y="68"/>
                      <a:pt x="135" y="68"/>
                    </a:cubicBezTo>
                    <a:cubicBezTo>
                      <a:pt x="135" y="69"/>
                      <a:pt x="136" y="69"/>
                      <a:pt x="137" y="68"/>
                    </a:cubicBezTo>
                    <a:cubicBezTo>
                      <a:pt x="144" y="58"/>
                      <a:pt x="156" y="51"/>
                      <a:pt x="162" y="41"/>
                    </a:cubicBezTo>
                    <a:cubicBezTo>
                      <a:pt x="163" y="41"/>
                      <a:pt x="163" y="40"/>
                      <a:pt x="163" y="39"/>
                    </a:cubicBezTo>
                    <a:cubicBezTo>
                      <a:pt x="129" y="5"/>
                      <a:pt x="71" y="0"/>
                      <a:pt x="36" y="35"/>
                    </a:cubicBezTo>
                    <a:close/>
                    <a:moveTo>
                      <a:pt x="135" y="66"/>
                    </a:moveTo>
                    <a:cubicBezTo>
                      <a:pt x="134" y="66"/>
                      <a:pt x="134" y="66"/>
                      <a:pt x="134" y="66"/>
                    </a:cubicBezTo>
                    <a:cubicBezTo>
                      <a:pt x="132" y="64"/>
                      <a:pt x="129" y="62"/>
                      <a:pt x="127" y="59"/>
                    </a:cubicBezTo>
                    <a:cubicBezTo>
                      <a:pt x="127" y="59"/>
                      <a:pt x="127" y="59"/>
                      <a:pt x="126" y="59"/>
                    </a:cubicBezTo>
                    <a:cubicBezTo>
                      <a:pt x="115" y="69"/>
                      <a:pt x="105" y="79"/>
                      <a:pt x="94" y="89"/>
                    </a:cubicBezTo>
                    <a:cubicBezTo>
                      <a:pt x="85" y="99"/>
                      <a:pt x="75" y="108"/>
                      <a:pt x="67" y="118"/>
                    </a:cubicBezTo>
                    <a:cubicBezTo>
                      <a:pt x="67" y="118"/>
                      <a:pt x="66" y="118"/>
                      <a:pt x="66" y="118"/>
                    </a:cubicBezTo>
                    <a:cubicBezTo>
                      <a:pt x="66" y="117"/>
                      <a:pt x="66" y="118"/>
                      <a:pt x="66" y="118"/>
                    </a:cubicBezTo>
                    <a:cubicBezTo>
                      <a:pt x="67" y="120"/>
                      <a:pt x="68" y="121"/>
                      <a:pt x="70" y="123"/>
                    </a:cubicBezTo>
                    <a:cubicBezTo>
                      <a:pt x="71" y="124"/>
                      <a:pt x="72" y="125"/>
                      <a:pt x="73" y="127"/>
                    </a:cubicBezTo>
                    <a:cubicBezTo>
                      <a:pt x="63" y="137"/>
                      <a:pt x="53" y="147"/>
                      <a:pt x="42" y="156"/>
                    </a:cubicBezTo>
                    <a:cubicBezTo>
                      <a:pt x="42" y="156"/>
                      <a:pt x="42" y="156"/>
                      <a:pt x="42" y="156"/>
                    </a:cubicBezTo>
                    <a:cubicBezTo>
                      <a:pt x="36" y="150"/>
                      <a:pt x="30" y="143"/>
                      <a:pt x="26" y="135"/>
                    </a:cubicBezTo>
                    <a:cubicBezTo>
                      <a:pt x="27" y="135"/>
                      <a:pt x="27" y="134"/>
                      <a:pt x="28" y="134"/>
                    </a:cubicBezTo>
                    <a:cubicBezTo>
                      <a:pt x="28" y="133"/>
                      <a:pt x="27" y="133"/>
                      <a:pt x="27" y="133"/>
                    </a:cubicBezTo>
                    <a:cubicBezTo>
                      <a:pt x="27" y="134"/>
                      <a:pt x="26" y="134"/>
                      <a:pt x="26" y="135"/>
                    </a:cubicBezTo>
                    <a:cubicBezTo>
                      <a:pt x="24" y="132"/>
                      <a:pt x="23" y="129"/>
                      <a:pt x="22" y="126"/>
                    </a:cubicBezTo>
                    <a:cubicBezTo>
                      <a:pt x="22" y="126"/>
                      <a:pt x="22" y="126"/>
                      <a:pt x="22" y="126"/>
                    </a:cubicBezTo>
                    <a:cubicBezTo>
                      <a:pt x="23" y="126"/>
                      <a:pt x="24" y="125"/>
                      <a:pt x="25" y="124"/>
                    </a:cubicBezTo>
                    <a:cubicBezTo>
                      <a:pt x="25" y="124"/>
                      <a:pt x="25" y="124"/>
                      <a:pt x="25" y="124"/>
                    </a:cubicBezTo>
                    <a:cubicBezTo>
                      <a:pt x="24" y="124"/>
                      <a:pt x="23" y="125"/>
                      <a:pt x="22" y="126"/>
                    </a:cubicBezTo>
                    <a:cubicBezTo>
                      <a:pt x="22" y="126"/>
                      <a:pt x="22" y="126"/>
                      <a:pt x="22" y="126"/>
                    </a:cubicBezTo>
                    <a:cubicBezTo>
                      <a:pt x="20" y="122"/>
                      <a:pt x="19" y="118"/>
                      <a:pt x="18" y="113"/>
                    </a:cubicBezTo>
                    <a:cubicBezTo>
                      <a:pt x="19" y="113"/>
                      <a:pt x="22" y="112"/>
                      <a:pt x="23" y="112"/>
                    </a:cubicBezTo>
                    <a:cubicBezTo>
                      <a:pt x="24" y="112"/>
                      <a:pt x="24" y="111"/>
                      <a:pt x="23" y="111"/>
                    </a:cubicBezTo>
                    <a:cubicBezTo>
                      <a:pt x="21" y="111"/>
                      <a:pt x="19" y="111"/>
                      <a:pt x="17" y="112"/>
                    </a:cubicBezTo>
                    <a:cubicBezTo>
                      <a:pt x="16" y="105"/>
                      <a:pt x="15" y="97"/>
                      <a:pt x="15" y="89"/>
                    </a:cubicBezTo>
                    <a:cubicBezTo>
                      <a:pt x="15" y="89"/>
                      <a:pt x="15" y="89"/>
                      <a:pt x="15" y="89"/>
                    </a:cubicBezTo>
                    <a:cubicBezTo>
                      <a:pt x="16" y="90"/>
                      <a:pt x="18" y="90"/>
                      <a:pt x="19" y="90"/>
                    </a:cubicBezTo>
                    <a:cubicBezTo>
                      <a:pt x="19" y="90"/>
                      <a:pt x="19" y="89"/>
                      <a:pt x="19" y="89"/>
                    </a:cubicBezTo>
                    <a:cubicBezTo>
                      <a:pt x="18" y="89"/>
                      <a:pt x="17" y="89"/>
                      <a:pt x="15" y="89"/>
                    </a:cubicBezTo>
                    <a:cubicBezTo>
                      <a:pt x="15" y="89"/>
                      <a:pt x="15" y="89"/>
                      <a:pt x="15" y="89"/>
                    </a:cubicBezTo>
                    <a:cubicBezTo>
                      <a:pt x="15" y="85"/>
                      <a:pt x="16" y="82"/>
                      <a:pt x="16" y="79"/>
                    </a:cubicBezTo>
                    <a:cubicBezTo>
                      <a:pt x="16" y="79"/>
                      <a:pt x="16" y="79"/>
                      <a:pt x="16" y="79"/>
                    </a:cubicBezTo>
                    <a:cubicBezTo>
                      <a:pt x="18" y="79"/>
                      <a:pt x="20" y="79"/>
                      <a:pt x="22" y="80"/>
                    </a:cubicBezTo>
                    <a:cubicBezTo>
                      <a:pt x="22" y="80"/>
                      <a:pt x="22" y="79"/>
                      <a:pt x="22" y="79"/>
                    </a:cubicBezTo>
                    <a:cubicBezTo>
                      <a:pt x="20" y="78"/>
                      <a:pt x="18" y="77"/>
                      <a:pt x="16" y="78"/>
                    </a:cubicBezTo>
                    <a:cubicBezTo>
                      <a:pt x="17" y="73"/>
                      <a:pt x="19" y="69"/>
                      <a:pt x="20" y="64"/>
                    </a:cubicBezTo>
                    <a:cubicBezTo>
                      <a:pt x="20" y="64"/>
                      <a:pt x="20" y="64"/>
                      <a:pt x="20" y="64"/>
                    </a:cubicBezTo>
                    <a:cubicBezTo>
                      <a:pt x="21" y="65"/>
                      <a:pt x="22" y="65"/>
                      <a:pt x="22" y="65"/>
                    </a:cubicBezTo>
                    <a:cubicBezTo>
                      <a:pt x="23" y="65"/>
                      <a:pt x="23" y="65"/>
                      <a:pt x="23" y="65"/>
                    </a:cubicBezTo>
                    <a:cubicBezTo>
                      <a:pt x="22" y="64"/>
                      <a:pt x="21" y="64"/>
                      <a:pt x="20" y="64"/>
                    </a:cubicBezTo>
                    <a:cubicBezTo>
                      <a:pt x="20" y="64"/>
                      <a:pt x="20" y="64"/>
                      <a:pt x="20" y="64"/>
                    </a:cubicBezTo>
                    <a:cubicBezTo>
                      <a:pt x="24" y="54"/>
                      <a:pt x="30" y="45"/>
                      <a:pt x="38" y="37"/>
                    </a:cubicBezTo>
                    <a:cubicBezTo>
                      <a:pt x="38" y="37"/>
                      <a:pt x="39" y="37"/>
                      <a:pt x="39" y="36"/>
                    </a:cubicBezTo>
                    <a:cubicBezTo>
                      <a:pt x="40" y="38"/>
                      <a:pt x="42" y="39"/>
                      <a:pt x="43" y="40"/>
                    </a:cubicBezTo>
                    <a:cubicBezTo>
                      <a:pt x="43" y="40"/>
                      <a:pt x="44" y="40"/>
                      <a:pt x="43" y="40"/>
                    </a:cubicBezTo>
                    <a:cubicBezTo>
                      <a:pt x="42" y="38"/>
                      <a:pt x="41" y="37"/>
                      <a:pt x="39" y="36"/>
                    </a:cubicBezTo>
                    <a:cubicBezTo>
                      <a:pt x="42" y="33"/>
                      <a:pt x="45" y="31"/>
                      <a:pt x="48" y="29"/>
                    </a:cubicBezTo>
                    <a:cubicBezTo>
                      <a:pt x="48" y="30"/>
                      <a:pt x="49" y="31"/>
                      <a:pt x="50" y="31"/>
                    </a:cubicBezTo>
                    <a:cubicBezTo>
                      <a:pt x="50" y="31"/>
                      <a:pt x="50" y="31"/>
                      <a:pt x="50" y="31"/>
                    </a:cubicBezTo>
                    <a:cubicBezTo>
                      <a:pt x="50" y="30"/>
                      <a:pt x="49" y="29"/>
                      <a:pt x="48" y="28"/>
                    </a:cubicBezTo>
                    <a:cubicBezTo>
                      <a:pt x="51" y="26"/>
                      <a:pt x="55" y="24"/>
                      <a:pt x="58" y="23"/>
                    </a:cubicBezTo>
                    <a:cubicBezTo>
                      <a:pt x="58" y="24"/>
                      <a:pt x="59" y="25"/>
                      <a:pt x="59" y="26"/>
                    </a:cubicBezTo>
                    <a:cubicBezTo>
                      <a:pt x="60" y="26"/>
                      <a:pt x="60" y="26"/>
                      <a:pt x="60" y="26"/>
                    </a:cubicBezTo>
                    <a:cubicBezTo>
                      <a:pt x="60" y="25"/>
                      <a:pt x="59" y="24"/>
                      <a:pt x="58" y="22"/>
                    </a:cubicBezTo>
                    <a:cubicBezTo>
                      <a:pt x="62" y="21"/>
                      <a:pt x="66" y="19"/>
                      <a:pt x="70" y="18"/>
                    </a:cubicBezTo>
                    <a:cubicBezTo>
                      <a:pt x="70" y="20"/>
                      <a:pt x="70" y="22"/>
                      <a:pt x="71" y="24"/>
                    </a:cubicBezTo>
                    <a:cubicBezTo>
                      <a:pt x="71" y="24"/>
                      <a:pt x="71" y="24"/>
                      <a:pt x="71" y="24"/>
                    </a:cubicBezTo>
                    <a:cubicBezTo>
                      <a:pt x="71" y="23"/>
                      <a:pt x="71" y="22"/>
                      <a:pt x="71" y="21"/>
                    </a:cubicBezTo>
                    <a:cubicBezTo>
                      <a:pt x="70" y="20"/>
                      <a:pt x="70" y="19"/>
                      <a:pt x="70" y="18"/>
                    </a:cubicBezTo>
                    <a:cubicBezTo>
                      <a:pt x="78" y="15"/>
                      <a:pt x="86" y="14"/>
                      <a:pt x="94" y="14"/>
                    </a:cubicBezTo>
                    <a:cubicBezTo>
                      <a:pt x="94" y="14"/>
                      <a:pt x="94" y="14"/>
                      <a:pt x="94" y="14"/>
                    </a:cubicBezTo>
                    <a:cubicBezTo>
                      <a:pt x="94" y="15"/>
                      <a:pt x="94" y="16"/>
                      <a:pt x="94" y="18"/>
                    </a:cubicBezTo>
                    <a:cubicBezTo>
                      <a:pt x="94" y="18"/>
                      <a:pt x="95" y="18"/>
                      <a:pt x="95" y="17"/>
                    </a:cubicBezTo>
                    <a:cubicBezTo>
                      <a:pt x="95" y="16"/>
                      <a:pt x="95" y="16"/>
                      <a:pt x="95" y="15"/>
                    </a:cubicBezTo>
                    <a:cubicBezTo>
                      <a:pt x="95" y="14"/>
                      <a:pt x="96" y="14"/>
                      <a:pt x="96" y="14"/>
                    </a:cubicBezTo>
                    <a:cubicBezTo>
                      <a:pt x="100" y="14"/>
                      <a:pt x="105" y="15"/>
                      <a:pt x="110" y="15"/>
                    </a:cubicBezTo>
                    <a:cubicBezTo>
                      <a:pt x="109" y="17"/>
                      <a:pt x="108" y="20"/>
                      <a:pt x="108" y="22"/>
                    </a:cubicBezTo>
                    <a:cubicBezTo>
                      <a:pt x="107" y="22"/>
                      <a:pt x="108" y="22"/>
                      <a:pt x="108" y="22"/>
                    </a:cubicBezTo>
                    <a:cubicBezTo>
                      <a:pt x="109" y="20"/>
                      <a:pt x="110" y="18"/>
                      <a:pt x="110" y="15"/>
                    </a:cubicBezTo>
                    <a:cubicBezTo>
                      <a:pt x="114" y="16"/>
                      <a:pt x="117" y="17"/>
                      <a:pt x="121" y="18"/>
                    </a:cubicBezTo>
                    <a:cubicBezTo>
                      <a:pt x="120" y="19"/>
                      <a:pt x="120" y="20"/>
                      <a:pt x="120" y="21"/>
                    </a:cubicBezTo>
                    <a:cubicBezTo>
                      <a:pt x="120" y="21"/>
                      <a:pt x="120" y="22"/>
                      <a:pt x="120" y="21"/>
                    </a:cubicBezTo>
                    <a:cubicBezTo>
                      <a:pt x="121" y="20"/>
                      <a:pt x="122" y="19"/>
                      <a:pt x="122" y="18"/>
                    </a:cubicBezTo>
                    <a:cubicBezTo>
                      <a:pt x="126" y="19"/>
                      <a:pt x="130" y="21"/>
                      <a:pt x="133" y="23"/>
                    </a:cubicBezTo>
                    <a:cubicBezTo>
                      <a:pt x="133" y="23"/>
                      <a:pt x="133" y="24"/>
                      <a:pt x="132" y="25"/>
                    </a:cubicBezTo>
                    <a:cubicBezTo>
                      <a:pt x="132" y="26"/>
                      <a:pt x="133" y="26"/>
                      <a:pt x="133" y="25"/>
                    </a:cubicBezTo>
                    <a:cubicBezTo>
                      <a:pt x="133" y="25"/>
                      <a:pt x="134" y="24"/>
                      <a:pt x="134" y="23"/>
                    </a:cubicBezTo>
                    <a:cubicBezTo>
                      <a:pt x="139" y="25"/>
                      <a:pt x="144" y="28"/>
                      <a:pt x="149" y="31"/>
                    </a:cubicBezTo>
                    <a:cubicBezTo>
                      <a:pt x="148" y="32"/>
                      <a:pt x="147" y="33"/>
                      <a:pt x="147" y="34"/>
                    </a:cubicBezTo>
                    <a:cubicBezTo>
                      <a:pt x="146" y="34"/>
                      <a:pt x="147" y="35"/>
                      <a:pt x="147" y="34"/>
                    </a:cubicBezTo>
                    <a:cubicBezTo>
                      <a:pt x="148" y="34"/>
                      <a:pt x="149" y="33"/>
                      <a:pt x="150" y="32"/>
                    </a:cubicBezTo>
                    <a:cubicBezTo>
                      <a:pt x="150" y="32"/>
                      <a:pt x="150" y="32"/>
                      <a:pt x="150" y="32"/>
                    </a:cubicBezTo>
                    <a:cubicBezTo>
                      <a:pt x="153" y="35"/>
                      <a:pt x="157" y="38"/>
                      <a:pt x="160" y="41"/>
                    </a:cubicBezTo>
                    <a:cubicBezTo>
                      <a:pt x="160" y="41"/>
                      <a:pt x="160" y="41"/>
                      <a:pt x="161" y="41"/>
                    </a:cubicBezTo>
                    <a:cubicBezTo>
                      <a:pt x="151" y="48"/>
                      <a:pt x="144" y="59"/>
                      <a:pt x="135" y="66"/>
                    </a:cubicBezTo>
                    <a:close/>
                  </a:path>
                </a:pathLst>
              </a:custGeom>
              <a:solidFill>
                <a:srgbClr val="FFFFFF">
                  <a:alpha val="100000"/>
                </a:srgbClr>
              </a:solidFill>
              <a:ln w="9525">
                <a:noFill/>
              </a:ln>
            </p:spPr>
            <p:txBody>
              <a:bodyPr/>
              <a:p>
                <a:endParaRPr lang="zh-CN" altLang="en-US"/>
              </a:p>
            </p:txBody>
          </p:sp>
          <p:sp>
            <p:nvSpPr>
              <p:cNvPr id="16480" name="Freeform 418"/>
              <p:cNvSpPr>
                <a:spLocks noEditPoints="1"/>
              </p:cNvSpPr>
              <p:nvPr/>
            </p:nvSpPr>
            <p:spPr>
              <a:xfrm>
                <a:off x="9263856" y="6873875"/>
                <a:ext cx="677863" cy="669925"/>
              </a:xfrm>
              <a:custGeom>
                <a:avLst/>
                <a:gdLst>
                  <a:gd name="txL" fmla="*/ 0 w 88"/>
                  <a:gd name="txT" fmla="*/ 0 h 87"/>
                  <a:gd name="txR" fmla="*/ 88 w 88"/>
                  <a:gd name="txB" fmla="*/ 87 h 8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8" h="87">
                    <a:moveTo>
                      <a:pt x="87" y="32"/>
                    </a:moveTo>
                    <a:cubicBezTo>
                      <a:pt x="54" y="0"/>
                      <a:pt x="0" y="53"/>
                      <a:pt x="31" y="86"/>
                    </a:cubicBezTo>
                    <a:cubicBezTo>
                      <a:pt x="32" y="87"/>
                      <a:pt x="33" y="87"/>
                      <a:pt x="33" y="86"/>
                    </a:cubicBezTo>
                    <a:cubicBezTo>
                      <a:pt x="43" y="80"/>
                      <a:pt x="51" y="69"/>
                      <a:pt x="59" y="62"/>
                    </a:cubicBezTo>
                    <a:cubicBezTo>
                      <a:pt x="67" y="53"/>
                      <a:pt x="77" y="41"/>
                      <a:pt x="86" y="35"/>
                    </a:cubicBezTo>
                    <a:cubicBezTo>
                      <a:pt x="87" y="35"/>
                      <a:pt x="88" y="33"/>
                      <a:pt x="87" y="32"/>
                    </a:cubicBezTo>
                    <a:cubicBezTo>
                      <a:pt x="87" y="32"/>
                      <a:pt x="87" y="32"/>
                      <a:pt x="87" y="32"/>
                    </a:cubicBezTo>
                    <a:close/>
                    <a:moveTo>
                      <a:pt x="68" y="49"/>
                    </a:moveTo>
                    <a:cubicBezTo>
                      <a:pt x="58" y="58"/>
                      <a:pt x="48" y="67"/>
                      <a:pt x="39" y="77"/>
                    </a:cubicBezTo>
                    <a:cubicBezTo>
                      <a:pt x="38" y="77"/>
                      <a:pt x="33" y="84"/>
                      <a:pt x="32" y="83"/>
                    </a:cubicBezTo>
                    <a:cubicBezTo>
                      <a:pt x="33" y="84"/>
                      <a:pt x="29" y="78"/>
                      <a:pt x="29" y="78"/>
                    </a:cubicBezTo>
                    <a:cubicBezTo>
                      <a:pt x="27" y="75"/>
                      <a:pt x="26" y="72"/>
                      <a:pt x="25" y="69"/>
                    </a:cubicBezTo>
                    <a:cubicBezTo>
                      <a:pt x="24" y="63"/>
                      <a:pt x="25" y="57"/>
                      <a:pt x="27" y="52"/>
                    </a:cubicBezTo>
                    <a:cubicBezTo>
                      <a:pt x="35" y="30"/>
                      <a:pt x="64" y="16"/>
                      <a:pt x="83" y="33"/>
                    </a:cubicBezTo>
                    <a:cubicBezTo>
                      <a:pt x="78" y="37"/>
                      <a:pt x="73" y="44"/>
                      <a:pt x="68" y="49"/>
                    </a:cubicBezTo>
                    <a:close/>
                  </a:path>
                </a:pathLst>
              </a:custGeom>
              <a:solidFill>
                <a:srgbClr val="FFFFFF">
                  <a:alpha val="100000"/>
                </a:srgbClr>
              </a:solidFill>
              <a:ln w="9525">
                <a:noFill/>
              </a:ln>
            </p:spPr>
            <p:txBody>
              <a:bodyPr/>
              <a:p>
                <a:endParaRPr lang="zh-CN" altLang="en-US"/>
              </a:p>
            </p:txBody>
          </p:sp>
          <p:sp>
            <p:nvSpPr>
              <p:cNvPr id="16481" name="Freeform 419"/>
              <p:cNvSpPr/>
              <p:nvPr/>
            </p:nvSpPr>
            <p:spPr>
              <a:xfrm>
                <a:off x="9749631" y="7343775"/>
                <a:ext cx="46038" cy="46038"/>
              </a:xfrm>
              <a:custGeom>
                <a:avLst/>
                <a:gdLst>
                  <a:gd name="txL" fmla="*/ 0 w 6"/>
                  <a:gd name="txT" fmla="*/ 0 h 6"/>
                  <a:gd name="txR" fmla="*/ 6 w 6"/>
                  <a:gd name="txB" fmla="*/ 6 h 6"/>
                </a:gdLst>
                <a:ahLst/>
                <a:cxnLst>
                  <a:cxn ang="0">
                    <a:pos x="2147483647" y="0"/>
                  </a:cxn>
                  <a:cxn ang="0">
                    <a:pos x="2147483647"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6" h="6">
                    <a:moveTo>
                      <a:pt x="6" y="0"/>
                    </a:moveTo>
                    <a:cubicBezTo>
                      <a:pt x="5" y="1"/>
                      <a:pt x="4" y="2"/>
                      <a:pt x="4" y="2"/>
                    </a:cubicBezTo>
                    <a:cubicBezTo>
                      <a:pt x="4" y="2"/>
                      <a:pt x="3" y="2"/>
                      <a:pt x="3" y="2"/>
                    </a:cubicBezTo>
                    <a:cubicBezTo>
                      <a:pt x="3" y="1"/>
                      <a:pt x="2" y="1"/>
                      <a:pt x="1" y="0"/>
                    </a:cubicBezTo>
                    <a:cubicBezTo>
                      <a:pt x="1" y="0"/>
                      <a:pt x="0" y="0"/>
                      <a:pt x="0" y="0"/>
                    </a:cubicBezTo>
                    <a:cubicBezTo>
                      <a:pt x="1" y="1"/>
                      <a:pt x="2" y="2"/>
                      <a:pt x="3" y="3"/>
                    </a:cubicBezTo>
                    <a:cubicBezTo>
                      <a:pt x="2" y="3"/>
                      <a:pt x="2" y="4"/>
                      <a:pt x="1" y="4"/>
                    </a:cubicBezTo>
                    <a:cubicBezTo>
                      <a:pt x="1" y="5"/>
                      <a:pt x="1" y="6"/>
                      <a:pt x="2" y="5"/>
                    </a:cubicBezTo>
                    <a:cubicBezTo>
                      <a:pt x="3" y="5"/>
                      <a:pt x="3" y="4"/>
                      <a:pt x="4" y="4"/>
                    </a:cubicBezTo>
                    <a:cubicBezTo>
                      <a:pt x="4" y="4"/>
                      <a:pt x="4" y="4"/>
                      <a:pt x="4" y="4"/>
                    </a:cubicBezTo>
                    <a:cubicBezTo>
                      <a:pt x="4" y="4"/>
                      <a:pt x="4" y="4"/>
                      <a:pt x="4" y="3"/>
                    </a:cubicBezTo>
                    <a:cubicBezTo>
                      <a:pt x="4" y="3"/>
                      <a:pt x="4" y="3"/>
                      <a:pt x="4" y="3"/>
                    </a:cubicBezTo>
                    <a:cubicBezTo>
                      <a:pt x="5" y="3"/>
                      <a:pt x="6" y="2"/>
                      <a:pt x="6" y="1"/>
                    </a:cubicBezTo>
                    <a:cubicBezTo>
                      <a:pt x="6" y="0"/>
                      <a:pt x="6" y="0"/>
                      <a:pt x="6" y="0"/>
                    </a:cubicBezTo>
                    <a:close/>
                  </a:path>
                </a:pathLst>
              </a:custGeom>
              <a:solidFill>
                <a:srgbClr val="FFFFFF">
                  <a:alpha val="100000"/>
                </a:srgbClr>
              </a:solidFill>
              <a:ln w="9525">
                <a:noFill/>
              </a:ln>
            </p:spPr>
            <p:txBody>
              <a:bodyPr/>
              <a:p>
                <a:endParaRPr lang="zh-CN" altLang="en-US"/>
              </a:p>
            </p:txBody>
          </p:sp>
          <p:sp>
            <p:nvSpPr>
              <p:cNvPr id="16482" name="Freeform 421"/>
              <p:cNvSpPr/>
              <p:nvPr/>
            </p:nvSpPr>
            <p:spPr>
              <a:xfrm>
                <a:off x="9216231" y="7505700"/>
                <a:ext cx="31750" cy="7938"/>
              </a:xfrm>
              <a:custGeom>
                <a:avLst/>
                <a:gdLst>
                  <a:gd name="txL" fmla="*/ 0 w 4"/>
                  <a:gd name="txT" fmla="*/ 0 h 1"/>
                  <a:gd name="txR" fmla="*/ 4 w 4"/>
                  <a:gd name="txB" fmla="*/ 1 h 1"/>
                </a:gdLst>
                <a:ahLst/>
                <a:cxnLst>
                  <a:cxn ang="0">
                    <a:pos x="0" y="0"/>
                  </a:cxn>
                  <a:cxn ang="0">
                    <a:pos x="0" y="2147483647"/>
                  </a:cxn>
                  <a:cxn ang="0">
                    <a:pos x="2147483647" y="0"/>
                  </a:cxn>
                  <a:cxn ang="0">
                    <a:pos x="2147483647" y="0"/>
                  </a:cxn>
                  <a:cxn ang="0">
                    <a:pos x="0" y="0"/>
                  </a:cxn>
                </a:cxnLst>
                <a:rect l="txL" t="txT" r="txR" b="txB"/>
                <a:pathLst>
                  <a:path w="4" h="1">
                    <a:moveTo>
                      <a:pt x="0" y="0"/>
                    </a:moveTo>
                    <a:cubicBezTo>
                      <a:pt x="0" y="1"/>
                      <a:pt x="0" y="1"/>
                      <a:pt x="0" y="1"/>
                    </a:cubicBezTo>
                    <a:cubicBezTo>
                      <a:pt x="2" y="0"/>
                      <a:pt x="3" y="1"/>
                      <a:pt x="4" y="0"/>
                    </a:cubicBezTo>
                    <a:cubicBezTo>
                      <a:pt x="4" y="0"/>
                      <a:pt x="4" y="0"/>
                      <a:pt x="4" y="0"/>
                    </a:cubicBezTo>
                    <a:cubicBezTo>
                      <a:pt x="3" y="0"/>
                      <a:pt x="1" y="0"/>
                      <a:pt x="0" y="0"/>
                    </a:cubicBezTo>
                    <a:close/>
                  </a:path>
                </a:pathLst>
              </a:custGeom>
              <a:solidFill>
                <a:srgbClr val="FFFFFF">
                  <a:alpha val="100000"/>
                </a:srgbClr>
              </a:solidFill>
              <a:ln w="9525">
                <a:noFill/>
              </a:ln>
            </p:spPr>
            <p:txBody>
              <a:bodyPr/>
              <a:p>
                <a:endParaRPr lang="zh-CN" altLang="en-US"/>
              </a:p>
            </p:txBody>
          </p:sp>
          <p:sp>
            <p:nvSpPr>
              <p:cNvPr id="16483" name="Freeform 422"/>
              <p:cNvSpPr/>
              <p:nvPr/>
            </p:nvSpPr>
            <p:spPr>
              <a:xfrm>
                <a:off x="9301956" y="7104063"/>
                <a:ext cx="22225" cy="15875"/>
              </a:xfrm>
              <a:custGeom>
                <a:avLst/>
                <a:gdLst>
                  <a:gd name="txL" fmla="*/ 0 w 3"/>
                  <a:gd name="txT" fmla="*/ 0 h 2"/>
                  <a:gd name="txR" fmla="*/ 3 w 3"/>
                  <a:gd name="txB" fmla="*/ 2 h 2"/>
                </a:gdLst>
                <a:ahLst/>
                <a:cxnLst>
                  <a:cxn ang="0">
                    <a:pos x="2147483647" y="2147483647"/>
                  </a:cxn>
                  <a:cxn ang="0">
                    <a:pos x="2147483647" y="0"/>
                  </a:cxn>
                  <a:cxn ang="0">
                    <a:pos x="0" y="2147483647"/>
                  </a:cxn>
                  <a:cxn ang="0">
                    <a:pos x="2147483647" y="2147483647"/>
                  </a:cxn>
                  <a:cxn ang="0">
                    <a:pos x="2147483647" y="2147483647"/>
                  </a:cxn>
                </a:cxnLst>
                <a:rect l="txL" t="txT" r="txR" b="txB"/>
                <a:pathLst>
                  <a:path w="3" h="2">
                    <a:moveTo>
                      <a:pt x="3" y="2"/>
                    </a:moveTo>
                    <a:cubicBezTo>
                      <a:pt x="2" y="1"/>
                      <a:pt x="1" y="1"/>
                      <a:pt x="1" y="0"/>
                    </a:cubicBezTo>
                    <a:cubicBezTo>
                      <a:pt x="0" y="0"/>
                      <a:pt x="0" y="1"/>
                      <a:pt x="0" y="1"/>
                    </a:cubicBezTo>
                    <a:cubicBezTo>
                      <a:pt x="1" y="1"/>
                      <a:pt x="2" y="2"/>
                      <a:pt x="3" y="2"/>
                    </a:cubicBezTo>
                    <a:cubicBezTo>
                      <a:pt x="3" y="2"/>
                      <a:pt x="3" y="2"/>
                      <a:pt x="3" y="2"/>
                    </a:cubicBezTo>
                    <a:close/>
                  </a:path>
                </a:pathLst>
              </a:custGeom>
              <a:solidFill>
                <a:srgbClr val="FFFFFF">
                  <a:alpha val="100000"/>
                </a:srgbClr>
              </a:solidFill>
              <a:ln w="9525">
                <a:noFill/>
              </a:ln>
            </p:spPr>
            <p:txBody>
              <a:bodyPr/>
              <a:p>
                <a:endParaRPr lang="zh-CN" altLang="en-US"/>
              </a:p>
            </p:txBody>
          </p:sp>
          <p:sp>
            <p:nvSpPr>
              <p:cNvPr id="16484" name="Freeform 423"/>
              <p:cNvSpPr/>
              <p:nvPr/>
            </p:nvSpPr>
            <p:spPr>
              <a:xfrm>
                <a:off x="9717881" y="6834188"/>
                <a:ext cx="7938" cy="23813"/>
              </a:xfrm>
              <a:custGeom>
                <a:avLst/>
                <a:gdLst>
                  <a:gd name="txL" fmla="*/ 0 w 1"/>
                  <a:gd name="txT" fmla="*/ 0 h 3"/>
                  <a:gd name="txR" fmla="*/ 1 w 1"/>
                  <a:gd name="txB" fmla="*/ 3 h 3"/>
                </a:gdLst>
                <a:ahLst/>
                <a:cxnLst>
                  <a:cxn ang="0">
                    <a:pos x="0" y="2147483647"/>
                  </a:cxn>
                  <a:cxn ang="0">
                    <a:pos x="2147483647" y="2147483647"/>
                  </a:cxn>
                  <a:cxn ang="0">
                    <a:pos x="2147483647" y="2147483647"/>
                  </a:cxn>
                  <a:cxn ang="0">
                    <a:pos x="2147483647" y="2147483647"/>
                  </a:cxn>
                  <a:cxn ang="0">
                    <a:pos x="0" y="2147483647"/>
                  </a:cxn>
                </a:cxnLst>
                <a:rect l="txL" t="txT" r="txR" b="txB"/>
                <a:pathLst>
                  <a:path w="1" h="3">
                    <a:moveTo>
                      <a:pt x="0" y="1"/>
                    </a:moveTo>
                    <a:cubicBezTo>
                      <a:pt x="0" y="1"/>
                      <a:pt x="0" y="2"/>
                      <a:pt x="1" y="3"/>
                    </a:cubicBezTo>
                    <a:cubicBezTo>
                      <a:pt x="1" y="3"/>
                      <a:pt x="1" y="3"/>
                      <a:pt x="1" y="3"/>
                    </a:cubicBezTo>
                    <a:cubicBezTo>
                      <a:pt x="1" y="2"/>
                      <a:pt x="1" y="1"/>
                      <a:pt x="1" y="1"/>
                    </a:cubicBezTo>
                    <a:cubicBezTo>
                      <a:pt x="1" y="0"/>
                      <a:pt x="0" y="0"/>
                      <a:pt x="0" y="1"/>
                    </a:cubicBezTo>
                    <a:close/>
                  </a:path>
                </a:pathLst>
              </a:custGeom>
              <a:solidFill>
                <a:srgbClr val="FFFFFF">
                  <a:alpha val="100000"/>
                </a:srgbClr>
              </a:solidFill>
              <a:ln w="9525">
                <a:noFill/>
              </a:ln>
            </p:spPr>
            <p:txBody>
              <a:bodyPr/>
              <a:p>
                <a:endParaRPr lang="zh-CN" altLang="en-US"/>
              </a:p>
            </p:txBody>
          </p:sp>
          <p:sp>
            <p:nvSpPr>
              <p:cNvPr id="16485" name="Freeform 424"/>
              <p:cNvSpPr>
                <a:spLocks noEditPoints="1"/>
              </p:cNvSpPr>
              <p:nvPr/>
            </p:nvSpPr>
            <p:spPr>
              <a:xfrm>
                <a:off x="3602831" y="3000375"/>
                <a:ext cx="879475" cy="1704975"/>
              </a:xfrm>
              <a:custGeom>
                <a:avLst/>
                <a:gdLst>
                  <a:gd name="txL" fmla="*/ 0 w 114"/>
                  <a:gd name="txT" fmla="*/ 0 h 221"/>
                  <a:gd name="txR" fmla="*/ 114 w 114"/>
                  <a:gd name="txB" fmla="*/ 221 h 22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14" h="221">
                    <a:moveTo>
                      <a:pt x="95" y="157"/>
                    </a:moveTo>
                    <a:cubicBezTo>
                      <a:pt x="90" y="139"/>
                      <a:pt x="85" y="122"/>
                      <a:pt x="80" y="105"/>
                    </a:cubicBezTo>
                    <a:cubicBezTo>
                      <a:pt x="80" y="103"/>
                      <a:pt x="80" y="100"/>
                      <a:pt x="78" y="99"/>
                    </a:cubicBezTo>
                    <a:cubicBezTo>
                      <a:pt x="87" y="96"/>
                      <a:pt x="93" y="92"/>
                      <a:pt x="101" y="83"/>
                    </a:cubicBezTo>
                    <a:cubicBezTo>
                      <a:pt x="111" y="72"/>
                      <a:pt x="114" y="55"/>
                      <a:pt x="111" y="41"/>
                    </a:cubicBezTo>
                    <a:cubicBezTo>
                      <a:pt x="107" y="26"/>
                      <a:pt x="96" y="11"/>
                      <a:pt x="82" y="4"/>
                    </a:cubicBezTo>
                    <a:cubicBezTo>
                      <a:pt x="74" y="0"/>
                      <a:pt x="65" y="1"/>
                      <a:pt x="57" y="2"/>
                    </a:cubicBezTo>
                    <a:cubicBezTo>
                      <a:pt x="50" y="3"/>
                      <a:pt x="46" y="3"/>
                      <a:pt x="39" y="6"/>
                    </a:cubicBezTo>
                    <a:cubicBezTo>
                      <a:pt x="37" y="6"/>
                      <a:pt x="36" y="7"/>
                      <a:pt x="35" y="7"/>
                    </a:cubicBezTo>
                    <a:cubicBezTo>
                      <a:pt x="25" y="10"/>
                      <a:pt x="18" y="15"/>
                      <a:pt x="12" y="23"/>
                    </a:cubicBezTo>
                    <a:cubicBezTo>
                      <a:pt x="4" y="33"/>
                      <a:pt x="0" y="45"/>
                      <a:pt x="2" y="57"/>
                    </a:cubicBezTo>
                    <a:cubicBezTo>
                      <a:pt x="5" y="86"/>
                      <a:pt x="32" y="109"/>
                      <a:pt x="61" y="103"/>
                    </a:cubicBezTo>
                    <a:cubicBezTo>
                      <a:pt x="62" y="105"/>
                      <a:pt x="62" y="106"/>
                      <a:pt x="62" y="107"/>
                    </a:cubicBezTo>
                    <a:cubicBezTo>
                      <a:pt x="62" y="108"/>
                      <a:pt x="62" y="108"/>
                      <a:pt x="62" y="109"/>
                    </a:cubicBezTo>
                    <a:cubicBezTo>
                      <a:pt x="64" y="115"/>
                      <a:pt x="66" y="121"/>
                      <a:pt x="68" y="127"/>
                    </a:cubicBezTo>
                    <a:cubicBezTo>
                      <a:pt x="67" y="121"/>
                      <a:pt x="66" y="115"/>
                      <a:pt x="65" y="110"/>
                    </a:cubicBezTo>
                    <a:cubicBezTo>
                      <a:pt x="68" y="111"/>
                      <a:pt x="72" y="110"/>
                      <a:pt x="75" y="109"/>
                    </a:cubicBezTo>
                    <a:cubicBezTo>
                      <a:pt x="76" y="109"/>
                      <a:pt x="78" y="108"/>
                      <a:pt x="79" y="106"/>
                    </a:cubicBezTo>
                    <a:cubicBezTo>
                      <a:pt x="83" y="126"/>
                      <a:pt x="89" y="145"/>
                      <a:pt x="94" y="164"/>
                    </a:cubicBezTo>
                    <a:cubicBezTo>
                      <a:pt x="97" y="173"/>
                      <a:pt x="99" y="182"/>
                      <a:pt x="102" y="192"/>
                    </a:cubicBezTo>
                    <a:cubicBezTo>
                      <a:pt x="104" y="199"/>
                      <a:pt x="106" y="221"/>
                      <a:pt x="92" y="210"/>
                    </a:cubicBezTo>
                    <a:cubicBezTo>
                      <a:pt x="92" y="210"/>
                      <a:pt x="92" y="210"/>
                      <a:pt x="92" y="209"/>
                    </a:cubicBezTo>
                    <a:cubicBezTo>
                      <a:pt x="88" y="195"/>
                      <a:pt x="83" y="181"/>
                      <a:pt x="78" y="166"/>
                    </a:cubicBezTo>
                    <a:cubicBezTo>
                      <a:pt x="82" y="181"/>
                      <a:pt x="85" y="196"/>
                      <a:pt x="89" y="210"/>
                    </a:cubicBezTo>
                    <a:cubicBezTo>
                      <a:pt x="89" y="210"/>
                      <a:pt x="90" y="211"/>
                      <a:pt x="90" y="211"/>
                    </a:cubicBezTo>
                    <a:cubicBezTo>
                      <a:pt x="95" y="217"/>
                      <a:pt x="106" y="215"/>
                      <a:pt x="107" y="207"/>
                    </a:cubicBezTo>
                    <a:cubicBezTo>
                      <a:pt x="109" y="201"/>
                      <a:pt x="104" y="191"/>
                      <a:pt x="102" y="185"/>
                    </a:cubicBezTo>
                    <a:cubicBezTo>
                      <a:pt x="100" y="175"/>
                      <a:pt x="97" y="166"/>
                      <a:pt x="95" y="157"/>
                    </a:cubicBezTo>
                    <a:close/>
                    <a:moveTo>
                      <a:pt x="42" y="7"/>
                    </a:moveTo>
                    <a:cubicBezTo>
                      <a:pt x="59" y="3"/>
                      <a:pt x="91" y="17"/>
                      <a:pt x="97" y="42"/>
                    </a:cubicBezTo>
                    <a:cubicBezTo>
                      <a:pt x="102" y="65"/>
                      <a:pt x="92" y="89"/>
                      <a:pt x="70" y="98"/>
                    </a:cubicBezTo>
                    <a:cubicBezTo>
                      <a:pt x="49" y="96"/>
                      <a:pt x="35" y="87"/>
                      <a:pt x="26" y="68"/>
                    </a:cubicBezTo>
                    <a:cubicBezTo>
                      <a:pt x="17" y="48"/>
                      <a:pt x="20" y="21"/>
                      <a:pt x="40" y="8"/>
                    </a:cubicBezTo>
                    <a:cubicBezTo>
                      <a:pt x="41" y="8"/>
                      <a:pt x="41" y="8"/>
                      <a:pt x="41" y="7"/>
                    </a:cubicBezTo>
                    <a:cubicBezTo>
                      <a:pt x="41" y="7"/>
                      <a:pt x="41" y="7"/>
                      <a:pt x="41" y="7"/>
                    </a:cubicBezTo>
                    <a:cubicBezTo>
                      <a:pt x="41" y="7"/>
                      <a:pt x="42" y="7"/>
                      <a:pt x="42" y="7"/>
                    </a:cubicBezTo>
                    <a:close/>
                    <a:moveTo>
                      <a:pt x="17" y="65"/>
                    </a:moveTo>
                    <a:cubicBezTo>
                      <a:pt x="10" y="47"/>
                      <a:pt x="15" y="27"/>
                      <a:pt x="27" y="16"/>
                    </a:cubicBezTo>
                    <a:cubicBezTo>
                      <a:pt x="19" y="27"/>
                      <a:pt x="17" y="45"/>
                      <a:pt x="21" y="59"/>
                    </a:cubicBezTo>
                    <a:cubicBezTo>
                      <a:pt x="26" y="81"/>
                      <a:pt x="44" y="98"/>
                      <a:pt x="68" y="99"/>
                    </a:cubicBezTo>
                    <a:cubicBezTo>
                      <a:pt x="67" y="99"/>
                      <a:pt x="66" y="100"/>
                      <a:pt x="66" y="100"/>
                    </a:cubicBezTo>
                    <a:cubicBezTo>
                      <a:pt x="63" y="100"/>
                      <a:pt x="63" y="100"/>
                      <a:pt x="63" y="100"/>
                    </a:cubicBezTo>
                    <a:cubicBezTo>
                      <a:pt x="40" y="101"/>
                      <a:pt x="25" y="86"/>
                      <a:pt x="17" y="65"/>
                    </a:cubicBezTo>
                    <a:close/>
                    <a:moveTo>
                      <a:pt x="75" y="107"/>
                    </a:moveTo>
                    <a:cubicBezTo>
                      <a:pt x="72" y="108"/>
                      <a:pt x="69" y="109"/>
                      <a:pt x="67" y="108"/>
                    </a:cubicBezTo>
                    <a:cubicBezTo>
                      <a:pt x="66" y="108"/>
                      <a:pt x="66" y="108"/>
                      <a:pt x="65" y="108"/>
                    </a:cubicBezTo>
                    <a:cubicBezTo>
                      <a:pt x="65" y="107"/>
                      <a:pt x="64" y="107"/>
                      <a:pt x="64" y="107"/>
                    </a:cubicBezTo>
                    <a:cubicBezTo>
                      <a:pt x="63" y="107"/>
                      <a:pt x="63" y="106"/>
                      <a:pt x="63" y="106"/>
                    </a:cubicBezTo>
                    <a:cubicBezTo>
                      <a:pt x="63" y="106"/>
                      <a:pt x="63" y="105"/>
                      <a:pt x="63" y="104"/>
                    </a:cubicBezTo>
                    <a:cubicBezTo>
                      <a:pt x="63" y="104"/>
                      <a:pt x="63" y="103"/>
                      <a:pt x="63" y="103"/>
                    </a:cubicBezTo>
                    <a:cubicBezTo>
                      <a:pt x="64" y="103"/>
                      <a:pt x="64" y="103"/>
                      <a:pt x="65" y="103"/>
                    </a:cubicBezTo>
                    <a:cubicBezTo>
                      <a:pt x="69" y="102"/>
                      <a:pt x="72" y="101"/>
                      <a:pt x="76" y="100"/>
                    </a:cubicBezTo>
                    <a:cubicBezTo>
                      <a:pt x="76" y="100"/>
                      <a:pt x="76" y="100"/>
                      <a:pt x="76" y="100"/>
                    </a:cubicBezTo>
                    <a:cubicBezTo>
                      <a:pt x="80" y="102"/>
                      <a:pt x="77" y="106"/>
                      <a:pt x="75" y="107"/>
                    </a:cubicBezTo>
                    <a:close/>
                  </a:path>
                </a:pathLst>
              </a:custGeom>
              <a:solidFill>
                <a:srgbClr val="FFFFFF">
                  <a:alpha val="100000"/>
                </a:srgbClr>
              </a:solidFill>
              <a:ln w="9525">
                <a:noFill/>
              </a:ln>
            </p:spPr>
            <p:txBody>
              <a:bodyPr/>
              <a:p>
                <a:endParaRPr lang="zh-CN" altLang="en-US"/>
              </a:p>
            </p:txBody>
          </p:sp>
          <p:sp>
            <p:nvSpPr>
              <p:cNvPr id="16486" name="Freeform 425"/>
              <p:cNvSpPr/>
              <p:nvPr/>
            </p:nvSpPr>
            <p:spPr>
              <a:xfrm>
                <a:off x="4126706" y="3979863"/>
                <a:ext cx="77788" cy="301625"/>
              </a:xfrm>
              <a:custGeom>
                <a:avLst/>
                <a:gdLst>
                  <a:gd name="txL" fmla="*/ 0 w 10"/>
                  <a:gd name="txT" fmla="*/ 0 h 39"/>
                  <a:gd name="txR" fmla="*/ 10 w 10"/>
                  <a:gd name="txB" fmla="*/ 39 h 39"/>
                </a:gdLst>
                <a:ahLst/>
                <a:cxnLst>
                  <a:cxn ang="0">
                    <a:pos x="2147483647" y="2147483647"/>
                  </a:cxn>
                  <a:cxn ang="0">
                    <a:pos x="0" y="0"/>
                  </a:cxn>
                  <a:cxn ang="0">
                    <a:pos x="2147483647" y="2147483647"/>
                  </a:cxn>
                </a:cxnLst>
                <a:rect l="txL" t="txT" r="txR" b="txB"/>
                <a:pathLst>
                  <a:path w="10" h="39">
                    <a:moveTo>
                      <a:pt x="10" y="39"/>
                    </a:moveTo>
                    <a:cubicBezTo>
                      <a:pt x="7" y="26"/>
                      <a:pt x="4" y="12"/>
                      <a:pt x="0" y="0"/>
                    </a:cubicBezTo>
                    <a:cubicBezTo>
                      <a:pt x="2" y="13"/>
                      <a:pt x="6" y="26"/>
                      <a:pt x="10" y="39"/>
                    </a:cubicBezTo>
                    <a:close/>
                  </a:path>
                </a:pathLst>
              </a:custGeom>
              <a:solidFill>
                <a:srgbClr val="FFFFFF">
                  <a:alpha val="100000"/>
                </a:srgbClr>
              </a:solidFill>
              <a:ln w="9525">
                <a:noFill/>
              </a:ln>
            </p:spPr>
            <p:txBody>
              <a:bodyPr/>
              <a:p>
                <a:endParaRPr lang="zh-CN" altLang="en-US"/>
              </a:p>
            </p:txBody>
          </p:sp>
          <p:sp>
            <p:nvSpPr>
              <p:cNvPr id="16487" name="Freeform 426"/>
              <p:cNvSpPr>
                <a:spLocks noEditPoints="1"/>
              </p:cNvSpPr>
              <p:nvPr/>
            </p:nvSpPr>
            <p:spPr>
              <a:xfrm>
                <a:off x="4126706" y="3871913"/>
                <a:ext cx="155575" cy="301625"/>
              </a:xfrm>
              <a:custGeom>
                <a:avLst/>
                <a:gdLst>
                  <a:gd name="txL" fmla="*/ 0 w 20"/>
                  <a:gd name="txT" fmla="*/ 0 h 39"/>
                  <a:gd name="txR" fmla="*/ 20 w 20"/>
                  <a:gd name="txB" fmla="*/ 39 h 39"/>
                </a:gdLst>
                <a:ahLst/>
                <a:cxnLst>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0" h="39">
                    <a:moveTo>
                      <a:pt x="7" y="1"/>
                    </a:moveTo>
                    <a:cubicBezTo>
                      <a:pt x="5" y="1"/>
                      <a:pt x="3" y="2"/>
                      <a:pt x="1" y="2"/>
                    </a:cubicBezTo>
                    <a:cubicBezTo>
                      <a:pt x="1" y="2"/>
                      <a:pt x="1" y="2"/>
                      <a:pt x="1" y="2"/>
                    </a:cubicBezTo>
                    <a:cubicBezTo>
                      <a:pt x="1" y="2"/>
                      <a:pt x="1" y="2"/>
                      <a:pt x="0" y="2"/>
                    </a:cubicBezTo>
                    <a:cubicBezTo>
                      <a:pt x="0" y="2"/>
                      <a:pt x="0" y="2"/>
                      <a:pt x="0" y="2"/>
                    </a:cubicBezTo>
                    <a:cubicBezTo>
                      <a:pt x="0" y="2"/>
                      <a:pt x="0" y="3"/>
                      <a:pt x="1" y="3"/>
                    </a:cubicBezTo>
                    <a:cubicBezTo>
                      <a:pt x="7" y="4"/>
                      <a:pt x="9" y="14"/>
                      <a:pt x="11" y="19"/>
                    </a:cubicBezTo>
                    <a:cubicBezTo>
                      <a:pt x="13" y="25"/>
                      <a:pt x="15" y="31"/>
                      <a:pt x="17" y="38"/>
                    </a:cubicBezTo>
                    <a:cubicBezTo>
                      <a:pt x="18" y="39"/>
                      <a:pt x="20" y="39"/>
                      <a:pt x="19" y="37"/>
                    </a:cubicBezTo>
                    <a:cubicBezTo>
                      <a:pt x="16" y="25"/>
                      <a:pt x="14" y="12"/>
                      <a:pt x="8" y="1"/>
                    </a:cubicBezTo>
                    <a:cubicBezTo>
                      <a:pt x="8" y="1"/>
                      <a:pt x="7" y="0"/>
                      <a:pt x="7" y="1"/>
                    </a:cubicBezTo>
                    <a:close/>
                    <a:moveTo>
                      <a:pt x="10" y="10"/>
                    </a:moveTo>
                    <a:cubicBezTo>
                      <a:pt x="10" y="12"/>
                      <a:pt x="11" y="14"/>
                      <a:pt x="12" y="16"/>
                    </a:cubicBezTo>
                    <a:cubicBezTo>
                      <a:pt x="11" y="14"/>
                      <a:pt x="10" y="13"/>
                      <a:pt x="10" y="11"/>
                    </a:cubicBezTo>
                    <a:cubicBezTo>
                      <a:pt x="9" y="9"/>
                      <a:pt x="8" y="6"/>
                      <a:pt x="6" y="4"/>
                    </a:cubicBezTo>
                    <a:cubicBezTo>
                      <a:pt x="8" y="4"/>
                      <a:pt x="4" y="2"/>
                      <a:pt x="7" y="4"/>
                    </a:cubicBezTo>
                    <a:cubicBezTo>
                      <a:pt x="9" y="4"/>
                      <a:pt x="9" y="9"/>
                      <a:pt x="10" y="10"/>
                    </a:cubicBezTo>
                    <a:close/>
                  </a:path>
                </a:pathLst>
              </a:custGeom>
              <a:solidFill>
                <a:srgbClr val="FFFFFF">
                  <a:alpha val="100000"/>
                </a:srgbClr>
              </a:solidFill>
              <a:ln w="9525">
                <a:noFill/>
              </a:ln>
            </p:spPr>
            <p:txBody>
              <a:bodyPr/>
              <a:p>
                <a:endParaRPr lang="zh-CN" altLang="en-US"/>
              </a:p>
            </p:txBody>
          </p:sp>
          <p:sp>
            <p:nvSpPr>
              <p:cNvPr id="16488" name="Freeform 427"/>
              <p:cNvSpPr>
                <a:spLocks noEditPoints="1"/>
              </p:cNvSpPr>
              <p:nvPr/>
            </p:nvSpPr>
            <p:spPr>
              <a:xfrm>
                <a:off x="3972719" y="3116263"/>
                <a:ext cx="231775" cy="193675"/>
              </a:xfrm>
              <a:custGeom>
                <a:avLst/>
                <a:gdLst>
                  <a:gd name="txL" fmla="*/ 0 w 30"/>
                  <a:gd name="txT" fmla="*/ 0 h 25"/>
                  <a:gd name="txR" fmla="*/ 30 w 30"/>
                  <a:gd name="txB" fmla="*/ 25 h 2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0" h="25">
                    <a:moveTo>
                      <a:pt x="3" y="16"/>
                    </a:moveTo>
                    <a:cubicBezTo>
                      <a:pt x="5" y="19"/>
                      <a:pt x="11" y="21"/>
                      <a:pt x="14" y="23"/>
                    </a:cubicBezTo>
                    <a:cubicBezTo>
                      <a:pt x="16" y="24"/>
                      <a:pt x="17" y="25"/>
                      <a:pt x="20" y="24"/>
                    </a:cubicBezTo>
                    <a:cubicBezTo>
                      <a:pt x="22" y="23"/>
                      <a:pt x="27" y="20"/>
                      <a:pt x="29" y="18"/>
                    </a:cubicBezTo>
                    <a:cubicBezTo>
                      <a:pt x="30" y="16"/>
                      <a:pt x="30" y="15"/>
                      <a:pt x="29" y="14"/>
                    </a:cubicBezTo>
                    <a:cubicBezTo>
                      <a:pt x="27" y="11"/>
                      <a:pt x="24" y="8"/>
                      <a:pt x="21" y="7"/>
                    </a:cubicBezTo>
                    <a:cubicBezTo>
                      <a:pt x="19" y="5"/>
                      <a:pt x="13" y="4"/>
                      <a:pt x="11" y="2"/>
                    </a:cubicBezTo>
                    <a:cubicBezTo>
                      <a:pt x="10" y="0"/>
                      <a:pt x="9" y="1"/>
                      <a:pt x="9" y="2"/>
                    </a:cubicBezTo>
                    <a:cubicBezTo>
                      <a:pt x="5" y="6"/>
                      <a:pt x="0" y="12"/>
                      <a:pt x="3" y="16"/>
                    </a:cubicBezTo>
                    <a:close/>
                    <a:moveTo>
                      <a:pt x="10" y="4"/>
                    </a:moveTo>
                    <a:cubicBezTo>
                      <a:pt x="10" y="4"/>
                      <a:pt x="10" y="4"/>
                      <a:pt x="11" y="4"/>
                    </a:cubicBezTo>
                    <a:cubicBezTo>
                      <a:pt x="13" y="3"/>
                      <a:pt x="21" y="8"/>
                      <a:pt x="23" y="10"/>
                    </a:cubicBezTo>
                    <a:cubicBezTo>
                      <a:pt x="24" y="11"/>
                      <a:pt x="28" y="14"/>
                      <a:pt x="26" y="17"/>
                    </a:cubicBezTo>
                    <a:cubicBezTo>
                      <a:pt x="26" y="18"/>
                      <a:pt x="22" y="20"/>
                      <a:pt x="21" y="20"/>
                    </a:cubicBezTo>
                    <a:cubicBezTo>
                      <a:pt x="17" y="22"/>
                      <a:pt x="15" y="21"/>
                      <a:pt x="12" y="19"/>
                    </a:cubicBezTo>
                    <a:cubicBezTo>
                      <a:pt x="10" y="18"/>
                      <a:pt x="7" y="17"/>
                      <a:pt x="6" y="15"/>
                    </a:cubicBezTo>
                    <a:cubicBezTo>
                      <a:pt x="3" y="12"/>
                      <a:pt x="7" y="7"/>
                      <a:pt x="10" y="4"/>
                    </a:cubicBezTo>
                    <a:close/>
                  </a:path>
                </a:pathLst>
              </a:custGeom>
              <a:solidFill>
                <a:srgbClr val="FFFFFF">
                  <a:alpha val="100000"/>
                </a:srgbClr>
              </a:solidFill>
              <a:ln w="9525">
                <a:noFill/>
              </a:ln>
            </p:spPr>
            <p:txBody>
              <a:bodyPr/>
              <a:p>
                <a:endParaRPr lang="zh-CN" altLang="en-US"/>
              </a:p>
            </p:txBody>
          </p:sp>
          <p:sp>
            <p:nvSpPr>
              <p:cNvPr id="16489" name="Freeform 428"/>
              <p:cNvSpPr>
                <a:spLocks noEditPoints="1"/>
              </p:cNvSpPr>
              <p:nvPr/>
            </p:nvSpPr>
            <p:spPr>
              <a:xfrm>
                <a:off x="4134644" y="3363913"/>
                <a:ext cx="100013" cy="153988"/>
              </a:xfrm>
              <a:custGeom>
                <a:avLst/>
                <a:gdLst>
                  <a:gd name="txL" fmla="*/ 0 w 13"/>
                  <a:gd name="txT" fmla="*/ 0 h 20"/>
                  <a:gd name="txR" fmla="*/ 13 w 13"/>
                  <a:gd name="txB" fmla="*/ 20 h 2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3" h="20">
                    <a:moveTo>
                      <a:pt x="4" y="1"/>
                    </a:moveTo>
                    <a:cubicBezTo>
                      <a:pt x="4" y="1"/>
                      <a:pt x="3" y="1"/>
                      <a:pt x="3" y="1"/>
                    </a:cubicBezTo>
                    <a:cubicBezTo>
                      <a:pt x="1" y="1"/>
                      <a:pt x="1" y="6"/>
                      <a:pt x="1" y="7"/>
                    </a:cubicBezTo>
                    <a:cubicBezTo>
                      <a:pt x="0" y="12"/>
                      <a:pt x="1" y="18"/>
                      <a:pt x="6" y="20"/>
                    </a:cubicBezTo>
                    <a:cubicBezTo>
                      <a:pt x="6" y="20"/>
                      <a:pt x="7" y="20"/>
                      <a:pt x="7" y="20"/>
                    </a:cubicBezTo>
                    <a:cubicBezTo>
                      <a:pt x="11" y="17"/>
                      <a:pt x="13" y="12"/>
                      <a:pt x="11" y="7"/>
                    </a:cubicBezTo>
                    <a:cubicBezTo>
                      <a:pt x="11" y="4"/>
                      <a:pt x="7" y="0"/>
                      <a:pt x="4" y="1"/>
                    </a:cubicBezTo>
                    <a:close/>
                    <a:moveTo>
                      <a:pt x="8" y="6"/>
                    </a:moveTo>
                    <a:cubicBezTo>
                      <a:pt x="9" y="8"/>
                      <a:pt x="10" y="10"/>
                      <a:pt x="9" y="12"/>
                    </a:cubicBezTo>
                    <a:cubicBezTo>
                      <a:pt x="9" y="13"/>
                      <a:pt x="8" y="15"/>
                      <a:pt x="7" y="17"/>
                    </a:cubicBezTo>
                    <a:cubicBezTo>
                      <a:pt x="6" y="19"/>
                      <a:pt x="4" y="16"/>
                      <a:pt x="3" y="14"/>
                    </a:cubicBezTo>
                    <a:cubicBezTo>
                      <a:pt x="2" y="12"/>
                      <a:pt x="2" y="8"/>
                      <a:pt x="2" y="5"/>
                    </a:cubicBezTo>
                    <a:cubicBezTo>
                      <a:pt x="3" y="5"/>
                      <a:pt x="3" y="4"/>
                      <a:pt x="3" y="3"/>
                    </a:cubicBezTo>
                    <a:cubicBezTo>
                      <a:pt x="5" y="4"/>
                      <a:pt x="7" y="4"/>
                      <a:pt x="8" y="6"/>
                    </a:cubicBezTo>
                    <a:close/>
                  </a:path>
                </a:pathLst>
              </a:custGeom>
              <a:solidFill>
                <a:srgbClr val="FFFFFF">
                  <a:alpha val="100000"/>
                </a:srgbClr>
              </a:solidFill>
              <a:ln w="9525">
                <a:noFill/>
              </a:ln>
            </p:spPr>
            <p:txBody>
              <a:bodyPr/>
              <a:p>
                <a:endParaRPr lang="zh-CN" altLang="en-US"/>
              </a:p>
            </p:txBody>
          </p:sp>
          <p:sp>
            <p:nvSpPr>
              <p:cNvPr id="16490" name="Freeform 429"/>
              <p:cNvSpPr>
                <a:spLocks noEditPoints="1"/>
              </p:cNvSpPr>
              <p:nvPr/>
            </p:nvSpPr>
            <p:spPr>
              <a:xfrm>
                <a:off x="2229644" y="4859338"/>
                <a:ext cx="1111250" cy="1466850"/>
              </a:xfrm>
              <a:custGeom>
                <a:avLst/>
                <a:gdLst>
                  <a:gd name="txL" fmla="*/ 0 w 144"/>
                  <a:gd name="txT" fmla="*/ 0 h 190"/>
                  <a:gd name="txR" fmla="*/ 144 w 144"/>
                  <a:gd name="txB" fmla="*/ 190 h 190"/>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4" h="190">
                    <a:moveTo>
                      <a:pt x="128" y="134"/>
                    </a:moveTo>
                    <a:cubicBezTo>
                      <a:pt x="122" y="131"/>
                      <a:pt x="115" y="130"/>
                      <a:pt x="109" y="131"/>
                    </a:cubicBezTo>
                    <a:cubicBezTo>
                      <a:pt x="109" y="123"/>
                      <a:pt x="106" y="115"/>
                      <a:pt x="101" y="108"/>
                    </a:cubicBezTo>
                    <a:cubicBezTo>
                      <a:pt x="102" y="107"/>
                      <a:pt x="104" y="105"/>
                      <a:pt x="106" y="103"/>
                    </a:cubicBezTo>
                    <a:cubicBezTo>
                      <a:pt x="113" y="94"/>
                      <a:pt x="114" y="82"/>
                      <a:pt x="109" y="72"/>
                    </a:cubicBezTo>
                    <a:cubicBezTo>
                      <a:pt x="104" y="63"/>
                      <a:pt x="95" y="57"/>
                      <a:pt x="85" y="57"/>
                    </a:cubicBezTo>
                    <a:cubicBezTo>
                      <a:pt x="74" y="44"/>
                      <a:pt x="61" y="33"/>
                      <a:pt x="49" y="22"/>
                    </a:cubicBezTo>
                    <a:cubicBezTo>
                      <a:pt x="28" y="3"/>
                      <a:pt x="28" y="3"/>
                      <a:pt x="28" y="3"/>
                    </a:cubicBezTo>
                    <a:cubicBezTo>
                      <a:pt x="27" y="2"/>
                      <a:pt x="26" y="1"/>
                      <a:pt x="24" y="0"/>
                    </a:cubicBezTo>
                    <a:cubicBezTo>
                      <a:pt x="22" y="0"/>
                      <a:pt x="20" y="0"/>
                      <a:pt x="18" y="0"/>
                    </a:cubicBezTo>
                    <a:cubicBezTo>
                      <a:pt x="14" y="1"/>
                      <a:pt x="4" y="2"/>
                      <a:pt x="1" y="7"/>
                    </a:cubicBezTo>
                    <a:cubicBezTo>
                      <a:pt x="0" y="9"/>
                      <a:pt x="0" y="11"/>
                      <a:pt x="1" y="12"/>
                    </a:cubicBezTo>
                    <a:cubicBezTo>
                      <a:pt x="2" y="14"/>
                      <a:pt x="2" y="14"/>
                      <a:pt x="2" y="14"/>
                    </a:cubicBezTo>
                    <a:cubicBezTo>
                      <a:pt x="3" y="13"/>
                      <a:pt x="3" y="13"/>
                      <a:pt x="3" y="13"/>
                    </a:cubicBezTo>
                    <a:cubicBezTo>
                      <a:pt x="6" y="12"/>
                      <a:pt x="7" y="12"/>
                      <a:pt x="8" y="11"/>
                    </a:cubicBezTo>
                    <a:cubicBezTo>
                      <a:pt x="8" y="11"/>
                      <a:pt x="9" y="10"/>
                      <a:pt x="12" y="9"/>
                    </a:cubicBezTo>
                    <a:cubicBezTo>
                      <a:pt x="15" y="8"/>
                      <a:pt x="17" y="8"/>
                      <a:pt x="18" y="8"/>
                    </a:cubicBezTo>
                    <a:cubicBezTo>
                      <a:pt x="20" y="8"/>
                      <a:pt x="22" y="10"/>
                      <a:pt x="23" y="11"/>
                    </a:cubicBezTo>
                    <a:cubicBezTo>
                      <a:pt x="71" y="59"/>
                      <a:pt x="71" y="59"/>
                      <a:pt x="71" y="59"/>
                    </a:cubicBezTo>
                    <a:cubicBezTo>
                      <a:pt x="65" y="61"/>
                      <a:pt x="59" y="65"/>
                      <a:pt x="56" y="70"/>
                    </a:cubicBezTo>
                    <a:cubicBezTo>
                      <a:pt x="50" y="79"/>
                      <a:pt x="51" y="91"/>
                      <a:pt x="53" y="97"/>
                    </a:cubicBezTo>
                    <a:cubicBezTo>
                      <a:pt x="54" y="101"/>
                      <a:pt x="55" y="103"/>
                      <a:pt x="56" y="105"/>
                    </a:cubicBezTo>
                    <a:cubicBezTo>
                      <a:pt x="58" y="107"/>
                      <a:pt x="61" y="109"/>
                      <a:pt x="63" y="110"/>
                    </a:cubicBezTo>
                    <a:cubicBezTo>
                      <a:pt x="70" y="114"/>
                      <a:pt x="76" y="116"/>
                      <a:pt x="82" y="116"/>
                    </a:cubicBezTo>
                    <a:cubicBezTo>
                      <a:pt x="82" y="116"/>
                      <a:pt x="82" y="116"/>
                      <a:pt x="82" y="116"/>
                    </a:cubicBezTo>
                    <a:cubicBezTo>
                      <a:pt x="84" y="116"/>
                      <a:pt x="86" y="116"/>
                      <a:pt x="88" y="115"/>
                    </a:cubicBezTo>
                    <a:cubicBezTo>
                      <a:pt x="90" y="115"/>
                      <a:pt x="92" y="114"/>
                      <a:pt x="93" y="113"/>
                    </a:cubicBezTo>
                    <a:cubicBezTo>
                      <a:pt x="99" y="118"/>
                      <a:pt x="102" y="126"/>
                      <a:pt x="101" y="133"/>
                    </a:cubicBezTo>
                    <a:cubicBezTo>
                      <a:pt x="100" y="134"/>
                      <a:pt x="98" y="135"/>
                      <a:pt x="96" y="136"/>
                    </a:cubicBezTo>
                    <a:cubicBezTo>
                      <a:pt x="94" y="138"/>
                      <a:pt x="92" y="140"/>
                      <a:pt x="90" y="142"/>
                    </a:cubicBezTo>
                    <a:cubicBezTo>
                      <a:pt x="81" y="129"/>
                      <a:pt x="69" y="119"/>
                      <a:pt x="58" y="108"/>
                    </a:cubicBezTo>
                    <a:cubicBezTo>
                      <a:pt x="54" y="104"/>
                      <a:pt x="48" y="100"/>
                      <a:pt x="42" y="98"/>
                    </a:cubicBezTo>
                    <a:cubicBezTo>
                      <a:pt x="38" y="98"/>
                      <a:pt x="33" y="99"/>
                      <a:pt x="30" y="101"/>
                    </a:cubicBezTo>
                    <a:cubicBezTo>
                      <a:pt x="27" y="103"/>
                      <a:pt x="26" y="105"/>
                      <a:pt x="26" y="108"/>
                    </a:cubicBezTo>
                    <a:cubicBezTo>
                      <a:pt x="25" y="109"/>
                      <a:pt x="25" y="109"/>
                      <a:pt x="25" y="109"/>
                    </a:cubicBezTo>
                    <a:cubicBezTo>
                      <a:pt x="26" y="110"/>
                      <a:pt x="26" y="110"/>
                      <a:pt x="26" y="110"/>
                    </a:cubicBezTo>
                    <a:cubicBezTo>
                      <a:pt x="30" y="111"/>
                      <a:pt x="33" y="109"/>
                      <a:pt x="36" y="108"/>
                    </a:cubicBezTo>
                    <a:cubicBezTo>
                      <a:pt x="37" y="107"/>
                      <a:pt x="39" y="107"/>
                      <a:pt x="40" y="106"/>
                    </a:cubicBezTo>
                    <a:cubicBezTo>
                      <a:pt x="46" y="106"/>
                      <a:pt x="50" y="110"/>
                      <a:pt x="55" y="114"/>
                    </a:cubicBezTo>
                    <a:cubicBezTo>
                      <a:pt x="84" y="145"/>
                      <a:pt x="84" y="145"/>
                      <a:pt x="84" y="145"/>
                    </a:cubicBezTo>
                    <a:cubicBezTo>
                      <a:pt x="84" y="146"/>
                      <a:pt x="86" y="148"/>
                      <a:pt x="86" y="149"/>
                    </a:cubicBezTo>
                    <a:cubicBezTo>
                      <a:pt x="86" y="149"/>
                      <a:pt x="86" y="149"/>
                      <a:pt x="86" y="149"/>
                    </a:cubicBezTo>
                    <a:cubicBezTo>
                      <a:pt x="85" y="152"/>
                      <a:pt x="84" y="156"/>
                      <a:pt x="83" y="160"/>
                    </a:cubicBezTo>
                    <a:cubicBezTo>
                      <a:pt x="83" y="169"/>
                      <a:pt x="87" y="179"/>
                      <a:pt x="94" y="185"/>
                    </a:cubicBezTo>
                    <a:cubicBezTo>
                      <a:pt x="97" y="187"/>
                      <a:pt x="99" y="189"/>
                      <a:pt x="102" y="190"/>
                    </a:cubicBezTo>
                    <a:cubicBezTo>
                      <a:pt x="104" y="190"/>
                      <a:pt x="105" y="190"/>
                      <a:pt x="107" y="190"/>
                    </a:cubicBezTo>
                    <a:cubicBezTo>
                      <a:pt x="108" y="190"/>
                      <a:pt x="109" y="190"/>
                      <a:pt x="110" y="190"/>
                    </a:cubicBezTo>
                    <a:cubicBezTo>
                      <a:pt x="119" y="190"/>
                      <a:pt x="126" y="187"/>
                      <a:pt x="132" y="182"/>
                    </a:cubicBezTo>
                    <a:cubicBezTo>
                      <a:pt x="132" y="182"/>
                      <a:pt x="132" y="182"/>
                      <a:pt x="132" y="182"/>
                    </a:cubicBezTo>
                    <a:cubicBezTo>
                      <a:pt x="132" y="182"/>
                      <a:pt x="132" y="182"/>
                      <a:pt x="132" y="182"/>
                    </a:cubicBezTo>
                    <a:cubicBezTo>
                      <a:pt x="134" y="181"/>
                      <a:pt x="134" y="181"/>
                      <a:pt x="134" y="181"/>
                    </a:cubicBezTo>
                    <a:cubicBezTo>
                      <a:pt x="138" y="176"/>
                      <a:pt x="141" y="172"/>
                      <a:pt x="142" y="161"/>
                    </a:cubicBezTo>
                    <a:cubicBezTo>
                      <a:pt x="144" y="151"/>
                      <a:pt x="138" y="140"/>
                      <a:pt x="128" y="134"/>
                    </a:cubicBezTo>
                    <a:close/>
                    <a:moveTo>
                      <a:pt x="25" y="9"/>
                    </a:moveTo>
                    <a:cubicBezTo>
                      <a:pt x="23" y="8"/>
                      <a:pt x="22" y="6"/>
                      <a:pt x="19" y="5"/>
                    </a:cubicBezTo>
                    <a:cubicBezTo>
                      <a:pt x="16" y="5"/>
                      <a:pt x="13" y="6"/>
                      <a:pt x="11" y="7"/>
                    </a:cubicBezTo>
                    <a:cubicBezTo>
                      <a:pt x="8" y="8"/>
                      <a:pt x="7" y="8"/>
                      <a:pt x="6" y="9"/>
                    </a:cubicBezTo>
                    <a:cubicBezTo>
                      <a:pt x="6" y="9"/>
                      <a:pt x="5" y="9"/>
                      <a:pt x="3" y="10"/>
                    </a:cubicBezTo>
                    <a:cubicBezTo>
                      <a:pt x="3" y="9"/>
                      <a:pt x="3" y="9"/>
                      <a:pt x="3" y="9"/>
                    </a:cubicBezTo>
                    <a:cubicBezTo>
                      <a:pt x="5" y="6"/>
                      <a:pt x="11" y="4"/>
                      <a:pt x="19" y="3"/>
                    </a:cubicBezTo>
                    <a:cubicBezTo>
                      <a:pt x="20" y="3"/>
                      <a:pt x="21" y="3"/>
                      <a:pt x="23" y="3"/>
                    </a:cubicBezTo>
                    <a:cubicBezTo>
                      <a:pt x="24" y="3"/>
                      <a:pt x="25" y="4"/>
                      <a:pt x="26" y="5"/>
                    </a:cubicBezTo>
                    <a:cubicBezTo>
                      <a:pt x="47" y="24"/>
                      <a:pt x="47" y="24"/>
                      <a:pt x="47" y="24"/>
                    </a:cubicBezTo>
                    <a:cubicBezTo>
                      <a:pt x="56" y="32"/>
                      <a:pt x="66" y="41"/>
                      <a:pt x="74" y="50"/>
                    </a:cubicBezTo>
                    <a:cubicBezTo>
                      <a:pt x="72" y="50"/>
                      <a:pt x="71" y="52"/>
                      <a:pt x="70" y="53"/>
                    </a:cubicBezTo>
                    <a:cubicBezTo>
                      <a:pt x="73" y="54"/>
                      <a:pt x="73" y="54"/>
                      <a:pt x="73" y="54"/>
                    </a:cubicBezTo>
                    <a:cubicBezTo>
                      <a:pt x="73" y="53"/>
                      <a:pt x="75" y="52"/>
                      <a:pt x="76" y="52"/>
                    </a:cubicBezTo>
                    <a:cubicBezTo>
                      <a:pt x="76" y="52"/>
                      <a:pt x="76" y="52"/>
                      <a:pt x="76" y="52"/>
                    </a:cubicBezTo>
                    <a:cubicBezTo>
                      <a:pt x="78" y="54"/>
                      <a:pt x="79" y="55"/>
                      <a:pt x="81" y="57"/>
                    </a:cubicBezTo>
                    <a:cubicBezTo>
                      <a:pt x="78" y="57"/>
                      <a:pt x="76" y="57"/>
                      <a:pt x="73" y="58"/>
                    </a:cubicBezTo>
                    <a:cubicBezTo>
                      <a:pt x="74" y="57"/>
                      <a:pt x="74" y="57"/>
                      <a:pt x="74" y="57"/>
                    </a:cubicBezTo>
                    <a:lnTo>
                      <a:pt x="25" y="9"/>
                    </a:lnTo>
                    <a:close/>
                    <a:moveTo>
                      <a:pt x="87" y="112"/>
                    </a:moveTo>
                    <a:cubicBezTo>
                      <a:pt x="85" y="113"/>
                      <a:pt x="84" y="113"/>
                      <a:pt x="82" y="113"/>
                    </a:cubicBezTo>
                    <a:cubicBezTo>
                      <a:pt x="82" y="113"/>
                      <a:pt x="82" y="113"/>
                      <a:pt x="82" y="113"/>
                    </a:cubicBezTo>
                    <a:cubicBezTo>
                      <a:pt x="77" y="113"/>
                      <a:pt x="71" y="111"/>
                      <a:pt x="64" y="108"/>
                    </a:cubicBezTo>
                    <a:cubicBezTo>
                      <a:pt x="62" y="106"/>
                      <a:pt x="60" y="105"/>
                      <a:pt x="59" y="103"/>
                    </a:cubicBezTo>
                    <a:cubicBezTo>
                      <a:pt x="57" y="102"/>
                      <a:pt x="56" y="100"/>
                      <a:pt x="56" y="97"/>
                    </a:cubicBezTo>
                    <a:cubicBezTo>
                      <a:pt x="54" y="91"/>
                      <a:pt x="53" y="80"/>
                      <a:pt x="58" y="72"/>
                    </a:cubicBezTo>
                    <a:cubicBezTo>
                      <a:pt x="63" y="65"/>
                      <a:pt x="72" y="60"/>
                      <a:pt x="82" y="60"/>
                    </a:cubicBezTo>
                    <a:cubicBezTo>
                      <a:pt x="82" y="60"/>
                      <a:pt x="82" y="60"/>
                      <a:pt x="83" y="60"/>
                    </a:cubicBezTo>
                    <a:cubicBezTo>
                      <a:pt x="83" y="60"/>
                      <a:pt x="83" y="60"/>
                      <a:pt x="83" y="60"/>
                    </a:cubicBezTo>
                    <a:cubicBezTo>
                      <a:pt x="83" y="60"/>
                      <a:pt x="83" y="60"/>
                      <a:pt x="83" y="60"/>
                    </a:cubicBezTo>
                    <a:cubicBezTo>
                      <a:pt x="83" y="60"/>
                      <a:pt x="83" y="60"/>
                      <a:pt x="83" y="60"/>
                    </a:cubicBezTo>
                    <a:cubicBezTo>
                      <a:pt x="93" y="60"/>
                      <a:pt x="102" y="65"/>
                      <a:pt x="106" y="73"/>
                    </a:cubicBezTo>
                    <a:cubicBezTo>
                      <a:pt x="111" y="82"/>
                      <a:pt x="110" y="94"/>
                      <a:pt x="104" y="101"/>
                    </a:cubicBezTo>
                    <a:cubicBezTo>
                      <a:pt x="99" y="107"/>
                      <a:pt x="94" y="111"/>
                      <a:pt x="87" y="112"/>
                    </a:cubicBezTo>
                    <a:close/>
                    <a:moveTo>
                      <a:pt x="96" y="112"/>
                    </a:moveTo>
                    <a:cubicBezTo>
                      <a:pt x="97" y="111"/>
                      <a:pt x="98" y="111"/>
                      <a:pt x="98" y="110"/>
                    </a:cubicBezTo>
                    <a:cubicBezTo>
                      <a:pt x="103" y="116"/>
                      <a:pt x="106" y="124"/>
                      <a:pt x="106" y="132"/>
                    </a:cubicBezTo>
                    <a:cubicBezTo>
                      <a:pt x="105" y="132"/>
                      <a:pt x="105" y="132"/>
                      <a:pt x="104" y="132"/>
                    </a:cubicBezTo>
                    <a:cubicBezTo>
                      <a:pt x="105" y="124"/>
                      <a:pt x="102" y="117"/>
                      <a:pt x="96" y="112"/>
                    </a:cubicBezTo>
                    <a:close/>
                    <a:moveTo>
                      <a:pt x="86" y="144"/>
                    </a:moveTo>
                    <a:cubicBezTo>
                      <a:pt x="57" y="112"/>
                      <a:pt x="57" y="112"/>
                      <a:pt x="57" y="112"/>
                    </a:cubicBezTo>
                    <a:cubicBezTo>
                      <a:pt x="52" y="107"/>
                      <a:pt x="46" y="103"/>
                      <a:pt x="40" y="104"/>
                    </a:cubicBezTo>
                    <a:cubicBezTo>
                      <a:pt x="38" y="104"/>
                      <a:pt x="36" y="105"/>
                      <a:pt x="34" y="105"/>
                    </a:cubicBezTo>
                    <a:cubicBezTo>
                      <a:pt x="32" y="106"/>
                      <a:pt x="31" y="107"/>
                      <a:pt x="29" y="107"/>
                    </a:cubicBezTo>
                    <a:cubicBezTo>
                      <a:pt x="29" y="105"/>
                      <a:pt x="31" y="104"/>
                      <a:pt x="32" y="103"/>
                    </a:cubicBezTo>
                    <a:cubicBezTo>
                      <a:pt x="34" y="101"/>
                      <a:pt x="38" y="101"/>
                      <a:pt x="41" y="101"/>
                    </a:cubicBezTo>
                    <a:cubicBezTo>
                      <a:pt x="47" y="102"/>
                      <a:pt x="52" y="107"/>
                      <a:pt x="56" y="110"/>
                    </a:cubicBezTo>
                    <a:cubicBezTo>
                      <a:pt x="67" y="121"/>
                      <a:pt x="79" y="132"/>
                      <a:pt x="88" y="145"/>
                    </a:cubicBezTo>
                    <a:cubicBezTo>
                      <a:pt x="88" y="145"/>
                      <a:pt x="88" y="145"/>
                      <a:pt x="88" y="146"/>
                    </a:cubicBezTo>
                    <a:cubicBezTo>
                      <a:pt x="87" y="145"/>
                      <a:pt x="86" y="144"/>
                      <a:pt x="86" y="144"/>
                    </a:cubicBezTo>
                    <a:close/>
                    <a:moveTo>
                      <a:pt x="140" y="161"/>
                    </a:moveTo>
                    <a:cubicBezTo>
                      <a:pt x="138" y="171"/>
                      <a:pt x="136" y="174"/>
                      <a:pt x="132" y="179"/>
                    </a:cubicBezTo>
                    <a:cubicBezTo>
                      <a:pt x="130" y="180"/>
                      <a:pt x="130" y="180"/>
                      <a:pt x="130" y="180"/>
                    </a:cubicBezTo>
                    <a:cubicBezTo>
                      <a:pt x="130" y="180"/>
                      <a:pt x="130" y="180"/>
                      <a:pt x="130" y="180"/>
                    </a:cubicBezTo>
                    <a:cubicBezTo>
                      <a:pt x="125" y="184"/>
                      <a:pt x="118" y="187"/>
                      <a:pt x="110" y="187"/>
                    </a:cubicBezTo>
                    <a:cubicBezTo>
                      <a:pt x="107" y="187"/>
                      <a:pt x="105" y="188"/>
                      <a:pt x="103" y="187"/>
                    </a:cubicBezTo>
                    <a:cubicBezTo>
                      <a:pt x="101" y="186"/>
                      <a:pt x="98" y="185"/>
                      <a:pt x="96" y="183"/>
                    </a:cubicBezTo>
                    <a:cubicBezTo>
                      <a:pt x="90" y="177"/>
                      <a:pt x="86" y="169"/>
                      <a:pt x="86" y="160"/>
                    </a:cubicBezTo>
                    <a:cubicBezTo>
                      <a:pt x="87" y="152"/>
                      <a:pt x="91" y="143"/>
                      <a:pt x="98" y="138"/>
                    </a:cubicBezTo>
                    <a:cubicBezTo>
                      <a:pt x="103" y="135"/>
                      <a:pt x="108" y="134"/>
                      <a:pt x="114" y="134"/>
                    </a:cubicBezTo>
                    <a:cubicBezTo>
                      <a:pt x="118" y="134"/>
                      <a:pt x="122" y="135"/>
                      <a:pt x="126" y="137"/>
                    </a:cubicBezTo>
                    <a:cubicBezTo>
                      <a:pt x="135" y="142"/>
                      <a:pt x="141" y="152"/>
                      <a:pt x="140" y="161"/>
                    </a:cubicBezTo>
                    <a:close/>
                  </a:path>
                </a:pathLst>
              </a:custGeom>
              <a:solidFill>
                <a:srgbClr val="FFFFFF">
                  <a:alpha val="100000"/>
                </a:srgbClr>
              </a:solidFill>
              <a:ln w="9525">
                <a:noFill/>
              </a:ln>
            </p:spPr>
            <p:txBody>
              <a:bodyPr/>
              <a:p>
                <a:endParaRPr lang="zh-CN" altLang="en-US"/>
              </a:p>
            </p:txBody>
          </p:sp>
          <p:sp>
            <p:nvSpPr>
              <p:cNvPr id="16491" name="Freeform 430"/>
              <p:cNvSpPr>
                <a:spLocks noEditPoints="1"/>
              </p:cNvSpPr>
              <p:nvPr/>
            </p:nvSpPr>
            <p:spPr>
              <a:xfrm>
                <a:off x="2893219" y="5900738"/>
                <a:ext cx="409575" cy="401638"/>
              </a:xfrm>
              <a:custGeom>
                <a:avLst/>
                <a:gdLst>
                  <a:gd name="txL" fmla="*/ 0 w 53"/>
                  <a:gd name="txT" fmla="*/ 0 h 52"/>
                  <a:gd name="txR" fmla="*/ 53 w 53"/>
                  <a:gd name="txB" fmla="*/ 52 h 52"/>
                </a:gdLst>
                <a:ahLst/>
                <a:cxnLst>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3" h="52">
                    <a:moveTo>
                      <a:pt x="31" y="0"/>
                    </a:moveTo>
                    <a:cubicBezTo>
                      <a:pt x="28" y="0"/>
                      <a:pt x="25" y="0"/>
                      <a:pt x="23" y="0"/>
                    </a:cubicBezTo>
                    <a:cubicBezTo>
                      <a:pt x="22" y="0"/>
                      <a:pt x="22" y="0"/>
                      <a:pt x="22" y="0"/>
                    </a:cubicBezTo>
                    <a:cubicBezTo>
                      <a:pt x="22" y="0"/>
                      <a:pt x="22" y="1"/>
                      <a:pt x="22" y="1"/>
                    </a:cubicBezTo>
                    <a:cubicBezTo>
                      <a:pt x="16" y="2"/>
                      <a:pt x="10" y="5"/>
                      <a:pt x="6" y="10"/>
                    </a:cubicBezTo>
                    <a:cubicBezTo>
                      <a:pt x="2" y="17"/>
                      <a:pt x="0" y="26"/>
                      <a:pt x="3" y="33"/>
                    </a:cubicBezTo>
                    <a:cubicBezTo>
                      <a:pt x="5" y="41"/>
                      <a:pt x="11" y="47"/>
                      <a:pt x="19" y="50"/>
                    </a:cubicBezTo>
                    <a:cubicBezTo>
                      <a:pt x="21" y="51"/>
                      <a:pt x="23" y="52"/>
                      <a:pt x="26" y="52"/>
                    </a:cubicBezTo>
                    <a:cubicBezTo>
                      <a:pt x="26" y="52"/>
                      <a:pt x="26" y="52"/>
                      <a:pt x="26" y="52"/>
                    </a:cubicBezTo>
                    <a:cubicBezTo>
                      <a:pt x="29" y="52"/>
                      <a:pt x="31" y="51"/>
                      <a:pt x="33" y="50"/>
                    </a:cubicBezTo>
                    <a:cubicBezTo>
                      <a:pt x="39" y="48"/>
                      <a:pt x="47" y="42"/>
                      <a:pt x="50" y="35"/>
                    </a:cubicBezTo>
                    <a:cubicBezTo>
                      <a:pt x="50" y="35"/>
                      <a:pt x="50" y="35"/>
                      <a:pt x="50" y="35"/>
                    </a:cubicBezTo>
                    <a:cubicBezTo>
                      <a:pt x="51" y="33"/>
                      <a:pt x="51" y="32"/>
                      <a:pt x="51" y="30"/>
                    </a:cubicBezTo>
                    <a:cubicBezTo>
                      <a:pt x="53" y="25"/>
                      <a:pt x="53" y="24"/>
                      <a:pt x="51" y="18"/>
                    </a:cubicBezTo>
                    <a:cubicBezTo>
                      <a:pt x="48" y="9"/>
                      <a:pt x="40" y="2"/>
                      <a:pt x="31" y="0"/>
                    </a:cubicBezTo>
                    <a:close/>
                    <a:moveTo>
                      <a:pt x="49" y="30"/>
                    </a:moveTo>
                    <a:cubicBezTo>
                      <a:pt x="48" y="31"/>
                      <a:pt x="48" y="32"/>
                      <a:pt x="48" y="33"/>
                    </a:cubicBezTo>
                    <a:cubicBezTo>
                      <a:pt x="48" y="33"/>
                      <a:pt x="48" y="33"/>
                      <a:pt x="48" y="33"/>
                    </a:cubicBezTo>
                    <a:cubicBezTo>
                      <a:pt x="45" y="40"/>
                      <a:pt x="38" y="45"/>
                      <a:pt x="32" y="48"/>
                    </a:cubicBezTo>
                    <a:cubicBezTo>
                      <a:pt x="30" y="48"/>
                      <a:pt x="28" y="49"/>
                      <a:pt x="26" y="49"/>
                    </a:cubicBezTo>
                    <a:cubicBezTo>
                      <a:pt x="26" y="49"/>
                      <a:pt x="25" y="49"/>
                      <a:pt x="25" y="49"/>
                    </a:cubicBezTo>
                    <a:cubicBezTo>
                      <a:pt x="28" y="48"/>
                      <a:pt x="30" y="45"/>
                      <a:pt x="32" y="42"/>
                    </a:cubicBezTo>
                    <a:cubicBezTo>
                      <a:pt x="36" y="33"/>
                      <a:pt x="41" y="24"/>
                      <a:pt x="45" y="15"/>
                    </a:cubicBezTo>
                    <a:cubicBezTo>
                      <a:pt x="45" y="14"/>
                      <a:pt x="44" y="13"/>
                      <a:pt x="44" y="14"/>
                    </a:cubicBezTo>
                    <a:cubicBezTo>
                      <a:pt x="40" y="19"/>
                      <a:pt x="38" y="25"/>
                      <a:pt x="35" y="30"/>
                    </a:cubicBezTo>
                    <a:cubicBezTo>
                      <a:pt x="32" y="35"/>
                      <a:pt x="28" y="48"/>
                      <a:pt x="20" y="46"/>
                    </a:cubicBezTo>
                    <a:cubicBezTo>
                      <a:pt x="20" y="46"/>
                      <a:pt x="19" y="47"/>
                      <a:pt x="19" y="48"/>
                    </a:cubicBezTo>
                    <a:cubicBezTo>
                      <a:pt x="18" y="47"/>
                      <a:pt x="17" y="46"/>
                      <a:pt x="16" y="46"/>
                    </a:cubicBezTo>
                    <a:cubicBezTo>
                      <a:pt x="22" y="42"/>
                      <a:pt x="26" y="36"/>
                      <a:pt x="29" y="30"/>
                    </a:cubicBezTo>
                    <a:cubicBezTo>
                      <a:pt x="31" y="28"/>
                      <a:pt x="33" y="25"/>
                      <a:pt x="34" y="21"/>
                    </a:cubicBezTo>
                    <a:cubicBezTo>
                      <a:pt x="35" y="19"/>
                      <a:pt x="36" y="11"/>
                      <a:pt x="38" y="10"/>
                    </a:cubicBezTo>
                    <a:cubicBezTo>
                      <a:pt x="46" y="6"/>
                      <a:pt x="29" y="3"/>
                      <a:pt x="34" y="9"/>
                    </a:cubicBezTo>
                    <a:cubicBezTo>
                      <a:pt x="37" y="13"/>
                      <a:pt x="29" y="26"/>
                      <a:pt x="27" y="29"/>
                    </a:cubicBezTo>
                    <a:cubicBezTo>
                      <a:pt x="23" y="35"/>
                      <a:pt x="19" y="39"/>
                      <a:pt x="14" y="44"/>
                    </a:cubicBezTo>
                    <a:cubicBezTo>
                      <a:pt x="10" y="41"/>
                      <a:pt x="7" y="37"/>
                      <a:pt x="6" y="33"/>
                    </a:cubicBezTo>
                    <a:cubicBezTo>
                      <a:pt x="3" y="26"/>
                      <a:pt x="5" y="18"/>
                      <a:pt x="9" y="12"/>
                    </a:cubicBezTo>
                    <a:cubicBezTo>
                      <a:pt x="12" y="8"/>
                      <a:pt x="16" y="5"/>
                      <a:pt x="21" y="4"/>
                    </a:cubicBezTo>
                    <a:cubicBezTo>
                      <a:pt x="19" y="7"/>
                      <a:pt x="18" y="11"/>
                      <a:pt x="17" y="14"/>
                    </a:cubicBezTo>
                    <a:cubicBezTo>
                      <a:pt x="14" y="19"/>
                      <a:pt x="11" y="24"/>
                      <a:pt x="7" y="28"/>
                    </a:cubicBezTo>
                    <a:cubicBezTo>
                      <a:pt x="6" y="29"/>
                      <a:pt x="7" y="30"/>
                      <a:pt x="8" y="29"/>
                    </a:cubicBezTo>
                    <a:cubicBezTo>
                      <a:pt x="15" y="23"/>
                      <a:pt x="21" y="13"/>
                      <a:pt x="23" y="3"/>
                    </a:cubicBezTo>
                    <a:cubicBezTo>
                      <a:pt x="24" y="3"/>
                      <a:pt x="26" y="3"/>
                      <a:pt x="27" y="3"/>
                    </a:cubicBezTo>
                    <a:cubicBezTo>
                      <a:pt x="28" y="3"/>
                      <a:pt x="30" y="3"/>
                      <a:pt x="31" y="3"/>
                    </a:cubicBezTo>
                    <a:cubicBezTo>
                      <a:pt x="39" y="4"/>
                      <a:pt x="46" y="11"/>
                      <a:pt x="48" y="19"/>
                    </a:cubicBezTo>
                    <a:cubicBezTo>
                      <a:pt x="50" y="25"/>
                      <a:pt x="50" y="25"/>
                      <a:pt x="49" y="30"/>
                    </a:cubicBezTo>
                    <a:close/>
                  </a:path>
                </a:pathLst>
              </a:custGeom>
              <a:solidFill>
                <a:srgbClr val="FFFFFF">
                  <a:alpha val="100000"/>
                </a:srgbClr>
              </a:solidFill>
              <a:ln w="9525">
                <a:noFill/>
              </a:ln>
            </p:spPr>
            <p:txBody>
              <a:bodyPr/>
              <a:p>
                <a:endParaRPr lang="zh-CN" altLang="en-US"/>
              </a:p>
            </p:txBody>
          </p:sp>
          <p:sp>
            <p:nvSpPr>
              <p:cNvPr id="16492" name="Freeform 431"/>
              <p:cNvSpPr>
                <a:spLocks noEditPoints="1"/>
              </p:cNvSpPr>
              <p:nvPr/>
            </p:nvSpPr>
            <p:spPr>
              <a:xfrm>
                <a:off x="2661444" y="5338763"/>
                <a:ext cx="409575" cy="377825"/>
              </a:xfrm>
              <a:custGeom>
                <a:avLst/>
                <a:gdLst>
                  <a:gd name="txL" fmla="*/ 0 w 53"/>
                  <a:gd name="txT" fmla="*/ 0 h 49"/>
                  <a:gd name="txR" fmla="*/ 53 w 53"/>
                  <a:gd name="txB" fmla="*/ 49 h 49"/>
                </a:gdLst>
                <a:ahLst/>
                <a:cxnLst>
                  <a:cxn ang="0">
                    <a:pos x="2147483647" y="2147483647"/>
                  </a:cxn>
                  <a:cxn ang="0">
                    <a:pos x="2147483647" y="2147483647"/>
                  </a:cxn>
                  <a:cxn ang="0">
                    <a:pos x="2147483647" y="0"/>
                  </a:cxn>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3" h="49">
                    <a:moveTo>
                      <a:pt x="49" y="36"/>
                    </a:moveTo>
                    <a:cubicBezTo>
                      <a:pt x="53" y="27"/>
                      <a:pt x="52" y="17"/>
                      <a:pt x="46" y="10"/>
                    </a:cubicBezTo>
                    <a:cubicBezTo>
                      <a:pt x="42" y="4"/>
                      <a:pt x="34" y="0"/>
                      <a:pt x="26" y="0"/>
                    </a:cubicBezTo>
                    <a:cubicBezTo>
                      <a:pt x="25" y="0"/>
                      <a:pt x="25" y="0"/>
                      <a:pt x="25" y="0"/>
                    </a:cubicBezTo>
                    <a:cubicBezTo>
                      <a:pt x="15" y="0"/>
                      <a:pt x="0" y="8"/>
                      <a:pt x="0" y="23"/>
                    </a:cubicBezTo>
                    <a:cubicBezTo>
                      <a:pt x="0" y="27"/>
                      <a:pt x="1" y="32"/>
                      <a:pt x="3" y="36"/>
                    </a:cubicBezTo>
                    <a:cubicBezTo>
                      <a:pt x="7" y="42"/>
                      <a:pt x="12" y="46"/>
                      <a:pt x="19" y="48"/>
                    </a:cubicBezTo>
                    <a:cubicBezTo>
                      <a:pt x="19" y="48"/>
                      <a:pt x="19" y="48"/>
                      <a:pt x="19" y="48"/>
                    </a:cubicBezTo>
                    <a:cubicBezTo>
                      <a:pt x="19" y="48"/>
                      <a:pt x="19" y="48"/>
                      <a:pt x="19" y="48"/>
                    </a:cubicBezTo>
                    <a:cubicBezTo>
                      <a:pt x="21" y="49"/>
                      <a:pt x="23" y="49"/>
                      <a:pt x="26" y="49"/>
                    </a:cubicBezTo>
                    <a:cubicBezTo>
                      <a:pt x="26" y="49"/>
                      <a:pt x="26" y="49"/>
                      <a:pt x="26" y="49"/>
                    </a:cubicBezTo>
                    <a:cubicBezTo>
                      <a:pt x="26" y="49"/>
                      <a:pt x="26" y="49"/>
                      <a:pt x="26" y="49"/>
                    </a:cubicBezTo>
                    <a:cubicBezTo>
                      <a:pt x="35" y="49"/>
                      <a:pt x="44" y="44"/>
                      <a:pt x="49" y="36"/>
                    </a:cubicBezTo>
                    <a:close/>
                    <a:moveTo>
                      <a:pt x="6" y="35"/>
                    </a:moveTo>
                    <a:cubicBezTo>
                      <a:pt x="4" y="31"/>
                      <a:pt x="3" y="27"/>
                      <a:pt x="3" y="23"/>
                    </a:cubicBezTo>
                    <a:cubicBezTo>
                      <a:pt x="3" y="9"/>
                      <a:pt x="18" y="3"/>
                      <a:pt x="25" y="3"/>
                    </a:cubicBezTo>
                    <a:cubicBezTo>
                      <a:pt x="26" y="3"/>
                      <a:pt x="26" y="3"/>
                      <a:pt x="26" y="3"/>
                    </a:cubicBezTo>
                    <a:cubicBezTo>
                      <a:pt x="30" y="3"/>
                      <a:pt x="34" y="4"/>
                      <a:pt x="37" y="6"/>
                    </a:cubicBezTo>
                    <a:cubicBezTo>
                      <a:pt x="37" y="6"/>
                      <a:pt x="37" y="6"/>
                      <a:pt x="37" y="6"/>
                    </a:cubicBezTo>
                    <a:cubicBezTo>
                      <a:pt x="38" y="18"/>
                      <a:pt x="31" y="30"/>
                      <a:pt x="15" y="43"/>
                    </a:cubicBezTo>
                    <a:cubicBezTo>
                      <a:pt x="16" y="44"/>
                      <a:pt x="16" y="44"/>
                      <a:pt x="16" y="44"/>
                    </a:cubicBezTo>
                    <a:cubicBezTo>
                      <a:pt x="12" y="42"/>
                      <a:pt x="8" y="39"/>
                      <a:pt x="6" y="35"/>
                    </a:cubicBezTo>
                    <a:close/>
                    <a:moveTo>
                      <a:pt x="26" y="47"/>
                    </a:moveTo>
                    <a:cubicBezTo>
                      <a:pt x="26" y="47"/>
                      <a:pt x="26" y="47"/>
                      <a:pt x="26" y="47"/>
                    </a:cubicBezTo>
                    <a:cubicBezTo>
                      <a:pt x="26" y="48"/>
                      <a:pt x="26" y="48"/>
                      <a:pt x="26" y="48"/>
                    </a:cubicBezTo>
                    <a:lnTo>
                      <a:pt x="26" y="47"/>
                    </a:lnTo>
                    <a:close/>
                    <a:moveTo>
                      <a:pt x="28" y="46"/>
                    </a:moveTo>
                    <a:cubicBezTo>
                      <a:pt x="29" y="45"/>
                      <a:pt x="31" y="44"/>
                      <a:pt x="33" y="41"/>
                    </a:cubicBezTo>
                    <a:cubicBezTo>
                      <a:pt x="39" y="35"/>
                      <a:pt x="44" y="27"/>
                      <a:pt x="48" y="19"/>
                    </a:cubicBezTo>
                    <a:cubicBezTo>
                      <a:pt x="45" y="18"/>
                      <a:pt x="45" y="18"/>
                      <a:pt x="45" y="18"/>
                    </a:cubicBezTo>
                    <a:cubicBezTo>
                      <a:pt x="41" y="26"/>
                      <a:pt x="37" y="33"/>
                      <a:pt x="31" y="40"/>
                    </a:cubicBezTo>
                    <a:cubicBezTo>
                      <a:pt x="27" y="44"/>
                      <a:pt x="23" y="46"/>
                      <a:pt x="19" y="45"/>
                    </a:cubicBezTo>
                    <a:cubicBezTo>
                      <a:pt x="19" y="45"/>
                      <a:pt x="18" y="45"/>
                      <a:pt x="18" y="45"/>
                    </a:cubicBezTo>
                    <a:cubicBezTo>
                      <a:pt x="33" y="32"/>
                      <a:pt x="40" y="20"/>
                      <a:pt x="40" y="8"/>
                    </a:cubicBezTo>
                    <a:cubicBezTo>
                      <a:pt x="41" y="9"/>
                      <a:pt x="43" y="10"/>
                      <a:pt x="44" y="12"/>
                    </a:cubicBezTo>
                    <a:cubicBezTo>
                      <a:pt x="49" y="18"/>
                      <a:pt x="50" y="27"/>
                      <a:pt x="46" y="34"/>
                    </a:cubicBezTo>
                    <a:cubicBezTo>
                      <a:pt x="42" y="41"/>
                      <a:pt x="35" y="46"/>
                      <a:pt x="28" y="46"/>
                    </a:cubicBezTo>
                    <a:close/>
                  </a:path>
                </a:pathLst>
              </a:custGeom>
              <a:solidFill>
                <a:srgbClr val="FFFFFF">
                  <a:alpha val="100000"/>
                </a:srgbClr>
              </a:solidFill>
              <a:ln w="9525">
                <a:noFill/>
              </a:ln>
            </p:spPr>
            <p:txBody>
              <a:bodyPr/>
              <a:p>
                <a:endParaRPr lang="zh-CN" altLang="en-US"/>
              </a:p>
            </p:txBody>
          </p:sp>
          <p:sp>
            <p:nvSpPr>
              <p:cNvPr id="16493" name="Rectangle 432"/>
              <p:cNvSpPr/>
              <p:nvPr/>
            </p:nvSpPr>
            <p:spPr>
              <a:xfrm>
                <a:off x="2809081" y="5276850"/>
                <a:ext cx="22225" cy="14288"/>
              </a:xfrm>
              <a:prstGeom prst="rect">
                <a:avLst/>
              </a:prstGeom>
              <a:solidFill>
                <a:srgbClr val="FFFFFF"/>
              </a:solidFill>
              <a:ln w="9525">
                <a:noFill/>
              </a:ln>
            </p:spPr>
            <p:txBody>
              <a:bodyPr/>
              <a:p>
                <a:pPr eaLnBrk="1" hangingPunct="1"/>
                <a:endParaRPr lang="zh-CN" altLang="zh-CN" dirty="0">
                  <a:solidFill>
                    <a:srgbClr val="000000"/>
                  </a:solidFill>
                  <a:latin typeface="Calibri" panose="020F0502020204030204" pitchFamily="34" charset="0"/>
                  <a:sym typeface="宋体" panose="02010600030101010101" pitchFamily="2" charset="-122"/>
                </a:endParaRPr>
              </a:p>
            </p:txBody>
          </p:sp>
          <p:sp>
            <p:nvSpPr>
              <p:cNvPr id="16494" name="Freeform 433"/>
              <p:cNvSpPr>
                <a:spLocks noEditPoints="1"/>
              </p:cNvSpPr>
              <p:nvPr/>
            </p:nvSpPr>
            <p:spPr>
              <a:xfrm>
                <a:off x="2731294" y="5384800"/>
                <a:ext cx="139700" cy="184150"/>
              </a:xfrm>
              <a:custGeom>
                <a:avLst/>
                <a:gdLst>
                  <a:gd name="txL" fmla="*/ 0 w 18"/>
                  <a:gd name="txT" fmla="*/ 0 h 24"/>
                  <a:gd name="txR" fmla="*/ 18 w 18"/>
                  <a:gd name="txB" fmla="*/ 24 h 24"/>
                </a:gdLst>
                <a:ahLst/>
                <a:cxnLst>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Lst>
                <a:rect l="txL" t="txT" r="txR" b="txB"/>
                <a:pathLst>
                  <a:path w="18" h="24">
                    <a:moveTo>
                      <a:pt x="16" y="0"/>
                    </a:moveTo>
                    <a:cubicBezTo>
                      <a:pt x="16" y="0"/>
                      <a:pt x="16" y="0"/>
                      <a:pt x="16" y="0"/>
                    </a:cubicBezTo>
                    <a:cubicBezTo>
                      <a:pt x="16" y="0"/>
                      <a:pt x="16" y="0"/>
                      <a:pt x="16" y="0"/>
                    </a:cubicBezTo>
                    <a:cubicBezTo>
                      <a:pt x="14" y="3"/>
                      <a:pt x="12" y="4"/>
                      <a:pt x="10" y="5"/>
                    </a:cubicBezTo>
                    <a:cubicBezTo>
                      <a:pt x="9" y="6"/>
                      <a:pt x="8" y="7"/>
                      <a:pt x="7" y="8"/>
                    </a:cubicBezTo>
                    <a:cubicBezTo>
                      <a:pt x="2" y="13"/>
                      <a:pt x="0" y="18"/>
                      <a:pt x="2" y="22"/>
                    </a:cubicBezTo>
                    <a:cubicBezTo>
                      <a:pt x="3" y="24"/>
                      <a:pt x="3" y="24"/>
                      <a:pt x="3" y="24"/>
                    </a:cubicBezTo>
                    <a:cubicBezTo>
                      <a:pt x="5" y="22"/>
                      <a:pt x="5" y="22"/>
                      <a:pt x="5" y="22"/>
                    </a:cubicBezTo>
                    <a:cubicBezTo>
                      <a:pt x="10" y="16"/>
                      <a:pt x="14" y="8"/>
                      <a:pt x="18" y="1"/>
                    </a:cubicBezTo>
                    <a:lnTo>
                      <a:pt x="16" y="0"/>
                    </a:lnTo>
                    <a:close/>
                    <a:moveTo>
                      <a:pt x="5" y="17"/>
                    </a:moveTo>
                    <a:cubicBezTo>
                      <a:pt x="5" y="15"/>
                      <a:pt x="7" y="12"/>
                      <a:pt x="9" y="10"/>
                    </a:cubicBezTo>
                    <a:cubicBezTo>
                      <a:pt x="9" y="10"/>
                      <a:pt x="10" y="9"/>
                      <a:pt x="11" y="9"/>
                    </a:cubicBezTo>
                    <a:cubicBezTo>
                      <a:pt x="9" y="12"/>
                      <a:pt x="7" y="15"/>
                      <a:pt x="5" y="17"/>
                    </a:cubicBezTo>
                    <a:close/>
                  </a:path>
                </a:pathLst>
              </a:custGeom>
              <a:solidFill>
                <a:srgbClr val="FFFFFF">
                  <a:alpha val="100000"/>
                </a:srgbClr>
              </a:solidFill>
              <a:ln w="9525">
                <a:noFill/>
              </a:ln>
            </p:spPr>
            <p:txBody>
              <a:bodyPr/>
              <a:p>
                <a:endParaRPr lang="zh-CN" altLang="en-US"/>
              </a:p>
            </p:txBody>
          </p:sp>
          <p:sp>
            <p:nvSpPr>
              <p:cNvPr id="16495" name="Freeform 434"/>
              <p:cNvSpPr/>
              <p:nvPr/>
            </p:nvSpPr>
            <p:spPr>
              <a:xfrm>
                <a:off x="4466431" y="3016250"/>
                <a:ext cx="1597025" cy="1573213"/>
              </a:xfrm>
              <a:custGeom>
                <a:avLst/>
                <a:gdLst>
                  <a:gd name="txL" fmla="*/ 0 w 207"/>
                  <a:gd name="txT" fmla="*/ 0 h 204"/>
                  <a:gd name="txR" fmla="*/ 207 w 207"/>
                  <a:gd name="txB" fmla="*/ 204 h 20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07" h="204">
                    <a:moveTo>
                      <a:pt x="183" y="60"/>
                    </a:moveTo>
                    <a:cubicBezTo>
                      <a:pt x="204" y="101"/>
                      <a:pt x="192" y="148"/>
                      <a:pt x="153" y="176"/>
                    </a:cubicBezTo>
                    <a:cubicBezTo>
                      <a:pt x="113" y="204"/>
                      <a:pt x="52" y="188"/>
                      <a:pt x="26" y="149"/>
                    </a:cubicBezTo>
                    <a:cubicBezTo>
                      <a:pt x="0" y="108"/>
                      <a:pt x="16" y="49"/>
                      <a:pt x="58" y="25"/>
                    </a:cubicBezTo>
                    <a:cubicBezTo>
                      <a:pt x="103" y="0"/>
                      <a:pt x="157" y="17"/>
                      <a:pt x="183" y="60"/>
                    </a:cubicBezTo>
                    <a:cubicBezTo>
                      <a:pt x="184" y="62"/>
                      <a:pt x="187" y="60"/>
                      <a:pt x="186" y="58"/>
                    </a:cubicBezTo>
                    <a:cubicBezTo>
                      <a:pt x="166" y="26"/>
                      <a:pt x="130" y="5"/>
                      <a:pt x="91" y="10"/>
                    </a:cubicBezTo>
                    <a:cubicBezTo>
                      <a:pt x="50" y="16"/>
                      <a:pt x="20" y="47"/>
                      <a:pt x="12" y="86"/>
                    </a:cubicBezTo>
                    <a:cubicBezTo>
                      <a:pt x="4" y="125"/>
                      <a:pt x="23" y="162"/>
                      <a:pt x="59" y="181"/>
                    </a:cubicBezTo>
                    <a:cubicBezTo>
                      <a:pt x="92" y="199"/>
                      <a:pt x="136" y="198"/>
                      <a:pt x="164" y="171"/>
                    </a:cubicBezTo>
                    <a:cubicBezTo>
                      <a:pt x="197" y="139"/>
                      <a:pt x="207" y="99"/>
                      <a:pt x="186" y="58"/>
                    </a:cubicBezTo>
                    <a:cubicBezTo>
                      <a:pt x="185" y="56"/>
                      <a:pt x="182" y="58"/>
                      <a:pt x="183" y="60"/>
                    </a:cubicBezTo>
                    <a:close/>
                  </a:path>
                </a:pathLst>
              </a:custGeom>
              <a:solidFill>
                <a:srgbClr val="FFFFFF">
                  <a:alpha val="100000"/>
                </a:srgbClr>
              </a:solidFill>
              <a:ln w="9525">
                <a:noFill/>
              </a:ln>
            </p:spPr>
            <p:txBody>
              <a:bodyPr/>
              <a:p>
                <a:endParaRPr lang="zh-CN" altLang="en-US"/>
              </a:p>
            </p:txBody>
          </p:sp>
          <p:sp>
            <p:nvSpPr>
              <p:cNvPr id="16496" name="Freeform 435"/>
              <p:cNvSpPr/>
              <p:nvPr/>
            </p:nvSpPr>
            <p:spPr>
              <a:xfrm>
                <a:off x="4914106" y="3186113"/>
                <a:ext cx="693738" cy="1233488"/>
              </a:xfrm>
              <a:custGeom>
                <a:avLst/>
                <a:gdLst>
                  <a:gd name="txL" fmla="*/ 0 w 90"/>
                  <a:gd name="txT" fmla="*/ 0 h 160"/>
                  <a:gd name="txR" fmla="*/ 90 w 90"/>
                  <a:gd name="txB" fmla="*/ 160 h 16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0" h="160">
                    <a:moveTo>
                      <a:pt x="1" y="1"/>
                    </a:moveTo>
                    <a:cubicBezTo>
                      <a:pt x="28" y="55"/>
                      <a:pt x="56" y="108"/>
                      <a:pt x="87" y="159"/>
                    </a:cubicBezTo>
                    <a:cubicBezTo>
                      <a:pt x="88" y="160"/>
                      <a:pt x="90" y="159"/>
                      <a:pt x="89" y="157"/>
                    </a:cubicBezTo>
                    <a:cubicBezTo>
                      <a:pt x="87" y="155"/>
                      <a:pt x="86" y="152"/>
                      <a:pt x="84" y="149"/>
                    </a:cubicBezTo>
                    <a:cubicBezTo>
                      <a:pt x="84" y="148"/>
                      <a:pt x="83" y="149"/>
                      <a:pt x="83" y="149"/>
                    </a:cubicBezTo>
                    <a:cubicBezTo>
                      <a:pt x="84" y="151"/>
                      <a:pt x="85" y="156"/>
                      <a:pt x="86" y="158"/>
                    </a:cubicBezTo>
                    <a:cubicBezTo>
                      <a:pt x="87" y="153"/>
                      <a:pt x="86" y="149"/>
                      <a:pt x="83" y="146"/>
                    </a:cubicBezTo>
                    <a:cubicBezTo>
                      <a:pt x="81" y="142"/>
                      <a:pt x="79" y="138"/>
                      <a:pt x="77" y="134"/>
                    </a:cubicBezTo>
                    <a:cubicBezTo>
                      <a:pt x="69" y="119"/>
                      <a:pt x="61" y="105"/>
                      <a:pt x="53" y="90"/>
                    </a:cubicBezTo>
                    <a:cubicBezTo>
                      <a:pt x="36" y="60"/>
                      <a:pt x="20" y="30"/>
                      <a:pt x="3" y="1"/>
                    </a:cubicBezTo>
                    <a:cubicBezTo>
                      <a:pt x="2" y="0"/>
                      <a:pt x="0" y="0"/>
                      <a:pt x="1" y="1"/>
                    </a:cubicBezTo>
                    <a:close/>
                  </a:path>
                </a:pathLst>
              </a:custGeom>
              <a:solidFill>
                <a:srgbClr val="FFFFFF">
                  <a:alpha val="100000"/>
                </a:srgbClr>
              </a:solidFill>
              <a:ln w="9525">
                <a:noFill/>
              </a:ln>
            </p:spPr>
            <p:txBody>
              <a:bodyPr/>
              <a:p>
                <a:endParaRPr lang="zh-CN" altLang="en-US"/>
              </a:p>
            </p:txBody>
          </p:sp>
          <p:sp>
            <p:nvSpPr>
              <p:cNvPr id="16497" name="Freeform 436"/>
              <p:cNvSpPr/>
              <p:nvPr/>
            </p:nvSpPr>
            <p:spPr>
              <a:xfrm>
                <a:off x="4620419" y="3455988"/>
                <a:ext cx="1265238" cy="685800"/>
              </a:xfrm>
              <a:custGeom>
                <a:avLst/>
                <a:gdLst>
                  <a:gd name="txL" fmla="*/ 0 w 164"/>
                  <a:gd name="txT" fmla="*/ 0 h 89"/>
                  <a:gd name="txR" fmla="*/ 164 w 164"/>
                  <a:gd name="txB" fmla="*/ 89 h 8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64" h="89">
                    <a:moveTo>
                      <a:pt x="4" y="88"/>
                    </a:moveTo>
                    <a:cubicBezTo>
                      <a:pt x="28" y="70"/>
                      <a:pt x="59" y="58"/>
                      <a:pt x="86" y="43"/>
                    </a:cubicBezTo>
                    <a:cubicBezTo>
                      <a:pt x="112" y="30"/>
                      <a:pt x="137" y="17"/>
                      <a:pt x="163" y="3"/>
                    </a:cubicBezTo>
                    <a:cubicBezTo>
                      <a:pt x="164" y="2"/>
                      <a:pt x="163" y="0"/>
                      <a:pt x="162" y="1"/>
                    </a:cubicBezTo>
                    <a:cubicBezTo>
                      <a:pt x="136" y="14"/>
                      <a:pt x="110" y="28"/>
                      <a:pt x="85" y="42"/>
                    </a:cubicBezTo>
                    <a:cubicBezTo>
                      <a:pt x="58" y="56"/>
                      <a:pt x="30" y="75"/>
                      <a:pt x="2" y="85"/>
                    </a:cubicBezTo>
                    <a:cubicBezTo>
                      <a:pt x="0" y="86"/>
                      <a:pt x="2" y="89"/>
                      <a:pt x="4" y="88"/>
                    </a:cubicBezTo>
                    <a:close/>
                  </a:path>
                </a:pathLst>
              </a:custGeom>
              <a:solidFill>
                <a:srgbClr val="FFFFFF">
                  <a:alpha val="100000"/>
                </a:srgbClr>
              </a:solidFill>
              <a:ln w="9525">
                <a:noFill/>
              </a:ln>
            </p:spPr>
            <p:txBody>
              <a:bodyPr/>
              <a:p>
                <a:endParaRPr lang="zh-CN" altLang="en-US"/>
              </a:p>
            </p:txBody>
          </p:sp>
          <p:sp>
            <p:nvSpPr>
              <p:cNvPr id="16498" name="Freeform 437"/>
              <p:cNvSpPr/>
              <p:nvPr/>
            </p:nvSpPr>
            <p:spPr>
              <a:xfrm>
                <a:off x="5253831" y="3132138"/>
                <a:ext cx="615950" cy="1071563"/>
              </a:xfrm>
              <a:custGeom>
                <a:avLst/>
                <a:gdLst>
                  <a:gd name="txL" fmla="*/ 0 w 80"/>
                  <a:gd name="txT" fmla="*/ 0 h 139"/>
                  <a:gd name="txR" fmla="*/ 80 w 80"/>
                  <a:gd name="txB" fmla="*/ 139 h 139"/>
                </a:gdLst>
                <a:ahLst/>
                <a:cxnLst>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Lst>
                <a:rect l="txL" t="txT" r="txR" b="txB"/>
                <a:pathLst>
                  <a:path w="80" h="139">
                    <a:moveTo>
                      <a:pt x="17" y="0"/>
                    </a:moveTo>
                    <a:cubicBezTo>
                      <a:pt x="14" y="16"/>
                      <a:pt x="1" y="29"/>
                      <a:pt x="0" y="46"/>
                    </a:cubicBezTo>
                    <a:cubicBezTo>
                      <a:pt x="0" y="58"/>
                      <a:pt x="4" y="70"/>
                      <a:pt x="10" y="81"/>
                    </a:cubicBezTo>
                    <a:cubicBezTo>
                      <a:pt x="15" y="90"/>
                      <a:pt x="21" y="98"/>
                      <a:pt x="28" y="105"/>
                    </a:cubicBezTo>
                    <a:cubicBezTo>
                      <a:pt x="42" y="119"/>
                      <a:pt x="62" y="125"/>
                      <a:pt x="76" y="138"/>
                    </a:cubicBezTo>
                    <a:cubicBezTo>
                      <a:pt x="78" y="139"/>
                      <a:pt x="80" y="136"/>
                      <a:pt x="78" y="135"/>
                    </a:cubicBezTo>
                    <a:cubicBezTo>
                      <a:pt x="68" y="126"/>
                      <a:pt x="56" y="122"/>
                      <a:pt x="45" y="115"/>
                    </a:cubicBezTo>
                    <a:cubicBezTo>
                      <a:pt x="32" y="107"/>
                      <a:pt x="21" y="95"/>
                      <a:pt x="13" y="82"/>
                    </a:cubicBezTo>
                    <a:cubicBezTo>
                      <a:pt x="5" y="67"/>
                      <a:pt x="0" y="50"/>
                      <a:pt x="5" y="33"/>
                    </a:cubicBezTo>
                    <a:cubicBezTo>
                      <a:pt x="8" y="22"/>
                      <a:pt x="18" y="12"/>
                      <a:pt x="17" y="0"/>
                    </a:cubicBezTo>
                    <a:cubicBezTo>
                      <a:pt x="17" y="0"/>
                      <a:pt x="17" y="0"/>
                      <a:pt x="17" y="0"/>
                    </a:cubicBezTo>
                    <a:close/>
                  </a:path>
                </a:pathLst>
              </a:custGeom>
              <a:solidFill>
                <a:srgbClr val="FFFFFF">
                  <a:alpha val="100000"/>
                </a:srgbClr>
              </a:solidFill>
              <a:ln w="9525">
                <a:noFill/>
              </a:ln>
            </p:spPr>
            <p:txBody>
              <a:bodyPr/>
              <a:p>
                <a:endParaRPr lang="zh-CN" altLang="en-US"/>
              </a:p>
            </p:txBody>
          </p:sp>
          <p:sp>
            <p:nvSpPr>
              <p:cNvPr id="16499" name="Freeform 438"/>
              <p:cNvSpPr/>
              <p:nvPr/>
            </p:nvSpPr>
            <p:spPr>
              <a:xfrm>
                <a:off x="4606131" y="3556000"/>
                <a:ext cx="708025" cy="941388"/>
              </a:xfrm>
              <a:custGeom>
                <a:avLst/>
                <a:gdLst>
                  <a:gd name="txL" fmla="*/ 0 w 92"/>
                  <a:gd name="txT" fmla="*/ 0 h 122"/>
                  <a:gd name="txR" fmla="*/ 92 w 92"/>
                  <a:gd name="txB" fmla="*/ 122 h 12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2" h="122">
                    <a:moveTo>
                      <a:pt x="1" y="2"/>
                    </a:moveTo>
                    <a:cubicBezTo>
                      <a:pt x="9" y="8"/>
                      <a:pt x="19" y="11"/>
                      <a:pt x="29" y="15"/>
                    </a:cubicBezTo>
                    <a:cubicBezTo>
                      <a:pt x="45" y="21"/>
                      <a:pt x="57" y="30"/>
                      <a:pt x="67" y="43"/>
                    </a:cubicBezTo>
                    <a:cubicBezTo>
                      <a:pt x="78" y="59"/>
                      <a:pt x="83" y="77"/>
                      <a:pt x="83" y="95"/>
                    </a:cubicBezTo>
                    <a:cubicBezTo>
                      <a:pt x="84" y="105"/>
                      <a:pt x="83" y="113"/>
                      <a:pt x="89" y="121"/>
                    </a:cubicBezTo>
                    <a:cubicBezTo>
                      <a:pt x="90" y="122"/>
                      <a:pt x="92" y="121"/>
                      <a:pt x="92" y="119"/>
                    </a:cubicBezTo>
                    <a:cubicBezTo>
                      <a:pt x="84" y="106"/>
                      <a:pt x="88" y="88"/>
                      <a:pt x="84" y="74"/>
                    </a:cubicBezTo>
                    <a:cubicBezTo>
                      <a:pt x="82" y="63"/>
                      <a:pt x="77" y="53"/>
                      <a:pt x="71" y="44"/>
                    </a:cubicBezTo>
                    <a:cubicBezTo>
                      <a:pt x="64" y="33"/>
                      <a:pt x="55" y="24"/>
                      <a:pt x="44" y="18"/>
                    </a:cubicBezTo>
                    <a:cubicBezTo>
                      <a:pt x="30" y="11"/>
                      <a:pt x="15" y="9"/>
                      <a:pt x="1" y="1"/>
                    </a:cubicBezTo>
                    <a:cubicBezTo>
                      <a:pt x="1" y="0"/>
                      <a:pt x="0" y="1"/>
                      <a:pt x="1" y="2"/>
                    </a:cubicBezTo>
                    <a:close/>
                  </a:path>
                </a:pathLst>
              </a:custGeom>
              <a:solidFill>
                <a:srgbClr val="FFFFFF">
                  <a:alpha val="100000"/>
                </a:srgbClr>
              </a:solidFill>
              <a:ln w="9525">
                <a:noFill/>
              </a:ln>
            </p:spPr>
            <p:txBody>
              <a:bodyPr/>
              <a:p>
                <a:endParaRPr lang="zh-CN" altLang="en-US"/>
              </a:p>
            </p:txBody>
          </p:sp>
          <p:sp>
            <p:nvSpPr>
              <p:cNvPr id="16500" name="Freeform 439"/>
              <p:cNvSpPr>
                <a:spLocks noEditPoints="1"/>
              </p:cNvSpPr>
              <p:nvPr/>
            </p:nvSpPr>
            <p:spPr>
              <a:xfrm>
                <a:off x="4944269" y="593725"/>
                <a:ext cx="1604963" cy="1319213"/>
              </a:xfrm>
              <a:custGeom>
                <a:avLst/>
                <a:gdLst>
                  <a:gd name="txL" fmla="*/ 0 w 208"/>
                  <a:gd name="txT" fmla="*/ 0 h 171"/>
                  <a:gd name="txR" fmla="*/ 208 w 208"/>
                  <a:gd name="txB" fmla="*/ 171 h 17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08" h="171">
                    <a:moveTo>
                      <a:pt x="206" y="27"/>
                    </a:moveTo>
                    <a:cubicBezTo>
                      <a:pt x="206" y="26"/>
                      <a:pt x="204" y="26"/>
                      <a:pt x="204" y="27"/>
                    </a:cubicBezTo>
                    <a:cubicBezTo>
                      <a:pt x="204" y="62"/>
                      <a:pt x="204" y="97"/>
                      <a:pt x="200" y="131"/>
                    </a:cubicBezTo>
                    <a:cubicBezTo>
                      <a:pt x="199" y="142"/>
                      <a:pt x="201" y="153"/>
                      <a:pt x="189" y="158"/>
                    </a:cubicBezTo>
                    <a:cubicBezTo>
                      <a:pt x="184" y="161"/>
                      <a:pt x="175" y="159"/>
                      <a:pt x="169" y="160"/>
                    </a:cubicBezTo>
                    <a:cubicBezTo>
                      <a:pt x="151" y="161"/>
                      <a:pt x="134" y="162"/>
                      <a:pt x="116" y="162"/>
                    </a:cubicBezTo>
                    <a:cubicBezTo>
                      <a:pt x="98" y="163"/>
                      <a:pt x="80" y="164"/>
                      <a:pt x="62" y="164"/>
                    </a:cubicBezTo>
                    <a:cubicBezTo>
                      <a:pt x="52" y="164"/>
                      <a:pt x="42" y="166"/>
                      <a:pt x="33" y="162"/>
                    </a:cubicBezTo>
                    <a:cubicBezTo>
                      <a:pt x="37" y="120"/>
                      <a:pt x="42" y="78"/>
                      <a:pt x="45" y="36"/>
                    </a:cubicBezTo>
                    <a:cubicBezTo>
                      <a:pt x="48" y="36"/>
                      <a:pt x="51" y="36"/>
                      <a:pt x="54" y="36"/>
                    </a:cubicBezTo>
                    <a:cubicBezTo>
                      <a:pt x="54" y="37"/>
                      <a:pt x="55" y="37"/>
                      <a:pt x="55" y="37"/>
                    </a:cubicBezTo>
                    <a:cubicBezTo>
                      <a:pt x="64" y="44"/>
                      <a:pt x="69" y="48"/>
                      <a:pt x="74" y="58"/>
                    </a:cubicBezTo>
                    <a:cubicBezTo>
                      <a:pt x="77" y="62"/>
                      <a:pt x="79" y="67"/>
                      <a:pt x="82" y="71"/>
                    </a:cubicBezTo>
                    <a:cubicBezTo>
                      <a:pt x="91" y="87"/>
                      <a:pt x="103" y="104"/>
                      <a:pt x="117" y="116"/>
                    </a:cubicBezTo>
                    <a:cubicBezTo>
                      <a:pt x="117" y="116"/>
                      <a:pt x="118" y="117"/>
                      <a:pt x="119" y="117"/>
                    </a:cubicBezTo>
                    <a:cubicBezTo>
                      <a:pt x="119" y="119"/>
                      <a:pt x="118" y="121"/>
                      <a:pt x="118" y="123"/>
                    </a:cubicBezTo>
                    <a:cubicBezTo>
                      <a:pt x="118" y="125"/>
                      <a:pt x="117" y="127"/>
                      <a:pt x="118" y="129"/>
                    </a:cubicBezTo>
                    <a:cubicBezTo>
                      <a:pt x="120" y="131"/>
                      <a:pt x="122" y="131"/>
                      <a:pt x="124" y="131"/>
                    </a:cubicBezTo>
                    <a:cubicBezTo>
                      <a:pt x="128" y="132"/>
                      <a:pt x="131" y="132"/>
                      <a:pt x="135" y="133"/>
                    </a:cubicBezTo>
                    <a:cubicBezTo>
                      <a:pt x="140" y="133"/>
                      <a:pt x="144" y="134"/>
                      <a:pt x="147" y="129"/>
                    </a:cubicBezTo>
                    <a:cubicBezTo>
                      <a:pt x="148" y="126"/>
                      <a:pt x="149" y="122"/>
                      <a:pt x="149" y="119"/>
                    </a:cubicBezTo>
                    <a:cubicBezTo>
                      <a:pt x="166" y="109"/>
                      <a:pt x="181" y="83"/>
                      <a:pt x="187" y="69"/>
                    </a:cubicBezTo>
                    <a:cubicBezTo>
                      <a:pt x="192" y="60"/>
                      <a:pt x="195" y="51"/>
                      <a:pt x="198" y="42"/>
                    </a:cubicBezTo>
                    <a:cubicBezTo>
                      <a:pt x="200" y="35"/>
                      <a:pt x="204" y="27"/>
                      <a:pt x="202" y="20"/>
                    </a:cubicBezTo>
                    <a:cubicBezTo>
                      <a:pt x="199" y="10"/>
                      <a:pt x="187" y="8"/>
                      <a:pt x="177" y="7"/>
                    </a:cubicBezTo>
                    <a:cubicBezTo>
                      <a:pt x="127" y="0"/>
                      <a:pt x="74" y="4"/>
                      <a:pt x="25" y="13"/>
                    </a:cubicBezTo>
                    <a:cubicBezTo>
                      <a:pt x="23" y="14"/>
                      <a:pt x="22" y="16"/>
                      <a:pt x="23" y="18"/>
                    </a:cubicBezTo>
                    <a:cubicBezTo>
                      <a:pt x="23" y="18"/>
                      <a:pt x="23" y="18"/>
                      <a:pt x="22" y="18"/>
                    </a:cubicBezTo>
                    <a:cubicBezTo>
                      <a:pt x="22" y="15"/>
                      <a:pt x="17" y="15"/>
                      <a:pt x="17" y="18"/>
                    </a:cubicBezTo>
                    <a:cubicBezTo>
                      <a:pt x="14" y="59"/>
                      <a:pt x="0" y="101"/>
                      <a:pt x="12" y="141"/>
                    </a:cubicBezTo>
                    <a:cubicBezTo>
                      <a:pt x="15" y="151"/>
                      <a:pt x="19" y="166"/>
                      <a:pt x="31" y="169"/>
                    </a:cubicBezTo>
                    <a:cubicBezTo>
                      <a:pt x="38" y="171"/>
                      <a:pt x="49" y="169"/>
                      <a:pt x="56" y="169"/>
                    </a:cubicBezTo>
                    <a:cubicBezTo>
                      <a:pt x="69" y="169"/>
                      <a:pt x="81" y="169"/>
                      <a:pt x="93" y="168"/>
                    </a:cubicBezTo>
                    <a:cubicBezTo>
                      <a:pt x="117" y="168"/>
                      <a:pt x="140" y="167"/>
                      <a:pt x="163" y="165"/>
                    </a:cubicBezTo>
                    <a:cubicBezTo>
                      <a:pt x="174" y="165"/>
                      <a:pt x="196" y="168"/>
                      <a:pt x="202" y="156"/>
                    </a:cubicBezTo>
                    <a:cubicBezTo>
                      <a:pt x="205" y="150"/>
                      <a:pt x="204" y="139"/>
                      <a:pt x="205" y="132"/>
                    </a:cubicBezTo>
                    <a:cubicBezTo>
                      <a:pt x="205" y="121"/>
                      <a:pt x="206" y="110"/>
                      <a:pt x="207" y="99"/>
                    </a:cubicBezTo>
                    <a:cubicBezTo>
                      <a:pt x="208" y="75"/>
                      <a:pt x="208" y="51"/>
                      <a:pt x="206" y="27"/>
                    </a:cubicBezTo>
                    <a:close/>
                    <a:moveTo>
                      <a:pt x="43" y="31"/>
                    </a:moveTo>
                    <a:cubicBezTo>
                      <a:pt x="42" y="31"/>
                      <a:pt x="41" y="31"/>
                      <a:pt x="41" y="31"/>
                    </a:cubicBezTo>
                    <a:cubicBezTo>
                      <a:pt x="41" y="31"/>
                      <a:pt x="40" y="31"/>
                      <a:pt x="40" y="31"/>
                    </a:cubicBezTo>
                    <a:cubicBezTo>
                      <a:pt x="37" y="30"/>
                      <a:pt x="35" y="28"/>
                      <a:pt x="33" y="27"/>
                    </a:cubicBezTo>
                    <a:cubicBezTo>
                      <a:pt x="31" y="24"/>
                      <a:pt x="29" y="19"/>
                      <a:pt x="25" y="19"/>
                    </a:cubicBezTo>
                    <a:cubicBezTo>
                      <a:pt x="26" y="19"/>
                      <a:pt x="26" y="19"/>
                      <a:pt x="26" y="19"/>
                    </a:cubicBezTo>
                    <a:cubicBezTo>
                      <a:pt x="26" y="19"/>
                      <a:pt x="26" y="19"/>
                      <a:pt x="26" y="19"/>
                    </a:cubicBezTo>
                    <a:cubicBezTo>
                      <a:pt x="27" y="19"/>
                      <a:pt x="27" y="19"/>
                      <a:pt x="27" y="19"/>
                    </a:cubicBezTo>
                    <a:cubicBezTo>
                      <a:pt x="35" y="19"/>
                      <a:pt x="42" y="26"/>
                      <a:pt x="49" y="32"/>
                    </a:cubicBezTo>
                    <a:cubicBezTo>
                      <a:pt x="47" y="31"/>
                      <a:pt x="45" y="31"/>
                      <a:pt x="43" y="31"/>
                    </a:cubicBezTo>
                    <a:close/>
                    <a:moveTo>
                      <a:pt x="186" y="13"/>
                    </a:moveTo>
                    <a:cubicBezTo>
                      <a:pt x="193" y="18"/>
                      <a:pt x="196" y="30"/>
                      <a:pt x="193" y="37"/>
                    </a:cubicBezTo>
                    <a:cubicBezTo>
                      <a:pt x="192" y="40"/>
                      <a:pt x="191" y="44"/>
                      <a:pt x="190" y="47"/>
                    </a:cubicBezTo>
                    <a:cubicBezTo>
                      <a:pt x="185" y="63"/>
                      <a:pt x="178" y="79"/>
                      <a:pt x="168" y="92"/>
                    </a:cubicBezTo>
                    <a:cubicBezTo>
                      <a:pt x="163" y="100"/>
                      <a:pt x="156" y="108"/>
                      <a:pt x="148" y="113"/>
                    </a:cubicBezTo>
                    <a:cubicBezTo>
                      <a:pt x="148" y="110"/>
                      <a:pt x="148" y="107"/>
                      <a:pt x="146" y="105"/>
                    </a:cubicBezTo>
                    <a:cubicBezTo>
                      <a:pt x="143" y="103"/>
                      <a:pt x="138" y="104"/>
                      <a:pt x="135" y="104"/>
                    </a:cubicBezTo>
                    <a:cubicBezTo>
                      <a:pt x="130" y="104"/>
                      <a:pt x="126" y="106"/>
                      <a:pt x="122" y="107"/>
                    </a:cubicBezTo>
                    <a:cubicBezTo>
                      <a:pt x="121" y="107"/>
                      <a:pt x="120" y="108"/>
                      <a:pt x="120" y="109"/>
                    </a:cubicBezTo>
                    <a:cubicBezTo>
                      <a:pt x="120" y="110"/>
                      <a:pt x="120" y="110"/>
                      <a:pt x="120" y="111"/>
                    </a:cubicBezTo>
                    <a:cubicBezTo>
                      <a:pt x="118" y="109"/>
                      <a:pt x="116" y="107"/>
                      <a:pt x="114" y="105"/>
                    </a:cubicBezTo>
                    <a:cubicBezTo>
                      <a:pt x="99" y="88"/>
                      <a:pt x="88" y="69"/>
                      <a:pt x="76" y="50"/>
                    </a:cubicBezTo>
                    <a:cubicBezTo>
                      <a:pt x="72" y="43"/>
                      <a:pt x="68" y="40"/>
                      <a:pt x="61" y="36"/>
                    </a:cubicBezTo>
                    <a:cubicBezTo>
                      <a:pt x="54" y="31"/>
                      <a:pt x="49" y="26"/>
                      <a:pt x="42" y="21"/>
                    </a:cubicBezTo>
                    <a:cubicBezTo>
                      <a:pt x="40" y="19"/>
                      <a:pt x="38" y="18"/>
                      <a:pt x="36" y="17"/>
                    </a:cubicBezTo>
                    <a:cubicBezTo>
                      <a:pt x="48" y="15"/>
                      <a:pt x="59" y="14"/>
                      <a:pt x="70" y="13"/>
                    </a:cubicBezTo>
                    <a:cubicBezTo>
                      <a:pt x="69" y="13"/>
                      <a:pt x="68" y="15"/>
                      <a:pt x="68" y="16"/>
                    </a:cubicBezTo>
                    <a:cubicBezTo>
                      <a:pt x="67" y="21"/>
                      <a:pt x="73" y="24"/>
                      <a:pt x="77" y="24"/>
                    </a:cubicBezTo>
                    <a:cubicBezTo>
                      <a:pt x="81" y="24"/>
                      <a:pt x="86" y="24"/>
                      <a:pt x="89" y="23"/>
                    </a:cubicBezTo>
                    <a:cubicBezTo>
                      <a:pt x="90" y="23"/>
                      <a:pt x="90" y="23"/>
                      <a:pt x="90" y="23"/>
                    </a:cubicBezTo>
                    <a:cubicBezTo>
                      <a:pt x="90" y="23"/>
                      <a:pt x="90" y="23"/>
                      <a:pt x="91" y="23"/>
                    </a:cubicBezTo>
                    <a:cubicBezTo>
                      <a:pt x="91" y="23"/>
                      <a:pt x="91" y="24"/>
                      <a:pt x="91" y="24"/>
                    </a:cubicBezTo>
                    <a:cubicBezTo>
                      <a:pt x="93" y="24"/>
                      <a:pt x="94" y="23"/>
                      <a:pt x="93" y="22"/>
                    </a:cubicBezTo>
                    <a:cubicBezTo>
                      <a:pt x="93" y="20"/>
                      <a:pt x="118" y="17"/>
                      <a:pt x="119" y="17"/>
                    </a:cubicBezTo>
                    <a:cubicBezTo>
                      <a:pt x="126" y="17"/>
                      <a:pt x="134" y="17"/>
                      <a:pt x="141" y="19"/>
                    </a:cubicBezTo>
                    <a:cubicBezTo>
                      <a:pt x="142" y="20"/>
                      <a:pt x="144" y="21"/>
                      <a:pt x="146" y="21"/>
                    </a:cubicBezTo>
                    <a:cubicBezTo>
                      <a:pt x="149" y="22"/>
                      <a:pt x="153" y="22"/>
                      <a:pt x="156" y="22"/>
                    </a:cubicBezTo>
                    <a:cubicBezTo>
                      <a:pt x="158" y="21"/>
                      <a:pt x="161" y="22"/>
                      <a:pt x="163" y="20"/>
                    </a:cubicBezTo>
                    <a:cubicBezTo>
                      <a:pt x="163" y="19"/>
                      <a:pt x="163" y="19"/>
                      <a:pt x="163" y="18"/>
                    </a:cubicBezTo>
                    <a:cubicBezTo>
                      <a:pt x="160" y="17"/>
                      <a:pt x="158" y="18"/>
                      <a:pt x="155" y="18"/>
                    </a:cubicBezTo>
                    <a:cubicBezTo>
                      <a:pt x="152" y="18"/>
                      <a:pt x="149" y="18"/>
                      <a:pt x="146" y="17"/>
                    </a:cubicBezTo>
                    <a:cubicBezTo>
                      <a:pt x="146" y="17"/>
                      <a:pt x="145" y="17"/>
                      <a:pt x="145" y="17"/>
                    </a:cubicBezTo>
                    <a:cubicBezTo>
                      <a:pt x="145" y="17"/>
                      <a:pt x="145" y="17"/>
                      <a:pt x="144" y="17"/>
                    </a:cubicBezTo>
                    <a:cubicBezTo>
                      <a:pt x="143" y="16"/>
                      <a:pt x="142" y="15"/>
                      <a:pt x="141" y="13"/>
                    </a:cubicBezTo>
                    <a:cubicBezTo>
                      <a:pt x="150" y="11"/>
                      <a:pt x="157" y="14"/>
                      <a:pt x="164" y="19"/>
                    </a:cubicBezTo>
                    <a:cubicBezTo>
                      <a:pt x="165" y="19"/>
                      <a:pt x="165" y="19"/>
                      <a:pt x="165" y="18"/>
                    </a:cubicBezTo>
                    <a:cubicBezTo>
                      <a:pt x="162" y="13"/>
                      <a:pt x="156" y="11"/>
                      <a:pt x="150" y="10"/>
                    </a:cubicBezTo>
                    <a:cubicBezTo>
                      <a:pt x="152" y="10"/>
                      <a:pt x="153" y="10"/>
                      <a:pt x="154" y="10"/>
                    </a:cubicBezTo>
                    <a:cubicBezTo>
                      <a:pt x="163" y="11"/>
                      <a:pt x="179" y="9"/>
                      <a:pt x="186" y="13"/>
                    </a:cubicBezTo>
                    <a:close/>
                    <a:moveTo>
                      <a:pt x="142" y="10"/>
                    </a:moveTo>
                    <a:cubicBezTo>
                      <a:pt x="142" y="10"/>
                      <a:pt x="142" y="10"/>
                      <a:pt x="142" y="10"/>
                    </a:cubicBezTo>
                    <a:cubicBezTo>
                      <a:pt x="143" y="10"/>
                      <a:pt x="143" y="10"/>
                      <a:pt x="143" y="10"/>
                    </a:cubicBezTo>
                    <a:cubicBezTo>
                      <a:pt x="143" y="10"/>
                      <a:pt x="143" y="10"/>
                      <a:pt x="142" y="10"/>
                    </a:cubicBezTo>
                    <a:close/>
                    <a:moveTo>
                      <a:pt x="138" y="11"/>
                    </a:moveTo>
                    <a:cubicBezTo>
                      <a:pt x="138" y="11"/>
                      <a:pt x="138" y="12"/>
                      <a:pt x="138" y="12"/>
                    </a:cubicBezTo>
                    <a:cubicBezTo>
                      <a:pt x="138" y="13"/>
                      <a:pt x="138" y="14"/>
                      <a:pt x="138" y="15"/>
                    </a:cubicBezTo>
                    <a:cubicBezTo>
                      <a:pt x="130" y="13"/>
                      <a:pt x="122" y="13"/>
                      <a:pt x="113" y="14"/>
                    </a:cubicBezTo>
                    <a:cubicBezTo>
                      <a:pt x="107" y="14"/>
                      <a:pt x="97" y="15"/>
                      <a:pt x="92" y="19"/>
                    </a:cubicBezTo>
                    <a:cubicBezTo>
                      <a:pt x="92" y="19"/>
                      <a:pt x="92" y="19"/>
                      <a:pt x="92" y="19"/>
                    </a:cubicBezTo>
                    <a:cubicBezTo>
                      <a:pt x="91" y="18"/>
                      <a:pt x="91" y="18"/>
                      <a:pt x="91" y="18"/>
                    </a:cubicBezTo>
                    <a:cubicBezTo>
                      <a:pt x="91" y="18"/>
                      <a:pt x="90" y="18"/>
                      <a:pt x="90" y="19"/>
                    </a:cubicBezTo>
                    <a:cubicBezTo>
                      <a:pt x="90" y="19"/>
                      <a:pt x="90" y="19"/>
                      <a:pt x="90" y="19"/>
                    </a:cubicBezTo>
                    <a:cubicBezTo>
                      <a:pt x="89" y="19"/>
                      <a:pt x="89" y="19"/>
                      <a:pt x="89" y="19"/>
                    </a:cubicBezTo>
                    <a:cubicBezTo>
                      <a:pt x="88" y="18"/>
                      <a:pt x="87" y="16"/>
                      <a:pt x="86" y="15"/>
                    </a:cubicBezTo>
                    <a:cubicBezTo>
                      <a:pt x="93" y="12"/>
                      <a:pt x="102" y="11"/>
                      <a:pt x="110" y="10"/>
                    </a:cubicBezTo>
                    <a:cubicBezTo>
                      <a:pt x="118" y="9"/>
                      <a:pt x="126" y="9"/>
                      <a:pt x="134" y="10"/>
                    </a:cubicBezTo>
                    <a:cubicBezTo>
                      <a:pt x="135" y="10"/>
                      <a:pt x="137" y="10"/>
                      <a:pt x="138" y="11"/>
                    </a:cubicBezTo>
                    <a:close/>
                    <a:moveTo>
                      <a:pt x="83" y="17"/>
                    </a:moveTo>
                    <a:cubicBezTo>
                      <a:pt x="83" y="16"/>
                      <a:pt x="83" y="16"/>
                      <a:pt x="83" y="16"/>
                    </a:cubicBezTo>
                    <a:cubicBezTo>
                      <a:pt x="85" y="17"/>
                      <a:pt x="86" y="18"/>
                      <a:pt x="87" y="20"/>
                    </a:cubicBezTo>
                    <a:cubicBezTo>
                      <a:pt x="85" y="20"/>
                      <a:pt x="84" y="20"/>
                      <a:pt x="82" y="20"/>
                    </a:cubicBezTo>
                    <a:cubicBezTo>
                      <a:pt x="81" y="20"/>
                      <a:pt x="79" y="21"/>
                      <a:pt x="78" y="21"/>
                    </a:cubicBezTo>
                    <a:cubicBezTo>
                      <a:pt x="76" y="21"/>
                      <a:pt x="75" y="21"/>
                      <a:pt x="73" y="20"/>
                    </a:cubicBezTo>
                    <a:cubicBezTo>
                      <a:pt x="72" y="19"/>
                      <a:pt x="71" y="18"/>
                      <a:pt x="72" y="17"/>
                    </a:cubicBezTo>
                    <a:cubicBezTo>
                      <a:pt x="73" y="14"/>
                      <a:pt x="74" y="14"/>
                      <a:pt x="76" y="14"/>
                    </a:cubicBezTo>
                    <a:cubicBezTo>
                      <a:pt x="78" y="14"/>
                      <a:pt x="80" y="14"/>
                      <a:pt x="81" y="15"/>
                    </a:cubicBezTo>
                    <a:cubicBezTo>
                      <a:pt x="81" y="15"/>
                      <a:pt x="81" y="15"/>
                      <a:pt x="81" y="15"/>
                    </a:cubicBezTo>
                    <a:cubicBezTo>
                      <a:pt x="81" y="16"/>
                      <a:pt x="82" y="17"/>
                      <a:pt x="83" y="17"/>
                    </a:cubicBezTo>
                    <a:close/>
                    <a:moveTo>
                      <a:pt x="84" y="13"/>
                    </a:moveTo>
                    <a:cubicBezTo>
                      <a:pt x="82" y="13"/>
                      <a:pt x="81" y="12"/>
                      <a:pt x="80" y="12"/>
                    </a:cubicBezTo>
                    <a:cubicBezTo>
                      <a:pt x="82" y="11"/>
                      <a:pt x="85" y="11"/>
                      <a:pt x="88" y="11"/>
                    </a:cubicBezTo>
                    <a:cubicBezTo>
                      <a:pt x="86" y="12"/>
                      <a:pt x="85" y="13"/>
                      <a:pt x="84" y="13"/>
                    </a:cubicBezTo>
                    <a:close/>
                    <a:moveTo>
                      <a:pt x="24" y="155"/>
                    </a:moveTo>
                    <a:cubicBezTo>
                      <a:pt x="18" y="148"/>
                      <a:pt x="17" y="137"/>
                      <a:pt x="15" y="129"/>
                    </a:cubicBezTo>
                    <a:cubicBezTo>
                      <a:pt x="8" y="93"/>
                      <a:pt x="20" y="56"/>
                      <a:pt x="22" y="20"/>
                    </a:cubicBezTo>
                    <a:cubicBezTo>
                      <a:pt x="23" y="20"/>
                      <a:pt x="24" y="19"/>
                      <a:pt x="25" y="19"/>
                    </a:cubicBezTo>
                    <a:cubicBezTo>
                      <a:pt x="24" y="20"/>
                      <a:pt x="23" y="20"/>
                      <a:pt x="23" y="21"/>
                    </a:cubicBezTo>
                    <a:cubicBezTo>
                      <a:pt x="23" y="21"/>
                      <a:pt x="23" y="22"/>
                      <a:pt x="23" y="22"/>
                    </a:cubicBezTo>
                    <a:cubicBezTo>
                      <a:pt x="23" y="22"/>
                      <a:pt x="24" y="23"/>
                      <a:pt x="24" y="23"/>
                    </a:cubicBezTo>
                    <a:cubicBezTo>
                      <a:pt x="25" y="23"/>
                      <a:pt x="25" y="23"/>
                      <a:pt x="25" y="24"/>
                    </a:cubicBezTo>
                    <a:cubicBezTo>
                      <a:pt x="25" y="24"/>
                      <a:pt x="25" y="24"/>
                      <a:pt x="25" y="24"/>
                    </a:cubicBezTo>
                    <a:cubicBezTo>
                      <a:pt x="26" y="24"/>
                      <a:pt x="28" y="28"/>
                      <a:pt x="29" y="28"/>
                    </a:cubicBezTo>
                    <a:cubicBezTo>
                      <a:pt x="30" y="30"/>
                      <a:pt x="32" y="31"/>
                      <a:pt x="34" y="32"/>
                    </a:cubicBezTo>
                    <a:cubicBezTo>
                      <a:pt x="36" y="33"/>
                      <a:pt x="39" y="34"/>
                      <a:pt x="41" y="34"/>
                    </a:cubicBezTo>
                    <a:cubicBezTo>
                      <a:pt x="41" y="35"/>
                      <a:pt x="42" y="35"/>
                      <a:pt x="42" y="35"/>
                    </a:cubicBezTo>
                    <a:cubicBezTo>
                      <a:pt x="43" y="35"/>
                      <a:pt x="43" y="35"/>
                      <a:pt x="43" y="35"/>
                    </a:cubicBezTo>
                    <a:cubicBezTo>
                      <a:pt x="40" y="56"/>
                      <a:pt x="38" y="77"/>
                      <a:pt x="36" y="98"/>
                    </a:cubicBezTo>
                    <a:cubicBezTo>
                      <a:pt x="35" y="108"/>
                      <a:pt x="33" y="118"/>
                      <a:pt x="32" y="128"/>
                    </a:cubicBezTo>
                    <a:cubicBezTo>
                      <a:pt x="32" y="132"/>
                      <a:pt x="27" y="156"/>
                      <a:pt x="28" y="159"/>
                    </a:cubicBezTo>
                    <a:cubicBezTo>
                      <a:pt x="26" y="158"/>
                      <a:pt x="25" y="156"/>
                      <a:pt x="24" y="155"/>
                    </a:cubicBezTo>
                    <a:close/>
                  </a:path>
                </a:pathLst>
              </a:custGeom>
              <a:solidFill>
                <a:srgbClr val="FFFFFF">
                  <a:alpha val="100000"/>
                </a:srgbClr>
              </a:solidFill>
              <a:ln w="9525">
                <a:noFill/>
              </a:ln>
            </p:spPr>
            <p:txBody>
              <a:bodyPr/>
              <a:p>
                <a:endParaRPr lang="zh-CN" altLang="en-US"/>
              </a:p>
            </p:txBody>
          </p:sp>
          <p:sp>
            <p:nvSpPr>
              <p:cNvPr id="16501" name="Freeform 440"/>
              <p:cNvSpPr/>
              <p:nvPr/>
            </p:nvSpPr>
            <p:spPr>
              <a:xfrm>
                <a:off x="5537994" y="795338"/>
                <a:ext cx="825500" cy="68263"/>
              </a:xfrm>
              <a:custGeom>
                <a:avLst/>
                <a:gdLst>
                  <a:gd name="txL" fmla="*/ 0 w 107"/>
                  <a:gd name="txT" fmla="*/ 0 h 9"/>
                  <a:gd name="txR" fmla="*/ 107 w 107"/>
                  <a:gd name="txB" fmla="*/ 9 h 9"/>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Lst>
                <a:rect l="txL" t="txT" r="txR" b="txB"/>
                <a:pathLst>
                  <a:path w="107" h="9">
                    <a:moveTo>
                      <a:pt x="1" y="6"/>
                    </a:moveTo>
                    <a:cubicBezTo>
                      <a:pt x="0" y="7"/>
                      <a:pt x="0" y="8"/>
                      <a:pt x="1" y="8"/>
                    </a:cubicBezTo>
                    <a:cubicBezTo>
                      <a:pt x="20" y="9"/>
                      <a:pt x="39" y="7"/>
                      <a:pt x="58" y="6"/>
                    </a:cubicBezTo>
                    <a:cubicBezTo>
                      <a:pt x="74" y="5"/>
                      <a:pt x="91" y="6"/>
                      <a:pt x="106" y="2"/>
                    </a:cubicBezTo>
                    <a:cubicBezTo>
                      <a:pt x="107" y="2"/>
                      <a:pt x="107" y="0"/>
                      <a:pt x="106" y="0"/>
                    </a:cubicBezTo>
                    <a:cubicBezTo>
                      <a:pt x="72" y="8"/>
                      <a:pt x="36" y="1"/>
                      <a:pt x="1" y="6"/>
                    </a:cubicBezTo>
                    <a:close/>
                  </a:path>
                </a:pathLst>
              </a:custGeom>
              <a:solidFill>
                <a:srgbClr val="FFFFFF">
                  <a:alpha val="100000"/>
                </a:srgbClr>
              </a:solidFill>
              <a:ln w="9525">
                <a:noFill/>
              </a:ln>
            </p:spPr>
            <p:txBody>
              <a:bodyPr/>
              <a:p>
                <a:endParaRPr lang="zh-CN" altLang="en-US"/>
              </a:p>
            </p:txBody>
          </p:sp>
          <p:sp>
            <p:nvSpPr>
              <p:cNvPr id="16502" name="Freeform 441"/>
              <p:cNvSpPr/>
              <p:nvPr/>
            </p:nvSpPr>
            <p:spPr>
              <a:xfrm>
                <a:off x="5091906" y="1473200"/>
                <a:ext cx="76200" cy="301625"/>
              </a:xfrm>
              <a:custGeom>
                <a:avLst/>
                <a:gdLst>
                  <a:gd name="txL" fmla="*/ 0 w 10"/>
                  <a:gd name="txT" fmla="*/ 0 h 39"/>
                  <a:gd name="txR" fmla="*/ 10 w 10"/>
                  <a:gd name="txB" fmla="*/ 39 h 3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 h="39">
                    <a:moveTo>
                      <a:pt x="7" y="37"/>
                    </a:moveTo>
                    <a:cubicBezTo>
                      <a:pt x="7" y="25"/>
                      <a:pt x="8" y="13"/>
                      <a:pt x="10" y="1"/>
                    </a:cubicBezTo>
                    <a:cubicBezTo>
                      <a:pt x="10" y="0"/>
                      <a:pt x="9" y="0"/>
                      <a:pt x="9" y="1"/>
                    </a:cubicBezTo>
                    <a:cubicBezTo>
                      <a:pt x="7" y="10"/>
                      <a:pt x="6" y="19"/>
                      <a:pt x="5" y="28"/>
                    </a:cubicBezTo>
                    <a:cubicBezTo>
                      <a:pt x="4" y="21"/>
                      <a:pt x="4" y="15"/>
                      <a:pt x="4" y="8"/>
                    </a:cubicBezTo>
                    <a:cubicBezTo>
                      <a:pt x="4" y="7"/>
                      <a:pt x="3" y="7"/>
                      <a:pt x="3" y="7"/>
                    </a:cubicBezTo>
                    <a:cubicBezTo>
                      <a:pt x="0" y="17"/>
                      <a:pt x="2" y="28"/>
                      <a:pt x="5" y="38"/>
                    </a:cubicBezTo>
                    <a:cubicBezTo>
                      <a:pt x="5" y="39"/>
                      <a:pt x="7" y="39"/>
                      <a:pt x="7" y="37"/>
                    </a:cubicBezTo>
                    <a:close/>
                  </a:path>
                </a:pathLst>
              </a:custGeom>
              <a:solidFill>
                <a:srgbClr val="FFFFFF">
                  <a:alpha val="100000"/>
                </a:srgbClr>
              </a:solidFill>
              <a:ln w="9525">
                <a:noFill/>
              </a:ln>
            </p:spPr>
            <p:txBody>
              <a:bodyPr/>
              <a:p>
                <a:endParaRPr lang="zh-CN" altLang="en-US"/>
              </a:p>
            </p:txBody>
          </p:sp>
          <p:sp>
            <p:nvSpPr>
              <p:cNvPr id="16503" name="Freeform 442"/>
              <p:cNvSpPr/>
              <p:nvPr/>
            </p:nvSpPr>
            <p:spPr>
              <a:xfrm>
                <a:off x="6425406" y="1720850"/>
                <a:ext cx="23813" cy="61913"/>
              </a:xfrm>
              <a:custGeom>
                <a:avLst/>
                <a:gdLst>
                  <a:gd name="txL" fmla="*/ 0 w 3"/>
                  <a:gd name="txT" fmla="*/ 0 h 8"/>
                  <a:gd name="txR" fmla="*/ 3 w 3"/>
                  <a:gd name="txB" fmla="*/ 8 h 8"/>
                </a:gdLst>
                <a:ahLst/>
                <a:cxnLst>
                  <a:cxn ang="0">
                    <a:pos x="2147483647" y="2147483647"/>
                  </a:cxn>
                  <a:cxn ang="0">
                    <a:pos x="2147483647" y="2147483647"/>
                  </a:cxn>
                  <a:cxn ang="0">
                    <a:pos x="0" y="2147483647"/>
                  </a:cxn>
                  <a:cxn ang="0">
                    <a:pos x="0" y="2147483647"/>
                  </a:cxn>
                  <a:cxn ang="0">
                    <a:pos x="2147483647" y="2147483647"/>
                  </a:cxn>
                  <a:cxn ang="0">
                    <a:pos x="2147483647" y="2147483647"/>
                  </a:cxn>
                </a:cxnLst>
                <a:rect l="txL" t="txT" r="txR" b="txB"/>
                <a:pathLst>
                  <a:path w="3" h="8">
                    <a:moveTo>
                      <a:pt x="2" y="1"/>
                    </a:moveTo>
                    <a:cubicBezTo>
                      <a:pt x="2" y="2"/>
                      <a:pt x="1" y="4"/>
                      <a:pt x="1" y="5"/>
                    </a:cubicBezTo>
                    <a:cubicBezTo>
                      <a:pt x="0" y="6"/>
                      <a:pt x="0" y="6"/>
                      <a:pt x="0" y="7"/>
                    </a:cubicBezTo>
                    <a:cubicBezTo>
                      <a:pt x="0" y="8"/>
                      <a:pt x="0" y="8"/>
                      <a:pt x="0" y="8"/>
                    </a:cubicBezTo>
                    <a:cubicBezTo>
                      <a:pt x="3" y="7"/>
                      <a:pt x="3" y="3"/>
                      <a:pt x="3" y="1"/>
                    </a:cubicBezTo>
                    <a:cubicBezTo>
                      <a:pt x="3" y="0"/>
                      <a:pt x="2" y="0"/>
                      <a:pt x="2" y="1"/>
                    </a:cubicBezTo>
                    <a:close/>
                  </a:path>
                </a:pathLst>
              </a:custGeom>
              <a:solidFill>
                <a:srgbClr val="FFFFFF">
                  <a:alpha val="100000"/>
                </a:srgbClr>
              </a:solidFill>
              <a:ln w="9525">
                <a:noFill/>
              </a:ln>
            </p:spPr>
            <p:txBody>
              <a:bodyPr/>
              <a:p>
                <a:endParaRPr lang="zh-CN" altLang="en-US"/>
              </a:p>
            </p:txBody>
          </p:sp>
          <p:sp>
            <p:nvSpPr>
              <p:cNvPr id="16504" name="Freeform 443"/>
              <p:cNvSpPr/>
              <p:nvPr/>
            </p:nvSpPr>
            <p:spPr>
              <a:xfrm>
                <a:off x="6387306" y="1735138"/>
                <a:ext cx="30163" cy="53975"/>
              </a:xfrm>
              <a:custGeom>
                <a:avLst/>
                <a:gdLst>
                  <a:gd name="txL" fmla="*/ 0 w 4"/>
                  <a:gd name="txT" fmla="*/ 0 h 7"/>
                  <a:gd name="txR" fmla="*/ 4 w 4"/>
                  <a:gd name="txB" fmla="*/ 7 h 7"/>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4" h="7">
                    <a:moveTo>
                      <a:pt x="2" y="2"/>
                    </a:moveTo>
                    <a:cubicBezTo>
                      <a:pt x="3" y="4"/>
                      <a:pt x="1" y="4"/>
                      <a:pt x="0" y="6"/>
                    </a:cubicBezTo>
                    <a:cubicBezTo>
                      <a:pt x="0" y="6"/>
                      <a:pt x="0" y="7"/>
                      <a:pt x="1" y="7"/>
                    </a:cubicBezTo>
                    <a:cubicBezTo>
                      <a:pt x="4" y="7"/>
                      <a:pt x="4" y="3"/>
                      <a:pt x="4" y="1"/>
                    </a:cubicBezTo>
                    <a:cubicBezTo>
                      <a:pt x="4" y="0"/>
                      <a:pt x="2" y="1"/>
                      <a:pt x="2" y="2"/>
                    </a:cubicBezTo>
                    <a:close/>
                  </a:path>
                </a:pathLst>
              </a:custGeom>
              <a:solidFill>
                <a:srgbClr val="FFFFFF">
                  <a:alpha val="100000"/>
                </a:srgbClr>
              </a:solidFill>
              <a:ln w="9525">
                <a:noFill/>
              </a:ln>
            </p:spPr>
            <p:txBody>
              <a:bodyPr/>
              <a:p>
                <a:endParaRPr lang="zh-CN" altLang="en-US"/>
              </a:p>
            </p:txBody>
          </p:sp>
          <p:sp>
            <p:nvSpPr>
              <p:cNvPr id="16505" name="Freeform 444"/>
              <p:cNvSpPr/>
              <p:nvPr/>
            </p:nvSpPr>
            <p:spPr>
              <a:xfrm>
                <a:off x="7566819" y="2822575"/>
                <a:ext cx="223838" cy="77788"/>
              </a:xfrm>
              <a:custGeom>
                <a:avLst/>
                <a:gdLst>
                  <a:gd name="txL" fmla="*/ 0 w 29"/>
                  <a:gd name="txT" fmla="*/ 0 h 10"/>
                  <a:gd name="txR" fmla="*/ 29 w 29"/>
                  <a:gd name="txB" fmla="*/ 10 h 1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9" h="10">
                    <a:moveTo>
                      <a:pt x="26" y="1"/>
                    </a:moveTo>
                    <a:cubicBezTo>
                      <a:pt x="23" y="7"/>
                      <a:pt x="8" y="10"/>
                      <a:pt x="3" y="6"/>
                    </a:cubicBezTo>
                    <a:cubicBezTo>
                      <a:pt x="1" y="5"/>
                      <a:pt x="0" y="9"/>
                      <a:pt x="3" y="9"/>
                    </a:cubicBezTo>
                    <a:cubicBezTo>
                      <a:pt x="5" y="8"/>
                      <a:pt x="9" y="9"/>
                      <a:pt x="12" y="9"/>
                    </a:cubicBezTo>
                    <a:cubicBezTo>
                      <a:pt x="15" y="9"/>
                      <a:pt x="18" y="9"/>
                      <a:pt x="21" y="7"/>
                    </a:cubicBezTo>
                    <a:cubicBezTo>
                      <a:pt x="24" y="7"/>
                      <a:pt x="29" y="5"/>
                      <a:pt x="27" y="1"/>
                    </a:cubicBezTo>
                    <a:cubicBezTo>
                      <a:pt x="27" y="1"/>
                      <a:pt x="26" y="0"/>
                      <a:pt x="26" y="1"/>
                    </a:cubicBezTo>
                    <a:close/>
                  </a:path>
                </a:pathLst>
              </a:custGeom>
              <a:solidFill>
                <a:srgbClr val="FFFFFF">
                  <a:alpha val="100000"/>
                </a:srgbClr>
              </a:solidFill>
              <a:ln w="9525">
                <a:noFill/>
              </a:ln>
            </p:spPr>
            <p:txBody>
              <a:bodyPr/>
              <a:p>
                <a:endParaRPr lang="zh-CN" altLang="en-US"/>
              </a:p>
            </p:txBody>
          </p:sp>
          <p:sp>
            <p:nvSpPr>
              <p:cNvPr id="16506" name="Freeform 445"/>
              <p:cNvSpPr>
                <a:spLocks noEditPoints="1"/>
              </p:cNvSpPr>
              <p:nvPr/>
            </p:nvSpPr>
            <p:spPr>
              <a:xfrm>
                <a:off x="6171406" y="1589088"/>
                <a:ext cx="2351088" cy="1535113"/>
              </a:xfrm>
              <a:custGeom>
                <a:avLst/>
                <a:gdLst>
                  <a:gd name="txL" fmla="*/ 0 w 305"/>
                  <a:gd name="txT" fmla="*/ 0 h 199"/>
                  <a:gd name="txR" fmla="*/ 305 w 305"/>
                  <a:gd name="txB" fmla="*/ 199 h 19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05" h="199">
                    <a:moveTo>
                      <a:pt x="305" y="126"/>
                    </a:moveTo>
                    <a:cubicBezTo>
                      <a:pt x="305" y="125"/>
                      <a:pt x="305" y="125"/>
                      <a:pt x="305" y="125"/>
                    </a:cubicBezTo>
                    <a:cubicBezTo>
                      <a:pt x="305" y="125"/>
                      <a:pt x="305" y="125"/>
                      <a:pt x="305" y="125"/>
                    </a:cubicBezTo>
                    <a:cubicBezTo>
                      <a:pt x="305" y="125"/>
                      <a:pt x="305" y="125"/>
                      <a:pt x="305" y="125"/>
                    </a:cubicBezTo>
                    <a:cubicBezTo>
                      <a:pt x="303" y="122"/>
                      <a:pt x="301" y="119"/>
                      <a:pt x="299" y="116"/>
                    </a:cubicBezTo>
                    <a:cubicBezTo>
                      <a:pt x="297" y="114"/>
                      <a:pt x="295" y="111"/>
                      <a:pt x="293" y="109"/>
                    </a:cubicBezTo>
                    <a:cubicBezTo>
                      <a:pt x="293" y="109"/>
                      <a:pt x="293" y="109"/>
                      <a:pt x="293" y="109"/>
                    </a:cubicBezTo>
                    <a:cubicBezTo>
                      <a:pt x="294" y="109"/>
                      <a:pt x="296" y="108"/>
                      <a:pt x="295" y="107"/>
                    </a:cubicBezTo>
                    <a:cubicBezTo>
                      <a:pt x="288" y="86"/>
                      <a:pt x="278" y="65"/>
                      <a:pt x="268" y="46"/>
                    </a:cubicBezTo>
                    <a:cubicBezTo>
                      <a:pt x="264" y="38"/>
                      <a:pt x="259" y="22"/>
                      <a:pt x="251" y="17"/>
                    </a:cubicBezTo>
                    <a:cubicBezTo>
                      <a:pt x="247" y="14"/>
                      <a:pt x="234" y="12"/>
                      <a:pt x="229" y="11"/>
                    </a:cubicBezTo>
                    <a:cubicBezTo>
                      <a:pt x="220" y="10"/>
                      <a:pt x="213" y="11"/>
                      <a:pt x="205" y="13"/>
                    </a:cubicBezTo>
                    <a:cubicBezTo>
                      <a:pt x="183" y="20"/>
                      <a:pt x="161" y="30"/>
                      <a:pt x="149" y="50"/>
                    </a:cubicBezTo>
                    <a:cubicBezTo>
                      <a:pt x="145" y="45"/>
                      <a:pt x="140" y="40"/>
                      <a:pt x="134" y="36"/>
                    </a:cubicBezTo>
                    <a:cubicBezTo>
                      <a:pt x="106" y="17"/>
                      <a:pt x="62" y="38"/>
                      <a:pt x="38" y="55"/>
                    </a:cubicBezTo>
                    <a:cubicBezTo>
                      <a:pt x="37" y="55"/>
                      <a:pt x="38" y="56"/>
                      <a:pt x="38" y="56"/>
                    </a:cubicBezTo>
                    <a:cubicBezTo>
                      <a:pt x="55" y="44"/>
                      <a:pt x="75" y="35"/>
                      <a:pt x="96" y="32"/>
                    </a:cubicBezTo>
                    <a:cubicBezTo>
                      <a:pt x="110" y="30"/>
                      <a:pt x="122" y="33"/>
                      <a:pt x="132" y="39"/>
                    </a:cubicBezTo>
                    <a:cubicBezTo>
                      <a:pt x="108" y="29"/>
                      <a:pt x="74" y="41"/>
                      <a:pt x="54" y="54"/>
                    </a:cubicBezTo>
                    <a:cubicBezTo>
                      <a:pt x="54" y="55"/>
                      <a:pt x="54" y="55"/>
                      <a:pt x="55" y="55"/>
                    </a:cubicBezTo>
                    <a:cubicBezTo>
                      <a:pt x="77" y="42"/>
                      <a:pt x="106" y="32"/>
                      <a:pt x="132" y="40"/>
                    </a:cubicBezTo>
                    <a:cubicBezTo>
                      <a:pt x="132" y="41"/>
                      <a:pt x="133" y="40"/>
                      <a:pt x="133" y="40"/>
                    </a:cubicBezTo>
                    <a:cubicBezTo>
                      <a:pt x="142" y="46"/>
                      <a:pt x="149" y="55"/>
                      <a:pt x="156" y="66"/>
                    </a:cubicBezTo>
                    <a:cubicBezTo>
                      <a:pt x="166" y="83"/>
                      <a:pt x="173" y="101"/>
                      <a:pt x="180" y="119"/>
                    </a:cubicBezTo>
                    <a:cubicBezTo>
                      <a:pt x="183" y="125"/>
                      <a:pt x="186" y="131"/>
                      <a:pt x="188" y="138"/>
                    </a:cubicBezTo>
                    <a:cubicBezTo>
                      <a:pt x="191" y="147"/>
                      <a:pt x="188" y="141"/>
                      <a:pt x="181" y="139"/>
                    </a:cubicBezTo>
                    <a:cubicBezTo>
                      <a:pt x="151" y="128"/>
                      <a:pt x="119" y="138"/>
                      <a:pt x="90" y="145"/>
                    </a:cubicBezTo>
                    <a:cubicBezTo>
                      <a:pt x="77" y="149"/>
                      <a:pt x="78" y="141"/>
                      <a:pt x="74" y="130"/>
                    </a:cubicBezTo>
                    <a:cubicBezTo>
                      <a:pt x="70" y="122"/>
                      <a:pt x="66" y="115"/>
                      <a:pt x="63" y="107"/>
                    </a:cubicBezTo>
                    <a:cubicBezTo>
                      <a:pt x="54" y="90"/>
                      <a:pt x="48" y="73"/>
                      <a:pt x="40" y="57"/>
                    </a:cubicBezTo>
                    <a:cubicBezTo>
                      <a:pt x="39" y="55"/>
                      <a:pt x="36" y="56"/>
                      <a:pt x="37" y="58"/>
                    </a:cubicBezTo>
                    <a:cubicBezTo>
                      <a:pt x="45" y="73"/>
                      <a:pt x="51" y="90"/>
                      <a:pt x="59" y="106"/>
                    </a:cubicBezTo>
                    <a:cubicBezTo>
                      <a:pt x="66" y="121"/>
                      <a:pt x="74" y="136"/>
                      <a:pt x="78" y="152"/>
                    </a:cubicBezTo>
                    <a:cubicBezTo>
                      <a:pt x="78" y="153"/>
                      <a:pt x="79" y="153"/>
                      <a:pt x="80" y="153"/>
                    </a:cubicBezTo>
                    <a:cubicBezTo>
                      <a:pt x="111" y="139"/>
                      <a:pt x="161" y="126"/>
                      <a:pt x="191" y="148"/>
                    </a:cubicBezTo>
                    <a:cubicBezTo>
                      <a:pt x="170" y="147"/>
                      <a:pt x="148" y="146"/>
                      <a:pt x="127" y="149"/>
                    </a:cubicBezTo>
                    <a:cubicBezTo>
                      <a:pt x="120" y="150"/>
                      <a:pt x="113" y="151"/>
                      <a:pt x="107" y="153"/>
                    </a:cubicBezTo>
                    <a:cubicBezTo>
                      <a:pt x="99" y="155"/>
                      <a:pt x="85" y="162"/>
                      <a:pt x="78" y="160"/>
                    </a:cubicBezTo>
                    <a:cubicBezTo>
                      <a:pt x="65" y="157"/>
                      <a:pt x="56" y="121"/>
                      <a:pt x="50" y="109"/>
                    </a:cubicBezTo>
                    <a:cubicBezTo>
                      <a:pt x="47" y="102"/>
                      <a:pt x="44" y="95"/>
                      <a:pt x="40" y="89"/>
                    </a:cubicBezTo>
                    <a:cubicBezTo>
                      <a:pt x="35" y="81"/>
                      <a:pt x="15" y="65"/>
                      <a:pt x="38" y="63"/>
                    </a:cubicBezTo>
                    <a:cubicBezTo>
                      <a:pt x="39" y="63"/>
                      <a:pt x="39" y="62"/>
                      <a:pt x="38" y="62"/>
                    </a:cubicBezTo>
                    <a:cubicBezTo>
                      <a:pt x="32" y="62"/>
                      <a:pt x="28" y="63"/>
                      <a:pt x="22" y="66"/>
                    </a:cubicBezTo>
                    <a:cubicBezTo>
                      <a:pt x="22" y="66"/>
                      <a:pt x="22" y="67"/>
                      <a:pt x="22" y="67"/>
                    </a:cubicBezTo>
                    <a:cubicBezTo>
                      <a:pt x="22" y="67"/>
                      <a:pt x="22" y="67"/>
                      <a:pt x="22" y="67"/>
                    </a:cubicBezTo>
                    <a:cubicBezTo>
                      <a:pt x="22" y="68"/>
                      <a:pt x="22" y="68"/>
                      <a:pt x="22" y="68"/>
                    </a:cubicBezTo>
                    <a:cubicBezTo>
                      <a:pt x="22" y="69"/>
                      <a:pt x="22" y="70"/>
                      <a:pt x="22" y="70"/>
                    </a:cubicBezTo>
                    <a:cubicBezTo>
                      <a:pt x="21" y="71"/>
                      <a:pt x="20" y="72"/>
                      <a:pt x="21" y="73"/>
                    </a:cubicBezTo>
                    <a:cubicBezTo>
                      <a:pt x="21" y="73"/>
                      <a:pt x="21" y="73"/>
                      <a:pt x="21" y="73"/>
                    </a:cubicBezTo>
                    <a:cubicBezTo>
                      <a:pt x="21" y="74"/>
                      <a:pt x="21" y="76"/>
                      <a:pt x="21" y="77"/>
                    </a:cubicBezTo>
                    <a:cubicBezTo>
                      <a:pt x="20" y="77"/>
                      <a:pt x="20" y="77"/>
                      <a:pt x="20" y="77"/>
                    </a:cubicBezTo>
                    <a:cubicBezTo>
                      <a:pt x="20" y="77"/>
                      <a:pt x="20" y="77"/>
                      <a:pt x="20" y="77"/>
                    </a:cubicBezTo>
                    <a:cubicBezTo>
                      <a:pt x="20" y="77"/>
                      <a:pt x="20" y="77"/>
                      <a:pt x="20" y="77"/>
                    </a:cubicBezTo>
                    <a:cubicBezTo>
                      <a:pt x="20" y="79"/>
                      <a:pt x="20" y="81"/>
                      <a:pt x="20" y="82"/>
                    </a:cubicBezTo>
                    <a:cubicBezTo>
                      <a:pt x="20" y="82"/>
                      <a:pt x="19" y="81"/>
                      <a:pt x="19" y="80"/>
                    </a:cubicBezTo>
                    <a:cubicBezTo>
                      <a:pt x="20" y="79"/>
                      <a:pt x="19" y="77"/>
                      <a:pt x="17" y="78"/>
                    </a:cubicBezTo>
                    <a:cubicBezTo>
                      <a:pt x="12" y="80"/>
                      <a:pt x="7" y="82"/>
                      <a:pt x="1" y="85"/>
                    </a:cubicBezTo>
                    <a:cubicBezTo>
                      <a:pt x="0" y="85"/>
                      <a:pt x="0" y="86"/>
                      <a:pt x="0" y="87"/>
                    </a:cubicBezTo>
                    <a:cubicBezTo>
                      <a:pt x="7" y="107"/>
                      <a:pt x="16" y="127"/>
                      <a:pt x="27" y="146"/>
                    </a:cubicBezTo>
                    <a:cubicBezTo>
                      <a:pt x="32" y="155"/>
                      <a:pt x="38" y="164"/>
                      <a:pt x="44" y="173"/>
                    </a:cubicBezTo>
                    <a:cubicBezTo>
                      <a:pt x="48" y="179"/>
                      <a:pt x="55" y="194"/>
                      <a:pt x="61" y="197"/>
                    </a:cubicBezTo>
                    <a:cubicBezTo>
                      <a:pt x="63" y="198"/>
                      <a:pt x="64" y="198"/>
                      <a:pt x="67" y="198"/>
                    </a:cubicBezTo>
                    <a:cubicBezTo>
                      <a:pt x="78" y="198"/>
                      <a:pt x="93" y="190"/>
                      <a:pt x="105" y="187"/>
                    </a:cubicBezTo>
                    <a:cubicBezTo>
                      <a:pt x="130" y="180"/>
                      <a:pt x="156" y="174"/>
                      <a:pt x="181" y="168"/>
                    </a:cubicBezTo>
                    <a:cubicBezTo>
                      <a:pt x="182" y="168"/>
                      <a:pt x="182" y="166"/>
                      <a:pt x="181" y="167"/>
                    </a:cubicBezTo>
                    <a:cubicBezTo>
                      <a:pt x="159" y="171"/>
                      <a:pt x="138" y="176"/>
                      <a:pt x="117" y="181"/>
                    </a:cubicBezTo>
                    <a:cubicBezTo>
                      <a:pt x="106" y="184"/>
                      <a:pt x="95" y="187"/>
                      <a:pt x="85" y="190"/>
                    </a:cubicBezTo>
                    <a:cubicBezTo>
                      <a:pt x="72" y="193"/>
                      <a:pt x="64" y="199"/>
                      <a:pt x="56" y="186"/>
                    </a:cubicBezTo>
                    <a:cubicBezTo>
                      <a:pt x="44" y="168"/>
                      <a:pt x="32" y="150"/>
                      <a:pt x="22" y="131"/>
                    </a:cubicBezTo>
                    <a:cubicBezTo>
                      <a:pt x="18" y="123"/>
                      <a:pt x="14" y="114"/>
                      <a:pt x="10" y="105"/>
                    </a:cubicBezTo>
                    <a:cubicBezTo>
                      <a:pt x="4" y="91"/>
                      <a:pt x="4" y="87"/>
                      <a:pt x="18" y="81"/>
                    </a:cubicBezTo>
                    <a:cubicBezTo>
                      <a:pt x="19" y="82"/>
                      <a:pt x="19" y="82"/>
                      <a:pt x="20" y="83"/>
                    </a:cubicBezTo>
                    <a:cubicBezTo>
                      <a:pt x="20" y="85"/>
                      <a:pt x="20" y="88"/>
                      <a:pt x="20" y="90"/>
                    </a:cubicBezTo>
                    <a:cubicBezTo>
                      <a:pt x="23" y="100"/>
                      <a:pt x="29" y="110"/>
                      <a:pt x="33" y="119"/>
                    </a:cubicBezTo>
                    <a:cubicBezTo>
                      <a:pt x="44" y="142"/>
                      <a:pt x="55" y="164"/>
                      <a:pt x="68" y="186"/>
                    </a:cubicBezTo>
                    <a:cubicBezTo>
                      <a:pt x="68" y="186"/>
                      <a:pt x="68" y="186"/>
                      <a:pt x="69" y="187"/>
                    </a:cubicBezTo>
                    <a:cubicBezTo>
                      <a:pt x="69" y="187"/>
                      <a:pt x="69" y="187"/>
                      <a:pt x="69" y="187"/>
                    </a:cubicBezTo>
                    <a:cubicBezTo>
                      <a:pt x="69" y="187"/>
                      <a:pt x="69" y="187"/>
                      <a:pt x="69" y="187"/>
                    </a:cubicBezTo>
                    <a:cubicBezTo>
                      <a:pt x="69" y="187"/>
                      <a:pt x="69" y="187"/>
                      <a:pt x="69" y="187"/>
                    </a:cubicBezTo>
                    <a:cubicBezTo>
                      <a:pt x="109" y="178"/>
                      <a:pt x="145" y="165"/>
                      <a:pt x="186" y="163"/>
                    </a:cubicBezTo>
                    <a:cubicBezTo>
                      <a:pt x="186" y="163"/>
                      <a:pt x="186" y="163"/>
                      <a:pt x="186" y="163"/>
                    </a:cubicBezTo>
                    <a:cubicBezTo>
                      <a:pt x="186" y="163"/>
                      <a:pt x="186" y="163"/>
                      <a:pt x="186" y="163"/>
                    </a:cubicBezTo>
                    <a:cubicBezTo>
                      <a:pt x="185" y="163"/>
                      <a:pt x="185" y="164"/>
                      <a:pt x="186" y="164"/>
                    </a:cubicBezTo>
                    <a:cubicBezTo>
                      <a:pt x="186" y="164"/>
                      <a:pt x="186" y="164"/>
                      <a:pt x="187" y="164"/>
                    </a:cubicBezTo>
                    <a:cubicBezTo>
                      <a:pt x="187" y="164"/>
                      <a:pt x="187" y="164"/>
                      <a:pt x="187" y="164"/>
                    </a:cubicBezTo>
                    <a:cubicBezTo>
                      <a:pt x="193" y="164"/>
                      <a:pt x="199" y="162"/>
                      <a:pt x="204" y="160"/>
                    </a:cubicBezTo>
                    <a:cubicBezTo>
                      <a:pt x="205" y="159"/>
                      <a:pt x="205" y="159"/>
                      <a:pt x="205" y="158"/>
                    </a:cubicBezTo>
                    <a:cubicBezTo>
                      <a:pt x="205" y="159"/>
                      <a:pt x="205" y="159"/>
                      <a:pt x="205" y="159"/>
                    </a:cubicBezTo>
                    <a:cubicBezTo>
                      <a:pt x="205" y="159"/>
                      <a:pt x="205" y="159"/>
                      <a:pt x="205" y="159"/>
                    </a:cubicBezTo>
                    <a:cubicBezTo>
                      <a:pt x="205" y="159"/>
                      <a:pt x="206" y="159"/>
                      <a:pt x="206" y="159"/>
                    </a:cubicBezTo>
                    <a:cubicBezTo>
                      <a:pt x="206" y="160"/>
                      <a:pt x="206" y="160"/>
                      <a:pt x="206" y="160"/>
                    </a:cubicBezTo>
                    <a:cubicBezTo>
                      <a:pt x="206" y="160"/>
                      <a:pt x="206" y="160"/>
                      <a:pt x="206" y="160"/>
                    </a:cubicBezTo>
                    <a:cubicBezTo>
                      <a:pt x="206" y="160"/>
                      <a:pt x="206" y="160"/>
                      <a:pt x="206" y="160"/>
                    </a:cubicBezTo>
                    <a:cubicBezTo>
                      <a:pt x="207" y="160"/>
                      <a:pt x="209" y="159"/>
                      <a:pt x="208" y="158"/>
                    </a:cubicBezTo>
                    <a:cubicBezTo>
                      <a:pt x="207" y="157"/>
                      <a:pt x="207" y="157"/>
                      <a:pt x="207" y="157"/>
                    </a:cubicBezTo>
                    <a:cubicBezTo>
                      <a:pt x="235" y="139"/>
                      <a:pt x="265" y="133"/>
                      <a:pt x="296" y="124"/>
                    </a:cubicBezTo>
                    <a:cubicBezTo>
                      <a:pt x="296" y="124"/>
                      <a:pt x="296" y="124"/>
                      <a:pt x="296" y="123"/>
                    </a:cubicBezTo>
                    <a:cubicBezTo>
                      <a:pt x="298" y="121"/>
                      <a:pt x="294" y="117"/>
                      <a:pt x="292" y="116"/>
                    </a:cubicBezTo>
                    <a:cubicBezTo>
                      <a:pt x="292" y="114"/>
                      <a:pt x="292" y="113"/>
                      <a:pt x="290" y="112"/>
                    </a:cubicBezTo>
                    <a:cubicBezTo>
                      <a:pt x="290" y="111"/>
                      <a:pt x="289" y="111"/>
                      <a:pt x="289" y="110"/>
                    </a:cubicBezTo>
                    <a:cubicBezTo>
                      <a:pt x="289" y="110"/>
                      <a:pt x="289" y="110"/>
                      <a:pt x="289" y="109"/>
                    </a:cubicBezTo>
                    <a:cubicBezTo>
                      <a:pt x="288" y="109"/>
                      <a:pt x="286" y="108"/>
                      <a:pt x="287" y="107"/>
                    </a:cubicBezTo>
                    <a:cubicBezTo>
                      <a:pt x="287" y="107"/>
                      <a:pt x="287" y="107"/>
                      <a:pt x="287" y="107"/>
                    </a:cubicBezTo>
                    <a:cubicBezTo>
                      <a:pt x="287" y="107"/>
                      <a:pt x="287" y="107"/>
                      <a:pt x="287" y="107"/>
                    </a:cubicBezTo>
                    <a:cubicBezTo>
                      <a:pt x="287" y="107"/>
                      <a:pt x="287" y="106"/>
                      <a:pt x="287" y="106"/>
                    </a:cubicBezTo>
                    <a:cubicBezTo>
                      <a:pt x="288" y="107"/>
                      <a:pt x="289" y="107"/>
                      <a:pt x="291" y="108"/>
                    </a:cubicBezTo>
                    <a:cubicBezTo>
                      <a:pt x="293" y="111"/>
                      <a:pt x="295" y="114"/>
                      <a:pt x="298" y="118"/>
                    </a:cubicBezTo>
                    <a:cubicBezTo>
                      <a:pt x="299" y="120"/>
                      <a:pt x="301" y="122"/>
                      <a:pt x="303" y="124"/>
                    </a:cubicBezTo>
                    <a:cubicBezTo>
                      <a:pt x="271" y="133"/>
                      <a:pt x="240" y="144"/>
                      <a:pt x="210" y="157"/>
                    </a:cubicBezTo>
                    <a:cubicBezTo>
                      <a:pt x="208" y="158"/>
                      <a:pt x="209" y="160"/>
                      <a:pt x="211" y="159"/>
                    </a:cubicBezTo>
                    <a:cubicBezTo>
                      <a:pt x="241" y="146"/>
                      <a:pt x="272" y="136"/>
                      <a:pt x="304" y="127"/>
                    </a:cubicBezTo>
                    <a:cubicBezTo>
                      <a:pt x="305" y="127"/>
                      <a:pt x="305" y="126"/>
                      <a:pt x="305" y="126"/>
                    </a:cubicBezTo>
                    <a:close/>
                    <a:moveTo>
                      <a:pt x="195" y="149"/>
                    </a:moveTo>
                    <a:cubicBezTo>
                      <a:pt x="195" y="149"/>
                      <a:pt x="195" y="149"/>
                      <a:pt x="195" y="149"/>
                    </a:cubicBezTo>
                    <a:cubicBezTo>
                      <a:pt x="194" y="149"/>
                      <a:pt x="194" y="149"/>
                      <a:pt x="194" y="149"/>
                    </a:cubicBezTo>
                    <a:cubicBezTo>
                      <a:pt x="194" y="149"/>
                      <a:pt x="194" y="149"/>
                      <a:pt x="195" y="149"/>
                    </a:cubicBezTo>
                    <a:close/>
                    <a:moveTo>
                      <a:pt x="73" y="181"/>
                    </a:moveTo>
                    <a:cubicBezTo>
                      <a:pt x="73" y="181"/>
                      <a:pt x="74" y="181"/>
                      <a:pt x="74" y="181"/>
                    </a:cubicBezTo>
                    <a:cubicBezTo>
                      <a:pt x="110" y="168"/>
                      <a:pt x="147" y="160"/>
                      <a:pt x="186" y="159"/>
                    </a:cubicBezTo>
                    <a:cubicBezTo>
                      <a:pt x="186" y="159"/>
                      <a:pt x="186" y="160"/>
                      <a:pt x="186" y="160"/>
                    </a:cubicBezTo>
                    <a:cubicBezTo>
                      <a:pt x="147" y="162"/>
                      <a:pt x="107" y="172"/>
                      <a:pt x="71" y="185"/>
                    </a:cubicBezTo>
                    <a:cubicBezTo>
                      <a:pt x="72" y="184"/>
                      <a:pt x="73" y="183"/>
                      <a:pt x="73" y="181"/>
                    </a:cubicBezTo>
                    <a:close/>
                    <a:moveTo>
                      <a:pt x="189" y="153"/>
                    </a:moveTo>
                    <a:cubicBezTo>
                      <a:pt x="189" y="153"/>
                      <a:pt x="189" y="153"/>
                      <a:pt x="189" y="153"/>
                    </a:cubicBezTo>
                    <a:cubicBezTo>
                      <a:pt x="189" y="153"/>
                      <a:pt x="189" y="153"/>
                      <a:pt x="189" y="153"/>
                    </a:cubicBezTo>
                    <a:cubicBezTo>
                      <a:pt x="189" y="153"/>
                      <a:pt x="189" y="153"/>
                      <a:pt x="189" y="153"/>
                    </a:cubicBezTo>
                    <a:cubicBezTo>
                      <a:pt x="189" y="153"/>
                      <a:pt x="189" y="153"/>
                      <a:pt x="189" y="153"/>
                    </a:cubicBezTo>
                    <a:close/>
                    <a:moveTo>
                      <a:pt x="190" y="151"/>
                    </a:moveTo>
                    <a:cubicBezTo>
                      <a:pt x="190" y="151"/>
                      <a:pt x="190" y="150"/>
                      <a:pt x="189" y="150"/>
                    </a:cubicBezTo>
                    <a:cubicBezTo>
                      <a:pt x="187" y="150"/>
                      <a:pt x="185" y="150"/>
                      <a:pt x="183" y="150"/>
                    </a:cubicBezTo>
                    <a:cubicBezTo>
                      <a:pt x="185" y="150"/>
                      <a:pt x="188" y="150"/>
                      <a:pt x="191" y="150"/>
                    </a:cubicBezTo>
                    <a:cubicBezTo>
                      <a:pt x="192" y="150"/>
                      <a:pt x="192" y="149"/>
                      <a:pt x="192" y="149"/>
                    </a:cubicBezTo>
                    <a:cubicBezTo>
                      <a:pt x="192" y="149"/>
                      <a:pt x="192" y="149"/>
                      <a:pt x="193" y="149"/>
                    </a:cubicBezTo>
                    <a:cubicBezTo>
                      <a:pt x="193" y="149"/>
                      <a:pt x="193" y="149"/>
                      <a:pt x="193" y="149"/>
                    </a:cubicBezTo>
                    <a:cubicBezTo>
                      <a:pt x="192" y="150"/>
                      <a:pt x="191" y="151"/>
                      <a:pt x="190" y="151"/>
                    </a:cubicBezTo>
                    <a:close/>
                    <a:moveTo>
                      <a:pt x="173" y="150"/>
                    </a:moveTo>
                    <a:cubicBezTo>
                      <a:pt x="142" y="150"/>
                      <a:pt x="111" y="156"/>
                      <a:pt x="81" y="165"/>
                    </a:cubicBezTo>
                    <a:cubicBezTo>
                      <a:pt x="80" y="165"/>
                      <a:pt x="80" y="168"/>
                      <a:pt x="82" y="167"/>
                    </a:cubicBezTo>
                    <a:cubicBezTo>
                      <a:pt x="115" y="157"/>
                      <a:pt x="150" y="151"/>
                      <a:pt x="185" y="152"/>
                    </a:cubicBezTo>
                    <a:cubicBezTo>
                      <a:pt x="148" y="154"/>
                      <a:pt x="113" y="160"/>
                      <a:pt x="78" y="171"/>
                    </a:cubicBezTo>
                    <a:cubicBezTo>
                      <a:pt x="76" y="172"/>
                      <a:pt x="77" y="174"/>
                      <a:pt x="79" y="174"/>
                    </a:cubicBezTo>
                    <a:cubicBezTo>
                      <a:pt x="114" y="163"/>
                      <a:pt x="151" y="156"/>
                      <a:pt x="188" y="155"/>
                    </a:cubicBezTo>
                    <a:cubicBezTo>
                      <a:pt x="188" y="155"/>
                      <a:pt x="188" y="155"/>
                      <a:pt x="188" y="155"/>
                    </a:cubicBezTo>
                    <a:cubicBezTo>
                      <a:pt x="187" y="155"/>
                      <a:pt x="187" y="156"/>
                      <a:pt x="187" y="156"/>
                    </a:cubicBezTo>
                    <a:cubicBezTo>
                      <a:pt x="187" y="156"/>
                      <a:pt x="187" y="156"/>
                      <a:pt x="187" y="156"/>
                    </a:cubicBezTo>
                    <a:cubicBezTo>
                      <a:pt x="148" y="157"/>
                      <a:pt x="110" y="165"/>
                      <a:pt x="74" y="179"/>
                    </a:cubicBezTo>
                    <a:cubicBezTo>
                      <a:pt x="75" y="174"/>
                      <a:pt x="76" y="169"/>
                      <a:pt x="76" y="165"/>
                    </a:cubicBezTo>
                    <a:cubicBezTo>
                      <a:pt x="77" y="166"/>
                      <a:pt x="77" y="166"/>
                      <a:pt x="77" y="166"/>
                    </a:cubicBezTo>
                    <a:cubicBezTo>
                      <a:pt x="107" y="151"/>
                      <a:pt x="140" y="149"/>
                      <a:pt x="173" y="150"/>
                    </a:cubicBezTo>
                    <a:close/>
                    <a:moveTo>
                      <a:pt x="64" y="174"/>
                    </a:moveTo>
                    <a:cubicBezTo>
                      <a:pt x="57" y="164"/>
                      <a:pt x="52" y="152"/>
                      <a:pt x="47" y="142"/>
                    </a:cubicBezTo>
                    <a:cubicBezTo>
                      <a:pt x="39" y="126"/>
                      <a:pt x="26" y="107"/>
                      <a:pt x="23" y="88"/>
                    </a:cubicBezTo>
                    <a:cubicBezTo>
                      <a:pt x="40" y="118"/>
                      <a:pt x="50" y="150"/>
                      <a:pt x="68" y="179"/>
                    </a:cubicBezTo>
                    <a:cubicBezTo>
                      <a:pt x="69" y="180"/>
                      <a:pt x="70" y="179"/>
                      <a:pt x="69" y="178"/>
                    </a:cubicBezTo>
                    <a:cubicBezTo>
                      <a:pt x="50" y="149"/>
                      <a:pt x="42" y="115"/>
                      <a:pt x="23" y="86"/>
                    </a:cubicBezTo>
                    <a:cubicBezTo>
                      <a:pt x="22" y="84"/>
                      <a:pt x="22" y="82"/>
                      <a:pt x="22" y="80"/>
                    </a:cubicBezTo>
                    <a:cubicBezTo>
                      <a:pt x="43" y="111"/>
                      <a:pt x="49" y="148"/>
                      <a:pt x="71" y="179"/>
                    </a:cubicBezTo>
                    <a:cubicBezTo>
                      <a:pt x="71" y="179"/>
                      <a:pt x="72" y="179"/>
                      <a:pt x="71" y="178"/>
                    </a:cubicBezTo>
                    <a:cubicBezTo>
                      <a:pt x="50" y="148"/>
                      <a:pt x="45" y="109"/>
                      <a:pt x="22" y="79"/>
                    </a:cubicBezTo>
                    <a:cubicBezTo>
                      <a:pt x="22" y="78"/>
                      <a:pt x="23" y="76"/>
                      <a:pt x="23" y="75"/>
                    </a:cubicBezTo>
                    <a:cubicBezTo>
                      <a:pt x="46" y="103"/>
                      <a:pt x="53" y="141"/>
                      <a:pt x="70" y="172"/>
                    </a:cubicBezTo>
                    <a:cubicBezTo>
                      <a:pt x="71" y="173"/>
                      <a:pt x="73" y="172"/>
                      <a:pt x="73" y="171"/>
                    </a:cubicBezTo>
                    <a:cubicBezTo>
                      <a:pt x="55" y="139"/>
                      <a:pt x="48" y="100"/>
                      <a:pt x="24" y="72"/>
                    </a:cubicBezTo>
                    <a:cubicBezTo>
                      <a:pt x="24" y="71"/>
                      <a:pt x="24" y="71"/>
                      <a:pt x="24" y="70"/>
                    </a:cubicBezTo>
                    <a:cubicBezTo>
                      <a:pt x="35" y="86"/>
                      <a:pt x="45" y="102"/>
                      <a:pt x="53" y="120"/>
                    </a:cubicBezTo>
                    <a:cubicBezTo>
                      <a:pt x="59" y="135"/>
                      <a:pt x="66" y="150"/>
                      <a:pt x="75" y="164"/>
                    </a:cubicBezTo>
                    <a:cubicBezTo>
                      <a:pt x="74" y="167"/>
                      <a:pt x="71" y="182"/>
                      <a:pt x="70" y="182"/>
                    </a:cubicBezTo>
                    <a:cubicBezTo>
                      <a:pt x="68" y="183"/>
                      <a:pt x="65" y="175"/>
                      <a:pt x="64" y="174"/>
                    </a:cubicBezTo>
                    <a:close/>
                    <a:moveTo>
                      <a:pt x="187" y="163"/>
                    </a:moveTo>
                    <a:cubicBezTo>
                      <a:pt x="187" y="163"/>
                      <a:pt x="187" y="162"/>
                      <a:pt x="187" y="162"/>
                    </a:cubicBezTo>
                    <a:cubicBezTo>
                      <a:pt x="187" y="162"/>
                      <a:pt x="187" y="162"/>
                      <a:pt x="187" y="161"/>
                    </a:cubicBezTo>
                    <a:cubicBezTo>
                      <a:pt x="188" y="159"/>
                      <a:pt x="189" y="157"/>
                      <a:pt x="190" y="154"/>
                    </a:cubicBezTo>
                    <a:cubicBezTo>
                      <a:pt x="193" y="151"/>
                      <a:pt x="198" y="148"/>
                      <a:pt x="201" y="152"/>
                    </a:cubicBezTo>
                    <a:cubicBezTo>
                      <a:pt x="202" y="154"/>
                      <a:pt x="203" y="156"/>
                      <a:pt x="204" y="158"/>
                    </a:cubicBezTo>
                    <a:cubicBezTo>
                      <a:pt x="204" y="158"/>
                      <a:pt x="204" y="158"/>
                      <a:pt x="204" y="158"/>
                    </a:cubicBezTo>
                    <a:cubicBezTo>
                      <a:pt x="204" y="157"/>
                      <a:pt x="204" y="158"/>
                      <a:pt x="203" y="158"/>
                    </a:cubicBezTo>
                    <a:cubicBezTo>
                      <a:pt x="201" y="158"/>
                      <a:pt x="198" y="160"/>
                      <a:pt x="196" y="160"/>
                    </a:cubicBezTo>
                    <a:cubicBezTo>
                      <a:pt x="193" y="161"/>
                      <a:pt x="190" y="162"/>
                      <a:pt x="187" y="163"/>
                    </a:cubicBezTo>
                    <a:close/>
                    <a:moveTo>
                      <a:pt x="290" y="117"/>
                    </a:moveTo>
                    <a:cubicBezTo>
                      <a:pt x="291" y="117"/>
                      <a:pt x="291" y="118"/>
                      <a:pt x="292" y="118"/>
                    </a:cubicBezTo>
                    <a:cubicBezTo>
                      <a:pt x="261" y="122"/>
                      <a:pt x="230" y="136"/>
                      <a:pt x="205" y="154"/>
                    </a:cubicBezTo>
                    <a:cubicBezTo>
                      <a:pt x="204" y="152"/>
                      <a:pt x="203" y="151"/>
                      <a:pt x="202" y="150"/>
                    </a:cubicBezTo>
                    <a:cubicBezTo>
                      <a:pt x="202" y="150"/>
                      <a:pt x="202" y="150"/>
                      <a:pt x="202" y="150"/>
                    </a:cubicBezTo>
                    <a:cubicBezTo>
                      <a:pt x="229" y="132"/>
                      <a:pt x="258" y="120"/>
                      <a:pt x="290" y="117"/>
                    </a:cubicBezTo>
                    <a:close/>
                    <a:moveTo>
                      <a:pt x="295" y="123"/>
                    </a:moveTo>
                    <a:cubicBezTo>
                      <a:pt x="264" y="129"/>
                      <a:pt x="233" y="138"/>
                      <a:pt x="206" y="156"/>
                    </a:cubicBezTo>
                    <a:cubicBezTo>
                      <a:pt x="206" y="156"/>
                      <a:pt x="206" y="156"/>
                      <a:pt x="206" y="156"/>
                    </a:cubicBezTo>
                    <a:cubicBezTo>
                      <a:pt x="206" y="156"/>
                      <a:pt x="206" y="155"/>
                      <a:pt x="205" y="154"/>
                    </a:cubicBezTo>
                    <a:cubicBezTo>
                      <a:pt x="232" y="137"/>
                      <a:pt x="261" y="127"/>
                      <a:pt x="292" y="119"/>
                    </a:cubicBezTo>
                    <a:cubicBezTo>
                      <a:pt x="293" y="119"/>
                      <a:pt x="293" y="119"/>
                      <a:pt x="293" y="119"/>
                    </a:cubicBezTo>
                    <a:cubicBezTo>
                      <a:pt x="294" y="120"/>
                      <a:pt x="295" y="121"/>
                      <a:pt x="295" y="123"/>
                    </a:cubicBezTo>
                    <a:close/>
                    <a:moveTo>
                      <a:pt x="290" y="115"/>
                    </a:moveTo>
                    <a:cubicBezTo>
                      <a:pt x="258" y="118"/>
                      <a:pt x="227" y="130"/>
                      <a:pt x="202" y="149"/>
                    </a:cubicBezTo>
                    <a:cubicBezTo>
                      <a:pt x="202" y="150"/>
                      <a:pt x="201" y="150"/>
                      <a:pt x="201" y="150"/>
                    </a:cubicBezTo>
                    <a:cubicBezTo>
                      <a:pt x="201" y="150"/>
                      <a:pt x="201" y="149"/>
                      <a:pt x="201" y="149"/>
                    </a:cubicBezTo>
                    <a:cubicBezTo>
                      <a:pt x="203" y="138"/>
                      <a:pt x="229" y="126"/>
                      <a:pt x="239" y="122"/>
                    </a:cubicBezTo>
                    <a:cubicBezTo>
                      <a:pt x="255" y="115"/>
                      <a:pt x="271" y="112"/>
                      <a:pt x="288" y="112"/>
                    </a:cubicBezTo>
                    <a:cubicBezTo>
                      <a:pt x="288" y="112"/>
                      <a:pt x="288" y="112"/>
                      <a:pt x="288" y="112"/>
                    </a:cubicBezTo>
                    <a:cubicBezTo>
                      <a:pt x="289" y="113"/>
                      <a:pt x="290" y="114"/>
                      <a:pt x="290" y="115"/>
                    </a:cubicBezTo>
                    <a:close/>
                    <a:moveTo>
                      <a:pt x="287" y="110"/>
                    </a:moveTo>
                    <a:cubicBezTo>
                      <a:pt x="287" y="110"/>
                      <a:pt x="287" y="110"/>
                      <a:pt x="288" y="111"/>
                    </a:cubicBezTo>
                    <a:cubicBezTo>
                      <a:pt x="288" y="111"/>
                      <a:pt x="288" y="111"/>
                      <a:pt x="288" y="111"/>
                    </a:cubicBezTo>
                    <a:cubicBezTo>
                      <a:pt x="267" y="111"/>
                      <a:pt x="247" y="115"/>
                      <a:pt x="229" y="125"/>
                    </a:cubicBezTo>
                    <a:cubicBezTo>
                      <a:pt x="222" y="128"/>
                      <a:pt x="201" y="139"/>
                      <a:pt x="200" y="149"/>
                    </a:cubicBezTo>
                    <a:cubicBezTo>
                      <a:pt x="200" y="148"/>
                      <a:pt x="199" y="148"/>
                      <a:pt x="198" y="148"/>
                    </a:cubicBezTo>
                    <a:cubicBezTo>
                      <a:pt x="217" y="117"/>
                      <a:pt x="251" y="110"/>
                      <a:pt x="285" y="108"/>
                    </a:cubicBezTo>
                    <a:cubicBezTo>
                      <a:pt x="285" y="108"/>
                      <a:pt x="285" y="109"/>
                      <a:pt x="286" y="110"/>
                    </a:cubicBezTo>
                    <a:cubicBezTo>
                      <a:pt x="286" y="110"/>
                      <a:pt x="286" y="110"/>
                      <a:pt x="287" y="110"/>
                    </a:cubicBezTo>
                    <a:close/>
                    <a:moveTo>
                      <a:pt x="198" y="146"/>
                    </a:moveTo>
                    <a:cubicBezTo>
                      <a:pt x="210" y="116"/>
                      <a:pt x="252" y="97"/>
                      <a:pt x="285" y="106"/>
                    </a:cubicBezTo>
                    <a:cubicBezTo>
                      <a:pt x="252" y="108"/>
                      <a:pt x="215" y="115"/>
                      <a:pt x="198" y="146"/>
                    </a:cubicBezTo>
                    <a:close/>
                    <a:moveTo>
                      <a:pt x="285" y="102"/>
                    </a:moveTo>
                    <a:cubicBezTo>
                      <a:pt x="272" y="102"/>
                      <a:pt x="260" y="101"/>
                      <a:pt x="247" y="104"/>
                    </a:cubicBezTo>
                    <a:cubicBezTo>
                      <a:pt x="223" y="110"/>
                      <a:pt x="203" y="123"/>
                      <a:pt x="195" y="147"/>
                    </a:cubicBezTo>
                    <a:cubicBezTo>
                      <a:pt x="186" y="125"/>
                      <a:pt x="178" y="103"/>
                      <a:pt x="168" y="83"/>
                    </a:cubicBezTo>
                    <a:cubicBezTo>
                      <a:pt x="163" y="72"/>
                      <a:pt x="157" y="61"/>
                      <a:pt x="150" y="51"/>
                    </a:cubicBezTo>
                    <a:cubicBezTo>
                      <a:pt x="168" y="25"/>
                      <a:pt x="216" y="0"/>
                      <a:pt x="248" y="19"/>
                    </a:cubicBezTo>
                    <a:cubicBezTo>
                      <a:pt x="254" y="23"/>
                      <a:pt x="258" y="33"/>
                      <a:pt x="262" y="40"/>
                    </a:cubicBezTo>
                    <a:cubicBezTo>
                      <a:pt x="269" y="52"/>
                      <a:pt x="274" y="65"/>
                      <a:pt x="280" y="78"/>
                    </a:cubicBezTo>
                    <a:cubicBezTo>
                      <a:pt x="282" y="83"/>
                      <a:pt x="285" y="89"/>
                      <a:pt x="287" y="94"/>
                    </a:cubicBezTo>
                    <a:cubicBezTo>
                      <a:pt x="291" y="103"/>
                      <a:pt x="292" y="102"/>
                      <a:pt x="285" y="102"/>
                    </a:cubicBezTo>
                    <a:close/>
                  </a:path>
                </a:pathLst>
              </a:custGeom>
              <a:solidFill>
                <a:srgbClr val="FFFFFF">
                  <a:alpha val="100000"/>
                </a:srgbClr>
              </a:solidFill>
              <a:ln w="9525">
                <a:noFill/>
              </a:ln>
            </p:spPr>
            <p:txBody>
              <a:bodyPr/>
              <a:p>
                <a:endParaRPr lang="zh-CN" altLang="en-US"/>
              </a:p>
            </p:txBody>
          </p:sp>
          <p:sp>
            <p:nvSpPr>
              <p:cNvPr id="16507" name="Freeform 446"/>
              <p:cNvSpPr/>
              <p:nvPr/>
            </p:nvSpPr>
            <p:spPr>
              <a:xfrm>
                <a:off x="6617494" y="1858963"/>
                <a:ext cx="617538" cy="215900"/>
              </a:xfrm>
              <a:custGeom>
                <a:avLst/>
                <a:gdLst>
                  <a:gd name="txL" fmla="*/ 0 w 80"/>
                  <a:gd name="txT" fmla="*/ 0 h 28"/>
                  <a:gd name="txR" fmla="*/ 80 w 80"/>
                  <a:gd name="txB" fmla="*/ 28 h 2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0" h="28">
                    <a:moveTo>
                      <a:pt x="49" y="7"/>
                    </a:moveTo>
                    <a:cubicBezTo>
                      <a:pt x="32" y="9"/>
                      <a:pt x="18" y="17"/>
                      <a:pt x="2" y="24"/>
                    </a:cubicBezTo>
                    <a:cubicBezTo>
                      <a:pt x="0" y="25"/>
                      <a:pt x="2" y="28"/>
                      <a:pt x="3" y="26"/>
                    </a:cubicBezTo>
                    <a:cubicBezTo>
                      <a:pt x="18" y="13"/>
                      <a:pt x="61" y="0"/>
                      <a:pt x="79" y="12"/>
                    </a:cubicBezTo>
                    <a:cubicBezTo>
                      <a:pt x="80" y="13"/>
                      <a:pt x="80" y="12"/>
                      <a:pt x="80" y="12"/>
                    </a:cubicBezTo>
                    <a:cubicBezTo>
                      <a:pt x="73" y="4"/>
                      <a:pt x="59" y="6"/>
                      <a:pt x="49" y="7"/>
                    </a:cubicBezTo>
                    <a:close/>
                  </a:path>
                </a:pathLst>
              </a:custGeom>
              <a:solidFill>
                <a:srgbClr val="FFFFFF">
                  <a:alpha val="100000"/>
                </a:srgbClr>
              </a:solidFill>
              <a:ln w="9525">
                <a:noFill/>
              </a:ln>
            </p:spPr>
            <p:txBody>
              <a:bodyPr/>
              <a:p>
                <a:endParaRPr lang="zh-CN" altLang="en-US"/>
              </a:p>
            </p:txBody>
          </p:sp>
          <p:sp>
            <p:nvSpPr>
              <p:cNvPr id="16508" name="Freeform 447"/>
              <p:cNvSpPr/>
              <p:nvPr/>
            </p:nvSpPr>
            <p:spPr>
              <a:xfrm>
                <a:off x="6625431" y="1944688"/>
                <a:ext cx="647700" cy="184150"/>
              </a:xfrm>
              <a:custGeom>
                <a:avLst/>
                <a:gdLst>
                  <a:gd name="txL" fmla="*/ 0 w 84"/>
                  <a:gd name="txT" fmla="*/ 0 h 24"/>
                  <a:gd name="txR" fmla="*/ 84 w 84"/>
                  <a:gd name="txB" fmla="*/ 24 h 2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4" h="24">
                    <a:moveTo>
                      <a:pt x="63" y="3"/>
                    </a:moveTo>
                    <a:cubicBezTo>
                      <a:pt x="40" y="4"/>
                      <a:pt x="23" y="14"/>
                      <a:pt x="2" y="20"/>
                    </a:cubicBezTo>
                    <a:cubicBezTo>
                      <a:pt x="0" y="21"/>
                      <a:pt x="1" y="24"/>
                      <a:pt x="3" y="22"/>
                    </a:cubicBezTo>
                    <a:cubicBezTo>
                      <a:pt x="15" y="15"/>
                      <a:pt x="30" y="10"/>
                      <a:pt x="43" y="7"/>
                    </a:cubicBezTo>
                    <a:cubicBezTo>
                      <a:pt x="52" y="6"/>
                      <a:pt x="77" y="0"/>
                      <a:pt x="83" y="9"/>
                    </a:cubicBezTo>
                    <a:cubicBezTo>
                      <a:pt x="83" y="10"/>
                      <a:pt x="84" y="9"/>
                      <a:pt x="84" y="8"/>
                    </a:cubicBezTo>
                    <a:cubicBezTo>
                      <a:pt x="82" y="1"/>
                      <a:pt x="69" y="3"/>
                      <a:pt x="63" y="3"/>
                    </a:cubicBezTo>
                    <a:close/>
                  </a:path>
                </a:pathLst>
              </a:custGeom>
              <a:solidFill>
                <a:srgbClr val="FFFFFF">
                  <a:alpha val="100000"/>
                </a:srgbClr>
              </a:solidFill>
              <a:ln w="9525">
                <a:noFill/>
              </a:ln>
            </p:spPr>
            <p:txBody>
              <a:bodyPr/>
              <a:p>
                <a:endParaRPr lang="zh-CN" altLang="en-US"/>
              </a:p>
            </p:txBody>
          </p:sp>
          <p:sp>
            <p:nvSpPr>
              <p:cNvPr id="16509" name="Freeform 448"/>
              <p:cNvSpPr/>
              <p:nvPr/>
            </p:nvSpPr>
            <p:spPr>
              <a:xfrm>
                <a:off x="6679406" y="1998663"/>
                <a:ext cx="609600" cy="176213"/>
              </a:xfrm>
              <a:custGeom>
                <a:avLst/>
                <a:gdLst>
                  <a:gd name="txL" fmla="*/ 0 w 79"/>
                  <a:gd name="txT" fmla="*/ 0 h 23"/>
                  <a:gd name="txR" fmla="*/ 79 w 79"/>
                  <a:gd name="txB" fmla="*/ 23 h 23"/>
                </a:gdLst>
                <a:ahLst/>
                <a:cxnLst>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9" h="23">
                    <a:moveTo>
                      <a:pt x="79" y="5"/>
                    </a:moveTo>
                    <a:cubicBezTo>
                      <a:pt x="68" y="0"/>
                      <a:pt x="49" y="7"/>
                      <a:pt x="38" y="9"/>
                    </a:cubicBezTo>
                    <a:cubicBezTo>
                      <a:pt x="26" y="12"/>
                      <a:pt x="10" y="15"/>
                      <a:pt x="0" y="23"/>
                    </a:cubicBezTo>
                    <a:cubicBezTo>
                      <a:pt x="0" y="23"/>
                      <a:pt x="0" y="23"/>
                      <a:pt x="0" y="23"/>
                    </a:cubicBezTo>
                    <a:cubicBezTo>
                      <a:pt x="10" y="17"/>
                      <a:pt x="24" y="14"/>
                      <a:pt x="36" y="11"/>
                    </a:cubicBezTo>
                    <a:cubicBezTo>
                      <a:pt x="41" y="10"/>
                      <a:pt x="76" y="2"/>
                      <a:pt x="78" y="7"/>
                    </a:cubicBezTo>
                    <a:cubicBezTo>
                      <a:pt x="78" y="8"/>
                      <a:pt x="79" y="8"/>
                      <a:pt x="79" y="7"/>
                    </a:cubicBezTo>
                    <a:cubicBezTo>
                      <a:pt x="79" y="7"/>
                      <a:pt x="79" y="6"/>
                      <a:pt x="79" y="6"/>
                    </a:cubicBezTo>
                    <a:cubicBezTo>
                      <a:pt x="79" y="6"/>
                      <a:pt x="79" y="5"/>
                      <a:pt x="79" y="5"/>
                    </a:cubicBezTo>
                    <a:close/>
                  </a:path>
                </a:pathLst>
              </a:custGeom>
              <a:solidFill>
                <a:srgbClr val="FFFFFF">
                  <a:alpha val="100000"/>
                </a:srgbClr>
              </a:solidFill>
              <a:ln w="9525">
                <a:noFill/>
              </a:ln>
            </p:spPr>
            <p:txBody>
              <a:bodyPr/>
              <a:p>
                <a:endParaRPr lang="zh-CN" altLang="en-US"/>
              </a:p>
            </p:txBody>
          </p:sp>
          <p:sp>
            <p:nvSpPr>
              <p:cNvPr id="16510" name="Freeform 449"/>
              <p:cNvSpPr/>
              <p:nvPr/>
            </p:nvSpPr>
            <p:spPr>
              <a:xfrm>
                <a:off x="6719094" y="2066925"/>
                <a:ext cx="647700" cy="147638"/>
              </a:xfrm>
              <a:custGeom>
                <a:avLst/>
                <a:gdLst>
                  <a:gd name="txL" fmla="*/ 0 w 84"/>
                  <a:gd name="txT" fmla="*/ 0 h 19"/>
                  <a:gd name="txR" fmla="*/ 84 w 84"/>
                  <a:gd name="txB" fmla="*/ 19 h 19"/>
                </a:gdLst>
                <a:ahLst/>
                <a:cxnLst>
                  <a:cxn ang="0">
                    <a:pos x="2147483647" y="2147483647"/>
                  </a:cxn>
                  <a:cxn ang="0">
                    <a:pos x="2147483647" y="2147483647"/>
                  </a:cxn>
                  <a:cxn ang="0">
                    <a:pos x="0" y="2147483647"/>
                  </a:cxn>
                  <a:cxn ang="0">
                    <a:pos x="0" y="2147483647"/>
                  </a:cxn>
                  <a:cxn ang="0">
                    <a:pos x="2147483647" y="2147483647"/>
                  </a:cxn>
                  <a:cxn ang="0">
                    <a:pos x="2147483647" y="2147483647"/>
                  </a:cxn>
                </a:cxnLst>
                <a:rect l="txL" t="txT" r="txR" b="txB"/>
                <a:pathLst>
                  <a:path w="84" h="19">
                    <a:moveTo>
                      <a:pt x="83" y="6"/>
                    </a:moveTo>
                    <a:cubicBezTo>
                      <a:pt x="71" y="2"/>
                      <a:pt x="60" y="5"/>
                      <a:pt x="49" y="7"/>
                    </a:cubicBezTo>
                    <a:cubicBezTo>
                      <a:pt x="32" y="10"/>
                      <a:pt x="16" y="14"/>
                      <a:pt x="0" y="18"/>
                    </a:cubicBezTo>
                    <a:cubicBezTo>
                      <a:pt x="0" y="19"/>
                      <a:pt x="0" y="19"/>
                      <a:pt x="0" y="19"/>
                    </a:cubicBezTo>
                    <a:cubicBezTo>
                      <a:pt x="24" y="14"/>
                      <a:pt x="59" y="0"/>
                      <a:pt x="82" y="8"/>
                    </a:cubicBezTo>
                    <a:cubicBezTo>
                      <a:pt x="83" y="8"/>
                      <a:pt x="84" y="7"/>
                      <a:pt x="83" y="6"/>
                    </a:cubicBezTo>
                    <a:close/>
                  </a:path>
                </a:pathLst>
              </a:custGeom>
              <a:solidFill>
                <a:srgbClr val="FFFFFF">
                  <a:alpha val="100000"/>
                </a:srgbClr>
              </a:solidFill>
              <a:ln w="9525">
                <a:noFill/>
              </a:ln>
            </p:spPr>
            <p:txBody>
              <a:bodyPr/>
              <a:p>
                <a:endParaRPr lang="zh-CN" altLang="en-US"/>
              </a:p>
            </p:txBody>
          </p:sp>
          <p:sp>
            <p:nvSpPr>
              <p:cNvPr id="16511" name="Freeform 450"/>
              <p:cNvSpPr/>
              <p:nvPr/>
            </p:nvSpPr>
            <p:spPr>
              <a:xfrm>
                <a:off x="6749256" y="2112963"/>
                <a:ext cx="639763" cy="163513"/>
              </a:xfrm>
              <a:custGeom>
                <a:avLst/>
                <a:gdLst>
                  <a:gd name="txL" fmla="*/ 0 w 83"/>
                  <a:gd name="txT" fmla="*/ 0 h 21"/>
                  <a:gd name="txR" fmla="*/ 83 w 83"/>
                  <a:gd name="txB" fmla="*/ 21 h 21"/>
                </a:gdLst>
                <a:ahLst/>
                <a:cxnLst>
                  <a:cxn ang="0">
                    <a:pos x="2147483647" y="2147483647"/>
                  </a:cxn>
                  <a:cxn ang="0">
                    <a:pos x="0" y="2147483647"/>
                  </a:cxn>
                  <a:cxn ang="0">
                    <a:pos x="0" y="2147483647"/>
                  </a:cxn>
                  <a:cxn ang="0">
                    <a:pos x="2147483647" y="2147483647"/>
                  </a:cxn>
                  <a:cxn ang="0">
                    <a:pos x="2147483647" y="2147483647"/>
                  </a:cxn>
                  <a:cxn ang="0">
                    <a:pos x="2147483647" y="2147483647"/>
                  </a:cxn>
                </a:cxnLst>
                <a:rect l="txL" t="txT" r="txR" b="txB"/>
                <a:pathLst>
                  <a:path w="83" h="21">
                    <a:moveTo>
                      <a:pt x="54" y="7"/>
                    </a:moveTo>
                    <a:cubicBezTo>
                      <a:pt x="36" y="10"/>
                      <a:pt x="18" y="15"/>
                      <a:pt x="0" y="21"/>
                    </a:cubicBezTo>
                    <a:cubicBezTo>
                      <a:pt x="0" y="21"/>
                      <a:pt x="0" y="21"/>
                      <a:pt x="0" y="21"/>
                    </a:cubicBezTo>
                    <a:cubicBezTo>
                      <a:pt x="22" y="16"/>
                      <a:pt x="59" y="0"/>
                      <a:pt x="81" y="10"/>
                    </a:cubicBezTo>
                    <a:cubicBezTo>
                      <a:pt x="82" y="11"/>
                      <a:pt x="83" y="9"/>
                      <a:pt x="82" y="9"/>
                    </a:cubicBezTo>
                    <a:cubicBezTo>
                      <a:pt x="73" y="4"/>
                      <a:pt x="64" y="5"/>
                      <a:pt x="54" y="7"/>
                    </a:cubicBezTo>
                    <a:close/>
                  </a:path>
                </a:pathLst>
              </a:custGeom>
              <a:solidFill>
                <a:srgbClr val="FFFFFF">
                  <a:alpha val="100000"/>
                </a:srgbClr>
              </a:solidFill>
              <a:ln w="9525">
                <a:noFill/>
              </a:ln>
            </p:spPr>
            <p:txBody>
              <a:bodyPr/>
              <a:p>
                <a:endParaRPr lang="zh-CN" altLang="en-US"/>
              </a:p>
            </p:txBody>
          </p:sp>
          <p:sp>
            <p:nvSpPr>
              <p:cNvPr id="16512" name="Freeform 451"/>
              <p:cNvSpPr/>
              <p:nvPr/>
            </p:nvSpPr>
            <p:spPr>
              <a:xfrm>
                <a:off x="6773069" y="2276475"/>
                <a:ext cx="292100" cy="100013"/>
              </a:xfrm>
              <a:custGeom>
                <a:avLst/>
                <a:gdLst>
                  <a:gd name="txL" fmla="*/ 0 w 38"/>
                  <a:gd name="txT" fmla="*/ 0 h 13"/>
                  <a:gd name="txR" fmla="*/ 38 w 38"/>
                  <a:gd name="txB" fmla="*/ 13 h 13"/>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Lst>
                <a:rect l="txL" t="txT" r="txR" b="txB"/>
                <a:pathLst>
                  <a:path w="38" h="13">
                    <a:moveTo>
                      <a:pt x="37" y="2"/>
                    </a:moveTo>
                    <a:cubicBezTo>
                      <a:pt x="38" y="2"/>
                      <a:pt x="38" y="0"/>
                      <a:pt x="37" y="0"/>
                    </a:cubicBezTo>
                    <a:cubicBezTo>
                      <a:pt x="26" y="1"/>
                      <a:pt x="14" y="5"/>
                      <a:pt x="3" y="9"/>
                    </a:cubicBezTo>
                    <a:cubicBezTo>
                      <a:pt x="0" y="9"/>
                      <a:pt x="5" y="13"/>
                      <a:pt x="5" y="10"/>
                    </a:cubicBezTo>
                    <a:cubicBezTo>
                      <a:pt x="5" y="7"/>
                      <a:pt x="19" y="5"/>
                      <a:pt x="21" y="5"/>
                    </a:cubicBezTo>
                    <a:cubicBezTo>
                      <a:pt x="27" y="4"/>
                      <a:pt x="32" y="2"/>
                      <a:pt x="37" y="2"/>
                    </a:cubicBezTo>
                    <a:close/>
                  </a:path>
                </a:pathLst>
              </a:custGeom>
              <a:solidFill>
                <a:srgbClr val="FFFFFF">
                  <a:alpha val="100000"/>
                </a:srgbClr>
              </a:solidFill>
              <a:ln w="9525">
                <a:noFill/>
              </a:ln>
            </p:spPr>
            <p:txBody>
              <a:bodyPr/>
              <a:p>
                <a:endParaRPr lang="zh-CN" altLang="en-US"/>
              </a:p>
            </p:txBody>
          </p:sp>
          <p:sp>
            <p:nvSpPr>
              <p:cNvPr id="16513" name="Freeform 452"/>
              <p:cNvSpPr/>
              <p:nvPr/>
            </p:nvSpPr>
            <p:spPr>
              <a:xfrm>
                <a:off x="6803231" y="2330450"/>
                <a:ext cx="277813" cy="100013"/>
              </a:xfrm>
              <a:custGeom>
                <a:avLst/>
                <a:gdLst>
                  <a:gd name="txL" fmla="*/ 0 w 36"/>
                  <a:gd name="txT" fmla="*/ 0 h 13"/>
                  <a:gd name="txR" fmla="*/ 36 w 36"/>
                  <a:gd name="txB" fmla="*/ 13 h 13"/>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Lst>
                <a:rect l="txL" t="txT" r="txR" b="txB"/>
                <a:pathLst>
                  <a:path w="36" h="13">
                    <a:moveTo>
                      <a:pt x="4" y="11"/>
                    </a:moveTo>
                    <a:cubicBezTo>
                      <a:pt x="7" y="6"/>
                      <a:pt x="16" y="4"/>
                      <a:pt x="21" y="3"/>
                    </a:cubicBezTo>
                    <a:cubicBezTo>
                      <a:pt x="25" y="2"/>
                      <a:pt x="30" y="2"/>
                      <a:pt x="35" y="2"/>
                    </a:cubicBezTo>
                    <a:cubicBezTo>
                      <a:pt x="36" y="1"/>
                      <a:pt x="36" y="1"/>
                      <a:pt x="35" y="0"/>
                    </a:cubicBezTo>
                    <a:cubicBezTo>
                      <a:pt x="30" y="0"/>
                      <a:pt x="24" y="0"/>
                      <a:pt x="19" y="2"/>
                    </a:cubicBezTo>
                    <a:cubicBezTo>
                      <a:pt x="14" y="3"/>
                      <a:pt x="8" y="7"/>
                      <a:pt x="3" y="9"/>
                    </a:cubicBezTo>
                    <a:cubicBezTo>
                      <a:pt x="0" y="9"/>
                      <a:pt x="3" y="13"/>
                      <a:pt x="4" y="11"/>
                    </a:cubicBezTo>
                    <a:close/>
                  </a:path>
                </a:pathLst>
              </a:custGeom>
              <a:solidFill>
                <a:srgbClr val="FFFFFF">
                  <a:alpha val="100000"/>
                </a:srgbClr>
              </a:solidFill>
              <a:ln w="9525">
                <a:noFill/>
              </a:ln>
            </p:spPr>
            <p:txBody>
              <a:bodyPr/>
              <a:p>
                <a:endParaRPr lang="zh-CN" altLang="en-US"/>
              </a:p>
            </p:txBody>
          </p:sp>
          <p:sp>
            <p:nvSpPr>
              <p:cNvPr id="16514" name="Freeform 453"/>
              <p:cNvSpPr/>
              <p:nvPr/>
            </p:nvSpPr>
            <p:spPr>
              <a:xfrm>
                <a:off x="6841331" y="2384425"/>
                <a:ext cx="247650" cy="68263"/>
              </a:xfrm>
              <a:custGeom>
                <a:avLst/>
                <a:gdLst>
                  <a:gd name="txL" fmla="*/ 0 w 32"/>
                  <a:gd name="txT" fmla="*/ 0 h 9"/>
                  <a:gd name="txR" fmla="*/ 32 w 32"/>
                  <a:gd name="txB" fmla="*/ 9 h 9"/>
                </a:gdLst>
                <a:ahLst/>
                <a:cxnLst>
                  <a:cxn ang="0">
                    <a:pos x="0" y="2147483647"/>
                  </a:cxn>
                  <a:cxn ang="0">
                    <a:pos x="2147483647" y="2147483647"/>
                  </a:cxn>
                  <a:cxn ang="0">
                    <a:pos x="2147483647" y="2147483647"/>
                  </a:cxn>
                  <a:cxn ang="0">
                    <a:pos x="2147483647" y="0"/>
                  </a:cxn>
                  <a:cxn ang="0">
                    <a:pos x="2147483647" y="2147483647"/>
                  </a:cxn>
                  <a:cxn ang="0">
                    <a:pos x="0" y="2147483647"/>
                  </a:cxn>
                  <a:cxn ang="0">
                    <a:pos x="0" y="2147483647"/>
                  </a:cxn>
                </a:cxnLst>
                <a:rect l="txL" t="txT" r="txR" b="txB"/>
                <a:pathLst>
                  <a:path w="32" h="9">
                    <a:moveTo>
                      <a:pt x="0" y="9"/>
                    </a:moveTo>
                    <a:cubicBezTo>
                      <a:pt x="5" y="6"/>
                      <a:pt x="11" y="6"/>
                      <a:pt x="16" y="4"/>
                    </a:cubicBezTo>
                    <a:cubicBezTo>
                      <a:pt x="21" y="3"/>
                      <a:pt x="27" y="2"/>
                      <a:pt x="32" y="1"/>
                    </a:cubicBezTo>
                    <a:cubicBezTo>
                      <a:pt x="32" y="1"/>
                      <a:pt x="32" y="0"/>
                      <a:pt x="32" y="0"/>
                    </a:cubicBezTo>
                    <a:cubicBezTo>
                      <a:pt x="25" y="1"/>
                      <a:pt x="19" y="3"/>
                      <a:pt x="13" y="4"/>
                    </a:cubicBezTo>
                    <a:cubicBezTo>
                      <a:pt x="8" y="5"/>
                      <a:pt x="4" y="6"/>
                      <a:pt x="0" y="9"/>
                    </a:cubicBezTo>
                    <a:cubicBezTo>
                      <a:pt x="0" y="9"/>
                      <a:pt x="0" y="9"/>
                      <a:pt x="0" y="9"/>
                    </a:cubicBezTo>
                    <a:close/>
                  </a:path>
                </a:pathLst>
              </a:custGeom>
              <a:solidFill>
                <a:srgbClr val="FFFFFF">
                  <a:alpha val="100000"/>
                </a:srgbClr>
              </a:solidFill>
              <a:ln w="9525">
                <a:noFill/>
              </a:ln>
            </p:spPr>
            <p:txBody>
              <a:bodyPr/>
              <a:p>
                <a:endParaRPr lang="zh-CN" altLang="en-US"/>
              </a:p>
            </p:txBody>
          </p:sp>
          <p:sp>
            <p:nvSpPr>
              <p:cNvPr id="16515" name="Freeform 454"/>
              <p:cNvSpPr/>
              <p:nvPr/>
            </p:nvSpPr>
            <p:spPr>
              <a:xfrm>
                <a:off x="6849269" y="2422525"/>
                <a:ext cx="269875" cy="69850"/>
              </a:xfrm>
              <a:custGeom>
                <a:avLst/>
                <a:gdLst>
                  <a:gd name="txL" fmla="*/ 0 w 35"/>
                  <a:gd name="txT" fmla="*/ 0 h 9"/>
                  <a:gd name="txR" fmla="*/ 35 w 35"/>
                  <a:gd name="txB" fmla="*/ 9 h 9"/>
                </a:gdLst>
                <a:ahLst/>
                <a:cxnLst>
                  <a:cxn ang="0">
                    <a:pos x="2147483647" y="2147483647"/>
                  </a:cxn>
                  <a:cxn ang="0">
                    <a:pos x="2147483647" y="2147483647"/>
                  </a:cxn>
                  <a:cxn ang="0">
                    <a:pos x="2147483647" y="0"/>
                  </a:cxn>
                  <a:cxn ang="0">
                    <a:pos x="2147483647" y="2147483647"/>
                  </a:cxn>
                  <a:cxn ang="0">
                    <a:pos x="2147483647" y="2147483647"/>
                  </a:cxn>
                  <a:cxn ang="0">
                    <a:pos x="2147483647" y="2147483647"/>
                  </a:cxn>
                </a:cxnLst>
                <a:rect l="txL" t="txT" r="txR" b="txB"/>
                <a:pathLst>
                  <a:path w="35" h="9">
                    <a:moveTo>
                      <a:pt x="1" y="9"/>
                    </a:moveTo>
                    <a:cubicBezTo>
                      <a:pt x="9" y="2"/>
                      <a:pt x="24" y="3"/>
                      <a:pt x="34" y="1"/>
                    </a:cubicBezTo>
                    <a:cubicBezTo>
                      <a:pt x="35" y="1"/>
                      <a:pt x="34" y="0"/>
                      <a:pt x="33" y="0"/>
                    </a:cubicBezTo>
                    <a:cubicBezTo>
                      <a:pt x="26" y="1"/>
                      <a:pt x="19" y="2"/>
                      <a:pt x="12" y="3"/>
                    </a:cubicBezTo>
                    <a:cubicBezTo>
                      <a:pt x="8" y="4"/>
                      <a:pt x="4" y="5"/>
                      <a:pt x="1" y="9"/>
                    </a:cubicBezTo>
                    <a:cubicBezTo>
                      <a:pt x="0" y="9"/>
                      <a:pt x="1" y="9"/>
                      <a:pt x="1" y="9"/>
                    </a:cubicBezTo>
                    <a:close/>
                  </a:path>
                </a:pathLst>
              </a:custGeom>
              <a:solidFill>
                <a:srgbClr val="FFFFFF">
                  <a:alpha val="100000"/>
                </a:srgbClr>
              </a:solidFill>
              <a:ln w="9525">
                <a:noFill/>
              </a:ln>
            </p:spPr>
            <p:txBody>
              <a:bodyPr/>
              <a:p>
                <a:endParaRPr lang="zh-CN" altLang="en-US"/>
              </a:p>
            </p:txBody>
          </p:sp>
          <p:sp>
            <p:nvSpPr>
              <p:cNvPr id="16516" name="Freeform 455"/>
              <p:cNvSpPr/>
              <p:nvPr/>
            </p:nvSpPr>
            <p:spPr>
              <a:xfrm>
                <a:off x="6881019" y="2438400"/>
                <a:ext cx="261938" cy="100013"/>
              </a:xfrm>
              <a:custGeom>
                <a:avLst/>
                <a:gdLst>
                  <a:gd name="txL" fmla="*/ 0 w 34"/>
                  <a:gd name="txT" fmla="*/ 0 h 13"/>
                  <a:gd name="txR" fmla="*/ 34 w 34"/>
                  <a:gd name="txB" fmla="*/ 13 h 13"/>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txL" t="txT" r="txR" b="txB"/>
                <a:pathLst>
                  <a:path w="34" h="13">
                    <a:moveTo>
                      <a:pt x="1" y="12"/>
                    </a:moveTo>
                    <a:cubicBezTo>
                      <a:pt x="3" y="8"/>
                      <a:pt x="14" y="6"/>
                      <a:pt x="18" y="5"/>
                    </a:cubicBezTo>
                    <a:cubicBezTo>
                      <a:pt x="23" y="4"/>
                      <a:pt x="29" y="4"/>
                      <a:pt x="34" y="2"/>
                    </a:cubicBezTo>
                    <a:cubicBezTo>
                      <a:pt x="34" y="2"/>
                      <a:pt x="34" y="1"/>
                      <a:pt x="34" y="1"/>
                    </a:cubicBezTo>
                    <a:cubicBezTo>
                      <a:pt x="27" y="0"/>
                      <a:pt x="19" y="3"/>
                      <a:pt x="12" y="5"/>
                    </a:cubicBezTo>
                    <a:cubicBezTo>
                      <a:pt x="9" y="7"/>
                      <a:pt x="2" y="8"/>
                      <a:pt x="0" y="12"/>
                    </a:cubicBezTo>
                    <a:cubicBezTo>
                      <a:pt x="0" y="12"/>
                      <a:pt x="0" y="13"/>
                      <a:pt x="1" y="12"/>
                    </a:cubicBezTo>
                    <a:close/>
                  </a:path>
                </a:pathLst>
              </a:custGeom>
              <a:solidFill>
                <a:srgbClr val="FFFFFF">
                  <a:alpha val="100000"/>
                </a:srgbClr>
              </a:solidFill>
              <a:ln w="9525">
                <a:noFill/>
              </a:ln>
            </p:spPr>
            <p:txBody>
              <a:bodyPr/>
              <a:p>
                <a:endParaRPr lang="zh-CN" altLang="en-US"/>
              </a:p>
            </p:txBody>
          </p:sp>
          <p:sp>
            <p:nvSpPr>
              <p:cNvPr id="16517" name="Freeform 456"/>
              <p:cNvSpPr/>
              <p:nvPr/>
            </p:nvSpPr>
            <p:spPr>
              <a:xfrm>
                <a:off x="6887369" y="2492375"/>
                <a:ext cx="263525" cy="76200"/>
              </a:xfrm>
              <a:custGeom>
                <a:avLst/>
                <a:gdLst>
                  <a:gd name="txL" fmla="*/ 0 w 34"/>
                  <a:gd name="txT" fmla="*/ 0 h 10"/>
                  <a:gd name="txR" fmla="*/ 34 w 34"/>
                  <a:gd name="txB" fmla="*/ 10 h 10"/>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34" h="10">
                    <a:moveTo>
                      <a:pt x="0" y="10"/>
                    </a:moveTo>
                    <a:cubicBezTo>
                      <a:pt x="7" y="8"/>
                      <a:pt x="13" y="7"/>
                      <a:pt x="20" y="5"/>
                    </a:cubicBezTo>
                    <a:cubicBezTo>
                      <a:pt x="24" y="5"/>
                      <a:pt x="28" y="5"/>
                      <a:pt x="31" y="3"/>
                    </a:cubicBezTo>
                    <a:cubicBezTo>
                      <a:pt x="33" y="3"/>
                      <a:pt x="33" y="3"/>
                      <a:pt x="33" y="2"/>
                    </a:cubicBezTo>
                    <a:cubicBezTo>
                      <a:pt x="34" y="2"/>
                      <a:pt x="34" y="2"/>
                      <a:pt x="33" y="1"/>
                    </a:cubicBezTo>
                    <a:cubicBezTo>
                      <a:pt x="33" y="1"/>
                      <a:pt x="33" y="1"/>
                      <a:pt x="33" y="1"/>
                    </a:cubicBezTo>
                    <a:cubicBezTo>
                      <a:pt x="33" y="0"/>
                      <a:pt x="32" y="0"/>
                      <a:pt x="32" y="1"/>
                    </a:cubicBezTo>
                    <a:cubicBezTo>
                      <a:pt x="32" y="1"/>
                      <a:pt x="31" y="1"/>
                      <a:pt x="31" y="1"/>
                    </a:cubicBezTo>
                    <a:cubicBezTo>
                      <a:pt x="31" y="1"/>
                      <a:pt x="31" y="2"/>
                      <a:pt x="31" y="2"/>
                    </a:cubicBezTo>
                    <a:cubicBezTo>
                      <a:pt x="31" y="2"/>
                      <a:pt x="32" y="2"/>
                      <a:pt x="32" y="2"/>
                    </a:cubicBezTo>
                    <a:cubicBezTo>
                      <a:pt x="29" y="2"/>
                      <a:pt x="17" y="4"/>
                      <a:pt x="16" y="5"/>
                    </a:cubicBezTo>
                    <a:cubicBezTo>
                      <a:pt x="11" y="6"/>
                      <a:pt x="5" y="7"/>
                      <a:pt x="0" y="9"/>
                    </a:cubicBezTo>
                    <a:cubicBezTo>
                      <a:pt x="0" y="9"/>
                      <a:pt x="0" y="10"/>
                      <a:pt x="0" y="10"/>
                    </a:cubicBezTo>
                    <a:close/>
                  </a:path>
                </a:pathLst>
              </a:custGeom>
              <a:solidFill>
                <a:srgbClr val="FFFFFF">
                  <a:alpha val="100000"/>
                </a:srgbClr>
              </a:solidFill>
              <a:ln w="9525">
                <a:noFill/>
              </a:ln>
            </p:spPr>
            <p:txBody>
              <a:bodyPr/>
              <a:p>
                <a:endParaRPr lang="zh-CN" altLang="en-US"/>
              </a:p>
            </p:txBody>
          </p:sp>
          <p:sp>
            <p:nvSpPr>
              <p:cNvPr id="16518" name="Freeform 457"/>
              <p:cNvSpPr>
                <a:spLocks noEditPoints="1"/>
              </p:cNvSpPr>
              <p:nvPr/>
            </p:nvSpPr>
            <p:spPr>
              <a:xfrm>
                <a:off x="7142956" y="2228850"/>
                <a:ext cx="377825" cy="301625"/>
              </a:xfrm>
              <a:custGeom>
                <a:avLst/>
                <a:gdLst>
                  <a:gd name="txL" fmla="*/ 0 w 49"/>
                  <a:gd name="txT" fmla="*/ 0 h 39"/>
                  <a:gd name="txR" fmla="*/ 49 w 49"/>
                  <a:gd name="txB" fmla="*/ 39 h 3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9" h="39">
                    <a:moveTo>
                      <a:pt x="33" y="2"/>
                    </a:moveTo>
                    <a:cubicBezTo>
                      <a:pt x="28" y="0"/>
                      <a:pt x="23" y="0"/>
                      <a:pt x="17" y="1"/>
                    </a:cubicBezTo>
                    <a:cubicBezTo>
                      <a:pt x="13" y="1"/>
                      <a:pt x="7" y="2"/>
                      <a:pt x="3" y="4"/>
                    </a:cubicBezTo>
                    <a:cubicBezTo>
                      <a:pt x="3" y="4"/>
                      <a:pt x="3" y="4"/>
                      <a:pt x="3" y="4"/>
                    </a:cubicBezTo>
                    <a:cubicBezTo>
                      <a:pt x="2" y="2"/>
                      <a:pt x="0" y="4"/>
                      <a:pt x="1" y="5"/>
                    </a:cubicBezTo>
                    <a:cubicBezTo>
                      <a:pt x="9" y="14"/>
                      <a:pt x="12" y="25"/>
                      <a:pt x="16" y="36"/>
                    </a:cubicBezTo>
                    <a:cubicBezTo>
                      <a:pt x="16" y="36"/>
                      <a:pt x="16" y="39"/>
                      <a:pt x="18" y="38"/>
                    </a:cubicBezTo>
                    <a:cubicBezTo>
                      <a:pt x="22" y="35"/>
                      <a:pt x="30" y="35"/>
                      <a:pt x="34" y="35"/>
                    </a:cubicBezTo>
                    <a:cubicBezTo>
                      <a:pt x="39" y="36"/>
                      <a:pt x="42" y="37"/>
                      <a:pt x="47" y="39"/>
                    </a:cubicBezTo>
                    <a:cubicBezTo>
                      <a:pt x="47" y="39"/>
                      <a:pt x="48" y="38"/>
                      <a:pt x="47" y="38"/>
                    </a:cubicBezTo>
                    <a:cubicBezTo>
                      <a:pt x="45" y="35"/>
                      <a:pt x="42" y="34"/>
                      <a:pt x="39" y="34"/>
                    </a:cubicBezTo>
                    <a:cubicBezTo>
                      <a:pt x="39" y="32"/>
                      <a:pt x="37" y="31"/>
                      <a:pt x="36" y="30"/>
                    </a:cubicBezTo>
                    <a:cubicBezTo>
                      <a:pt x="36" y="30"/>
                      <a:pt x="36" y="29"/>
                      <a:pt x="36" y="29"/>
                    </a:cubicBezTo>
                    <a:cubicBezTo>
                      <a:pt x="35" y="26"/>
                      <a:pt x="31" y="24"/>
                      <a:pt x="30" y="21"/>
                    </a:cubicBezTo>
                    <a:cubicBezTo>
                      <a:pt x="30" y="21"/>
                      <a:pt x="31" y="21"/>
                      <a:pt x="31" y="21"/>
                    </a:cubicBezTo>
                    <a:cubicBezTo>
                      <a:pt x="31" y="20"/>
                      <a:pt x="31" y="19"/>
                      <a:pt x="31" y="17"/>
                    </a:cubicBezTo>
                    <a:cubicBezTo>
                      <a:pt x="31" y="17"/>
                      <a:pt x="31" y="17"/>
                      <a:pt x="31" y="17"/>
                    </a:cubicBezTo>
                    <a:cubicBezTo>
                      <a:pt x="32" y="16"/>
                      <a:pt x="32" y="13"/>
                      <a:pt x="31" y="11"/>
                    </a:cubicBezTo>
                    <a:cubicBezTo>
                      <a:pt x="31" y="10"/>
                      <a:pt x="30" y="8"/>
                      <a:pt x="28" y="7"/>
                    </a:cubicBezTo>
                    <a:cubicBezTo>
                      <a:pt x="26" y="6"/>
                      <a:pt x="23" y="6"/>
                      <a:pt x="22" y="7"/>
                    </a:cubicBezTo>
                    <a:cubicBezTo>
                      <a:pt x="20" y="7"/>
                      <a:pt x="18" y="9"/>
                      <a:pt x="18" y="11"/>
                    </a:cubicBezTo>
                    <a:cubicBezTo>
                      <a:pt x="17" y="13"/>
                      <a:pt x="18" y="15"/>
                      <a:pt x="17" y="16"/>
                    </a:cubicBezTo>
                    <a:cubicBezTo>
                      <a:pt x="17" y="17"/>
                      <a:pt x="16" y="17"/>
                      <a:pt x="17" y="18"/>
                    </a:cubicBezTo>
                    <a:cubicBezTo>
                      <a:pt x="17" y="19"/>
                      <a:pt x="18" y="19"/>
                      <a:pt x="18" y="19"/>
                    </a:cubicBezTo>
                    <a:cubicBezTo>
                      <a:pt x="18" y="20"/>
                      <a:pt x="19" y="19"/>
                      <a:pt x="19" y="20"/>
                    </a:cubicBezTo>
                    <a:cubicBezTo>
                      <a:pt x="20" y="20"/>
                      <a:pt x="19" y="21"/>
                      <a:pt x="20" y="22"/>
                    </a:cubicBezTo>
                    <a:cubicBezTo>
                      <a:pt x="20" y="22"/>
                      <a:pt x="21" y="23"/>
                      <a:pt x="21" y="24"/>
                    </a:cubicBezTo>
                    <a:cubicBezTo>
                      <a:pt x="23" y="25"/>
                      <a:pt x="29" y="27"/>
                      <a:pt x="26" y="30"/>
                    </a:cubicBezTo>
                    <a:cubicBezTo>
                      <a:pt x="26" y="30"/>
                      <a:pt x="26" y="30"/>
                      <a:pt x="26" y="30"/>
                    </a:cubicBezTo>
                    <a:cubicBezTo>
                      <a:pt x="25" y="31"/>
                      <a:pt x="25" y="32"/>
                      <a:pt x="25" y="33"/>
                    </a:cubicBezTo>
                    <a:cubicBezTo>
                      <a:pt x="25" y="33"/>
                      <a:pt x="25" y="33"/>
                      <a:pt x="25" y="33"/>
                    </a:cubicBezTo>
                    <a:cubicBezTo>
                      <a:pt x="25" y="33"/>
                      <a:pt x="25" y="33"/>
                      <a:pt x="25" y="33"/>
                    </a:cubicBezTo>
                    <a:cubicBezTo>
                      <a:pt x="25" y="33"/>
                      <a:pt x="25" y="33"/>
                      <a:pt x="25" y="33"/>
                    </a:cubicBezTo>
                    <a:cubicBezTo>
                      <a:pt x="25" y="33"/>
                      <a:pt x="25" y="33"/>
                      <a:pt x="25" y="33"/>
                    </a:cubicBezTo>
                    <a:cubicBezTo>
                      <a:pt x="25" y="33"/>
                      <a:pt x="25" y="33"/>
                      <a:pt x="25" y="33"/>
                    </a:cubicBezTo>
                    <a:cubicBezTo>
                      <a:pt x="25" y="34"/>
                      <a:pt x="25" y="34"/>
                      <a:pt x="25" y="34"/>
                    </a:cubicBezTo>
                    <a:cubicBezTo>
                      <a:pt x="25" y="34"/>
                      <a:pt x="25" y="34"/>
                      <a:pt x="25" y="34"/>
                    </a:cubicBezTo>
                    <a:cubicBezTo>
                      <a:pt x="25" y="34"/>
                      <a:pt x="26" y="35"/>
                      <a:pt x="26" y="34"/>
                    </a:cubicBezTo>
                    <a:cubicBezTo>
                      <a:pt x="26" y="34"/>
                      <a:pt x="26" y="34"/>
                      <a:pt x="26" y="33"/>
                    </a:cubicBezTo>
                    <a:cubicBezTo>
                      <a:pt x="29" y="32"/>
                      <a:pt x="32" y="31"/>
                      <a:pt x="35" y="31"/>
                    </a:cubicBezTo>
                    <a:cubicBezTo>
                      <a:pt x="36" y="31"/>
                      <a:pt x="36" y="31"/>
                      <a:pt x="36" y="31"/>
                    </a:cubicBezTo>
                    <a:cubicBezTo>
                      <a:pt x="36" y="31"/>
                      <a:pt x="37" y="32"/>
                      <a:pt x="37" y="33"/>
                    </a:cubicBezTo>
                    <a:cubicBezTo>
                      <a:pt x="37" y="33"/>
                      <a:pt x="37" y="33"/>
                      <a:pt x="37" y="34"/>
                    </a:cubicBezTo>
                    <a:cubicBezTo>
                      <a:pt x="31" y="33"/>
                      <a:pt x="23" y="36"/>
                      <a:pt x="18" y="35"/>
                    </a:cubicBezTo>
                    <a:cubicBezTo>
                      <a:pt x="14" y="25"/>
                      <a:pt x="9" y="15"/>
                      <a:pt x="4" y="5"/>
                    </a:cubicBezTo>
                    <a:cubicBezTo>
                      <a:pt x="8" y="3"/>
                      <a:pt x="14" y="3"/>
                      <a:pt x="18" y="2"/>
                    </a:cubicBezTo>
                    <a:cubicBezTo>
                      <a:pt x="23" y="2"/>
                      <a:pt x="27" y="2"/>
                      <a:pt x="32" y="4"/>
                    </a:cubicBezTo>
                    <a:cubicBezTo>
                      <a:pt x="38" y="15"/>
                      <a:pt x="42" y="26"/>
                      <a:pt x="48" y="37"/>
                    </a:cubicBezTo>
                    <a:cubicBezTo>
                      <a:pt x="48" y="38"/>
                      <a:pt x="49" y="38"/>
                      <a:pt x="49" y="37"/>
                    </a:cubicBezTo>
                    <a:cubicBezTo>
                      <a:pt x="46" y="25"/>
                      <a:pt x="39" y="14"/>
                      <a:pt x="33" y="4"/>
                    </a:cubicBezTo>
                    <a:cubicBezTo>
                      <a:pt x="34" y="4"/>
                      <a:pt x="34" y="3"/>
                      <a:pt x="33" y="2"/>
                    </a:cubicBezTo>
                    <a:close/>
                    <a:moveTo>
                      <a:pt x="29" y="10"/>
                    </a:moveTo>
                    <a:cubicBezTo>
                      <a:pt x="29" y="11"/>
                      <a:pt x="30" y="12"/>
                      <a:pt x="30" y="14"/>
                    </a:cubicBezTo>
                    <a:cubicBezTo>
                      <a:pt x="30" y="14"/>
                      <a:pt x="30" y="15"/>
                      <a:pt x="30" y="16"/>
                    </a:cubicBezTo>
                    <a:cubicBezTo>
                      <a:pt x="30" y="17"/>
                      <a:pt x="30" y="17"/>
                      <a:pt x="30" y="18"/>
                    </a:cubicBezTo>
                    <a:cubicBezTo>
                      <a:pt x="29" y="18"/>
                      <a:pt x="29" y="18"/>
                      <a:pt x="29" y="19"/>
                    </a:cubicBezTo>
                    <a:cubicBezTo>
                      <a:pt x="29" y="18"/>
                      <a:pt x="29" y="17"/>
                      <a:pt x="29" y="16"/>
                    </a:cubicBezTo>
                    <a:cubicBezTo>
                      <a:pt x="29" y="15"/>
                      <a:pt x="29" y="15"/>
                      <a:pt x="29" y="14"/>
                    </a:cubicBezTo>
                    <a:cubicBezTo>
                      <a:pt x="29" y="13"/>
                      <a:pt x="27" y="13"/>
                      <a:pt x="27" y="11"/>
                    </a:cubicBezTo>
                    <a:cubicBezTo>
                      <a:pt x="27" y="11"/>
                      <a:pt x="27" y="11"/>
                      <a:pt x="26" y="11"/>
                    </a:cubicBezTo>
                    <a:cubicBezTo>
                      <a:pt x="26" y="10"/>
                      <a:pt x="25" y="10"/>
                      <a:pt x="24" y="10"/>
                    </a:cubicBezTo>
                    <a:cubicBezTo>
                      <a:pt x="24" y="10"/>
                      <a:pt x="22" y="10"/>
                      <a:pt x="22" y="9"/>
                    </a:cubicBezTo>
                    <a:cubicBezTo>
                      <a:pt x="23" y="9"/>
                      <a:pt x="22" y="8"/>
                      <a:pt x="22" y="9"/>
                    </a:cubicBezTo>
                    <a:cubicBezTo>
                      <a:pt x="22" y="9"/>
                      <a:pt x="22" y="9"/>
                      <a:pt x="22" y="9"/>
                    </a:cubicBezTo>
                    <a:cubicBezTo>
                      <a:pt x="24" y="7"/>
                      <a:pt x="27" y="7"/>
                      <a:pt x="29" y="10"/>
                    </a:cubicBezTo>
                    <a:close/>
                    <a:moveTo>
                      <a:pt x="21" y="19"/>
                    </a:moveTo>
                    <a:cubicBezTo>
                      <a:pt x="21" y="19"/>
                      <a:pt x="20" y="19"/>
                      <a:pt x="20" y="19"/>
                    </a:cubicBezTo>
                    <a:cubicBezTo>
                      <a:pt x="18" y="19"/>
                      <a:pt x="19" y="16"/>
                      <a:pt x="19" y="15"/>
                    </a:cubicBezTo>
                    <a:cubicBezTo>
                      <a:pt x="18" y="12"/>
                      <a:pt x="19" y="10"/>
                      <a:pt x="21" y="8"/>
                    </a:cubicBezTo>
                    <a:cubicBezTo>
                      <a:pt x="21" y="9"/>
                      <a:pt x="21" y="9"/>
                      <a:pt x="21" y="9"/>
                    </a:cubicBezTo>
                    <a:cubicBezTo>
                      <a:pt x="21" y="9"/>
                      <a:pt x="21" y="9"/>
                      <a:pt x="21" y="9"/>
                    </a:cubicBezTo>
                    <a:cubicBezTo>
                      <a:pt x="21" y="9"/>
                      <a:pt x="21" y="10"/>
                      <a:pt x="21" y="10"/>
                    </a:cubicBezTo>
                    <a:cubicBezTo>
                      <a:pt x="21" y="10"/>
                      <a:pt x="21" y="10"/>
                      <a:pt x="21" y="10"/>
                    </a:cubicBezTo>
                    <a:cubicBezTo>
                      <a:pt x="22" y="11"/>
                      <a:pt x="24" y="11"/>
                      <a:pt x="25" y="11"/>
                    </a:cubicBezTo>
                    <a:cubicBezTo>
                      <a:pt x="26" y="12"/>
                      <a:pt x="25" y="11"/>
                      <a:pt x="26" y="12"/>
                    </a:cubicBezTo>
                    <a:cubicBezTo>
                      <a:pt x="26" y="12"/>
                      <a:pt x="26" y="12"/>
                      <a:pt x="26" y="12"/>
                    </a:cubicBezTo>
                    <a:cubicBezTo>
                      <a:pt x="25" y="12"/>
                      <a:pt x="24" y="13"/>
                      <a:pt x="24" y="14"/>
                    </a:cubicBezTo>
                    <a:cubicBezTo>
                      <a:pt x="24" y="15"/>
                      <a:pt x="25" y="14"/>
                      <a:pt x="25" y="14"/>
                    </a:cubicBezTo>
                    <a:cubicBezTo>
                      <a:pt x="25" y="13"/>
                      <a:pt x="26" y="13"/>
                      <a:pt x="27" y="15"/>
                    </a:cubicBezTo>
                    <a:cubicBezTo>
                      <a:pt x="27" y="15"/>
                      <a:pt x="27" y="15"/>
                      <a:pt x="27" y="16"/>
                    </a:cubicBezTo>
                    <a:cubicBezTo>
                      <a:pt x="27" y="16"/>
                      <a:pt x="27" y="17"/>
                      <a:pt x="27" y="17"/>
                    </a:cubicBezTo>
                    <a:cubicBezTo>
                      <a:pt x="27" y="17"/>
                      <a:pt x="27" y="17"/>
                      <a:pt x="27" y="17"/>
                    </a:cubicBezTo>
                    <a:cubicBezTo>
                      <a:pt x="26" y="17"/>
                      <a:pt x="26" y="16"/>
                      <a:pt x="26" y="16"/>
                    </a:cubicBezTo>
                    <a:cubicBezTo>
                      <a:pt x="26" y="16"/>
                      <a:pt x="26" y="16"/>
                      <a:pt x="26" y="16"/>
                    </a:cubicBezTo>
                    <a:cubicBezTo>
                      <a:pt x="26" y="16"/>
                      <a:pt x="26" y="16"/>
                      <a:pt x="26" y="16"/>
                    </a:cubicBezTo>
                    <a:cubicBezTo>
                      <a:pt x="26" y="17"/>
                      <a:pt x="25" y="17"/>
                      <a:pt x="26" y="17"/>
                    </a:cubicBezTo>
                    <a:cubicBezTo>
                      <a:pt x="26" y="18"/>
                      <a:pt x="26" y="18"/>
                      <a:pt x="27" y="18"/>
                    </a:cubicBezTo>
                    <a:cubicBezTo>
                      <a:pt x="27" y="19"/>
                      <a:pt x="28" y="20"/>
                      <a:pt x="29" y="21"/>
                    </a:cubicBezTo>
                    <a:cubicBezTo>
                      <a:pt x="29" y="23"/>
                      <a:pt x="32" y="25"/>
                      <a:pt x="33" y="28"/>
                    </a:cubicBezTo>
                    <a:cubicBezTo>
                      <a:pt x="31" y="28"/>
                      <a:pt x="30" y="28"/>
                      <a:pt x="28" y="29"/>
                    </a:cubicBezTo>
                    <a:cubicBezTo>
                      <a:pt x="29" y="25"/>
                      <a:pt x="21" y="23"/>
                      <a:pt x="21" y="19"/>
                    </a:cubicBezTo>
                    <a:close/>
                    <a:moveTo>
                      <a:pt x="27" y="32"/>
                    </a:moveTo>
                    <a:cubicBezTo>
                      <a:pt x="27" y="32"/>
                      <a:pt x="27" y="32"/>
                      <a:pt x="27" y="32"/>
                    </a:cubicBezTo>
                    <a:cubicBezTo>
                      <a:pt x="27" y="32"/>
                      <a:pt x="27" y="32"/>
                      <a:pt x="27" y="32"/>
                    </a:cubicBezTo>
                    <a:cubicBezTo>
                      <a:pt x="27" y="32"/>
                      <a:pt x="27" y="32"/>
                      <a:pt x="27" y="32"/>
                    </a:cubicBezTo>
                    <a:cubicBezTo>
                      <a:pt x="27" y="32"/>
                      <a:pt x="27" y="32"/>
                      <a:pt x="27" y="32"/>
                    </a:cubicBezTo>
                    <a:cubicBezTo>
                      <a:pt x="27" y="32"/>
                      <a:pt x="27" y="32"/>
                      <a:pt x="27" y="32"/>
                    </a:cubicBezTo>
                    <a:cubicBezTo>
                      <a:pt x="27" y="32"/>
                      <a:pt x="26" y="32"/>
                      <a:pt x="26" y="32"/>
                    </a:cubicBezTo>
                    <a:cubicBezTo>
                      <a:pt x="28" y="30"/>
                      <a:pt x="31" y="29"/>
                      <a:pt x="34" y="28"/>
                    </a:cubicBezTo>
                    <a:cubicBezTo>
                      <a:pt x="34" y="28"/>
                      <a:pt x="34" y="28"/>
                      <a:pt x="34" y="28"/>
                    </a:cubicBezTo>
                    <a:cubicBezTo>
                      <a:pt x="34" y="29"/>
                      <a:pt x="35" y="29"/>
                      <a:pt x="35" y="30"/>
                    </a:cubicBezTo>
                    <a:cubicBezTo>
                      <a:pt x="32" y="30"/>
                      <a:pt x="30" y="31"/>
                      <a:pt x="27" y="32"/>
                    </a:cubicBezTo>
                    <a:cubicBezTo>
                      <a:pt x="27" y="32"/>
                      <a:pt x="27" y="32"/>
                      <a:pt x="27" y="32"/>
                    </a:cubicBezTo>
                    <a:close/>
                  </a:path>
                </a:pathLst>
              </a:custGeom>
              <a:solidFill>
                <a:srgbClr val="FFFFFF">
                  <a:alpha val="100000"/>
                </a:srgbClr>
              </a:solidFill>
              <a:ln w="9525">
                <a:noFill/>
              </a:ln>
            </p:spPr>
            <p:txBody>
              <a:bodyPr/>
              <a:p>
                <a:endParaRPr lang="zh-CN" altLang="en-US"/>
              </a:p>
            </p:txBody>
          </p:sp>
          <p:sp>
            <p:nvSpPr>
              <p:cNvPr id="16519" name="Freeform 458"/>
              <p:cNvSpPr/>
              <p:nvPr/>
            </p:nvSpPr>
            <p:spPr>
              <a:xfrm>
                <a:off x="7296944" y="2330450"/>
                <a:ext cx="7938" cy="6350"/>
              </a:xfrm>
              <a:custGeom>
                <a:avLst/>
                <a:gdLst>
                  <a:gd name="txL" fmla="*/ 0 w 1"/>
                  <a:gd name="txT" fmla="*/ 0 h 1"/>
                  <a:gd name="txR" fmla="*/ 1 w 1"/>
                  <a:gd name="txB" fmla="*/ 1 h 1"/>
                </a:gdLst>
                <a:ahLst/>
                <a:cxnLst>
                  <a:cxn ang="0">
                    <a:pos x="2147483647" y="0"/>
                  </a:cxn>
                  <a:cxn ang="0">
                    <a:pos x="0" y="0"/>
                  </a:cxn>
                  <a:cxn ang="0">
                    <a:pos x="0" y="2147483647"/>
                  </a:cxn>
                  <a:cxn ang="0">
                    <a:pos x="0" y="2147483647"/>
                  </a:cxn>
                  <a:cxn ang="0">
                    <a:pos x="0" y="2147483647"/>
                  </a:cxn>
                  <a:cxn ang="0">
                    <a:pos x="2147483647" y="2147483647"/>
                  </a:cxn>
                  <a:cxn ang="0">
                    <a:pos x="2147483647" y="2147483647"/>
                  </a:cxn>
                  <a:cxn ang="0">
                    <a:pos x="2147483647" y="0"/>
                  </a:cxn>
                  <a:cxn ang="0">
                    <a:pos x="2147483647" y="0"/>
                  </a:cxn>
                </a:cxnLst>
                <a:rect l="txL" t="txT" r="txR" b="txB"/>
                <a:pathLst>
                  <a:path w="1" h="1">
                    <a:moveTo>
                      <a:pt x="1" y="0"/>
                    </a:moveTo>
                    <a:cubicBezTo>
                      <a:pt x="0" y="0"/>
                      <a:pt x="0" y="0"/>
                      <a:pt x="0" y="0"/>
                    </a:cubicBezTo>
                    <a:cubicBezTo>
                      <a:pt x="0" y="0"/>
                      <a:pt x="0" y="1"/>
                      <a:pt x="0" y="1"/>
                    </a:cubicBezTo>
                    <a:cubicBezTo>
                      <a:pt x="0" y="1"/>
                      <a:pt x="0" y="1"/>
                      <a:pt x="0" y="1"/>
                    </a:cubicBezTo>
                    <a:cubicBezTo>
                      <a:pt x="0" y="1"/>
                      <a:pt x="0" y="1"/>
                      <a:pt x="0" y="1"/>
                    </a:cubicBezTo>
                    <a:cubicBezTo>
                      <a:pt x="0" y="1"/>
                      <a:pt x="0" y="1"/>
                      <a:pt x="1" y="1"/>
                    </a:cubicBezTo>
                    <a:cubicBezTo>
                      <a:pt x="1" y="1"/>
                      <a:pt x="1" y="1"/>
                      <a:pt x="1" y="1"/>
                    </a:cubicBezTo>
                    <a:cubicBezTo>
                      <a:pt x="1" y="1"/>
                      <a:pt x="1" y="0"/>
                      <a:pt x="1" y="0"/>
                    </a:cubicBezTo>
                    <a:cubicBezTo>
                      <a:pt x="1" y="0"/>
                      <a:pt x="1" y="0"/>
                      <a:pt x="1" y="0"/>
                    </a:cubicBezTo>
                    <a:close/>
                  </a:path>
                </a:pathLst>
              </a:custGeom>
              <a:solidFill>
                <a:srgbClr val="FFFFFF">
                  <a:alpha val="100000"/>
                </a:srgbClr>
              </a:solidFill>
              <a:ln w="9525">
                <a:noFill/>
              </a:ln>
            </p:spPr>
            <p:txBody>
              <a:bodyPr/>
              <a:p>
                <a:endParaRPr lang="zh-CN" altLang="en-US"/>
              </a:p>
            </p:txBody>
          </p:sp>
          <p:sp>
            <p:nvSpPr>
              <p:cNvPr id="16520" name="Freeform 459"/>
              <p:cNvSpPr/>
              <p:nvPr/>
            </p:nvSpPr>
            <p:spPr>
              <a:xfrm>
                <a:off x="7389019" y="1712913"/>
                <a:ext cx="663575" cy="269875"/>
              </a:xfrm>
              <a:custGeom>
                <a:avLst/>
                <a:gdLst>
                  <a:gd name="txL" fmla="*/ 0 w 86"/>
                  <a:gd name="txT" fmla="*/ 0 h 35"/>
                  <a:gd name="txR" fmla="*/ 86 w 86"/>
                  <a:gd name="txB" fmla="*/ 35 h 35"/>
                </a:gdLst>
                <a:ahLst/>
                <a:cxnLst>
                  <a:cxn ang="0">
                    <a:pos x="2147483647" y="2147483647"/>
                  </a:cxn>
                  <a:cxn ang="0">
                    <a:pos x="2147483647" y="2147483647"/>
                  </a:cxn>
                  <a:cxn ang="0">
                    <a:pos x="0" y="2147483647"/>
                  </a:cxn>
                  <a:cxn ang="0">
                    <a:pos x="2147483647" y="2147483647"/>
                  </a:cxn>
                  <a:cxn ang="0">
                    <a:pos x="2147483647" y="2147483647"/>
                  </a:cxn>
                </a:cxnLst>
                <a:rect l="txL" t="txT" r="txR" b="txB"/>
                <a:pathLst>
                  <a:path w="86" h="35">
                    <a:moveTo>
                      <a:pt x="85" y="6"/>
                    </a:moveTo>
                    <a:cubicBezTo>
                      <a:pt x="86" y="6"/>
                      <a:pt x="86" y="5"/>
                      <a:pt x="85" y="5"/>
                    </a:cubicBezTo>
                    <a:cubicBezTo>
                      <a:pt x="54" y="0"/>
                      <a:pt x="22" y="11"/>
                      <a:pt x="0" y="35"/>
                    </a:cubicBezTo>
                    <a:cubicBezTo>
                      <a:pt x="0" y="35"/>
                      <a:pt x="1" y="35"/>
                      <a:pt x="1" y="35"/>
                    </a:cubicBezTo>
                    <a:cubicBezTo>
                      <a:pt x="24" y="13"/>
                      <a:pt x="53" y="2"/>
                      <a:pt x="85" y="6"/>
                    </a:cubicBezTo>
                    <a:close/>
                  </a:path>
                </a:pathLst>
              </a:custGeom>
              <a:solidFill>
                <a:srgbClr val="FFFFFF">
                  <a:alpha val="100000"/>
                </a:srgbClr>
              </a:solidFill>
              <a:ln w="9525">
                <a:noFill/>
              </a:ln>
            </p:spPr>
            <p:txBody>
              <a:bodyPr/>
              <a:p>
                <a:endParaRPr lang="zh-CN" altLang="en-US"/>
              </a:p>
            </p:txBody>
          </p:sp>
          <p:sp>
            <p:nvSpPr>
              <p:cNvPr id="16521" name="Freeform 460"/>
              <p:cNvSpPr/>
              <p:nvPr/>
            </p:nvSpPr>
            <p:spPr>
              <a:xfrm>
                <a:off x="7420769" y="1766888"/>
                <a:ext cx="661988" cy="246063"/>
              </a:xfrm>
              <a:custGeom>
                <a:avLst/>
                <a:gdLst>
                  <a:gd name="txL" fmla="*/ 0 w 86"/>
                  <a:gd name="txT" fmla="*/ 0 h 32"/>
                  <a:gd name="txR" fmla="*/ 86 w 86"/>
                  <a:gd name="txB" fmla="*/ 32 h 32"/>
                </a:gdLst>
                <a:ahLst/>
                <a:cxnLst>
                  <a:cxn ang="0">
                    <a:pos x="2147483647" y="2147483647"/>
                  </a:cxn>
                  <a:cxn ang="0">
                    <a:pos x="2147483647" y="2147483647"/>
                  </a:cxn>
                  <a:cxn ang="0">
                    <a:pos x="0" y="2147483647"/>
                  </a:cxn>
                  <a:cxn ang="0">
                    <a:pos x="2147483647" y="2147483647"/>
                  </a:cxn>
                  <a:cxn ang="0">
                    <a:pos x="2147483647" y="2147483647"/>
                  </a:cxn>
                </a:cxnLst>
                <a:rect l="txL" t="txT" r="txR" b="txB"/>
                <a:pathLst>
                  <a:path w="86" h="32">
                    <a:moveTo>
                      <a:pt x="85" y="3"/>
                    </a:moveTo>
                    <a:cubicBezTo>
                      <a:pt x="86" y="3"/>
                      <a:pt x="86" y="1"/>
                      <a:pt x="85" y="1"/>
                    </a:cubicBezTo>
                    <a:cubicBezTo>
                      <a:pt x="58" y="0"/>
                      <a:pt x="19" y="10"/>
                      <a:pt x="0" y="31"/>
                    </a:cubicBezTo>
                    <a:cubicBezTo>
                      <a:pt x="0" y="31"/>
                      <a:pt x="0" y="32"/>
                      <a:pt x="1" y="32"/>
                    </a:cubicBezTo>
                    <a:cubicBezTo>
                      <a:pt x="20" y="11"/>
                      <a:pt x="58" y="2"/>
                      <a:pt x="85" y="3"/>
                    </a:cubicBezTo>
                    <a:close/>
                  </a:path>
                </a:pathLst>
              </a:custGeom>
              <a:solidFill>
                <a:srgbClr val="FFFFFF">
                  <a:alpha val="100000"/>
                </a:srgbClr>
              </a:solidFill>
              <a:ln w="9525">
                <a:noFill/>
              </a:ln>
            </p:spPr>
            <p:txBody>
              <a:bodyPr/>
              <a:p>
                <a:endParaRPr lang="zh-CN" altLang="en-US"/>
              </a:p>
            </p:txBody>
          </p:sp>
          <p:sp>
            <p:nvSpPr>
              <p:cNvPr id="16522" name="Freeform 461"/>
              <p:cNvSpPr/>
              <p:nvPr/>
            </p:nvSpPr>
            <p:spPr>
              <a:xfrm>
                <a:off x="7442994" y="1812925"/>
                <a:ext cx="655638" cy="239713"/>
              </a:xfrm>
              <a:custGeom>
                <a:avLst/>
                <a:gdLst>
                  <a:gd name="txL" fmla="*/ 0 w 85"/>
                  <a:gd name="txT" fmla="*/ 0 h 31"/>
                  <a:gd name="txR" fmla="*/ 85 w 85"/>
                  <a:gd name="txB" fmla="*/ 31 h 31"/>
                </a:gdLst>
                <a:ahLst/>
                <a:cxnLst>
                  <a:cxn ang="0">
                    <a:pos x="2147483647" y="2147483647"/>
                  </a:cxn>
                  <a:cxn ang="0">
                    <a:pos x="2147483647" y="2147483647"/>
                  </a:cxn>
                  <a:cxn ang="0">
                    <a:pos x="0" y="2147483647"/>
                  </a:cxn>
                  <a:cxn ang="0">
                    <a:pos x="2147483647" y="2147483647"/>
                  </a:cxn>
                  <a:cxn ang="0">
                    <a:pos x="2147483647" y="2147483647"/>
                  </a:cxn>
                </a:cxnLst>
                <a:rect l="txL" t="txT" r="txR" b="txB"/>
                <a:pathLst>
                  <a:path w="85" h="31">
                    <a:moveTo>
                      <a:pt x="83" y="2"/>
                    </a:moveTo>
                    <a:cubicBezTo>
                      <a:pt x="84" y="3"/>
                      <a:pt x="85" y="1"/>
                      <a:pt x="84" y="1"/>
                    </a:cubicBezTo>
                    <a:cubicBezTo>
                      <a:pt x="56" y="0"/>
                      <a:pt x="21" y="12"/>
                      <a:pt x="0" y="31"/>
                    </a:cubicBezTo>
                    <a:cubicBezTo>
                      <a:pt x="0" y="31"/>
                      <a:pt x="0" y="31"/>
                      <a:pt x="1" y="31"/>
                    </a:cubicBezTo>
                    <a:cubicBezTo>
                      <a:pt x="22" y="14"/>
                      <a:pt x="56" y="1"/>
                      <a:pt x="83" y="2"/>
                    </a:cubicBezTo>
                    <a:close/>
                  </a:path>
                </a:pathLst>
              </a:custGeom>
              <a:solidFill>
                <a:srgbClr val="FFFFFF">
                  <a:alpha val="100000"/>
                </a:srgbClr>
              </a:solidFill>
              <a:ln w="9525">
                <a:noFill/>
              </a:ln>
            </p:spPr>
            <p:txBody>
              <a:bodyPr/>
              <a:p>
                <a:endParaRPr lang="zh-CN" altLang="en-US"/>
              </a:p>
            </p:txBody>
          </p:sp>
          <p:sp>
            <p:nvSpPr>
              <p:cNvPr id="16523" name="Freeform 462"/>
              <p:cNvSpPr/>
              <p:nvPr/>
            </p:nvSpPr>
            <p:spPr>
              <a:xfrm>
                <a:off x="7504906" y="1858963"/>
                <a:ext cx="593725" cy="239713"/>
              </a:xfrm>
              <a:custGeom>
                <a:avLst/>
                <a:gdLst>
                  <a:gd name="txL" fmla="*/ 0 w 77"/>
                  <a:gd name="txT" fmla="*/ 0 h 31"/>
                  <a:gd name="txR" fmla="*/ 77 w 77"/>
                  <a:gd name="txB" fmla="*/ 31 h 31"/>
                </a:gdLst>
                <a:ahLst/>
                <a:cxnLst>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Lst>
                <a:rect l="txL" t="txT" r="txR" b="txB"/>
                <a:pathLst>
                  <a:path w="77" h="31">
                    <a:moveTo>
                      <a:pt x="34" y="10"/>
                    </a:moveTo>
                    <a:cubicBezTo>
                      <a:pt x="47" y="5"/>
                      <a:pt x="61" y="2"/>
                      <a:pt x="76" y="2"/>
                    </a:cubicBezTo>
                    <a:cubicBezTo>
                      <a:pt x="77" y="2"/>
                      <a:pt x="76" y="0"/>
                      <a:pt x="75" y="0"/>
                    </a:cubicBezTo>
                    <a:cubicBezTo>
                      <a:pt x="60" y="1"/>
                      <a:pt x="45" y="4"/>
                      <a:pt x="31" y="10"/>
                    </a:cubicBezTo>
                    <a:cubicBezTo>
                      <a:pt x="20" y="15"/>
                      <a:pt x="12" y="23"/>
                      <a:pt x="1" y="30"/>
                    </a:cubicBezTo>
                    <a:cubicBezTo>
                      <a:pt x="1" y="30"/>
                      <a:pt x="1" y="29"/>
                      <a:pt x="1" y="29"/>
                    </a:cubicBezTo>
                    <a:cubicBezTo>
                      <a:pt x="1" y="29"/>
                      <a:pt x="1" y="30"/>
                      <a:pt x="0" y="30"/>
                    </a:cubicBezTo>
                    <a:cubicBezTo>
                      <a:pt x="0" y="30"/>
                      <a:pt x="0" y="30"/>
                      <a:pt x="0" y="30"/>
                    </a:cubicBezTo>
                    <a:cubicBezTo>
                      <a:pt x="0" y="30"/>
                      <a:pt x="0" y="30"/>
                      <a:pt x="0" y="30"/>
                    </a:cubicBezTo>
                    <a:cubicBezTo>
                      <a:pt x="0" y="31"/>
                      <a:pt x="1" y="31"/>
                      <a:pt x="1" y="31"/>
                    </a:cubicBezTo>
                    <a:cubicBezTo>
                      <a:pt x="7" y="29"/>
                      <a:pt x="12" y="22"/>
                      <a:pt x="17" y="19"/>
                    </a:cubicBezTo>
                    <a:cubicBezTo>
                      <a:pt x="23" y="16"/>
                      <a:pt x="28" y="13"/>
                      <a:pt x="34" y="10"/>
                    </a:cubicBezTo>
                    <a:close/>
                  </a:path>
                </a:pathLst>
              </a:custGeom>
              <a:solidFill>
                <a:srgbClr val="FFFFFF">
                  <a:alpha val="100000"/>
                </a:srgbClr>
              </a:solidFill>
              <a:ln w="9525">
                <a:noFill/>
              </a:ln>
            </p:spPr>
            <p:txBody>
              <a:bodyPr/>
              <a:p>
                <a:endParaRPr lang="zh-CN" altLang="en-US"/>
              </a:p>
            </p:txBody>
          </p:sp>
          <p:sp>
            <p:nvSpPr>
              <p:cNvPr id="16524" name="Freeform 463"/>
              <p:cNvSpPr>
                <a:spLocks noEditPoints="1"/>
              </p:cNvSpPr>
              <p:nvPr/>
            </p:nvSpPr>
            <p:spPr>
              <a:xfrm>
                <a:off x="7520781" y="1874838"/>
                <a:ext cx="639763" cy="361950"/>
              </a:xfrm>
              <a:custGeom>
                <a:avLst/>
                <a:gdLst>
                  <a:gd name="txL" fmla="*/ 0 w 83"/>
                  <a:gd name="txT" fmla="*/ 0 h 47"/>
                  <a:gd name="txR" fmla="*/ 83 w 83"/>
                  <a:gd name="txB" fmla="*/ 47 h 47"/>
                </a:gdLst>
                <a:ahLst/>
                <a:cxnLst>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3" h="47">
                    <a:moveTo>
                      <a:pt x="82" y="16"/>
                    </a:moveTo>
                    <a:cubicBezTo>
                      <a:pt x="73" y="0"/>
                      <a:pt x="71" y="3"/>
                      <a:pt x="52" y="8"/>
                    </a:cubicBezTo>
                    <a:cubicBezTo>
                      <a:pt x="33" y="14"/>
                      <a:pt x="16" y="22"/>
                      <a:pt x="0" y="33"/>
                    </a:cubicBezTo>
                    <a:cubicBezTo>
                      <a:pt x="0" y="33"/>
                      <a:pt x="0" y="33"/>
                      <a:pt x="0" y="34"/>
                    </a:cubicBezTo>
                    <a:cubicBezTo>
                      <a:pt x="1" y="38"/>
                      <a:pt x="2" y="42"/>
                      <a:pt x="4" y="46"/>
                    </a:cubicBezTo>
                    <a:cubicBezTo>
                      <a:pt x="4" y="46"/>
                      <a:pt x="5" y="47"/>
                      <a:pt x="5" y="46"/>
                    </a:cubicBezTo>
                    <a:cubicBezTo>
                      <a:pt x="28" y="31"/>
                      <a:pt x="54" y="21"/>
                      <a:pt x="82" y="17"/>
                    </a:cubicBezTo>
                    <a:cubicBezTo>
                      <a:pt x="82" y="16"/>
                      <a:pt x="83" y="16"/>
                      <a:pt x="82" y="16"/>
                    </a:cubicBezTo>
                    <a:close/>
                    <a:moveTo>
                      <a:pt x="76" y="16"/>
                    </a:moveTo>
                    <a:cubicBezTo>
                      <a:pt x="74" y="16"/>
                      <a:pt x="72" y="17"/>
                      <a:pt x="71" y="17"/>
                    </a:cubicBezTo>
                    <a:cubicBezTo>
                      <a:pt x="61" y="22"/>
                      <a:pt x="49" y="23"/>
                      <a:pt x="39" y="27"/>
                    </a:cubicBezTo>
                    <a:cubicBezTo>
                      <a:pt x="32" y="30"/>
                      <a:pt x="25" y="33"/>
                      <a:pt x="19" y="36"/>
                    </a:cubicBezTo>
                    <a:cubicBezTo>
                      <a:pt x="11" y="41"/>
                      <a:pt x="4" y="46"/>
                      <a:pt x="1" y="33"/>
                    </a:cubicBezTo>
                    <a:cubicBezTo>
                      <a:pt x="1" y="33"/>
                      <a:pt x="1" y="33"/>
                      <a:pt x="1" y="33"/>
                    </a:cubicBezTo>
                    <a:cubicBezTo>
                      <a:pt x="16" y="24"/>
                      <a:pt x="32" y="16"/>
                      <a:pt x="50" y="10"/>
                    </a:cubicBezTo>
                    <a:cubicBezTo>
                      <a:pt x="54" y="9"/>
                      <a:pt x="61" y="6"/>
                      <a:pt x="66" y="6"/>
                    </a:cubicBezTo>
                    <a:cubicBezTo>
                      <a:pt x="67" y="6"/>
                      <a:pt x="69" y="6"/>
                      <a:pt x="70" y="6"/>
                    </a:cubicBezTo>
                    <a:cubicBezTo>
                      <a:pt x="56" y="10"/>
                      <a:pt x="41" y="14"/>
                      <a:pt x="28" y="21"/>
                    </a:cubicBezTo>
                    <a:cubicBezTo>
                      <a:pt x="28" y="21"/>
                      <a:pt x="28" y="21"/>
                      <a:pt x="29" y="21"/>
                    </a:cubicBezTo>
                    <a:cubicBezTo>
                      <a:pt x="42" y="16"/>
                      <a:pt x="56" y="11"/>
                      <a:pt x="70" y="7"/>
                    </a:cubicBezTo>
                    <a:cubicBezTo>
                      <a:pt x="71" y="7"/>
                      <a:pt x="71" y="7"/>
                      <a:pt x="70" y="6"/>
                    </a:cubicBezTo>
                    <a:cubicBezTo>
                      <a:pt x="78" y="8"/>
                      <a:pt x="80" y="11"/>
                      <a:pt x="76" y="16"/>
                    </a:cubicBezTo>
                    <a:close/>
                  </a:path>
                </a:pathLst>
              </a:custGeom>
              <a:solidFill>
                <a:srgbClr val="FFFFFF">
                  <a:alpha val="100000"/>
                </a:srgbClr>
              </a:solidFill>
              <a:ln w="9525">
                <a:noFill/>
              </a:ln>
            </p:spPr>
            <p:txBody>
              <a:bodyPr/>
              <a:p>
                <a:endParaRPr lang="zh-CN" altLang="en-US"/>
              </a:p>
            </p:txBody>
          </p:sp>
          <p:sp>
            <p:nvSpPr>
              <p:cNvPr id="16525" name="Freeform 464"/>
              <p:cNvSpPr/>
              <p:nvPr/>
            </p:nvSpPr>
            <p:spPr>
              <a:xfrm>
                <a:off x="7566819" y="2066925"/>
                <a:ext cx="123825" cy="61913"/>
              </a:xfrm>
              <a:custGeom>
                <a:avLst/>
                <a:gdLst>
                  <a:gd name="txL" fmla="*/ 0 w 16"/>
                  <a:gd name="txT" fmla="*/ 0 h 8"/>
                  <a:gd name="txR" fmla="*/ 16 w 16"/>
                  <a:gd name="txB" fmla="*/ 8 h 8"/>
                </a:gdLst>
                <a:ahLst/>
                <a:cxnLst>
                  <a:cxn ang="0">
                    <a:pos x="2147483647" y="2147483647"/>
                  </a:cxn>
                  <a:cxn ang="0">
                    <a:pos x="2147483647" y="0"/>
                  </a:cxn>
                  <a:cxn ang="0">
                    <a:pos x="0" y="2147483647"/>
                  </a:cxn>
                  <a:cxn ang="0">
                    <a:pos x="0" y="2147483647"/>
                  </a:cxn>
                  <a:cxn ang="0">
                    <a:pos x="2147483647" y="2147483647"/>
                  </a:cxn>
                  <a:cxn ang="0">
                    <a:pos x="2147483647" y="2147483647"/>
                  </a:cxn>
                </a:cxnLst>
                <a:rect l="txL" t="txT" r="txR" b="txB"/>
                <a:pathLst>
                  <a:path w="16" h="8">
                    <a:moveTo>
                      <a:pt x="16" y="1"/>
                    </a:moveTo>
                    <a:cubicBezTo>
                      <a:pt x="16" y="1"/>
                      <a:pt x="16" y="0"/>
                      <a:pt x="15" y="0"/>
                    </a:cubicBezTo>
                    <a:cubicBezTo>
                      <a:pt x="10" y="1"/>
                      <a:pt x="5" y="5"/>
                      <a:pt x="0" y="8"/>
                    </a:cubicBezTo>
                    <a:cubicBezTo>
                      <a:pt x="0" y="8"/>
                      <a:pt x="0" y="8"/>
                      <a:pt x="0" y="8"/>
                    </a:cubicBezTo>
                    <a:cubicBezTo>
                      <a:pt x="3" y="6"/>
                      <a:pt x="5" y="5"/>
                      <a:pt x="8" y="4"/>
                    </a:cubicBezTo>
                    <a:cubicBezTo>
                      <a:pt x="10" y="3"/>
                      <a:pt x="13" y="2"/>
                      <a:pt x="16" y="1"/>
                    </a:cubicBezTo>
                    <a:close/>
                  </a:path>
                </a:pathLst>
              </a:custGeom>
              <a:solidFill>
                <a:srgbClr val="FFFFFF">
                  <a:alpha val="100000"/>
                </a:srgbClr>
              </a:solidFill>
              <a:ln w="9525">
                <a:noFill/>
              </a:ln>
            </p:spPr>
            <p:txBody>
              <a:bodyPr/>
              <a:p>
                <a:endParaRPr lang="zh-CN" altLang="en-US"/>
              </a:p>
            </p:txBody>
          </p:sp>
          <p:sp>
            <p:nvSpPr>
              <p:cNvPr id="16526" name="Freeform 465"/>
              <p:cNvSpPr/>
              <p:nvPr/>
            </p:nvSpPr>
            <p:spPr>
              <a:xfrm>
                <a:off x="7596981" y="2082800"/>
                <a:ext cx="93663" cy="53975"/>
              </a:xfrm>
              <a:custGeom>
                <a:avLst/>
                <a:gdLst>
                  <a:gd name="txL" fmla="*/ 0 w 12"/>
                  <a:gd name="txT" fmla="*/ 0 h 7"/>
                  <a:gd name="txR" fmla="*/ 12 w 12"/>
                  <a:gd name="txB" fmla="*/ 7 h 7"/>
                </a:gdLst>
                <a:ahLst/>
                <a:cxnLst>
                  <a:cxn ang="0">
                    <a:pos x="0" y="2147483647"/>
                  </a:cxn>
                  <a:cxn ang="0">
                    <a:pos x="0" y="2147483647"/>
                  </a:cxn>
                  <a:cxn ang="0">
                    <a:pos x="2147483647" y="2147483647"/>
                  </a:cxn>
                  <a:cxn ang="0">
                    <a:pos x="2147483647" y="0"/>
                  </a:cxn>
                  <a:cxn ang="0">
                    <a:pos x="0" y="2147483647"/>
                  </a:cxn>
                </a:cxnLst>
                <a:rect l="txL" t="txT" r="txR" b="txB"/>
                <a:pathLst>
                  <a:path w="12" h="7">
                    <a:moveTo>
                      <a:pt x="0" y="6"/>
                    </a:moveTo>
                    <a:cubicBezTo>
                      <a:pt x="0" y="7"/>
                      <a:pt x="0" y="7"/>
                      <a:pt x="0" y="7"/>
                    </a:cubicBezTo>
                    <a:cubicBezTo>
                      <a:pt x="4" y="5"/>
                      <a:pt x="8" y="3"/>
                      <a:pt x="12" y="1"/>
                    </a:cubicBezTo>
                    <a:cubicBezTo>
                      <a:pt x="12" y="1"/>
                      <a:pt x="12" y="0"/>
                      <a:pt x="11" y="0"/>
                    </a:cubicBezTo>
                    <a:cubicBezTo>
                      <a:pt x="7" y="2"/>
                      <a:pt x="3" y="4"/>
                      <a:pt x="0" y="6"/>
                    </a:cubicBezTo>
                    <a:close/>
                  </a:path>
                </a:pathLst>
              </a:custGeom>
              <a:solidFill>
                <a:srgbClr val="FFFFFF">
                  <a:alpha val="100000"/>
                </a:srgbClr>
              </a:solidFill>
              <a:ln w="9525">
                <a:noFill/>
              </a:ln>
            </p:spPr>
            <p:txBody>
              <a:bodyPr/>
              <a:p>
                <a:endParaRPr lang="zh-CN" altLang="en-US"/>
              </a:p>
            </p:txBody>
          </p:sp>
          <p:sp>
            <p:nvSpPr>
              <p:cNvPr id="16527" name="Freeform 466"/>
              <p:cNvSpPr/>
              <p:nvPr/>
            </p:nvSpPr>
            <p:spPr>
              <a:xfrm>
                <a:off x="7589044" y="2112963"/>
                <a:ext cx="115888" cy="53975"/>
              </a:xfrm>
              <a:custGeom>
                <a:avLst/>
                <a:gdLst>
                  <a:gd name="txL" fmla="*/ 0 w 15"/>
                  <a:gd name="txT" fmla="*/ 0 h 7"/>
                  <a:gd name="txR" fmla="*/ 15 w 15"/>
                  <a:gd name="txB" fmla="*/ 7 h 7"/>
                </a:gdLst>
                <a:ahLst/>
                <a:cxnLst>
                  <a:cxn ang="0">
                    <a:pos x="2147483647" y="0"/>
                  </a:cxn>
                  <a:cxn ang="0">
                    <a:pos x="0" y="2147483647"/>
                  </a:cxn>
                  <a:cxn ang="0">
                    <a:pos x="0" y="2147483647"/>
                  </a:cxn>
                  <a:cxn ang="0">
                    <a:pos x="2147483647" y="2147483647"/>
                  </a:cxn>
                  <a:cxn ang="0">
                    <a:pos x="2147483647" y="0"/>
                  </a:cxn>
                </a:cxnLst>
                <a:rect l="txL" t="txT" r="txR" b="txB"/>
                <a:pathLst>
                  <a:path w="15" h="7">
                    <a:moveTo>
                      <a:pt x="14" y="0"/>
                    </a:moveTo>
                    <a:cubicBezTo>
                      <a:pt x="9" y="1"/>
                      <a:pt x="4" y="4"/>
                      <a:pt x="0" y="7"/>
                    </a:cubicBezTo>
                    <a:cubicBezTo>
                      <a:pt x="0" y="7"/>
                      <a:pt x="0" y="7"/>
                      <a:pt x="0" y="7"/>
                    </a:cubicBezTo>
                    <a:cubicBezTo>
                      <a:pt x="5" y="4"/>
                      <a:pt x="9" y="2"/>
                      <a:pt x="14" y="1"/>
                    </a:cubicBezTo>
                    <a:cubicBezTo>
                      <a:pt x="15" y="1"/>
                      <a:pt x="15" y="0"/>
                      <a:pt x="14" y="0"/>
                    </a:cubicBezTo>
                    <a:close/>
                  </a:path>
                </a:pathLst>
              </a:custGeom>
              <a:solidFill>
                <a:srgbClr val="FFFFFF">
                  <a:alpha val="100000"/>
                </a:srgbClr>
              </a:solidFill>
              <a:ln w="9525">
                <a:noFill/>
              </a:ln>
            </p:spPr>
            <p:txBody>
              <a:bodyPr/>
              <a:p>
                <a:endParaRPr lang="zh-CN" altLang="en-US"/>
              </a:p>
            </p:txBody>
          </p:sp>
          <p:sp>
            <p:nvSpPr>
              <p:cNvPr id="16528" name="Freeform 467"/>
              <p:cNvSpPr/>
              <p:nvPr/>
            </p:nvSpPr>
            <p:spPr>
              <a:xfrm>
                <a:off x="7782719" y="1936750"/>
                <a:ext cx="292100" cy="100013"/>
              </a:xfrm>
              <a:custGeom>
                <a:avLst/>
                <a:gdLst>
                  <a:gd name="txL" fmla="*/ 0 w 38"/>
                  <a:gd name="txT" fmla="*/ 0 h 13"/>
                  <a:gd name="txR" fmla="*/ 38 w 38"/>
                  <a:gd name="txB" fmla="*/ 13 h 13"/>
                </a:gdLst>
                <a:ahLst/>
                <a:cxnLst>
                  <a:cxn ang="0">
                    <a:pos x="2147483647" y="2147483647"/>
                  </a:cxn>
                  <a:cxn ang="0">
                    <a:pos x="2147483647" y="0"/>
                  </a:cxn>
                  <a:cxn ang="0">
                    <a:pos x="0" y="2147483647"/>
                  </a:cxn>
                  <a:cxn ang="0">
                    <a:pos x="0" y="2147483647"/>
                  </a:cxn>
                  <a:cxn ang="0">
                    <a:pos x="2147483647" y="2147483647"/>
                  </a:cxn>
                </a:cxnLst>
                <a:rect l="txL" t="txT" r="txR" b="txB"/>
                <a:pathLst>
                  <a:path w="38" h="13">
                    <a:moveTo>
                      <a:pt x="37" y="1"/>
                    </a:moveTo>
                    <a:cubicBezTo>
                      <a:pt x="38" y="1"/>
                      <a:pt x="38" y="0"/>
                      <a:pt x="37" y="0"/>
                    </a:cubicBezTo>
                    <a:cubicBezTo>
                      <a:pt x="25" y="3"/>
                      <a:pt x="12" y="8"/>
                      <a:pt x="0" y="13"/>
                    </a:cubicBezTo>
                    <a:cubicBezTo>
                      <a:pt x="0" y="13"/>
                      <a:pt x="0" y="13"/>
                      <a:pt x="0" y="13"/>
                    </a:cubicBezTo>
                    <a:cubicBezTo>
                      <a:pt x="13" y="10"/>
                      <a:pt x="25" y="4"/>
                      <a:pt x="37" y="1"/>
                    </a:cubicBezTo>
                    <a:close/>
                  </a:path>
                </a:pathLst>
              </a:custGeom>
              <a:solidFill>
                <a:srgbClr val="FFFFFF">
                  <a:alpha val="100000"/>
                </a:srgbClr>
              </a:solidFill>
              <a:ln w="9525">
                <a:noFill/>
              </a:ln>
            </p:spPr>
            <p:txBody>
              <a:bodyPr/>
              <a:p>
                <a:endParaRPr lang="zh-CN" altLang="en-US"/>
              </a:p>
            </p:txBody>
          </p:sp>
          <p:sp>
            <p:nvSpPr>
              <p:cNvPr id="16529" name="Freeform 468"/>
              <p:cNvSpPr/>
              <p:nvPr/>
            </p:nvSpPr>
            <p:spPr>
              <a:xfrm>
                <a:off x="7774781" y="1966913"/>
                <a:ext cx="323850" cy="100013"/>
              </a:xfrm>
              <a:custGeom>
                <a:avLst/>
                <a:gdLst>
                  <a:gd name="txL" fmla="*/ 0 w 42"/>
                  <a:gd name="txT" fmla="*/ 0 h 13"/>
                  <a:gd name="txR" fmla="*/ 42 w 42"/>
                  <a:gd name="txB" fmla="*/ 13 h 13"/>
                </a:gdLst>
                <a:ahLst/>
                <a:cxnLst>
                  <a:cxn ang="0">
                    <a:pos x="2147483647" y="0"/>
                  </a:cxn>
                  <a:cxn ang="0">
                    <a:pos x="0" y="2147483647"/>
                  </a:cxn>
                  <a:cxn ang="0">
                    <a:pos x="0" y="2147483647"/>
                  </a:cxn>
                  <a:cxn ang="0">
                    <a:pos x="2147483647" y="2147483647"/>
                  </a:cxn>
                  <a:cxn ang="0">
                    <a:pos x="2147483647" y="0"/>
                  </a:cxn>
                </a:cxnLst>
                <a:rect l="txL" t="txT" r="txR" b="txB"/>
                <a:pathLst>
                  <a:path w="42" h="13">
                    <a:moveTo>
                      <a:pt x="41" y="0"/>
                    </a:moveTo>
                    <a:cubicBezTo>
                      <a:pt x="27" y="3"/>
                      <a:pt x="13" y="7"/>
                      <a:pt x="0" y="13"/>
                    </a:cubicBezTo>
                    <a:cubicBezTo>
                      <a:pt x="0" y="13"/>
                      <a:pt x="0" y="13"/>
                      <a:pt x="0" y="13"/>
                    </a:cubicBezTo>
                    <a:cubicBezTo>
                      <a:pt x="14" y="8"/>
                      <a:pt x="27" y="4"/>
                      <a:pt x="42" y="1"/>
                    </a:cubicBezTo>
                    <a:cubicBezTo>
                      <a:pt x="42" y="1"/>
                      <a:pt x="42" y="0"/>
                      <a:pt x="41" y="0"/>
                    </a:cubicBezTo>
                    <a:close/>
                  </a:path>
                </a:pathLst>
              </a:custGeom>
              <a:solidFill>
                <a:srgbClr val="FFFFFF">
                  <a:alpha val="100000"/>
                </a:srgbClr>
              </a:solidFill>
              <a:ln w="9525">
                <a:noFill/>
              </a:ln>
            </p:spPr>
            <p:txBody>
              <a:bodyPr/>
              <a:p>
                <a:endParaRPr lang="zh-CN" altLang="en-US"/>
              </a:p>
            </p:txBody>
          </p:sp>
          <p:sp>
            <p:nvSpPr>
              <p:cNvPr id="16530" name="Freeform 469"/>
              <p:cNvSpPr/>
              <p:nvPr/>
            </p:nvSpPr>
            <p:spPr>
              <a:xfrm>
                <a:off x="7589044" y="2160588"/>
                <a:ext cx="215900" cy="107950"/>
              </a:xfrm>
              <a:custGeom>
                <a:avLst/>
                <a:gdLst>
                  <a:gd name="txL" fmla="*/ 0 w 28"/>
                  <a:gd name="txT" fmla="*/ 0 h 14"/>
                  <a:gd name="txR" fmla="*/ 28 w 28"/>
                  <a:gd name="txB" fmla="*/ 14 h 14"/>
                </a:gdLst>
                <a:ahLst/>
                <a:cxnLst>
                  <a:cxn ang="0">
                    <a:pos x="2147483647" y="0"/>
                  </a:cxn>
                  <a:cxn ang="0">
                    <a:pos x="0" y="2147483647"/>
                  </a:cxn>
                  <a:cxn ang="0">
                    <a:pos x="0" y="2147483647"/>
                  </a:cxn>
                  <a:cxn ang="0">
                    <a:pos x="2147483647" y="2147483647"/>
                  </a:cxn>
                  <a:cxn ang="0">
                    <a:pos x="2147483647" y="0"/>
                  </a:cxn>
                </a:cxnLst>
                <a:rect l="txL" t="txT" r="txR" b="txB"/>
                <a:pathLst>
                  <a:path w="28" h="14">
                    <a:moveTo>
                      <a:pt x="28" y="0"/>
                    </a:moveTo>
                    <a:cubicBezTo>
                      <a:pt x="17" y="1"/>
                      <a:pt x="9" y="8"/>
                      <a:pt x="0" y="13"/>
                    </a:cubicBezTo>
                    <a:cubicBezTo>
                      <a:pt x="0" y="13"/>
                      <a:pt x="0" y="14"/>
                      <a:pt x="0" y="13"/>
                    </a:cubicBezTo>
                    <a:cubicBezTo>
                      <a:pt x="9" y="8"/>
                      <a:pt x="17" y="2"/>
                      <a:pt x="28" y="1"/>
                    </a:cubicBezTo>
                    <a:cubicBezTo>
                      <a:pt x="28" y="1"/>
                      <a:pt x="28" y="0"/>
                      <a:pt x="28" y="0"/>
                    </a:cubicBezTo>
                    <a:close/>
                  </a:path>
                </a:pathLst>
              </a:custGeom>
              <a:solidFill>
                <a:srgbClr val="FFFFFF">
                  <a:alpha val="100000"/>
                </a:srgbClr>
              </a:solidFill>
              <a:ln w="9525">
                <a:noFill/>
              </a:ln>
            </p:spPr>
            <p:txBody>
              <a:bodyPr/>
              <a:p>
                <a:endParaRPr lang="zh-CN" altLang="en-US"/>
              </a:p>
            </p:txBody>
          </p:sp>
          <p:sp>
            <p:nvSpPr>
              <p:cNvPr id="16531" name="Freeform 470"/>
              <p:cNvSpPr/>
              <p:nvPr/>
            </p:nvSpPr>
            <p:spPr>
              <a:xfrm>
                <a:off x="7612856" y="2206625"/>
                <a:ext cx="207963" cy="84138"/>
              </a:xfrm>
              <a:custGeom>
                <a:avLst/>
                <a:gdLst>
                  <a:gd name="txL" fmla="*/ 0 w 27"/>
                  <a:gd name="txT" fmla="*/ 0 h 11"/>
                  <a:gd name="txR" fmla="*/ 27 w 27"/>
                  <a:gd name="txB" fmla="*/ 11 h 11"/>
                </a:gdLst>
                <a:ahLst/>
                <a:cxnLst>
                  <a:cxn ang="0">
                    <a:pos x="2147483647" y="0"/>
                  </a:cxn>
                  <a:cxn ang="0">
                    <a:pos x="2147483647" y="0"/>
                  </a:cxn>
                  <a:cxn ang="0">
                    <a:pos x="0" y="2147483647"/>
                  </a:cxn>
                  <a:cxn ang="0">
                    <a:pos x="0" y="2147483647"/>
                  </a:cxn>
                  <a:cxn ang="0">
                    <a:pos x="2147483647" y="2147483647"/>
                  </a:cxn>
                  <a:cxn ang="0">
                    <a:pos x="2147483647" y="0"/>
                  </a:cxn>
                </a:cxnLst>
                <a:rect l="txL" t="txT" r="txR" b="txB"/>
                <a:pathLst>
                  <a:path w="27" h="11">
                    <a:moveTo>
                      <a:pt x="26" y="0"/>
                    </a:moveTo>
                    <a:cubicBezTo>
                      <a:pt x="27" y="0"/>
                      <a:pt x="26" y="0"/>
                      <a:pt x="26" y="0"/>
                    </a:cubicBezTo>
                    <a:cubicBezTo>
                      <a:pt x="17" y="0"/>
                      <a:pt x="6" y="5"/>
                      <a:pt x="0" y="11"/>
                    </a:cubicBezTo>
                    <a:cubicBezTo>
                      <a:pt x="0" y="11"/>
                      <a:pt x="0" y="11"/>
                      <a:pt x="0" y="11"/>
                    </a:cubicBezTo>
                    <a:cubicBezTo>
                      <a:pt x="5" y="9"/>
                      <a:pt x="9" y="6"/>
                      <a:pt x="13" y="4"/>
                    </a:cubicBezTo>
                    <a:cubicBezTo>
                      <a:pt x="18" y="3"/>
                      <a:pt x="22" y="2"/>
                      <a:pt x="26" y="0"/>
                    </a:cubicBezTo>
                    <a:close/>
                  </a:path>
                </a:pathLst>
              </a:custGeom>
              <a:solidFill>
                <a:srgbClr val="FFFFFF">
                  <a:alpha val="100000"/>
                </a:srgbClr>
              </a:solidFill>
              <a:ln w="9525">
                <a:noFill/>
              </a:ln>
            </p:spPr>
            <p:txBody>
              <a:bodyPr/>
              <a:p>
                <a:endParaRPr lang="zh-CN" altLang="en-US"/>
              </a:p>
            </p:txBody>
          </p:sp>
          <p:sp>
            <p:nvSpPr>
              <p:cNvPr id="16532" name="Freeform 471"/>
              <p:cNvSpPr/>
              <p:nvPr/>
            </p:nvSpPr>
            <p:spPr>
              <a:xfrm>
                <a:off x="7636669" y="2260600"/>
                <a:ext cx="184150" cy="84138"/>
              </a:xfrm>
              <a:custGeom>
                <a:avLst/>
                <a:gdLst>
                  <a:gd name="txL" fmla="*/ 0 w 24"/>
                  <a:gd name="txT" fmla="*/ 0 h 11"/>
                  <a:gd name="txR" fmla="*/ 24 w 24"/>
                  <a:gd name="txB" fmla="*/ 11 h 11"/>
                </a:gdLst>
                <a:ahLst/>
                <a:cxnLst>
                  <a:cxn ang="0">
                    <a:pos x="2147483647" y="0"/>
                  </a:cxn>
                  <a:cxn ang="0">
                    <a:pos x="0" y="2147483647"/>
                  </a:cxn>
                  <a:cxn ang="0">
                    <a:pos x="0" y="2147483647"/>
                  </a:cxn>
                  <a:cxn ang="0">
                    <a:pos x="2147483647" y="2147483647"/>
                  </a:cxn>
                  <a:cxn ang="0">
                    <a:pos x="2147483647" y="0"/>
                  </a:cxn>
                </a:cxnLst>
                <a:rect l="txL" t="txT" r="txR" b="txB"/>
                <a:pathLst>
                  <a:path w="24" h="11">
                    <a:moveTo>
                      <a:pt x="24" y="0"/>
                    </a:moveTo>
                    <a:cubicBezTo>
                      <a:pt x="15" y="1"/>
                      <a:pt x="7" y="5"/>
                      <a:pt x="0" y="10"/>
                    </a:cubicBezTo>
                    <a:cubicBezTo>
                      <a:pt x="0" y="10"/>
                      <a:pt x="0" y="11"/>
                      <a:pt x="0" y="10"/>
                    </a:cubicBezTo>
                    <a:cubicBezTo>
                      <a:pt x="8" y="6"/>
                      <a:pt x="16" y="3"/>
                      <a:pt x="24" y="1"/>
                    </a:cubicBezTo>
                    <a:cubicBezTo>
                      <a:pt x="24" y="0"/>
                      <a:pt x="24" y="0"/>
                      <a:pt x="24" y="0"/>
                    </a:cubicBezTo>
                    <a:close/>
                  </a:path>
                </a:pathLst>
              </a:custGeom>
              <a:solidFill>
                <a:srgbClr val="FFFFFF">
                  <a:alpha val="100000"/>
                </a:srgbClr>
              </a:solidFill>
              <a:ln w="9525">
                <a:noFill/>
              </a:ln>
            </p:spPr>
            <p:txBody>
              <a:bodyPr/>
              <a:p>
                <a:endParaRPr lang="zh-CN" altLang="en-US"/>
              </a:p>
            </p:txBody>
          </p:sp>
          <p:sp>
            <p:nvSpPr>
              <p:cNvPr id="16533" name="Freeform 472"/>
              <p:cNvSpPr/>
              <p:nvPr/>
            </p:nvSpPr>
            <p:spPr>
              <a:xfrm>
                <a:off x="7650956" y="2290763"/>
                <a:ext cx="193675" cy="93663"/>
              </a:xfrm>
              <a:custGeom>
                <a:avLst/>
                <a:gdLst>
                  <a:gd name="txL" fmla="*/ 0 w 25"/>
                  <a:gd name="txT" fmla="*/ 0 h 12"/>
                  <a:gd name="txR" fmla="*/ 25 w 25"/>
                  <a:gd name="txB" fmla="*/ 12 h 12"/>
                </a:gdLst>
                <a:ahLst/>
                <a:cxnLst>
                  <a:cxn ang="0">
                    <a:pos x="2147483647" y="0"/>
                  </a:cxn>
                  <a:cxn ang="0">
                    <a:pos x="2147483647" y="2147483647"/>
                  </a:cxn>
                  <a:cxn ang="0">
                    <a:pos x="2147483647" y="2147483647"/>
                  </a:cxn>
                  <a:cxn ang="0">
                    <a:pos x="2147483647" y="2147483647"/>
                  </a:cxn>
                  <a:cxn ang="0">
                    <a:pos x="2147483647" y="0"/>
                  </a:cxn>
                </a:cxnLst>
                <a:rect l="txL" t="txT" r="txR" b="txB"/>
                <a:pathLst>
                  <a:path w="25" h="12">
                    <a:moveTo>
                      <a:pt x="24" y="0"/>
                    </a:moveTo>
                    <a:cubicBezTo>
                      <a:pt x="15" y="3"/>
                      <a:pt x="8" y="6"/>
                      <a:pt x="1" y="11"/>
                    </a:cubicBezTo>
                    <a:cubicBezTo>
                      <a:pt x="0" y="11"/>
                      <a:pt x="0" y="12"/>
                      <a:pt x="1" y="12"/>
                    </a:cubicBezTo>
                    <a:cubicBezTo>
                      <a:pt x="8" y="7"/>
                      <a:pt x="16" y="4"/>
                      <a:pt x="24" y="1"/>
                    </a:cubicBezTo>
                    <a:cubicBezTo>
                      <a:pt x="25" y="1"/>
                      <a:pt x="24" y="0"/>
                      <a:pt x="24" y="0"/>
                    </a:cubicBezTo>
                    <a:close/>
                  </a:path>
                </a:pathLst>
              </a:custGeom>
              <a:solidFill>
                <a:srgbClr val="FFFFFF">
                  <a:alpha val="100000"/>
                </a:srgbClr>
              </a:solidFill>
              <a:ln w="9525">
                <a:noFill/>
              </a:ln>
            </p:spPr>
            <p:txBody>
              <a:bodyPr/>
              <a:p>
                <a:endParaRPr lang="zh-CN" altLang="en-US"/>
              </a:p>
            </p:txBody>
          </p:sp>
          <p:sp>
            <p:nvSpPr>
              <p:cNvPr id="16534" name="Freeform 473"/>
              <p:cNvSpPr/>
              <p:nvPr/>
            </p:nvSpPr>
            <p:spPr>
              <a:xfrm>
                <a:off x="7666831" y="2322513"/>
                <a:ext cx="192088" cy="122238"/>
              </a:xfrm>
              <a:custGeom>
                <a:avLst/>
                <a:gdLst>
                  <a:gd name="txL" fmla="*/ 0 w 25"/>
                  <a:gd name="txT" fmla="*/ 0 h 16"/>
                  <a:gd name="txR" fmla="*/ 25 w 25"/>
                  <a:gd name="txB" fmla="*/ 16 h 16"/>
                </a:gdLst>
                <a:ahLst/>
                <a:cxnLst>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Lst>
                <a:rect l="txL" t="txT" r="txR" b="txB"/>
                <a:pathLst>
                  <a:path w="25" h="16">
                    <a:moveTo>
                      <a:pt x="14" y="6"/>
                    </a:moveTo>
                    <a:cubicBezTo>
                      <a:pt x="18" y="5"/>
                      <a:pt x="21" y="3"/>
                      <a:pt x="25" y="1"/>
                    </a:cubicBezTo>
                    <a:cubicBezTo>
                      <a:pt x="25" y="1"/>
                      <a:pt x="25" y="0"/>
                      <a:pt x="24" y="0"/>
                    </a:cubicBezTo>
                    <a:cubicBezTo>
                      <a:pt x="21" y="1"/>
                      <a:pt x="17" y="3"/>
                      <a:pt x="14" y="5"/>
                    </a:cubicBezTo>
                    <a:cubicBezTo>
                      <a:pt x="11" y="7"/>
                      <a:pt x="6" y="11"/>
                      <a:pt x="2" y="12"/>
                    </a:cubicBezTo>
                    <a:cubicBezTo>
                      <a:pt x="0" y="12"/>
                      <a:pt x="3" y="16"/>
                      <a:pt x="4" y="14"/>
                    </a:cubicBezTo>
                    <a:cubicBezTo>
                      <a:pt x="6" y="10"/>
                      <a:pt x="11" y="8"/>
                      <a:pt x="14" y="6"/>
                    </a:cubicBezTo>
                    <a:close/>
                  </a:path>
                </a:pathLst>
              </a:custGeom>
              <a:solidFill>
                <a:srgbClr val="FFFFFF">
                  <a:alpha val="100000"/>
                </a:srgbClr>
              </a:solidFill>
              <a:ln w="9525">
                <a:noFill/>
              </a:ln>
            </p:spPr>
            <p:txBody>
              <a:bodyPr/>
              <a:p>
                <a:endParaRPr lang="zh-CN" altLang="en-US"/>
              </a:p>
            </p:txBody>
          </p:sp>
          <p:sp>
            <p:nvSpPr>
              <p:cNvPr id="16535" name="Freeform 474"/>
              <p:cNvSpPr/>
              <p:nvPr/>
            </p:nvSpPr>
            <p:spPr>
              <a:xfrm>
                <a:off x="7696994" y="2352675"/>
                <a:ext cx="231775" cy="123825"/>
              </a:xfrm>
              <a:custGeom>
                <a:avLst/>
                <a:gdLst>
                  <a:gd name="txL" fmla="*/ 0 w 30"/>
                  <a:gd name="txT" fmla="*/ 0 h 16"/>
                  <a:gd name="txR" fmla="*/ 30 w 30"/>
                  <a:gd name="txB" fmla="*/ 16 h 16"/>
                </a:gdLst>
                <a:ahLst/>
                <a:cxnLst>
                  <a:cxn ang="0">
                    <a:pos x="2147483647" y="0"/>
                  </a:cxn>
                  <a:cxn ang="0">
                    <a:pos x="2147483647" y="2147483647"/>
                  </a:cxn>
                  <a:cxn ang="0">
                    <a:pos x="2147483647" y="2147483647"/>
                  </a:cxn>
                  <a:cxn ang="0">
                    <a:pos x="2147483647" y="2147483647"/>
                  </a:cxn>
                  <a:cxn ang="0">
                    <a:pos x="2147483647" y="0"/>
                  </a:cxn>
                </a:cxnLst>
                <a:rect l="txL" t="txT" r="txR" b="txB"/>
                <a:pathLst>
                  <a:path w="30" h="16">
                    <a:moveTo>
                      <a:pt x="29" y="0"/>
                    </a:moveTo>
                    <a:cubicBezTo>
                      <a:pt x="19" y="4"/>
                      <a:pt x="9" y="9"/>
                      <a:pt x="1" y="16"/>
                    </a:cubicBezTo>
                    <a:cubicBezTo>
                      <a:pt x="0" y="16"/>
                      <a:pt x="1" y="16"/>
                      <a:pt x="1" y="16"/>
                    </a:cubicBezTo>
                    <a:cubicBezTo>
                      <a:pt x="10" y="10"/>
                      <a:pt x="19" y="5"/>
                      <a:pt x="29" y="1"/>
                    </a:cubicBezTo>
                    <a:cubicBezTo>
                      <a:pt x="30" y="1"/>
                      <a:pt x="30" y="0"/>
                      <a:pt x="29" y="0"/>
                    </a:cubicBezTo>
                    <a:close/>
                  </a:path>
                </a:pathLst>
              </a:custGeom>
              <a:solidFill>
                <a:srgbClr val="FFFFFF">
                  <a:alpha val="100000"/>
                </a:srgbClr>
              </a:solidFill>
              <a:ln w="9525">
                <a:noFill/>
              </a:ln>
            </p:spPr>
            <p:txBody>
              <a:bodyPr/>
              <a:p>
                <a:endParaRPr lang="zh-CN" altLang="en-US"/>
              </a:p>
            </p:txBody>
          </p:sp>
          <p:sp>
            <p:nvSpPr>
              <p:cNvPr id="16536" name="Freeform 475"/>
              <p:cNvSpPr/>
              <p:nvPr/>
            </p:nvSpPr>
            <p:spPr>
              <a:xfrm>
                <a:off x="7882731" y="2112963"/>
                <a:ext cx="107950" cy="223838"/>
              </a:xfrm>
              <a:custGeom>
                <a:avLst/>
                <a:gdLst>
                  <a:gd name="txL" fmla="*/ 0 w 14"/>
                  <a:gd name="txT" fmla="*/ 0 h 29"/>
                  <a:gd name="txR" fmla="*/ 14 w 14"/>
                  <a:gd name="txB" fmla="*/ 29 h 29"/>
                </a:gdLst>
                <a:ahLst/>
                <a:cxnLst>
                  <a:cxn ang="0">
                    <a:pos x="0" y="0"/>
                  </a:cxn>
                  <a:cxn ang="0">
                    <a:pos x="2147483647" y="2147483647"/>
                  </a:cxn>
                  <a:cxn ang="0">
                    <a:pos x="2147483647" y="2147483647"/>
                  </a:cxn>
                  <a:cxn ang="0">
                    <a:pos x="2147483647" y="0"/>
                  </a:cxn>
                  <a:cxn ang="0">
                    <a:pos x="0" y="0"/>
                  </a:cxn>
                </a:cxnLst>
                <a:rect l="txL" t="txT" r="txR" b="txB"/>
                <a:pathLst>
                  <a:path w="14" h="29">
                    <a:moveTo>
                      <a:pt x="0" y="0"/>
                    </a:moveTo>
                    <a:cubicBezTo>
                      <a:pt x="4" y="10"/>
                      <a:pt x="9" y="19"/>
                      <a:pt x="13" y="29"/>
                    </a:cubicBezTo>
                    <a:cubicBezTo>
                      <a:pt x="13" y="29"/>
                      <a:pt x="14" y="29"/>
                      <a:pt x="14" y="28"/>
                    </a:cubicBezTo>
                    <a:cubicBezTo>
                      <a:pt x="10" y="19"/>
                      <a:pt x="6" y="9"/>
                      <a:pt x="1" y="0"/>
                    </a:cubicBezTo>
                    <a:cubicBezTo>
                      <a:pt x="1" y="0"/>
                      <a:pt x="0" y="0"/>
                      <a:pt x="0" y="0"/>
                    </a:cubicBezTo>
                    <a:close/>
                  </a:path>
                </a:pathLst>
              </a:custGeom>
              <a:solidFill>
                <a:srgbClr val="FFFFFF">
                  <a:alpha val="100000"/>
                </a:srgbClr>
              </a:solidFill>
              <a:ln w="9525">
                <a:noFill/>
              </a:ln>
            </p:spPr>
            <p:txBody>
              <a:bodyPr/>
              <a:p>
                <a:endParaRPr lang="zh-CN" altLang="en-US"/>
              </a:p>
            </p:txBody>
          </p:sp>
          <p:sp>
            <p:nvSpPr>
              <p:cNvPr id="16537" name="Freeform 476"/>
              <p:cNvSpPr/>
              <p:nvPr/>
            </p:nvSpPr>
            <p:spPr>
              <a:xfrm>
                <a:off x="7960519" y="2028825"/>
                <a:ext cx="215900" cy="69850"/>
              </a:xfrm>
              <a:custGeom>
                <a:avLst/>
                <a:gdLst>
                  <a:gd name="txL" fmla="*/ 0 w 28"/>
                  <a:gd name="txT" fmla="*/ 0 h 9"/>
                  <a:gd name="txR" fmla="*/ 28 w 28"/>
                  <a:gd name="txB" fmla="*/ 9 h 9"/>
                </a:gdLst>
                <a:ahLst/>
                <a:cxnLst>
                  <a:cxn ang="0">
                    <a:pos x="0" y="2147483647"/>
                  </a:cxn>
                  <a:cxn ang="0">
                    <a:pos x="0" y="2147483647"/>
                  </a:cxn>
                  <a:cxn ang="0">
                    <a:pos x="2147483647" y="2147483647"/>
                  </a:cxn>
                  <a:cxn ang="0">
                    <a:pos x="2147483647" y="2147483647"/>
                  </a:cxn>
                  <a:cxn ang="0">
                    <a:pos x="0" y="2147483647"/>
                  </a:cxn>
                </a:cxnLst>
                <a:rect l="txL" t="txT" r="txR" b="txB"/>
                <a:pathLst>
                  <a:path w="28" h="9">
                    <a:moveTo>
                      <a:pt x="0" y="9"/>
                    </a:moveTo>
                    <a:cubicBezTo>
                      <a:pt x="0" y="9"/>
                      <a:pt x="0" y="9"/>
                      <a:pt x="0" y="9"/>
                    </a:cubicBezTo>
                    <a:cubicBezTo>
                      <a:pt x="9" y="5"/>
                      <a:pt x="18" y="3"/>
                      <a:pt x="28" y="2"/>
                    </a:cubicBezTo>
                    <a:cubicBezTo>
                      <a:pt x="28" y="2"/>
                      <a:pt x="28" y="2"/>
                      <a:pt x="28" y="2"/>
                    </a:cubicBezTo>
                    <a:cubicBezTo>
                      <a:pt x="18" y="0"/>
                      <a:pt x="8" y="4"/>
                      <a:pt x="0" y="9"/>
                    </a:cubicBezTo>
                    <a:close/>
                  </a:path>
                </a:pathLst>
              </a:custGeom>
              <a:solidFill>
                <a:srgbClr val="FFFFFF">
                  <a:alpha val="100000"/>
                </a:srgbClr>
              </a:solidFill>
              <a:ln w="9525">
                <a:noFill/>
              </a:ln>
            </p:spPr>
            <p:txBody>
              <a:bodyPr/>
              <a:p>
                <a:endParaRPr lang="zh-CN" altLang="en-US"/>
              </a:p>
            </p:txBody>
          </p:sp>
          <p:sp>
            <p:nvSpPr>
              <p:cNvPr id="16538" name="Freeform 477"/>
              <p:cNvSpPr/>
              <p:nvPr/>
            </p:nvSpPr>
            <p:spPr>
              <a:xfrm>
                <a:off x="7974806" y="2044700"/>
                <a:ext cx="247650" cy="84138"/>
              </a:xfrm>
              <a:custGeom>
                <a:avLst/>
                <a:gdLst>
                  <a:gd name="txL" fmla="*/ 0 w 32"/>
                  <a:gd name="txT" fmla="*/ 0 h 11"/>
                  <a:gd name="txR" fmla="*/ 32 w 32"/>
                  <a:gd name="txB" fmla="*/ 11 h 11"/>
                </a:gdLst>
                <a:ahLst/>
                <a:cxnLst>
                  <a:cxn ang="0">
                    <a:pos x="0" y="2147483647"/>
                  </a:cxn>
                  <a:cxn ang="0">
                    <a:pos x="0" y="2147483647"/>
                  </a:cxn>
                  <a:cxn ang="0">
                    <a:pos x="2147483647" y="2147483647"/>
                  </a:cxn>
                  <a:cxn ang="0">
                    <a:pos x="2147483647" y="2147483647"/>
                  </a:cxn>
                  <a:cxn ang="0">
                    <a:pos x="2147483647" y="2147483647"/>
                  </a:cxn>
                  <a:cxn ang="0">
                    <a:pos x="2147483647" y="2147483647"/>
                  </a:cxn>
                  <a:cxn ang="0">
                    <a:pos x="0" y="2147483647"/>
                  </a:cxn>
                </a:cxnLst>
                <a:rect l="txL" t="txT" r="txR" b="txB"/>
                <a:pathLst>
                  <a:path w="32" h="11">
                    <a:moveTo>
                      <a:pt x="0" y="11"/>
                    </a:moveTo>
                    <a:cubicBezTo>
                      <a:pt x="0" y="11"/>
                      <a:pt x="0" y="11"/>
                      <a:pt x="0" y="11"/>
                    </a:cubicBezTo>
                    <a:cubicBezTo>
                      <a:pt x="5" y="9"/>
                      <a:pt x="10" y="7"/>
                      <a:pt x="15" y="5"/>
                    </a:cubicBezTo>
                    <a:cubicBezTo>
                      <a:pt x="20" y="4"/>
                      <a:pt x="27" y="1"/>
                      <a:pt x="32" y="3"/>
                    </a:cubicBezTo>
                    <a:cubicBezTo>
                      <a:pt x="32" y="3"/>
                      <a:pt x="32" y="3"/>
                      <a:pt x="32" y="3"/>
                    </a:cubicBezTo>
                    <a:cubicBezTo>
                      <a:pt x="30" y="0"/>
                      <a:pt x="23" y="3"/>
                      <a:pt x="20" y="3"/>
                    </a:cubicBezTo>
                    <a:cubicBezTo>
                      <a:pt x="13" y="5"/>
                      <a:pt x="6" y="7"/>
                      <a:pt x="0" y="11"/>
                    </a:cubicBezTo>
                    <a:close/>
                  </a:path>
                </a:pathLst>
              </a:custGeom>
              <a:solidFill>
                <a:srgbClr val="FFFFFF">
                  <a:alpha val="100000"/>
                </a:srgbClr>
              </a:solidFill>
              <a:ln w="9525">
                <a:noFill/>
              </a:ln>
            </p:spPr>
            <p:txBody>
              <a:bodyPr/>
              <a:p>
                <a:endParaRPr lang="zh-CN" altLang="en-US"/>
              </a:p>
            </p:txBody>
          </p:sp>
          <p:sp>
            <p:nvSpPr>
              <p:cNvPr id="16539" name="Freeform 478"/>
              <p:cNvSpPr/>
              <p:nvPr/>
            </p:nvSpPr>
            <p:spPr>
              <a:xfrm>
                <a:off x="7990681" y="2106613"/>
                <a:ext cx="215900" cy="60325"/>
              </a:xfrm>
              <a:custGeom>
                <a:avLst/>
                <a:gdLst>
                  <a:gd name="txL" fmla="*/ 0 w 28"/>
                  <a:gd name="txT" fmla="*/ 0 h 8"/>
                  <a:gd name="txR" fmla="*/ 28 w 28"/>
                  <a:gd name="txB" fmla="*/ 8 h 8"/>
                </a:gdLst>
                <a:ahLst/>
                <a:cxnLst>
                  <a:cxn ang="0">
                    <a:pos x="2147483647" y="0"/>
                  </a:cxn>
                  <a:cxn ang="0">
                    <a:pos x="0" y="2147483647"/>
                  </a:cxn>
                  <a:cxn ang="0">
                    <a:pos x="2147483647" y="2147483647"/>
                  </a:cxn>
                  <a:cxn ang="0">
                    <a:pos x="2147483647" y="2147483647"/>
                  </a:cxn>
                  <a:cxn ang="0">
                    <a:pos x="2147483647" y="0"/>
                  </a:cxn>
                </a:cxnLst>
                <a:rect l="txL" t="txT" r="txR" b="txB"/>
                <a:pathLst>
                  <a:path w="28" h="8">
                    <a:moveTo>
                      <a:pt x="27" y="0"/>
                    </a:moveTo>
                    <a:cubicBezTo>
                      <a:pt x="18" y="1"/>
                      <a:pt x="9" y="3"/>
                      <a:pt x="0" y="7"/>
                    </a:cubicBezTo>
                    <a:cubicBezTo>
                      <a:pt x="0" y="8"/>
                      <a:pt x="0" y="8"/>
                      <a:pt x="1" y="8"/>
                    </a:cubicBezTo>
                    <a:cubicBezTo>
                      <a:pt x="9" y="4"/>
                      <a:pt x="18" y="2"/>
                      <a:pt x="27" y="1"/>
                    </a:cubicBezTo>
                    <a:cubicBezTo>
                      <a:pt x="28" y="1"/>
                      <a:pt x="28" y="0"/>
                      <a:pt x="27" y="0"/>
                    </a:cubicBezTo>
                    <a:close/>
                  </a:path>
                </a:pathLst>
              </a:custGeom>
              <a:solidFill>
                <a:srgbClr val="FFFFFF">
                  <a:alpha val="100000"/>
                </a:srgbClr>
              </a:solidFill>
              <a:ln w="9525">
                <a:noFill/>
              </a:ln>
            </p:spPr>
            <p:txBody>
              <a:bodyPr/>
              <a:p>
                <a:endParaRPr lang="zh-CN" altLang="en-US"/>
              </a:p>
            </p:txBody>
          </p:sp>
          <p:sp>
            <p:nvSpPr>
              <p:cNvPr id="16540" name="Freeform 479"/>
              <p:cNvSpPr/>
              <p:nvPr/>
            </p:nvSpPr>
            <p:spPr>
              <a:xfrm>
                <a:off x="8014494" y="2144713"/>
                <a:ext cx="192088" cy="53975"/>
              </a:xfrm>
              <a:custGeom>
                <a:avLst/>
                <a:gdLst>
                  <a:gd name="txL" fmla="*/ 0 w 25"/>
                  <a:gd name="txT" fmla="*/ 0 h 7"/>
                  <a:gd name="txR" fmla="*/ 25 w 25"/>
                  <a:gd name="txB" fmla="*/ 7 h 7"/>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25" h="7">
                    <a:moveTo>
                      <a:pt x="24" y="1"/>
                    </a:moveTo>
                    <a:cubicBezTo>
                      <a:pt x="17" y="0"/>
                      <a:pt x="8" y="3"/>
                      <a:pt x="1" y="6"/>
                    </a:cubicBezTo>
                    <a:cubicBezTo>
                      <a:pt x="0" y="6"/>
                      <a:pt x="0" y="7"/>
                      <a:pt x="1" y="7"/>
                    </a:cubicBezTo>
                    <a:cubicBezTo>
                      <a:pt x="9" y="4"/>
                      <a:pt x="16" y="3"/>
                      <a:pt x="24" y="2"/>
                    </a:cubicBezTo>
                    <a:cubicBezTo>
                      <a:pt x="25" y="2"/>
                      <a:pt x="25" y="1"/>
                      <a:pt x="24" y="1"/>
                    </a:cubicBezTo>
                    <a:close/>
                  </a:path>
                </a:pathLst>
              </a:custGeom>
              <a:solidFill>
                <a:srgbClr val="FFFFFF">
                  <a:alpha val="100000"/>
                </a:srgbClr>
              </a:solidFill>
              <a:ln w="9525">
                <a:noFill/>
              </a:ln>
            </p:spPr>
            <p:txBody>
              <a:bodyPr/>
              <a:p>
                <a:endParaRPr lang="zh-CN" altLang="en-US"/>
              </a:p>
            </p:txBody>
          </p:sp>
          <p:sp>
            <p:nvSpPr>
              <p:cNvPr id="16541" name="Freeform 480"/>
              <p:cNvSpPr/>
              <p:nvPr/>
            </p:nvSpPr>
            <p:spPr>
              <a:xfrm>
                <a:off x="8060531" y="2174875"/>
                <a:ext cx="200025" cy="53975"/>
              </a:xfrm>
              <a:custGeom>
                <a:avLst/>
                <a:gdLst>
                  <a:gd name="txL" fmla="*/ 0 w 26"/>
                  <a:gd name="txT" fmla="*/ 0 h 7"/>
                  <a:gd name="txR" fmla="*/ 26 w 26"/>
                  <a:gd name="txB" fmla="*/ 7 h 7"/>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26" h="7">
                    <a:moveTo>
                      <a:pt x="26" y="2"/>
                    </a:moveTo>
                    <a:cubicBezTo>
                      <a:pt x="17" y="0"/>
                      <a:pt x="8" y="3"/>
                      <a:pt x="1" y="6"/>
                    </a:cubicBezTo>
                    <a:cubicBezTo>
                      <a:pt x="0" y="6"/>
                      <a:pt x="1" y="7"/>
                      <a:pt x="1" y="7"/>
                    </a:cubicBezTo>
                    <a:cubicBezTo>
                      <a:pt x="9" y="3"/>
                      <a:pt x="17" y="3"/>
                      <a:pt x="26" y="3"/>
                    </a:cubicBezTo>
                    <a:cubicBezTo>
                      <a:pt x="26" y="3"/>
                      <a:pt x="26" y="2"/>
                      <a:pt x="26" y="2"/>
                    </a:cubicBezTo>
                    <a:close/>
                  </a:path>
                </a:pathLst>
              </a:custGeom>
              <a:solidFill>
                <a:srgbClr val="FFFFFF">
                  <a:alpha val="100000"/>
                </a:srgbClr>
              </a:solidFill>
              <a:ln w="9525">
                <a:noFill/>
              </a:ln>
            </p:spPr>
            <p:txBody>
              <a:bodyPr/>
              <a:p>
                <a:endParaRPr lang="zh-CN" altLang="en-US"/>
              </a:p>
            </p:txBody>
          </p:sp>
          <p:sp>
            <p:nvSpPr>
              <p:cNvPr id="16542" name="Freeform 481"/>
              <p:cNvSpPr/>
              <p:nvPr/>
            </p:nvSpPr>
            <p:spPr>
              <a:xfrm>
                <a:off x="8060531" y="2236788"/>
                <a:ext cx="207963" cy="69850"/>
              </a:xfrm>
              <a:custGeom>
                <a:avLst/>
                <a:gdLst>
                  <a:gd name="txL" fmla="*/ 0 w 27"/>
                  <a:gd name="txT" fmla="*/ 0 h 9"/>
                  <a:gd name="txR" fmla="*/ 27 w 27"/>
                  <a:gd name="txB" fmla="*/ 9 h 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7" h="9">
                    <a:moveTo>
                      <a:pt x="26" y="1"/>
                    </a:moveTo>
                    <a:cubicBezTo>
                      <a:pt x="22" y="0"/>
                      <a:pt x="18" y="1"/>
                      <a:pt x="13" y="2"/>
                    </a:cubicBezTo>
                    <a:cubicBezTo>
                      <a:pt x="10" y="3"/>
                      <a:pt x="6" y="5"/>
                      <a:pt x="3" y="5"/>
                    </a:cubicBezTo>
                    <a:cubicBezTo>
                      <a:pt x="0" y="4"/>
                      <a:pt x="2" y="9"/>
                      <a:pt x="4" y="7"/>
                    </a:cubicBezTo>
                    <a:cubicBezTo>
                      <a:pt x="6" y="3"/>
                      <a:pt x="13" y="3"/>
                      <a:pt x="18" y="2"/>
                    </a:cubicBezTo>
                    <a:cubicBezTo>
                      <a:pt x="21" y="2"/>
                      <a:pt x="24" y="2"/>
                      <a:pt x="26" y="1"/>
                    </a:cubicBezTo>
                    <a:cubicBezTo>
                      <a:pt x="27" y="1"/>
                      <a:pt x="27" y="1"/>
                      <a:pt x="26" y="1"/>
                    </a:cubicBezTo>
                    <a:close/>
                  </a:path>
                </a:pathLst>
              </a:custGeom>
              <a:solidFill>
                <a:srgbClr val="FFFFFF">
                  <a:alpha val="100000"/>
                </a:srgbClr>
              </a:solidFill>
              <a:ln w="9525">
                <a:noFill/>
              </a:ln>
            </p:spPr>
            <p:txBody>
              <a:bodyPr/>
              <a:p>
                <a:endParaRPr lang="zh-CN" altLang="en-US"/>
              </a:p>
            </p:txBody>
          </p:sp>
          <p:sp>
            <p:nvSpPr>
              <p:cNvPr id="16543" name="Freeform 482"/>
              <p:cNvSpPr>
                <a:spLocks noEditPoints="1"/>
              </p:cNvSpPr>
              <p:nvPr/>
            </p:nvSpPr>
            <p:spPr>
              <a:xfrm>
                <a:off x="11299031" y="3973513"/>
                <a:ext cx="485775" cy="979488"/>
              </a:xfrm>
              <a:custGeom>
                <a:avLst/>
                <a:gdLst>
                  <a:gd name="txL" fmla="*/ 0 w 63"/>
                  <a:gd name="txT" fmla="*/ 0 h 127"/>
                  <a:gd name="txR" fmla="*/ 63 w 63"/>
                  <a:gd name="txB" fmla="*/ 127 h 127"/>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3" h="127">
                    <a:moveTo>
                      <a:pt x="57" y="14"/>
                    </a:moveTo>
                    <a:cubicBezTo>
                      <a:pt x="54" y="9"/>
                      <a:pt x="49" y="5"/>
                      <a:pt x="44" y="5"/>
                    </a:cubicBezTo>
                    <a:cubicBezTo>
                      <a:pt x="41" y="4"/>
                      <a:pt x="37" y="5"/>
                      <a:pt x="34" y="5"/>
                    </a:cubicBezTo>
                    <a:cubicBezTo>
                      <a:pt x="26" y="6"/>
                      <a:pt x="21" y="3"/>
                      <a:pt x="15" y="0"/>
                    </a:cubicBezTo>
                    <a:cubicBezTo>
                      <a:pt x="21" y="26"/>
                      <a:pt x="30" y="63"/>
                      <a:pt x="36" y="90"/>
                    </a:cubicBezTo>
                    <a:cubicBezTo>
                      <a:pt x="34" y="90"/>
                      <a:pt x="34" y="90"/>
                      <a:pt x="34" y="90"/>
                    </a:cubicBezTo>
                    <a:cubicBezTo>
                      <a:pt x="24" y="77"/>
                      <a:pt x="9" y="85"/>
                      <a:pt x="4" y="92"/>
                    </a:cubicBezTo>
                    <a:cubicBezTo>
                      <a:pt x="0" y="99"/>
                      <a:pt x="0" y="105"/>
                      <a:pt x="3" y="112"/>
                    </a:cubicBezTo>
                    <a:cubicBezTo>
                      <a:pt x="5" y="117"/>
                      <a:pt x="10" y="122"/>
                      <a:pt x="14" y="124"/>
                    </a:cubicBezTo>
                    <a:cubicBezTo>
                      <a:pt x="20" y="127"/>
                      <a:pt x="30" y="123"/>
                      <a:pt x="35" y="118"/>
                    </a:cubicBezTo>
                    <a:cubicBezTo>
                      <a:pt x="40" y="113"/>
                      <a:pt x="41" y="105"/>
                      <a:pt x="41" y="98"/>
                    </a:cubicBezTo>
                    <a:cubicBezTo>
                      <a:pt x="41" y="91"/>
                      <a:pt x="38" y="84"/>
                      <a:pt x="37" y="77"/>
                    </a:cubicBezTo>
                    <a:cubicBezTo>
                      <a:pt x="33" y="61"/>
                      <a:pt x="28" y="36"/>
                      <a:pt x="24" y="19"/>
                    </a:cubicBezTo>
                    <a:cubicBezTo>
                      <a:pt x="29" y="22"/>
                      <a:pt x="37" y="20"/>
                      <a:pt x="42" y="20"/>
                    </a:cubicBezTo>
                    <a:cubicBezTo>
                      <a:pt x="50" y="19"/>
                      <a:pt x="58" y="22"/>
                      <a:pt x="63" y="29"/>
                    </a:cubicBezTo>
                    <a:cubicBezTo>
                      <a:pt x="62" y="23"/>
                      <a:pt x="60" y="18"/>
                      <a:pt x="57" y="14"/>
                    </a:cubicBezTo>
                    <a:close/>
                    <a:moveTo>
                      <a:pt x="28" y="91"/>
                    </a:moveTo>
                    <a:cubicBezTo>
                      <a:pt x="27" y="92"/>
                      <a:pt x="27" y="93"/>
                      <a:pt x="26" y="93"/>
                    </a:cubicBezTo>
                    <a:cubicBezTo>
                      <a:pt x="26" y="94"/>
                      <a:pt x="25" y="94"/>
                      <a:pt x="25" y="94"/>
                    </a:cubicBezTo>
                    <a:cubicBezTo>
                      <a:pt x="25" y="94"/>
                      <a:pt x="24" y="94"/>
                      <a:pt x="24" y="93"/>
                    </a:cubicBezTo>
                    <a:cubicBezTo>
                      <a:pt x="22" y="92"/>
                      <a:pt x="20" y="92"/>
                      <a:pt x="18" y="92"/>
                    </a:cubicBezTo>
                    <a:cubicBezTo>
                      <a:pt x="18" y="90"/>
                      <a:pt x="19" y="89"/>
                      <a:pt x="19" y="89"/>
                    </a:cubicBezTo>
                    <a:cubicBezTo>
                      <a:pt x="20" y="88"/>
                      <a:pt x="20" y="88"/>
                      <a:pt x="20" y="88"/>
                    </a:cubicBezTo>
                    <a:cubicBezTo>
                      <a:pt x="23" y="86"/>
                      <a:pt x="25" y="87"/>
                      <a:pt x="27" y="89"/>
                    </a:cubicBezTo>
                    <a:cubicBezTo>
                      <a:pt x="28" y="90"/>
                      <a:pt x="28" y="90"/>
                      <a:pt x="28" y="91"/>
                    </a:cubicBezTo>
                    <a:close/>
                  </a:path>
                </a:pathLst>
              </a:custGeom>
              <a:solidFill>
                <a:srgbClr val="FFFFFF">
                  <a:alpha val="100000"/>
                </a:srgbClr>
              </a:solidFill>
              <a:ln w="9525">
                <a:noFill/>
              </a:ln>
            </p:spPr>
            <p:txBody>
              <a:bodyPr/>
              <a:p>
                <a:endParaRPr lang="zh-CN" altLang="en-US"/>
              </a:p>
            </p:txBody>
          </p:sp>
          <p:sp>
            <p:nvSpPr>
              <p:cNvPr id="16544" name="Freeform 483"/>
              <p:cNvSpPr>
                <a:spLocks noEditPoints="1"/>
              </p:cNvSpPr>
              <p:nvPr/>
            </p:nvSpPr>
            <p:spPr>
              <a:xfrm>
                <a:off x="494506" y="0"/>
                <a:ext cx="625475" cy="809625"/>
              </a:xfrm>
              <a:custGeom>
                <a:avLst/>
                <a:gdLst>
                  <a:gd name="txL" fmla="*/ 0 w 81"/>
                  <a:gd name="txT" fmla="*/ 0 h 105"/>
                  <a:gd name="txR" fmla="*/ 81 w 81"/>
                  <a:gd name="txB" fmla="*/ 105 h 105"/>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1" h="105">
                    <a:moveTo>
                      <a:pt x="80" y="26"/>
                    </a:moveTo>
                    <a:cubicBezTo>
                      <a:pt x="79" y="21"/>
                      <a:pt x="77" y="17"/>
                      <a:pt x="73" y="14"/>
                    </a:cubicBezTo>
                    <a:cubicBezTo>
                      <a:pt x="70" y="13"/>
                      <a:pt x="67" y="12"/>
                      <a:pt x="64" y="11"/>
                    </a:cubicBezTo>
                    <a:cubicBezTo>
                      <a:pt x="58" y="9"/>
                      <a:pt x="55" y="5"/>
                      <a:pt x="51" y="0"/>
                    </a:cubicBezTo>
                    <a:cubicBezTo>
                      <a:pt x="46" y="23"/>
                      <a:pt x="40" y="57"/>
                      <a:pt x="35" y="80"/>
                    </a:cubicBezTo>
                    <a:cubicBezTo>
                      <a:pt x="34" y="80"/>
                      <a:pt x="34" y="80"/>
                      <a:pt x="34" y="80"/>
                    </a:cubicBezTo>
                    <a:cubicBezTo>
                      <a:pt x="30" y="66"/>
                      <a:pt x="15" y="67"/>
                      <a:pt x="9" y="71"/>
                    </a:cubicBezTo>
                    <a:cubicBezTo>
                      <a:pt x="3" y="75"/>
                      <a:pt x="0" y="80"/>
                      <a:pt x="0" y="86"/>
                    </a:cubicBezTo>
                    <a:cubicBezTo>
                      <a:pt x="0" y="92"/>
                      <a:pt x="2" y="97"/>
                      <a:pt x="5" y="100"/>
                    </a:cubicBezTo>
                    <a:cubicBezTo>
                      <a:pt x="9" y="105"/>
                      <a:pt x="18" y="105"/>
                      <a:pt x="24" y="103"/>
                    </a:cubicBezTo>
                    <a:cubicBezTo>
                      <a:pt x="30" y="101"/>
                      <a:pt x="34" y="95"/>
                      <a:pt x="36" y="89"/>
                    </a:cubicBezTo>
                    <a:cubicBezTo>
                      <a:pt x="38" y="83"/>
                      <a:pt x="39" y="77"/>
                      <a:pt x="40" y="70"/>
                    </a:cubicBezTo>
                    <a:cubicBezTo>
                      <a:pt x="43" y="56"/>
                      <a:pt x="48" y="34"/>
                      <a:pt x="51" y="19"/>
                    </a:cubicBezTo>
                    <a:cubicBezTo>
                      <a:pt x="54" y="23"/>
                      <a:pt x="61" y="24"/>
                      <a:pt x="66" y="26"/>
                    </a:cubicBezTo>
                    <a:cubicBezTo>
                      <a:pt x="73" y="28"/>
                      <a:pt x="78" y="34"/>
                      <a:pt x="79" y="40"/>
                    </a:cubicBezTo>
                    <a:cubicBezTo>
                      <a:pt x="80" y="36"/>
                      <a:pt x="81" y="31"/>
                      <a:pt x="80" y="26"/>
                    </a:cubicBezTo>
                    <a:close/>
                    <a:moveTo>
                      <a:pt x="28" y="78"/>
                    </a:moveTo>
                    <a:cubicBezTo>
                      <a:pt x="27" y="79"/>
                      <a:pt x="26" y="79"/>
                      <a:pt x="26" y="80"/>
                    </a:cubicBezTo>
                    <a:cubicBezTo>
                      <a:pt x="25" y="80"/>
                      <a:pt x="25" y="80"/>
                      <a:pt x="25" y="80"/>
                    </a:cubicBezTo>
                    <a:cubicBezTo>
                      <a:pt x="24" y="80"/>
                      <a:pt x="24" y="79"/>
                      <a:pt x="24" y="79"/>
                    </a:cubicBezTo>
                    <a:cubicBezTo>
                      <a:pt x="23" y="78"/>
                      <a:pt x="22" y="76"/>
                      <a:pt x="20" y="76"/>
                    </a:cubicBezTo>
                    <a:cubicBezTo>
                      <a:pt x="20" y="75"/>
                      <a:pt x="21" y="74"/>
                      <a:pt x="22" y="74"/>
                    </a:cubicBezTo>
                    <a:cubicBezTo>
                      <a:pt x="23" y="73"/>
                      <a:pt x="23" y="73"/>
                      <a:pt x="23" y="73"/>
                    </a:cubicBezTo>
                    <a:cubicBezTo>
                      <a:pt x="25" y="73"/>
                      <a:pt x="27" y="74"/>
                      <a:pt x="28" y="77"/>
                    </a:cubicBezTo>
                    <a:cubicBezTo>
                      <a:pt x="28" y="77"/>
                      <a:pt x="29" y="78"/>
                      <a:pt x="28" y="78"/>
                    </a:cubicBezTo>
                    <a:close/>
                  </a:path>
                </a:pathLst>
              </a:custGeom>
              <a:solidFill>
                <a:srgbClr val="FFFFFF">
                  <a:alpha val="100000"/>
                </a:srgbClr>
              </a:solidFill>
              <a:ln w="9525">
                <a:noFill/>
              </a:ln>
            </p:spPr>
            <p:txBody>
              <a:bodyPr/>
              <a:p>
                <a:endParaRPr lang="zh-CN" altLang="en-US"/>
              </a:p>
            </p:txBody>
          </p:sp>
          <p:sp>
            <p:nvSpPr>
              <p:cNvPr id="16545" name="Freeform 484"/>
              <p:cNvSpPr>
                <a:spLocks noEditPoints="1"/>
              </p:cNvSpPr>
              <p:nvPr/>
            </p:nvSpPr>
            <p:spPr>
              <a:xfrm>
                <a:off x="10289381" y="957263"/>
                <a:ext cx="269875" cy="407988"/>
              </a:xfrm>
              <a:custGeom>
                <a:avLst/>
                <a:gdLst>
                  <a:gd name="txL" fmla="*/ 0 w 35"/>
                  <a:gd name="txT" fmla="*/ 0 h 53"/>
                  <a:gd name="txR" fmla="*/ 35 w 35"/>
                  <a:gd name="txB" fmla="*/ 53 h 53"/>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5" h="53">
                    <a:moveTo>
                      <a:pt x="34" y="10"/>
                    </a:moveTo>
                    <a:cubicBezTo>
                      <a:pt x="33" y="7"/>
                      <a:pt x="31" y="5"/>
                      <a:pt x="29" y="5"/>
                    </a:cubicBezTo>
                    <a:cubicBezTo>
                      <a:pt x="27" y="4"/>
                      <a:pt x="26" y="4"/>
                      <a:pt x="24" y="4"/>
                    </a:cubicBezTo>
                    <a:cubicBezTo>
                      <a:pt x="21" y="4"/>
                      <a:pt x="19" y="2"/>
                      <a:pt x="16" y="0"/>
                    </a:cubicBezTo>
                    <a:cubicBezTo>
                      <a:pt x="17" y="12"/>
                      <a:pt x="17" y="28"/>
                      <a:pt x="17" y="39"/>
                    </a:cubicBezTo>
                    <a:cubicBezTo>
                      <a:pt x="17" y="39"/>
                      <a:pt x="17" y="39"/>
                      <a:pt x="17" y="39"/>
                    </a:cubicBezTo>
                    <a:cubicBezTo>
                      <a:pt x="13" y="33"/>
                      <a:pt x="6" y="35"/>
                      <a:pt x="3" y="37"/>
                    </a:cubicBezTo>
                    <a:cubicBezTo>
                      <a:pt x="1" y="40"/>
                      <a:pt x="0" y="42"/>
                      <a:pt x="1" y="45"/>
                    </a:cubicBezTo>
                    <a:cubicBezTo>
                      <a:pt x="1" y="48"/>
                      <a:pt x="3" y="50"/>
                      <a:pt x="4" y="51"/>
                    </a:cubicBezTo>
                    <a:cubicBezTo>
                      <a:pt x="7" y="53"/>
                      <a:pt x="12" y="52"/>
                      <a:pt x="14" y="51"/>
                    </a:cubicBezTo>
                    <a:cubicBezTo>
                      <a:pt x="17" y="49"/>
                      <a:pt x="18" y="46"/>
                      <a:pt x="19" y="43"/>
                    </a:cubicBezTo>
                    <a:cubicBezTo>
                      <a:pt x="19" y="40"/>
                      <a:pt x="19" y="37"/>
                      <a:pt x="19" y="34"/>
                    </a:cubicBezTo>
                    <a:cubicBezTo>
                      <a:pt x="19" y="27"/>
                      <a:pt x="19" y="16"/>
                      <a:pt x="19" y="9"/>
                    </a:cubicBezTo>
                    <a:cubicBezTo>
                      <a:pt x="21" y="10"/>
                      <a:pt x="24" y="10"/>
                      <a:pt x="27" y="11"/>
                    </a:cubicBezTo>
                    <a:cubicBezTo>
                      <a:pt x="30" y="11"/>
                      <a:pt x="33" y="13"/>
                      <a:pt x="35" y="16"/>
                    </a:cubicBezTo>
                    <a:cubicBezTo>
                      <a:pt x="35" y="14"/>
                      <a:pt x="34" y="12"/>
                      <a:pt x="34" y="10"/>
                    </a:cubicBezTo>
                    <a:close/>
                    <a:moveTo>
                      <a:pt x="14" y="39"/>
                    </a:moveTo>
                    <a:cubicBezTo>
                      <a:pt x="13" y="39"/>
                      <a:pt x="13" y="39"/>
                      <a:pt x="13" y="40"/>
                    </a:cubicBezTo>
                    <a:cubicBezTo>
                      <a:pt x="12" y="40"/>
                      <a:pt x="12" y="40"/>
                      <a:pt x="12" y="40"/>
                    </a:cubicBezTo>
                    <a:cubicBezTo>
                      <a:pt x="12" y="40"/>
                      <a:pt x="12" y="40"/>
                      <a:pt x="12" y="40"/>
                    </a:cubicBezTo>
                    <a:cubicBezTo>
                      <a:pt x="11" y="39"/>
                      <a:pt x="10" y="39"/>
                      <a:pt x="10" y="38"/>
                    </a:cubicBezTo>
                    <a:cubicBezTo>
                      <a:pt x="9" y="38"/>
                      <a:pt x="10" y="37"/>
                      <a:pt x="10" y="37"/>
                    </a:cubicBezTo>
                    <a:cubicBezTo>
                      <a:pt x="11" y="37"/>
                      <a:pt x="11" y="37"/>
                      <a:pt x="11" y="37"/>
                    </a:cubicBezTo>
                    <a:cubicBezTo>
                      <a:pt x="12" y="37"/>
                      <a:pt x="13" y="37"/>
                      <a:pt x="14" y="38"/>
                    </a:cubicBezTo>
                    <a:cubicBezTo>
                      <a:pt x="14" y="38"/>
                      <a:pt x="14" y="39"/>
                      <a:pt x="14" y="39"/>
                    </a:cubicBezTo>
                    <a:close/>
                  </a:path>
                </a:pathLst>
              </a:custGeom>
              <a:solidFill>
                <a:srgbClr val="FFFFFF">
                  <a:alpha val="100000"/>
                </a:srgbClr>
              </a:solidFill>
              <a:ln w="9525">
                <a:noFill/>
              </a:ln>
            </p:spPr>
            <p:txBody>
              <a:bodyPr/>
              <a:p>
                <a:endParaRPr lang="zh-CN" altLang="en-US"/>
              </a:p>
            </p:txBody>
          </p:sp>
          <p:sp>
            <p:nvSpPr>
              <p:cNvPr id="16546" name="Freeform 485"/>
              <p:cNvSpPr>
                <a:spLocks noEditPoints="1"/>
              </p:cNvSpPr>
              <p:nvPr/>
            </p:nvSpPr>
            <p:spPr>
              <a:xfrm>
                <a:off x="9016206" y="1511300"/>
                <a:ext cx="439738" cy="533400"/>
              </a:xfrm>
              <a:custGeom>
                <a:avLst/>
                <a:gdLst>
                  <a:gd name="txL" fmla="*/ 0 w 57"/>
                  <a:gd name="txT" fmla="*/ 0 h 69"/>
                  <a:gd name="txR" fmla="*/ 57 w 57"/>
                  <a:gd name="txB" fmla="*/ 69 h 69"/>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7" h="69">
                    <a:moveTo>
                      <a:pt x="56" y="18"/>
                    </a:moveTo>
                    <a:cubicBezTo>
                      <a:pt x="56" y="15"/>
                      <a:pt x="54" y="12"/>
                      <a:pt x="51" y="10"/>
                    </a:cubicBezTo>
                    <a:cubicBezTo>
                      <a:pt x="49" y="9"/>
                      <a:pt x="47" y="8"/>
                      <a:pt x="45" y="8"/>
                    </a:cubicBezTo>
                    <a:cubicBezTo>
                      <a:pt x="41" y="6"/>
                      <a:pt x="39" y="4"/>
                      <a:pt x="36" y="0"/>
                    </a:cubicBezTo>
                    <a:cubicBezTo>
                      <a:pt x="33" y="16"/>
                      <a:pt x="28" y="37"/>
                      <a:pt x="24" y="53"/>
                    </a:cubicBezTo>
                    <a:cubicBezTo>
                      <a:pt x="23" y="52"/>
                      <a:pt x="23" y="52"/>
                      <a:pt x="23" y="52"/>
                    </a:cubicBezTo>
                    <a:cubicBezTo>
                      <a:pt x="21" y="44"/>
                      <a:pt x="10" y="44"/>
                      <a:pt x="6" y="46"/>
                    </a:cubicBezTo>
                    <a:cubicBezTo>
                      <a:pt x="1" y="49"/>
                      <a:pt x="0" y="52"/>
                      <a:pt x="0" y="56"/>
                    </a:cubicBezTo>
                    <a:cubicBezTo>
                      <a:pt x="0" y="60"/>
                      <a:pt x="1" y="63"/>
                      <a:pt x="3" y="65"/>
                    </a:cubicBezTo>
                    <a:cubicBezTo>
                      <a:pt x="6" y="69"/>
                      <a:pt x="12" y="69"/>
                      <a:pt x="16" y="68"/>
                    </a:cubicBezTo>
                    <a:cubicBezTo>
                      <a:pt x="20" y="66"/>
                      <a:pt x="23" y="63"/>
                      <a:pt x="25" y="59"/>
                    </a:cubicBezTo>
                    <a:cubicBezTo>
                      <a:pt x="26" y="55"/>
                      <a:pt x="27" y="51"/>
                      <a:pt x="28" y="47"/>
                    </a:cubicBezTo>
                    <a:cubicBezTo>
                      <a:pt x="30" y="37"/>
                      <a:pt x="34" y="23"/>
                      <a:pt x="36" y="13"/>
                    </a:cubicBezTo>
                    <a:cubicBezTo>
                      <a:pt x="38" y="15"/>
                      <a:pt x="43" y="16"/>
                      <a:pt x="46" y="18"/>
                    </a:cubicBezTo>
                    <a:cubicBezTo>
                      <a:pt x="51" y="19"/>
                      <a:pt x="55" y="23"/>
                      <a:pt x="56" y="28"/>
                    </a:cubicBezTo>
                    <a:cubicBezTo>
                      <a:pt x="56" y="24"/>
                      <a:pt x="57" y="21"/>
                      <a:pt x="56" y="18"/>
                    </a:cubicBezTo>
                    <a:close/>
                    <a:moveTo>
                      <a:pt x="20" y="52"/>
                    </a:moveTo>
                    <a:cubicBezTo>
                      <a:pt x="19" y="52"/>
                      <a:pt x="18" y="52"/>
                      <a:pt x="18" y="52"/>
                    </a:cubicBezTo>
                    <a:cubicBezTo>
                      <a:pt x="17" y="52"/>
                      <a:pt x="17" y="52"/>
                      <a:pt x="17" y="52"/>
                    </a:cubicBezTo>
                    <a:cubicBezTo>
                      <a:pt x="17" y="52"/>
                      <a:pt x="17" y="52"/>
                      <a:pt x="16" y="52"/>
                    </a:cubicBezTo>
                    <a:cubicBezTo>
                      <a:pt x="16" y="51"/>
                      <a:pt x="15" y="50"/>
                      <a:pt x="14" y="49"/>
                    </a:cubicBezTo>
                    <a:cubicBezTo>
                      <a:pt x="14" y="49"/>
                      <a:pt x="15" y="48"/>
                      <a:pt x="15" y="48"/>
                    </a:cubicBezTo>
                    <a:cubicBezTo>
                      <a:pt x="16" y="48"/>
                      <a:pt x="16" y="48"/>
                      <a:pt x="16" y="48"/>
                    </a:cubicBezTo>
                    <a:cubicBezTo>
                      <a:pt x="18" y="48"/>
                      <a:pt x="19" y="49"/>
                      <a:pt x="20" y="50"/>
                    </a:cubicBezTo>
                    <a:cubicBezTo>
                      <a:pt x="20" y="51"/>
                      <a:pt x="20" y="51"/>
                      <a:pt x="20" y="52"/>
                    </a:cubicBezTo>
                    <a:close/>
                  </a:path>
                </a:pathLst>
              </a:custGeom>
              <a:solidFill>
                <a:srgbClr val="FFFFFF">
                  <a:alpha val="100000"/>
                </a:srgbClr>
              </a:solidFill>
              <a:ln w="9525">
                <a:noFill/>
              </a:ln>
            </p:spPr>
            <p:txBody>
              <a:bodyPr/>
              <a:p>
                <a:endParaRPr lang="zh-CN" altLang="en-US"/>
              </a:p>
            </p:txBody>
          </p:sp>
          <p:sp>
            <p:nvSpPr>
              <p:cNvPr id="16547" name="Freeform 486"/>
              <p:cNvSpPr/>
              <p:nvPr/>
            </p:nvSpPr>
            <p:spPr>
              <a:xfrm>
                <a:off x="10311606" y="3248025"/>
                <a:ext cx="801688" cy="817563"/>
              </a:xfrm>
              <a:custGeom>
                <a:avLst/>
                <a:gdLst>
                  <a:gd name="txL" fmla="*/ 0 w 104"/>
                  <a:gd name="txT" fmla="*/ 0 h 106"/>
                  <a:gd name="txR" fmla="*/ 104 w 104"/>
                  <a:gd name="txB" fmla="*/ 106 h 10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4" h="106">
                    <a:moveTo>
                      <a:pt x="50" y="19"/>
                    </a:moveTo>
                    <a:cubicBezTo>
                      <a:pt x="51" y="12"/>
                      <a:pt x="47" y="6"/>
                      <a:pt x="42" y="3"/>
                    </a:cubicBezTo>
                    <a:cubicBezTo>
                      <a:pt x="37" y="0"/>
                      <a:pt x="31" y="0"/>
                      <a:pt x="26" y="1"/>
                    </a:cubicBezTo>
                    <a:cubicBezTo>
                      <a:pt x="19" y="2"/>
                      <a:pt x="12" y="5"/>
                      <a:pt x="7" y="11"/>
                    </a:cubicBezTo>
                    <a:cubicBezTo>
                      <a:pt x="2" y="17"/>
                      <a:pt x="0" y="27"/>
                      <a:pt x="3" y="35"/>
                    </a:cubicBezTo>
                    <a:cubicBezTo>
                      <a:pt x="4" y="40"/>
                      <a:pt x="8" y="44"/>
                      <a:pt x="12" y="48"/>
                    </a:cubicBezTo>
                    <a:cubicBezTo>
                      <a:pt x="15" y="51"/>
                      <a:pt x="19" y="55"/>
                      <a:pt x="21" y="60"/>
                    </a:cubicBezTo>
                    <a:cubicBezTo>
                      <a:pt x="24" y="65"/>
                      <a:pt x="24" y="72"/>
                      <a:pt x="20" y="76"/>
                    </a:cubicBezTo>
                    <a:cubicBezTo>
                      <a:pt x="17" y="80"/>
                      <a:pt x="12" y="80"/>
                      <a:pt x="8" y="83"/>
                    </a:cubicBezTo>
                    <a:cubicBezTo>
                      <a:pt x="4" y="88"/>
                      <a:pt x="5" y="96"/>
                      <a:pt x="9" y="101"/>
                    </a:cubicBezTo>
                    <a:cubicBezTo>
                      <a:pt x="13" y="105"/>
                      <a:pt x="18" y="106"/>
                      <a:pt x="24" y="105"/>
                    </a:cubicBezTo>
                    <a:cubicBezTo>
                      <a:pt x="26" y="104"/>
                      <a:pt x="29" y="102"/>
                      <a:pt x="31" y="100"/>
                    </a:cubicBezTo>
                    <a:cubicBezTo>
                      <a:pt x="34" y="97"/>
                      <a:pt x="36" y="92"/>
                      <a:pt x="39" y="89"/>
                    </a:cubicBezTo>
                    <a:cubicBezTo>
                      <a:pt x="45" y="84"/>
                      <a:pt x="54" y="85"/>
                      <a:pt x="60" y="88"/>
                    </a:cubicBezTo>
                    <a:cubicBezTo>
                      <a:pt x="67" y="91"/>
                      <a:pt x="74" y="96"/>
                      <a:pt x="81" y="97"/>
                    </a:cubicBezTo>
                    <a:cubicBezTo>
                      <a:pt x="84" y="98"/>
                      <a:pt x="87" y="98"/>
                      <a:pt x="90" y="96"/>
                    </a:cubicBezTo>
                    <a:cubicBezTo>
                      <a:pt x="97" y="93"/>
                      <a:pt x="100" y="81"/>
                      <a:pt x="97" y="73"/>
                    </a:cubicBezTo>
                    <a:cubicBezTo>
                      <a:pt x="96" y="72"/>
                      <a:pt x="96" y="71"/>
                      <a:pt x="95" y="71"/>
                    </a:cubicBezTo>
                    <a:cubicBezTo>
                      <a:pt x="94" y="70"/>
                      <a:pt x="93" y="70"/>
                      <a:pt x="92" y="70"/>
                    </a:cubicBezTo>
                    <a:cubicBezTo>
                      <a:pt x="89" y="71"/>
                      <a:pt x="86" y="72"/>
                      <a:pt x="83" y="73"/>
                    </a:cubicBezTo>
                    <a:cubicBezTo>
                      <a:pt x="81" y="73"/>
                      <a:pt x="77" y="72"/>
                      <a:pt x="76" y="68"/>
                    </a:cubicBezTo>
                    <a:cubicBezTo>
                      <a:pt x="75" y="64"/>
                      <a:pt x="78" y="60"/>
                      <a:pt x="82" y="57"/>
                    </a:cubicBezTo>
                    <a:cubicBezTo>
                      <a:pt x="86" y="53"/>
                      <a:pt x="91" y="49"/>
                      <a:pt x="95" y="45"/>
                    </a:cubicBezTo>
                    <a:cubicBezTo>
                      <a:pt x="98" y="43"/>
                      <a:pt x="101" y="40"/>
                      <a:pt x="102" y="35"/>
                    </a:cubicBezTo>
                    <a:cubicBezTo>
                      <a:pt x="104" y="30"/>
                      <a:pt x="101" y="24"/>
                      <a:pt x="97" y="21"/>
                    </a:cubicBezTo>
                    <a:cubicBezTo>
                      <a:pt x="93" y="19"/>
                      <a:pt x="88" y="21"/>
                      <a:pt x="85" y="25"/>
                    </a:cubicBezTo>
                    <a:cubicBezTo>
                      <a:pt x="82" y="30"/>
                      <a:pt x="81" y="36"/>
                      <a:pt x="78" y="40"/>
                    </a:cubicBezTo>
                    <a:cubicBezTo>
                      <a:pt x="76" y="43"/>
                      <a:pt x="72" y="44"/>
                      <a:pt x="69" y="44"/>
                    </a:cubicBezTo>
                    <a:cubicBezTo>
                      <a:pt x="68" y="43"/>
                      <a:pt x="67" y="43"/>
                      <a:pt x="67" y="42"/>
                    </a:cubicBezTo>
                    <a:cubicBezTo>
                      <a:pt x="66" y="41"/>
                      <a:pt x="65" y="39"/>
                      <a:pt x="66" y="37"/>
                    </a:cubicBezTo>
                    <a:cubicBezTo>
                      <a:pt x="66" y="31"/>
                      <a:pt x="71" y="26"/>
                      <a:pt x="74" y="22"/>
                    </a:cubicBezTo>
                    <a:cubicBezTo>
                      <a:pt x="76" y="20"/>
                      <a:pt x="78" y="18"/>
                      <a:pt x="78" y="15"/>
                    </a:cubicBezTo>
                    <a:cubicBezTo>
                      <a:pt x="78" y="12"/>
                      <a:pt x="76" y="9"/>
                      <a:pt x="74" y="7"/>
                    </a:cubicBezTo>
                    <a:cubicBezTo>
                      <a:pt x="72" y="6"/>
                      <a:pt x="70" y="5"/>
                      <a:pt x="67" y="5"/>
                    </a:cubicBezTo>
                    <a:cubicBezTo>
                      <a:pt x="66" y="5"/>
                      <a:pt x="64" y="5"/>
                      <a:pt x="63" y="6"/>
                    </a:cubicBezTo>
                    <a:cubicBezTo>
                      <a:pt x="60" y="7"/>
                      <a:pt x="59" y="11"/>
                      <a:pt x="60" y="15"/>
                    </a:cubicBezTo>
                    <a:cubicBezTo>
                      <a:pt x="60" y="18"/>
                      <a:pt x="61" y="22"/>
                      <a:pt x="60" y="25"/>
                    </a:cubicBezTo>
                    <a:cubicBezTo>
                      <a:pt x="60" y="29"/>
                      <a:pt x="58" y="33"/>
                      <a:pt x="55" y="33"/>
                    </a:cubicBezTo>
                    <a:cubicBezTo>
                      <a:pt x="53" y="32"/>
                      <a:pt x="51" y="30"/>
                      <a:pt x="51" y="27"/>
                    </a:cubicBezTo>
                  </a:path>
                </a:pathLst>
              </a:custGeom>
              <a:solidFill>
                <a:srgbClr val="FFFFFF">
                  <a:alpha val="100000"/>
                </a:srgbClr>
              </a:solidFill>
              <a:ln w="9525">
                <a:noFill/>
              </a:ln>
            </p:spPr>
            <p:txBody>
              <a:bodyPr/>
              <a:p>
                <a:endParaRPr lang="zh-CN" altLang="en-US"/>
              </a:p>
            </p:txBody>
          </p:sp>
          <p:sp>
            <p:nvSpPr>
              <p:cNvPr id="16548" name="Freeform 487"/>
              <p:cNvSpPr/>
              <p:nvPr/>
            </p:nvSpPr>
            <p:spPr>
              <a:xfrm>
                <a:off x="11191081" y="3224213"/>
                <a:ext cx="138113" cy="161925"/>
              </a:xfrm>
              <a:custGeom>
                <a:avLst/>
                <a:gdLst>
                  <a:gd name="txL" fmla="*/ 0 w 18"/>
                  <a:gd name="txT" fmla="*/ 0 h 21"/>
                  <a:gd name="txR" fmla="*/ 18 w 18"/>
                  <a:gd name="txB" fmla="*/ 21 h 21"/>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 h="21">
                    <a:moveTo>
                      <a:pt x="6" y="0"/>
                    </a:moveTo>
                    <a:cubicBezTo>
                      <a:pt x="4" y="1"/>
                      <a:pt x="3" y="1"/>
                      <a:pt x="1" y="4"/>
                    </a:cubicBezTo>
                    <a:cubicBezTo>
                      <a:pt x="0" y="7"/>
                      <a:pt x="0" y="10"/>
                      <a:pt x="1" y="13"/>
                    </a:cubicBezTo>
                    <a:cubicBezTo>
                      <a:pt x="1" y="14"/>
                      <a:pt x="1" y="16"/>
                      <a:pt x="2" y="17"/>
                    </a:cubicBezTo>
                    <a:cubicBezTo>
                      <a:pt x="4" y="19"/>
                      <a:pt x="6" y="20"/>
                      <a:pt x="8" y="21"/>
                    </a:cubicBezTo>
                    <a:cubicBezTo>
                      <a:pt x="11" y="21"/>
                      <a:pt x="15" y="21"/>
                      <a:pt x="17" y="18"/>
                    </a:cubicBezTo>
                    <a:cubicBezTo>
                      <a:pt x="18" y="17"/>
                      <a:pt x="18" y="15"/>
                      <a:pt x="18" y="13"/>
                    </a:cubicBezTo>
                    <a:cubicBezTo>
                      <a:pt x="18" y="11"/>
                      <a:pt x="18" y="8"/>
                      <a:pt x="17" y="7"/>
                    </a:cubicBezTo>
                    <a:cubicBezTo>
                      <a:pt x="15" y="6"/>
                      <a:pt x="14" y="7"/>
                      <a:pt x="13" y="7"/>
                    </a:cubicBezTo>
                    <a:cubicBezTo>
                      <a:pt x="12" y="8"/>
                      <a:pt x="11" y="7"/>
                      <a:pt x="10" y="6"/>
                    </a:cubicBezTo>
                    <a:cubicBezTo>
                      <a:pt x="10" y="5"/>
                      <a:pt x="10" y="5"/>
                      <a:pt x="10" y="4"/>
                    </a:cubicBezTo>
                    <a:cubicBezTo>
                      <a:pt x="10" y="3"/>
                      <a:pt x="8" y="1"/>
                      <a:pt x="7" y="1"/>
                    </a:cubicBezTo>
                  </a:path>
                </a:pathLst>
              </a:custGeom>
              <a:solidFill>
                <a:srgbClr val="FFFFFF">
                  <a:alpha val="100000"/>
                </a:srgbClr>
              </a:solidFill>
              <a:ln w="9525">
                <a:noFill/>
              </a:ln>
            </p:spPr>
            <p:txBody>
              <a:bodyPr/>
              <a:p>
                <a:endParaRPr lang="zh-CN" altLang="en-US"/>
              </a:p>
            </p:txBody>
          </p:sp>
          <p:sp>
            <p:nvSpPr>
              <p:cNvPr id="16549" name="Freeform 488"/>
              <p:cNvSpPr/>
              <p:nvPr/>
            </p:nvSpPr>
            <p:spPr>
              <a:xfrm>
                <a:off x="11221244" y="3062288"/>
                <a:ext cx="47625" cy="61913"/>
              </a:xfrm>
              <a:custGeom>
                <a:avLst/>
                <a:gdLst>
                  <a:gd name="txL" fmla="*/ 0 w 6"/>
                  <a:gd name="txT" fmla="*/ 0 h 8"/>
                  <a:gd name="txR" fmla="*/ 6 w 6"/>
                  <a:gd name="txB" fmla="*/ 8 h 8"/>
                </a:gdLst>
                <a:ahLst/>
                <a:cxnLst>
                  <a:cxn ang="0">
                    <a:pos x="2147483647" y="0"/>
                  </a:cxn>
                  <a:cxn ang="0">
                    <a:pos x="2147483647" y="0"/>
                  </a:cxn>
                  <a:cxn ang="0">
                    <a:pos x="0" y="2147483647"/>
                  </a:cxn>
                  <a:cxn ang="0">
                    <a:pos x="2147483647" y="2147483647"/>
                  </a:cxn>
                  <a:cxn ang="0">
                    <a:pos x="2147483647" y="2147483647"/>
                  </a:cxn>
                  <a:cxn ang="0">
                    <a:pos x="2147483647" y="0"/>
                  </a:cxn>
                </a:cxnLst>
                <a:rect l="txL" t="txT" r="txR" b="txB"/>
                <a:pathLst>
                  <a:path w="6" h="8">
                    <a:moveTo>
                      <a:pt x="4" y="0"/>
                    </a:moveTo>
                    <a:cubicBezTo>
                      <a:pt x="3" y="0"/>
                      <a:pt x="2" y="0"/>
                      <a:pt x="1" y="0"/>
                    </a:cubicBezTo>
                    <a:cubicBezTo>
                      <a:pt x="0" y="1"/>
                      <a:pt x="0" y="3"/>
                      <a:pt x="0" y="4"/>
                    </a:cubicBezTo>
                    <a:cubicBezTo>
                      <a:pt x="0" y="6"/>
                      <a:pt x="1" y="8"/>
                      <a:pt x="3" y="8"/>
                    </a:cubicBezTo>
                    <a:cubicBezTo>
                      <a:pt x="4" y="8"/>
                      <a:pt x="6" y="7"/>
                      <a:pt x="6" y="5"/>
                    </a:cubicBezTo>
                    <a:cubicBezTo>
                      <a:pt x="6" y="3"/>
                      <a:pt x="6" y="1"/>
                      <a:pt x="4" y="0"/>
                    </a:cubicBezTo>
                  </a:path>
                </a:pathLst>
              </a:custGeom>
              <a:solidFill>
                <a:srgbClr val="FFFFFF">
                  <a:alpha val="100000"/>
                </a:srgbClr>
              </a:solidFill>
              <a:ln w="9525">
                <a:noFill/>
              </a:ln>
            </p:spPr>
            <p:txBody>
              <a:bodyPr/>
              <a:p>
                <a:endParaRPr lang="zh-CN" altLang="en-US"/>
              </a:p>
            </p:txBody>
          </p:sp>
          <p:sp>
            <p:nvSpPr>
              <p:cNvPr id="16550" name="Freeform 489"/>
              <p:cNvSpPr/>
              <p:nvPr/>
            </p:nvSpPr>
            <p:spPr>
              <a:xfrm>
                <a:off x="11260931" y="3556000"/>
                <a:ext cx="46038" cy="53975"/>
              </a:xfrm>
              <a:custGeom>
                <a:avLst/>
                <a:gdLst>
                  <a:gd name="txL" fmla="*/ 0 w 6"/>
                  <a:gd name="txT" fmla="*/ 0 h 7"/>
                  <a:gd name="txR" fmla="*/ 6 w 6"/>
                  <a:gd name="txB" fmla="*/ 7 h 7"/>
                </a:gdLst>
                <a:ahLst/>
                <a:cxnLst>
                  <a:cxn ang="0">
                    <a:pos x="2147483647" y="0"/>
                  </a:cxn>
                  <a:cxn ang="0">
                    <a:pos x="0" y="2147483647"/>
                  </a:cxn>
                  <a:cxn ang="0">
                    <a:pos x="2147483647" y="2147483647"/>
                  </a:cxn>
                  <a:cxn ang="0">
                    <a:pos x="2147483647" y="0"/>
                  </a:cxn>
                </a:cxnLst>
                <a:rect l="txL" t="txT" r="txR" b="txB"/>
                <a:pathLst>
                  <a:path w="6" h="7">
                    <a:moveTo>
                      <a:pt x="3" y="0"/>
                    </a:moveTo>
                    <a:cubicBezTo>
                      <a:pt x="1" y="0"/>
                      <a:pt x="0" y="2"/>
                      <a:pt x="0" y="4"/>
                    </a:cubicBezTo>
                    <a:cubicBezTo>
                      <a:pt x="1" y="6"/>
                      <a:pt x="3" y="7"/>
                      <a:pt x="4" y="5"/>
                    </a:cubicBezTo>
                    <a:cubicBezTo>
                      <a:pt x="6" y="4"/>
                      <a:pt x="4" y="1"/>
                      <a:pt x="3" y="0"/>
                    </a:cubicBezTo>
                  </a:path>
                </a:pathLst>
              </a:custGeom>
              <a:solidFill>
                <a:srgbClr val="FFFFFF">
                  <a:alpha val="100000"/>
                </a:srgbClr>
              </a:solidFill>
              <a:ln w="9525">
                <a:noFill/>
              </a:ln>
            </p:spPr>
            <p:txBody>
              <a:bodyPr/>
              <a:p>
                <a:endParaRPr lang="zh-CN" altLang="en-US"/>
              </a:p>
            </p:txBody>
          </p:sp>
          <p:sp>
            <p:nvSpPr>
              <p:cNvPr id="16551" name="Freeform 490"/>
              <p:cNvSpPr/>
              <p:nvPr/>
            </p:nvSpPr>
            <p:spPr>
              <a:xfrm>
                <a:off x="11083131" y="4033838"/>
                <a:ext cx="69850" cy="85725"/>
              </a:xfrm>
              <a:custGeom>
                <a:avLst/>
                <a:gdLst>
                  <a:gd name="txL" fmla="*/ 0 w 9"/>
                  <a:gd name="txT" fmla="*/ 0 h 11"/>
                  <a:gd name="txR" fmla="*/ 9 w 9"/>
                  <a:gd name="txB" fmla="*/ 11 h 11"/>
                </a:gdLst>
                <a:ahLst/>
                <a:cxnLst>
                  <a:cxn ang="0">
                    <a:pos x="2147483647" y="2147483647"/>
                  </a:cxn>
                  <a:cxn ang="0">
                    <a:pos x="2147483647" y="2147483647"/>
                  </a:cxn>
                  <a:cxn ang="0">
                    <a:pos x="2147483647" y="2147483647"/>
                  </a:cxn>
                  <a:cxn ang="0">
                    <a:pos x="2147483647" y="2147483647"/>
                  </a:cxn>
                  <a:cxn ang="0">
                    <a:pos x="2147483647" y="0"/>
                  </a:cxn>
                </a:cxnLst>
                <a:rect l="txL" t="txT" r="txR" b="txB"/>
                <a:pathLst>
                  <a:path w="9" h="11">
                    <a:moveTo>
                      <a:pt x="4" y="1"/>
                    </a:moveTo>
                    <a:cubicBezTo>
                      <a:pt x="3" y="0"/>
                      <a:pt x="3" y="0"/>
                      <a:pt x="2" y="1"/>
                    </a:cubicBezTo>
                    <a:cubicBezTo>
                      <a:pt x="0" y="3"/>
                      <a:pt x="0" y="7"/>
                      <a:pt x="2" y="9"/>
                    </a:cubicBezTo>
                    <a:cubicBezTo>
                      <a:pt x="4" y="11"/>
                      <a:pt x="7" y="10"/>
                      <a:pt x="8" y="7"/>
                    </a:cubicBezTo>
                    <a:cubicBezTo>
                      <a:pt x="9" y="4"/>
                      <a:pt x="7" y="0"/>
                      <a:pt x="4" y="0"/>
                    </a:cubicBezTo>
                  </a:path>
                </a:pathLst>
              </a:custGeom>
              <a:solidFill>
                <a:srgbClr val="FFFFFF">
                  <a:alpha val="100000"/>
                </a:srgbClr>
              </a:solidFill>
              <a:ln w="9525">
                <a:noFill/>
              </a:ln>
            </p:spPr>
            <p:txBody>
              <a:bodyPr/>
              <a:p>
                <a:endParaRPr lang="zh-CN" altLang="en-US"/>
              </a:p>
            </p:txBody>
          </p:sp>
          <p:sp>
            <p:nvSpPr>
              <p:cNvPr id="16552" name="Freeform 491"/>
              <p:cNvSpPr/>
              <p:nvPr/>
            </p:nvSpPr>
            <p:spPr>
              <a:xfrm>
                <a:off x="10235406" y="4127500"/>
                <a:ext cx="53975" cy="68263"/>
              </a:xfrm>
              <a:custGeom>
                <a:avLst/>
                <a:gdLst>
                  <a:gd name="txL" fmla="*/ 0 w 7"/>
                  <a:gd name="txT" fmla="*/ 0 h 9"/>
                  <a:gd name="txR" fmla="*/ 7 w 7"/>
                  <a:gd name="txB" fmla="*/ 9 h 9"/>
                </a:gdLst>
                <a:ahLst/>
                <a:cxnLst>
                  <a:cxn ang="0">
                    <a:pos x="2147483647" y="2147483647"/>
                  </a:cxn>
                  <a:cxn ang="0">
                    <a:pos x="0" y="2147483647"/>
                  </a:cxn>
                  <a:cxn ang="0">
                    <a:pos x="2147483647" y="2147483647"/>
                  </a:cxn>
                  <a:cxn ang="0">
                    <a:pos x="2147483647" y="2147483647"/>
                  </a:cxn>
                </a:cxnLst>
                <a:rect l="txL" t="txT" r="txR" b="txB"/>
                <a:pathLst>
                  <a:path w="7" h="9">
                    <a:moveTo>
                      <a:pt x="5" y="2"/>
                    </a:moveTo>
                    <a:cubicBezTo>
                      <a:pt x="3" y="0"/>
                      <a:pt x="1" y="1"/>
                      <a:pt x="0" y="4"/>
                    </a:cubicBezTo>
                    <a:cubicBezTo>
                      <a:pt x="0" y="6"/>
                      <a:pt x="2" y="9"/>
                      <a:pt x="4" y="9"/>
                    </a:cubicBezTo>
                    <a:cubicBezTo>
                      <a:pt x="6" y="8"/>
                      <a:pt x="7" y="5"/>
                      <a:pt x="5" y="3"/>
                    </a:cubicBezTo>
                  </a:path>
                </a:pathLst>
              </a:custGeom>
              <a:solidFill>
                <a:srgbClr val="FFFFFF">
                  <a:alpha val="100000"/>
                </a:srgbClr>
              </a:solidFill>
              <a:ln w="9525">
                <a:noFill/>
              </a:ln>
            </p:spPr>
            <p:txBody>
              <a:bodyPr/>
              <a:p>
                <a:endParaRPr lang="zh-CN" altLang="en-US"/>
              </a:p>
            </p:txBody>
          </p:sp>
          <p:sp>
            <p:nvSpPr>
              <p:cNvPr id="16553" name="Freeform 492"/>
              <p:cNvSpPr/>
              <p:nvPr/>
            </p:nvSpPr>
            <p:spPr>
              <a:xfrm>
                <a:off x="10065544" y="3925888"/>
                <a:ext cx="130175" cy="161925"/>
              </a:xfrm>
              <a:custGeom>
                <a:avLst/>
                <a:gdLst>
                  <a:gd name="txL" fmla="*/ 0 w 17"/>
                  <a:gd name="txT" fmla="*/ 0 h 21"/>
                  <a:gd name="txR" fmla="*/ 17 w 17"/>
                  <a:gd name="txB" fmla="*/ 21 h 21"/>
                </a:gdLst>
                <a:ahLst/>
                <a:cxnLst>
                  <a:cxn ang="0">
                    <a:pos x="2147483647" y="2147483647"/>
                  </a:cxn>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7" h="21">
                    <a:moveTo>
                      <a:pt x="15" y="9"/>
                    </a:moveTo>
                    <a:cubicBezTo>
                      <a:pt x="14" y="4"/>
                      <a:pt x="11" y="0"/>
                      <a:pt x="7" y="0"/>
                    </a:cubicBezTo>
                    <a:cubicBezTo>
                      <a:pt x="4" y="0"/>
                      <a:pt x="0" y="4"/>
                      <a:pt x="0" y="8"/>
                    </a:cubicBezTo>
                    <a:cubicBezTo>
                      <a:pt x="0" y="10"/>
                      <a:pt x="0" y="11"/>
                      <a:pt x="1" y="13"/>
                    </a:cubicBezTo>
                    <a:cubicBezTo>
                      <a:pt x="1" y="15"/>
                      <a:pt x="2" y="17"/>
                      <a:pt x="3" y="19"/>
                    </a:cubicBezTo>
                    <a:cubicBezTo>
                      <a:pt x="5" y="21"/>
                      <a:pt x="8" y="21"/>
                      <a:pt x="10" y="21"/>
                    </a:cubicBezTo>
                    <a:cubicBezTo>
                      <a:pt x="13" y="20"/>
                      <a:pt x="15" y="18"/>
                      <a:pt x="16" y="15"/>
                    </a:cubicBezTo>
                    <a:cubicBezTo>
                      <a:pt x="16" y="14"/>
                      <a:pt x="17" y="12"/>
                      <a:pt x="16" y="10"/>
                    </a:cubicBezTo>
                    <a:cubicBezTo>
                      <a:pt x="16" y="9"/>
                      <a:pt x="15" y="7"/>
                      <a:pt x="13" y="7"/>
                    </a:cubicBezTo>
                  </a:path>
                </a:pathLst>
              </a:custGeom>
              <a:solidFill>
                <a:srgbClr val="FFFFFF">
                  <a:alpha val="100000"/>
                </a:srgbClr>
              </a:solidFill>
              <a:ln w="9525">
                <a:noFill/>
              </a:ln>
            </p:spPr>
            <p:txBody>
              <a:bodyPr/>
              <a:p>
                <a:endParaRPr lang="zh-CN" altLang="en-US"/>
              </a:p>
            </p:txBody>
          </p:sp>
          <p:sp>
            <p:nvSpPr>
              <p:cNvPr id="16554" name="Freeform 493"/>
              <p:cNvSpPr/>
              <p:nvPr/>
            </p:nvSpPr>
            <p:spPr>
              <a:xfrm>
                <a:off x="10889456" y="3054350"/>
                <a:ext cx="131763" cy="193675"/>
              </a:xfrm>
              <a:custGeom>
                <a:avLst/>
                <a:gdLst>
                  <a:gd name="txL" fmla="*/ 0 w 17"/>
                  <a:gd name="txT" fmla="*/ 0 h 25"/>
                  <a:gd name="txR" fmla="*/ 17 w 17"/>
                  <a:gd name="txB" fmla="*/ 25 h 25"/>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7" h="25">
                    <a:moveTo>
                      <a:pt x="14" y="21"/>
                    </a:moveTo>
                    <a:cubicBezTo>
                      <a:pt x="16" y="19"/>
                      <a:pt x="17" y="15"/>
                      <a:pt x="17" y="12"/>
                    </a:cubicBezTo>
                    <a:cubicBezTo>
                      <a:pt x="16" y="8"/>
                      <a:pt x="14" y="5"/>
                      <a:pt x="12" y="3"/>
                    </a:cubicBezTo>
                    <a:cubicBezTo>
                      <a:pt x="10" y="2"/>
                      <a:pt x="8" y="1"/>
                      <a:pt x="7" y="0"/>
                    </a:cubicBezTo>
                    <a:cubicBezTo>
                      <a:pt x="5" y="0"/>
                      <a:pt x="2" y="1"/>
                      <a:pt x="1" y="3"/>
                    </a:cubicBezTo>
                    <a:cubicBezTo>
                      <a:pt x="0" y="5"/>
                      <a:pt x="1" y="8"/>
                      <a:pt x="2" y="9"/>
                    </a:cubicBezTo>
                    <a:cubicBezTo>
                      <a:pt x="4" y="10"/>
                      <a:pt x="5" y="10"/>
                      <a:pt x="7" y="10"/>
                    </a:cubicBezTo>
                    <a:cubicBezTo>
                      <a:pt x="8" y="10"/>
                      <a:pt x="10" y="10"/>
                      <a:pt x="11" y="12"/>
                    </a:cubicBezTo>
                    <a:cubicBezTo>
                      <a:pt x="12" y="15"/>
                      <a:pt x="8" y="19"/>
                      <a:pt x="8" y="22"/>
                    </a:cubicBezTo>
                    <a:cubicBezTo>
                      <a:pt x="9" y="24"/>
                      <a:pt x="11" y="25"/>
                      <a:pt x="13" y="24"/>
                    </a:cubicBezTo>
                    <a:cubicBezTo>
                      <a:pt x="14" y="23"/>
                      <a:pt x="15" y="21"/>
                      <a:pt x="15" y="19"/>
                    </a:cubicBezTo>
                  </a:path>
                </a:pathLst>
              </a:custGeom>
              <a:solidFill>
                <a:srgbClr val="FFFFFF">
                  <a:alpha val="100000"/>
                </a:srgbClr>
              </a:solidFill>
              <a:ln w="9525">
                <a:noFill/>
              </a:ln>
            </p:spPr>
            <p:txBody>
              <a:bodyPr/>
              <a:p>
                <a:endParaRPr lang="zh-CN" altLang="en-US"/>
              </a:p>
            </p:txBody>
          </p:sp>
          <p:sp>
            <p:nvSpPr>
              <p:cNvPr id="16555" name="Freeform 494"/>
              <p:cNvSpPr/>
              <p:nvPr/>
            </p:nvSpPr>
            <p:spPr>
              <a:xfrm>
                <a:off x="11075194" y="2962275"/>
                <a:ext cx="69850" cy="84138"/>
              </a:xfrm>
              <a:custGeom>
                <a:avLst/>
                <a:gdLst>
                  <a:gd name="txL" fmla="*/ 0 w 9"/>
                  <a:gd name="txT" fmla="*/ 0 h 11"/>
                  <a:gd name="txR" fmla="*/ 9 w 9"/>
                  <a:gd name="txB" fmla="*/ 11 h 11"/>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Lst>
                <a:rect l="txL" t="txT" r="txR" b="txB"/>
                <a:pathLst>
                  <a:path w="9" h="11">
                    <a:moveTo>
                      <a:pt x="7" y="2"/>
                    </a:moveTo>
                    <a:cubicBezTo>
                      <a:pt x="7" y="1"/>
                      <a:pt x="5" y="0"/>
                      <a:pt x="4" y="0"/>
                    </a:cubicBezTo>
                    <a:cubicBezTo>
                      <a:pt x="3" y="0"/>
                      <a:pt x="2" y="1"/>
                      <a:pt x="1" y="3"/>
                    </a:cubicBezTo>
                    <a:cubicBezTo>
                      <a:pt x="0" y="5"/>
                      <a:pt x="1" y="9"/>
                      <a:pt x="3" y="10"/>
                    </a:cubicBezTo>
                    <a:cubicBezTo>
                      <a:pt x="5" y="11"/>
                      <a:pt x="8" y="10"/>
                      <a:pt x="9" y="7"/>
                    </a:cubicBezTo>
                    <a:cubicBezTo>
                      <a:pt x="9" y="6"/>
                      <a:pt x="9" y="4"/>
                      <a:pt x="8" y="2"/>
                    </a:cubicBezTo>
                  </a:path>
                </a:pathLst>
              </a:custGeom>
              <a:solidFill>
                <a:srgbClr val="FFFFFF">
                  <a:alpha val="100000"/>
                </a:srgbClr>
              </a:solidFill>
              <a:ln w="9525">
                <a:noFill/>
              </a:ln>
            </p:spPr>
            <p:txBody>
              <a:bodyPr/>
              <a:p>
                <a:endParaRPr lang="zh-CN" altLang="en-US"/>
              </a:p>
            </p:txBody>
          </p:sp>
          <p:sp>
            <p:nvSpPr>
              <p:cNvPr id="16556" name="Freeform 495"/>
              <p:cNvSpPr/>
              <p:nvPr/>
            </p:nvSpPr>
            <p:spPr>
              <a:xfrm>
                <a:off x="10713244" y="3046413"/>
                <a:ext cx="53975" cy="69850"/>
              </a:xfrm>
              <a:custGeom>
                <a:avLst/>
                <a:gdLst>
                  <a:gd name="txL" fmla="*/ 0 w 7"/>
                  <a:gd name="txT" fmla="*/ 0 h 9"/>
                  <a:gd name="txR" fmla="*/ 7 w 7"/>
                  <a:gd name="txB" fmla="*/ 9 h 9"/>
                </a:gdLst>
                <a:ahLst/>
                <a:cxnLst>
                  <a:cxn ang="0">
                    <a:pos x="2147483647" y="0"/>
                  </a:cxn>
                  <a:cxn ang="0">
                    <a:pos x="0" y="2147483647"/>
                  </a:cxn>
                  <a:cxn ang="0">
                    <a:pos x="2147483647" y="2147483647"/>
                  </a:cxn>
                  <a:cxn ang="0">
                    <a:pos x="2147483647" y="2147483647"/>
                  </a:cxn>
                  <a:cxn ang="0">
                    <a:pos x="2147483647" y="2147483647"/>
                  </a:cxn>
                  <a:cxn ang="0">
                    <a:pos x="2147483647" y="0"/>
                  </a:cxn>
                </a:cxnLst>
                <a:rect l="txL" t="txT" r="txR" b="txB"/>
                <a:pathLst>
                  <a:path w="7" h="9">
                    <a:moveTo>
                      <a:pt x="4" y="0"/>
                    </a:moveTo>
                    <a:cubicBezTo>
                      <a:pt x="2" y="1"/>
                      <a:pt x="1" y="2"/>
                      <a:pt x="0" y="4"/>
                    </a:cubicBezTo>
                    <a:cubicBezTo>
                      <a:pt x="0" y="6"/>
                      <a:pt x="0" y="8"/>
                      <a:pt x="2" y="9"/>
                    </a:cubicBezTo>
                    <a:cubicBezTo>
                      <a:pt x="3" y="9"/>
                      <a:pt x="4" y="9"/>
                      <a:pt x="5" y="8"/>
                    </a:cubicBezTo>
                    <a:cubicBezTo>
                      <a:pt x="6" y="7"/>
                      <a:pt x="7" y="6"/>
                      <a:pt x="7" y="4"/>
                    </a:cubicBezTo>
                    <a:cubicBezTo>
                      <a:pt x="7" y="2"/>
                      <a:pt x="5" y="0"/>
                      <a:pt x="4" y="0"/>
                    </a:cubicBezTo>
                  </a:path>
                </a:pathLst>
              </a:custGeom>
              <a:solidFill>
                <a:srgbClr val="FFFFFF">
                  <a:alpha val="100000"/>
                </a:srgbClr>
              </a:solidFill>
              <a:ln w="9525">
                <a:noFill/>
              </a:ln>
            </p:spPr>
            <p:txBody>
              <a:bodyPr/>
              <a:p>
                <a:endParaRPr lang="zh-CN" altLang="en-US"/>
              </a:p>
            </p:txBody>
          </p:sp>
          <p:sp>
            <p:nvSpPr>
              <p:cNvPr id="16557" name="Freeform 496"/>
              <p:cNvSpPr/>
              <p:nvPr/>
            </p:nvSpPr>
            <p:spPr>
              <a:xfrm>
                <a:off x="10619581" y="4011613"/>
                <a:ext cx="255588" cy="215900"/>
              </a:xfrm>
              <a:custGeom>
                <a:avLst/>
                <a:gdLst>
                  <a:gd name="txL" fmla="*/ 0 w 33"/>
                  <a:gd name="txT" fmla="*/ 0 h 28"/>
                  <a:gd name="txR" fmla="*/ 33 w 33"/>
                  <a:gd name="txB" fmla="*/ 28 h 28"/>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3" h="28">
                    <a:moveTo>
                      <a:pt x="26" y="5"/>
                    </a:moveTo>
                    <a:cubicBezTo>
                      <a:pt x="22" y="2"/>
                      <a:pt x="18" y="0"/>
                      <a:pt x="13" y="0"/>
                    </a:cubicBezTo>
                    <a:cubicBezTo>
                      <a:pt x="9" y="0"/>
                      <a:pt x="4" y="4"/>
                      <a:pt x="2" y="10"/>
                    </a:cubicBezTo>
                    <a:cubicBezTo>
                      <a:pt x="1" y="13"/>
                      <a:pt x="0" y="18"/>
                      <a:pt x="2" y="21"/>
                    </a:cubicBezTo>
                    <a:cubicBezTo>
                      <a:pt x="3" y="25"/>
                      <a:pt x="7" y="28"/>
                      <a:pt x="10" y="27"/>
                    </a:cubicBezTo>
                    <a:cubicBezTo>
                      <a:pt x="11" y="27"/>
                      <a:pt x="13" y="26"/>
                      <a:pt x="13" y="24"/>
                    </a:cubicBezTo>
                    <a:cubicBezTo>
                      <a:pt x="13" y="23"/>
                      <a:pt x="13" y="23"/>
                      <a:pt x="13" y="22"/>
                    </a:cubicBezTo>
                    <a:cubicBezTo>
                      <a:pt x="13" y="21"/>
                      <a:pt x="14" y="20"/>
                      <a:pt x="15" y="20"/>
                    </a:cubicBezTo>
                    <a:cubicBezTo>
                      <a:pt x="18" y="19"/>
                      <a:pt x="20" y="20"/>
                      <a:pt x="22" y="20"/>
                    </a:cubicBezTo>
                    <a:cubicBezTo>
                      <a:pt x="25" y="20"/>
                      <a:pt x="27" y="20"/>
                      <a:pt x="29" y="19"/>
                    </a:cubicBezTo>
                    <a:cubicBezTo>
                      <a:pt x="31" y="18"/>
                      <a:pt x="33" y="15"/>
                      <a:pt x="33" y="12"/>
                    </a:cubicBezTo>
                    <a:cubicBezTo>
                      <a:pt x="33" y="10"/>
                      <a:pt x="31" y="8"/>
                      <a:pt x="30" y="7"/>
                    </a:cubicBezTo>
                    <a:cubicBezTo>
                      <a:pt x="29" y="6"/>
                      <a:pt x="27" y="6"/>
                      <a:pt x="26" y="5"/>
                    </a:cubicBezTo>
                  </a:path>
                </a:pathLst>
              </a:custGeom>
              <a:solidFill>
                <a:srgbClr val="FFFFFF">
                  <a:alpha val="100000"/>
                </a:srgbClr>
              </a:solidFill>
              <a:ln w="9525">
                <a:noFill/>
              </a:ln>
            </p:spPr>
            <p:txBody>
              <a:bodyPr/>
              <a:p>
                <a:endParaRPr lang="zh-CN" altLang="en-US"/>
              </a:p>
            </p:txBody>
          </p:sp>
          <p:sp>
            <p:nvSpPr>
              <p:cNvPr id="16558" name="Freeform 497"/>
              <p:cNvSpPr/>
              <p:nvPr/>
            </p:nvSpPr>
            <p:spPr>
              <a:xfrm>
                <a:off x="10859294" y="4235450"/>
                <a:ext cx="77788" cy="92075"/>
              </a:xfrm>
              <a:custGeom>
                <a:avLst/>
                <a:gdLst>
                  <a:gd name="txL" fmla="*/ 0 w 10"/>
                  <a:gd name="txT" fmla="*/ 0 h 12"/>
                  <a:gd name="txR" fmla="*/ 10 w 10"/>
                  <a:gd name="txB" fmla="*/ 12 h 12"/>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10" h="12">
                    <a:moveTo>
                      <a:pt x="7" y="1"/>
                    </a:moveTo>
                    <a:cubicBezTo>
                      <a:pt x="4" y="0"/>
                      <a:pt x="3" y="0"/>
                      <a:pt x="1" y="3"/>
                    </a:cubicBezTo>
                    <a:cubicBezTo>
                      <a:pt x="0" y="5"/>
                      <a:pt x="1" y="10"/>
                      <a:pt x="3" y="11"/>
                    </a:cubicBezTo>
                    <a:cubicBezTo>
                      <a:pt x="5" y="12"/>
                      <a:pt x="8" y="11"/>
                      <a:pt x="9" y="7"/>
                    </a:cubicBezTo>
                    <a:cubicBezTo>
                      <a:pt x="10" y="4"/>
                      <a:pt x="8" y="3"/>
                      <a:pt x="7" y="2"/>
                    </a:cubicBezTo>
                  </a:path>
                </a:pathLst>
              </a:custGeom>
              <a:solidFill>
                <a:srgbClr val="FFFFFF">
                  <a:alpha val="100000"/>
                </a:srgbClr>
              </a:solidFill>
              <a:ln w="9525">
                <a:noFill/>
              </a:ln>
            </p:spPr>
            <p:txBody>
              <a:bodyPr/>
              <a:p>
                <a:endParaRPr lang="zh-CN" altLang="en-US"/>
              </a:p>
            </p:txBody>
          </p:sp>
          <p:sp>
            <p:nvSpPr>
              <p:cNvPr id="16559" name="Freeform 498"/>
              <p:cNvSpPr/>
              <p:nvPr/>
            </p:nvSpPr>
            <p:spPr>
              <a:xfrm>
                <a:off x="11175206" y="3741738"/>
                <a:ext cx="115888" cy="184150"/>
              </a:xfrm>
              <a:custGeom>
                <a:avLst/>
                <a:gdLst>
                  <a:gd name="txL" fmla="*/ 0 w 15"/>
                  <a:gd name="txT" fmla="*/ 0 h 24"/>
                  <a:gd name="txR" fmla="*/ 15 w 15"/>
                  <a:gd name="txB" fmla="*/ 24 h 24"/>
                </a:gdLst>
                <a:ahLst/>
                <a:cxnLst>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15" h="24">
                    <a:moveTo>
                      <a:pt x="14" y="7"/>
                    </a:moveTo>
                    <a:cubicBezTo>
                      <a:pt x="13" y="4"/>
                      <a:pt x="10" y="3"/>
                      <a:pt x="8" y="1"/>
                    </a:cubicBezTo>
                    <a:cubicBezTo>
                      <a:pt x="6" y="0"/>
                      <a:pt x="5" y="0"/>
                      <a:pt x="3" y="0"/>
                    </a:cubicBezTo>
                    <a:cubicBezTo>
                      <a:pt x="1" y="1"/>
                      <a:pt x="0" y="6"/>
                      <a:pt x="1" y="9"/>
                    </a:cubicBezTo>
                    <a:cubicBezTo>
                      <a:pt x="1" y="12"/>
                      <a:pt x="3" y="15"/>
                      <a:pt x="4" y="19"/>
                    </a:cubicBezTo>
                    <a:cubicBezTo>
                      <a:pt x="4" y="20"/>
                      <a:pt x="4" y="22"/>
                      <a:pt x="5" y="23"/>
                    </a:cubicBezTo>
                    <a:cubicBezTo>
                      <a:pt x="6" y="24"/>
                      <a:pt x="8" y="24"/>
                      <a:pt x="9" y="22"/>
                    </a:cubicBezTo>
                    <a:cubicBezTo>
                      <a:pt x="14" y="19"/>
                      <a:pt x="15" y="15"/>
                      <a:pt x="15" y="8"/>
                    </a:cubicBezTo>
                  </a:path>
                </a:pathLst>
              </a:custGeom>
              <a:solidFill>
                <a:srgbClr val="FFFFFF">
                  <a:alpha val="100000"/>
                </a:srgbClr>
              </a:solidFill>
              <a:ln w="9525">
                <a:noFill/>
              </a:ln>
            </p:spPr>
            <p:txBody>
              <a:bodyPr/>
              <a:p>
                <a:endParaRPr lang="zh-CN" altLang="en-US"/>
              </a:p>
            </p:txBody>
          </p:sp>
          <p:sp>
            <p:nvSpPr>
              <p:cNvPr id="16560" name="Freeform 499"/>
              <p:cNvSpPr/>
              <p:nvPr/>
            </p:nvSpPr>
            <p:spPr>
              <a:xfrm>
                <a:off x="10211594" y="3663950"/>
                <a:ext cx="138113" cy="146050"/>
              </a:xfrm>
              <a:custGeom>
                <a:avLst/>
                <a:gdLst>
                  <a:gd name="txL" fmla="*/ 0 w 18"/>
                  <a:gd name="txT" fmla="*/ 0 h 19"/>
                  <a:gd name="txR" fmla="*/ 18 w 18"/>
                  <a:gd name="txB" fmla="*/ 19 h 1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 h="19">
                    <a:moveTo>
                      <a:pt x="10" y="1"/>
                    </a:moveTo>
                    <a:cubicBezTo>
                      <a:pt x="12" y="1"/>
                      <a:pt x="14" y="2"/>
                      <a:pt x="15" y="4"/>
                    </a:cubicBezTo>
                    <a:cubicBezTo>
                      <a:pt x="17" y="6"/>
                      <a:pt x="18" y="9"/>
                      <a:pt x="17" y="11"/>
                    </a:cubicBezTo>
                    <a:cubicBezTo>
                      <a:pt x="15" y="14"/>
                      <a:pt x="12" y="13"/>
                      <a:pt x="10" y="15"/>
                    </a:cubicBezTo>
                    <a:cubicBezTo>
                      <a:pt x="9" y="16"/>
                      <a:pt x="8" y="17"/>
                      <a:pt x="8" y="17"/>
                    </a:cubicBezTo>
                    <a:cubicBezTo>
                      <a:pt x="6" y="19"/>
                      <a:pt x="3" y="18"/>
                      <a:pt x="2" y="17"/>
                    </a:cubicBezTo>
                    <a:cubicBezTo>
                      <a:pt x="0" y="15"/>
                      <a:pt x="0" y="12"/>
                      <a:pt x="1" y="9"/>
                    </a:cubicBezTo>
                    <a:cubicBezTo>
                      <a:pt x="2" y="8"/>
                      <a:pt x="3" y="7"/>
                      <a:pt x="3" y="5"/>
                    </a:cubicBezTo>
                    <a:cubicBezTo>
                      <a:pt x="4" y="4"/>
                      <a:pt x="4" y="3"/>
                      <a:pt x="4" y="2"/>
                    </a:cubicBezTo>
                    <a:cubicBezTo>
                      <a:pt x="5" y="0"/>
                      <a:pt x="8" y="0"/>
                      <a:pt x="9" y="1"/>
                    </a:cubicBezTo>
                  </a:path>
                </a:pathLst>
              </a:custGeom>
              <a:solidFill>
                <a:srgbClr val="FFFFFF">
                  <a:alpha val="100000"/>
                </a:srgbClr>
              </a:solidFill>
              <a:ln w="9525">
                <a:noFill/>
              </a:ln>
            </p:spPr>
            <p:txBody>
              <a:bodyPr/>
              <a:p>
                <a:endParaRPr lang="zh-CN" altLang="en-US"/>
              </a:p>
            </p:txBody>
          </p:sp>
          <p:sp>
            <p:nvSpPr>
              <p:cNvPr id="16561" name="Freeform 500"/>
              <p:cNvSpPr/>
              <p:nvPr/>
            </p:nvSpPr>
            <p:spPr>
              <a:xfrm>
                <a:off x="10149681" y="3409950"/>
                <a:ext cx="61913" cy="84138"/>
              </a:xfrm>
              <a:custGeom>
                <a:avLst/>
                <a:gdLst>
                  <a:gd name="txL" fmla="*/ 0 w 8"/>
                  <a:gd name="txT" fmla="*/ 0 h 11"/>
                  <a:gd name="txR" fmla="*/ 8 w 8"/>
                  <a:gd name="txB" fmla="*/ 11 h 11"/>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8" h="11">
                    <a:moveTo>
                      <a:pt x="5" y="2"/>
                    </a:moveTo>
                    <a:cubicBezTo>
                      <a:pt x="3" y="0"/>
                      <a:pt x="1" y="1"/>
                      <a:pt x="1" y="4"/>
                    </a:cubicBezTo>
                    <a:cubicBezTo>
                      <a:pt x="0" y="7"/>
                      <a:pt x="1" y="9"/>
                      <a:pt x="2" y="10"/>
                    </a:cubicBezTo>
                    <a:cubicBezTo>
                      <a:pt x="4" y="11"/>
                      <a:pt x="6" y="10"/>
                      <a:pt x="7" y="8"/>
                    </a:cubicBezTo>
                    <a:cubicBezTo>
                      <a:pt x="8" y="6"/>
                      <a:pt x="7" y="3"/>
                      <a:pt x="5" y="3"/>
                    </a:cubicBezTo>
                  </a:path>
                </a:pathLst>
              </a:custGeom>
              <a:solidFill>
                <a:srgbClr val="FFFFFF">
                  <a:alpha val="100000"/>
                </a:srgbClr>
              </a:solidFill>
              <a:ln w="9525">
                <a:noFill/>
              </a:ln>
            </p:spPr>
            <p:txBody>
              <a:bodyPr/>
              <a:p>
                <a:endParaRPr lang="zh-CN" altLang="en-US"/>
              </a:p>
            </p:txBody>
          </p:sp>
          <p:sp>
            <p:nvSpPr>
              <p:cNvPr id="16562" name="Freeform 501"/>
              <p:cNvSpPr/>
              <p:nvPr/>
            </p:nvSpPr>
            <p:spPr>
              <a:xfrm>
                <a:off x="10381456" y="3046413"/>
                <a:ext cx="69850" cy="69850"/>
              </a:xfrm>
              <a:custGeom>
                <a:avLst/>
                <a:gdLst>
                  <a:gd name="txL" fmla="*/ 0 w 9"/>
                  <a:gd name="txT" fmla="*/ 0 h 9"/>
                  <a:gd name="txR" fmla="*/ 9 w 9"/>
                  <a:gd name="txB" fmla="*/ 9 h 9"/>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Lst>
                <a:rect l="txL" t="txT" r="txR" b="txB"/>
                <a:pathLst>
                  <a:path w="9" h="9">
                    <a:moveTo>
                      <a:pt x="6" y="1"/>
                    </a:moveTo>
                    <a:cubicBezTo>
                      <a:pt x="5" y="1"/>
                      <a:pt x="3" y="0"/>
                      <a:pt x="2" y="1"/>
                    </a:cubicBezTo>
                    <a:cubicBezTo>
                      <a:pt x="0" y="3"/>
                      <a:pt x="0" y="5"/>
                      <a:pt x="0" y="7"/>
                    </a:cubicBezTo>
                    <a:cubicBezTo>
                      <a:pt x="1" y="9"/>
                      <a:pt x="3" y="9"/>
                      <a:pt x="5" y="9"/>
                    </a:cubicBezTo>
                    <a:cubicBezTo>
                      <a:pt x="6" y="9"/>
                      <a:pt x="8" y="7"/>
                      <a:pt x="8" y="6"/>
                    </a:cubicBezTo>
                    <a:cubicBezTo>
                      <a:pt x="9" y="4"/>
                      <a:pt x="8" y="2"/>
                      <a:pt x="6" y="1"/>
                    </a:cubicBezTo>
                  </a:path>
                </a:pathLst>
              </a:custGeom>
              <a:solidFill>
                <a:srgbClr val="FFFFFF">
                  <a:alpha val="100000"/>
                </a:srgbClr>
              </a:solidFill>
              <a:ln w="9525">
                <a:noFill/>
              </a:ln>
            </p:spPr>
            <p:txBody>
              <a:bodyPr/>
              <a:p>
                <a:endParaRPr lang="zh-CN" altLang="en-US"/>
              </a:p>
            </p:txBody>
          </p:sp>
          <p:sp>
            <p:nvSpPr>
              <p:cNvPr id="16563" name="Freeform 502"/>
              <p:cNvSpPr>
                <a:spLocks noEditPoints="1"/>
              </p:cNvSpPr>
              <p:nvPr/>
            </p:nvSpPr>
            <p:spPr>
              <a:xfrm>
                <a:off x="3904456" y="1673225"/>
                <a:ext cx="1263650" cy="1211263"/>
              </a:xfrm>
              <a:custGeom>
                <a:avLst/>
                <a:gdLst>
                  <a:gd name="txL" fmla="*/ 0 w 164"/>
                  <a:gd name="txT" fmla="*/ 0 h 157"/>
                  <a:gd name="txR" fmla="*/ 164 w 164"/>
                  <a:gd name="txB" fmla="*/ 157 h 15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64" h="157">
                    <a:moveTo>
                      <a:pt x="160" y="71"/>
                    </a:moveTo>
                    <a:cubicBezTo>
                      <a:pt x="154" y="32"/>
                      <a:pt x="114" y="0"/>
                      <a:pt x="73" y="6"/>
                    </a:cubicBezTo>
                    <a:cubicBezTo>
                      <a:pt x="32" y="11"/>
                      <a:pt x="0" y="44"/>
                      <a:pt x="5" y="86"/>
                    </a:cubicBezTo>
                    <a:cubicBezTo>
                      <a:pt x="5" y="86"/>
                      <a:pt x="5" y="86"/>
                      <a:pt x="5" y="86"/>
                    </a:cubicBezTo>
                    <a:cubicBezTo>
                      <a:pt x="6" y="92"/>
                      <a:pt x="7" y="97"/>
                      <a:pt x="9" y="103"/>
                    </a:cubicBezTo>
                    <a:cubicBezTo>
                      <a:pt x="18" y="130"/>
                      <a:pt x="38" y="149"/>
                      <a:pt x="66" y="155"/>
                    </a:cubicBezTo>
                    <a:cubicBezTo>
                      <a:pt x="66" y="156"/>
                      <a:pt x="67" y="156"/>
                      <a:pt x="68" y="155"/>
                    </a:cubicBezTo>
                    <a:cubicBezTo>
                      <a:pt x="74" y="157"/>
                      <a:pt x="81" y="157"/>
                      <a:pt x="88" y="157"/>
                    </a:cubicBezTo>
                    <a:cubicBezTo>
                      <a:pt x="100" y="156"/>
                      <a:pt x="112" y="152"/>
                      <a:pt x="123" y="145"/>
                    </a:cubicBezTo>
                    <a:cubicBezTo>
                      <a:pt x="123" y="145"/>
                      <a:pt x="123" y="145"/>
                      <a:pt x="124" y="145"/>
                    </a:cubicBezTo>
                    <a:cubicBezTo>
                      <a:pt x="124" y="145"/>
                      <a:pt x="124" y="145"/>
                      <a:pt x="124" y="145"/>
                    </a:cubicBezTo>
                    <a:cubicBezTo>
                      <a:pt x="149" y="129"/>
                      <a:pt x="164" y="102"/>
                      <a:pt x="160" y="71"/>
                    </a:cubicBezTo>
                    <a:close/>
                    <a:moveTo>
                      <a:pt x="88" y="155"/>
                    </a:moveTo>
                    <a:cubicBezTo>
                      <a:pt x="80" y="155"/>
                      <a:pt x="74" y="155"/>
                      <a:pt x="67" y="153"/>
                    </a:cubicBezTo>
                    <a:cubicBezTo>
                      <a:pt x="67" y="149"/>
                      <a:pt x="67" y="145"/>
                      <a:pt x="67" y="141"/>
                    </a:cubicBezTo>
                    <a:cubicBezTo>
                      <a:pt x="67" y="141"/>
                      <a:pt x="67" y="141"/>
                      <a:pt x="67" y="141"/>
                    </a:cubicBezTo>
                    <a:cubicBezTo>
                      <a:pt x="76" y="136"/>
                      <a:pt x="86" y="131"/>
                      <a:pt x="95" y="127"/>
                    </a:cubicBezTo>
                    <a:cubicBezTo>
                      <a:pt x="95" y="127"/>
                      <a:pt x="96" y="126"/>
                      <a:pt x="96" y="126"/>
                    </a:cubicBezTo>
                    <a:cubicBezTo>
                      <a:pt x="104" y="130"/>
                      <a:pt x="114" y="135"/>
                      <a:pt x="124" y="134"/>
                    </a:cubicBezTo>
                    <a:cubicBezTo>
                      <a:pt x="123" y="137"/>
                      <a:pt x="122" y="140"/>
                      <a:pt x="122" y="143"/>
                    </a:cubicBezTo>
                    <a:cubicBezTo>
                      <a:pt x="122" y="143"/>
                      <a:pt x="122" y="143"/>
                      <a:pt x="122" y="143"/>
                    </a:cubicBezTo>
                    <a:cubicBezTo>
                      <a:pt x="122" y="143"/>
                      <a:pt x="122" y="143"/>
                      <a:pt x="122" y="143"/>
                    </a:cubicBezTo>
                    <a:cubicBezTo>
                      <a:pt x="112" y="149"/>
                      <a:pt x="100" y="154"/>
                      <a:pt x="88" y="155"/>
                    </a:cubicBezTo>
                    <a:close/>
                    <a:moveTo>
                      <a:pt x="28" y="113"/>
                    </a:moveTo>
                    <a:cubicBezTo>
                      <a:pt x="24" y="112"/>
                      <a:pt x="20" y="111"/>
                      <a:pt x="17" y="108"/>
                    </a:cubicBezTo>
                    <a:cubicBezTo>
                      <a:pt x="17" y="108"/>
                      <a:pt x="17" y="108"/>
                      <a:pt x="17" y="108"/>
                    </a:cubicBezTo>
                    <a:cubicBezTo>
                      <a:pt x="16" y="105"/>
                      <a:pt x="16" y="103"/>
                      <a:pt x="14" y="99"/>
                    </a:cubicBezTo>
                    <a:cubicBezTo>
                      <a:pt x="12" y="93"/>
                      <a:pt x="10" y="87"/>
                      <a:pt x="8" y="82"/>
                    </a:cubicBezTo>
                    <a:cubicBezTo>
                      <a:pt x="8" y="81"/>
                      <a:pt x="8" y="80"/>
                      <a:pt x="8" y="80"/>
                    </a:cubicBezTo>
                    <a:cubicBezTo>
                      <a:pt x="8" y="79"/>
                      <a:pt x="8" y="79"/>
                      <a:pt x="8" y="79"/>
                    </a:cubicBezTo>
                    <a:cubicBezTo>
                      <a:pt x="8" y="74"/>
                      <a:pt x="11" y="69"/>
                      <a:pt x="13" y="66"/>
                    </a:cubicBezTo>
                    <a:cubicBezTo>
                      <a:pt x="16" y="61"/>
                      <a:pt x="20" y="58"/>
                      <a:pt x="24" y="54"/>
                    </a:cubicBezTo>
                    <a:cubicBezTo>
                      <a:pt x="24" y="54"/>
                      <a:pt x="24" y="54"/>
                      <a:pt x="24" y="54"/>
                    </a:cubicBezTo>
                    <a:cubicBezTo>
                      <a:pt x="31" y="54"/>
                      <a:pt x="39" y="55"/>
                      <a:pt x="46" y="56"/>
                    </a:cubicBezTo>
                    <a:cubicBezTo>
                      <a:pt x="47" y="62"/>
                      <a:pt x="49" y="68"/>
                      <a:pt x="51" y="74"/>
                    </a:cubicBezTo>
                    <a:cubicBezTo>
                      <a:pt x="51" y="76"/>
                      <a:pt x="52" y="78"/>
                      <a:pt x="53" y="80"/>
                    </a:cubicBezTo>
                    <a:cubicBezTo>
                      <a:pt x="53" y="82"/>
                      <a:pt x="54" y="84"/>
                      <a:pt x="55" y="85"/>
                    </a:cubicBezTo>
                    <a:cubicBezTo>
                      <a:pt x="55" y="87"/>
                      <a:pt x="56" y="89"/>
                      <a:pt x="58" y="90"/>
                    </a:cubicBezTo>
                    <a:cubicBezTo>
                      <a:pt x="58" y="90"/>
                      <a:pt x="58" y="90"/>
                      <a:pt x="58" y="90"/>
                    </a:cubicBezTo>
                    <a:cubicBezTo>
                      <a:pt x="58" y="90"/>
                      <a:pt x="57" y="90"/>
                      <a:pt x="57" y="90"/>
                    </a:cubicBezTo>
                    <a:cubicBezTo>
                      <a:pt x="57" y="90"/>
                      <a:pt x="57" y="90"/>
                      <a:pt x="57" y="90"/>
                    </a:cubicBezTo>
                    <a:cubicBezTo>
                      <a:pt x="57" y="90"/>
                      <a:pt x="57" y="90"/>
                      <a:pt x="57" y="91"/>
                    </a:cubicBezTo>
                    <a:cubicBezTo>
                      <a:pt x="55" y="92"/>
                      <a:pt x="54" y="95"/>
                      <a:pt x="53" y="97"/>
                    </a:cubicBezTo>
                    <a:cubicBezTo>
                      <a:pt x="50" y="102"/>
                      <a:pt x="46" y="107"/>
                      <a:pt x="43" y="112"/>
                    </a:cubicBezTo>
                    <a:cubicBezTo>
                      <a:pt x="43" y="112"/>
                      <a:pt x="43" y="112"/>
                      <a:pt x="42" y="112"/>
                    </a:cubicBezTo>
                    <a:cubicBezTo>
                      <a:pt x="38" y="113"/>
                      <a:pt x="33" y="114"/>
                      <a:pt x="28" y="113"/>
                    </a:cubicBezTo>
                    <a:close/>
                    <a:moveTo>
                      <a:pt x="146" y="106"/>
                    </a:moveTo>
                    <a:cubicBezTo>
                      <a:pt x="141" y="116"/>
                      <a:pt x="135" y="122"/>
                      <a:pt x="127" y="129"/>
                    </a:cubicBezTo>
                    <a:cubicBezTo>
                      <a:pt x="126" y="130"/>
                      <a:pt x="125" y="131"/>
                      <a:pt x="125" y="132"/>
                    </a:cubicBezTo>
                    <a:cubicBezTo>
                      <a:pt x="124" y="132"/>
                      <a:pt x="124" y="132"/>
                      <a:pt x="124" y="132"/>
                    </a:cubicBezTo>
                    <a:cubicBezTo>
                      <a:pt x="119" y="131"/>
                      <a:pt x="114" y="130"/>
                      <a:pt x="109" y="129"/>
                    </a:cubicBezTo>
                    <a:cubicBezTo>
                      <a:pt x="105" y="128"/>
                      <a:pt x="100" y="126"/>
                      <a:pt x="96" y="125"/>
                    </a:cubicBezTo>
                    <a:cubicBezTo>
                      <a:pt x="94" y="115"/>
                      <a:pt x="93" y="105"/>
                      <a:pt x="92" y="95"/>
                    </a:cubicBezTo>
                    <a:cubicBezTo>
                      <a:pt x="92" y="95"/>
                      <a:pt x="92" y="95"/>
                      <a:pt x="92" y="94"/>
                    </a:cubicBezTo>
                    <a:cubicBezTo>
                      <a:pt x="93" y="94"/>
                      <a:pt x="93" y="92"/>
                      <a:pt x="94" y="92"/>
                    </a:cubicBezTo>
                    <a:cubicBezTo>
                      <a:pt x="97" y="89"/>
                      <a:pt x="99" y="86"/>
                      <a:pt x="102" y="84"/>
                    </a:cubicBezTo>
                    <a:cubicBezTo>
                      <a:pt x="106" y="79"/>
                      <a:pt x="111" y="74"/>
                      <a:pt x="115" y="68"/>
                    </a:cubicBezTo>
                    <a:cubicBezTo>
                      <a:pt x="117" y="70"/>
                      <a:pt x="121" y="71"/>
                      <a:pt x="123" y="71"/>
                    </a:cubicBezTo>
                    <a:cubicBezTo>
                      <a:pt x="128" y="73"/>
                      <a:pt x="134" y="74"/>
                      <a:pt x="140" y="75"/>
                    </a:cubicBezTo>
                    <a:cubicBezTo>
                      <a:pt x="146" y="84"/>
                      <a:pt x="145" y="96"/>
                      <a:pt x="147" y="106"/>
                    </a:cubicBezTo>
                    <a:cubicBezTo>
                      <a:pt x="147" y="106"/>
                      <a:pt x="146" y="106"/>
                      <a:pt x="146" y="106"/>
                    </a:cubicBezTo>
                    <a:close/>
                    <a:moveTo>
                      <a:pt x="104" y="41"/>
                    </a:moveTo>
                    <a:cubicBezTo>
                      <a:pt x="104" y="41"/>
                      <a:pt x="104" y="41"/>
                      <a:pt x="105" y="41"/>
                    </a:cubicBezTo>
                    <a:cubicBezTo>
                      <a:pt x="105" y="41"/>
                      <a:pt x="105" y="41"/>
                      <a:pt x="105" y="41"/>
                    </a:cubicBezTo>
                    <a:cubicBezTo>
                      <a:pt x="107" y="47"/>
                      <a:pt x="110" y="53"/>
                      <a:pt x="112" y="59"/>
                    </a:cubicBezTo>
                    <a:cubicBezTo>
                      <a:pt x="112" y="61"/>
                      <a:pt x="113" y="65"/>
                      <a:pt x="114" y="68"/>
                    </a:cubicBezTo>
                    <a:cubicBezTo>
                      <a:pt x="107" y="77"/>
                      <a:pt x="98" y="85"/>
                      <a:pt x="89" y="93"/>
                    </a:cubicBezTo>
                    <a:cubicBezTo>
                      <a:pt x="85" y="91"/>
                      <a:pt x="80" y="90"/>
                      <a:pt x="75" y="90"/>
                    </a:cubicBezTo>
                    <a:cubicBezTo>
                      <a:pt x="72" y="90"/>
                      <a:pt x="63" y="88"/>
                      <a:pt x="59" y="89"/>
                    </a:cubicBezTo>
                    <a:cubicBezTo>
                      <a:pt x="59" y="89"/>
                      <a:pt x="58" y="88"/>
                      <a:pt x="58" y="87"/>
                    </a:cubicBezTo>
                    <a:cubicBezTo>
                      <a:pt x="56" y="83"/>
                      <a:pt x="54" y="79"/>
                      <a:pt x="53" y="75"/>
                    </a:cubicBezTo>
                    <a:cubicBezTo>
                      <a:pt x="50" y="68"/>
                      <a:pt x="49" y="62"/>
                      <a:pt x="47" y="55"/>
                    </a:cubicBezTo>
                    <a:cubicBezTo>
                      <a:pt x="47" y="55"/>
                      <a:pt x="47" y="55"/>
                      <a:pt x="47" y="55"/>
                    </a:cubicBezTo>
                    <a:cubicBezTo>
                      <a:pt x="50" y="51"/>
                      <a:pt x="53" y="47"/>
                      <a:pt x="57" y="43"/>
                    </a:cubicBezTo>
                    <a:cubicBezTo>
                      <a:pt x="61" y="39"/>
                      <a:pt x="66" y="36"/>
                      <a:pt x="69" y="32"/>
                    </a:cubicBezTo>
                    <a:cubicBezTo>
                      <a:pt x="81" y="33"/>
                      <a:pt x="93" y="37"/>
                      <a:pt x="104" y="41"/>
                    </a:cubicBezTo>
                    <a:close/>
                    <a:moveTo>
                      <a:pt x="152" y="110"/>
                    </a:moveTo>
                    <a:cubicBezTo>
                      <a:pt x="151" y="109"/>
                      <a:pt x="149" y="108"/>
                      <a:pt x="148" y="106"/>
                    </a:cubicBezTo>
                    <a:cubicBezTo>
                      <a:pt x="148" y="106"/>
                      <a:pt x="148" y="106"/>
                      <a:pt x="148" y="106"/>
                    </a:cubicBezTo>
                    <a:cubicBezTo>
                      <a:pt x="149" y="95"/>
                      <a:pt x="144" y="84"/>
                      <a:pt x="142" y="74"/>
                    </a:cubicBezTo>
                    <a:cubicBezTo>
                      <a:pt x="144" y="69"/>
                      <a:pt x="149" y="60"/>
                      <a:pt x="149" y="54"/>
                    </a:cubicBezTo>
                    <a:cubicBezTo>
                      <a:pt x="151" y="55"/>
                      <a:pt x="152" y="56"/>
                      <a:pt x="153" y="58"/>
                    </a:cubicBezTo>
                    <a:cubicBezTo>
                      <a:pt x="154" y="58"/>
                      <a:pt x="154" y="58"/>
                      <a:pt x="154" y="58"/>
                    </a:cubicBezTo>
                    <a:cubicBezTo>
                      <a:pt x="155" y="61"/>
                      <a:pt x="156" y="64"/>
                      <a:pt x="157" y="67"/>
                    </a:cubicBezTo>
                    <a:cubicBezTo>
                      <a:pt x="160" y="82"/>
                      <a:pt x="158" y="97"/>
                      <a:pt x="152" y="110"/>
                    </a:cubicBezTo>
                    <a:close/>
                    <a:moveTo>
                      <a:pt x="153" y="54"/>
                    </a:moveTo>
                    <a:cubicBezTo>
                      <a:pt x="151" y="53"/>
                      <a:pt x="150" y="53"/>
                      <a:pt x="149" y="53"/>
                    </a:cubicBezTo>
                    <a:cubicBezTo>
                      <a:pt x="148" y="50"/>
                      <a:pt x="143" y="46"/>
                      <a:pt x="141" y="43"/>
                    </a:cubicBezTo>
                    <a:cubicBezTo>
                      <a:pt x="137" y="39"/>
                      <a:pt x="134" y="36"/>
                      <a:pt x="130" y="32"/>
                    </a:cubicBezTo>
                    <a:cubicBezTo>
                      <a:pt x="129" y="30"/>
                      <a:pt x="127" y="26"/>
                      <a:pt x="124" y="26"/>
                    </a:cubicBezTo>
                    <a:cubicBezTo>
                      <a:pt x="124" y="26"/>
                      <a:pt x="124" y="26"/>
                      <a:pt x="124" y="25"/>
                    </a:cubicBezTo>
                    <a:cubicBezTo>
                      <a:pt x="122" y="23"/>
                      <a:pt x="121" y="22"/>
                      <a:pt x="119" y="20"/>
                    </a:cubicBezTo>
                    <a:cubicBezTo>
                      <a:pt x="118" y="18"/>
                      <a:pt x="116" y="16"/>
                      <a:pt x="114" y="15"/>
                    </a:cubicBezTo>
                    <a:cubicBezTo>
                      <a:pt x="131" y="23"/>
                      <a:pt x="145" y="37"/>
                      <a:pt x="153" y="54"/>
                    </a:cubicBezTo>
                    <a:close/>
                    <a:moveTo>
                      <a:pt x="110" y="13"/>
                    </a:moveTo>
                    <a:cubicBezTo>
                      <a:pt x="113" y="16"/>
                      <a:pt x="116" y="18"/>
                      <a:pt x="118" y="22"/>
                    </a:cubicBezTo>
                    <a:cubicBezTo>
                      <a:pt x="119" y="23"/>
                      <a:pt x="120" y="25"/>
                      <a:pt x="121" y="26"/>
                    </a:cubicBezTo>
                    <a:cubicBezTo>
                      <a:pt x="119" y="27"/>
                      <a:pt x="117" y="30"/>
                      <a:pt x="116" y="31"/>
                    </a:cubicBezTo>
                    <a:cubicBezTo>
                      <a:pt x="112" y="33"/>
                      <a:pt x="108" y="36"/>
                      <a:pt x="105" y="38"/>
                    </a:cubicBezTo>
                    <a:cubicBezTo>
                      <a:pt x="98" y="36"/>
                      <a:pt x="92" y="34"/>
                      <a:pt x="85" y="33"/>
                    </a:cubicBezTo>
                    <a:cubicBezTo>
                      <a:pt x="80" y="32"/>
                      <a:pt x="75" y="30"/>
                      <a:pt x="70" y="31"/>
                    </a:cubicBezTo>
                    <a:cubicBezTo>
                      <a:pt x="70" y="31"/>
                      <a:pt x="70" y="30"/>
                      <a:pt x="70" y="30"/>
                    </a:cubicBezTo>
                    <a:cubicBezTo>
                      <a:pt x="67" y="25"/>
                      <a:pt x="62" y="20"/>
                      <a:pt x="59" y="16"/>
                    </a:cubicBezTo>
                    <a:cubicBezTo>
                      <a:pt x="61" y="14"/>
                      <a:pt x="64" y="13"/>
                      <a:pt x="67" y="12"/>
                    </a:cubicBezTo>
                    <a:cubicBezTo>
                      <a:pt x="72" y="10"/>
                      <a:pt x="76" y="8"/>
                      <a:pt x="81" y="8"/>
                    </a:cubicBezTo>
                    <a:cubicBezTo>
                      <a:pt x="91" y="7"/>
                      <a:pt x="101" y="9"/>
                      <a:pt x="110" y="13"/>
                    </a:cubicBezTo>
                    <a:close/>
                    <a:moveTo>
                      <a:pt x="71" y="9"/>
                    </a:moveTo>
                    <a:cubicBezTo>
                      <a:pt x="68" y="9"/>
                      <a:pt x="66" y="10"/>
                      <a:pt x="64" y="11"/>
                    </a:cubicBezTo>
                    <a:cubicBezTo>
                      <a:pt x="62" y="12"/>
                      <a:pt x="59" y="13"/>
                      <a:pt x="57" y="15"/>
                    </a:cubicBezTo>
                    <a:cubicBezTo>
                      <a:pt x="57" y="15"/>
                      <a:pt x="57" y="15"/>
                      <a:pt x="57" y="15"/>
                    </a:cubicBezTo>
                    <a:cubicBezTo>
                      <a:pt x="49" y="20"/>
                      <a:pt x="41" y="23"/>
                      <a:pt x="32" y="26"/>
                    </a:cubicBezTo>
                    <a:cubicBezTo>
                      <a:pt x="41" y="19"/>
                      <a:pt x="52" y="13"/>
                      <a:pt x="64" y="10"/>
                    </a:cubicBezTo>
                    <a:cubicBezTo>
                      <a:pt x="66" y="9"/>
                      <a:pt x="69" y="9"/>
                      <a:pt x="71" y="9"/>
                    </a:cubicBezTo>
                    <a:close/>
                    <a:moveTo>
                      <a:pt x="29" y="29"/>
                    </a:moveTo>
                    <a:cubicBezTo>
                      <a:pt x="26" y="37"/>
                      <a:pt x="25" y="45"/>
                      <a:pt x="24" y="53"/>
                    </a:cubicBezTo>
                    <a:cubicBezTo>
                      <a:pt x="24" y="53"/>
                      <a:pt x="24" y="53"/>
                      <a:pt x="23" y="53"/>
                    </a:cubicBezTo>
                    <a:cubicBezTo>
                      <a:pt x="19" y="55"/>
                      <a:pt x="15" y="60"/>
                      <a:pt x="12" y="64"/>
                    </a:cubicBezTo>
                    <a:cubicBezTo>
                      <a:pt x="11" y="67"/>
                      <a:pt x="9" y="70"/>
                      <a:pt x="8" y="73"/>
                    </a:cubicBezTo>
                    <a:cubicBezTo>
                      <a:pt x="8" y="75"/>
                      <a:pt x="8" y="77"/>
                      <a:pt x="7" y="78"/>
                    </a:cubicBezTo>
                    <a:cubicBezTo>
                      <a:pt x="7" y="59"/>
                      <a:pt x="15" y="42"/>
                      <a:pt x="29" y="29"/>
                    </a:cubicBezTo>
                    <a:close/>
                    <a:moveTo>
                      <a:pt x="18" y="117"/>
                    </a:moveTo>
                    <a:cubicBezTo>
                      <a:pt x="18" y="116"/>
                      <a:pt x="18" y="116"/>
                      <a:pt x="18" y="116"/>
                    </a:cubicBezTo>
                    <a:cubicBezTo>
                      <a:pt x="18" y="114"/>
                      <a:pt x="18" y="111"/>
                      <a:pt x="17" y="109"/>
                    </a:cubicBezTo>
                    <a:cubicBezTo>
                      <a:pt x="23" y="116"/>
                      <a:pt x="35" y="117"/>
                      <a:pt x="43" y="114"/>
                    </a:cubicBezTo>
                    <a:cubicBezTo>
                      <a:pt x="46" y="119"/>
                      <a:pt x="48" y="124"/>
                      <a:pt x="52" y="128"/>
                    </a:cubicBezTo>
                    <a:cubicBezTo>
                      <a:pt x="57" y="132"/>
                      <a:pt x="62" y="135"/>
                      <a:pt x="65" y="141"/>
                    </a:cubicBezTo>
                    <a:cubicBezTo>
                      <a:pt x="65" y="141"/>
                      <a:pt x="65" y="141"/>
                      <a:pt x="65" y="141"/>
                    </a:cubicBezTo>
                    <a:cubicBezTo>
                      <a:pt x="65" y="145"/>
                      <a:pt x="65" y="149"/>
                      <a:pt x="65" y="153"/>
                    </a:cubicBezTo>
                    <a:cubicBezTo>
                      <a:pt x="45" y="148"/>
                      <a:pt x="28" y="135"/>
                      <a:pt x="18" y="117"/>
                    </a:cubicBezTo>
                    <a:close/>
                  </a:path>
                </a:pathLst>
              </a:custGeom>
              <a:solidFill>
                <a:srgbClr val="FFFFFF">
                  <a:alpha val="100000"/>
                </a:srgbClr>
              </a:solidFill>
              <a:ln w="9525">
                <a:noFill/>
              </a:ln>
            </p:spPr>
            <p:txBody>
              <a:bodyPr/>
              <a:p>
                <a:endParaRPr lang="zh-CN" altLang="en-US"/>
              </a:p>
            </p:txBody>
          </p:sp>
          <p:sp>
            <p:nvSpPr>
              <p:cNvPr id="16564" name="Freeform 503"/>
              <p:cNvSpPr>
                <a:spLocks noEditPoints="1"/>
              </p:cNvSpPr>
              <p:nvPr/>
            </p:nvSpPr>
            <p:spPr>
              <a:xfrm>
                <a:off x="9201944" y="5824538"/>
                <a:ext cx="763588" cy="793750"/>
              </a:xfrm>
              <a:custGeom>
                <a:avLst/>
                <a:gdLst>
                  <a:gd name="txL" fmla="*/ 0 w 99"/>
                  <a:gd name="txT" fmla="*/ 0 h 103"/>
                  <a:gd name="txR" fmla="*/ 99 w 99"/>
                  <a:gd name="txB" fmla="*/ 103 h 10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9" h="103">
                    <a:moveTo>
                      <a:pt x="97" y="5"/>
                    </a:moveTo>
                    <a:cubicBezTo>
                      <a:pt x="89" y="18"/>
                      <a:pt x="70" y="28"/>
                      <a:pt x="55" y="22"/>
                    </a:cubicBezTo>
                    <a:cubicBezTo>
                      <a:pt x="55" y="22"/>
                      <a:pt x="54" y="23"/>
                      <a:pt x="55" y="23"/>
                    </a:cubicBezTo>
                    <a:cubicBezTo>
                      <a:pt x="68" y="32"/>
                      <a:pt x="95" y="20"/>
                      <a:pt x="99" y="5"/>
                    </a:cubicBezTo>
                    <a:cubicBezTo>
                      <a:pt x="99" y="5"/>
                      <a:pt x="99" y="5"/>
                      <a:pt x="99" y="5"/>
                    </a:cubicBezTo>
                    <a:cubicBezTo>
                      <a:pt x="99" y="4"/>
                      <a:pt x="99" y="4"/>
                      <a:pt x="99" y="4"/>
                    </a:cubicBezTo>
                    <a:cubicBezTo>
                      <a:pt x="99" y="4"/>
                      <a:pt x="99" y="4"/>
                      <a:pt x="98" y="3"/>
                    </a:cubicBezTo>
                    <a:cubicBezTo>
                      <a:pt x="92" y="0"/>
                      <a:pt x="83" y="2"/>
                      <a:pt x="75" y="5"/>
                    </a:cubicBezTo>
                    <a:cubicBezTo>
                      <a:pt x="76" y="5"/>
                      <a:pt x="76" y="4"/>
                      <a:pt x="76" y="4"/>
                    </a:cubicBezTo>
                    <a:cubicBezTo>
                      <a:pt x="76" y="4"/>
                      <a:pt x="75" y="4"/>
                      <a:pt x="75" y="4"/>
                    </a:cubicBezTo>
                    <a:cubicBezTo>
                      <a:pt x="75" y="4"/>
                      <a:pt x="75" y="5"/>
                      <a:pt x="75" y="5"/>
                    </a:cubicBezTo>
                    <a:cubicBezTo>
                      <a:pt x="74" y="5"/>
                      <a:pt x="73" y="6"/>
                      <a:pt x="73" y="6"/>
                    </a:cubicBezTo>
                    <a:cubicBezTo>
                      <a:pt x="68" y="8"/>
                      <a:pt x="58" y="14"/>
                      <a:pt x="54" y="20"/>
                    </a:cubicBezTo>
                    <a:cubicBezTo>
                      <a:pt x="55" y="16"/>
                      <a:pt x="56" y="13"/>
                      <a:pt x="57" y="10"/>
                    </a:cubicBezTo>
                    <a:cubicBezTo>
                      <a:pt x="57" y="10"/>
                      <a:pt x="57" y="9"/>
                      <a:pt x="56" y="9"/>
                    </a:cubicBezTo>
                    <a:cubicBezTo>
                      <a:pt x="55" y="9"/>
                      <a:pt x="53" y="9"/>
                      <a:pt x="52" y="9"/>
                    </a:cubicBezTo>
                    <a:cubicBezTo>
                      <a:pt x="51" y="9"/>
                      <a:pt x="51" y="9"/>
                      <a:pt x="51" y="10"/>
                    </a:cubicBezTo>
                    <a:cubicBezTo>
                      <a:pt x="50" y="17"/>
                      <a:pt x="50" y="23"/>
                      <a:pt x="50" y="30"/>
                    </a:cubicBezTo>
                    <a:cubicBezTo>
                      <a:pt x="30" y="19"/>
                      <a:pt x="6" y="29"/>
                      <a:pt x="4" y="53"/>
                    </a:cubicBezTo>
                    <a:cubicBezTo>
                      <a:pt x="3" y="66"/>
                      <a:pt x="6" y="82"/>
                      <a:pt x="16" y="92"/>
                    </a:cubicBezTo>
                    <a:cubicBezTo>
                      <a:pt x="25" y="100"/>
                      <a:pt x="33" y="96"/>
                      <a:pt x="44" y="95"/>
                    </a:cubicBezTo>
                    <a:cubicBezTo>
                      <a:pt x="55" y="95"/>
                      <a:pt x="62" y="103"/>
                      <a:pt x="72" y="96"/>
                    </a:cubicBezTo>
                    <a:cubicBezTo>
                      <a:pt x="82" y="88"/>
                      <a:pt x="90" y="70"/>
                      <a:pt x="91" y="57"/>
                    </a:cubicBezTo>
                    <a:cubicBezTo>
                      <a:pt x="93" y="33"/>
                      <a:pt x="73" y="23"/>
                      <a:pt x="52" y="30"/>
                    </a:cubicBezTo>
                    <a:cubicBezTo>
                      <a:pt x="52" y="28"/>
                      <a:pt x="52" y="26"/>
                      <a:pt x="53" y="24"/>
                    </a:cubicBezTo>
                    <a:cubicBezTo>
                      <a:pt x="53" y="24"/>
                      <a:pt x="53" y="25"/>
                      <a:pt x="53" y="25"/>
                    </a:cubicBezTo>
                    <a:cubicBezTo>
                      <a:pt x="53" y="25"/>
                      <a:pt x="53" y="24"/>
                      <a:pt x="53" y="24"/>
                    </a:cubicBezTo>
                    <a:cubicBezTo>
                      <a:pt x="52" y="22"/>
                      <a:pt x="66" y="11"/>
                      <a:pt x="69" y="10"/>
                    </a:cubicBezTo>
                    <a:cubicBezTo>
                      <a:pt x="70" y="9"/>
                      <a:pt x="72" y="8"/>
                      <a:pt x="74" y="7"/>
                    </a:cubicBezTo>
                    <a:cubicBezTo>
                      <a:pt x="73" y="9"/>
                      <a:pt x="73" y="11"/>
                      <a:pt x="72" y="13"/>
                    </a:cubicBezTo>
                    <a:cubicBezTo>
                      <a:pt x="72" y="14"/>
                      <a:pt x="73" y="14"/>
                      <a:pt x="73" y="13"/>
                    </a:cubicBezTo>
                    <a:cubicBezTo>
                      <a:pt x="73" y="11"/>
                      <a:pt x="74" y="9"/>
                      <a:pt x="75" y="7"/>
                    </a:cubicBezTo>
                    <a:cubicBezTo>
                      <a:pt x="78" y="6"/>
                      <a:pt x="81" y="5"/>
                      <a:pt x="84" y="4"/>
                    </a:cubicBezTo>
                    <a:cubicBezTo>
                      <a:pt x="83" y="6"/>
                      <a:pt x="83" y="7"/>
                      <a:pt x="82" y="9"/>
                    </a:cubicBezTo>
                    <a:cubicBezTo>
                      <a:pt x="82" y="9"/>
                      <a:pt x="82" y="9"/>
                      <a:pt x="83" y="10"/>
                    </a:cubicBezTo>
                    <a:cubicBezTo>
                      <a:pt x="73" y="14"/>
                      <a:pt x="64" y="18"/>
                      <a:pt x="54" y="22"/>
                    </a:cubicBezTo>
                    <a:cubicBezTo>
                      <a:pt x="54" y="22"/>
                      <a:pt x="54" y="22"/>
                      <a:pt x="55" y="22"/>
                    </a:cubicBezTo>
                    <a:cubicBezTo>
                      <a:pt x="58" y="21"/>
                      <a:pt x="62" y="20"/>
                      <a:pt x="66" y="18"/>
                    </a:cubicBezTo>
                    <a:cubicBezTo>
                      <a:pt x="66" y="18"/>
                      <a:pt x="66" y="18"/>
                      <a:pt x="66" y="18"/>
                    </a:cubicBezTo>
                    <a:cubicBezTo>
                      <a:pt x="68" y="20"/>
                      <a:pt x="72" y="22"/>
                      <a:pt x="75" y="22"/>
                    </a:cubicBezTo>
                    <a:cubicBezTo>
                      <a:pt x="75" y="22"/>
                      <a:pt x="75" y="22"/>
                      <a:pt x="75" y="22"/>
                    </a:cubicBezTo>
                    <a:cubicBezTo>
                      <a:pt x="73" y="21"/>
                      <a:pt x="72" y="21"/>
                      <a:pt x="71" y="20"/>
                    </a:cubicBezTo>
                    <a:cubicBezTo>
                      <a:pt x="69" y="19"/>
                      <a:pt x="68" y="19"/>
                      <a:pt x="66" y="18"/>
                    </a:cubicBezTo>
                    <a:cubicBezTo>
                      <a:pt x="69" y="17"/>
                      <a:pt x="71" y="16"/>
                      <a:pt x="74" y="15"/>
                    </a:cubicBezTo>
                    <a:cubicBezTo>
                      <a:pt x="74" y="15"/>
                      <a:pt x="74" y="15"/>
                      <a:pt x="74" y="15"/>
                    </a:cubicBezTo>
                    <a:cubicBezTo>
                      <a:pt x="77" y="17"/>
                      <a:pt x="80" y="18"/>
                      <a:pt x="83" y="18"/>
                    </a:cubicBezTo>
                    <a:cubicBezTo>
                      <a:pt x="83" y="18"/>
                      <a:pt x="84" y="18"/>
                      <a:pt x="83" y="18"/>
                    </a:cubicBezTo>
                    <a:cubicBezTo>
                      <a:pt x="80" y="17"/>
                      <a:pt x="77" y="16"/>
                      <a:pt x="75" y="15"/>
                    </a:cubicBezTo>
                    <a:cubicBezTo>
                      <a:pt x="81" y="12"/>
                      <a:pt x="88" y="9"/>
                      <a:pt x="94" y="5"/>
                    </a:cubicBezTo>
                    <a:cubicBezTo>
                      <a:pt x="95" y="5"/>
                      <a:pt x="94" y="4"/>
                      <a:pt x="94" y="5"/>
                    </a:cubicBezTo>
                    <a:cubicBezTo>
                      <a:pt x="90" y="6"/>
                      <a:pt x="87" y="8"/>
                      <a:pt x="83" y="9"/>
                    </a:cubicBezTo>
                    <a:cubicBezTo>
                      <a:pt x="84" y="7"/>
                      <a:pt x="84" y="6"/>
                      <a:pt x="85" y="4"/>
                    </a:cubicBezTo>
                    <a:cubicBezTo>
                      <a:pt x="90" y="3"/>
                      <a:pt x="94" y="3"/>
                      <a:pt x="97" y="5"/>
                    </a:cubicBezTo>
                    <a:close/>
                    <a:moveTo>
                      <a:pt x="55" y="11"/>
                    </a:moveTo>
                    <a:cubicBezTo>
                      <a:pt x="54" y="15"/>
                      <a:pt x="53" y="20"/>
                      <a:pt x="51" y="24"/>
                    </a:cubicBezTo>
                    <a:cubicBezTo>
                      <a:pt x="51" y="24"/>
                      <a:pt x="51" y="24"/>
                      <a:pt x="51" y="24"/>
                    </a:cubicBezTo>
                    <a:cubicBezTo>
                      <a:pt x="52" y="20"/>
                      <a:pt x="52" y="15"/>
                      <a:pt x="53" y="11"/>
                    </a:cubicBezTo>
                    <a:cubicBezTo>
                      <a:pt x="53" y="11"/>
                      <a:pt x="54" y="11"/>
                      <a:pt x="55" y="11"/>
                    </a:cubicBezTo>
                    <a:close/>
                    <a:moveTo>
                      <a:pt x="89" y="60"/>
                    </a:moveTo>
                    <a:cubicBezTo>
                      <a:pt x="88" y="67"/>
                      <a:pt x="80" y="88"/>
                      <a:pt x="72" y="93"/>
                    </a:cubicBezTo>
                    <a:cubicBezTo>
                      <a:pt x="66" y="97"/>
                      <a:pt x="58" y="95"/>
                      <a:pt x="52" y="94"/>
                    </a:cubicBezTo>
                    <a:cubicBezTo>
                      <a:pt x="50" y="93"/>
                      <a:pt x="48" y="92"/>
                      <a:pt x="46" y="92"/>
                    </a:cubicBezTo>
                    <a:cubicBezTo>
                      <a:pt x="43" y="91"/>
                      <a:pt x="43" y="92"/>
                      <a:pt x="40" y="92"/>
                    </a:cubicBezTo>
                    <a:cubicBezTo>
                      <a:pt x="31" y="94"/>
                      <a:pt x="28" y="101"/>
                      <a:pt x="17" y="90"/>
                    </a:cubicBezTo>
                    <a:cubicBezTo>
                      <a:pt x="13" y="86"/>
                      <a:pt x="10" y="79"/>
                      <a:pt x="8" y="73"/>
                    </a:cubicBezTo>
                    <a:cubicBezTo>
                      <a:pt x="0" y="46"/>
                      <a:pt x="20" y="14"/>
                      <a:pt x="49" y="32"/>
                    </a:cubicBezTo>
                    <a:cubicBezTo>
                      <a:pt x="49" y="32"/>
                      <a:pt x="49" y="32"/>
                      <a:pt x="50" y="32"/>
                    </a:cubicBezTo>
                    <a:cubicBezTo>
                      <a:pt x="50" y="32"/>
                      <a:pt x="50" y="32"/>
                      <a:pt x="50" y="32"/>
                    </a:cubicBezTo>
                    <a:cubicBezTo>
                      <a:pt x="50" y="32"/>
                      <a:pt x="50" y="32"/>
                      <a:pt x="50" y="32"/>
                    </a:cubicBezTo>
                    <a:cubicBezTo>
                      <a:pt x="50" y="32"/>
                      <a:pt x="50" y="32"/>
                      <a:pt x="50" y="32"/>
                    </a:cubicBezTo>
                    <a:cubicBezTo>
                      <a:pt x="50" y="33"/>
                      <a:pt x="51" y="33"/>
                      <a:pt x="51" y="32"/>
                    </a:cubicBezTo>
                    <a:cubicBezTo>
                      <a:pt x="51" y="32"/>
                      <a:pt x="51" y="32"/>
                      <a:pt x="51" y="32"/>
                    </a:cubicBezTo>
                    <a:cubicBezTo>
                      <a:pt x="74" y="24"/>
                      <a:pt x="92" y="36"/>
                      <a:pt x="89" y="60"/>
                    </a:cubicBezTo>
                    <a:close/>
                  </a:path>
                </a:pathLst>
              </a:custGeom>
              <a:solidFill>
                <a:srgbClr val="FFFFFF">
                  <a:alpha val="100000"/>
                </a:srgbClr>
              </a:solidFill>
              <a:ln w="9525">
                <a:noFill/>
              </a:ln>
            </p:spPr>
            <p:txBody>
              <a:bodyPr/>
              <a:p>
                <a:endParaRPr lang="zh-CN" altLang="en-US"/>
              </a:p>
            </p:txBody>
          </p:sp>
          <p:sp>
            <p:nvSpPr>
              <p:cNvPr id="16565" name="Freeform 504"/>
              <p:cNvSpPr>
                <a:spLocks noEditPoints="1"/>
              </p:cNvSpPr>
              <p:nvPr/>
            </p:nvSpPr>
            <p:spPr>
              <a:xfrm>
                <a:off x="9725819" y="6086475"/>
                <a:ext cx="107950" cy="92075"/>
              </a:xfrm>
              <a:custGeom>
                <a:avLst/>
                <a:gdLst>
                  <a:gd name="txL" fmla="*/ 0 w 14"/>
                  <a:gd name="txT" fmla="*/ 0 h 12"/>
                  <a:gd name="txR" fmla="*/ 14 w 14"/>
                  <a:gd name="txB" fmla="*/ 12 h 1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 h="12">
                    <a:moveTo>
                      <a:pt x="4" y="8"/>
                    </a:moveTo>
                    <a:cubicBezTo>
                      <a:pt x="5" y="9"/>
                      <a:pt x="4" y="11"/>
                      <a:pt x="5" y="12"/>
                    </a:cubicBezTo>
                    <a:cubicBezTo>
                      <a:pt x="6" y="12"/>
                      <a:pt x="9" y="11"/>
                      <a:pt x="10" y="11"/>
                    </a:cubicBezTo>
                    <a:cubicBezTo>
                      <a:pt x="11" y="11"/>
                      <a:pt x="13" y="11"/>
                      <a:pt x="13" y="10"/>
                    </a:cubicBezTo>
                    <a:cubicBezTo>
                      <a:pt x="14" y="8"/>
                      <a:pt x="12" y="3"/>
                      <a:pt x="10" y="2"/>
                    </a:cubicBezTo>
                    <a:cubicBezTo>
                      <a:pt x="8" y="0"/>
                      <a:pt x="3" y="0"/>
                      <a:pt x="1" y="2"/>
                    </a:cubicBezTo>
                    <a:cubicBezTo>
                      <a:pt x="1" y="2"/>
                      <a:pt x="1" y="2"/>
                      <a:pt x="1" y="2"/>
                    </a:cubicBezTo>
                    <a:cubicBezTo>
                      <a:pt x="1" y="2"/>
                      <a:pt x="0" y="3"/>
                      <a:pt x="1" y="3"/>
                    </a:cubicBezTo>
                    <a:cubicBezTo>
                      <a:pt x="2" y="4"/>
                      <a:pt x="4" y="6"/>
                      <a:pt x="4" y="8"/>
                    </a:cubicBezTo>
                    <a:close/>
                    <a:moveTo>
                      <a:pt x="10" y="4"/>
                    </a:moveTo>
                    <a:cubicBezTo>
                      <a:pt x="11" y="5"/>
                      <a:pt x="11" y="6"/>
                      <a:pt x="11" y="6"/>
                    </a:cubicBezTo>
                    <a:cubicBezTo>
                      <a:pt x="12" y="8"/>
                      <a:pt x="12" y="8"/>
                      <a:pt x="12" y="9"/>
                    </a:cubicBezTo>
                    <a:cubicBezTo>
                      <a:pt x="11" y="10"/>
                      <a:pt x="9" y="10"/>
                      <a:pt x="7" y="10"/>
                    </a:cubicBezTo>
                    <a:cubicBezTo>
                      <a:pt x="6" y="11"/>
                      <a:pt x="6" y="10"/>
                      <a:pt x="6" y="9"/>
                    </a:cubicBezTo>
                    <a:cubicBezTo>
                      <a:pt x="6" y="8"/>
                      <a:pt x="5" y="7"/>
                      <a:pt x="5" y="6"/>
                    </a:cubicBezTo>
                    <a:cubicBezTo>
                      <a:pt x="4" y="5"/>
                      <a:pt x="3" y="4"/>
                      <a:pt x="2" y="3"/>
                    </a:cubicBezTo>
                    <a:cubicBezTo>
                      <a:pt x="5" y="2"/>
                      <a:pt x="8" y="1"/>
                      <a:pt x="10" y="4"/>
                    </a:cubicBezTo>
                    <a:close/>
                  </a:path>
                </a:pathLst>
              </a:custGeom>
              <a:solidFill>
                <a:srgbClr val="FFFFFF">
                  <a:alpha val="100000"/>
                </a:srgbClr>
              </a:solidFill>
              <a:ln w="9525">
                <a:noFill/>
              </a:ln>
            </p:spPr>
            <p:txBody>
              <a:bodyPr/>
              <a:p>
                <a:endParaRPr lang="zh-CN" altLang="en-US"/>
              </a:p>
            </p:txBody>
          </p:sp>
          <p:sp>
            <p:nvSpPr>
              <p:cNvPr id="16566" name="Freeform 505"/>
              <p:cNvSpPr/>
              <p:nvPr/>
            </p:nvSpPr>
            <p:spPr>
              <a:xfrm>
                <a:off x="9771856" y="6216650"/>
                <a:ext cx="69850" cy="169863"/>
              </a:xfrm>
              <a:custGeom>
                <a:avLst/>
                <a:gdLst>
                  <a:gd name="txL" fmla="*/ 0 w 9"/>
                  <a:gd name="txT" fmla="*/ 0 h 22"/>
                  <a:gd name="txR" fmla="*/ 9 w 9"/>
                  <a:gd name="txB" fmla="*/ 22 h 2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Lst>
                <a:rect l="txL" t="txT" r="txR" b="txB"/>
                <a:pathLst>
                  <a:path w="9" h="22">
                    <a:moveTo>
                      <a:pt x="1" y="1"/>
                    </a:moveTo>
                    <a:cubicBezTo>
                      <a:pt x="1" y="1"/>
                      <a:pt x="1" y="2"/>
                      <a:pt x="2" y="2"/>
                    </a:cubicBezTo>
                    <a:cubicBezTo>
                      <a:pt x="3" y="1"/>
                      <a:pt x="6" y="0"/>
                      <a:pt x="7" y="3"/>
                    </a:cubicBezTo>
                    <a:cubicBezTo>
                      <a:pt x="8" y="4"/>
                      <a:pt x="7" y="7"/>
                      <a:pt x="7" y="8"/>
                    </a:cubicBezTo>
                    <a:cubicBezTo>
                      <a:pt x="6" y="11"/>
                      <a:pt x="5" y="14"/>
                      <a:pt x="4" y="17"/>
                    </a:cubicBezTo>
                    <a:cubicBezTo>
                      <a:pt x="4" y="18"/>
                      <a:pt x="3" y="22"/>
                      <a:pt x="1" y="19"/>
                    </a:cubicBezTo>
                    <a:cubicBezTo>
                      <a:pt x="1" y="18"/>
                      <a:pt x="2" y="15"/>
                      <a:pt x="2" y="14"/>
                    </a:cubicBezTo>
                    <a:cubicBezTo>
                      <a:pt x="2" y="10"/>
                      <a:pt x="2" y="6"/>
                      <a:pt x="2" y="2"/>
                    </a:cubicBezTo>
                    <a:cubicBezTo>
                      <a:pt x="2" y="1"/>
                      <a:pt x="1" y="2"/>
                      <a:pt x="1" y="2"/>
                    </a:cubicBezTo>
                    <a:cubicBezTo>
                      <a:pt x="1" y="8"/>
                      <a:pt x="1" y="13"/>
                      <a:pt x="0" y="19"/>
                    </a:cubicBezTo>
                    <a:cubicBezTo>
                      <a:pt x="0" y="21"/>
                      <a:pt x="0" y="22"/>
                      <a:pt x="3" y="22"/>
                    </a:cubicBezTo>
                    <a:cubicBezTo>
                      <a:pt x="3" y="22"/>
                      <a:pt x="3" y="22"/>
                      <a:pt x="3" y="22"/>
                    </a:cubicBezTo>
                    <a:cubicBezTo>
                      <a:pt x="5" y="18"/>
                      <a:pt x="7" y="14"/>
                      <a:pt x="8" y="10"/>
                    </a:cubicBezTo>
                    <a:cubicBezTo>
                      <a:pt x="8" y="7"/>
                      <a:pt x="9" y="3"/>
                      <a:pt x="8" y="0"/>
                    </a:cubicBezTo>
                    <a:cubicBezTo>
                      <a:pt x="8" y="0"/>
                      <a:pt x="8" y="0"/>
                      <a:pt x="8" y="0"/>
                    </a:cubicBezTo>
                    <a:cubicBezTo>
                      <a:pt x="6" y="0"/>
                      <a:pt x="3" y="1"/>
                      <a:pt x="1" y="1"/>
                    </a:cubicBezTo>
                    <a:close/>
                  </a:path>
                </a:pathLst>
              </a:custGeom>
              <a:solidFill>
                <a:srgbClr val="FFFFFF">
                  <a:alpha val="100000"/>
                </a:srgbClr>
              </a:solidFill>
              <a:ln w="9525">
                <a:noFill/>
              </a:ln>
            </p:spPr>
            <p:txBody>
              <a:bodyPr/>
              <a:p>
                <a:endParaRPr lang="zh-CN" altLang="en-US"/>
              </a:p>
            </p:txBody>
          </p:sp>
          <p:sp>
            <p:nvSpPr>
              <p:cNvPr id="16567" name="Freeform 506"/>
              <p:cNvSpPr/>
              <p:nvPr/>
            </p:nvSpPr>
            <p:spPr>
              <a:xfrm>
                <a:off x="11289506" y="623887"/>
                <a:ext cx="377825" cy="355600"/>
              </a:xfrm>
              <a:custGeom>
                <a:avLst/>
                <a:gdLst>
                  <a:gd name="txL" fmla="*/ 0 w 49"/>
                  <a:gd name="txT" fmla="*/ 0 h 46"/>
                  <a:gd name="txR" fmla="*/ 49 w 49"/>
                  <a:gd name="txB" fmla="*/ 46 h 46"/>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Lst>
                <a:rect l="txL" t="txT" r="txR" b="txB"/>
                <a:pathLst>
                  <a:path w="49" h="46">
                    <a:moveTo>
                      <a:pt x="47" y="12"/>
                    </a:moveTo>
                    <a:cubicBezTo>
                      <a:pt x="48" y="6"/>
                      <a:pt x="38" y="1"/>
                      <a:pt x="33" y="0"/>
                    </a:cubicBezTo>
                    <a:cubicBezTo>
                      <a:pt x="32" y="0"/>
                      <a:pt x="32" y="2"/>
                      <a:pt x="33" y="2"/>
                    </a:cubicBezTo>
                    <a:cubicBezTo>
                      <a:pt x="35" y="2"/>
                      <a:pt x="49" y="8"/>
                      <a:pt x="44" y="13"/>
                    </a:cubicBezTo>
                    <a:cubicBezTo>
                      <a:pt x="41" y="16"/>
                      <a:pt x="35" y="15"/>
                      <a:pt x="32" y="14"/>
                    </a:cubicBezTo>
                    <a:cubicBezTo>
                      <a:pt x="31" y="14"/>
                      <a:pt x="30" y="15"/>
                      <a:pt x="30" y="16"/>
                    </a:cubicBezTo>
                    <a:cubicBezTo>
                      <a:pt x="31" y="19"/>
                      <a:pt x="33" y="21"/>
                      <a:pt x="34" y="24"/>
                    </a:cubicBezTo>
                    <a:cubicBezTo>
                      <a:pt x="37" y="34"/>
                      <a:pt x="30" y="39"/>
                      <a:pt x="22" y="40"/>
                    </a:cubicBezTo>
                    <a:cubicBezTo>
                      <a:pt x="18" y="40"/>
                      <a:pt x="1" y="39"/>
                      <a:pt x="4" y="32"/>
                    </a:cubicBezTo>
                    <a:cubicBezTo>
                      <a:pt x="5" y="31"/>
                      <a:pt x="4" y="31"/>
                      <a:pt x="3" y="31"/>
                    </a:cubicBezTo>
                    <a:cubicBezTo>
                      <a:pt x="2" y="32"/>
                      <a:pt x="2" y="32"/>
                      <a:pt x="0" y="34"/>
                    </a:cubicBezTo>
                    <a:cubicBezTo>
                      <a:pt x="0" y="34"/>
                      <a:pt x="0" y="35"/>
                      <a:pt x="0" y="36"/>
                    </a:cubicBezTo>
                    <a:cubicBezTo>
                      <a:pt x="13" y="46"/>
                      <a:pt x="45" y="44"/>
                      <a:pt x="35" y="21"/>
                    </a:cubicBezTo>
                    <a:cubicBezTo>
                      <a:pt x="31" y="13"/>
                      <a:pt x="37" y="20"/>
                      <a:pt x="43" y="17"/>
                    </a:cubicBezTo>
                    <a:cubicBezTo>
                      <a:pt x="44" y="17"/>
                      <a:pt x="46" y="14"/>
                      <a:pt x="47" y="12"/>
                    </a:cubicBezTo>
                    <a:close/>
                  </a:path>
                </a:pathLst>
              </a:custGeom>
              <a:solidFill>
                <a:srgbClr val="FFFFFF">
                  <a:alpha val="100000"/>
                </a:srgbClr>
              </a:solidFill>
              <a:ln w="9525">
                <a:noFill/>
              </a:ln>
            </p:spPr>
            <p:txBody>
              <a:bodyPr/>
              <a:p>
                <a:endParaRPr lang="zh-CN" altLang="en-US"/>
              </a:p>
            </p:txBody>
          </p:sp>
          <p:sp>
            <p:nvSpPr>
              <p:cNvPr id="16568" name="Freeform 507"/>
              <p:cNvSpPr/>
              <p:nvPr/>
            </p:nvSpPr>
            <p:spPr>
              <a:xfrm>
                <a:off x="11619706" y="863600"/>
                <a:ext cx="209550" cy="254000"/>
              </a:xfrm>
              <a:custGeom>
                <a:avLst/>
                <a:gdLst>
                  <a:gd name="txL" fmla="*/ 0 w 27"/>
                  <a:gd name="txT" fmla="*/ 0 h 33"/>
                  <a:gd name="txR" fmla="*/ 27 w 27"/>
                  <a:gd name="txB" fmla="*/ 33 h 3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7" h="33">
                    <a:moveTo>
                      <a:pt x="26" y="20"/>
                    </a:moveTo>
                    <a:cubicBezTo>
                      <a:pt x="23" y="18"/>
                      <a:pt x="20" y="15"/>
                      <a:pt x="16" y="13"/>
                    </a:cubicBezTo>
                    <a:cubicBezTo>
                      <a:pt x="19" y="9"/>
                      <a:pt x="22" y="6"/>
                      <a:pt x="24" y="2"/>
                    </a:cubicBezTo>
                    <a:cubicBezTo>
                      <a:pt x="25" y="1"/>
                      <a:pt x="23" y="0"/>
                      <a:pt x="23" y="1"/>
                    </a:cubicBezTo>
                    <a:cubicBezTo>
                      <a:pt x="20" y="5"/>
                      <a:pt x="17" y="8"/>
                      <a:pt x="15" y="12"/>
                    </a:cubicBezTo>
                    <a:cubicBezTo>
                      <a:pt x="11" y="9"/>
                      <a:pt x="7" y="7"/>
                      <a:pt x="5" y="4"/>
                    </a:cubicBezTo>
                    <a:cubicBezTo>
                      <a:pt x="4" y="1"/>
                      <a:pt x="0" y="5"/>
                      <a:pt x="3" y="7"/>
                    </a:cubicBezTo>
                    <a:cubicBezTo>
                      <a:pt x="7" y="8"/>
                      <a:pt x="10" y="11"/>
                      <a:pt x="13" y="14"/>
                    </a:cubicBezTo>
                    <a:cubicBezTo>
                      <a:pt x="13" y="14"/>
                      <a:pt x="12" y="15"/>
                      <a:pt x="11" y="16"/>
                    </a:cubicBezTo>
                    <a:cubicBezTo>
                      <a:pt x="7" y="21"/>
                      <a:pt x="3" y="26"/>
                      <a:pt x="0" y="32"/>
                    </a:cubicBezTo>
                    <a:cubicBezTo>
                      <a:pt x="0" y="33"/>
                      <a:pt x="1" y="33"/>
                      <a:pt x="1" y="33"/>
                    </a:cubicBezTo>
                    <a:cubicBezTo>
                      <a:pt x="6" y="29"/>
                      <a:pt x="9" y="23"/>
                      <a:pt x="12" y="19"/>
                    </a:cubicBezTo>
                    <a:cubicBezTo>
                      <a:pt x="13" y="17"/>
                      <a:pt x="14" y="16"/>
                      <a:pt x="15" y="15"/>
                    </a:cubicBezTo>
                    <a:cubicBezTo>
                      <a:pt x="18" y="17"/>
                      <a:pt x="21" y="20"/>
                      <a:pt x="24" y="22"/>
                    </a:cubicBezTo>
                    <a:cubicBezTo>
                      <a:pt x="25" y="23"/>
                      <a:pt x="27" y="21"/>
                      <a:pt x="26" y="20"/>
                    </a:cubicBezTo>
                    <a:close/>
                  </a:path>
                </a:pathLst>
              </a:custGeom>
              <a:solidFill>
                <a:srgbClr val="FFFFFF">
                  <a:alpha val="100000"/>
                </a:srgbClr>
              </a:solidFill>
              <a:ln w="9525">
                <a:noFill/>
              </a:ln>
            </p:spPr>
            <p:txBody>
              <a:bodyPr/>
              <a:p>
                <a:endParaRPr lang="zh-CN" altLang="en-US"/>
              </a:p>
            </p:txBody>
          </p:sp>
          <p:sp>
            <p:nvSpPr>
              <p:cNvPr id="16569" name="Freeform 508"/>
              <p:cNvSpPr/>
              <p:nvPr/>
            </p:nvSpPr>
            <p:spPr>
              <a:xfrm>
                <a:off x="11805444" y="939800"/>
                <a:ext cx="307975" cy="463550"/>
              </a:xfrm>
              <a:custGeom>
                <a:avLst/>
                <a:gdLst>
                  <a:gd name="txL" fmla="*/ 0 w 40"/>
                  <a:gd name="txT" fmla="*/ 0 h 60"/>
                  <a:gd name="txR" fmla="*/ 40 w 40"/>
                  <a:gd name="txB" fmla="*/ 60 h 6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0" h="60">
                    <a:moveTo>
                      <a:pt x="39" y="27"/>
                    </a:moveTo>
                    <a:cubicBezTo>
                      <a:pt x="40" y="26"/>
                      <a:pt x="39" y="24"/>
                      <a:pt x="37" y="25"/>
                    </a:cubicBezTo>
                    <a:cubicBezTo>
                      <a:pt x="32" y="29"/>
                      <a:pt x="26" y="33"/>
                      <a:pt x="21" y="38"/>
                    </a:cubicBezTo>
                    <a:cubicBezTo>
                      <a:pt x="16" y="37"/>
                      <a:pt x="6" y="29"/>
                      <a:pt x="6" y="26"/>
                    </a:cubicBezTo>
                    <a:cubicBezTo>
                      <a:pt x="6" y="22"/>
                      <a:pt x="14" y="17"/>
                      <a:pt x="17" y="14"/>
                    </a:cubicBezTo>
                    <a:cubicBezTo>
                      <a:pt x="21" y="10"/>
                      <a:pt x="24" y="6"/>
                      <a:pt x="26" y="2"/>
                    </a:cubicBezTo>
                    <a:cubicBezTo>
                      <a:pt x="27" y="1"/>
                      <a:pt x="26" y="0"/>
                      <a:pt x="25" y="1"/>
                    </a:cubicBezTo>
                    <a:cubicBezTo>
                      <a:pt x="18" y="10"/>
                      <a:pt x="11" y="18"/>
                      <a:pt x="1" y="24"/>
                    </a:cubicBezTo>
                    <a:cubicBezTo>
                      <a:pt x="1" y="25"/>
                      <a:pt x="1" y="26"/>
                      <a:pt x="1" y="26"/>
                    </a:cubicBezTo>
                    <a:cubicBezTo>
                      <a:pt x="4" y="29"/>
                      <a:pt x="11" y="38"/>
                      <a:pt x="17" y="41"/>
                    </a:cubicBezTo>
                    <a:cubicBezTo>
                      <a:pt x="11" y="46"/>
                      <a:pt x="6" y="51"/>
                      <a:pt x="1" y="57"/>
                    </a:cubicBezTo>
                    <a:cubicBezTo>
                      <a:pt x="0" y="58"/>
                      <a:pt x="1" y="60"/>
                      <a:pt x="2" y="59"/>
                    </a:cubicBezTo>
                    <a:cubicBezTo>
                      <a:pt x="9" y="54"/>
                      <a:pt x="15" y="48"/>
                      <a:pt x="21" y="42"/>
                    </a:cubicBezTo>
                    <a:cubicBezTo>
                      <a:pt x="21" y="42"/>
                      <a:pt x="21" y="42"/>
                      <a:pt x="22" y="42"/>
                    </a:cubicBezTo>
                    <a:cubicBezTo>
                      <a:pt x="28" y="42"/>
                      <a:pt x="35" y="31"/>
                      <a:pt x="39" y="27"/>
                    </a:cubicBezTo>
                    <a:close/>
                  </a:path>
                </a:pathLst>
              </a:custGeom>
              <a:solidFill>
                <a:srgbClr val="FFFFFF">
                  <a:alpha val="100000"/>
                </a:srgbClr>
              </a:solidFill>
              <a:ln w="9525">
                <a:noFill/>
              </a:ln>
            </p:spPr>
            <p:txBody>
              <a:bodyPr/>
              <a:p>
                <a:endParaRPr lang="zh-CN" altLang="en-US"/>
              </a:p>
            </p:txBody>
          </p:sp>
          <p:sp>
            <p:nvSpPr>
              <p:cNvPr id="16570" name="Freeform 509"/>
              <p:cNvSpPr/>
              <p:nvPr/>
            </p:nvSpPr>
            <p:spPr>
              <a:xfrm>
                <a:off x="12067381" y="1309687"/>
                <a:ext cx="93663" cy="93663"/>
              </a:xfrm>
              <a:custGeom>
                <a:avLst/>
                <a:gdLst>
                  <a:gd name="txL" fmla="*/ 0 w 12"/>
                  <a:gd name="txT" fmla="*/ 0 h 12"/>
                  <a:gd name="txR" fmla="*/ 12 w 12"/>
                  <a:gd name="txB" fmla="*/ 12 h 12"/>
                </a:gdLst>
                <a:ahLst/>
                <a:cxnLst>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Lst>
                <a:rect l="txL" t="txT" r="txR" b="txB"/>
                <a:pathLst>
                  <a:path w="12" h="12">
                    <a:moveTo>
                      <a:pt x="1" y="1"/>
                    </a:moveTo>
                    <a:cubicBezTo>
                      <a:pt x="4" y="3"/>
                      <a:pt x="6" y="4"/>
                      <a:pt x="7" y="6"/>
                    </a:cubicBezTo>
                    <a:cubicBezTo>
                      <a:pt x="9" y="8"/>
                      <a:pt x="9" y="10"/>
                      <a:pt x="11" y="12"/>
                    </a:cubicBezTo>
                    <a:cubicBezTo>
                      <a:pt x="11" y="12"/>
                      <a:pt x="12" y="12"/>
                      <a:pt x="12" y="11"/>
                    </a:cubicBezTo>
                    <a:cubicBezTo>
                      <a:pt x="12" y="9"/>
                      <a:pt x="10" y="6"/>
                      <a:pt x="9" y="4"/>
                    </a:cubicBezTo>
                    <a:cubicBezTo>
                      <a:pt x="7" y="2"/>
                      <a:pt x="4" y="1"/>
                      <a:pt x="2" y="0"/>
                    </a:cubicBezTo>
                    <a:cubicBezTo>
                      <a:pt x="1" y="0"/>
                      <a:pt x="0" y="1"/>
                      <a:pt x="1" y="1"/>
                    </a:cubicBezTo>
                    <a:close/>
                  </a:path>
                </a:pathLst>
              </a:custGeom>
              <a:solidFill>
                <a:srgbClr val="FFFFFF">
                  <a:alpha val="100000"/>
                </a:srgbClr>
              </a:solidFill>
              <a:ln w="9525">
                <a:noFill/>
              </a:ln>
            </p:spPr>
            <p:txBody>
              <a:bodyPr/>
              <a:p>
                <a:endParaRPr lang="zh-CN" altLang="en-US"/>
              </a:p>
            </p:txBody>
          </p:sp>
          <p:sp>
            <p:nvSpPr>
              <p:cNvPr id="16571" name="Freeform 510"/>
              <p:cNvSpPr/>
              <p:nvPr/>
            </p:nvSpPr>
            <p:spPr>
              <a:xfrm>
                <a:off x="11991181" y="1387475"/>
                <a:ext cx="146050" cy="100013"/>
              </a:xfrm>
              <a:custGeom>
                <a:avLst/>
                <a:gdLst>
                  <a:gd name="txL" fmla="*/ 0 w 19"/>
                  <a:gd name="txT" fmla="*/ 0 h 13"/>
                  <a:gd name="txR" fmla="*/ 19 w 19"/>
                  <a:gd name="txB" fmla="*/ 13 h 1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9" h="13">
                    <a:moveTo>
                      <a:pt x="18" y="12"/>
                    </a:moveTo>
                    <a:cubicBezTo>
                      <a:pt x="19" y="13"/>
                      <a:pt x="19" y="12"/>
                      <a:pt x="19" y="12"/>
                    </a:cubicBezTo>
                    <a:cubicBezTo>
                      <a:pt x="15" y="7"/>
                      <a:pt x="8" y="3"/>
                      <a:pt x="2" y="1"/>
                    </a:cubicBezTo>
                    <a:cubicBezTo>
                      <a:pt x="1" y="0"/>
                      <a:pt x="0" y="2"/>
                      <a:pt x="1" y="2"/>
                    </a:cubicBezTo>
                    <a:cubicBezTo>
                      <a:pt x="4" y="4"/>
                      <a:pt x="7" y="5"/>
                      <a:pt x="10" y="7"/>
                    </a:cubicBezTo>
                    <a:cubicBezTo>
                      <a:pt x="13" y="9"/>
                      <a:pt x="15" y="11"/>
                      <a:pt x="18" y="12"/>
                    </a:cubicBezTo>
                    <a:close/>
                  </a:path>
                </a:pathLst>
              </a:custGeom>
              <a:solidFill>
                <a:srgbClr val="FFFFFF">
                  <a:alpha val="100000"/>
                </a:srgbClr>
              </a:solidFill>
              <a:ln w="9525">
                <a:noFill/>
              </a:ln>
            </p:spPr>
            <p:txBody>
              <a:bodyPr/>
              <a:p>
                <a:endParaRPr lang="zh-CN" altLang="en-US"/>
              </a:p>
            </p:txBody>
          </p:sp>
          <p:sp>
            <p:nvSpPr>
              <p:cNvPr id="16572" name="Freeform 511"/>
              <p:cNvSpPr/>
              <p:nvPr/>
            </p:nvSpPr>
            <p:spPr>
              <a:xfrm>
                <a:off x="12005469" y="1309687"/>
                <a:ext cx="479425" cy="401638"/>
              </a:xfrm>
              <a:custGeom>
                <a:avLst/>
                <a:gdLst>
                  <a:gd name="txL" fmla="*/ 0 w 62"/>
                  <a:gd name="txT" fmla="*/ 0 h 52"/>
                  <a:gd name="txR" fmla="*/ 62 w 62"/>
                  <a:gd name="txB" fmla="*/ 52 h 52"/>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2" h="52">
                    <a:moveTo>
                      <a:pt x="62" y="23"/>
                    </a:moveTo>
                    <a:cubicBezTo>
                      <a:pt x="54" y="15"/>
                      <a:pt x="47" y="7"/>
                      <a:pt x="40" y="0"/>
                    </a:cubicBezTo>
                    <a:cubicBezTo>
                      <a:pt x="39" y="0"/>
                      <a:pt x="38" y="1"/>
                      <a:pt x="38" y="1"/>
                    </a:cubicBezTo>
                    <a:cubicBezTo>
                      <a:pt x="41" y="5"/>
                      <a:pt x="44" y="8"/>
                      <a:pt x="47" y="12"/>
                    </a:cubicBezTo>
                    <a:cubicBezTo>
                      <a:pt x="48" y="13"/>
                      <a:pt x="56" y="20"/>
                      <a:pt x="56" y="22"/>
                    </a:cubicBezTo>
                    <a:cubicBezTo>
                      <a:pt x="57" y="26"/>
                      <a:pt x="42" y="30"/>
                      <a:pt x="38" y="32"/>
                    </a:cubicBezTo>
                    <a:cubicBezTo>
                      <a:pt x="35" y="30"/>
                      <a:pt x="33" y="28"/>
                      <a:pt x="30" y="26"/>
                    </a:cubicBezTo>
                    <a:cubicBezTo>
                      <a:pt x="29" y="25"/>
                      <a:pt x="28" y="27"/>
                      <a:pt x="29" y="27"/>
                    </a:cubicBezTo>
                    <a:cubicBezTo>
                      <a:pt x="30" y="29"/>
                      <a:pt x="32" y="31"/>
                      <a:pt x="35" y="33"/>
                    </a:cubicBezTo>
                    <a:cubicBezTo>
                      <a:pt x="28" y="36"/>
                      <a:pt x="21" y="38"/>
                      <a:pt x="15" y="41"/>
                    </a:cubicBezTo>
                    <a:cubicBezTo>
                      <a:pt x="10" y="43"/>
                      <a:pt x="4" y="45"/>
                      <a:pt x="0" y="49"/>
                    </a:cubicBezTo>
                    <a:cubicBezTo>
                      <a:pt x="0" y="49"/>
                      <a:pt x="0" y="50"/>
                      <a:pt x="1" y="51"/>
                    </a:cubicBezTo>
                    <a:cubicBezTo>
                      <a:pt x="1" y="51"/>
                      <a:pt x="1" y="51"/>
                      <a:pt x="1" y="51"/>
                    </a:cubicBezTo>
                    <a:cubicBezTo>
                      <a:pt x="1" y="52"/>
                      <a:pt x="2" y="52"/>
                      <a:pt x="3" y="51"/>
                    </a:cubicBezTo>
                    <a:cubicBezTo>
                      <a:pt x="3" y="51"/>
                      <a:pt x="3" y="51"/>
                      <a:pt x="3" y="51"/>
                    </a:cubicBezTo>
                    <a:cubicBezTo>
                      <a:pt x="4" y="50"/>
                      <a:pt x="3" y="49"/>
                      <a:pt x="3" y="49"/>
                    </a:cubicBezTo>
                    <a:cubicBezTo>
                      <a:pt x="6" y="50"/>
                      <a:pt x="13" y="45"/>
                      <a:pt x="16" y="44"/>
                    </a:cubicBezTo>
                    <a:cubicBezTo>
                      <a:pt x="21" y="42"/>
                      <a:pt x="26" y="40"/>
                      <a:pt x="31" y="38"/>
                    </a:cubicBezTo>
                    <a:cubicBezTo>
                      <a:pt x="33" y="37"/>
                      <a:pt x="35" y="36"/>
                      <a:pt x="38" y="35"/>
                    </a:cubicBezTo>
                    <a:cubicBezTo>
                      <a:pt x="40" y="37"/>
                      <a:pt x="43" y="38"/>
                      <a:pt x="45" y="38"/>
                    </a:cubicBezTo>
                    <a:cubicBezTo>
                      <a:pt x="46" y="39"/>
                      <a:pt x="46" y="38"/>
                      <a:pt x="46" y="38"/>
                    </a:cubicBezTo>
                    <a:cubicBezTo>
                      <a:pt x="44" y="36"/>
                      <a:pt x="43" y="35"/>
                      <a:pt x="41" y="34"/>
                    </a:cubicBezTo>
                    <a:cubicBezTo>
                      <a:pt x="48" y="31"/>
                      <a:pt x="54" y="28"/>
                      <a:pt x="61" y="25"/>
                    </a:cubicBezTo>
                    <a:cubicBezTo>
                      <a:pt x="62" y="25"/>
                      <a:pt x="62" y="24"/>
                      <a:pt x="62" y="23"/>
                    </a:cubicBezTo>
                    <a:close/>
                  </a:path>
                </a:pathLst>
              </a:custGeom>
              <a:solidFill>
                <a:srgbClr val="FFFFFF">
                  <a:alpha val="100000"/>
                </a:srgbClr>
              </a:solidFill>
              <a:ln w="9525">
                <a:noFill/>
              </a:ln>
            </p:spPr>
            <p:txBody>
              <a:bodyPr/>
              <a:p>
                <a:endParaRPr lang="zh-CN" altLang="en-US"/>
              </a:p>
            </p:txBody>
          </p:sp>
          <p:sp>
            <p:nvSpPr>
              <p:cNvPr id="16573" name="Freeform 529"/>
              <p:cNvSpPr>
                <a:spLocks noEditPoints="1"/>
              </p:cNvSpPr>
              <p:nvPr/>
            </p:nvSpPr>
            <p:spPr>
              <a:xfrm>
                <a:off x="1312069" y="5407025"/>
                <a:ext cx="755650" cy="825500"/>
              </a:xfrm>
              <a:custGeom>
                <a:avLst/>
                <a:gdLst>
                  <a:gd name="txL" fmla="*/ 0 w 98"/>
                  <a:gd name="txT" fmla="*/ 0 h 107"/>
                  <a:gd name="txR" fmla="*/ 98 w 98"/>
                  <a:gd name="txB" fmla="*/ 107 h 10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8" h="107">
                    <a:moveTo>
                      <a:pt x="94" y="6"/>
                    </a:moveTo>
                    <a:cubicBezTo>
                      <a:pt x="88" y="0"/>
                      <a:pt x="67" y="2"/>
                      <a:pt x="59" y="2"/>
                    </a:cubicBezTo>
                    <a:cubicBezTo>
                      <a:pt x="45" y="3"/>
                      <a:pt x="31" y="4"/>
                      <a:pt x="17" y="6"/>
                    </a:cubicBezTo>
                    <a:cubicBezTo>
                      <a:pt x="17" y="6"/>
                      <a:pt x="17" y="6"/>
                      <a:pt x="17" y="6"/>
                    </a:cubicBezTo>
                    <a:cubicBezTo>
                      <a:pt x="9" y="30"/>
                      <a:pt x="4" y="57"/>
                      <a:pt x="3" y="82"/>
                    </a:cubicBezTo>
                    <a:cubicBezTo>
                      <a:pt x="3" y="82"/>
                      <a:pt x="3" y="82"/>
                      <a:pt x="3" y="82"/>
                    </a:cubicBezTo>
                    <a:cubicBezTo>
                      <a:pt x="1" y="91"/>
                      <a:pt x="0" y="99"/>
                      <a:pt x="11" y="102"/>
                    </a:cubicBezTo>
                    <a:cubicBezTo>
                      <a:pt x="20" y="106"/>
                      <a:pt x="36" y="105"/>
                      <a:pt x="46" y="105"/>
                    </a:cubicBezTo>
                    <a:cubicBezTo>
                      <a:pt x="61" y="106"/>
                      <a:pt x="75" y="106"/>
                      <a:pt x="89" y="107"/>
                    </a:cubicBezTo>
                    <a:cubicBezTo>
                      <a:pt x="90" y="107"/>
                      <a:pt x="91" y="105"/>
                      <a:pt x="90" y="104"/>
                    </a:cubicBezTo>
                    <a:cubicBezTo>
                      <a:pt x="89" y="103"/>
                      <a:pt x="88" y="103"/>
                      <a:pt x="86" y="102"/>
                    </a:cubicBezTo>
                    <a:cubicBezTo>
                      <a:pt x="88" y="99"/>
                      <a:pt x="88" y="95"/>
                      <a:pt x="88" y="91"/>
                    </a:cubicBezTo>
                    <a:cubicBezTo>
                      <a:pt x="88" y="90"/>
                      <a:pt x="88" y="89"/>
                      <a:pt x="89" y="88"/>
                    </a:cubicBezTo>
                    <a:cubicBezTo>
                      <a:pt x="89" y="87"/>
                      <a:pt x="90" y="86"/>
                      <a:pt x="90" y="85"/>
                    </a:cubicBezTo>
                    <a:cubicBezTo>
                      <a:pt x="90" y="85"/>
                      <a:pt x="90" y="85"/>
                      <a:pt x="90" y="85"/>
                    </a:cubicBezTo>
                    <a:cubicBezTo>
                      <a:pt x="90" y="85"/>
                      <a:pt x="90" y="85"/>
                      <a:pt x="90" y="85"/>
                    </a:cubicBezTo>
                    <a:cubicBezTo>
                      <a:pt x="90" y="85"/>
                      <a:pt x="91" y="84"/>
                      <a:pt x="90" y="83"/>
                    </a:cubicBezTo>
                    <a:cubicBezTo>
                      <a:pt x="91" y="83"/>
                      <a:pt x="92" y="83"/>
                      <a:pt x="93" y="83"/>
                    </a:cubicBezTo>
                    <a:cubicBezTo>
                      <a:pt x="93" y="83"/>
                      <a:pt x="94" y="83"/>
                      <a:pt x="94" y="83"/>
                    </a:cubicBezTo>
                    <a:cubicBezTo>
                      <a:pt x="94" y="65"/>
                      <a:pt x="95" y="47"/>
                      <a:pt x="95" y="29"/>
                    </a:cubicBezTo>
                    <a:cubicBezTo>
                      <a:pt x="95" y="24"/>
                      <a:pt x="98" y="10"/>
                      <a:pt x="94" y="6"/>
                    </a:cubicBezTo>
                    <a:close/>
                    <a:moveTo>
                      <a:pt x="13" y="89"/>
                    </a:moveTo>
                    <a:cubicBezTo>
                      <a:pt x="37" y="90"/>
                      <a:pt x="62" y="89"/>
                      <a:pt x="86" y="91"/>
                    </a:cubicBezTo>
                    <a:cubicBezTo>
                      <a:pt x="86" y="91"/>
                      <a:pt x="86" y="92"/>
                      <a:pt x="86" y="93"/>
                    </a:cubicBezTo>
                    <a:cubicBezTo>
                      <a:pt x="86" y="93"/>
                      <a:pt x="86" y="94"/>
                      <a:pt x="86" y="94"/>
                    </a:cubicBezTo>
                    <a:cubicBezTo>
                      <a:pt x="75" y="93"/>
                      <a:pt x="64" y="94"/>
                      <a:pt x="53" y="93"/>
                    </a:cubicBezTo>
                    <a:cubicBezTo>
                      <a:pt x="40" y="92"/>
                      <a:pt x="26" y="90"/>
                      <a:pt x="13" y="90"/>
                    </a:cubicBezTo>
                    <a:cubicBezTo>
                      <a:pt x="13" y="90"/>
                      <a:pt x="13" y="89"/>
                      <a:pt x="13" y="89"/>
                    </a:cubicBezTo>
                    <a:close/>
                    <a:moveTo>
                      <a:pt x="86" y="90"/>
                    </a:moveTo>
                    <a:cubicBezTo>
                      <a:pt x="62" y="87"/>
                      <a:pt x="38" y="87"/>
                      <a:pt x="14" y="88"/>
                    </a:cubicBezTo>
                    <a:cubicBezTo>
                      <a:pt x="14" y="88"/>
                      <a:pt x="14" y="87"/>
                      <a:pt x="14" y="87"/>
                    </a:cubicBezTo>
                    <a:cubicBezTo>
                      <a:pt x="38" y="86"/>
                      <a:pt x="62" y="87"/>
                      <a:pt x="87" y="88"/>
                    </a:cubicBezTo>
                    <a:cubicBezTo>
                      <a:pt x="87" y="88"/>
                      <a:pt x="87" y="88"/>
                      <a:pt x="87" y="88"/>
                    </a:cubicBezTo>
                    <a:cubicBezTo>
                      <a:pt x="86" y="89"/>
                      <a:pt x="86" y="89"/>
                      <a:pt x="86" y="90"/>
                    </a:cubicBezTo>
                    <a:cubicBezTo>
                      <a:pt x="86" y="90"/>
                      <a:pt x="86" y="90"/>
                      <a:pt x="86" y="90"/>
                    </a:cubicBezTo>
                    <a:close/>
                    <a:moveTo>
                      <a:pt x="50" y="103"/>
                    </a:moveTo>
                    <a:cubicBezTo>
                      <a:pt x="40" y="102"/>
                      <a:pt x="28" y="103"/>
                      <a:pt x="18" y="100"/>
                    </a:cubicBezTo>
                    <a:cubicBezTo>
                      <a:pt x="17" y="100"/>
                      <a:pt x="16" y="100"/>
                      <a:pt x="15" y="100"/>
                    </a:cubicBezTo>
                    <a:cubicBezTo>
                      <a:pt x="20" y="101"/>
                      <a:pt x="26" y="100"/>
                      <a:pt x="30" y="101"/>
                    </a:cubicBezTo>
                    <a:cubicBezTo>
                      <a:pt x="40" y="102"/>
                      <a:pt x="51" y="103"/>
                      <a:pt x="61" y="103"/>
                    </a:cubicBezTo>
                    <a:cubicBezTo>
                      <a:pt x="68" y="103"/>
                      <a:pt x="77" y="105"/>
                      <a:pt x="83" y="104"/>
                    </a:cubicBezTo>
                    <a:cubicBezTo>
                      <a:pt x="72" y="105"/>
                      <a:pt x="61" y="104"/>
                      <a:pt x="50" y="103"/>
                    </a:cubicBezTo>
                    <a:close/>
                    <a:moveTo>
                      <a:pt x="64" y="101"/>
                    </a:moveTo>
                    <a:cubicBezTo>
                      <a:pt x="53" y="100"/>
                      <a:pt x="32" y="102"/>
                      <a:pt x="21" y="98"/>
                    </a:cubicBezTo>
                    <a:cubicBezTo>
                      <a:pt x="16" y="98"/>
                      <a:pt x="13" y="97"/>
                      <a:pt x="13" y="94"/>
                    </a:cubicBezTo>
                    <a:cubicBezTo>
                      <a:pt x="35" y="97"/>
                      <a:pt x="59" y="100"/>
                      <a:pt x="82" y="99"/>
                    </a:cubicBezTo>
                    <a:cubicBezTo>
                      <a:pt x="82" y="99"/>
                      <a:pt x="82" y="99"/>
                      <a:pt x="82" y="99"/>
                    </a:cubicBezTo>
                    <a:cubicBezTo>
                      <a:pt x="59" y="96"/>
                      <a:pt x="36" y="94"/>
                      <a:pt x="13" y="93"/>
                    </a:cubicBezTo>
                    <a:cubicBezTo>
                      <a:pt x="13" y="92"/>
                      <a:pt x="13" y="92"/>
                      <a:pt x="13" y="91"/>
                    </a:cubicBezTo>
                    <a:cubicBezTo>
                      <a:pt x="37" y="92"/>
                      <a:pt x="62" y="96"/>
                      <a:pt x="86" y="95"/>
                    </a:cubicBezTo>
                    <a:cubicBezTo>
                      <a:pt x="86" y="97"/>
                      <a:pt x="85" y="99"/>
                      <a:pt x="85" y="102"/>
                    </a:cubicBezTo>
                    <a:cubicBezTo>
                      <a:pt x="79" y="100"/>
                      <a:pt x="70" y="101"/>
                      <a:pt x="64" y="101"/>
                    </a:cubicBezTo>
                    <a:close/>
                    <a:moveTo>
                      <a:pt x="87" y="87"/>
                    </a:moveTo>
                    <a:cubicBezTo>
                      <a:pt x="87" y="87"/>
                      <a:pt x="87" y="87"/>
                      <a:pt x="87" y="87"/>
                    </a:cubicBezTo>
                    <a:cubicBezTo>
                      <a:pt x="63" y="84"/>
                      <a:pt x="38" y="85"/>
                      <a:pt x="14" y="86"/>
                    </a:cubicBezTo>
                    <a:cubicBezTo>
                      <a:pt x="14" y="85"/>
                      <a:pt x="14" y="85"/>
                      <a:pt x="15" y="85"/>
                    </a:cubicBezTo>
                    <a:cubicBezTo>
                      <a:pt x="17" y="85"/>
                      <a:pt x="19" y="84"/>
                      <a:pt x="21" y="84"/>
                    </a:cubicBezTo>
                    <a:cubicBezTo>
                      <a:pt x="28" y="82"/>
                      <a:pt x="40" y="83"/>
                      <a:pt x="47" y="83"/>
                    </a:cubicBezTo>
                    <a:cubicBezTo>
                      <a:pt x="61" y="83"/>
                      <a:pt x="74" y="83"/>
                      <a:pt x="87" y="83"/>
                    </a:cubicBezTo>
                    <a:cubicBezTo>
                      <a:pt x="87" y="83"/>
                      <a:pt x="88" y="84"/>
                      <a:pt x="88" y="84"/>
                    </a:cubicBezTo>
                    <a:cubicBezTo>
                      <a:pt x="87" y="84"/>
                      <a:pt x="87" y="85"/>
                      <a:pt x="88" y="85"/>
                    </a:cubicBezTo>
                    <a:cubicBezTo>
                      <a:pt x="88" y="85"/>
                      <a:pt x="87" y="86"/>
                      <a:pt x="87" y="87"/>
                    </a:cubicBezTo>
                    <a:close/>
                    <a:moveTo>
                      <a:pt x="92" y="49"/>
                    </a:moveTo>
                    <a:cubicBezTo>
                      <a:pt x="92" y="56"/>
                      <a:pt x="95" y="70"/>
                      <a:pt x="92" y="76"/>
                    </a:cubicBezTo>
                    <a:cubicBezTo>
                      <a:pt x="88" y="84"/>
                      <a:pt x="74" y="80"/>
                      <a:pt x="67" y="80"/>
                    </a:cubicBezTo>
                    <a:cubicBezTo>
                      <a:pt x="48" y="80"/>
                      <a:pt x="30" y="81"/>
                      <a:pt x="11" y="83"/>
                    </a:cubicBezTo>
                    <a:cubicBezTo>
                      <a:pt x="11" y="83"/>
                      <a:pt x="11" y="82"/>
                      <a:pt x="11" y="82"/>
                    </a:cubicBezTo>
                    <a:cubicBezTo>
                      <a:pt x="11" y="82"/>
                      <a:pt x="11" y="83"/>
                      <a:pt x="11" y="83"/>
                    </a:cubicBezTo>
                    <a:cubicBezTo>
                      <a:pt x="10" y="83"/>
                      <a:pt x="9" y="83"/>
                      <a:pt x="8" y="83"/>
                    </a:cubicBezTo>
                    <a:cubicBezTo>
                      <a:pt x="7" y="83"/>
                      <a:pt x="7" y="83"/>
                      <a:pt x="7" y="84"/>
                    </a:cubicBezTo>
                    <a:cubicBezTo>
                      <a:pt x="6" y="88"/>
                      <a:pt x="5" y="91"/>
                      <a:pt x="6" y="94"/>
                    </a:cubicBezTo>
                    <a:cubicBezTo>
                      <a:pt x="4" y="91"/>
                      <a:pt x="4" y="87"/>
                      <a:pt x="4" y="81"/>
                    </a:cubicBezTo>
                    <a:cubicBezTo>
                      <a:pt x="4" y="81"/>
                      <a:pt x="4" y="81"/>
                      <a:pt x="4" y="81"/>
                    </a:cubicBezTo>
                    <a:cubicBezTo>
                      <a:pt x="8" y="56"/>
                      <a:pt x="12" y="31"/>
                      <a:pt x="18" y="6"/>
                    </a:cubicBezTo>
                    <a:cubicBezTo>
                      <a:pt x="35" y="6"/>
                      <a:pt x="52" y="4"/>
                      <a:pt x="69" y="4"/>
                    </a:cubicBezTo>
                    <a:cubicBezTo>
                      <a:pt x="81" y="5"/>
                      <a:pt x="90" y="6"/>
                      <a:pt x="93" y="19"/>
                    </a:cubicBezTo>
                    <a:cubicBezTo>
                      <a:pt x="95" y="28"/>
                      <a:pt x="93" y="40"/>
                      <a:pt x="92" y="49"/>
                    </a:cubicBezTo>
                    <a:close/>
                    <a:moveTo>
                      <a:pt x="6" y="94"/>
                    </a:moveTo>
                    <a:cubicBezTo>
                      <a:pt x="6" y="94"/>
                      <a:pt x="6" y="94"/>
                      <a:pt x="6" y="94"/>
                    </a:cubicBezTo>
                    <a:cubicBezTo>
                      <a:pt x="6" y="94"/>
                      <a:pt x="6" y="94"/>
                      <a:pt x="6" y="94"/>
                    </a:cubicBezTo>
                    <a:close/>
                  </a:path>
                </a:pathLst>
              </a:custGeom>
              <a:solidFill>
                <a:srgbClr val="FFFFFF">
                  <a:alpha val="100000"/>
                </a:srgbClr>
              </a:solidFill>
              <a:ln w="9525">
                <a:noFill/>
              </a:ln>
            </p:spPr>
            <p:txBody>
              <a:bodyPr/>
              <a:p>
                <a:endParaRPr lang="zh-CN" altLang="en-US"/>
              </a:p>
            </p:txBody>
          </p:sp>
          <p:sp>
            <p:nvSpPr>
              <p:cNvPr id="16574" name="Freeform 530"/>
              <p:cNvSpPr/>
              <p:nvPr/>
            </p:nvSpPr>
            <p:spPr>
              <a:xfrm>
                <a:off x="1373981" y="5468938"/>
                <a:ext cx="100013" cy="539750"/>
              </a:xfrm>
              <a:custGeom>
                <a:avLst/>
                <a:gdLst>
                  <a:gd name="txL" fmla="*/ 0 w 13"/>
                  <a:gd name="txT" fmla="*/ 0 h 70"/>
                  <a:gd name="txR" fmla="*/ 13 w 13"/>
                  <a:gd name="txB" fmla="*/ 70 h 70"/>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13" h="70">
                    <a:moveTo>
                      <a:pt x="12" y="1"/>
                    </a:moveTo>
                    <a:cubicBezTo>
                      <a:pt x="6" y="23"/>
                      <a:pt x="2" y="46"/>
                      <a:pt x="0" y="69"/>
                    </a:cubicBezTo>
                    <a:cubicBezTo>
                      <a:pt x="0" y="70"/>
                      <a:pt x="2" y="70"/>
                      <a:pt x="2" y="70"/>
                    </a:cubicBezTo>
                    <a:cubicBezTo>
                      <a:pt x="5" y="47"/>
                      <a:pt x="9" y="24"/>
                      <a:pt x="13" y="1"/>
                    </a:cubicBezTo>
                    <a:cubicBezTo>
                      <a:pt x="13" y="0"/>
                      <a:pt x="12" y="0"/>
                      <a:pt x="12" y="1"/>
                    </a:cubicBezTo>
                    <a:close/>
                  </a:path>
                </a:pathLst>
              </a:custGeom>
              <a:solidFill>
                <a:srgbClr val="FFFFFF">
                  <a:alpha val="100000"/>
                </a:srgbClr>
              </a:solidFill>
              <a:ln w="9525">
                <a:noFill/>
              </a:ln>
            </p:spPr>
            <p:txBody>
              <a:bodyPr/>
              <a:p>
                <a:endParaRPr lang="zh-CN" altLang="en-US"/>
              </a:p>
            </p:txBody>
          </p:sp>
          <p:sp>
            <p:nvSpPr>
              <p:cNvPr id="16575" name="Freeform 531"/>
              <p:cNvSpPr>
                <a:spLocks noEditPoints="1"/>
              </p:cNvSpPr>
              <p:nvPr/>
            </p:nvSpPr>
            <p:spPr>
              <a:xfrm>
                <a:off x="1581944" y="5522913"/>
                <a:ext cx="269875" cy="161925"/>
              </a:xfrm>
              <a:custGeom>
                <a:avLst/>
                <a:gdLst>
                  <a:gd name="txL" fmla="*/ 0 w 35"/>
                  <a:gd name="txT" fmla="*/ 0 h 21"/>
                  <a:gd name="txR" fmla="*/ 35 w 35"/>
                  <a:gd name="txB" fmla="*/ 21 h 21"/>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5" h="21">
                    <a:moveTo>
                      <a:pt x="34" y="1"/>
                    </a:moveTo>
                    <a:cubicBezTo>
                      <a:pt x="34" y="1"/>
                      <a:pt x="34" y="1"/>
                      <a:pt x="34" y="1"/>
                    </a:cubicBezTo>
                    <a:cubicBezTo>
                      <a:pt x="23" y="0"/>
                      <a:pt x="13" y="0"/>
                      <a:pt x="2" y="1"/>
                    </a:cubicBezTo>
                    <a:cubicBezTo>
                      <a:pt x="1" y="1"/>
                      <a:pt x="1" y="2"/>
                      <a:pt x="1" y="2"/>
                    </a:cubicBezTo>
                    <a:cubicBezTo>
                      <a:pt x="1" y="2"/>
                      <a:pt x="1" y="2"/>
                      <a:pt x="1" y="2"/>
                    </a:cubicBezTo>
                    <a:cubicBezTo>
                      <a:pt x="1" y="8"/>
                      <a:pt x="1" y="14"/>
                      <a:pt x="0" y="21"/>
                    </a:cubicBezTo>
                    <a:cubicBezTo>
                      <a:pt x="0" y="21"/>
                      <a:pt x="0" y="21"/>
                      <a:pt x="0" y="21"/>
                    </a:cubicBezTo>
                    <a:cubicBezTo>
                      <a:pt x="0" y="21"/>
                      <a:pt x="1" y="21"/>
                      <a:pt x="1" y="21"/>
                    </a:cubicBezTo>
                    <a:cubicBezTo>
                      <a:pt x="1" y="21"/>
                      <a:pt x="1" y="21"/>
                      <a:pt x="1" y="21"/>
                    </a:cubicBezTo>
                    <a:cubicBezTo>
                      <a:pt x="1" y="21"/>
                      <a:pt x="1" y="21"/>
                      <a:pt x="1" y="21"/>
                    </a:cubicBezTo>
                    <a:cubicBezTo>
                      <a:pt x="12" y="20"/>
                      <a:pt x="22" y="20"/>
                      <a:pt x="33" y="21"/>
                    </a:cubicBezTo>
                    <a:cubicBezTo>
                      <a:pt x="33" y="21"/>
                      <a:pt x="33" y="21"/>
                      <a:pt x="33" y="21"/>
                    </a:cubicBezTo>
                    <a:cubicBezTo>
                      <a:pt x="34" y="21"/>
                      <a:pt x="34" y="21"/>
                      <a:pt x="34" y="21"/>
                    </a:cubicBezTo>
                    <a:cubicBezTo>
                      <a:pt x="35" y="14"/>
                      <a:pt x="35" y="8"/>
                      <a:pt x="35" y="2"/>
                    </a:cubicBezTo>
                    <a:cubicBezTo>
                      <a:pt x="35" y="1"/>
                      <a:pt x="34" y="1"/>
                      <a:pt x="34" y="1"/>
                    </a:cubicBezTo>
                    <a:close/>
                    <a:moveTo>
                      <a:pt x="2" y="20"/>
                    </a:moveTo>
                    <a:cubicBezTo>
                      <a:pt x="2" y="14"/>
                      <a:pt x="3" y="8"/>
                      <a:pt x="3" y="3"/>
                    </a:cubicBezTo>
                    <a:cubicBezTo>
                      <a:pt x="13" y="2"/>
                      <a:pt x="23" y="2"/>
                      <a:pt x="33" y="2"/>
                    </a:cubicBezTo>
                    <a:cubicBezTo>
                      <a:pt x="33" y="8"/>
                      <a:pt x="33" y="14"/>
                      <a:pt x="33" y="20"/>
                    </a:cubicBezTo>
                    <a:cubicBezTo>
                      <a:pt x="22" y="18"/>
                      <a:pt x="12" y="19"/>
                      <a:pt x="2" y="20"/>
                    </a:cubicBezTo>
                    <a:close/>
                  </a:path>
                </a:pathLst>
              </a:custGeom>
              <a:solidFill>
                <a:srgbClr val="FFFFFF">
                  <a:alpha val="100000"/>
                </a:srgbClr>
              </a:solidFill>
              <a:ln w="9525">
                <a:noFill/>
              </a:ln>
            </p:spPr>
            <p:txBody>
              <a:bodyPr/>
              <a:p>
                <a:endParaRPr lang="zh-CN" altLang="en-US"/>
              </a:p>
            </p:txBody>
          </p:sp>
          <p:sp>
            <p:nvSpPr>
              <p:cNvPr id="16576" name="Freeform 532"/>
              <p:cNvSpPr>
                <a:spLocks noEditPoints="1"/>
              </p:cNvSpPr>
              <p:nvPr/>
            </p:nvSpPr>
            <p:spPr>
              <a:xfrm>
                <a:off x="7774781" y="4149725"/>
                <a:ext cx="971550" cy="601663"/>
              </a:xfrm>
              <a:custGeom>
                <a:avLst/>
                <a:gdLst>
                  <a:gd name="txL" fmla="*/ 0 w 126"/>
                  <a:gd name="txT" fmla="*/ 0 h 78"/>
                  <a:gd name="txR" fmla="*/ 126 w 126"/>
                  <a:gd name="txB" fmla="*/ 78 h 7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6" h="78">
                    <a:moveTo>
                      <a:pt x="94" y="3"/>
                    </a:moveTo>
                    <a:cubicBezTo>
                      <a:pt x="90" y="6"/>
                      <a:pt x="88" y="9"/>
                      <a:pt x="87" y="13"/>
                    </a:cubicBezTo>
                    <a:cubicBezTo>
                      <a:pt x="86" y="16"/>
                      <a:pt x="85" y="18"/>
                      <a:pt x="85" y="21"/>
                    </a:cubicBezTo>
                    <a:cubicBezTo>
                      <a:pt x="85" y="22"/>
                      <a:pt x="85" y="24"/>
                      <a:pt x="85" y="25"/>
                    </a:cubicBezTo>
                    <a:cubicBezTo>
                      <a:pt x="85" y="28"/>
                      <a:pt x="82" y="29"/>
                      <a:pt x="80" y="31"/>
                    </a:cubicBezTo>
                    <a:cubicBezTo>
                      <a:pt x="72" y="31"/>
                      <a:pt x="67" y="34"/>
                      <a:pt x="65" y="35"/>
                    </a:cubicBezTo>
                    <a:cubicBezTo>
                      <a:pt x="48" y="44"/>
                      <a:pt x="32" y="53"/>
                      <a:pt x="17" y="64"/>
                    </a:cubicBezTo>
                    <a:cubicBezTo>
                      <a:pt x="11" y="68"/>
                      <a:pt x="5" y="72"/>
                      <a:pt x="0" y="77"/>
                    </a:cubicBezTo>
                    <a:cubicBezTo>
                      <a:pt x="0" y="77"/>
                      <a:pt x="0" y="77"/>
                      <a:pt x="0" y="77"/>
                    </a:cubicBezTo>
                    <a:cubicBezTo>
                      <a:pt x="23" y="65"/>
                      <a:pt x="46" y="54"/>
                      <a:pt x="69" y="42"/>
                    </a:cubicBezTo>
                    <a:cubicBezTo>
                      <a:pt x="71" y="41"/>
                      <a:pt x="73" y="39"/>
                      <a:pt x="75" y="39"/>
                    </a:cubicBezTo>
                    <a:cubicBezTo>
                      <a:pt x="76" y="39"/>
                      <a:pt x="76" y="39"/>
                      <a:pt x="77" y="39"/>
                    </a:cubicBezTo>
                    <a:cubicBezTo>
                      <a:pt x="77" y="39"/>
                      <a:pt x="76" y="39"/>
                      <a:pt x="76" y="40"/>
                    </a:cubicBezTo>
                    <a:cubicBezTo>
                      <a:pt x="74" y="42"/>
                      <a:pt x="72" y="42"/>
                      <a:pt x="70" y="43"/>
                    </a:cubicBezTo>
                    <a:cubicBezTo>
                      <a:pt x="46" y="54"/>
                      <a:pt x="23" y="67"/>
                      <a:pt x="0" y="78"/>
                    </a:cubicBezTo>
                    <a:cubicBezTo>
                      <a:pt x="0" y="78"/>
                      <a:pt x="0" y="78"/>
                      <a:pt x="0" y="78"/>
                    </a:cubicBezTo>
                    <a:cubicBezTo>
                      <a:pt x="7" y="77"/>
                      <a:pt x="14" y="74"/>
                      <a:pt x="21" y="72"/>
                    </a:cubicBezTo>
                    <a:cubicBezTo>
                      <a:pt x="39" y="66"/>
                      <a:pt x="55" y="59"/>
                      <a:pt x="73" y="50"/>
                    </a:cubicBezTo>
                    <a:cubicBezTo>
                      <a:pt x="75" y="49"/>
                      <a:pt x="80" y="46"/>
                      <a:pt x="85" y="40"/>
                    </a:cubicBezTo>
                    <a:cubicBezTo>
                      <a:pt x="88" y="40"/>
                      <a:pt x="90" y="39"/>
                      <a:pt x="93" y="40"/>
                    </a:cubicBezTo>
                    <a:cubicBezTo>
                      <a:pt x="94" y="40"/>
                      <a:pt x="95" y="42"/>
                      <a:pt x="96" y="42"/>
                    </a:cubicBezTo>
                    <a:cubicBezTo>
                      <a:pt x="98" y="44"/>
                      <a:pt x="101" y="45"/>
                      <a:pt x="104" y="45"/>
                    </a:cubicBezTo>
                    <a:cubicBezTo>
                      <a:pt x="108" y="46"/>
                      <a:pt x="112" y="47"/>
                      <a:pt x="116" y="46"/>
                    </a:cubicBezTo>
                    <a:cubicBezTo>
                      <a:pt x="120" y="44"/>
                      <a:pt x="123" y="42"/>
                      <a:pt x="124" y="38"/>
                    </a:cubicBezTo>
                    <a:cubicBezTo>
                      <a:pt x="126" y="34"/>
                      <a:pt x="124" y="29"/>
                      <a:pt x="122" y="25"/>
                    </a:cubicBezTo>
                    <a:cubicBezTo>
                      <a:pt x="121" y="24"/>
                      <a:pt x="120" y="23"/>
                      <a:pt x="118" y="22"/>
                    </a:cubicBezTo>
                    <a:cubicBezTo>
                      <a:pt x="118" y="22"/>
                      <a:pt x="117" y="22"/>
                      <a:pt x="116" y="22"/>
                    </a:cubicBezTo>
                    <a:cubicBezTo>
                      <a:pt x="110" y="23"/>
                      <a:pt x="104" y="27"/>
                      <a:pt x="98" y="29"/>
                    </a:cubicBezTo>
                    <a:cubicBezTo>
                      <a:pt x="96" y="31"/>
                      <a:pt x="93" y="31"/>
                      <a:pt x="91" y="31"/>
                    </a:cubicBezTo>
                    <a:cubicBezTo>
                      <a:pt x="92" y="30"/>
                      <a:pt x="94" y="28"/>
                      <a:pt x="97" y="27"/>
                    </a:cubicBezTo>
                    <a:cubicBezTo>
                      <a:pt x="102" y="24"/>
                      <a:pt x="108" y="21"/>
                      <a:pt x="113" y="17"/>
                    </a:cubicBezTo>
                    <a:cubicBezTo>
                      <a:pt x="114" y="16"/>
                      <a:pt x="114" y="15"/>
                      <a:pt x="114" y="15"/>
                    </a:cubicBezTo>
                    <a:cubicBezTo>
                      <a:pt x="115" y="13"/>
                      <a:pt x="114" y="12"/>
                      <a:pt x="114" y="10"/>
                    </a:cubicBezTo>
                    <a:cubicBezTo>
                      <a:pt x="112" y="7"/>
                      <a:pt x="109" y="2"/>
                      <a:pt x="105" y="1"/>
                    </a:cubicBezTo>
                    <a:cubicBezTo>
                      <a:pt x="101" y="0"/>
                      <a:pt x="97" y="1"/>
                      <a:pt x="94" y="3"/>
                    </a:cubicBezTo>
                    <a:close/>
                    <a:moveTo>
                      <a:pt x="108" y="28"/>
                    </a:moveTo>
                    <a:cubicBezTo>
                      <a:pt x="114" y="26"/>
                      <a:pt x="120" y="29"/>
                      <a:pt x="121" y="33"/>
                    </a:cubicBezTo>
                    <a:cubicBezTo>
                      <a:pt x="122" y="37"/>
                      <a:pt x="118" y="42"/>
                      <a:pt x="111" y="43"/>
                    </a:cubicBezTo>
                    <a:cubicBezTo>
                      <a:pt x="105" y="44"/>
                      <a:pt x="99" y="42"/>
                      <a:pt x="98" y="38"/>
                    </a:cubicBezTo>
                    <a:cubicBezTo>
                      <a:pt x="97" y="34"/>
                      <a:pt x="102" y="29"/>
                      <a:pt x="108" y="28"/>
                    </a:cubicBezTo>
                    <a:close/>
                    <a:moveTo>
                      <a:pt x="85" y="35"/>
                    </a:moveTo>
                    <a:cubicBezTo>
                      <a:pt x="85" y="36"/>
                      <a:pt x="85" y="37"/>
                      <a:pt x="84" y="38"/>
                    </a:cubicBezTo>
                    <a:cubicBezTo>
                      <a:pt x="83" y="38"/>
                      <a:pt x="81" y="38"/>
                      <a:pt x="81" y="37"/>
                    </a:cubicBezTo>
                    <a:cubicBezTo>
                      <a:pt x="80" y="36"/>
                      <a:pt x="81" y="34"/>
                      <a:pt x="82" y="34"/>
                    </a:cubicBezTo>
                    <a:cubicBezTo>
                      <a:pt x="83" y="33"/>
                      <a:pt x="84" y="34"/>
                      <a:pt x="85" y="35"/>
                    </a:cubicBezTo>
                    <a:close/>
                    <a:moveTo>
                      <a:pt x="107" y="6"/>
                    </a:moveTo>
                    <a:cubicBezTo>
                      <a:pt x="110" y="9"/>
                      <a:pt x="108" y="15"/>
                      <a:pt x="104" y="20"/>
                    </a:cubicBezTo>
                    <a:cubicBezTo>
                      <a:pt x="99" y="24"/>
                      <a:pt x="92" y="25"/>
                      <a:pt x="89" y="21"/>
                    </a:cubicBezTo>
                    <a:cubicBezTo>
                      <a:pt x="87" y="18"/>
                      <a:pt x="88" y="12"/>
                      <a:pt x="93" y="8"/>
                    </a:cubicBezTo>
                    <a:cubicBezTo>
                      <a:pt x="98" y="4"/>
                      <a:pt x="104" y="3"/>
                      <a:pt x="107" y="6"/>
                    </a:cubicBezTo>
                    <a:close/>
                  </a:path>
                </a:pathLst>
              </a:custGeom>
              <a:solidFill>
                <a:srgbClr val="FFFFFF">
                  <a:alpha val="100000"/>
                </a:srgbClr>
              </a:solidFill>
              <a:ln w="9525">
                <a:noFill/>
              </a:ln>
            </p:spPr>
            <p:txBody>
              <a:bodyPr/>
              <a:p>
                <a:endParaRPr lang="zh-CN" altLang="en-US"/>
              </a:p>
            </p:txBody>
          </p:sp>
          <p:sp>
            <p:nvSpPr>
              <p:cNvPr id="16577" name="Freeform 533"/>
              <p:cNvSpPr>
                <a:spLocks noEditPoints="1"/>
              </p:cNvSpPr>
              <p:nvPr/>
            </p:nvSpPr>
            <p:spPr>
              <a:xfrm>
                <a:off x="9270206" y="2822575"/>
                <a:ext cx="633413" cy="595313"/>
              </a:xfrm>
              <a:custGeom>
                <a:avLst/>
                <a:gdLst>
                  <a:gd name="txL" fmla="*/ 0 w 82"/>
                  <a:gd name="txT" fmla="*/ 0 h 77"/>
                  <a:gd name="txR" fmla="*/ 82 w 82"/>
                  <a:gd name="txB" fmla="*/ 77 h 77"/>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2" h="77">
                    <a:moveTo>
                      <a:pt x="73" y="6"/>
                    </a:moveTo>
                    <a:cubicBezTo>
                      <a:pt x="65" y="1"/>
                      <a:pt x="60" y="0"/>
                      <a:pt x="51" y="3"/>
                    </a:cubicBezTo>
                    <a:cubicBezTo>
                      <a:pt x="47" y="4"/>
                      <a:pt x="42" y="9"/>
                      <a:pt x="41" y="13"/>
                    </a:cubicBezTo>
                    <a:cubicBezTo>
                      <a:pt x="37" y="9"/>
                      <a:pt x="30" y="7"/>
                      <a:pt x="24" y="6"/>
                    </a:cubicBezTo>
                    <a:cubicBezTo>
                      <a:pt x="21" y="6"/>
                      <a:pt x="16" y="7"/>
                      <a:pt x="13" y="8"/>
                    </a:cubicBezTo>
                    <a:cubicBezTo>
                      <a:pt x="6" y="11"/>
                      <a:pt x="1" y="19"/>
                      <a:pt x="0" y="26"/>
                    </a:cubicBezTo>
                    <a:cubicBezTo>
                      <a:pt x="0" y="34"/>
                      <a:pt x="3" y="42"/>
                      <a:pt x="9" y="48"/>
                    </a:cubicBezTo>
                    <a:cubicBezTo>
                      <a:pt x="14" y="54"/>
                      <a:pt x="20" y="58"/>
                      <a:pt x="26" y="63"/>
                    </a:cubicBezTo>
                    <a:cubicBezTo>
                      <a:pt x="33" y="68"/>
                      <a:pt x="39" y="72"/>
                      <a:pt x="46" y="77"/>
                    </a:cubicBezTo>
                    <a:cubicBezTo>
                      <a:pt x="54" y="69"/>
                      <a:pt x="61" y="61"/>
                      <a:pt x="68" y="52"/>
                    </a:cubicBezTo>
                    <a:cubicBezTo>
                      <a:pt x="73" y="45"/>
                      <a:pt x="79" y="38"/>
                      <a:pt x="81" y="29"/>
                    </a:cubicBezTo>
                    <a:cubicBezTo>
                      <a:pt x="82" y="21"/>
                      <a:pt x="81" y="10"/>
                      <a:pt x="73" y="6"/>
                    </a:cubicBezTo>
                    <a:close/>
                    <a:moveTo>
                      <a:pt x="38" y="17"/>
                    </a:moveTo>
                    <a:cubicBezTo>
                      <a:pt x="37" y="18"/>
                      <a:pt x="36" y="20"/>
                      <a:pt x="35" y="21"/>
                    </a:cubicBezTo>
                    <a:cubicBezTo>
                      <a:pt x="33" y="19"/>
                      <a:pt x="31" y="18"/>
                      <a:pt x="29" y="17"/>
                    </a:cubicBezTo>
                    <a:cubicBezTo>
                      <a:pt x="29" y="17"/>
                      <a:pt x="29" y="17"/>
                      <a:pt x="29" y="17"/>
                    </a:cubicBezTo>
                    <a:cubicBezTo>
                      <a:pt x="29" y="16"/>
                      <a:pt x="29" y="16"/>
                      <a:pt x="29" y="16"/>
                    </a:cubicBezTo>
                    <a:cubicBezTo>
                      <a:pt x="29" y="15"/>
                      <a:pt x="30" y="14"/>
                      <a:pt x="30" y="13"/>
                    </a:cubicBezTo>
                    <a:cubicBezTo>
                      <a:pt x="31" y="13"/>
                      <a:pt x="31" y="12"/>
                      <a:pt x="32" y="12"/>
                    </a:cubicBezTo>
                    <a:cubicBezTo>
                      <a:pt x="33" y="12"/>
                      <a:pt x="33" y="12"/>
                      <a:pt x="33" y="12"/>
                    </a:cubicBezTo>
                    <a:cubicBezTo>
                      <a:pt x="36" y="13"/>
                      <a:pt x="37" y="14"/>
                      <a:pt x="38" y="16"/>
                    </a:cubicBezTo>
                    <a:cubicBezTo>
                      <a:pt x="38" y="16"/>
                      <a:pt x="38" y="16"/>
                      <a:pt x="38" y="16"/>
                    </a:cubicBezTo>
                    <a:cubicBezTo>
                      <a:pt x="38" y="16"/>
                      <a:pt x="38" y="17"/>
                      <a:pt x="38" y="17"/>
                    </a:cubicBezTo>
                    <a:close/>
                    <a:moveTo>
                      <a:pt x="74" y="19"/>
                    </a:moveTo>
                    <a:cubicBezTo>
                      <a:pt x="72" y="18"/>
                      <a:pt x="69" y="18"/>
                      <a:pt x="68" y="19"/>
                    </a:cubicBezTo>
                    <a:cubicBezTo>
                      <a:pt x="68" y="15"/>
                      <a:pt x="65" y="12"/>
                      <a:pt x="62" y="11"/>
                    </a:cubicBezTo>
                    <a:cubicBezTo>
                      <a:pt x="64" y="10"/>
                      <a:pt x="65" y="10"/>
                      <a:pt x="67" y="10"/>
                    </a:cubicBezTo>
                    <a:cubicBezTo>
                      <a:pt x="68" y="10"/>
                      <a:pt x="68" y="10"/>
                      <a:pt x="68" y="10"/>
                    </a:cubicBezTo>
                    <a:cubicBezTo>
                      <a:pt x="72" y="12"/>
                      <a:pt x="74" y="14"/>
                      <a:pt x="74" y="19"/>
                    </a:cubicBezTo>
                    <a:close/>
                  </a:path>
                </a:pathLst>
              </a:custGeom>
              <a:solidFill>
                <a:srgbClr val="FFFFFF">
                  <a:alpha val="100000"/>
                </a:srgbClr>
              </a:solidFill>
              <a:ln w="9525">
                <a:noFill/>
              </a:ln>
            </p:spPr>
            <p:txBody>
              <a:bodyPr/>
              <a:p>
                <a:endParaRPr lang="zh-CN" altLang="en-US"/>
              </a:p>
            </p:txBody>
          </p:sp>
          <p:sp>
            <p:nvSpPr>
              <p:cNvPr id="16578" name="Freeform 534"/>
              <p:cNvSpPr/>
              <p:nvPr/>
            </p:nvSpPr>
            <p:spPr>
              <a:xfrm>
                <a:off x="8654256" y="3756025"/>
                <a:ext cx="184150" cy="247650"/>
              </a:xfrm>
              <a:custGeom>
                <a:avLst/>
                <a:gdLst>
                  <a:gd name="txL" fmla="*/ 0 w 24"/>
                  <a:gd name="txT" fmla="*/ 0 h 32"/>
                  <a:gd name="txR" fmla="*/ 24 w 24"/>
                  <a:gd name="txB" fmla="*/ 32 h 3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Lst>
                <a:rect l="txL" t="txT" r="txR" b="txB"/>
                <a:pathLst>
                  <a:path w="24" h="32">
                    <a:moveTo>
                      <a:pt x="11" y="11"/>
                    </a:moveTo>
                    <a:cubicBezTo>
                      <a:pt x="14" y="10"/>
                      <a:pt x="18" y="7"/>
                      <a:pt x="17" y="4"/>
                    </a:cubicBezTo>
                    <a:cubicBezTo>
                      <a:pt x="15" y="0"/>
                      <a:pt x="5" y="2"/>
                      <a:pt x="2" y="4"/>
                    </a:cubicBezTo>
                    <a:cubicBezTo>
                      <a:pt x="1" y="4"/>
                      <a:pt x="1" y="5"/>
                      <a:pt x="2" y="5"/>
                    </a:cubicBezTo>
                    <a:cubicBezTo>
                      <a:pt x="5" y="4"/>
                      <a:pt x="9" y="2"/>
                      <a:pt x="12" y="4"/>
                    </a:cubicBezTo>
                    <a:cubicBezTo>
                      <a:pt x="17" y="7"/>
                      <a:pt x="11" y="9"/>
                      <a:pt x="8" y="10"/>
                    </a:cubicBezTo>
                    <a:cubicBezTo>
                      <a:pt x="8" y="10"/>
                      <a:pt x="8" y="11"/>
                      <a:pt x="8" y="11"/>
                    </a:cubicBezTo>
                    <a:cubicBezTo>
                      <a:pt x="10" y="12"/>
                      <a:pt x="12" y="13"/>
                      <a:pt x="14" y="13"/>
                    </a:cubicBezTo>
                    <a:cubicBezTo>
                      <a:pt x="18" y="14"/>
                      <a:pt x="20" y="17"/>
                      <a:pt x="18" y="23"/>
                    </a:cubicBezTo>
                    <a:cubicBezTo>
                      <a:pt x="17" y="24"/>
                      <a:pt x="15" y="25"/>
                      <a:pt x="14" y="26"/>
                    </a:cubicBezTo>
                    <a:cubicBezTo>
                      <a:pt x="12" y="28"/>
                      <a:pt x="2" y="32"/>
                      <a:pt x="1" y="28"/>
                    </a:cubicBezTo>
                    <a:cubicBezTo>
                      <a:pt x="1" y="27"/>
                      <a:pt x="0" y="28"/>
                      <a:pt x="0" y="28"/>
                    </a:cubicBezTo>
                    <a:cubicBezTo>
                      <a:pt x="0" y="29"/>
                      <a:pt x="0" y="29"/>
                      <a:pt x="0" y="30"/>
                    </a:cubicBezTo>
                    <a:cubicBezTo>
                      <a:pt x="0" y="31"/>
                      <a:pt x="0" y="31"/>
                      <a:pt x="1" y="31"/>
                    </a:cubicBezTo>
                    <a:cubicBezTo>
                      <a:pt x="8" y="31"/>
                      <a:pt x="18" y="29"/>
                      <a:pt x="21" y="22"/>
                    </a:cubicBezTo>
                    <a:cubicBezTo>
                      <a:pt x="24" y="15"/>
                      <a:pt x="16" y="13"/>
                      <a:pt x="11" y="11"/>
                    </a:cubicBezTo>
                    <a:close/>
                  </a:path>
                </a:pathLst>
              </a:custGeom>
              <a:solidFill>
                <a:srgbClr val="FFFFFF">
                  <a:alpha val="100000"/>
                </a:srgbClr>
              </a:solidFill>
              <a:ln w="9525">
                <a:noFill/>
              </a:ln>
            </p:spPr>
            <p:txBody>
              <a:bodyPr/>
              <a:p>
                <a:endParaRPr lang="zh-CN" altLang="en-US"/>
              </a:p>
            </p:txBody>
          </p:sp>
          <p:sp>
            <p:nvSpPr>
              <p:cNvPr id="16579" name="Freeform 535"/>
              <p:cNvSpPr/>
              <p:nvPr/>
            </p:nvSpPr>
            <p:spPr>
              <a:xfrm>
                <a:off x="8862219" y="3795713"/>
                <a:ext cx="177800" cy="169863"/>
              </a:xfrm>
              <a:custGeom>
                <a:avLst/>
                <a:gdLst>
                  <a:gd name="txL" fmla="*/ 0 w 23"/>
                  <a:gd name="txT" fmla="*/ 0 h 22"/>
                  <a:gd name="txR" fmla="*/ 23 w 23"/>
                  <a:gd name="txB" fmla="*/ 22 h 22"/>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3" h="22">
                    <a:moveTo>
                      <a:pt x="22" y="7"/>
                    </a:moveTo>
                    <a:cubicBezTo>
                      <a:pt x="19" y="7"/>
                      <a:pt x="16" y="8"/>
                      <a:pt x="13" y="8"/>
                    </a:cubicBezTo>
                    <a:cubicBezTo>
                      <a:pt x="13" y="5"/>
                      <a:pt x="12" y="3"/>
                      <a:pt x="12" y="0"/>
                    </a:cubicBezTo>
                    <a:cubicBezTo>
                      <a:pt x="12" y="0"/>
                      <a:pt x="11" y="0"/>
                      <a:pt x="11" y="0"/>
                    </a:cubicBezTo>
                    <a:cubicBezTo>
                      <a:pt x="11" y="3"/>
                      <a:pt x="11" y="5"/>
                      <a:pt x="11" y="8"/>
                    </a:cubicBezTo>
                    <a:cubicBezTo>
                      <a:pt x="8" y="8"/>
                      <a:pt x="5" y="8"/>
                      <a:pt x="2" y="8"/>
                    </a:cubicBezTo>
                    <a:cubicBezTo>
                      <a:pt x="0" y="7"/>
                      <a:pt x="0" y="11"/>
                      <a:pt x="2" y="10"/>
                    </a:cubicBezTo>
                    <a:cubicBezTo>
                      <a:pt x="5" y="9"/>
                      <a:pt x="8" y="9"/>
                      <a:pt x="11" y="9"/>
                    </a:cubicBezTo>
                    <a:cubicBezTo>
                      <a:pt x="12" y="13"/>
                      <a:pt x="12" y="18"/>
                      <a:pt x="14" y="22"/>
                    </a:cubicBezTo>
                    <a:cubicBezTo>
                      <a:pt x="14" y="22"/>
                      <a:pt x="14" y="22"/>
                      <a:pt x="14" y="22"/>
                    </a:cubicBezTo>
                    <a:cubicBezTo>
                      <a:pt x="15" y="18"/>
                      <a:pt x="14" y="13"/>
                      <a:pt x="13" y="9"/>
                    </a:cubicBezTo>
                    <a:cubicBezTo>
                      <a:pt x="16" y="9"/>
                      <a:pt x="19" y="9"/>
                      <a:pt x="22" y="9"/>
                    </a:cubicBezTo>
                    <a:cubicBezTo>
                      <a:pt x="23" y="9"/>
                      <a:pt x="23" y="7"/>
                      <a:pt x="22" y="7"/>
                    </a:cubicBezTo>
                    <a:close/>
                  </a:path>
                </a:pathLst>
              </a:custGeom>
              <a:solidFill>
                <a:srgbClr val="FFFFFF">
                  <a:alpha val="100000"/>
                </a:srgbClr>
              </a:solidFill>
              <a:ln w="9525">
                <a:noFill/>
              </a:ln>
            </p:spPr>
            <p:txBody>
              <a:bodyPr/>
              <a:p>
                <a:endParaRPr lang="zh-CN" altLang="en-US"/>
              </a:p>
            </p:txBody>
          </p:sp>
          <p:sp>
            <p:nvSpPr>
              <p:cNvPr id="16580" name="Freeform 536"/>
              <p:cNvSpPr/>
              <p:nvPr/>
            </p:nvSpPr>
            <p:spPr>
              <a:xfrm>
                <a:off x="9086056" y="3749675"/>
                <a:ext cx="184150" cy="269875"/>
              </a:xfrm>
              <a:custGeom>
                <a:avLst/>
                <a:gdLst>
                  <a:gd name="txL" fmla="*/ 0 w 24"/>
                  <a:gd name="txT" fmla="*/ 0 h 35"/>
                  <a:gd name="txR" fmla="*/ 24 w 24"/>
                  <a:gd name="txB" fmla="*/ 35 h 3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4" h="35">
                    <a:moveTo>
                      <a:pt x="22" y="6"/>
                    </a:moveTo>
                    <a:cubicBezTo>
                      <a:pt x="21" y="10"/>
                      <a:pt x="20" y="14"/>
                      <a:pt x="19" y="18"/>
                    </a:cubicBezTo>
                    <a:cubicBezTo>
                      <a:pt x="19" y="18"/>
                      <a:pt x="19" y="19"/>
                      <a:pt x="18" y="19"/>
                    </a:cubicBezTo>
                    <a:cubicBezTo>
                      <a:pt x="18" y="19"/>
                      <a:pt x="17" y="19"/>
                      <a:pt x="16" y="19"/>
                    </a:cubicBezTo>
                    <a:cubicBezTo>
                      <a:pt x="15" y="19"/>
                      <a:pt x="5" y="20"/>
                      <a:pt x="4" y="19"/>
                    </a:cubicBezTo>
                    <a:cubicBezTo>
                      <a:pt x="2" y="17"/>
                      <a:pt x="4" y="13"/>
                      <a:pt x="4" y="11"/>
                    </a:cubicBezTo>
                    <a:cubicBezTo>
                      <a:pt x="4" y="8"/>
                      <a:pt x="4" y="4"/>
                      <a:pt x="3" y="1"/>
                    </a:cubicBezTo>
                    <a:cubicBezTo>
                      <a:pt x="3" y="0"/>
                      <a:pt x="2" y="0"/>
                      <a:pt x="2" y="1"/>
                    </a:cubicBezTo>
                    <a:cubicBezTo>
                      <a:pt x="3" y="7"/>
                      <a:pt x="2" y="13"/>
                      <a:pt x="1" y="19"/>
                    </a:cubicBezTo>
                    <a:cubicBezTo>
                      <a:pt x="0" y="20"/>
                      <a:pt x="1" y="20"/>
                      <a:pt x="1" y="21"/>
                    </a:cubicBezTo>
                    <a:cubicBezTo>
                      <a:pt x="5" y="21"/>
                      <a:pt x="10" y="21"/>
                      <a:pt x="14" y="21"/>
                    </a:cubicBezTo>
                    <a:cubicBezTo>
                      <a:pt x="15" y="21"/>
                      <a:pt x="17" y="21"/>
                      <a:pt x="19" y="21"/>
                    </a:cubicBezTo>
                    <a:cubicBezTo>
                      <a:pt x="18" y="25"/>
                      <a:pt x="17" y="30"/>
                      <a:pt x="18" y="34"/>
                    </a:cubicBezTo>
                    <a:cubicBezTo>
                      <a:pt x="18" y="35"/>
                      <a:pt x="19" y="35"/>
                      <a:pt x="19" y="34"/>
                    </a:cubicBezTo>
                    <a:cubicBezTo>
                      <a:pt x="20" y="29"/>
                      <a:pt x="21" y="25"/>
                      <a:pt x="21" y="20"/>
                    </a:cubicBezTo>
                    <a:cubicBezTo>
                      <a:pt x="24" y="17"/>
                      <a:pt x="23" y="10"/>
                      <a:pt x="24" y="7"/>
                    </a:cubicBezTo>
                    <a:cubicBezTo>
                      <a:pt x="24" y="6"/>
                      <a:pt x="22" y="5"/>
                      <a:pt x="22" y="6"/>
                    </a:cubicBezTo>
                    <a:close/>
                  </a:path>
                </a:pathLst>
              </a:custGeom>
              <a:solidFill>
                <a:srgbClr val="FFFFFF">
                  <a:alpha val="100000"/>
                </a:srgbClr>
              </a:solidFill>
              <a:ln w="9525">
                <a:noFill/>
              </a:ln>
            </p:spPr>
            <p:txBody>
              <a:bodyPr/>
              <a:p>
                <a:endParaRPr lang="zh-CN" altLang="en-US"/>
              </a:p>
            </p:txBody>
          </p:sp>
          <p:sp>
            <p:nvSpPr>
              <p:cNvPr id="16581" name="Freeform 537"/>
              <p:cNvSpPr/>
              <p:nvPr/>
            </p:nvSpPr>
            <p:spPr>
              <a:xfrm>
                <a:off x="9332119" y="3863975"/>
                <a:ext cx="100013" cy="31750"/>
              </a:xfrm>
              <a:custGeom>
                <a:avLst/>
                <a:gdLst>
                  <a:gd name="txL" fmla="*/ 0 w 13"/>
                  <a:gd name="txT" fmla="*/ 0 h 4"/>
                  <a:gd name="txR" fmla="*/ 13 w 13"/>
                  <a:gd name="txB" fmla="*/ 4 h 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3" h="4">
                    <a:moveTo>
                      <a:pt x="1" y="3"/>
                    </a:moveTo>
                    <a:cubicBezTo>
                      <a:pt x="3" y="3"/>
                      <a:pt x="5" y="2"/>
                      <a:pt x="7" y="3"/>
                    </a:cubicBezTo>
                    <a:cubicBezTo>
                      <a:pt x="9" y="3"/>
                      <a:pt x="10" y="4"/>
                      <a:pt x="12" y="4"/>
                    </a:cubicBezTo>
                    <a:cubicBezTo>
                      <a:pt x="13" y="4"/>
                      <a:pt x="13" y="3"/>
                      <a:pt x="13" y="3"/>
                    </a:cubicBezTo>
                    <a:cubicBezTo>
                      <a:pt x="10" y="0"/>
                      <a:pt x="4" y="1"/>
                      <a:pt x="1" y="2"/>
                    </a:cubicBezTo>
                    <a:cubicBezTo>
                      <a:pt x="0" y="2"/>
                      <a:pt x="1" y="3"/>
                      <a:pt x="1" y="3"/>
                    </a:cubicBezTo>
                    <a:close/>
                  </a:path>
                </a:pathLst>
              </a:custGeom>
              <a:solidFill>
                <a:srgbClr val="FFFFFF">
                  <a:alpha val="100000"/>
                </a:srgbClr>
              </a:solidFill>
              <a:ln w="9525">
                <a:noFill/>
              </a:ln>
            </p:spPr>
            <p:txBody>
              <a:bodyPr/>
              <a:p>
                <a:endParaRPr lang="zh-CN" altLang="en-US"/>
              </a:p>
            </p:txBody>
          </p:sp>
          <p:sp>
            <p:nvSpPr>
              <p:cNvPr id="16582" name="Freeform 538"/>
              <p:cNvSpPr/>
              <p:nvPr/>
            </p:nvSpPr>
            <p:spPr>
              <a:xfrm>
                <a:off x="9332119" y="3925888"/>
                <a:ext cx="131763" cy="23813"/>
              </a:xfrm>
              <a:custGeom>
                <a:avLst/>
                <a:gdLst>
                  <a:gd name="txL" fmla="*/ 0 w 17"/>
                  <a:gd name="txT" fmla="*/ 0 h 3"/>
                  <a:gd name="txR" fmla="*/ 17 w 17"/>
                  <a:gd name="txB" fmla="*/ 3 h 3"/>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17" h="3">
                    <a:moveTo>
                      <a:pt x="1" y="2"/>
                    </a:moveTo>
                    <a:cubicBezTo>
                      <a:pt x="0" y="2"/>
                      <a:pt x="1" y="3"/>
                      <a:pt x="1" y="3"/>
                    </a:cubicBezTo>
                    <a:cubicBezTo>
                      <a:pt x="6" y="2"/>
                      <a:pt x="11" y="2"/>
                      <a:pt x="16" y="1"/>
                    </a:cubicBezTo>
                    <a:cubicBezTo>
                      <a:pt x="17" y="1"/>
                      <a:pt x="17" y="1"/>
                      <a:pt x="16" y="1"/>
                    </a:cubicBezTo>
                    <a:cubicBezTo>
                      <a:pt x="11" y="0"/>
                      <a:pt x="6" y="1"/>
                      <a:pt x="1" y="2"/>
                    </a:cubicBezTo>
                    <a:close/>
                  </a:path>
                </a:pathLst>
              </a:custGeom>
              <a:solidFill>
                <a:srgbClr val="FFFFFF">
                  <a:alpha val="100000"/>
                </a:srgbClr>
              </a:solidFill>
              <a:ln w="9525">
                <a:noFill/>
              </a:ln>
            </p:spPr>
            <p:txBody>
              <a:bodyPr/>
              <a:p>
                <a:endParaRPr lang="zh-CN" altLang="en-US"/>
              </a:p>
            </p:txBody>
          </p:sp>
          <p:sp>
            <p:nvSpPr>
              <p:cNvPr id="16583" name="Freeform 539"/>
              <p:cNvSpPr/>
              <p:nvPr/>
            </p:nvSpPr>
            <p:spPr>
              <a:xfrm>
                <a:off x="9471819" y="3795713"/>
                <a:ext cx="200025" cy="277813"/>
              </a:xfrm>
              <a:custGeom>
                <a:avLst/>
                <a:gdLst>
                  <a:gd name="txL" fmla="*/ 0 w 26"/>
                  <a:gd name="txT" fmla="*/ 0 h 36"/>
                  <a:gd name="txR" fmla="*/ 26 w 26"/>
                  <a:gd name="txB" fmla="*/ 36 h 36"/>
                </a:gdLst>
                <a:ahLst/>
                <a:cxnLst>
                  <a:cxn ang="0">
                    <a:pos x="2147483647" y="2147483647"/>
                  </a:cxn>
                  <a:cxn ang="0">
                    <a:pos x="0"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6" h="36">
                    <a:moveTo>
                      <a:pt x="25" y="2"/>
                    </a:moveTo>
                    <a:cubicBezTo>
                      <a:pt x="17" y="1"/>
                      <a:pt x="9" y="0"/>
                      <a:pt x="0" y="0"/>
                    </a:cubicBezTo>
                    <a:cubicBezTo>
                      <a:pt x="0" y="0"/>
                      <a:pt x="0" y="1"/>
                      <a:pt x="0" y="1"/>
                    </a:cubicBezTo>
                    <a:cubicBezTo>
                      <a:pt x="8" y="2"/>
                      <a:pt x="16" y="3"/>
                      <a:pt x="23" y="3"/>
                    </a:cubicBezTo>
                    <a:cubicBezTo>
                      <a:pt x="21" y="7"/>
                      <a:pt x="19" y="10"/>
                      <a:pt x="16" y="14"/>
                    </a:cubicBezTo>
                    <a:cubicBezTo>
                      <a:pt x="14" y="14"/>
                      <a:pt x="11" y="14"/>
                      <a:pt x="8" y="15"/>
                    </a:cubicBezTo>
                    <a:cubicBezTo>
                      <a:pt x="8" y="15"/>
                      <a:pt x="8" y="16"/>
                      <a:pt x="8" y="16"/>
                    </a:cubicBezTo>
                    <a:cubicBezTo>
                      <a:pt x="10" y="16"/>
                      <a:pt x="13" y="16"/>
                      <a:pt x="15" y="16"/>
                    </a:cubicBezTo>
                    <a:cubicBezTo>
                      <a:pt x="13" y="18"/>
                      <a:pt x="12" y="20"/>
                      <a:pt x="11" y="22"/>
                    </a:cubicBezTo>
                    <a:cubicBezTo>
                      <a:pt x="8" y="26"/>
                      <a:pt x="3" y="31"/>
                      <a:pt x="3" y="35"/>
                    </a:cubicBezTo>
                    <a:cubicBezTo>
                      <a:pt x="3" y="36"/>
                      <a:pt x="4" y="36"/>
                      <a:pt x="4" y="36"/>
                    </a:cubicBezTo>
                    <a:cubicBezTo>
                      <a:pt x="4" y="36"/>
                      <a:pt x="4" y="36"/>
                      <a:pt x="5" y="36"/>
                    </a:cubicBezTo>
                    <a:cubicBezTo>
                      <a:pt x="5" y="36"/>
                      <a:pt x="5" y="36"/>
                      <a:pt x="5" y="36"/>
                    </a:cubicBezTo>
                    <a:cubicBezTo>
                      <a:pt x="5" y="36"/>
                      <a:pt x="5" y="35"/>
                      <a:pt x="5" y="35"/>
                    </a:cubicBezTo>
                    <a:cubicBezTo>
                      <a:pt x="5" y="35"/>
                      <a:pt x="5" y="34"/>
                      <a:pt x="5" y="35"/>
                    </a:cubicBezTo>
                    <a:cubicBezTo>
                      <a:pt x="6" y="34"/>
                      <a:pt x="8" y="29"/>
                      <a:pt x="9" y="28"/>
                    </a:cubicBezTo>
                    <a:cubicBezTo>
                      <a:pt x="11" y="25"/>
                      <a:pt x="13" y="22"/>
                      <a:pt x="15" y="20"/>
                    </a:cubicBezTo>
                    <a:cubicBezTo>
                      <a:pt x="16" y="19"/>
                      <a:pt x="17" y="17"/>
                      <a:pt x="17" y="16"/>
                    </a:cubicBezTo>
                    <a:cubicBezTo>
                      <a:pt x="20" y="16"/>
                      <a:pt x="22" y="15"/>
                      <a:pt x="24" y="14"/>
                    </a:cubicBezTo>
                    <a:cubicBezTo>
                      <a:pt x="24" y="14"/>
                      <a:pt x="24" y="14"/>
                      <a:pt x="24" y="14"/>
                    </a:cubicBezTo>
                    <a:cubicBezTo>
                      <a:pt x="22" y="14"/>
                      <a:pt x="21" y="14"/>
                      <a:pt x="19" y="14"/>
                    </a:cubicBezTo>
                    <a:cubicBezTo>
                      <a:pt x="21" y="10"/>
                      <a:pt x="24" y="7"/>
                      <a:pt x="26" y="3"/>
                    </a:cubicBezTo>
                    <a:cubicBezTo>
                      <a:pt x="26" y="3"/>
                      <a:pt x="26" y="2"/>
                      <a:pt x="25" y="2"/>
                    </a:cubicBezTo>
                    <a:close/>
                  </a:path>
                </a:pathLst>
              </a:custGeom>
              <a:solidFill>
                <a:srgbClr val="FFFFFF">
                  <a:alpha val="100000"/>
                </a:srgbClr>
              </a:solidFill>
              <a:ln w="9525">
                <a:noFill/>
              </a:ln>
            </p:spPr>
            <p:txBody>
              <a:bodyPr/>
              <a:p>
                <a:endParaRPr lang="zh-CN" altLang="en-US"/>
              </a:p>
            </p:txBody>
          </p:sp>
          <p:sp>
            <p:nvSpPr>
              <p:cNvPr id="16584" name="Freeform 540"/>
              <p:cNvSpPr>
                <a:spLocks noEditPoints="1"/>
              </p:cNvSpPr>
              <p:nvPr/>
            </p:nvSpPr>
            <p:spPr>
              <a:xfrm>
                <a:off x="0" y="4682331"/>
                <a:ext cx="1165225" cy="677863"/>
              </a:xfrm>
              <a:custGeom>
                <a:avLst/>
                <a:gdLst>
                  <a:gd name="txL" fmla="*/ 0 w 151"/>
                  <a:gd name="txT" fmla="*/ 0 h 88"/>
                  <a:gd name="txR" fmla="*/ 151 w 151"/>
                  <a:gd name="txB" fmla="*/ 88 h 8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51" h="88">
                    <a:moveTo>
                      <a:pt x="150" y="43"/>
                    </a:moveTo>
                    <a:cubicBezTo>
                      <a:pt x="149" y="40"/>
                      <a:pt x="148" y="38"/>
                      <a:pt x="145" y="35"/>
                    </a:cubicBezTo>
                    <a:cubicBezTo>
                      <a:pt x="147" y="32"/>
                      <a:pt x="147" y="27"/>
                      <a:pt x="144" y="22"/>
                    </a:cubicBezTo>
                    <a:cubicBezTo>
                      <a:pt x="144" y="22"/>
                      <a:pt x="144" y="22"/>
                      <a:pt x="144" y="22"/>
                    </a:cubicBezTo>
                    <a:cubicBezTo>
                      <a:pt x="144" y="21"/>
                      <a:pt x="144" y="19"/>
                      <a:pt x="142" y="19"/>
                    </a:cubicBezTo>
                    <a:cubicBezTo>
                      <a:pt x="142" y="19"/>
                      <a:pt x="142" y="19"/>
                      <a:pt x="142" y="19"/>
                    </a:cubicBezTo>
                    <a:cubicBezTo>
                      <a:pt x="142" y="19"/>
                      <a:pt x="142" y="19"/>
                      <a:pt x="142" y="19"/>
                    </a:cubicBezTo>
                    <a:cubicBezTo>
                      <a:pt x="143" y="18"/>
                      <a:pt x="143" y="17"/>
                      <a:pt x="142" y="17"/>
                    </a:cubicBezTo>
                    <a:cubicBezTo>
                      <a:pt x="134" y="8"/>
                      <a:pt x="116" y="7"/>
                      <a:pt x="106" y="5"/>
                    </a:cubicBezTo>
                    <a:cubicBezTo>
                      <a:pt x="92" y="2"/>
                      <a:pt x="80" y="0"/>
                      <a:pt x="67" y="3"/>
                    </a:cubicBezTo>
                    <a:cubicBezTo>
                      <a:pt x="48" y="7"/>
                      <a:pt x="30" y="12"/>
                      <a:pt x="12" y="18"/>
                    </a:cubicBezTo>
                    <a:cubicBezTo>
                      <a:pt x="12" y="18"/>
                      <a:pt x="12" y="18"/>
                      <a:pt x="12" y="18"/>
                    </a:cubicBezTo>
                    <a:cubicBezTo>
                      <a:pt x="12" y="18"/>
                      <a:pt x="12" y="18"/>
                      <a:pt x="12" y="18"/>
                    </a:cubicBezTo>
                    <a:cubicBezTo>
                      <a:pt x="11" y="19"/>
                      <a:pt x="10" y="19"/>
                      <a:pt x="10" y="21"/>
                    </a:cubicBezTo>
                    <a:cubicBezTo>
                      <a:pt x="10" y="21"/>
                      <a:pt x="10" y="21"/>
                      <a:pt x="10" y="21"/>
                    </a:cubicBezTo>
                    <a:cubicBezTo>
                      <a:pt x="10" y="21"/>
                      <a:pt x="10" y="22"/>
                      <a:pt x="10" y="22"/>
                    </a:cubicBezTo>
                    <a:cubicBezTo>
                      <a:pt x="10" y="26"/>
                      <a:pt x="10" y="29"/>
                      <a:pt x="11" y="33"/>
                    </a:cubicBezTo>
                    <a:cubicBezTo>
                      <a:pt x="11" y="33"/>
                      <a:pt x="11" y="34"/>
                      <a:pt x="11" y="34"/>
                    </a:cubicBezTo>
                    <a:cubicBezTo>
                      <a:pt x="9" y="37"/>
                      <a:pt x="6" y="39"/>
                      <a:pt x="2" y="41"/>
                    </a:cubicBezTo>
                    <a:cubicBezTo>
                      <a:pt x="2" y="41"/>
                      <a:pt x="2" y="42"/>
                      <a:pt x="3" y="42"/>
                    </a:cubicBezTo>
                    <a:cubicBezTo>
                      <a:pt x="5" y="43"/>
                      <a:pt x="8" y="44"/>
                      <a:pt x="10" y="45"/>
                    </a:cubicBezTo>
                    <a:cubicBezTo>
                      <a:pt x="7" y="47"/>
                      <a:pt x="4" y="49"/>
                      <a:pt x="6" y="53"/>
                    </a:cubicBezTo>
                    <a:cubicBezTo>
                      <a:pt x="7" y="54"/>
                      <a:pt x="9" y="54"/>
                      <a:pt x="10" y="55"/>
                    </a:cubicBezTo>
                    <a:cubicBezTo>
                      <a:pt x="11" y="56"/>
                      <a:pt x="13" y="58"/>
                      <a:pt x="14" y="59"/>
                    </a:cubicBezTo>
                    <a:cubicBezTo>
                      <a:pt x="14" y="67"/>
                      <a:pt x="19" y="71"/>
                      <a:pt x="26" y="74"/>
                    </a:cubicBezTo>
                    <a:cubicBezTo>
                      <a:pt x="38" y="79"/>
                      <a:pt x="60" y="88"/>
                      <a:pt x="73" y="86"/>
                    </a:cubicBezTo>
                    <a:cubicBezTo>
                      <a:pt x="80" y="85"/>
                      <a:pt x="86" y="81"/>
                      <a:pt x="91" y="78"/>
                    </a:cubicBezTo>
                    <a:cubicBezTo>
                      <a:pt x="100" y="73"/>
                      <a:pt x="110" y="69"/>
                      <a:pt x="120" y="66"/>
                    </a:cubicBezTo>
                    <a:cubicBezTo>
                      <a:pt x="134" y="60"/>
                      <a:pt x="141" y="62"/>
                      <a:pt x="139" y="47"/>
                    </a:cubicBezTo>
                    <a:cubicBezTo>
                      <a:pt x="142" y="47"/>
                      <a:pt x="146" y="46"/>
                      <a:pt x="149" y="45"/>
                    </a:cubicBezTo>
                    <a:cubicBezTo>
                      <a:pt x="150" y="45"/>
                      <a:pt x="151" y="44"/>
                      <a:pt x="150" y="43"/>
                    </a:cubicBezTo>
                    <a:close/>
                    <a:moveTo>
                      <a:pt x="14" y="36"/>
                    </a:moveTo>
                    <a:cubicBezTo>
                      <a:pt x="14" y="36"/>
                      <a:pt x="14" y="36"/>
                      <a:pt x="14" y="36"/>
                    </a:cubicBezTo>
                    <a:cubicBezTo>
                      <a:pt x="15" y="36"/>
                      <a:pt x="15" y="36"/>
                      <a:pt x="15" y="35"/>
                    </a:cubicBezTo>
                    <a:cubicBezTo>
                      <a:pt x="15" y="35"/>
                      <a:pt x="15" y="35"/>
                      <a:pt x="15" y="35"/>
                    </a:cubicBezTo>
                    <a:cubicBezTo>
                      <a:pt x="27" y="39"/>
                      <a:pt x="38" y="44"/>
                      <a:pt x="48" y="49"/>
                    </a:cubicBezTo>
                    <a:cubicBezTo>
                      <a:pt x="54" y="52"/>
                      <a:pt x="62" y="58"/>
                      <a:pt x="69" y="61"/>
                    </a:cubicBezTo>
                    <a:cubicBezTo>
                      <a:pt x="61" y="60"/>
                      <a:pt x="54" y="56"/>
                      <a:pt x="47" y="53"/>
                    </a:cubicBezTo>
                    <a:cubicBezTo>
                      <a:pt x="40" y="50"/>
                      <a:pt x="32" y="48"/>
                      <a:pt x="25" y="44"/>
                    </a:cubicBezTo>
                    <a:cubicBezTo>
                      <a:pt x="27" y="45"/>
                      <a:pt x="15" y="39"/>
                      <a:pt x="14" y="36"/>
                    </a:cubicBezTo>
                    <a:close/>
                    <a:moveTo>
                      <a:pt x="131" y="25"/>
                    </a:moveTo>
                    <a:cubicBezTo>
                      <a:pt x="131" y="25"/>
                      <a:pt x="131" y="25"/>
                      <a:pt x="130" y="25"/>
                    </a:cubicBezTo>
                    <a:cubicBezTo>
                      <a:pt x="130" y="25"/>
                      <a:pt x="130" y="25"/>
                      <a:pt x="129" y="25"/>
                    </a:cubicBezTo>
                    <a:cubicBezTo>
                      <a:pt x="129" y="26"/>
                      <a:pt x="129" y="26"/>
                      <a:pt x="129" y="26"/>
                    </a:cubicBezTo>
                    <a:cubicBezTo>
                      <a:pt x="122" y="29"/>
                      <a:pt x="114" y="32"/>
                      <a:pt x="106" y="35"/>
                    </a:cubicBezTo>
                    <a:cubicBezTo>
                      <a:pt x="106" y="34"/>
                      <a:pt x="106" y="33"/>
                      <a:pt x="104" y="33"/>
                    </a:cubicBezTo>
                    <a:cubicBezTo>
                      <a:pt x="103" y="33"/>
                      <a:pt x="102" y="35"/>
                      <a:pt x="103" y="36"/>
                    </a:cubicBezTo>
                    <a:cubicBezTo>
                      <a:pt x="101" y="37"/>
                      <a:pt x="98" y="38"/>
                      <a:pt x="96" y="39"/>
                    </a:cubicBezTo>
                    <a:cubicBezTo>
                      <a:pt x="96" y="39"/>
                      <a:pt x="95" y="39"/>
                      <a:pt x="95" y="39"/>
                    </a:cubicBezTo>
                    <a:cubicBezTo>
                      <a:pt x="95" y="39"/>
                      <a:pt x="95" y="39"/>
                      <a:pt x="94" y="39"/>
                    </a:cubicBezTo>
                    <a:cubicBezTo>
                      <a:pt x="94" y="39"/>
                      <a:pt x="94" y="39"/>
                      <a:pt x="94" y="39"/>
                    </a:cubicBezTo>
                    <a:cubicBezTo>
                      <a:pt x="93" y="38"/>
                      <a:pt x="93" y="39"/>
                      <a:pt x="93" y="40"/>
                    </a:cubicBezTo>
                    <a:cubicBezTo>
                      <a:pt x="84" y="43"/>
                      <a:pt x="75" y="44"/>
                      <a:pt x="65" y="41"/>
                    </a:cubicBezTo>
                    <a:cubicBezTo>
                      <a:pt x="58" y="39"/>
                      <a:pt x="51" y="35"/>
                      <a:pt x="44" y="33"/>
                    </a:cubicBezTo>
                    <a:cubicBezTo>
                      <a:pt x="35" y="29"/>
                      <a:pt x="26" y="26"/>
                      <a:pt x="17" y="23"/>
                    </a:cubicBezTo>
                    <a:cubicBezTo>
                      <a:pt x="57" y="25"/>
                      <a:pt x="97" y="24"/>
                      <a:pt x="137" y="23"/>
                    </a:cubicBezTo>
                    <a:cubicBezTo>
                      <a:pt x="135" y="24"/>
                      <a:pt x="133" y="25"/>
                      <a:pt x="131" y="25"/>
                    </a:cubicBezTo>
                    <a:close/>
                    <a:moveTo>
                      <a:pt x="63" y="53"/>
                    </a:moveTo>
                    <a:cubicBezTo>
                      <a:pt x="47" y="45"/>
                      <a:pt x="29" y="40"/>
                      <a:pt x="13" y="32"/>
                    </a:cubicBezTo>
                    <a:cubicBezTo>
                      <a:pt x="13" y="32"/>
                      <a:pt x="13" y="32"/>
                      <a:pt x="13" y="32"/>
                    </a:cubicBezTo>
                    <a:cubicBezTo>
                      <a:pt x="13" y="30"/>
                      <a:pt x="12" y="26"/>
                      <a:pt x="13" y="25"/>
                    </a:cubicBezTo>
                    <a:cubicBezTo>
                      <a:pt x="14" y="23"/>
                      <a:pt x="12" y="26"/>
                      <a:pt x="15" y="26"/>
                    </a:cubicBezTo>
                    <a:cubicBezTo>
                      <a:pt x="19" y="25"/>
                      <a:pt x="26" y="29"/>
                      <a:pt x="29" y="30"/>
                    </a:cubicBezTo>
                    <a:cubicBezTo>
                      <a:pt x="42" y="35"/>
                      <a:pt x="55" y="42"/>
                      <a:pt x="69" y="45"/>
                    </a:cubicBezTo>
                    <a:cubicBezTo>
                      <a:pt x="72" y="46"/>
                      <a:pt x="75" y="46"/>
                      <a:pt x="78" y="46"/>
                    </a:cubicBezTo>
                    <a:cubicBezTo>
                      <a:pt x="77" y="50"/>
                      <a:pt x="76" y="54"/>
                      <a:pt x="76" y="58"/>
                    </a:cubicBezTo>
                    <a:cubicBezTo>
                      <a:pt x="72" y="57"/>
                      <a:pt x="68" y="55"/>
                      <a:pt x="63" y="53"/>
                    </a:cubicBezTo>
                    <a:close/>
                    <a:moveTo>
                      <a:pt x="76" y="69"/>
                    </a:moveTo>
                    <a:cubicBezTo>
                      <a:pt x="76" y="69"/>
                      <a:pt x="76" y="69"/>
                      <a:pt x="76" y="69"/>
                    </a:cubicBezTo>
                    <a:cubicBezTo>
                      <a:pt x="77" y="68"/>
                      <a:pt x="79" y="68"/>
                      <a:pt x="80" y="67"/>
                    </a:cubicBezTo>
                    <a:cubicBezTo>
                      <a:pt x="78" y="69"/>
                      <a:pt x="76" y="72"/>
                      <a:pt x="72" y="72"/>
                    </a:cubicBezTo>
                    <a:cubicBezTo>
                      <a:pt x="73" y="70"/>
                      <a:pt x="74" y="69"/>
                      <a:pt x="76" y="69"/>
                    </a:cubicBezTo>
                    <a:close/>
                    <a:moveTo>
                      <a:pt x="84" y="62"/>
                    </a:moveTo>
                    <a:cubicBezTo>
                      <a:pt x="80" y="63"/>
                      <a:pt x="76" y="64"/>
                      <a:pt x="72" y="64"/>
                    </a:cubicBezTo>
                    <a:cubicBezTo>
                      <a:pt x="73" y="64"/>
                      <a:pt x="74" y="63"/>
                      <a:pt x="75" y="62"/>
                    </a:cubicBezTo>
                    <a:cubicBezTo>
                      <a:pt x="75" y="63"/>
                      <a:pt x="76" y="63"/>
                      <a:pt x="76" y="63"/>
                    </a:cubicBezTo>
                    <a:cubicBezTo>
                      <a:pt x="79" y="63"/>
                      <a:pt x="82" y="62"/>
                      <a:pt x="85" y="61"/>
                    </a:cubicBezTo>
                    <a:cubicBezTo>
                      <a:pt x="84" y="62"/>
                      <a:pt x="84" y="62"/>
                      <a:pt x="84" y="62"/>
                    </a:cubicBezTo>
                    <a:close/>
                    <a:moveTo>
                      <a:pt x="77" y="58"/>
                    </a:moveTo>
                    <a:cubicBezTo>
                      <a:pt x="78" y="54"/>
                      <a:pt x="79" y="50"/>
                      <a:pt x="79" y="46"/>
                    </a:cubicBezTo>
                    <a:cubicBezTo>
                      <a:pt x="96" y="46"/>
                      <a:pt x="114" y="35"/>
                      <a:pt x="130" y="29"/>
                    </a:cubicBezTo>
                    <a:cubicBezTo>
                      <a:pt x="132" y="28"/>
                      <a:pt x="135" y="26"/>
                      <a:pt x="137" y="26"/>
                    </a:cubicBezTo>
                    <a:cubicBezTo>
                      <a:pt x="142" y="26"/>
                      <a:pt x="138" y="23"/>
                      <a:pt x="142" y="28"/>
                    </a:cubicBezTo>
                    <a:cubicBezTo>
                      <a:pt x="144" y="32"/>
                      <a:pt x="143" y="33"/>
                      <a:pt x="141" y="35"/>
                    </a:cubicBezTo>
                    <a:cubicBezTo>
                      <a:pt x="137" y="41"/>
                      <a:pt x="118" y="42"/>
                      <a:pt x="111" y="45"/>
                    </a:cubicBezTo>
                    <a:cubicBezTo>
                      <a:pt x="104" y="48"/>
                      <a:pt x="97" y="51"/>
                      <a:pt x="90" y="55"/>
                    </a:cubicBezTo>
                    <a:cubicBezTo>
                      <a:pt x="85" y="57"/>
                      <a:pt x="81" y="58"/>
                      <a:pt x="77" y="58"/>
                    </a:cubicBezTo>
                    <a:close/>
                    <a:moveTo>
                      <a:pt x="72" y="5"/>
                    </a:moveTo>
                    <a:cubicBezTo>
                      <a:pt x="72" y="5"/>
                      <a:pt x="72" y="5"/>
                      <a:pt x="72" y="5"/>
                    </a:cubicBezTo>
                    <a:cubicBezTo>
                      <a:pt x="73" y="5"/>
                      <a:pt x="73" y="5"/>
                      <a:pt x="73" y="5"/>
                    </a:cubicBezTo>
                    <a:cubicBezTo>
                      <a:pt x="84" y="4"/>
                      <a:pt x="93" y="5"/>
                      <a:pt x="105" y="8"/>
                    </a:cubicBezTo>
                    <a:cubicBezTo>
                      <a:pt x="115" y="10"/>
                      <a:pt x="126" y="14"/>
                      <a:pt x="136" y="16"/>
                    </a:cubicBezTo>
                    <a:cubicBezTo>
                      <a:pt x="133" y="16"/>
                      <a:pt x="131" y="16"/>
                      <a:pt x="129" y="16"/>
                    </a:cubicBezTo>
                    <a:cubicBezTo>
                      <a:pt x="129" y="16"/>
                      <a:pt x="129" y="15"/>
                      <a:pt x="128" y="15"/>
                    </a:cubicBezTo>
                    <a:cubicBezTo>
                      <a:pt x="128" y="15"/>
                      <a:pt x="128" y="15"/>
                      <a:pt x="128" y="15"/>
                    </a:cubicBezTo>
                    <a:cubicBezTo>
                      <a:pt x="128" y="15"/>
                      <a:pt x="128" y="15"/>
                      <a:pt x="127" y="15"/>
                    </a:cubicBezTo>
                    <a:cubicBezTo>
                      <a:pt x="127" y="15"/>
                      <a:pt x="127" y="15"/>
                      <a:pt x="127" y="15"/>
                    </a:cubicBezTo>
                    <a:cubicBezTo>
                      <a:pt x="127" y="16"/>
                      <a:pt x="127" y="16"/>
                      <a:pt x="127" y="16"/>
                    </a:cubicBezTo>
                    <a:cubicBezTo>
                      <a:pt x="125" y="16"/>
                      <a:pt x="124" y="16"/>
                      <a:pt x="122" y="16"/>
                    </a:cubicBezTo>
                    <a:cubicBezTo>
                      <a:pt x="122" y="16"/>
                      <a:pt x="122" y="15"/>
                      <a:pt x="122" y="15"/>
                    </a:cubicBezTo>
                    <a:cubicBezTo>
                      <a:pt x="122" y="15"/>
                      <a:pt x="122" y="16"/>
                      <a:pt x="122" y="16"/>
                    </a:cubicBezTo>
                    <a:cubicBezTo>
                      <a:pt x="109" y="15"/>
                      <a:pt x="96" y="15"/>
                      <a:pt x="83" y="15"/>
                    </a:cubicBezTo>
                    <a:cubicBezTo>
                      <a:pt x="84" y="15"/>
                      <a:pt x="83" y="12"/>
                      <a:pt x="82" y="12"/>
                    </a:cubicBezTo>
                    <a:cubicBezTo>
                      <a:pt x="80" y="12"/>
                      <a:pt x="80" y="15"/>
                      <a:pt x="81" y="15"/>
                    </a:cubicBezTo>
                    <a:cubicBezTo>
                      <a:pt x="79" y="16"/>
                      <a:pt x="77" y="16"/>
                      <a:pt x="75" y="16"/>
                    </a:cubicBezTo>
                    <a:cubicBezTo>
                      <a:pt x="75" y="15"/>
                      <a:pt x="74" y="14"/>
                      <a:pt x="73" y="14"/>
                    </a:cubicBezTo>
                    <a:cubicBezTo>
                      <a:pt x="73" y="14"/>
                      <a:pt x="72" y="15"/>
                      <a:pt x="72" y="16"/>
                    </a:cubicBezTo>
                    <a:cubicBezTo>
                      <a:pt x="64" y="16"/>
                      <a:pt x="56" y="16"/>
                      <a:pt x="48" y="17"/>
                    </a:cubicBezTo>
                    <a:cubicBezTo>
                      <a:pt x="48" y="16"/>
                      <a:pt x="48" y="16"/>
                      <a:pt x="47" y="16"/>
                    </a:cubicBezTo>
                    <a:cubicBezTo>
                      <a:pt x="47" y="16"/>
                      <a:pt x="47" y="16"/>
                      <a:pt x="47" y="17"/>
                    </a:cubicBezTo>
                    <a:cubicBezTo>
                      <a:pt x="36" y="17"/>
                      <a:pt x="25" y="18"/>
                      <a:pt x="14" y="19"/>
                    </a:cubicBezTo>
                    <a:cubicBezTo>
                      <a:pt x="13" y="19"/>
                      <a:pt x="14" y="21"/>
                      <a:pt x="15" y="21"/>
                    </a:cubicBezTo>
                    <a:cubicBezTo>
                      <a:pt x="55" y="19"/>
                      <a:pt x="96" y="18"/>
                      <a:pt x="136" y="19"/>
                    </a:cubicBezTo>
                    <a:cubicBezTo>
                      <a:pt x="96" y="20"/>
                      <a:pt x="55" y="20"/>
                      <a:pt x="14" y="21"/>
                    </a:cubicBezTo>
                    <a:cubicBezTo>
                      <a:pt x="13" y="21"/>
                      <a:pt x="13" y="21"/>
                      <a:pt x="12" y="21"/>
                    </a:cubicBezTo>
                    <a:cubicBezTo>
                      <a:pt x="12" y="21"/>
                      <a:pt x="12" y="21"/>
                      <a:pt x="12" y="21"/>
                    </a:cubicBezTo>
                    <a:cubicBezTo>
                      <a:pt x="12" y="20"/>
                      <a:pt x="13" y="19"/>
                      <a:pt x="13" y="19"/>
                    </a:cubicBezTo>
                    <a:cubicBezTo>
                      <a:pt x="13" y="19"/>
                      <a:pt x="13" y="19"/>
                      <a:pt x="13" y="19"/>
                    </a:cubicBezTo>
                    <a:cubicBezTo>
                      <a:pt x="27" y="16"/>
                      <a:pt x="41" y="12"/>
                      <a:pt x="56" y="8"/>
                    </a:cubicBezTo>
                    <a:cubicBezTo>
                      <a:pt x="55" y="9"/>
                      <a:pt x="56" y="11"/>
                      <a:pt x="57" y="11"/>
                    </a:cubicBezTo>
                    <a:cubicBezTo>
                      <a:pt x="59" y="11"/>
                      <a:pt x="59" y="9"/>
                      <a:pt x="58" y="8"/>
                    </a:cubicBezTo>
                    <a:cubicBezTo>
                      <a:pt x="63" y="6"/>
                      <a:pt x="67" y="6"/>
                      <a:pt x="72" y="5"/>
                    </a:cubicBezTo>
                    <a:close/>
                    <a:moveTo>
                      <a:pt x="11" y="38"/>
                    </a:moveTo>
                    <a:cubicBezTo>
                      <a:pt x="12" y="42"/>
                      <a:pt x="19" y="44"/>
                      <a:pt x="22" y="45"/>
                    </a:cubicBezTo>
                    <a:cubicBezTo>
                      <a:pt x="34" y="51"/>
                      <a:pt x="46" y="57"/>
                      <a:pt x="59" y="62"/>
                    </a:cubicBezTo>
                    <a:cubicBezTo>
                      <a:pt x="61" y="62"/>
                      <a:pt x="64" y="64"/>
                      <a:pt x="66" y="64"/>
                    </a:cubicBezTo>
                    <a:cubicBezTo>
                      <a:pt x="55" y="63"/>
                      <a:pt x="44" y="57"/>
                      <a:pt x="32" y="53"/>
                    </a:cubicBezTo>
                    <a:cubicBezTo>
                      <a:pt x="27" y="51"/>
                      <a:pt x="23" y="49"/>
                      <a:pt x="18" y="47"/>
                    </a:cubicBezTo>
                    <a:cubicBezTo>
                      <a:pt x="13" y="45"/>
                      <a:pt x="0" y="42"/>
                      <a:pt x="11" y="38"/>
                    </a:cubicBezTo>
                    <a:close/>
                    <a:moveTo>
                      <a:pt x="11" y="46"/>
                    </a:moveTo>
                    <a:cubicBezTo>
                      <a:pt x="18" y="49"/>
                      <a:pt x="24" y="52"/>
                      <a:pt x="31" y="55"/>
                    </a:cubicBezTo>
                    <a:cubicBezTo>
                      <a:pt x="42" y="59"/>
                      <a:pt x="56" y="69"/>
                      <a:pt x="68" y="69"/>
                    </a:cubicBezTo>
                    <a:cubicBezTo>
                      <a:pt x="69" y="69"/>
                      <a:pt x="70" y="69"/>
                      <a:pt x="71" y="69"/>
                    </a:cubicBezTo>
                    <a:cubicBezTo>
                      <a:pt x="70" y="70"/>
                      <a:pt x="69" y="70"/>
                      <a:pt x="69" y="70"/>
                    </a:cubicBezTo>
                    <a:cubicBezTo>
                      <a:pt x="64" y="74"/>
                      <a:pt x="61" y="75"/>
                      <a:pt x="60" y="72"/>
                    </a:cubicBezTo>
                    <a:cubicBezTo>
                      <a:pt x="60" y="71"/>
                      <a:pt x="60" y="70"/>
                      <a:pt x="60" y="70"/>
                    </a:cubicBezTo>
                    <a:cubicBezTo>
                      <a:pt x="59" y="70"/>
                      <a:pt x="58" y="68"/>
                      <a:pt x="58" y="68"/>
                    </a:cubicBezTo>
                    <a:cubicBezTo>
                      <a:pt x="54" y="68"/>
                      <a:pt x="51" y="72"/>
                      <a:pt x="46" y="69"/>
                    </a:cubicBezTo>
                    <a:cubicBezTo>
                      <a:pt x="44" y="66"/>
                      <a:pt x="45" y="64"/>
                      <a:pt x="41" y="62"/>
                    </a:cubicBezTo>
                    <a:cubicBezTo>
                      <a:pt x="41" y="62"/>
                      <a:pt x="41" y="62"/>
                      <a:pt x="41" y="62"/>
                    </a:cubicBezTo>
                    <a:cubicBezTo>
                      <a:pt x="39" y="62"/>
                      <a:pt x="38" y="62"/>
                      <a:pt x="37" y="63"/>
                    </a:cubicBezTo>
                    <a:cubicBezTo>
                      <a:pt x="31" y="64"/>
                      <a:pt x="28" y="63"/>
                      <a:pt x="26" y="59"/>
                    </a:cubicBezTo>
                    <a:cubicBezTo>
                      <a:pt x="23" y="59"/>
                      <a:pt x="24" y="58"/>
                      <a:pt x="21" y="58"/>
                    </a:cubicBezTo>
                    <a:cubicBezTo>
                      <a:pt x="20" y="58"/>
                      <a:pt x="22" y="60"/>
                      <a:pt x="19" y="60"/>
                    </a:cubicBezTo>
                    <a:cubicBezTo>
                      <a:pt x="15" y="59"/>
                      <a:pt x="17" y="56"/>
                      <a:pt x="15" y="53"/>
                    </a:cubicBezTo>
                    <a:cubicBezTo>
                      <a:pt x="15" y="53"/>
                      <a:pt x="2" y="50"/>
                      <a:pt x="11" y="46"/>
                    </a:cubicBezTo>
                    <a:close/>
                    <a:moveTo>
                      <a:pt x="133" y="58"/>
                    </a:moveTo>
                    <a:cubicBezTo>
                      <a:pt x="131" y="60"/>
                      <a:pt x="124" y="61"/>
                      <a:pt x="121" y="62"/>
                    </a:cubicBezTo>
                    <a:cubicBezTo>
                      <a:pt x="110" y="65"/>
                      <a:pt x="100" y="70"/>
                      <a:pt x="90" y="75"/>
                    </a:cubicBezTo>
                    <a:cubicBezTo>
                      <a:pt x="84" y="78"/>
                      <a:pt x="79" y="80"/>
                      <a:pt x="75" y="81"/>
                    </a:cubicBezTo>
                    <a:cubicBezTo>
                      <a:pt x="75" y="79"/>
                      <a:pt x="75" y="77"/>
                      <a:pt x="75" y="75"/>
                    </a:cubicBezTo>
                    <a:cubicBezTo>
                      <a:pt x="75" y="75"/>
                      <a:pt x="74" y="75"/>
                      <a:pt x="74" y="75"/>
                    </a:cubicBezTo>
                    <a:cubicBezTo>
                      <a:pt x="74" y="77"/>
                      <a:pt x="74" y="79"/>
                      <a:pt x="73" y="81"/>
                    </a:cubicBezTo>
                    <a:cubicBezTo>
                      <a:pt x="67" y="82"/>
                      <a:pt x="61" y="82"/>
                      <a:pt x="54" y="79"/>
                    </a:cubicBezTo>
                    <a:cubicBezTo>
                      <a:pt x="46" y="77"/>
                      <a:pt x="22" y="73"/>
                      <a:pt x="16" y="63"/>
                    </a:cubicBezTo>
                    <a:cubicBezTo>
                      <a:pt x="19" y="63"/>
                      <a:pt x="21" y="61"/>
                      <a:pt x="25" y="62"/>
                    </a:cubicBezTo>
                    <a:cubicBezTo>
                      <a:pt x="26" y="63"/>
                      <a:pt x="27" y="66"/>
                      <a:pt x="29" y="67"/>
                    </a:cubicBezTo>
                    <a:cubicBezTo>
                      <a:pt x="32" y="68"/>
                      <a:pt x="44" y="64"/>
                      <a:pt x="44" y="71"/>
                    </a:cubicBezTo>
                    <a:cubicBezTo>
                      <a:pt x="44" y="72"/>
                      <a:pt x="44" y="72"/>
                      <a:pt x="45" y="73"/>
                    </a:cubicBezTo>
                    <a:cubicBezTo>
                      <a:pt x="47" y="73"/>
                      <a:pt x="54" y="71"/>
                      <a:pt x="55" y="72"/>
                    </a:cubicBezTo>
                    <a:cubicBezTo>
                      <a:pt x="59" y="73"/>
                      <a:pt x="57" y="75"/>
                      <a:pt x="59" y="77"/>
                    </a:cubicBezTo>
                    <a:cubicBezTo>
                      <a:pt x="65" y="80"/>
                      <a:pt x="68" y="77"/>
                      <a:pt x="70" y="73"/>
                    </a:cubicBezTo>
                    <a:cubicBezTo>
                      <a:pt x="74" y="75"/>
                      <a:pt x="76" y="74"/>
                      <a:pt x="80" y="73"/>
                    </a:cubicBezTo>
                    <a:cubicBezTo>
                      <a:pt x="85" y="71"/>
                      <a:pt x="91" y="69"/>
                      <a:pt x="97" y="67"/>
                    </a:cubicBezTo>
                    <a:cubicBezTo>
                      <a:pt x="107" y="63"/>
                      <a:pt x="118" y="58"/>
                      <a:pt x="128" y="54"/>
                    </a:cubicBezTo>
                    <a:cubicBezTo>
                      <a:pt x="132" y="53"/>
                      <a:pt x="134" y="52"/>
                      <a:pt x="134" y="48"/>
                    </a:cubicBezTo>
                    <a:cubicBezTo>
                      <a:pt x="135" y="48"/>
                      <a:pt x="136" y="48"/>
                      <a:pt x="136" y="48"/>
                    </a:cubicBezTo>
                    <a:cubicBezTo>
                      <a:pt x="136" y="51"/>
                      <a:pt x="135" y="55"/>
                      <a:pt x="133" y="58"/>
                    </a:cubicBezTo>
                    <a:close/>
                    <a:moveTo>
                      <a:pt x="86" y="65"/>
                    </a:moveTo>
                    <a:cubicBezTo>
                      <a:pt x="93" y="62"/>
                      <a:pt x="101" y="58"/>
                      <a:pt x="107" y="56"/>
                    </a:cubicBezTo>
                    <a:cubicBezTo>
                      <a:pt x="114" y="53"/>
                      <a:pt x="121" y="52"/>
                      <a:pt x="128" y="50"/>
                    </a:cubicBezTo>
                    <a:cubicBezTo>
                      <a:pt x="124" y="51"/>
                      <a:pt x="119" y="53"/>
                      <a:pt x="117" y="54"/>
                    </a:cubicBezTo>
                    <a:cubicBezTo>
                      <a:pt x="112" y="57"/>
                      <a:pt x="106" y="59"/>
                      <a:pt x="100" y="62"/>
                    </a:cubicBezTo>
                    <a:cubicBezTo>
                      <a:pt x="95" y="63"/>
                      <a:pt x="91" y="64"/>
                      <a:pt x="86" y="65"/>
                    </a:cubicBezTo>
                    <a:close/>
                    <a:moveTo>
                      <a:pt x="138" y="45"/>
                    </a:moveTo>
                    <a:cubicBezTo>
                      <a:pt x="138" y="45"/>
                      <a:pt x="137" y="45"/>
                      <a:pt x="137" y="46"/>
                    </a:cubicBezTo>
                    <a:cubicBezTo>
                      <a:pt x="134" y="46"/>
                      <a:pt x="130" y="46"/>
                      <a:pt x="127" y="47"/>
                    </a:cubicBezTo>
                    <a:cubicBezTo>
                      <a:pt x="115" y="50"/>
                      <a:pt x="103" y="54"/>
                      <a:pt x="92" y="59"/>
                    </a:cubicBezTo>
                    <a:cubicBezTo>
                      <a:pt x="99" y="55"/>
                      <a:pt x="106" y="50"/>
                      <a:pt x="112" y="48"/>
                    </a:cubicBezTo>
                    <a:cubicBezTo>
                      <a:pt x="123" y="44"/>
                      <a:pt x="138" y="44"/>
                      <a:pt x="144" y="37"/>
                    </a:cubicBezTo>
                    <a:cubicBezTo>
                      <a:pt x="147" y="43"/>
                      <a:pt x="144" y="45"/>
                      <a:pt x="138" y="45"/>
                    </a:cubicBezTo>
                    <a:close/>
                  </a:path>
                </a:pathLst>
              </a:custGeom>
              <a:solidFill>
                <a:srgbClr val="FFFFFF">
                  <a:alpha val="100000"/>
                </a:srgbClr>
              </a:solidFill>
              <a:ln w="9525">
                <a:noFill/>
              </a:ln>
            </p:spPr>
            <p:txBody>
              <a:bodyPr/>
              <a:p>
                <a:endParaRPr lang="zh-CN" altLang="en-US"/>
              </a:p>
            </p:txBody>
          </p:sp>
          <p:sp>
            <p:nvSpPr>
              <p:cNvPr id="16585" name="Freeform 566"/>
              <p:cNvSpPr/>
              <p:nvPr/>
            </p:nvSpPr>
            <p:spPr>
              <a:xfrm>
                <a:off x="1991519" y="3463925"/>
                <a:ext cx="901700" cy="1203325"/>
              </a:xfrm>
              <a:custGeom>
                <a:avLst/>
                <a:gdLst>
                  <a:gd name="txL" fmla="*/ 0 w 117"/>
                  <a:gd name="txT" fmla="*/ 0 h 156"/>
                  <a:gd name="txR" fmla="*/ 117 w 117"/>
                  <a:gd name="txB" fmla="*/ 156 h 15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17" h="156">
                    <a:moveTo>
                      <a:pt x="112" y="118"/>
                    </a:moveTo>
                    <a:cubicBezTo>
                      <a:pt x="110" y="106"/>
                      <a:pt x="107" y="94"/>
                      <a:pt x="104" y="81"/>
                    </a:cubicBezTo>
                    <a:cubicBezTo>
                      <a:pt x="99" y="56"/>
                      <a:pt x="95" y="31"/>
                      <a:pt x="91" y="5"/>
                    </a:cubicBezTo>
                    <a:cubicBezTo>
                      <a:pt x="91" y="5"/>
                      <a:pt x="90" y="5"/>
                      <a:pt x="90" y="6"/>
                    </a:cubicBezTo>
                    <a:cubicBezTo>
                      <a:pt x="95" y="40"/>
                      <a:pt x="101" y="75"/>
                      <a:pt x="108" y="110"/>
                    </a:cubicBezTo>
                    <a:cubicBezTo>
                      <a:pt x="111" y="119"/>
                      <a:pt x="115" y="132"/>
                      <a:pt x="105" y="137"/>
                    </a:cubicBezTo>
                    <a:cubicBezTo>
                      <a:pt x="99" y="141"/>
                      <a:pt x="86" y="139"/>
                      <a:pt x="79" y="140"/>
                    </a:cubicBezTo>
                    <a:cubicBezTo>
                      <a:pt x="70" y="142"/>
                      <a:pt x="62" y="143"/>
                      <a:pt x="53" y="145"/>
                    </a:cubicBezTo>
                    <a:cubicBezTo>
                      <a:pt x="47" y="146"/>
                      <a:pt x="30" y="153"/>
                      <a:pt x="24" y="152"/>
                    </a:cubicBezTo>
                    <a:cubicBezTo>
                      <a:pt x="13" y="148"/>
                      <a:pt x="15" y="112"/>
                      <a:pt x="14" y="102"/>
                    </a:cubicBezTo>
                    <a:cubicBezTo>
                      <a:pt x="12" y="84"/>
                      <a:pt x="10" y="67"/>
                      <a:pt x="8" y="49"/>
                    </a:cubicBezTo>
                    <a:cubicBezTo>
                      <a:pt x="6" y="41"/>
                      <a:pt x="4" y="32"/>
                      <a:pt x="4" y="23"/>
                    </a:cubicBezTo>
                    <a:cubicBezTo>
                      <a:pt x="4" y="16"/>
                      <a:pt x="3" y="13"/>
                      <a:pt x="12" y="10"/>
                    </a:cubicBezTo>
                    <a:cubicBezTo>
                      <a:pt x="15" y="8"/>
                      <a:pt x="21" y="9"/>
                      <a:pt x="25" y="8"/>
                    </a:cubicBezTo>
                    <a:cubicBezTo>
                      <a:pt x="47" y="6"/>
                      <a:pt x="68" y="4"/>
                      <a:pt x="90" y="3"/>
                    </a:cubicBezTo>
                    <a:cubicBezTo>
                      <a:pt x="91" y="3"/>
                      <a:pt x="91" y="0"/>
                      <a:pt x="90" y="0"/>
                    </a:cubicBezTo>
                    <a:cubicBezTo>
                      <a:pt x="60" y="2"/>
                      <a:pt x="30" y="5"/>
                      <a:pt x="1" y="9"/>
                    </a:cubicBezTo>
                    <a:cubicBezTo>
                      <a:pt x="0" y="9"/>
                      <a:pt x="0" y="10"/>
                      <a:pt x="0" y="11"/>
                    </a:cubicBezTo>
                    <a:cubicBezTo>
                      <a:pt x="7" y="58"/>
                      <a:pt x="13" y="106"/>
                      <a:pt x="17" y="154"/>
                    </a:cubicBezTo>
                    <a:cubicBezTo>
                      <a:pt x="17" y="155"/>
                      <a:pt x="18" y="156"/>
                      <a:pt x="18" y="155"/>
                    </a:cubicBezTo>
                    <a:cubicBezTo>
                      <a:pt x="42" y="149"/>
                      <a:pt x="65" y="144"/>
                      <a:pt x="89" y="141"/>
                    </a:cubicBezTo>
                    <a:cubicBezTo>
                      <a:pt x="97" y="140"/>
                      <a:pt x="113" y="143"/>
                      <a:pt x="116" y="134"/>
                    </a:cubicBezTo>
                    <a:cubicBezTo>
                      <a:pt x="117" y="130"/>
                      <a:pt x="113" y="122"/>
                      <a:pt x="112" y="118"/>
                    </a:cubicBezTo>
                    <a:close/>
                  </a:path>
                </a:pathLst>
              </a:custGeom>
              <a:solidFill>
                <a:srgbClr val="FFFFFF">
                  <a:alpha val="100000"/>
                </a:srgbClr>
              </a:solidFill>
              <a:ln w="9525">
                <a:noFill/>
              </a:ln>
            </p:spPr>
            <p:txBody>
              <a:bodyPr/>
              <a:p>
                <a:endParaRPr lang="zh-CN" altLang="en-US"/>
              </a:p>
            </p:txBody>
          </p:sp>
          <p:sp>
            <p:nvSpPr>
              <p:cNvPr id="16586" name="Freeform 567"/>
              <p:cNvSpPr/>
              <p:nvPr/>
            </p:nvSpPr>
            <p:spPr>
              <a:xfrm>
                <a:off x="2129631" y="3571875"/>
                <a:ext cx="501650" cy="61913"/>
              </a:xfrm>
              <a:custGeom>
                <a:avLst/>
                <a:gdLst>
                  <a:gd name="txL" fmla="*/ 0 w 65"/>
                  <a:gd name="txT" fmla="*/ 0 h 8"/>
                  <a:gd name="txR" fmla="*/ 65 w 65"/>
                  <a:gd name="txB" fmla="*/ 8 h 8"/>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65" h="8">
                    <a:moveTo>
                      <a:pt x="64" y="2"/>
                    </a:moveTo>
                    <a:cubicBezTo>
                      <a:pt x="43" y="0"/>
                      <a:pt x="21" y="3"/>
                      <a:pt x="1" y="6"/>
                    </a:cubicBezTo>
                    <a:cubicBezTo>
                      <a:pt x="0" y="6"/>
                      <a:pt x="0" y="8"/>
                      <a:pt x="1" y="8"/>
                    </a:cubicBezTo>
                    <a:cubicBezTo>
                      <a:pt x="22" y="6"/>
                      <a:pt x="43" y="2"/>
                      <a:pt x="64" y="3"/>
                    </a:cubicBezTo>
                    <a:cubicBezTo>
                      <a:pt x="65" y="3"/>
                      <a:pt x="65" y="2"/>
                      <a:pt x="64" y="2"/>
                    </a:cubicBezTo>
                    <a:close/>
                  </a:path>
                </a:pathLst>
              </a:custGeom>
              <a:solidFill>
                <a:srgbClr val="FFFFFF">
                  <a:alpha val="100000"/>
                </a:srgbClr>
              </a:solidFill>
              <a:ln w="9525">
                <a:noFill/>
              </a:ln>
            </p:spPr>
            <p:txBody>
              <a:bodyPr/>
              <a:p>
                <a:endParaRPr lang="zh-CN" altLang="en-US"/>
              </a:p>
            </p:txBody>
          </p:sp>
          <p:sp>
            <p:nvSpPr>
              <p:cNvPr id="16587" name="Freeform 568"/>
              <p:cNvSpPr/>
              <p:nvPr/>
            </p:nvSpPr>
            <p:spPr>
              <a:xfrm>
                <a:off x="2515394" y="3656013"/>
                <a:ext cx="100013" cy="15875"/>
              </a:xfrm>
              <a:custGeom>
                <a:avLst/>
                <a:gdLst>
                  <a:gd name="txL" fmla="*/ 0 w 13"/>
                  <a:gd name="txT" fmla="*/ 0 h 2"/>
                  <a:gd name="txR" fmla="*/ 13 w 13"/>
                  <a:gd name="txB" fmla="*/ 2 h 2"/>
                </a:gdLst>
                <a:ahLst/>
                <a:cxnLst>
                  <a:cxn ang="0">
                    <a:pos x="2147483647" y="2147483647"/>
                  </a:cxn>
                  <a:cxn ang="0">
                    <a:pos x="2147483647" y="2147483647"/>
                  </a:cxn>
                  <a:cxn ang="0">
                    <a:pos x="2147483647" y="0"/>
                  </a:cxn>
                  <a:cxn ang="0">
                    <a:pos x="0" y="0"/>
                  </a:cxn>
                  <a:cxn ang="0">
                    <a:pos x="0" y="2147483647"/>
                  </a:cxn>
                  <a:cxn ang="0">
                    <a:pos x="2147483647" y="2147483647"/>
                  </a:cxn>
                  <a:cxn ang="0">
                    <a:pos x="2147483647" y="2147483647"/>
                  </a:cxn>
                </a:cxnLst>
                <a:rect l="txL" t="txT" r="txR" b="txB"/>
                <a:pathLst>
                  <a:path w="13" h="2">
                    <a:moveTo>
                      <a:pt x="12" y="2"/>
                    </a:moveTo>
                    <a:cubicBezTo>
                      <a:pt x="12" y="2"/>
                      <a:pt x="13" y="1"/>
                      <a:pt x="12" y="1"/>
                    </a:cubicBezTo>
                    <a:cubicBezTo>
                      <a:pt x="10" y="1"/>
                      <a:pt x="8" y="1"/>
                      <a:pt x="6" y="0"/>
                    </a:cubicBezTo>
                    <a:cubicBezTo>
                      <a:pt x="4" y="0"/>
                      <a:pt x="2" y="0"/>
                      <a:pt x="0" y="0"/>
                    </a:cubicBezTo>
                    <a:cubicBezTo>
                      <a:pt x="0" y="0"/>
                      <a:pt x="0" y="1"/>
                      <a:pt x="0" y="1"/>
                    </a:cubicBezTo>
                    <a:cubicBezTo>
                      <a:pt x="2" y="2"/>
                      <a:pt x="4" y="1"/>
                      <a:pt x="6" y="2"/>
                    </a:cubicBezTo>
                    <a:cubicBezTo>
                      <a:pt x="8" y="2"/>
                      <a:pt x="10" y="2"/>
                      <a:pt x="12" y="2"/>
                    </a:cubicBezTo>
                    <a:close/>
                  </a:path>
                </a:pathLst>
              </a:custGeom>
              <a:solidFill>
                <a:srgbClr val="FFFFFF">
                  <a:alpha val="100000"/>
                </a:srgbClr>
              </a:solidFill>
              <a:ln w="9525">
                <a:noFill/>
              </a:ln>
            </p:spPr>
            <p:txBody>
              <a:bodyPr/>
              <a:p>
                <a:endParaRPr lang="zh-CN" altLang="en-US"/>
              </a:p>
            </p:txBody>
          </p:sp>
          <p:sp>
            <p:nvSpPr>
              <p:cNvPr id="16588" name="Freeform 569"/>
              <p:cNvSpPr/>
              <p:nvPr/>
            </p:nvSpPr>
            <p:spPr>
              <a:xfrm>
                <a:off x="2215356" y="3671888"/>
                <a:ext cx="207963" cy="23813"/>
              </a:xfrm>
              <a:custGeom>
                <a:avLst/>
                <a:gdLst>
                  <a:gd name="txL" fmla="*/ 0 w 27"/>
                  <a:gd name="txT" fmla="*/ 0 h 3"/>
                  <a:gd name="txR" fmla="*/ 27 w 27"/>
                  <a:gd name="txB" fmla="*/ 3 h 3"/>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7" h="3">
                    <a:moveTo>
                      <a:pt x="27" y="1"/>
                    </a:moveTo>
                    <a:cubicBezTo>
                      <a:pt x="22" y="0"/>
                      <a:pt x="17" y="0"/>
                      <a:pt x="13" y="0"/>
                    </a:cubicBezTo>
                    <a:cubicBezTo>
                      <a:pt x="9" y="0"/>
                      <a:pt x="5" y="0"/>
                      <a:pt x="1" y="2"/>
                    </a:cubicBezTo>
                    <a:cubicBezTo>
                      <a:pt x="0" y="2"/>
                      <a:pt x="1" y="3"/>
                      <a:pt x="1" y="3"/>
                    </a:cubicBezTo>
                    <a:cubicBezTo>
                      <a:pt x="5" y="3"/>
                      <a:pt x="10" y="2"/>
                      <a:pt x="14" y="1"/>
                    </a:cubicBezTo>
                    <a:cubicBezTo>
                      <a:pt x="18" y="1"/>
                      <a:pt x="22" y="1"/>
                      <a:pt x="27" y="1"/>
                    </a:cubicBezTo>
                    <a:cubicBezTo>
                      <a:pt x="27" y="1"/>
                      <a:pt x="27" y="1"/>
                      <a:pt x="27" y="1"/>
                    </a:cubicBezTo>
                    <a:close/>
                  </a:path>
                </a:pathLst>
              </a:custGeom>
              <a:solidFill>
                <a:srgbClr val="FFFFFF">
                  <a:alpha val="100000"/>
                </a:srgbClr>
              </a:solidFill>
              <a:ln w="9525">
                <a:noFill/>
              </a:ln>
            </p:spPr>
            <p:txBody>
              <a:bodyPr/>
              <a:p>
                <a:endParaRPr lang="zh-CN" altLang="en-US"/>
              </a:p>
            </p:txBody>
          </p:sp>
          <p:sp>
            <p:nvSpPr>
              <p:cNvPr id="16589" name="Freeform 570"/>
              <p:cNvSpPr/>
              <p:nvPr/>
            </p:nvSpPr>
            <p:spPr>
              <a:xfrm>
                <a:off x="2121694" y="3687763"/>
                <a:ext cx="39688" cy="14288"/>
              </a:xfrm>
              <a:custGeom>
                <a:avLst/>
                <a:gdLst>
                  <a:gd name="txL" fmla="*/ 0 w 5"/>
                  <a:gd name="txT" fmla="*/ 0 h 2"/>
                  <a:gd name="txR" fmla="*/ 5 w 5"/>
                  <a:gd name="txB" fmla="*/ 2 h 2"/>
                </a:gdLst>
                <a:ahLst/>
                <a:cxnLst>
                  <a:cxn ang="0">
                    <a:pos x="0" y="2147483647"/>
                  </a:cxn>
                  <a:cxn ang="0">
                    <a:pos x="2147483647" y="2147483647"/>
                  </a:cxn>
                  <a:cxn ang="0">
                    <a:pos x="2147483647" y="0"/>
                  </a:cxn>
                  <a:cxn ang="0">
                    <a:pos x="0" y="0"/>
                  </a:cxn>
                  <a:cxn ang="0">
                    <a:pos x="0" y="2147483647"/>
                  </a:cxn>
                </a:cxnLst>
                <a:rect l="txL" t="txT" r="txR" b="txB"/>
                <a:pathLst>
                  <a:path w="5" h="2">
                    <a:moveTo>
                      <a:pt x="0" y="1"/>
                    </a:moveTo>
                    <a:cubicBezTo>
                      <a:pt x="2" y="2"/>
                      <a:pt x="4" y="1"/>
                      <a:pt x="5" y="1"/>
                    </a:cubicBezTo>
                    <a:cubicBezTo>
                      <a:pt x="5" y="1"/>
                      <a:pt x="5" y="0"/>
                      <a:pt x="5" y="0"/>
                    </a:cubicBezTo>
                    <a:cubicBezTo>
                      <a:pt x="3" y="0"/>
                      <a:pt x="2" y="0"/>
                      <a:pt x="0" y="0"/>
                    </a:cubicBezTo>
                    <a:cubicBezTo>
                      <a:pt x="0" y="1"/>
                      <a:pt x="0" y="1"/>
                      <a:pt x="0" y="1"/>
                    </a:cubicBezTo>
                    <a:close/>
                  </a:path>
                </a:pathLst>
              </a:custGeom>
              <a:solidFill>
                <a:srgbClr val="FFFFFF">
                  <a:alpha val="100000"/>
                </a:srgbClr>
              </a:solidFill>
              <a:ln w="9525">
                <a:noFill/>
              </a:ln>
            </p:spPr>
            <p:txBody>
              <a:bodyPr/>
              <a:p>
                <a:endParaRPr lang="zh-CN" altLang="en-US"/>
              </a:p>
            </p:txBody>
          </p:sp>
          <p:sp>
            <p:nvSpPr>
              <p:cNvPr id="16590" name="Freeform 571"/>
              <p:cNvSpPr/>
              <p:nvPr/>
            </p:nvSpPr>
            <p:spPr>
              <a:xfrm>
                <a:off x="2431256" y="3717925"/>
                <a:ext cx="161925" cy="23813"/>
              </a:xfrm>
              <a:custGeom>
                <a:avLst/>
                <a:gdLst>
                  <a:gd name="txL" fmla="*/ 0 w 21"/>
                  <a:gd name="txT" fmla="*/ 0 h 3"/>
                  <a:gd name="txR" fmla="*/ 21 w 21"/>
                  <a:gd name="txB" fmla="*/ 3 h 3"/>
                </a:gdLst>
                <a:ahLst/>
                <a:cxnLst>
                  <a:cxn ang="0">
                    <a:pos x="0" y="2147483647"/>
                  </a:cxn>
                  <a:cxn ang="0">
                    <a:pos x="0" y="2147483647"/>
                  </a:cxn>
                  <a:cxn ang="0">
                    <a:pos x="2147483647" y="2147483647"/>
                  </a:cxn>
                  <a:cxn ang="0">
                    <a:pos x="2147483647" y="2147483647"/>
                  </a:cxn>
                  <a:cxn ang="0">
                    <a:pos x="2147483647" y="2147483647"/>
                  </a:cxn>
                  <a:cxn ang="0">
                    <a:pos x="2147483647" y="2147483647"/>
                  </a:cxn>
                  <a:cxn ang="0">
                    <a:pos x="0" y="2147483647"/>
                  </a:cxn>
                </a:cxnLst>
                <a:rect l="txL" t="txT" r="txR" b="txB"/>
                <a:pathLst>
                  <a:path w="21" h="3">
                    <a:moveTo>
                      <a:pt x="0" y="1"/>
                    </a:moveTo>
                    <a:cubicBezTo>
                      <a:pt x="0" y="2"/>
                      <a:pt x="0" y="2"/>
                      <a:pt x="0" y="2"/>
                    </a:cubicBezTo>
                    <a:cubicBezTo>
                      <a:pt x="3" y="3"/>
                      <a:pt x="6" y="2"/>
                      <a:pt x="10" y="2"/>
                    </a:cubicBezTo>
                    <a:cubicBezTo>
                      <a:pt x="13" y="2"/>
                      <a:pt x="17" y="2"/>
                      <a:pt x="20" y="1"/>
                    </a:cubicBezTo>
                    <a:cubicBezTo>
                      <a:pt x="21" y="1"/>
                      <a:pt x="21" y="1"/>
                      <a:pt x="20" y="1"/>
                    </a:cubicBezTo>
                    <a:cubicBezTo>
                      <a:pt x="17" y="1"/>
                      <a:pt x="13" y="1"/>
                      <a:pt x="9" y="1"/>
                    </a:cubicBezTo>
                    <a:cubicBezTo>
                      <a:pt x="6" y="1"/>
                      <a:pt x="3" y="0"/>
                      <a:pt x="0" y="1"/>
                    </a:cubicBezTo>
                    <a:close/>
                  </a:path>
                </a:pathLst>
              </a:custGeom>
              <a:solidFill>
                <a:srgbClr val="FFFFFF">
                  <a:alpha val="100000"/>
                </a:srgbClr>
              </a:solidFill>
              <a:ln w="9525">
                <a:noFill/>
              </a:ln>
            </p:spPr>
            <p:txBody>
              <a:bodyPr/>
              <a:p>
                <a:endParaRPr lang="zh-CN" altLang="en-US"/>
              </a:p>
            </p:txBody>
          </p:sp>
          <p:sp>
            <p:nvSpPr>
              <p:cNvPr id="16591" name="Freeform 572"/>
              <p:cNvSpPr/>
              <p:nvPr/>
            </p:nvSpPr>
            <p:spPr>
              <a:xfrm>
                <a:off x="2115344" y="3725863"/>
                <a:ext cx="246063" cy="38100"/>
              </a:xfrm>
              <a:custGeom>
                <a:avLst/>
                <a:gdLst>
                  <a:gd name="txL" fmla="*/ 0 w 32"/>
                  <a:gd name="txT" fmla="*/ 0 h 5"/>
                  <a:gd name="txR" fmla="*/ 32 w 32"/>
                  <a:gd name="txB" fmla="*/ 5 h 5"/>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32" h="5">
                    <a:moveTo>
                      <a:pt x="1" y="5"/>
                    </a:moveTo>
                    <a:cubicBezTo>
                      <a:pt x="11" y="3"/>
                      <a:pt x="21" y="3"/>
                      <a:pt x="31" y="2"/>
                    </a:cubicBezTo>
                    <a:cubicBezTo>
                      <a:pt x="32" y="2"/>
                      <a:pt x="32" y="1"/>
                      <a:pt x="31" y="1"/>
                    </a:cubicBezTo>
                    <a:cubicBezTo>
                      <a:pt x="21" y="0"/>
                      <a:pt x="10" y="2"/>
                      <a:pt x="1" y="4"/>
                    </a:cubicBezTo>
                    <a:cubicBezTo>
                      <a:pt x="0" y="4"/>
                      <a:pt x="0" y="5"/>
                      <a:pt x="1" y="5"/>
                    </a:cubicBezTo>
                    <a:close/>
                  </a:path>
                </a:pathLst>
              </a:custGeom>
              <a:solidFill>
                <a:srgbClr val="FFFFFF">
                  <a:alpha val="100000"/>
                </a:srgbClr>
              </a:solidFill>
              <a:ln w="9525">
                <a:noFill/>
              </a:ln>
            </p:spPr>
            <p:txBody>
              <a:bodyPr/>
              <a:p>
                <a:endParaRPr lang="zh-CN" altLang="en-US"/>
              </a:p>
            </p:txBody>
          </p:sp>
          <p:sp>
            <p:nvSpPr>
              <p:cNvPr id="16592" name="Freeform 573"/>
              <p:cNvSpPr>
                <a:spLocks noEditPoints="1"/>
              </p:cNvSpPr>
              <p:nvPr/>
            </p:nvSpPr>
            <p:spPr>
              <a:xfrm>
                <a:off x="2129631" y="3787775"/>
                <a:ext cx="215900" cy="339725"/>
              </a:xfrm>
              <a:custGeom>
                <a:avLst/>
                <a:gdLst>
                  <a:gd name="txL" fmla="*/ 0 w 28"/>
                  <a:gd name="txT" fmla="*/ 0 h 44"/>
                  <a:gd name="txR" fmla="*/ 28 w 28"/>
                  <a:gd name="txB" fmla="*/ 44 h 4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44">
                    <a:moveTo>
                      <a:pt x="3" y="25"/>
                    </a:moveTo>
                    <a:cubicBezTo>
                      <a:pt x="3" y="31"/>
                      <a:pt x="3" y="37"/>
                      <a:pt x="6" y="43"/>
                    </a:cubicBezTo>
                    <a:cubicBezTo>
                      <a:pt x="6" y="43"/>
                      <a:pt x="6" y="43"/>
                      <a:pt x="6" y="43"/>
                    </a:cubicBezTo>
                    <a:cubicBezTo>
                      <a:pt x="13" y="44"/>
                      <a:pt x="21" y="41"/>
                      <a:pt x="27" y="40"/>
                    </a:cubicBezTo>
                    <a:cubicBezTo>
                      <a:pt x="28" y="40"/>
                      <a:pt x="28" y="39"/>
                      <a:pt x="28" y="39"/>
                    </a:cubicBezTo>
                    <a:cubicBezTo>
                      <a:pt x="28" y="37"/>
                      <a:pt x="28" y="34"/>
                      <a:pt x="28" y="32"/>
                    </a:cubicBezTo>
                    <a:cubicBezTo>
                      <a:pt x="28" y="32"/>
                      <a:pt x="28" y="31"/>
                      <a:pt x="28" y="31"/>
                    </a:cubicBezTo>
                    <a:cubicBezTo>
                      <a:pt x="28" y="28"/>
                      <a:pt x="28" y="25"/>
                      <a:pt x="27" y="22"/>
                    </a:cubicBezTo>
                    <a:cubicBezTo>
                      <a:pt x="27" y="18"/>
                      <a:pt x="27" y="14"/>
                      <a:pt x="26" y="10"/>
                    </a:cubicBezTo>
                    <a:cubicBezTo>
                      <a:pt x="26" y="10"/>
                      <a:pt x="26" y="10"/>
                      <a:pt x="26" y="9"/>
                    </a:cubicBezTo>
                    <a:cubicBezTo>
                      <a:pt x="26" y="7"/>
                      <a:pt x="26" y="5"/>
                      <a:pt x="26" y="3"/>
                    </a:cubicBezTo>
                    <a:cubicBezTo>
                      <a:pt x="27" y="0"/>
                      <a:pt x="23" y="1"/>
                      <a:pt x="24" y="3"/>
                    </a:cubicBezTo>
                    <a:cubicBezTo>
                      <a:pt x="25" y="5"/>
                      <a:pt x="25" y="7"/>
                      <a:pt x="25" y="9"/>
                    </a:cubicBezTo>
                    <a:cubicBezTo>
                      <a:pt x="24" y="8"/>
                      <a:pt x="23" y="7"/>
                      <a:pt x="22" y="6"/>
                    </a:cubicBezTo>
                    <a:cubicBezTo>
                      <a:pt x="21" y="6"/>
                      <a:pt x="20" y="5"/>
                      <a:pt x="20" y="4"/>
                    </a:cubicBezTo>
                    <a:cubicBezTo>
                      <a:pt x="20" y="4"/>
                      <a:pt x="20" y="3"/>
                      <a:pt x="19" y="2"/>
                    </a:cubicBezTo>
                    <a:cubicBezTo>
                      <a:pt x="19" y="2"/>
                      <a:pt x="19" y="2"/>
                      <a:pt x="19" y="2"/>
                    </a:cubicBezTo>
                    <a:cubicBezTo>
                      <a:pt x="18" y="4"/>
                      <a:pt x="19" y="6"/>
                      <a:pt x="20" y="6"/>
                    </a:cubicBezTo>
                    <a:cubicBezTo>
                      <a:pt x="22" y="8"/>
                      <a:pt x="24" y="9"/>
                      <a:pt x="26" y="10"/>
                    </a:cubicBezTo>
                    <a:cubicBezTo>
                      <a:pt x="26" y="17"/>
                      <a:pt x="26" y="24"/>
                      <a:pt x="26" y="30"/>
                    </a:cubicBezTo>
                    <a:cubicBezTo>
                      <a:pt x="26" y="30"/>
                      <a:pt x="26" y="30"/>
                      <a:pt x="26" y="30"/>
                    </a:cubicBezTo>
                    <a:cubicBezTo>
                      <a:pt x="24" y="31"/>
                      <a:pt x="19" y="30"/>
                      <a:pt x="16" y="30"/>
                    </a:cubicBezTo>
                    <a:cubicBezTo>
                      <a:pt x="17" y="28"/>
                      <a:pt x="16" y="26"/>
                      <a:pt x="16" y="25"/>
                    </a:cubicBezTo>
                    <a:cubicBezTo>
                      <a:pt x="16" y="25"/>
                      <a:pt x="16" y="25"/>
                      <a:pt x="16" y="25"/>
                    </a:cubicBezTo>
                    <a:cubicBezTo>
                      <a:pt x="16" y="25"/>
                      <a:pt x="17" y="25"/>
                      <a:pt x="18" y="24"/>
                    </a:cubicBezTo>
                    <a:cubicBezTo>
                      <a:pt x="19" y="24"/>
                      <a:pt x="22" y="23"/>
                      <a:pt x="22" y="22"/>
                    </a:cubicBezTo>
                    <a:cubicBezTo>
                      <a:pt x="23" y="21"/>
                      <a:pt x="22" y="19"/>
                      <a:pt x="22" y="17"/>
                    </a:cubicBezTo>
                    <a:cubicBezTo>
                      <a:pt x="21" y="15"/>
                      <a:pt x="20" y="14"/>
                      <a:pt x="19" y="11"/>
                    </a:cubicBezTo>
                    <a:cubicBezTo>
                      <a:pt x="18" y="10"/>
                      <a:pt x="18" y="10"/>
                      <a:pt x="17" y="9"/>
                    </a:cubicBezTo>
                    <a:cubicBezTo>
                      <a:pt x="16" y="7"/>
                      <a:pt x="14" y="7"/>
                      <a:pt x="12" y="8"/>
                    </a:cubicBezTo>
                    <a:cubicBezTo>
                      <a:pt x="12" y="8"/>
                      <a:pt x="12" y="8"/>
                      <a:pt x="12" y="8"/>
                    </a:cubicBezTo>
                    <a:cubicBezTo>
                      <a:pt x="10" y="9"/>
                      <a:pt x="8" y="10"/>
                      <a:pt x="6" y="11"/>
                    </a:cubicBezTo>
                    <a:cubicBezTo>
                      <a:pt x="6" y="11"/>
                      <a:pt x="6" y="11"/>
                      <a:pt x="6" y="12"/>
                    </a:cubicBezTo>
                    <a:cubicBezTo>
                      <a:pt x="7" y="15"/>
                      <a:pt x="6" y="18"/>
                      <a:pt x="4" y="21"/>
                    </a:cubicBezTo>
                    <a:cubicBezTo>
                      <a:pt x="4" y="21"/>
                      <a:pt x="4" y="22"/>
                      <a:pt x="4" y="22"/>
                    </a:cubicBezTo>
                    <a:cubicBezTo>
                      <a:pt x="7" y="24"/>
                      <a:pt x="10" y="25"/>
                      <a:pt x="13" y="25"/>
                    </a:cubicBezTo>
                    <a:cubicBezTo>
                      <a:pt x="14" y="26"/>
                      <a:pt x="13" y="29"/>
                      <a:pt x="13" y="30"/>
                    </a:cubicBezTo>
                    <a:cubicBezTo>
                      <a:pt x="11" y="30"/>
                      <a:pt x="8" y="30"/>
                      <a:pt x="6" y="31"/>
                    </a:cubicBezTo>
                    <a:cubicBezTo>
                      <a:pt x="6" y="31"/>
                      <a:pt x="6" y="32"/>
                      <a:pt x="6" y="32"/>
                    </a:cubicBezTo>
                    <a:cubicBezTo>
                      <a:pt x="9" y="32"/>
                      <a:pt x="12" y="32"/>
                      <a:pt x="14" y="31"/>
                    </a:cubicBezTo>
                    <a:cubicBezTo>
                      <a:pt x="15" y="31"/>
                      <a:pt x="15" y="31"/>
                      <a:pt x="15" y="31"/>
                    </a:cubicBezTo>
                    <a:cubicBezTo>
                      <a:pt x="15" y="31"/>
                      <a:pt x="15" y="31"/>
                      <a:pt x="15" y="31"/>
                    </a:cubicBezTo>
                    <a:cubicBezTo>
                      <a:pt x="18" y="31"/>
                      <a:pt x="24" y="31"/>
                      <a:pt x="26" y="33"/>
                    </a:cubicBezTo>
                    <a:cubicBezTo>
                      <a:pt x="26" y="33"/>
                      <a:pt x="26" y="33"/>
                      <a:pt x="26" y="33"/>
                    </a:cubicBezTo>
                    <a:cubicBezTo>
                      <a:pt x="26" y="36"/>
                      <a:pt x="25" y="38"/>
                      <a:pt x="21" y="39"/>
                    </a:cubicBezTo>
                    <a:cubicBezTo>
                      <a:pt x="18" y="40"/>
                      <a:pt x="16" y="40"/>
                      <a:pt x="14" y="41"/>
                    </a:cubicBezTo>
                    <a:cubicBezTo>
                      <a:pt x="11" y="42"/>
                      <a:pt x="9" y="41"/>
                      <a:pt x="8" y="38"/>
                    </a:cubicBezTo>
                    <a:cubicBezTo>
                      <a:pt x="4" y="32"/>
                      <a:pt x="2" y="19"/>
                      <a:pt x="2" y="12"/>
                    </a:cubicBezTo>
                    <a:cubicBezTo>
                      <a:pt x="3" y="5"/>
                      <a:pt x="5" y="4"/>
                      <a:pt x="11" y="3"/>
                    </a:cubicBezTo>
                    <a:cubicBezTo>
                      <a:pt x="15" y="3"/>
                      <a:pt x="19" y="2"/>
                      <a:pt x="23" y="2"/>
                    </a:cubicBezTo>
                    <a:cubicBezTo>
                      <a:pt x="24" y="2"/>
                      <a:pt x="24" y="0"/>
                      <a:pt x="23" y="0"/>
                    </a:cubicBezTo>
                    <a:cubicBezTo>
                      <a:pt x="19" y="1"/>
                      <a:pt x="15" y="1"/>
                      <a:pt x="11" y="2"/>
                    </a:cubicBezTo>
                    <a:cubicBezTo>
                      <a:pt x="9" y="2"/>
                      <a:pt x="4" y="2"/>
                      <a:pt x="3" y="3"/>
                    </a:cubicBezTo>
                    <a:cubicBezTo>
                      <a:pt x="0" y="4"/>
                      <a:pt x="1" y="3"/>
                      <a:pt x="0" y="5"/>
                    </a:cubicBezTo>
                    <a:cubicBezTo>
                      <a:pt x="0" y="7"/>
                      <a:pt x="1" y="10"/>
                      <a:pt x="1" y="12"/>
                    </a:cubicBezTo>
                    <a:cubicBezTo>
                      <a:pt x="1" y="16"/>
                      <a:pt x="2" y="21"/>
                      <a:pt x="3" y="25"/>
                    </a:cubicBezTo>
                    <a:close/>
                    <a:moveTo>
                      <a:pt x="8" y="15"/>
                    </a:moveTo>
                    <a:cubicBezTo>
                      <a:pt x="8" y="13"/>
                      <a:pt x="7" y="12"/>
                      <a:pt x="8" y="12"/>
                    </a:cubicBezTo>
                    <a:cubicBezTo>
                      <a:pt x="8" y="11"/>
                      <a:pt x="9" y="11"/>
                      <a:pt x="10" y="10"/>
                    </a:cubicBezTo>
                    <a:cubicBezTo>
                      <a:pt x="10" y="10"/>
                      <a:pt x="10" y="11"/>
                      <a:pt x="11" y="10"/>
                    </a:cubicBezTo>
                    <a:cubicBezTo>
                      <a:pt x="11" y="10"/>
                      <a:pt x="11" y="10"/>
                      <a:pt x="11" y="10"/>
                    </a:cubicBezTo>
                    <a:cubicBezTo>
                      <a:pt x="12" y="9"/>
                      <a:pt x="12" y="9"/>
                      <a:pt x="13" y="9"/>
                    </a:cubicBezTo>
                    <a:cubicBezTo>
                      <a:pt x="13" y="9"/>
                      <a:pt x="13" y="9"/>
                      <a:pt x="13" y="9"/>
                    </a:cubicBezTo>
                    <a:cubicBezTo>
                      <a:pt x="14" y="8"/>
                      <a:pt x="15" y="10"/>
                      <a:pt x="17" y="12"/>
                    </a:cubicBezTo>
                    <a:cubicBezTo>
                      <a:pt x="18" y="13"/>
                      <a:pt x="18" y="14"/>
                      <a:pt x="18" y="13"/>
                    </a:cubicBezTo>
                    <a:cubicBezTo>
                      <a:pt x="19" y="15"/>
                      <a:pt x="20" y="16"/>
                      <a:pt x="21" y="18"/>
                    </a:cubicBezTo>
                    <a:cubicBezTo>
                      <a:pt x="21" y="19"/>
                      <a:pt x="21" y="21"/>
                      <a:pt x="20" y="22"/>
                    </a:cubicBezTo>
                    <a:cubicBezTo>
                      <a:pt x="19" y="23"/>
                      <a:pt x="17" y="23"/>
                      <a:pt x="15" y="23"/>
                    </a:cubicBezTo>
                    <a:cubicBezTo>
                      <a:pt x="15" y="23"/>
                      <a:pt x="14" y="22"/>
                      <a:pt x="14" y="22"/>
                    </a:cubicBezTo>
                    <a:cubicBezTo>
                      <a:pt x="13" y="22"/>
                      <a:pt x="13" y="23"/>
                      <a:pt x="12" y="23"/>
                    </a:cubicBezTo>
                    <a:cubicBezTo>
                      <a:pt x="10" y="23"/>
                      <a:pt x="8" y="22"/>
                      <a:pt x="6" y="21"/>
                    </a:cubicBezTo>
                    <a:cubicBezTo>
                      <a:pt x="7" y="19"/>
                      <a:pt x="8" y="17"/>
                      <a:pt x="8" y="15"/>
                    </a:cubicBezTo>
                    <a:close/>
                    <a:moveTo>
                      <a:pt x="15" y="25"/>
                    </a:moveTo>
                    <a:cubicBezTo>
                      <a:pt x="15" y="25"/>
                      <a:pt x="15" y="25"/>
                      <a:pt x="15" y="25"/>
                    </a:cubicBezTo>
                    <a:cubicBezTo>
                      <a:pt x="15" y="26"/>
                      <a:pt x="16" y="27"/>
                      <a:pt x="15" y="28"/>
                    </a:cubicBezTo>
                    <a:cubicBezTo>
                      <a:pt x="15" y="29"/>
                      <a:pt x="15" y="29"/>
                      <a:pt x="15" y="29"/>
                    </a:cubicBezTo>
                    <a:cubicBezTo>
                      <a:pt x="15" y="29"/>
                      <a:pt x="15" y="29"/>
                      <a:pt x="15" y="29"/>
                    </a:cubicBezTo>
                    <a:cubicBezTo>
                      <a:pt x="15" y="29"/>
                      <a:pt x="15" y="29"/>
                      <a:pt x="15" y="29"/>
                    </a:cubicBezTo>
                    <a:cubicBezTo>
                      <a:pt x="15" y="28"/>
                      <a:pt x="14" y="26"/>
                      <a:pt x="14" y="25"/>
                    </a:cubicBezTo>
                    <a:cubicBezTo>
                      <a:pt x="15" y="25"/>
                      <a:pt x="15" y="25"/>
                      <a:pt x="15" y="25"/>
                    </a:cubicBezTo>
                    <a:close/>
                  </a:path>
                </a:pathLst>
              </a:custGeom>
              <a:solidFill>
                <a:srgbClr val="FFFFFF">
                  <a:alpha val="100000"/>
                </a:srgbClr>
              </a:solidFill>
              <a:ln w="9525">
                <a:noFill/>
              </a:ln>
            </p:spPr>
            <p:txBody>
              <a:bodyPr/>
              <a:p>
                <a:endParaRPr lang="zh-CN" altLang="en-US"/>
              </a:p>
            </p:txBody>
          </p:sp>
          <p:sp>
            <p:nvSpPr>
              <p:cNvPr id="16593" name="Freeform 574"/>
              <p:cNvSpPr/>
              <p:nvPr/>
            </p:nvSpPr>
            <p:spPr>
              <a:xfrm>
                <a:off x="2229644" y="4057650"/>
                <a:ext cx="47625" cy="23813"/>
              </a:xfrm>
              <a:custGeom>
                <a:avLst/>
                <a:gdLst>
                  <a:gd name="txL" fmla="*/ 0 w 6"/>
                  <a:gd name="txT" fmla="*/ 0 h 3"/>
                  <a:gd name="txR" fmla="*/ 6 w 6"/>
                  <a:gd name="txB" fmla="*/ 3 h 3"/>
                </a:gdLst>
                <a:ahLst/>
                <a:cxnLst>
                  <a:cxn ang="0">
                    <a:pos x="2147483647" y="2147483647"/>
                  </a:cxn>
                  <a:cxn ang="0">
                    <a:pos x="2147483647" y="2147483647"/>
                  </a:cxn>
                  <a:cxn ang="0">
                    <a:pos x="2147483647" y="0"/>
                  </a:cxn>
                  <a:cxn ang="0">
                    <a:pos x="0" y="2147483647"/>
                  </a:cxn>
                  <a:cxn ang="0">
                    <a:pos x="2147483647" y="2147483647"/>
                  </a:cxn>
                  <a:cxn ang="0">
                    <a:pos x="2147483647" y="2147483647"/>
                  </a:cxn>
                </a:cxnLst>
                <a:rect l="txL" t="txT" r="txR" b="txB"/>
                <a:pathLst>
                  <a:path w="6" h="3">
                    <a:moveTo>
                      <a:pt x="3" y="2"/>
                    </a:moveTo>
                    <a:cubicBezTo>
                      <a:pt x="2" y="3"/>
                      <a:pt x="4" y="3"/>
                      <a:pt x="5" y="3"/>
                    </a:cubicBezTo>
                    <a:cubicBezTo>
                      <a:pt x="6" y="2"/>
                      <a:pt x="5" y="1"/>
                      <a:pt x="4" y="0"/>
                    </a:cubicBezTo>
                    <a:cubicBezTo>
                      <a:pt x="3" y="0"/>
                      <a:pt x="1" y="0"/>
                      <a:pt x="0" y="2"/>
                    </a:cubicBezTo>
                    <a:cubicBezTo>
                      <a:pt x="0" y="2"/>
                      <a:pt x="1" y="2"/>
                      <a:pt x="1" y="2"/>
                    </a:cubicBezTo>
                    <a:cubicBezTo>
                      <a:pt x="1" y="2"/>
                      <a:pt x="3" y="1"/>
                      <a:pt x="3" y="2"/>
                    </a:cubicBezTo>
                    <a:close/>
                  </a:path>
                </a:pathLst>
              </a:custGeom>
              <a:solidFill>
                <a:srgbClr val="FFFFFF">
                  <a:alpha val="100000"/>
                </a:srgbClr>
              </a:solidFill>
              <a:ln w="9525">
                <a:noFill/>
              </a:ln>
            </p:spPr>
            <p:txBody>
              <a:bodyPr/>
              <a:p>
                <a:endParaRPr lang="zh-CN" altLang="en-US"/>
              </a:p>
            </p:txBody>
          </p:sp>
          <p:sp>
            <p:nvSpPr>
              <p:cNvPr id="16594" name="Freeform 575"/>
              <p:cNvSpPr/>
              <p:nvPr/>
            </p:nvSpPr>
            <p:spPr>
              <a:xfrm>
                <a:off x="2207419" y="4073525"/>
                <a:ext cx="22225" cy="22225"/>
              </a:xfrm>
              <a:custGeom>
                <a:avLst/>
                <a:gdLst>
                  <a:gd name="txL" fmla="*/ 0 w 3"/>
                  <a:gd name="txT" fmla="*/ 0 h 3"/>
                  <a:gd name="txR" fmla="*/ 3 w 3"/>
                  <a:gd name="txB" fmla="*/ 3 h 3"/>
                </a:gdLst>
                <a:ahLst/>
                <a:cxnLst>
                  <a:cxn ang="0">
                    <a:pos x="2147483647" y="2147483647"/>
                  </a:cxn>
                  <a:cxn ang="0">
                    <a:pos x="2147483647" y="2147483647"/>
                  </a:cxn>
                  <a:cxn ang="0">
                    <a:pos x="2147483647"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Lst>
                <a:rect l="txL" t="txT" r="txR" b="txB"/>
                <a:pathLst>
                  <a:path w="3" h="3">
                    <a:moveTo>
                      <a:pt x="3" y="1"/>
                    </a:moveTo>
                    <a:cubicBezTo>
                      <a:pt x="3" y="1"/>
                      <a:pt x="3" y="1"/>
                      <a:pt x="3" y="1"/>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2" y="0"/>
                      <a:pt x="2" y="0"/>
                      <a:pt x="2" y="1"/>
                    </a:cubicBezTo>
                    <a:cubicBezTo>
                      <a:pt x="2" y="1"/>
                      <a:pt x="1" y="1"/>
                      <a:pt x="1" y="2"/>
                    </a:cubicBezTo>
                    <a:cubicBezTo>
                      <a:pt x="0" y="2"/>
                      <a:pt x="0" y="2"/>
                      <a:pt x="1" y="2"/>
                    </a:cubicBezTo>
                    <a:cubicBezTo>
                      <a:pt x="2" y="3"/>
                      <a:pt x="2" y="2"/>
                      <a:pt x="3" y="1"/>
                    </a:cubicBezTo>
                    <a:close/>
                  </a:path>
                </a:pathLst>
              </a:custGeom>
              <a:solidFill>
                <a:srgbClr val="FFFFFF">
                  <a:alpha val="100000"/>
                </a:srgbClr>
              </a:solidFill>
              <a:ln w="9525">
                <a:noFill/>
              </a:ln>
            </p:spPr>
            <p:txBody>
              <a:bodyPr/>
              <a:p>
                <a:endParaRPr lang="zh-CN" altLang="en-US"/>
              </a:p>
            </p:txBody>
          </p:sp>
          <p:sp>
            <p:nvSpPr>
              <p:cNvPr id="16595" name="Freeform 576"/>
              <p:cNvSpPr/>
              <p:nvPr/>
            </p:nvSpPr>
            <p:spPr>
              <a:xfrm>
                <a:off x="2199481" y="4057650"/>
                <a:ext cx="7938" cy="7938"/>
              </a:xfrm>
              <a:custGeom>
                <a:avLst/>
                <a:gdLst>
                  <a:gd name="txL" fmla="*/ 0 w 1"/>
                  <a:gd name="txT" fmla="*/ 0 h 1"/>
                  <a:gd name="txR" fmla="*/ 1 w 1"/>
                  <a:gd name="txB" fmla="*/ 1 h 1"/>
                </a:gdLst>
                <a:ahLst/>
                <a:cxnLst>
                  <a:cxn ang="0">
                    <a:pos x="2147483647" y="2147483647"/>
                  </a:cxn>
                  <a:cxn ang="0">
                    <a:pos x="2147483647" y="0"/>
                  </a:cxn>
                  <a:cxn ang="0">
                    <a:pos x="0" y="2147483647"/>
                  </a:cxn>
                  <a:cxn ang="0">
                    <a:pos x="2147483647" y="2147483647"/>
                  </a:cxn>
                  <a:cxn ang="0">
                    <a:pos x="2147483647" y="2147483647"/>
                  </a:cxn>
                </a:cxnLst>
                <a:rect l="txL" t="txT" r="txR" b="txB"/>
                <a:pathLst>
                  <a:path w="1" h="1">
                    <a:moveTo>
                      <a:pt x="1" y="1"/>
                    </a:moveTo>
                    <a:cubicBezTo>
                      <a:pt x="1" y="1"/>
                      <a:pt x="1" y="0"/>
                      <a:pt x="1" y="0"/>
                    </a:cubicBezTo>
                    <a:cubicBezTo>
                      <a:pt x="1" y="0"/>
                      <a:pt x="0" y="0"/>
                      <a:pt x="0" y="1"/>
                    </a:cubicBezTo>
                    <a:cubicBezTo>
                      <a:pt x="1" y="1"/>
                      <a:pt x="1" y="1"/>
                      <a:pt x="1" y="1"/>
                    </a:cubicBezTo>
                    <a:cubicBezTo>
                      <a:pt x="1" y="1"/>
                      <a:pt x="1" y="1"/>
                      <a:pt x="1" y="1"/>
                    </a:cubicBezTo>
                    <a:close/>
                  </a:path>
                </a:pathLst>
              </a:custGeom>
              <a:solidFill>
                <a:srgbClr val="FFFFFF">
                  <a:alpha val="100000"/>
                </a:srgbClr>
              </a:solidFill>
              <a:ln w="9525">
                <a:noFill/>
              </a:ln>
            </p:spPr>
            <p:txBody>
              <a:bodyPr/>
              <a:p>
                <a:endParaRPr lang="zh-CN" altLang="en-US"/>
              </a:p>
            </p:txBody>
          </p:sp>
          <p:sp>
            <p:nvSpPr>
              <p:cNvPr id="16596" name="Freeform 577"/>
              <p:cNvSpPr/>
              <p:nvPr/>
            </p:nvSpPr>
            <p:spPr>
              <a:xfrm>
                <a:off x="2283619" y="4041775"/>
                <a:ext cx="15875" cy="7938"/>
              </a:xfrm>
              <a:custGeom>
                <a:avLst/>
                <a:gdLst>
                  <a:gd name="txL" fmla="*/ 0 w 2"/>
                  <a:gd name="txT" fmla="*/ 0 h 1"/>
                  <a:gd name="txR" fmla="*/ 2 w 2"/>
                  <a:gd name="txB" fmla="*/ 1 h 1"/>
                </a:gdLst>
                <a:ahLst/>
                <a:cxnLst>
                  <a:cxn ang="0">
                    <a:pos x="2147483647" y="2147483647"/>
                  </a:cxn>
                  <a:cxn ang="0">
                    <a:pos x="2147483647" y="0"/>
                  </a:cxn>
                  <a:cxn ang="0">
                    <a:pos x="0" y="0"/>
                  </a:cxn>
                  <a:cxn ang="0">
                    <a:pos x="2147483647" y="2147483647"/>
                  </a:cxn>
                  <a:cxn ang="0">
                    <a:pos x="2147483647" y="2147483647"/>
                  </a:cxn>
                </a:cxnLst>
                <a:rect l="txL" t="txT" r="txR" b="txB"/>
                <a:pathLst>
                  <a:path w="2" h="1">
                    <a:moveTo>
                      <a:pt x="1" y="1"/>
                    </a:moveTo>
                    <a:cubicBezTo>
                      <a:pt x="2" y="1"/>
                      <a:pt x="1" y="0"/>
                      <a:pt x="1" y="0"/>
                    </a:cubicBezTo>
                    <a:cubicBezTo>
                      <a:pt x="1" y="0"/>
                      <a:pt x="1" y="0"/>
                      <a:pt x="0" y="0"/>
                    </a:cubicBezTo>
                    <a:cubicBezTo>
                      <a:pt x="0" y="0"/>
                      <a:pt x="0" y="1"/>
                      <a:pt x="1" y="1"/>
                    </a:cubicBezTo>
                    <a:cubicBezTo>
                      <a:pt x="1" y="1"/>
                      <a:pt x="1" y="1"/>
                      <a:pt x="1" y="1"/>
                    </a:cubicBezTo>
                    <a:close/>
                  </a:path>
                </a:pathLst>
              </a:custGeom>
              <a:solidFill>
                <a:srgbClr val="FFFFFF">
                  <a:alpha val="100000"/>
                </a:srgbClr>
              </a:solidFill>
              <a:ln w="9525">
                <a:noFill/>
              </a:ln>
            </p:spPr>
            <p:txBody>
              <a:bodyPr/>
              <a:p>
                <a:endParaRPr lang="zh-CN" altLang="en-US"/>
              </a:p>
            </p:txBody>
          </p:sp>
          <p:sp>
            <p:nvSpPr>
              <p:cNvPr id="16597" name="Freeform 578"/>
              <p:cNvSpPr/>
              <p:nvPr/>
            </p:nvSpPr>
            <p:spPr>
              <a:xfrm>
                <a:off x="2407444" y="3771900"/>
                <a:ext cx="239713" cy="23813"/>
              </a:xfrm>
              <a:custGeom>
                <a:avLst/>
                <a:gdLst>
                  <a:gd name="txL" fmla="*/ 0 w 31"/>
                  <a:gd name="txT" fmla="*/ 0 h 3"/>
                  <a:gd name="txR" fmla="*/ 31 w 31"/>
                  <a:gd name="txB" fmla="*/ 3 h 3"/>
                </a:gdLst>
                <a:ahLst/>
                <a:cxnLst>
                  <a:cxn ang="0">
                    <a:pos x="2147483647" y="0"/>
                  </a:cxn>
                  <a:cxn ang="0">
                    <a:pos x="0" y="2147483647"/>
                  </a:cxn>
                  <a:cxn ang="0">
                    <a:pos x="0" y="2147483647"/>
                  </a:cxn>
                  <a:cxn ang="0">
                    <a:pos x="2147483647" y="2147483647"/>
                  </a:cxn>
                  <a:cxn ang="0">
                    <a:pos x="2147483647" y="0"/>
                  </a:cxn>
                </a:cxnLst>
                <a:rect l="txL" t="txT" r="txR" b="txB"/>
                <a:pathLst>
                  <a:path w="31" h="3">
                    <a:moveTo>
                      <a:pt x="31" y="0"/>
                    </a:moveTo>
                    <a:cubicBezTo>
                      <a:pt x="21" y="1"/>
                      <a:pt x="10" y="1"/>
                      <a:pt x="0" y="2"/>
                    </a:cubicBezTo>
                    <a:cubicBezTo>
                      <a:pt x="0" y="2"/>
                      <a:pt x="0" y="3"/>
                      <a:pt x="0" y="3"/>
                    </a:cubicBezTo>
                    <a:cubicBezTo>
                      <a:pt x="10" y="3"/>
                      <a:pt x="21" y="2"/>
                      <a:pt x="31" y="1"/>
                    </a:cubicBezTo>
                    <a:cubicBezTo>
                      <a:pt x="31" y="1"/>
                      <a:pt x="31" y="0"/>
                      <a:pt x="31" y="0"/>
                    </a:cubicBezTo>
                    <a:close/>
                  </a:path>
                </a:pathLst>
              </a:custGeom>
              <a:solidFill>
                <a:srgbClr val="FFFFFF">
                  <a:alpha val="100000"/>
                </a:srgbClr>
              </a:solidFill>
              <a:ln w="9525">
                <a:noFill/>
              </a:ln>
            </p:spPr>
            <p:txBody>
              <a:bodyPr/>
              <a:p>
                <a:endParaRPr lang="zh-CN" altLang="en-US"/>
              </a:p>
            </p:txBody>
          </p:sp>
          <p:sp>
            <p:nvSpPr>
              <p:cNvPr id="16598" name="Freeform 579"/>
              <p:cNvSpPr/>
              <p:nvPr/>
            </p:nvSpPr>
            <p:spPr>
              <a:xfrm>
                <a:off x="2399506" y="3817938"/>
                <a:ext cx="239713" cy="23813"/>
              </a:xfrm>
              <a:custGeom>
                <a:avLst/>
                <a:gdLst>
                  <a:gd name="txL" fmla="*/ 0 w 31"/>
                  <a:gd name="txT" fmla="*/ 0 h 3"/>
                  <a:gd name="txR" fmla="*/ 31 w 31"/>
                  <a:gd name="txB" fmla="*/ 3 h 3"/>
                </a:gdLst>
                <a:ahLst/>
                <a:cxnLst>
                  <a:cxn ang="0">
                    <a:pos x="0" y="2147483647"/>
                  </a:cxn>
                  <a:cxn ang="0">
                    <a:pos x="2147483647" y="2147483647"/>
                  </a:cxn>
                  <a:cxn ang="0">
                    <a:pos x="2147483647" y="0"/>
                  </a:cxn>
                  <a:cxn ang="0">
                    <a:pos x="0" y="2147483647"/>
                  </a:cxn>
                  <a:cxn ang="0">
                    <a:pos x="0" y="2147483647"/>
                  </a:cxn>
                </a:cxnLst>
                <a:rect l="txL" t="txT" r="txR" b="txB"/>
                <a:pathLst>
                  <a:path w="31" h="3">
                    <a:moveTo>
                      <a:pt x="0" y="3"/>
                    </a:moveTo>
                    <a:cubicBezTo>
                      <a:pt x="11" y="3"/>
                      <a:pt x="21" y="1"/>
                      <a:pt x="31" y="1"/>
                    </a:cubicBezTo>
                    <a:cubicBezTo>
                      <a:pt x="31" y="1"/>
                      <a:pt x="31" y="0"/>
                      <a:pt x="31" y="0"/>
                    </a:cubicBezTo>
                    <a:cubicBezTo>
                      <a:pt x="21" y="0"/>
                      <a:pt x="10" y="0"/>
                      <a:pt x="0" y="3"/>
                    </a:cubicBezTo>
                    <a:cubicBezTo>
                      <a:pt x="0" y="3"/>
                      <a:pt x="0" y="3"/>
                      <a:pt x="0" y="3"/>
                    </a:cubicBezTo>
                    <a:close/>
                  </a:path>
                </a:pathLst>
              </a:custGeom>
              <a:solidFill>
                <a:srgbClr val="FFFFFF">
                  <a:alpha val="100000"/>
                </a:srgbClr>
              </a:solidFill>
              <a:ln w="9525">
                <a:noFill/>
              </a:ln>
            </p:spPr>
            <p:txBody>
              <a:bodyPr/>
              <a:p>
                <a:endParaRPr lang="zh-CN" altLang="en-US"/>
              </a:p>
            </p:txBody>
          </p:sp>
          <p:sp>
            <p:nvSpPr>
              <p:cNvPr id="16599" name="Freeform 580"/>
              <p:cNvSpPr/>
              <p:nvPr/>
            </p:nvSpPr>
            <p:spPr>
              <a:xfrm>
                <a:off x="2399506" y="3841750"/>
                <a:ext cx="239713" cy="30163"/>
              </a:xfrm>
              <a:custGeom>
                <a:avLst/>
                <a:gdLst>
                  <a:gd name="txL" fmla="*/ 0 w 31"/>
                  <a:gd name="txT" fmla="*/ 0 h 4"/>
                  <a:gd name="txR" fmla="*/ 31 w 31"/>
                  <a:gd name="txB" fmla="*/ 4 h 4"/>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31" h="4">
                    <a:moveTo>
                      <a:pt x="1" y="4"/>
                    </a:moveTo>
                    <a:cubicBezTo>
                      <a:pt x="11" y="2"/>
                      <a:pt x="21" y="2"/>
                      <a:pt x="31" y="2"/>
                    </a:cubicBezTo>
                    <a:cubicBezTo>
                      <a:pt x="31" y="2"/>
                      <a:pt x="31" y="1"/>
                      <a:pt x="31" y="1"/>
                    </a:cubicBezTo>
                    <a:cubicBezTo>
                      <a:pt x="21" y="0"/>
                      <a:pt x="10" y="1"/>
                      <a:pt x="1" y="3"/>
                    </a:cubicBezTo>
                    <a:cubicBezTo>
                      <a:pt x="0" y="3"/>
                      <a:pt x="0" y="4"/>
                      <a:pt x="1" y="4"/>
                    </a:cubicBezTo>
                    <a:close/>
                  </a:path>
                </a:pathLst>
              </a:custGeom>
              <a:solidFill>
                <a:srgbClr val="FFFFFF">
                  <a:alpha val="100000"/>
                </a:srgbClr>
              </a:solidFill>
              <a:ln w="9525">
                <a:noFill/>
              </a:ln>
            </p:spPr>
            <p:txBody>
              <a:bodyPr/>
              <a:p>
                <a:endParaRPr lang="zh-CN" altLang="en-US"/>
              </a:p>
            </p:txBody>
          </p:sp>
          <p:sp>
            <p:nvSpPr>
              <p:cNvPr id="16600" name="Freeform 581"/>
              <p:cNvSpPr/>
              <p:nvPr/>
            </p:nvSpPr>
            <p:spPr>
              <a:xfrm>
                <a:off x="2415381" y="3879850"/>
                <a:ext cx="231775" cy="23813"/>
              </a:xfrm>
              <a:custGeom>
                <a:avLst/>
                <a:gdLst>
                  <a:gd name="txL" fmla="*/ 0 w 30"/>
                  <a:gd name="txT" fmla="*/ 0 h 3"/>
                  <a:gd name="txR" fmla="*/ 30 w 30"/>
                  <a:gd name="txB" fmla="*/ 3 h 3"/>
                </a:gdLst>
                <a:ahLst/>
                <a:cxnLst>
                  <a:cxn ang="0">
                    <a:pos x="2147483647" y="0"/>
                  </a:cxn>
                  <a:cxn ang="0">
                    <a:pos x="2147483647" y="2147483647"/>
                  </a:cxn>
                  <a:cxn ang="0">
                    <a:pos x="2147483647" y="2147483647"/>
                  </a:cxn>
                  <a:cxn ang="0">
                    <a:pos x="2147483647" y="2147483647"/>
                  </a:cxn>
                  <a:cxn ang="0">
                    <a:pos x="2147483647" y="0"/>
                  </a:cxn>
                </a:cxnLst>
                <a:rect l="txL" t="txT" r="txR" b="txB"/>
                <a:pathLst>
                  <a:path w="30" h="3">
                    <a:moveTo>
                      <a:pt x="30" y="0"/>
                    </a:moveTo>
                    <a:cubicBezTo>
                      <a:pt x="20" y="0"/>
                      <a:pt x="10" y="0"/>
                      <a:pt x="1" y="2"/>
                    </a:cubicBezTo>
                    <a:cubicBezTo>
                      <a:pt x="0" y="2"/>
                      <a:pt x="1" y="3"/>
                      <a:pt x="1" y="3"/>
                    </a:cubicBezTo>
                    <a:cubicBezTo>
                      <a:pt x="10" y="3"/>
                      <a:pt x="21" y="2"/>
                      <a:pt x="30" y="1"/>
                    </a:cubicBezTo>
                    <a:cubicBezTo>
                      <a:pt x="30" y="1"/>
                      <a:pt x="30" y="0"/>
                      <a:pt x="30" y="0"/>
                    </a:cubicBezTo>
                    <a:close/>
                  </a:path>
                </a:pathLst>
              </a:custGeom>
              <a:solidFill>
                <a:srgbClr val="FFFFFF">
                  <a:alpha val="100000"/>
                </a:srgbClr>
              </a:solidFill>
              <a:ln w="9525">
                <a:noFill/>
              </a:ln>
            </p:spPr>
            <p:txBody>
              <a:bodyPr/>
              <a:p>
                <a:endParaRPr lang="zh-CN" altLang="en-US"/>
              </a:p>
            </p:txBody>
          </p:sp>
          <p:sp>
            <p:nvSpPr>
              <p:cNvPr id="16601" name="Freeform 582"/>
              <p:cNvSpPr/>
              <p:nvPr/>
            </p:nvSpPr>
            <p:spPr>
              <a:xfrm>
                <a:off x="2423319" y="3933825"/>
                <a:ext cx="231775" cy="15875"/>
              </a:xfrm>
              <a:custGeom>
                <a:avLst/>
                <a:gdLst>
                  <a:gd name="txL" fmla="*/ 0 w 30"/>
                  <a:gd name="txT" fmla="*/ 0 h 2"/>
                  <a:gd name="txR" fmla="*/ 30 w 30"/>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30" h="2">
                    <a:moveTo>
                      <a:pt x="1" y="1"/>
                    </a:moveTo>
                    <a:cubicBezTo>
                      <a:pt x="0" y="1"/>
                      <a:pt x="0" y="2"/>
                      <a:pt x="1" y="2"/>
                    </a:cubicBezTo>
                    <a:cubicBezTo>
                      <a:pt x="10" y="2"/>
                      <a:pt x="20" y="2"/>
                      <a:pt x="30" y="0"/>
                    </a:cubicBezTo>
                    <a:cubicBezTo>
                      <a:pt x="30" y="0"/>
                      <a:pt x="30" y="0"/>
                      <a:pt x="30" y="0"/>
                    </a:cubicBezTo>
                    <a:cubicBezTo>
                      <a:pt x="20" y="0"/>
                      <a:pt x="10" y="1"/>
                      <a:pt x="1" y="1"/>
                    </a:cubicBezTo>
                    <a:close/>
                  </a:path>
                </a:pathLst>
              </a:custGeom>
              <a:solidFill>
                <a:srgbClr val="FFFFFF">
                  <a:alpha val="100000"/>
                </a:srgbClr>
              </a:solidFill>
              <a:ln w="9525">
                <a:noFill/>
              </a:ln>
            </p:spPr>
            <p:txBody>
              <a:bodyPr/>
              <a:p>
                <a:endParaRPr lang="zh-CN" altLang="en-US"/>
              </a:p>
            </p:txBody>
          </p:sp>
          <p:sp>
            <p:nvSpPr>
              <p:cNvPr id="16602" name="Freeform 583"/>
              <p:cNvSpPr/>
              <p:nvPr/>
            </p:nvSpPr>
            <p:spPr>
              <a:xfrm>
                <a:off x="2423319" y="3965575"/>
                <a:ext cx="223838" cy="22225"/>
              </a:xfrm>
              <a:custGeom>
                <a:avLst/>
                <a:gdLst>
                  <a:gd name="txL" fmla="*/ 0 w 29"/>
                  <a:gd name="txT" fmla="*/ 0 h 3"/>
                  <a:gd name="txR" fmla="*/ 29 w 29"/>
                  <a:gd name="txB" fmla="*/ 3 h 3"/>
                </a:gdLst>
                <a:ahLst/>
                <a:cxnLst>
                  <a:cxn ang="0">
                    <a:pos x="2147483647" y="2147483647"/>
                  </a:cxn>
                  <a:cxn ang="0">
                    <a:pos x="2147483647" y="0"/>
                  </a:cxn>
                  <a:cxn ang="0">
                    <a:pos x="2147483647" y="0"/>
                  </a:cxn>
                  <a:cxn ang="0">
                    <a:pos x="2147483647" y="2147483647"/>
                  </a:cxn>
                  <a:cxn ang="0">
                    <a:pos x="0" y="2147483647"/>
                  </a:cxn>
                  <a:cxn ang="0">
                    <a:pos x="0" y="2147483647"/>
                  </a:cxn>
                  <a:cxn ang="0">
                    <a:pos x="2147483647" y="2147483647"/>
                  </a:cxn>
                </a:cxnLst>
                <a:rect l="txL" t="txT" r="txR" b="txB"/>
                <a:pathLst>
                  <a:path w="29" h="3">
                    <a:moveTo>
                      <a:pt x="17" y="2"/>
                    </a:moveTo>
                    <a:cubicBezTo>
                      <a:pt x="21" y="1"/>
                      <a:pt x="25" y="2"/>
                      <a:pt x="29" y="0"/>
                    </a:cubicBezTo>
                    <a:cubicBezTo>
                      <a:pt x="29" y="0"/>
                      <a:pt x="29" y="0"/>
                      <a:pt x="28" y="0"/>
                    </a:cubicBezTo>
                    <a:cubicBezTo>
                      <a:pt x="24" y="2"/>
                      <a:pt x="17" y="1"/>
                      <a:pt x="12" y="1"/>
                    </a:cubicBezTo>
                    <a:cubicBezTo>
                      <a:pt x="8" y="1"/>
                      <a:pt x="4" y="1"/>
                      <a:pt x="0" y="1"/>
                    </a:cubicBezTo>
                    <a:cubicBezTo>
                      <a:pt x="0" y="1"/>
                      <a:pt x="0" y="2"/>
                      <a:pt x="0" y="2"/>
                    </a:cubicBezTo>
                    <a:cubicBezTo>
                      <a:pt x="6" y="3"/>
                      <a:pt x="12" y="2"/>
                      <a:pt x="17" y="2"/>
                    </a:cubicBezTo>
                    <a:close/>
                  </a:path>
                </a:pathLst>
              </a:custGeom>
              <a:solidFill>
                <a:srgbClr val="FFFFFF">
                  <a:alpha val="100000"/>
                </a:srgbClr>
              </a:solidFill>
              <a:ln w="9525">
                <a:noFill/>
              </a:ln>
            </p:spPr>
            <p:txBody>
              <a:bodyPr/>
              <a:p>
                <a:endParaRPr lang="zh-CN" altLang="en-US"/>
              </a:p>
            </p:txBody>
          </p:sp>
          <p:sp>
            <p:nvSpPr>
              <p:cNvPr id="16603" name="Freeform 584"/>
              <p:cNvSpPr/>
              <p:nvPr/>
            </p:nvSpPr>
            <p:spPr>
              <a:xfrm>
                <a:off x="2407444" y="3987800"/>
                <a:ext cx="261938" cy="39688"/>
              </a:xfrm>
              <a:custGeom>
                <a:avLst/>
                <a:gdLst>
                  <a:gd name="txL" fmla="*/ 0 w 34"/>
                  <a:gd name="txT" fmla="*/ 0 h 5"/>
                  <a:gd name="txR" fmla="*/ 34 w 34"/>
                  <a:gd name="txB" fmla="*/ 5 h 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4" h="5">
                    <a:moveTo>
                      <a:pt x="32" y="1"/>
                    </a:moveTo>
                    <a:cubicBezTo>
                      <a:pt x="26" y="2"/>
                      <a:pt x="20" y="1"/>
                      <a:pt x="14" y="2"/>
                    </a:cubicBezTo>
                    <a:cubicBezTo>
                      <a:pt x="10" y="2"/>
                      <a:pt x="5" y="3"/>
                      <a:pt x="1" y="4"/>
                    </a:cubicBezTo>
                    <a:cubicBezTo>
                      <a:pt x="0" y="4"/>
                      <a:pt x="0" y="5"/>
                      <a:pt x="1" y="5"/>
                    </a:cubicBezTo>
                    <a:cubicBezTo>
                      <a:pt x="10" y="4"/>
                      <a:pt x="23" y="0"/>
                      <a:pt x="32" y="3"/>
                    </a:cubicBezTo>
                    <a:cubicBezTo>
                      <a:pt x="34" y="4"/>
                      <a:pt x="34" y="0"/>
                      <a:pt x="32" y="1"/>
                    </a:cubicBezTo>
                    <a:close/>
                  </a:path>
                </a:pathLst>
              </a:custGeom>
              <a:solidFill>
                <a:srgbClr val="FFFFFF">
                  <a:alpha val="100000"/>
                </a:srgbClr>
              </a:solidFill>
              <a:ln w="9525">
                <a:noFill/>
              </a:ln>
            </p:spPr>
            <p:txBody>
              <a:bodyPr/>
              <a:p>
                <a:endParaRPr lang="zh-CN" altLang="en-US"/>
              </a:p>
            </p:txBody>
          </p:sp>
          <p:sp>
            <p:nvSpPr>
              <p:cNvPr id="16604" name="Freeform 585"/>
              <p:cNvSpPr/>
              <p:nvPr/>
            </p:nvSpPr>
            <p:spPr>
              <a:xfrm>
                <a:off x="2415381" y="4033838"/>
                <a:ext cx="246063" cy="31750"/>
              </a:xfrm>
              <a:custGeom>
                <a:avLst/>
                <a:gdLst>
                  <a:gd name="txL" fmla="*/ 0 w 32"/>
                  <a:gd name="txT" fmla="*/ 0 h 4"/>
                  <a:gd name="txR" fmla="*/ 32 w 32"/>
                  <a:gd name="txB" fmla="*/ 4 h 4"/>
                </a:gdLst>
                <a:ahLst/>
                <a:cxnLst>
                  <a:cxn ang="0">
                    <a:pos x="2147483647" y="2147483647"/>
                  </a:cxn>
                  <a:cxn ang="0">
                    <a:pos x="2147483647" y="2147483647"/>
                  </a:cxn>
                  <a:cxn ang="0">
                    <a:pos x="2147483647" y="2147483647"/>
                  </a:cxn>
                  <a:cxn ang="0">
                    <a:pos x="2147483647" y="0"/>
                  </a:cxn>
                  <a:cxn ang="0">
                    <a:pos x="2147483647" y="2147483647"/>
                  </a:cxn>
                </a:cxnLst>
                <a:rect l="txL" t="txT" r="txR" b="txB"/>
                <a:pathLst>
                  <a:path w="32" h="4">
                    <a:moveTo>
                      <a:pt x="1" y="2"/>
                    </a:moveTo>
                    <a:cubicBezTo>
                      <a:pt x="0" y="3"/>
                      <a:pt x="0" y="4"/>
                      <a:pt x="1" y="4"/>
                    </a:cubicBezTo>
                    <a:cubicBezTo>
                      <a:pt x="11" y="2"/>
                      <a:pt x="22" y="2"/>
                      <a:pt x="32" y="1"/>
                    </a:cubicBezTo>
                    <a:cubicBezTo>
                      <a:pt x="32" y="1"/>
                      <a:pt x="32" y="0"/>
                      <a:pt x="32" y="0"/>
                    </a:cubicBezTo>
                    <a:cubicBezTo>
                      <a:pt x="22" y="0"/>
                      <a:pt x="11" y="1"/>
                      <a:pt x="1" y="2"/>
                    </a:cubicBezTo>
                    <a:close/>
                  </a:path>
                </a:pathLst>
              </a:custGeom>
              <a:solidFill>
                <a:srgbClr val="FFFFFF">
                  <a:alpha val="100000"/>
                </a:srgbClr>
              </a:solidFill>
              <a:ln w="9525">
                <a:noFill/>
              </a:ln>
            </p:spPr>
            <p:txBody>
              <a:bodyPr/>
              <a:p>
                <a:endParaRPr lang="zh-CN" altLang="en-US"/>
              </a:p>
            </p:txBody>
          </p:sp>
          <p:sp>
            <p:nvSpPr>
              <p:cNvPr id="16605" name="Freeform 586"/>
              <p:cNvSpPr/>
              <p:nvPr/>
            </p:nvSpPr>
            <p:spPr>
              <a:xfrm>
                <a:off x="2207419" y="4103688"/>
                <a:ext cx="461963" cy="46038"/>
              </a:xfrm>
              <a:custGeom>
                <a:avLst/>
                <a:gdLst>
                  <a:gd name="txL" fmla="*/ 0 w 60"/>
                  <a:gd name="txT" fmla="*/ 0 h 6"/>
                  <a:gd name="txR" fmla="*/ 60 w 60"/>
                  <a:gd name="txB" fmla="*/ 6 h 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0" h="6">
                    <a:moveTo>
                      <a:pt x="1" y="6"/>
                    </a:moveTo>
                    <a:cubicBezTo>
                      <a:pt x="21" y="6"/>
                      <a:pt x="40" y="1"/>
                      <a:pt x="60" y="1"/>
                    </a:cubicBezTo>
                    <a:cubicBezTo>
                      <a:pt x="60" y="1"/>
                      <a:pt x="60" y="1"/>
                      <a:pt x="60" y="1"/>
                    </a:cubicBezTo>
                    <a:cubicBezTo>
                      <a:pt x="50" y="0"/>
                      <a:pt x="40" y="2"/>
                      <a:pt x="30" y="3"/>
                    </a:cubicBezTo>
                    <a:cubicBezTo>
                      <a:pt x="20" y="4"/>
                      <a:pt x="11" y="5"/>
                      <a:pt x="1" y="5"/>
                    </a:cubicBezTo>
                    <a:cubicBezTo>
                      <a:pt x="0" y="5"/>
                      <a:pt x="0" y="6"/>
                      <a:pt x="1" y="6"/>
                    </a:cubicBezTo>
                    <a:close/>
                  </a:path>
                </a:pathLst>
              </a:custGeom>
              <a:solidFill>
                <a:srgbClr val="FFFFFF">
                  <a:alpha val="100000"/>
                </a:srgbClr>
              </a:solidFill>
              <a:ln w="9525">
                <a:noFill/>
              </a:ln>
            </p:spPr>
            <p:txBody>
              <a:bodyPr/>
              <a:p>
                <a:endParaRPr lang="zh-CN" altLang="en-US"/>
              </a:p>
            </p:txBody>
          </p:sp>
          <p:sp>
            <p:nvSpPr>
              <p:cNvPr id="16606" name="Freeform 587"/>
              <p:cNvSpPr/>
              <p:nvPr/>
            </p:nvSpPr>
            <p:spPr>
              <a:xfrm>
                <a:off x="2223294" y="4141788"/>
                <a:ext cx="477838" cy="47625"/>
              </a:xfrm>
              <a:custGeom>
                <a:avLst/>
                <a:gdLst>
                  <a:gd name="txL" fmla="*/ 0 w 62"/>
                  <a:gd name="txT" fmla="*/ 0 h 6"/>
                  <a:gd name="txR" fmla="*/ 62 w 62"/>
                  <a:gd name="txB" fmla="*/ 6 h 6"/>
                </a:gdLst>
                <a:ahLst/>
                <a:cxnLst>
                  <a:cxn ang="0">
                    <a:pos x="2147483647" y="0"/>
                  </a:cxn>
                  <a:cxn ang="0">
                    <a:pos x="2147483647" y="2147483647"/>
                  </a:cxn>
                  <a:cxn ang="0">
                    <a:pos x="2147483647" y="2147483647"/>
                  </a:cxn>
                  <a:cxn ang="0">
                    <a:pos x="2147483647" y="0"/>
                  </a:cxn>
                  <a:cxn ang="0">
                    <a:pos x="2147483647" y="0"/>
                  </a:cxn>
                </a:cxnLst>
                <a:rect l="txL" t="txT" r="txR" b="txB"/>
                <a:pathLst>
                  <a:path w="62" h="6">
                    <a:moveTo>
                      <a:pt x="62" y="0"/>
                    </a:moveTo>
                    <a:cubicBezTo>
                      <a:pt x="42" y="0"/>
                      <a:pt x="21" y="2"/>
                      <a:pt x="1" y="4"/>
                    </a:cubicBezTo>
                    <a:cubicBezTo>
                      <a:pt x="0" y="4"/>
                      <a:pt x="0" y="6"/>
                      <a:pt x="1" y="5"/>
                    </a:cubicBezTo>
                    <a:cubicBezTo>
                      <a:pt x="21" y="4"/>
                      <a:pt x="42" y="3"/>
                      <a:pt x="62" y="0"/>
                    </a:cubicBezTo>
                    <a:cubicBezTo>
                      <a:pt x="62" y="0"/>
                      <a:pt x="62" y="0"/>
                      <a:pt x="62" y="0"/>
                    </a:cubicBezTo>
                    <a:close/>
                  </a:path>
                </a:pathLst>
              </a:custGeom>
              <a:solidFill>
                <a:srgbClr val="FFFFFF">
                  <a:alpha val="100000"/>
                </a:srgbClr>
              </a:solidFill>
              <a:ln w="9525">
                <a:noFill/>
              </a:ln>
            </p:spPr>
            <p:txBody>
              <a:bodyPr/>
              <a:p>
                <a:endParaRPr lang="zh-CN" altLang="en-US"/>
              </a:p>
            </p:txBody>
          </p:sp>
          <p:sp>
            <p:nvSpPr>
              <p:cNvPr id="16607" name="Freeform 588"/>
              <p:cNvSpPr/>
              <p:nvPr/>
            </p:nvSpPr>
            <p:spPr>
              <a:xfrm>
                <a:off x="2229644" y="4173538"/>
                <a:ext cx="463550" cy="61913"/>
              </a:xfrm>
              <a:custGeom>
                <a:avLst/>
                <a:gdLst>
                  <a:gd name="txL" fmla="*/ 0 w 60"/>
                  <a:gd name="txT" fmla="*/ 0 h 8"/>
                  <a:gd name="txR" fmla="*/ 60 w 60"/>
                  <a:gd name="txB" fmla="*/ 8 h 8"/>
                </a:gdLst>
                <a:ahLst/>
                <a:cxnLst>
                  <a:cxn ang="0">
                    <a:pos x="2147483647" y="2147483647"/>
                  </a:cxn>
                  <a:cxn ang="0">
                    <a:pos x="2147483647" y="2147483647"/>
                  </a:cxn>
                  <a:cxn ang="0">
                    <a:pos x="2147483647" y="2147483647"/>
                  </a:cxn>
                  <a:cxn ang="0">
                    <a:pos x="2147483647" y="0"/>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Lst>
                <a:rect l="txL" t="txT" r="txR" b="txB"/>
                <a:pathLst>
                  <a:path w="60" h="8">
                    <a:moveTo>
                      <a:pt x="20" y="6"/>
                    </a:moveTo>
                    <a:cubicBezTo>
                      <a:pt x="24" y="6"/>
                      <a:pt x="29" y="5"/>
                      <a:pt x="33" y="5"/>
                    </a:cubicBezTo>
                    <a:cubicBezTo>
                      <a:pt x="42" y="4"/>
                      <a:pt x="51" y="3"/>
                      <a:pt x="60" y="1"/>
                    </a:cubicBezTo>
                    <a:cubicBezTo>
                      <a:pt x="60" y="1"/>
                      <a:pt x="60" y="0"/>
                      <a:pt x="60" y="0"/>
                    </a:cubicBezTo>
                    <a:cubicBezTo>
                      <a:pt x="48" y="1"/>
                      <a:pt x="36" y="3"/>
                      <a:pt x="24" y="4"/>
                    </a:cubicBezTo>
                    <a:cubicBezTo>
                      <a:pt x="17" y="5"/>
                      <a:pt x="8" y="3"/>
                      <a:pt x="0" y="4"/>
                    </a:cubicBezTo>
                    <a:cubicBezTo>
                      <a:pt x="0" y="5"/>
                      <a:pt x="0" y="5"/>
                      <a:pt x="0" y="5"/>
                    </a:cubicBezTo>
                    <a:cubicBezTo>
                      <a:pt x="0" y="6"/>
                      <a:pt x="0" y="6"/>
                      <a:pt x="0" y="6"/>
                    </a:cubicBezTo>
                    <a:cubicBezTo>
                      <a:pt x="0" y="6"/>
                      <a:pt x="0" y="6"/>
                      <a:pt x="1" y="6"/>
                    </a:cubicBezTo>
                    <a:cubicBezTo>
                      <a:pt x="1" y="6"/>
                      <a:pt x="1" y="6"/>
                      <a:pt x="1" y="6"/>
                    </a:cubicBezTo>
                    <a:cubicBezTo>
                      <a:pt x="1" y="6"/>
                      <a:pt x="1" y="6"/>
                      <a:pt x="1" y="6"/>
                    </a:cubicBezTo>
                    <a:cubicBezTo>
                      <a:pt x="4" y="8"/>
                      <a:pt x="17" y="6"/>
                      <a:pt x="20" y="6"/>
                    </a:cubicBezTo>
                    <a:close/>
                  </a:path>
                </a:pathLst>
              </a:custGeom>
              <a:solidFill>
                <a:srgbClr val="FFFFFF">
                  <a:alpha val="100000"/>
                </a:srgbClr>
              </a:solidFill>
              <a:ln w="9525">
                <a:noFill/>
              </a:ln>
            </p:spPr>
            <p:txBody>
              <a:bodyPr/>
              <a:p>
                <a:endParaRPr lang="zh-CN" altLang="en-US"/>
              </a:p>
            </p:txBody>
          </p:sp>
          <p:sp>
            <p:nvSpPr>
              <p:cNvPr id="16608" name="Freeform 589"/>
              <p:cNvSpPr/>
              <p:nvPr/>
            </p:nvSpPr>
            <p:spPr>
              <a:xfrm>
                <a:off x="2215356" y="4219575"/>
                <a:ext cx="493713" cy="53975"/>
              </a:xfrm>
              <a:custGeom>
                <a:avLst/>
                <a:gdLst>
                  <a:gd name="txL" fmla="*/ 0 w 64"/>
                  <a:gd name="txT" fmla="*/ 0 h 7"/>
                  <a:gd name="txR" fmla="*/ 64 w 64"/>
                  <a:gd name="txB" fmla="*/ 7 h 7"/>
                </a:gdLst>
                <a:ahLst/>
                <a:cxnLst>
                  <a:cxn ang="0">
                    <a:pos x="2147483647" y="0"/>
                  </a:cxn>
                  <a:cxn ang="0">
                    <a:pos x="0" y="2147483647"/>
                  </a:cxn>
                  <a:cxn ang="0">
                    <a:pos x="0" y="2147483647"/>
                  </a:cxn>
                  <a:cxn ang="0">
                    <a:pos x="2147483647" y="0"/>
                  </a:cxn>
                  <a:cxn ang="0">
                    <a:pos x="2147483647" y="0"/>
                  </a:cxn>
                </a:cxnLst>
                <a:rect l="txL" t="txT" r="txR" b="txB"/>
                <a:pathLst>
                  <a:path w="64" h="7">
                    <a:moveTo>
                      <a:pt x="64" y="0"/>
                    </a:moveTo>
                    <a:cubicBezTo>
                      <a:pt x="43" y="2"/>
                      <a:pt x="21" y="1"/>
                      <a:pt x="0" y="6"/>
                    </a:cubicBezTo>
                    <a:cubicBezTo>
                      <a:pt x="0" y="6"/>
                      <a:pt x="0" y="7"/>
                      <a:pt x="0" y="7"/>
                    </a:cubicBezTo>
                    <a:cubicBezTo>
                      <a:pt x="21" y="4"/>
                      <a:pt x="43" y="4"/>
                      <a:pt x="64" y="0"/>
                    </a:cubicBezTo>
                    <a:cubicBezTo>
                      <a:pt x="64" y="0"/>
                      <a:pt x="64" y="0"/>
                      <a:pt x="64" y="0"/>
                    </a:cubicBezTo>
                    <a:close/>
                  </a:path>
                </a:pathLst>
              </a:custGeom>
              <a:solidFill>
                <a:srgbClr val="FFFFFF">
                  <a:alpha val="100000"/>
                </a:srgbClr>
              </a:solidFill>
              <a:ln w="9525">
                <a:noFill/>
              </a:ln>
            </p:spPr>
            <p:txBody>
              <a:bodyPr/>
              <a:p>
                <a:endParaRPr lang="zh-CN" altLang="en-US"/>
              </a:p>
            </p:txBody>
          </p:sp>
          <p:sp>
            <p:nvSpPr>
              <p:cNvPr id="16609" name="Freeform 590"/>
              <p:cNvSpPr/>
              <p:nvPr/>
            </p:nvSpPr>
            <p:spPr>
              <a:xfrm>
                <a:off x="2215356" y="4257675"/>
                <a:ext cx="485775" cy="46038"/>
              </a:xfrm>
              <a:custGeom>
                <a:avLst/>
                <a:gdLst>
                  <a:gd name="txL" fmla="*/ 0 w 63"/>
                  <a:gd name="txT" fmla="*/ 0 h 6"/>
                  <a:gd name="txR" fmla="*/ 63 w 63"/>
                  <a:gd name="txB" fmla="*/ 6 h 6"/>
                </a:gdLst>
                <a:ahLst/>
                <a:cxnLst>
                  <a:cxn ang="0">
                    <a:pos x="2147483647" y="0"/>
                  </a:cxn>
                  <a:cxn ang="0">
                    <a:pos x="2147483647" y="2147483647"/>
                  </a:cxn>
                  <a:cxn ang="0">
                    <a:pos x="2147483647" y="2147483647"/>
                  </a:cxn>
                  <a:cxn ang="0">
                    <a:pos x="2147483647" y="2147483647"/>
                  </a:cxn>
                  <a:cxn ang="0">
                    <a:pos x="2147483647" y="2147483647"/>
                  </a:cxn>
                  <a:cxn ang="0">
                    <a:pos x="2147483647" y="0"/>
                  </a:cxn>
                </a:cxnLst>
                <a:rect l="txL" t="txT" r="txR" b="txB"/>
                <a:pathLst>
                  <a:path w="63" h="6">
                    <a:moveTo>
                      <a:pt x="62" y="0"/>
                    </a:moveTo>
                    <a:cubicBezTo>
                      <a:pt x="51" y="1"/>
                      <a:pt x="40" y="2"/>
                      <a:pt x="28" y="3"/>
                    </a:cubicBezTo>
                    <a:cubicBezTo>
                      <a:pt x="19" y="3"/>
                      <a:pt x="10" y="2"/>
                      <a:pt x="1" y="5"/>
                    </a:cubicBezTo>
                    <a:cubicBezTo>
                      <a:pt x="0" y="5"/>
                      <a:pt x="0" y="6"/>
                      <a:pt x="1" y="6"/>
                    </a:cubicBezTo>
                    <a:cubicBezTo>
                      <a:pt x="21" y="1"/>
                      <a:pt x="42" y="4"/>
                      <a:pt x="62" y="1"/>
                    </a:cubicBezTo>
                    <a:cubicBezTo>
                      <a:pt x="63" y="1"/>
                      <a:pt x="63" y="0"/>
                      <a:pt x="62" y="0"/>
                    </a:cubicBezTo>
                    <a:close/>
                  </a:path>
                </a:pathLst>
              </a:custGeom>
              <a:solidFill>
                <a:srgbClr val="FFFFFF">
                  <a:alpha val="100000"/>
                </a:srgbClr>
              </a:solidFill>
              <a:ln w="9525">
                <a:noFill/>
              </a:ln>
            </p:spPr>
            <p:txBody>
              <a:bodyPr/>
              <a:p>
                <a:endParaRPr lang="zh-CN" altLang="en-US"/>
              </a:p>
            </p:txBody>
          </p:sp>
          <p:sp>
            <p:nvSpPr>
              <p:cNvPr id="16610" name="Freeform 591"/>
              <p:cNvSpPr/>
              <p:nvPr/>
            </p:nvSpPr>
            <p:spPr>
              <a:xfrm>
                <a:off x="2223294" y="4297363"/>
                <a:ext cx="469900" cy="60325"/>
              </a:xfrm>
              <a:custGeom>
                <a:avLst/>
                <a:gdLst>
                  <a:gd name="txL" fmla="*/ 0 w 61"/>
                  <a:gd name="txT" fmla="*/ 0 h 8"/>
                  <a:gd name="txR" fmla="*/ 61 w 61"/>
                  <a:gd name="txB" fmla="*/ 8 h 8"/>
                </a:gdLst>
                <a:ahLst/>
                <a:cxnLst>
                  <a:cxn ang="0">
                    <a:pos x="2147483647" y="2147483647"/>
                  </a:cxn>
                  <a:cxn ang="0">
                    <a:pos x="0" y="2147483647"/>
                  </a:cxn>
                  <a:cxn ang="0">
                    <a:pos x="0" y="2147483647"/>
                  </a:cxn>
                  <a:cxn ang="0">
                    <a:pos x="2147483647" y="2147483647"/>
                  </a:cxn>
                  <a:cxn ang="0">
                    <a:pos x="2147483647" y="2147483647"/>
                  </a:cxn>
                  <a:cxn ang="0">
                    <a:pos x="2147483647" y="0"/>
                  </a:cxn>
                  <a:cxn ang="0">
                    <a:pos x="2147483647" y="2147483647"/>
                  </a:cxn>
                </a:cxnLst>
                <a:rect l="txL" t="txT" r="txR" b="txB"/>
                <a:pathLst>
                  <a:path w="61" h="8">
                    <a:moveTo>
                      <a:pt x="26" y="3"/>
                    </a:moveTo>
                    <a:cubicBezTo>
                      <a:pt x="19" y="3"/>
                      <a:pt x="6" y="2"/>
                      <a:pt x="0" y="5"/>
                    </a:cubicBezTo>
                    <a:cubicBezTo>
                      <a:pt x="0" y="5"/>
                      <a:pt x="0" y="6"/>
                      <a:pt x="0" y="6"/>
                    </a:cubicBezTo>
                    <a:cubicBezTo>
                      <a:pt x="6" y="8"/>
                      <a:pt x="19" y="5"/>
                      <a:pt x="26" y="4"/>
                    </a:cubicBezTo>
                    <a:cubicBezTo>
                      <a:pt x="38" y="4"/>
                      <a:pt x="49" y="2"/>
                      <a:pt x="60" y="1"/>
                    </a:cubicBezTo>
                    <a:cubicBezTo>
                      <a:pt x="61" y="1"/>
                      <a:pt x="61" y="0"/>
                      <a:pt x="60" y="0"/>
                    </a:cubicBezTo>
                    <a:cubicBezTo>
                      <a:pt x="49" y="1"/>
                      <a:pt x="37" y="2"/>
                      <a:pt x="26" y="3"/>
                    </a:cubicBezTo>
                    <a:close/>
                  </a:path>
                </a:pathLst>
              </a:custGeom>
              <a:solidFill>
                <a:srgbClr val="FFFFFF">
                  <a:alpha val="100000"/>
                </a:srgbClr>
              </a:solidFill>
              <a:ln w="9525">
                <a:noFill/>
              </a:ln>
            </p:spPr>
            <p:txBody>
              <a:bodyPr/>
              <a:p>
                <a:endParaRPr lang="zh-CN" altLang="en-US"/>
              </a:p>
            </p:txBody>
          </p:sp>
          <p:sp>
            <p:nvSpPr>
              <p:cNvPr id="16611" name="Freeform 592"/>
              <p:cNvSpPr/>
              <p:nvPr/>
            </p:nvSpPr>
            <p:spPr>
              <a:xfrm>
                <a:off x="2215356" y="4343400"/>
                <a:ext cx="493713" cy="53975"/>
              </a:xfrm>
              <a:custGeom>
                <a:avLst/>
                <a:gdLst>
                  <a:gd name="txL" fmla="*/ 0 w 64"/>
                  <a:gd name="txT" fmla="*/ 0 h 7"/>
                  <a:gd name="txR" fmla="*/ 64 w 64"/>
                  <a:gd name="txB" fmla="*/ 7 h 7"/>
                </a:gdLst>
                <a:ahLst/>
                <a:cxnLst>
                  <a:cxn ang="0">
                    <a:pos x="2147483647" y="0"/>
                  </a:cxn>
                  <a:cxn ang="0">
                    <a:pos x="2147483647" y="2147483647"/>
                  </a:cxn>
                  <a:cxn ang="0">
                    <a:pos x="2147483647" y="2147483647"/>
                  </a:cxn>
                  <a:cxn ang="0">
                    <a:pos x="2147483647" y="2147483647"/>
                  </a:cxn>
                  <a:cxn ang="0">
                    <a:pos x="2147483647" y="0"/>
                  </a:cxn>
                </a:cxnLst>
                <a:rect l="txL" t="txT" r="txR" b="txB"/>
                <a:pathLst>
                  <a:path w="64" h="7">
                    <a:moveTo>
                      <a:pt x="63" y="0"/>
                    </a:moveTo>
                    <a:cubicBezTo>
                      <a:pt x="42" y="1"/>
                      <a:pt x="22" y="4"/>
                      <a:pt x="1" y="5"/>
                    </a:cubicBezTo>
                    <a:cubicBezTo>
                      <a:pt x="0" y="6"/>
                      <a:pt x="1" y="7"/>
                      <a:pt x="2" y="7"/>
                    </a:cubicBezTo>
                    <a:cubicBezTo>
                      <a:pt x="22" y="5"/>
                      <a:pt x="43" y="4"/>
                      <a:pt x="63" y="1"/>
                    </a:cubicBezTo>
                    <a:cubicBezTo>
                      <a:pt x="64" y="1"/>
                      <a:pt x="64" y="0"/>
                      <a:pt x="63" y="0"/>
                    </a:cubicBezTo>
                    <a:close/>
                  </a:path>
                </a:pathLst>
              </a:custGeom>
              <a:solidFill>
                <a:srgbClr val="FFFFFF">
                  <a:alpha val="100000"/>
                </a:srgbClr>
              </a:solidFill>
              <a:ln w="9525">
                <a:noFill/>
              </a:ln>
            </p:spPr>
            <p:txBody>
              <a:bodyPr/>
              <a:p>
                <a:endParaRPr lang="zh-CN" altLang="en-US"/>
              </a:p>
            </p:txBody>
          </p:sp>
          <p:sp>
            <p:nvSpPr>
              <p:cNvPr id="16612" name="Freeform 593"/>
              <p:cNvSpPr/>
              <p:nvPr/>
            </p:nvSpPr>
            <p:spPr>
              <a:xfrm>
                <a:off x="2461419" y="4389438"/>
                <a:ext cx="239713" cy="46038"/>
              </a:xfrm>
              <a:custGeom>
                <a:avLst/>
                <a:gdLst>
                  <a:gd name="txL" fmla="*/ 0 w 31"/>
                  <a:gd name="txT" fmla="*/ 0 h 6"/>
                  <a:gd name="txR" fmla="*/ 31 w 31"/>
                  <a:gd name="txB" fmla="*/ 6 h 6"/>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31" h="6">
                    <a:moveTo>
                      <a:pt x="28" y="1"/>
                    </a:moveTo>
                    <a:cubicBezTo>
                      <a:pt x="24" y="3"/>
                      <a:pt x="18" y="2"/>
                      <a:pt x="14" y="2"/>
                    </a:cubicBezTo>
                    <a:cubicBezTo>
                      <a:pt x="9" y="3"/>
                      <a:pt x="5" y="3"/>
                      <a:pt x="0" y="4"/>
                    </a:cubicBezTo>
                    <a:cubicBezTo>
                      <a:pt x="0" y="4"/>
                      <a:pt x="0" y="6"/>
                      <a:pt x="1" y="5"/>
                    </a:cubicBezTo>
                    <a:cubicBezTo>
                      <a:pt x="5" y="5"/>
                      <a:pt x="9" y="4"/>
                      <a:pt x="14" y="3"/>
                    </a:cubicBezTo>
                    <a:cubicBezTo>
                      <a:pt x="18" y="3"/>
                      <a:pt x="24" y="2"/>
                      <a:pt x="28" y="3"/>
                    </a:cubicBezTo>
                    <a:cubicBezTo>
                      <a:pt x="31" y="4"/>
                      <a:pt x="31" y="0"/>
                      <a:pt x="28" y="1"/>
                    </a:cubicBezTo>
                    <a:close/>
                  </a:path>
                </a:pathLst>
              </a:custGeom>
              <a:solidFill>
                <a:srgbClr val="FFFFFF">
                  <a:alpha val="100000"/>
                </a:srgbClr>
              </a:solidFill>
              <a:ln w="9525">
                <a:noFill/>
              </a:ln>
            </p:spPr>
            <p:txBody>
              <a:bodyPr/>
              <a:p>
                <a:endParaRPr lang="zh-CN" altLang="en-US"/>
              </a:p>
            </p:txBody>
          </p:sp>
          <p:sp>
            <p:nvSpPr>
              <p:cNvPr id="16613" name="Freeform 594"/>
              <p:cNvSpPr>
                <a:spLocks noEditPoints="1"/>
              </p:cNvSpPr>
              <p:nvPr/>
            </p:nvSpPr>
            <p:spPr>
              <a:xfrm>
                <a:off x="3486944" y="3903663"/>
                <a:ext cx="423863" cy="871538"/>
              </a:xfrm>
              <a:custGeom>
                <a:avLst/>
                <a:gdLst>
                  <a:gd name="txL" fmla="*/ 0 w 55"/>
                  <a:gd name="txT" fmla="*/ 0 h 113"/>
                  <a:gd name="txR" fmla="*/ 55 w 55"/>
                  <a:gd name="txB" fmla="*/ 113 h 11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5" h="113">
                    <a:moveTo>
                      <a:pt x="48" y="72"/>
                    </a:moveTo>
                    <a:cubicBezTo>
                      <a:pt x="40" y="54"/>
                      <a:pt x="32" y="35"/>
                      <a:pt x="24" y="17"/>
                    </a:cubicBezTo>
                    <a:cubicBezTo>
                      <a:pt x="24" y="17"/>
                      <a:pt x="24" y="17"/>
                      <a:pt x="24" y="17"/>
                    </a:cubicBezTo>
                    <a:cubicBezTo>
                      <a:pt x="24" y="17"/>
                      <a:pt x="24" y="17"/>
                      <a:pt x="24" y="17"/>
                    </a:cubicBezTo>
                    <a:cubicBezTo>
                      <a:pt x="23" y="14"/>
                      <a:pt x="22" y="12"/>
                      <a:pt x="21" y="9"/>
                    </a:cubicBezTo>
                    <a:cubicBezTo>
                      <a:pt x="20" y="8"/>
                      <a:pt x="20" y="6"/>
                      <a:pt x="18" y="5"/>
                    </a:cubicBezTo>
                    <a:cubicBezTo>
                      <a:pt x="17" y="3"/>
                      <a:pt x="17" y="0"/>
                      <a:pt x="14" y="0"/>
                    </a:cubicBezTo>
                    <a:cubicBezTo>
                      <a:pt x="12" y="0"/>
                      <a:pt x="8" y="2"/>
                      <a:pt x="6" y="3"/>
                    </a:cubicBezTo>
                    <a:cubicBezTo>
                      <a:pt x="4" y="4"/>
                      <a:pt x="1" y="6"/>
                      <a:pt x="0" y="8"/>
                    </a:cubicBezTo>
                    <a:cubicBezTo>
                      <a:pt x="0" y="10"/>
                      <a:pt x="1" y="12"/>
                      <a:pt x="1" y="13"/>
                    </a:cubicBezTo>
                    <a:cubicBezTo>
                      <a:pt x="1" y="14"/>
                      <a:pt x="1" y="14"/>
                      <a:pt x="1" y="14"/>
                    </a:cubicBezTo>
                    <a:cubicBezTo>
                      <a:pt x="1" y="15"/>
                      <a:pt x="1" y="16"/>
                      <a:pt x="1" y="17"/>
                    </a:cubicBezTo>
                    <a:cubicBezTo>
                      <a:pt x="2" y="19"/>
                      <a:pt x="3" y="22"/>
                      <a:pt x="5" y="25"/>
                    </a:cubicBezTo>
                    <a:cubicBezTo>
                      <a:pt x="5" y="25"/>
                      <a:pt x="5" y="25"/>
                      <a:pt x="5" y="25"/>
                    </a:cubicBezTo>
                    <a:cubicBezTo>
                      <a:pt x="13" y="43"/>
                      <a:pt x="21" y="61"/>
                      <a:pt x="29" y="79"/>
                    </a:cubicBezTo>
                    <a:cubicBezTo>
                      <a:pt x="31" y="83"/>
                      <a:pt x="32" y="87"/>
                      <a:pt x="35" y="90"/>
                    </a:cubicBezTo>
                    <a:cubicBezTo>
                      <a:pt x="42" y="97"/>
                      <a:pt x="48" y="104"/>
                      <a:pt x="54" y="112"/>
                    </a:cubicBezTo>
                    <a:cubicBezTo>
                      <a:pt x="54" y="113"/>
                      <a:pt x="55" y="112"/>
                      <a:pt x="55" y="112"/>
                    </a:cubicBezTo>
                    <a:cubicBezTo>
                      <a:pt x="55" y="103"/>
                      <a:pt x="54" y="93"/>
                      <a:pt x="53" y="84"/>
                    </a:cubicBezTo>
                    <a:cubicBezTo>
                      <a:pt x="52" y="80"/>
                      <a:pt x="50" y="76"/>
                      <a:pt x="48" y="72"/>
                    </a:cubicBezTo>
                    <a:close/>
                    <a:moveTo>
                      <a:pt x="46" y="71"/>
                    </a:moveTo>
                    <a:cubicBezTo>
                      <a:pt x="48" y="75"/>
                      <a:pt x="49" y="78"/>
                      <a:pt x="50" y="81"/>
                    </a:cubicBezTo>
                    <a:cubicBezTo>
                      <a:pt x="49" y="80"/>
                      <a:pt x="48" y="80"/>
                      <a:pt x="47" y="79"/>
                    </a:cubicBezTo>
                    <a:cubicBezTo>
                      <a:pt x="47" y="79"/>
                      <a:pt x="47" y="79"/>
                      <a:pt x="47" y="78"/>
                    </a:cubicBezTo>
                    <a:cubicBezTo>
                      <a:pt x="38" y="58"/>
                      <a:pt x="30" y="37"/>
                      <a:pt x="19" y="18"/>
                    </a:cubicBezTo>
                    <a:cubicBezTo>
                      <a:pt x="19" y="18"/>
                      <a:pt x="19" y="18"/>
                      <a:pt x="19" y="18"/>
                    </a:cubicBezTo>
                    <a:cubicBezTo>
                      <a:pt x="29" y="37"/>
                      <a:pt x="35" y="59"/>
                      <a:pt x="46" y="79"/>
                    </a:cubicBezTo>
                    <a:cubicBezTo>
                      <a:pt x="46" y="79"/>
                      <a:pt x="46" y="79"/>
                      <a:pt x="46" y="79"/>
                    </a:cubicBezTo>
                    <a:cubicBezTo>
                      <a:pt x="46" y="81"/>
                      <a:pt x="46" y="83"/>
                      <a:pt x="43" y="83"/>
                    </a:cubicBezTo>
                    <a:cubicBezTo>
                      <a:pt x="42" y="83"/>
                      <a:pt x="41" y="82"/>
                      <a:pt x="40" y="81"/>
                    </a:cubicBezTo>
                    <a:cubicBezTo>
                      <a:pt x="39" y="81"/>
                      <a:pt x="39" y="81"/>
                      <a:pt x="39" y="81"/>
                    </a:cubicBezTo>
                    <a:cubicBezTo>
                      <a:pt x="30" y="61"/>
                      <a:pt x="21" y="41"/>
                      <a:pt x="12" y="20"/>
                    </a:cubicBezTo>
                    <a:cubicBezTo>
                      <a:pt x="12" y="20"/>
                      <a:pt x="12" y="20"/>
                      <a:pt x="12" y="20"/>
                    </a:cubicBezTo>
                    <a:cubicBezTo>
                      <a:pt x="15" y="18"/>
                      <a:pt x="19" y="17"/>
                      <a:pt x="23" y="18"/>
                    </a:cubicBezTo>
                    <a:cubicBezTo>
                      <a:pt x="23" y="18"/>
                      <a:pt x="23" y="18"/>
                      <a:pt x="23" y="18"/>
                    </a:cubicBezTo>
                    <a:cubicBezTo>
                      <a:pt x="31" y="36"/>
                      <a:pt x="38" y="54"/>
                      <a:pt x="46" y="71"/>
                    </a:cubicBezTo>
                    <a:close/>
                    <a:moveTo>
                      <a:pt x="5" y="24"/>
                    </a:moveTo>
                    <a:cubicBezTo>
                      <a:pt x="5" y="24"/>
                      <a:pt x="5" y="24"/>
                      <a:pt x="5" y="24"/>
                    </a:cubicBezTo>
                    <a:cubicBezTo>
                      <a:pt x="5" y="23"/>
                      <a:pt x="4" y="21"/>
                      <a:pt x="3" y="19"/>
                    </a:cubicBezTo>
                    <a:cubicBezTo>
                      <a:pt x="4" y="17"/>
                      <a:pt x="7" y="16"/>
                      <a:pt x="9" y="15"/>
                    </a:cubicBezTo>
                    <a:cubicBezTo>
                      <a:pt x="10" y="14"/>
                      <a:pt x="11" y="13"/>
                      <a:pt x="12" y="13"/>
                    </a:cubicBezTo>
                    <a:cubicBezTo>
                      <a:pt x="15" y="11"/>
                      <a:pt x="17" y="11"/>
                      <a:pt x="19" y="12"/>
                    </a:cubicBezTo>
                    <a:cubicBezTo>
                      <a:pt x="20" y="12"/>
                      <a:pt x="20" y="11"/>
                      <a:pt x="19" y="11"/>
                    </a:cubicBezTo>
                    <a:cubicBezTo>
                      <a:pt x="16" y="9"/>
                      <a:pt x="13" y="11"/>
                      <a:pt x="9" y="13"/>
                    </a:cubicBezTo>
                    <a:cubicBezTo>
                      <a:pt x="7" y="15"/>
                      <a:pt x="4" y="16"/>
                      <a:pt x="3" y="19"/>
                    </a:cubicBezTo>
                    <a:cubicBezTo>
                      <a:pt x="3" y="18"/>
                      <a:pt x="2" y="17"/>
                      <a:pt x="2" y="16"/>
                    </a:cubicBezTo>
                    <a:cubicBezTo>
                      <a:pt x="2" y="16"/>
                      <a:pt x="2" y="15"/>
                      <a:pt x="2" y="15"/>
                    </a:cubicBezTo>
                    <a:cubicBezTo>
                      <a:pt x="2" y="15"/>
                      <a:pt x="2" y="15"/>
                      <a:pt x="2" y="14"/>
                    </a:cubicBezTo>
                    <a:cubicBezTo>
                      <a:pt x="4" y="14"/>
                      <a:pt x="7" y="11"/>
                      <a:pt x="10" y="8"/>
                    </a:cubicBezTo>
                    <a:cubicBezTo>
                      <a:pt x="13" y="7"/>
                      <a:pt x="16" y="5"/>
                      <a:pt x="19" y="8"/>
                    </a:cubicBezTo>
                    <a:cubicBezTo>
                      <a:pt x="20" y="9"/>
                      <a:pt x="20" y="11"/>
                      <a:pt x="21" y="12"/>
                    </a:cubicBezTo>
                    <a:cubicBezTo>
                      <a:pt x="21" y="14"/>
                      <a:pt x="22" y="15"/>
                      <a:pt x="22" y="16"/>
                    </a:cubicBezTo>
                    <a:cubicBezTo>
                      <a:pt x="16" y="16"/>
                      <a:pt x="8" y="20"/>
                      <a:pt x="6" y="25"/>
                    </a:cubicBezTo>
                    <a:cubicBezTo>
                      <a:pt x="6" y="25"/>
                      <a:pt x="5" y="24"/>
                      <a:pt x="5" y="24"/>
                    </a:cubicBezTo>
                    <a:close/>
                    <a:moveTo>
                      <a:pt x="2" y="10"/>
                    </a:moveTo>
                    <a:cubicBezTo>
                      <a:pt x="1" y="8"/>
                      <a:pt x="4" y="6"/>
                      <a:pt x="6" y="4"/>
                    </a:cubicBezTo>
                    <a:cubicBezTo>
                      <a:pt x="8" y="3"/>
                      <a:pt x="11" y="2"/>
                      <a:pt x="12" y="2"/>
                    </a:cubicBezTo>
                    <a:cubicBezTo>
                      <a:pt x="15" y="2"/>
                      <a:pt x="15" y="3"/>
                      <a:pt x="16" y="5"/>
                    </a:cubicBezTo>
                    <a:cubicBezTo>
                      <a:pt x="15" y="5"/>
                      <a:pt x="14" y="5"/>
                      <a:pt x="12" y="6"/>
                    </a:cubicBezTo>
                    <a:cubicBezTo>
                      <a:pt x="11" y="7"/>
                      <a:pt x="9" y="8"/>
                      <a:pt x="8" y="9"/>
                    </a:cubicBezTo>
                    <a:cubicBezTo>
                      <a:pt x="6" y="10"/>
                      <a:pt x="4" y="11"/>
                      <a:pt x="2" y="13"/>
                    </a:cubicBezTo>
                    <a:cubicBezTo>
                      <a:pt x="2" y="13"/>
                      <a:pt x="2" y="13"/>
                      <a:pt x="2" y="13"/>
                    </a:cubicBezTo>
                    <a:cubicBezTo>
                      <a:pt x="2" y="12"/>
                      <a:pt x="2" y="11"/>
                      <a:pt x="2" y="10"/>
                    </a:cubicBezTo>
                    <a:close/>
                    <a:moveTo>
                      <a:pt x="6" y="25"/>
                    </a:moveTo>
                    <a:cubicBezTo>
                      <a:pt x="6" y="25"/>
                      <a:pt x="6" y="25"/>
                      <a:pt x="6" y="25"/>
                    </a:cubicBezTo>
                    <a:cubicBezTo>
                      <a:pt x="7" y="23"/>
                      <a:pt x="9" y="22"/>
                      <a:pt x="11" y="21"/>
                    </a:cubicBezTo>
                    <a:cubicBezTo>
                      <a:pt x="20" y="41"/>
                      <a:pt x="28" y="62"/>
                      <a:pt x="39" y="81"/>
                    </a:cubicBezTo>
                    <a:cubicBezTo>
                      <a:pt x="39" y="81"/>
                      <a:pt x="39" y="81"/>
                      <a:pt x="39" y="82"/>
                    </a:cubicBezTo>
                    <a:cubicBezTo>
                      <a:pt x="39" y="83"/>
                      <a:pt x="39" y="89"/>
                      <a:pt x="35" y="88"/>
                    </a:cubicBezTo>
                    <a:cubicBezTo>
                      <a:pt x="33" y="85"/>
                      <a:pt x="32" y="82"/>
                      <a:pt x="30" y="79"/>
                    </a:cubicBezTo>
                    <a:cubicBezTo>
                      <a:pt x="22" y="61"/>
                      <a:pt x="14" y="43"/>
                      <a:pt x="6" y="25"/>
                    </a:cubicBezTo>
                    <a:close/>
                    <a:moveTo>
                      <a:pt x="54" y="109"/>
                    </a:moveTo>
                    <a:cubicBezTo>
                      <a:pt x="54" y="109"/>
                      <a:pt x="54" y="109"/>
                      <a:pt x="54" y="109"/>
                    </a:cubicBezTo>
                    <a:cubicBezTo>
                      <a:pt x="54" y="109"/>
                      <a:pt x="54" y="109"/>
                      <a:pt x="54" y="109"/>
                    </a:cubicBezTo>
                    <a:cubicBezTo>
                      <a:pt x="54" y="109"/>
                      <a:pt x="54" y="109"/>
                      <a:pt x="54" y="109"/>
                    </a:cubicBezTo>
                    <a:close/>
                    <a:moveTo>
                      <a:pt x="53" y="100"/>
                    </a:moveTo>
                    <a:cubicBezTo>
                      <a:pt x="53" y="100"/>
                      <a:pt x="53" y="100"/>
                      <a:pt x="53" y="100"/>
                    </a:cubicBezTo>
                    <a:cubicBezTo>
                      <a:pt x="51" y="101"/>
                      <a:pt x="50" y="102"/>
                      <a:pt x="49" y="103"/>
                    </a:cubicBezTo>
                    <a:cubicBezTo>
                      <a:pt x="45" y="99"/>
                      <a:pt x="41" y="95"/>
                      <a:pt x="38" y="91"/>
                    </a:cubicBezTo>
                    <a:cubicBezTo>
                      <a:pt x="37" y="91"/>
                      <a:pt x="36" y="90"/>
                      <a:pt x="35" y="89"/>
                    </a:cubicBezTo>
                    <a:cubicBezTo>
                      <a:pt x="39" y="89"/>
                      <a:pt x="40" y="85"/>
                      <a:pt x="40" y="82"/>
                    </a:cubicBezTo>
                    <a:cubicBezTo>
                      <a:pt x="41" y="83"/>
                      <a:pt x="43" y="85"/>
                      <a:pt x="45" y="84"/>
                    </a:cubicBezTo>
                    <a:cubicBezTo>
                      <a:pt x="47" y="83"/>
                      <a:pt x="47" y="82"/>
                      <a:pt x="47" y="81"/>
                    </a:cubicBezTo>
                    <a:cubicBezTo>
                      <a:pt x="48" y="81"/>
                      <a:pt x="49" y="82"/>
                      <a:pt x="51" y="83"/>
                    </a:cubicBezTo>
                    <a:cubicBezTo>
                      <a:pt x="51" y="83"/>
                      <a:pt x="51" y="84"/>
                      <a:pt x="51" y="85"/>
                    </a:cubicBezTo>
                    <a:cubicBezTo>
                      <a:pt x="52" y="90"/>
                      <a:pt x="53" y="95"/>
                      <a:pt x="53" y="100"/>
                    </a:cubicBezTo>
                    <a:close/>
                  </a:path>
                </a:pathLst>
              </a:custGeom>
              <a:solidFill>
                <a:srgbClr val="FFFFFF">
                  <a:alpha val="100000"/>
                </a:srgbClr>
              </a:solidFill>
              <a:ln w="9525">
                <a:noFill/>
              </a:ln>
            </p:spPr>
            <p:txBody>
              <a:bodyPr/>
              <a:p>
                <a:endParaRPr lang="zh-CN" altLang="en-US"/>
              </a:p>
            </p:txBody>
          </p:sp>
          <p:sp>
            <p:nvSpPr>
              <p:cNvPr id="16614" name="Freeform 595"/>
              <p:cNvSpPr>
                <a:spLocks noEditPoints="1"/>
              </p:cNvSpPr>
              <p:nvPr/>
            </p:nvSpPr>
            <p:spPr>
              <a:xfrm>
                <a:off x="10103644" y="1890713"/>
                <a:ext cx="1111250" cy="1079500"/>
              </a:xfrm>
              <a:custGeom>
                <a:avLst/>
                <a:gdLst>
                  <a:gd name="txL" fmla="*/ 0 w 144"/>
                  <a:gd name="txT" fmla="*/ 0 h 140"/>
                  <a:gd name="txR" fmla="*/ 144 w 144"/>
                  <a:gd name="txB" fmla="*/ 140 h 14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4" h="140">
                    <a:moveTo>
                      <a:pt x="119" y="27"/>
                    </a:moveTo>
                    <a:cubicBezTo>
                      <a:pt x="95" y="2"/>
                      <a:pt x="50" y="0"/>
                      <a:pt x="25" y="25"/>
                    </a:cubicBezTo>
                    <a:cubicBezTo>
                      <a:pt x="2" y="49"/>
                      <a:pt x="0" y="91"/>
                      <a:pt x="24" y="115"/>
                    </a:cubicBezTo>
                    <a:cubicBezTo>
                      <a:pt x="50" y="140"/>
                      <a:pt x="88" y="140"/>
                      <a:pt x="115" y="118"/>
                    </a:cubicBezTo>
                    <a:cubicBezTo>
                      <a:pt x="140" y="93"/>
                      <a:pt x="144" y="54"/>
                      <a:pt x="119" y="27"/>
                    </a:cubicBezTo>
                    <a:close/>
                    <a:moveTo>
                      <a:pt x="132" y="66"/>
                    </a:moveTo>
                    <a:cubicBezTo>
                      <a:pt x="120" y="66"/>
                      <a:pt x="109" y="60"/>
                      <a:pt x="97" y="63"/>
                    </a:cubicBezTo>
                    <a:cubicBezTo>
                      <a:pt x="89" y="65"/>
                      <a:pt x="83" y="69"/>
                      <a:pt x="77" y="74"/>
                    </a:cubicBezTo>
                    <a:cubicBezTo>
                      <a:pt x="77" y="74"/>
                      <a:pt x="77" y="74"/>
                      <a:pt x="77" y="74"/>
                    </a:cubicBezTo>
                    <a:cubicBezTo>
                      <a:pt x="76" y="73"/>
                      <a:pt x="75" y="72"/>
                      <a:pt x="74" y="71"/>
                    </a:cubicBezTo>
                    <a:cubicBezTo>
                      <a:pt x="88" y="58"/>
                      <a:pt x="103" y="45"/>
                      <a:pt x="117" y="31"/>
                    </a:cubicBezTo>
                    <a:cubicBezTo>
                      <a:pt x="126" y="41"/>
                      <a:pt x="131" y="54"/>
                      <a:pt x="132" y="66"/>
                    </a:cubicBezTo>
                    <a:close/>
                    <a:moveTo>
                      <a:pt x="116" y="29"/>
                    </a:moveTo>
                    <a:cubicBezTo>
                      <a:pt x="100" y="42"/>
                      <a:pt x="85" y="54"/>
                      <a:pt x="71" y="67"/>
                    </a:cubicBezTo>
                    <a:cubicBezTo>
                      <a:pt x="68" y="65"/>
                      <a:pt x="66" y="63"/>
                      <a:pt x="64" y="61"/>
                    </a:cubicBezTo>
                    <a:cubicBezTo>
                      <a:pt x="76" y="46"/>
                      <a:pt x="74" y="30"/>
                      <a:pt x="78" y="12"/>
                    </a:cubicBezTo>
                    <a:cubicBezTo>
                      <a:pt x="92" y="13"/>
                      <a:pt x="105" y="19"/>
                      <a:pt x="115" y="28"/>
                    </a:cubicBezTo>
                    <a:cubicBezTo>
                      <a:pt x="115" y="29"/>
                      <a:pt x="115" y="29"/>
                      <a:pt x="116" y="29"/>
                    </a:cubicBezTo>
                    <a:close/>
                    <a:moveTo>
                      <a:pt x="25" y="110"/>
                    </a:moveTo>
                    <a:cubicBezTo>
                      <a:pt x="19" y="104"/>
                      <a:pt x="16" y="97"/>
                      <a:pt x="13" y="89"/>
                    </a:cubicBezTo>
                    <a:cubicBezTo>
                      <a:pt x="22" y="83"/>
                      <a:pt x="34" y="82"/>
                      <a:pt x="43" y="77"/>
                    </a:cubicBezTo>
                    <a:cubicBezTo>
                      <a:pt x="50" y="74"/>
                      <a:pt x="56" y="69"/>
                      <a:pt x="61" y="64"/>
                    </a:cubicBezTo>
                    <a:cubicBezTo>
                      <a:pt x="62" y="63"/>
                      <a:pt x="62" y="62"/>
                      <a:pt x="63" y="62"/>
                    </a:cubicBezTo>
                    <a:cubicBezTo>
                      <a:pt x="65" y="64"/>
                      <a:pt x="67" y="66"/>
                      <a:pt x="69" y="69"/>
                    </a:cubicBezTo>
                    <a:cubicBezTo>
                      <a:pt x="54" y="82"/>
                      <a:pt x="39" y="96"/>
                      <a:pt x="25" y="110"/>
                    </a:cubicBezTo>
                    <a:close/>
                    <a:moveTo>
                      <a:pt x="77" y="11"/>
                    </a:moveTo>
                    <a:cubicBezTo>
                      <a:pt x="71" y="28"/>
                      <a:pt x="72" y="44"/>
                      <a:pt x="61" y="58"/>
                    </a:cubicBezTo>
                    <a:cubicBezTo>
                      <a:pt x="51" y="47"/>
                      <a:pt x="40" y="36"/>
                      <a:pt x="32" y="24"/>
                    </a:cubicBezTo>
                    <a:cubicBezTo>
                      <a:pt x="44" y="14"/>
                      <a:pt x="61" y="10"/>
                      <a:pt x="77" y="11"/>
                    </a:cubicBezTo>
                    <a:close/>
                    <a:moveTo>
                      <a:pt x="28" y="28"/>
                    </a:moveTo>
                    <a:cubicBezTo>
                      <a:pt x="28" y="27"/>
                      <a:pt x="29" y="27"/>
                      <a:pt x="29" y="27"/>
                    </a:cubicBezTo>
                    <a:cubicBezTo>
                      <a:pt x="41" y="36"/>
                      <a:pt x="51" y="47"/>
                      <a:pt x="61" y="59"/>
                    </a:cubicBezTo>
                    <a:cubicBezTo>
                      <a:pt x="59" y="61"/>
                      <a:pt x="57" y="63"/>
                      <a:pt x="55" y="65"/>
                    </a:cubicBezTo>
                    <a:cubicBezTo>
                      <a:pt x="47" y="72"/>
                      <a:pt x="36" y="76"/>
                      <a:pt x="26" y="79"/>
                    </a:cubicBezTo>
                    <a:cubicBezTo>
                      <a:pt x="20" y="81"/>
                      <a:pt x="16" y="82"/>
                      <a:pt x="12" y="86"/>
                    </a:cubicBezTo>
                    <a:cubicBezTo>
                      <a:pt x="8" y="65"/>
                      <a:pt x="13" y="43"/>
                      <a:pt x="28" y="28"/>
                    </a:cubicBezTo>
                    <a:close/>
                    <a:moveTo>
                      <a:pt x="27" y="112"/>
                    </a:moveTo>
                    <a:cubicBezTo>
                      <a:pt x="28" y="111"/>
                      <a:pt x="29" y="109"/>
                      <a:pt x="30" y="108"/>
                    </a:cubicBezTo>
                    <a:cubicBezTo>
                      <a:pt x="35" y="106"/>
                      <a:pt x="38" y="102"/>
                      <a:pt x="42" y="99"/>
                    </a:cubicBezTo>
                    <a:cubicBezTo>
                      <a:pt x="51" y="91"/>
                      <a:pt x="59" y="84"/>
                      <a:pt x="68" y="76"/>
                    </a:cubicBezTo>
                    <a:cubicBezTo>
                      <a:pt x="69" y="75"/>
                      <a:pt x="71" y="73"/>
                      <a:pt x="72" y="72"/>
                    </a:cubicBezTo>
                    <a:cubicBezTo>
                      <a:pt x="73" y="73"/>
                      <a:pt x="74" y="75"/>
                      <a:pt x="75" y="76"/>
                    </a:cubicBezTo>
                    <a:cubicBezTo>
                      <a:pt x="59" y="90"/>
                      <a:pt x="58" y="108"/>
                      <a:pt x="49" y="126"/>
                    </a:cubicBezTo>
                    <a:cubicBezTo>
                      <a:pt x="42" y="123"/>
                      <a:pt x="35" y="119"/>
                      <a:pt x="29" y="114"/>
                    </a:cubicBezTo>
                    <a:cubicBezTo>
                      <a:pt x="28" y="113"/>
                      <a:pt x="27" y="112"/>
                      <a:pt x="27" y="112"/>
                    </a:cubicBezTo>
                    <a:close/>
                    <a:moveTo>
                      <a:pt x="53" y="127"/>
                    </a:moveTo>
                    <a:cubicBezTo>
                      <a:pt x="61" y="110"/>
                      <a:pt x="61" y="92"/>
                      <a:pt x="77" y="78"/>
                    </a:cubicBezTo>
                    <a:cubicBezTo>
                      <a:pt x="89" y="90"/>
                      <a:pt x="100" y="103"/>
                      <a:pt x="112" y="115"/>
                    </a:cubicBezTo>
                    <a:cubicBezTo>
                      <a:pt x="94" y="129"/>
                      <a:pt x="73" y="134"/>
                      <a:pt x="53" y="127"/>
                    </a:cubicBezTo>
                    <a:close/>
                    <a:moveTo>
                      <a:pt x="114" y="114"/>
                    </a:moveTo>
                    <a:cubicBezTo>
                      <a:pt x="102" y="101"/>
                      <a:pt x="91" y="88"/>
                      <a:pt x="79" y="76"/>
                    </a:cubicBezTo>
                    <a:cubicBezTo>
                      <a:pt x="88" y="68"/>
                      <a:pt x="100" y="63"/>
                      <a:pt x="113" y="65"/>
                    </a:cubicBezTo>
                    <a:cubicBezTo>
                      <a:pt x="120" y="66"/>
                      <a:pt x="125" y="68"/>
                      <a:pt x="132" y="67"/>
                    </a:cubicBezTo>
                    <a:cubicBezTo>
                      <a:pt x="133" y="83"/>
                      <a:pt x="126" y="100"/>
                      <a:pt x="114" y="114"/>
                    </a:cubicBezTo>
                    <a:close/>
                  </a:path>
                </a:pathLst>
              </a:custGeom>
              <a:solidFill>
                <a:srgbClr val="FFFFFF">
                  <a:alpha val="100000"/>
                </a:srgbClr>
              </a:solidFill>
              <a:ln w="9525">
                <a:noFill/>
              </a:ln>
            </p:spPr>
            <p:txBody>
              <a:bodyPr/>
              <a:p>
                <a:endParaRPr lang="zh-CN" altLang="en-US"/>
              </a:p>
            </p:txBody>
          </p:sp>
          <p:sp>
            <p:nvSpPr>
              <p:cNvPr id="16615" name="Freeform 596"/>
              <p:cNvSpPr>
                <a:spLocks noEditPoints="1"/>
              </p:cNvSpPr>
              <p:nvPr/>
            </p:nvSpPr>
            <p:spPr>
              <a:xfrm>
                <a:off x="7296944" y="5622925"/>
                <a:ext cx="269875" cy="239713"/>
              </a:xfrm>
              <a:custGeom>
                <a:avLst/>
                <a:gdLst>
                  <a:gd name="txL" fmla="*/ 0 w 35"/>
                  <a:gd name="txT" fmla="*/ 0 h 31"/>
                  <a:gd name="txR" fmla="*/ 35 w 35"/>
                  <a:gd name="txB" fmla="*/ 31 h 3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5" h="31">
                    <a:moveTo>
                      <a:pt x="10" y="1"/>
                    </a:moveTo>
                    <a:cubicBezTo>
                      <a:pt x="6" y="1"/>
                      <a:pt x="1" y="6"/>
                      <a:pt x="4" y="10"/>
                    </a:cubicBezTo>
                    <a:cubicBezTo>
                      <a:pt x="5" y="12"/>
                      <a:pt x="7" y="13"/>
                      <a:pt x="9" y="14"/>
                    </a:cubicBezTo>
                    <a:cubicBezTo>
                      <a:pt x="8" y="14"/>
                      <a:pt x="7" y="14"/>
                      <a:pt x="6" y="15"/>
                    </a:cubicBezTo>
                    <a:cubicBezTo>
                      <a:pt x="0" y="17"/>
                      <a:pt x="1" y="24"/>
                      <a:pt x="5" y="27"/>
                    </a:cubicBezTo>
                    <a:cubicBezTo>
                      <a:pt x="11" y="31"/>
                      <a:pt x="22" y="30"/>
                      <a:pt x="28" y="28"/>
                    </a:cubicBezTo>
                    <a:cubicBezTo>
                      <a:pt x="33" y="27"/>
                      <a:pt x="34" y="22"/>
                      <a:pt x="29" y="20"/>
                    </a:cubicBezTo>
                    <a:cubicBezTo>
                      <a:pt x="32" y="19"/>
                      <a:pt x="35" y="15"/>
                      <a:pt x="33" y="12"/>
                    </a:cubicBezTo>
                    <a:cubicBezTo>
                      <a:pt x="29" y="5"/>
                      <a:pt x="17" y="0"/>
                      <a:pt x="10" y="1"/>
                    </a:cubicBezTo>
                    <a:close/>
                    <a:moveTo>
                      <a:pt x="18" y="28"/>
                    </a:moveTo>
                    <a:cubicBezTo>
                      <a:pt x="18" y="28"/>
                      <a:pt x="17" y="28"/>
                      <a:pt x="16" y="28"/>
                    </a:cubicBezTo>
                    <a:cubicBezTo>
                      <a:pt x="17" y="28"/>
                      <a:pt x="18" y="28"/>
                      <a:pt x="19" y="28"/>
                    </a:cubicBezTo>
                    <a:cubicBezTo>
                      <a:pt x="21" y="26"/>
                      <a:pt x="22" y="23"/>
                      <a:pt x="21" y="21"/>
                    </a:cubicBezTo>
                    <a:cubicBezTo>
                      <a:pt x="19" y="19"/>
                      <a:pt x="16" y="18"/>
                      <a:pt x="14" y="19"/>
                    </a:cubicBezTo>
                    <a:cubicBezTo>
                      <a:pt x="12" y="21"/>
                      <a:pt x="11" y="24"/>
                      <a:pt x="12" y="26"/>
                    </a:cubicBezTo>
                    <a:cubicBezTo>
                      <a:pt x="12" y="26"/>
                      <a:pt x="12" y="26"/>
                      <a:pt x="12" y="26"/>
                    </a:cubicBezTo>
                    <a:cubicBezTo>
                      <a:pt x="12" y="27"/>
                      <a:pt x="14" y="28"/>
                      <a:pt x="15" y="28"/>
                    </a:cubicBezTo>
                    <a:cubicBezTo>
                      <a:pt x="13" y="28"/>
                      <a:pt x="11" y="28"/>
                      <a:pt x="10" y="27"/>
                    </a:cubicBezTo>
                    <a:cubicBezTo>
                      <a:pt x="10" y="25"/>
                      <a:pt x="7" y="23"/>
                      <a:pt x="4" y="23"/>
                    </a:cubicBezTo>
                    <a:cubicBezTo>
                      <a:pt x="4" y="23"/>
                      <a:pt x="4" y="23"/>
                      <a:pt x="4" y="24"/>
                    </a:cubicBezTo>
                    <a:cubicBezTo>
                      <a:pt x="4" y="24"/>
                      <a:pt x="4" y="24"/>
                      <a:pt x="4" y="24"/>
                    </a:cubicBezTo>
                    <a:cubicBezTo>
                      <a:pt x="3" y="23"/>
                      <a:pt x="3" y="22"/>
                      <a:pt x="3" y="20"/>
                    </a:cubicBezTo>
                    <a:cubicBezTo>
                      <a:pt x="3" y="19"/>
                      <a:pt x="3" y="19"/>
                      <a:pt x="4" y="18"/>
                    </a:cubicBezTo>
                    <a:cubicBezTo>
                      <a:pt x="4" y="18"/>
                      <a:pt x="4" y="19"/>
                      <a:pt x="4" y="19"/>
                    </a:cubicBezTo>
                    <a:cubicBezTo>
                      <a:pt x="4" y="19"/>
                      <a:pt x="4" y="19"/>
                      <a:pt x="4" y="19"/>
                    </a:cubicBezTo>
                    <a:cubicBezTo>
                      <a:pt x="5" y="20"/>
                      <a:pt x="7" y="21"/>
                      <a:pt x="9" y="21"/>
                    </a:cubicBezTo>
                    <a:cubicBezTo>
                      <a:pt x="10" y="21"/>
                      <a:pt x="11" y="20"/>
                      <a:pt x="12" y="20"/>
                    </a:cubicBezTo>
                    <a:cubicBezTo>
                      <a:pt x="13" y="19"/>
                      <a:pt x="14" y="18"/>
                      <a:pt x="14" y="17"/>
                    </a:cubicBezTo>
                    <a:cubicBezTo>
                      <a:pt x="14" y="16"/>
                      <a:pt x="14" y="16"/>
                      <a:pt x="13" y="16"/>
                    </a:cubicBezTo>
                    <a:cubicBezTo>
                      <a:pt x="13" y="16"/>
                      <a:pt x="13" y="16"/>
                      <a:pt x="14" y="16"/>
                    </a:cubicBezTo>
                    <a:cubicBezTo>
                      <a:pt x="17" y="17"/>
                      <a:pt x="21" y="19"/>
                      <a:pt x="25" y="19"/>
                    </a:cubicBezTo>
                    <a:cubicBezTo>
                      <a:pt x="26" y="20"/>
                      <a:pt x="27" y="20"/>
                      <a:pt x="28" y="20"/>
                    </a:cubicBezTo>
                    <a:cubicBezTo>
                      <a:pt x="28" y="20"/>
                      <a:pt x="28" y="20"/>
                      <a:pt x="28" y="20"/>
                    </a:cubicBezTo>
                    <a:cubicBezTo>
                      <a:pt x="28" y="20"/>
                      <a:pt x="28" y="21"/>
                      <a:pt x="28" y="21"/>
                    </a:cubicBezTo>
                    <a:cubicBezTo>
                      <a:pt x="26" y="20"/>
                      <a:pt x="23" y="20"/>
                      <a:pt x="22" y="23"/>
                    </a:cubicBezTo>
                    <a:cubicBezTo>
                      <a:pt x="21" y="25"/>
                      <a:pt x="23" y="27"/>
                      <a:pt x="25" y="28"/>
                    </a:cubicBezTo>
                    <a:cubicBezTo>
                      <a:pt x="25" y="28"/>
                      <a:pt x="25" y="28"/>
                      <a:pt x="25" y="28"/>
                    </a:cubicBezTo>
                    <a:cubicBezTo>
                      <a:pt x="25" y="28"/>
                      <a:pt x="24" y="28"/>
                      <a:pt x="23" y="28"/>
                    </a:cubicBezTo>
                    <a:cubicBezTo>
                      <a:pt x="22" y="28"/>
                      <a:pt x="20" y="28"/>
                      <a:pt x="18" y="28"/>
                    </a:cubicBezTo>
                    <a:close/>
                    <a:moveTo>
                      <a:pt x="26" y="27"/>
                    </a:moveTo>
                    <a:cubicBezTo>
                      <a:pt x="26" y="27"/>
                      <a:pt x="25" y="27"/>
                      <a:pt x="25" y="28"/>
                    </a:cubicBezTo>
                    <a:cubicBezTo>
                      <a:pt x="25" y="27"/>
                      <a:pt x="25" y="27"/>
                      <a:pt x="25" y="27"/>
                    </a:cubicBezTo>
                    <a:cubicBezTo>
                      <a:pt x="26" y="27"/>
                      <a:pt x="27" y="27"/>
                      <a:pt x="28" y="27"/>
                    </a:cubicBezTo>
                    <a:cubicBezTo>
                      <a:pt x="27" y="27"/>
                      <a:pt x="27" y="27"/>
                      <a:pt x="26" y="27"/>
                    </a:cubicBezTo>
                    <a:close/>
                    <a:moveTo>
                      <a:pt x="31" y="16"/>
                    </a:moveTo>
                    <a:cubicBezTo>
                      <a:pt x="30" y="17"/>
                      <a:pt x="29" y="19"/>
                      <a:pt x="28" y="20"/>
                    </a:cubicBezTo>
                    <a:cubicBezTo>
                      <a:pt x="28" y="20"/>
                      <a:pt x="28" y="20"/>
                      <a:pt x="28" y="20"/>
                    </a:cubicBezTo>
                    <a:cubicBezTo>
                      <a:pt x="27" y="19"/>
                      <a:pt x="27" y="19"/>
                      <a:pt x="26" y="19"/>
                    </a:cubicBezTo>
                    <a:cubicBezTo>
                      <a:pt x="27" y="19"/>
                      <a:pt x="27" y="19"/>
                      <a:pt x="27" y="19"/>
                    </a:cubicBezTo>
                    <a:cubicBezTo>
                      <a:pt x="28" y="18"/>
                      <a:pt x="28" y="15"/>
                      <a:pt x="27" y="14"/>
                    </a:cubicBezTo>
                    <a:cubicBezTo>
                      <a:pt x="25" y="12"/>
                      <a:pt x="23" y="12"/>
                      <a:pt x="21" y="13"/>
                    </a:cubicBezTo>
                    <a:cubicBezTo>
                      <a:pt x="20" y="13"/>
                      <a:pt x="19" y="15"/>
                      <a:pt x="20" y="17"/>
                    </a:cubicBezTo>
                    <a:cubicBezTo>
                      <a:pt x="18" y="16"/>
                      <a:pt x="17" y="16"/>
                      <a:pt x="15" y="15"/>
                    </a:cubicBezTo>
                    <a:cubicBezTo>
                      <a:pt x="15" y="15"/>
                      <a:pt x="14" y="15"/>
                      <a:pt x="14" y="15"/>
                    </a:cubicBezTo>
                    <a:cubicBezTo>
                      <a:pt x="12" y="14"/>
                      <a:pt x="10" y="13"/>
                      <a:pt x="8" y="12"/>
                    </a:cubicBezTo>
                    <a:cubicBezTo>
                      <a:pt x="9" y="12"/>
                      <a:pt x="9" y="12"/>
                      <a:pt x="9" y="12"/>
                    </a:cubicBezTo>
                    <a:cubicBezTo>
                      <a:pt x="11" y="12"/>
                      <a:pt x="12" y="10"/>
                      <a:pt x="12" y="8"/>
                    </a:cubicBezTo>
                    <a:cubicBezTo>
                      <a:pt x="12" y="6"/>
                      <a:pt x="11" y="4"/>
                      <a:pt x="9" y="4"/>
                    </a:cubicBezTo>
                    <a:cubicBezTo>
                      <a:pt x="8" y="3"/>
                      <a:pt x="8" y="3"/>
                      <a:pt x="8" y="3"/>
                    </a:cubicBezTo>
                    <a:cubicBezTo>
                      <a:pt x="8" y="3"/>
                      <a:pt x="8" y="3"/>
                      <a:pt x="8" y="3"/>
                    </a:cubicBezTo>
                    <a:cubicBezTo>
                      <a:pt x="10" y="2"/>
                      <a:pt x="11" y="2"/>
                      <a:pt x="12" y="2"/>
                    </a:cubicBezTo>
                    <a:cubicBezTo>
                      <a:pt x="14" y="3"/>
                      <a:pt x="15" y="3"/>
                      <a:pt x="16" y="3"/>
                    </a:cubicBezTo>
                    <a:cubicBezTo>
                      <a:pt x="15" y="4"/>
                      <a:pt x="14" y="5"/>
                      <a:pt x="14" y="6"/>
                    </a:cubicBezTo>
                    <a:cubicBezTo>
                      <a:pt x="14" y="9"/>
                      <a:pt x="17" y="11"/>
                      <a:pt x="19" y="10"/>
                    </a:cubicBezTo>
                    <a:cubicBezTo>
                      <a:pt x="21" y="10"/>
                      <a:pt x="24" y="9"/>
                      <a:pt x="24" y="7"/>
                    </a:cubicBezTo>
                    <a:cubicBezTo>
                      <a:pt x="24" y="7"/>
                      <a:pt x="24" y="7"/>
                      <a:pt x="24" y="7"/>
                    </a:cubicBezTo>
                    <a:cubicBezTo>
                      <a:pt x="24" y="7"/>
                      <a:pt x="24" y="7"/>
                      <a:pt x="24" y="6"/>
                    </a:cubicBezTo>
                    <a:cubicBezTo>
                      <a:pt x="25" y="7"/>
                      <a:pt x="26" y="8"/>
                      <a:pt x="27" y="8"/>
                    </a:cubicBezTo>
                    <a:cubicBezTo>
                      <a:pt x="27" y="8"/>
                      <a:pt x="27" y="8"/>
                      <a:pt x="27" y="9"/>
                    </a:cubicBezTo>
                    <a:cubicBezTo>
                      <a:pt x="26" y="11"/>
                      <a:pt x="28" y="13"/>
                      <a:pt x="31" y="13"/>
                    </a:cubicBezTo>
                    <a:cubicBezTo>
                      <a:pt x="31" y="13"/>
                      <a:pt x="31" y="13"/>
                      <a:pt x="31" y="13"/>
                    </a:cubicBezTo>
                    <a:cubicBezTo>
                      <a:pt x="31" y="13"/>
                      <a:pt x="31" y="13"/>
                      <a:pt x="31" y="13"/>
                    </a:cubicBezTo>
                    <a:cubicBezTo>
                      <a:pt x="32" y="14"/>
                      <a:pt x="32" y="15"/>
                      <a:pt x="31" y="16"/>
                    </a:cubicBezTo>
                    <a:close/>
                  </a:path>
                </a:pathLst>
              </a:custGeom>
              <a:solidFill>
                <a:srgbClr val="FFFFFF">
                  <a:alpha val="100000"/>
                </a:srgbClr>
              </a:solidFill>
              <a:ln w="9525">
                <a:noFill/>
              </a:ln>
            </p:spPr>
            <p:txBody>
              <a:bodyPr/>
              <a:p>
                <a:endParaRPr lang="zh-CN" altLang="en-US"/>
              </a:p>
            </p:txBody>
          </p:sp>
          <p:sp>
            <p:nvSpPr>
              <p:cNvPr id="16616" name="Freeform 597"/>
              <p:cNvSpPr/>
              <p:nvPr/>
            </p:nvSpPr>
            <p:spPr>
              <a:xfrm>
                <a:off x="7142956" y="5630863"/>
                <a:ext cx="176213" cy="193675"/>
              </a:xfrm>
              <a:custGeom>
                <a:avLst/>
                <a:gdLst>
                  <a:gd name="txL" fmla="*/ 0 w 23"/>
                  <a:gd name="txT" fmla="*/ 0 h 25"/>
                  <a:gd name="txR" fmla="*/ 23 w 23"/>
                  <a:gd name="txB" fmla="*/ 25 h 2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Lst>
                <a:rect l="txL" t="txT" r="txR" b="txB"/>
                <a:pathLst>
                  <a:path w="23" h="25">
                    <a:moveTo>
                      <a:pt x="17" y="18"/>
                    </a:moveTo>
                    <a:cubicBezTo>
                      <a:pt x="19" y="20"/>
                      <a:pt x="22" y="17"/>
                      <a:pt x="22" y="14"/>
                    </a:cubicBezTo>
                    <a:cubicBezTo>
                      <a:pt x="23" y="13"/>
                      <a:pt x="23" y="10"/>
                      <a:pt x="22" y="8"/>
                    </a:cubicBezTo>
                    <a:cubicBezTo>
                      <a:pt x="22" y="7"/>
                      <a:pt x="21" y="5"/>
                      <a:pt x="19" y="5"/>
                    </a:cubicBezTo>
                    <a:cubicBezTo>
                      <a:pt x="18" y="5"/>
                      <a:pt x="17" y="7"/>
                      <a:pt x="16" y="8"/>
                    </a:cubicBezTo>
                    <a:cubicBezTo>
                      <a:pt x="16" y="8"/>
                      <a:pt x="16" y="8"/>
                      <a:pt x="16" y="9"/>
                    </a:cubicBezTo>
                    <a:cubicBezTo>
                      <a:pt x="11" y="6"/>
                      <a:pt x="7" y="3"/>
                      <a:pt x="2" y="0"/>
                    </a:cubicBezTo>
                    <a:cubicBezTo>
                      <a:pt x="2" y="0"/>
                      <a:pt x="2" y="0"/>
                      <a:pt x="2" y="0"/>
                    </a:cubicBezTo>
                    <a:cubicBezTo>
                      <a:pt x="6" y="4"/>
                      <a:pt x="11" y="7"/>
                      <a:pt x="16" y="9"/>
                    </a:cubicBezTo>
                    <a:cubicBezTo>
                      <a:pt x="15" y="11"/>
                      <a:pt x="15" y="12"/>
                      <a:pt x="15" y="14"/>
                    </a:cubicBezTo>
                    <a:cubicBezTo>
                      <a:pt x="10" y="16"/>
                      <a:pt x="3" y="19"/>
                      <a:pt x="0" y="24"/>
                    </a:cubicBezTo>
                    <a:cubicBezTo>
                      <a:pt x="0" y="25"/>
                      <a:pt x="0" y="25"/>
                      <a:pt x="0" y="25"/>
                    </a:cubicBezTo>
                    <a:cubicBezTo>
                      <a:pt x="3" y="23"/>
                      <a:pt x="5" y="21"/>
                      <a:pt x="7" y="19"/>
                    </a:cubicBezTo>
                    <a:cubicBezTo>
                      <a:pt x="10" y="17"/>
                      <a:pt x="12" y="15"/>
                      <a:pt x="15" y="14"/>
                    </a:cubicBezTo>
                    <a:cubicBezTo>
                      <a:pt x="15" y="16"/>
                      <a:pt x="16" y="17"/>
                      <a:pt x="17" y="18"/>
                    </a:cubicBezTo>
                    <a:close/>
                  </a:path>
                </a:pathLst>
              </a:custGeom>
              <a:solidFill>
                <a:srgbClr val="FFFFFF">
                  <a:alpha val="100000"/>
                </a:srgbClr>
              </a:solidFill>
              <a:ln w="9525">
                <a:noFill/>
              </a:ln>
            </p:spPr>
            <p:txBody>
              <a:bodyPr/>
              <a:p>
                <a:endParaRPr lang="zh-CN" altLang="en-US"/>
              </a:p>
            </p:txBody>
          </p:sp>
          <p:sp>
            <p:nvSpPr>
              <p:cNvPr id="16617" name="Freeform 598"/>
              <p:cNvSpPr>
                <a:spLocks noEditPoints="1"/>
              </p:cNvSpPr>
              <p:nvPr/>
            </p:nvSpPr>
            <p:spPr>
              <a:xfrm>
                <a:off x="7088981" y="1519238"/>
                <a:ext cx="254000" cy="269875"/>
              </a:xfrm>
              <a:custGeom>
                <a:avLst/>
                <a:gdLst>
                  <a:gd name="txL" fmla="*/ 0 w 33"/>
                  <a:gd name="txT" fmla="*/ 0 h 35"/>
                  <a:gd name="txR" fmla="*/ 33 w 33"/>
                  <a:gd name="txB" fmla="*/ 35 h 35"/>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3" h="35">
                    <a:moveTo>
                      <a:pt x="32" y="16"/>
                    </a:moveTo>
                    <a:cubicBezTo>
                      <a:pt x="33" y="12"/>
                      <a:pt x="30" y="6"/>
                      <a:pt x="25" y="7"/>
                    </a:cubicBezTo>
                    <a:cubicBezTo>
                      <a:pt x="23" y="7"/>
                      <a:pt x="21" y="9"/>
                      <a:pt x="20" y="11"/>
                    </a:cubicBezTo>
                    <a:cubicBezTo>
                      <a:pt x="20" y="10"/>
                      <a:pt x="20" y="9"/>
                      <a:pt x="20" y="7"/>
                    </a:cubicBezTo>
                    <a:cubicBezTo>
                      <a:pt x="19" y="2"/>
                      <a:pt x="12" y="0"/>
                      <a:pt x="8" y="3"/>
                    </a:cubicBezTo>
                    <a:cubicBezTo>
                      <a:pt x="3" y="7"/>
                      <a:pt x="0" y="17"/>
                      <a:pt x="0" y="24"/>
                    </a:cubicBezTo>
                    <a:cubicBezTo>
                      <a:pt x="0" y="29"/>
                      <a:pt x="4" y="31"/>
                      <a:pt x="8" y="27"/>
                    </a:cubicBezTo>
                    <a:cubicBezTo>
                      <a:pt x="8" y="31"/>
                      <a:pt x="11" y="35"/>
                      <a:pt x="14" y="34"/>
                    </a:cubicBezTo>
                    <a:cubicBezTo>
                      <a:pt x="22" y="32"/>
                      <a:pt x="30" y="23"/>
                      <a:pt x="32" y="16"/>
                    </a:cubicBezTo>
                    <a:close/>
                    <a:moveTo>
                      <a:pt x="3" y="15"/>
                    </a:moveTo>
                    <a:cubicBezTo>
                      <a:pt x="3" y="14"/>
                      <a:pt x="3" y="14"/>
                      <a:pt x="3" y="13"/>
                    </a:cubicBezTo>
                    <a:cubicBezTo>
                      <a:pt x="3" y="14"/>
                      <a:pt x="3" y="15"/>
                      <a:pt x="3" y="16"/>
                    </a:cubicBezTo>
                    <a:cubicBezTo>
                      <a:pt x="4" y="18"/>
                      <a:pt x="7" y="20"/>
                      <a:pt x="9" y="19"/>
                    </a:cubicBezTo>
                    <a:cubicBezTo>
                      <a:pt x="12" y="19"/>
                      <a:pt x="14" y="16"/>
                      <a:pt x="13" y="13"/>
                    </a:cubicBezTo>
                    <a:cubicBezTo>
                      <a:pt x="12" y="11"/>
                      <a:pt x="10" y="9"/>
                      <a:pt x="7" y="10"/>
                    </a:cubicBezTo>
                    <a:cubicBezTo>
                      <a:pt x="7" y="10"/>
                      <a:pt x="7" y="10"/>
                      <a:pt x="7" y="10"/>
                    </a:cubicBezTo>
                    <a:cubicBezTo>
                      <a:pt x="6" y="10"/>
                      <a:pt x="4" y="11"/>
                      <a:pt x="4" y="12"/>
                    </a:cubicBezTo>
                    <a:cubicBezTo>
                      <a:pt x="4" y="10"/>
                      <a:pt x="5" y="9"/>
                      <a:pt x="6" y="7"/>
                    </a:cubicBezTo>
                    <a:cubicBezTo>
                      <a:pt x="9" y="8"/>
                      <a:pt x="12" y="6"/>
                      <a:pt x="12" y="3"/>
                    </a:cubicBezTo>
                    <a:cubicBezTo>
                      <a:pt x="12" y="3"/>
                      <a:pt x="12" y="3"/>
                      <a:pt x="12" y="3"/>
                    </a:cubicBezTo>
                    <a:cubicBezTo>
                      <a:pt x="12" y="3"/>
                      <a:pt x="11" y="3"/>
                      <a:pt x="11" y="3"/>
                    </a:cubicBezTo>
                    <a:cubicBezTo>
                      <a:pt x="13" y="2"/>
                      <a:pt x="14" y="3"/>
                      <a:pt x="16" y="3"/>
                    </a:cubicBezTo>
                    <a:cubicBezTo>
                      <a:pt x="16" y="4"/>
                      <a:pt x="17" y="4"/>
                      <a:pt x="17" y="4"/>
                    </a:cubicBezTo>
                    <a:cubicBezTo>
                      <a:pt x="17" y="4"/>
                      <a:pt x="17" y="4"/>
                      <a:pt x="17" y="4"/>
                    </a:cubicBezTo>
                    <a:cubicBezTo>
                      <a:pt x="16" y="4"/>
                      <a:pt x="16" y="4"/>
                      <a:pt x="16" y="5"/>
                    </a:cubicBezTo>
                    <a:cubicBezTo>
                      <a:pt x="15" y="5"/>
                      <a:pt x="13" y="6"/>
                      <a:pt x="13" y="8"/>
                    </a:cubicBezTo>
                    <a:cubicBezTo>
                      <a:pt x="13" y="9"/>
                      <a:pt x="13" y="11"/>
                      <a:pt x="13" y="12"/>
                    </a:cubicBezTo>
                    <a:cubicBezTo>
                      <a:pt x="14" y="13"/>
                      <a:pt x="14" y="14"/>
                      <a:pt x="15" y="14"/>
                    </a:cubicBezTo>
                    <a:cubicBezTo>
                      <a:pt x="16" y="14"/>
                      <a:pt x="16" y="14"/>
                      <a:pt x="16" y="14"/>
                    </a:cubicBezTo>
                    <a:cubicBezTo>
                      <a:pt x="16" y="14"/>
                      <a:pt x="16" y="14"/>
                      <a:pt x="16" y="14"/>
                    </a:cubicBezTo>
                    <a:cubicBezTo>
                      <a:pt x="14" y="17"/>
                      <a:pt x="11" y="20"/>
                      <a:pt x="9" y="24"/>
                    </a:cubicBezTo>
                    <a:cubicBezTo>
                      <a:pt x="9" y="25"/>
                      <a:pt x="8" y="26"/>
                      <a:pt x="8" y="26"/>
                    </a:cubicBezTo>
                    <a:cubicBezTo>
                      <a:pt x="8" y="26"/>
                      <a:pt x="8" y="26"/>
                      <a:pt x="8" y="26"/>
                    </a:cubicBezTo>
                    <a:cubicBezTo>
                      <a:pt x="8" y="26"/>
                      <a:pt x="7" y="26"/>
                      <a:pt x="7" y="26"/>
                    </a:cubicBezTo>
                    <a:cubicBezTo>
                      <a:pt x="8" y="24"/>
                      <a:pt x="9" y="22"/>
                      <a:pt x="7" y="20"/>
                    </a:cubicBezTo>
                    <a:cubicBezTo>
                      <a:pt x="5" y="19"/>
                      <a:pt x="3" y="20"/>
                      <a:pt x="1" y="22"/>
                    </a:cubicBezTo>
                    <a:cubicBezTo>
                      <a:pt x="1" y="22"/>
                      <a:pt x="1" y="22"/>
                      <a:pt x="1" y="22"/>
                    </a:cubicBezTo>
                    <a:cubicBezTo>
                      <a:pt x="1" y="21"/>
                      <a:pt x="2" y="20"/>
                      <a:pt x="2" y="20"/>
                    </a:cubicBezTo>
                    <a:cubicBezTo>
                      <a:pt x="2" y="18"/>
                      <a:pt x="2" y="16"/>
                      <a:pt x="3" y="15"/>
                    </a:cubicBezTo>
                    <a:close/>
                    <a:moveTo>
                      <a:pt x="1" y="22"/>
                    </a:moveTo>
                    <a:cubicBezTo>
                      <a:pt x="1" y="22"/>
                      <a:pt x="1" y="22"/>
                      <a:pt x="1" y="22"/>
                    </a:cubicBezTo>
                    <a:cubicBezTo>
                      <a:pt x="1" y="22"/>
                      <a:pt x="1" y="22"/>
                      <a:pt x="2" y="22"/>
                    </a:cubicBezTo>
                    <a:cubicBezTo>
                      <a:pt x="1" y="23"/>
                      <a:pt x="1" y="23"/>
                      <a:pt x="1" y="24"/>
                    </a:cubicBezTo>
                    <a:cubicBezTo>
                      <a:pt x="1" y="24"/>
                      <a:pt x="1" y="23"/>
                      <a:pt x="1" y="22"/>
                    </a:cubicBezTo>
                    <a:close/>
                    <a:moveTo>
                      <a:pt x="11" y="31"/>
                    </a:moveTo>
                    <a:cubicBezTo>
                      <a:pt x="10" y="30"/>
                      <a:pt x="9" y="27"/>
                      <a:pt x="8" y="26"/>
                    </a:cubicBezTo>
                    <a:cubicBezTo>
                      <a:pt x="8" y="26"/>
                      <a:pt x="8" y="26"/>
                      <a:pt x="8" y="26"/>
                    </a:cubicBezTo>
                    <a:cubicBezTo>
                      <a:pt x="9" y="26"/>
                      <a:pt x="9" y="26"/>
                      <a:pt x="9" y="25"/>
                    </a:cubicBezTo>
                    <a:cubicBezTo>
                      <a:pt x="9" y="26"/>
                      <a:pt x="9" y="26"/>
                      <a:pt x="9" y="26"/>
                    </a:cubicBezTo>
                    <a:cubicBezTo>
                      <a:pt x="10" y="28"/>
                      <a:pt x="13" y="28"/>
                      <a:pt x="14" y="28"/>
                    </a:cubicBezTo>
                    <a:cubicBezTo>
                      <a:pt x="16" y="27"/>
                      <a:pt x="17" y="24"/>
                      <a:pt x="17" y="22"/>
                    </a:cubicBezTo>
                    <a:cubicBezTo>
                      <a:pt x="17" y="21"/>
                      <a:pt x="15" y="20"/>
                      <a:pt x="13" y="20"/>
                    </a:cubicBezTo>
                    <a:cubicBezTo>
                      <a:pt x="15" y="19"/>
                      <a:pt x="16" y="17"/>
                      <a:pt x="16" y="16"/>
                    </a:cubicBezTo>
                    <a:cubicBezTo>
                      <a:pt x="17" y="16"/>
                      <a:pt x="17" y="16"/>
                      <a:pt x="17" y="15"/>
                    </a:cubicBezTo>
                    <a:cubicBezTo>
                      <a:pt x="19" y="14"/>
                      <a:pt x="20" y="12"/>
                      <a:pt x="22" y="11"/>
                    </a:cubicBezTo>
                    <a:cubicBezTo>
                      <a:pt x="21" y="11"/>
                      <a:pt x="21" y="11"/>
                      <a:pt x="21" y="12"/>
                    </a:cubicBezTo>
                    <a:cubicBezTo>
                      <a:pt x="21" y="14"/>
                      <a:pt x="23" y="15"/>
                      <a:pt x="24" y="15"/>
                    </a:cubicBezTo>
                    <a:cubicBezTo>
                      <a:pt x="26" y="16"/>
                      <a:pt x="29" y="15"/>
                      <a:pt x="30" y="13"/>
                    </a:cubicBezTo>
                    <a:cubicBezTo>
                      <a:pt x="30" y="13"/>
                      <a:pt x="30" y="13"/>
                      <a:pt x="30" y="13"/>
                    </a:cubicBezTo>
                    <a:cubicBezTo>
                      <a:pt x="30" y="13"/>
                      <a:pt x="30" y="13"/>
                      <a:pt x="30" y="13"/>
                    </a:cubicBezTo>
                    <a:cubicBezTo>
                      <a:pt x="30" y="15"/>
                      <a:pt x="30" y="16"/>
                      <a:pt x="30" y="17"/>
                    </a:cubicBezTo>
                    <a:cubicBezTo>
                      <a:pt x="29" y="19"/>
                      <a:pt x="28" y="20"/>
                      <a:pt x="28" y="21"/>
                    </a:cubicBezTo>
                    <a:cubicBezTo>
                      <a:pt x="28" y="20"/>
                      <a:pt x="27" y="18"/>
                      <a:pt x="25" y="18"/>
                    </a:cubicBezTo>
                    <a:cubicBezTo>
                      <a:pt x="23" y="17"/>
                      <a:pt x="20" y="19"/>
                      <a:pt x="20" y="21"/>
                    </a:cubicBezTo>
                    <a:cubicBezTo>
                      <a:pt x="19" y="23"/>
                      <a:pt x="20" y="26"/>
                      <a:pt x="22" y="26"/>
                    </a:cubicBezTo>
                    <a:cubicBezTo>
                      <a:pt x="22" y="26"/>
                      <a:pt x="22" y="27"/>
                      <a:pt x="22" y="27"/>
                    </a:cubicBezTo>
                    <a:cubicBezTo>
                      <a:pt x="22" y="27"/>
                      <a:pt x="22" y="27"/>
                      <a:pt x="22" y="27"/>
                    </a:cubicBezTo>
                    <a:cubicBezTo>
                      <a:pt x="21" y="28"/>
                      <a:pt x="20" y="28"/>
                      <a:pt x="19" y="29"/>
                    </a:cubicBezTo>
                    <a:cubicBezTo>
                      <a:pt x="19" y="29"/>
                      <a:pt x="19" y="29"/>
                      <a:pt x="19" y="29"/>
                    </a:cubicBezTo>
                    <a:cubicBezTo>
                      <a:pt x="17" y="28"/>
                      <a:pt x="15" y="29"/>
                      <a:pt x="14" y="31"/>
                    </a:cubicBezTo>
                    <a:cubicBezTo>
                      <a:pt x="14" y="31"/>
                      <a:pt x="14" y="31"/>
                      <a:pt x="14" y="32"/>
                    </a:cubicBezTo>
                    <a:cubicBezTo>
                      <a:pt x="14" y="32"/>
                      <a:pt x="14" y="32"/>
                      <a:pt x="14" y="32"/>
                    </a:cubicBezTo>
                    <a:cubicBezTo>
                      <a:pt x="13" y="32"/>
                      <a:pt x="12" y="32"/>
                      <a:pt x="11" y="31"/>
                    </a:cubicBezTo>
                    <a:close/>
                  </a:path>
                </a:pathLst>
              </a:custGeom>
              <a:solidFill>
                <a:srgbClr val="FFFFFF">
                  <a:alpha val="100000"/>
                </a:srgbClr>
              </a:solidFill>
              <a:ln w="9525">
                <a:noFill/>
              </a:ln>
            </p:spPr>
            <p:txBody>
              <a:bodyPr/>
              <a:p>
                <a:endParaRPr lang="zh-CN" altLang="en-US"/>
              </a:p>
            </p:txBody>
          </p:sp>
          <p:sp>
            <p:nvSpPr>
              <p:cNvPr id="16618" name="Freeform 599"/>
              <p:cNvSpPr/>
              <p:nvPr/>
            </p:nvSpPr>
            <p:spPr>
              <a:xfrm>
                <a:off x="7211219" y="1365250"/>
                <a:ext cx="185738" cy="200025"/>
              </a:xfrm>
              <a:custGeom>
                <a:avLst/>
                <a:gdLst>
                  <a:gd name="txL" fmla="*/ 0 w 24"/>
                  <a:gd name="txT" fmla="*/ 0 h 26"/>
                  <a:gd name="txR" fmla="*/ 24 w 24"/>
                  <a:gd name="txB" fmla="*/ 26 h 2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Lst>
                <a:rect l="txL" t="txT" r="txR" b="txB"/>
                <a:pathLst>
                  <a:path w="24" h="26">
                    <a:moveTo>
                      <a:pt x="2" y="18"/>
                    </a:moveTo>
                    <a:cubicBezTo>
                      <a:pt x="0" y="20"/>
                      <a:pt x="2" y="23"/>
                      <a:pt x="4" y="24"/>
                    </a:cubicBezTo>
                    <a:cubicBezTo>
                      <a:pt x="6" y="25"/>
                      <a:pt x="8" y="26"/>
                      <a:pt x="10" y="26"/>
                    </a:cubicBezTo>
                    <a:cubicBezTo>
                      <a:pt x="11" y="26"/>
                      <a:pt x="13" y="25"/>
                      <a:pt x="14" y="24"/>
                    </a:cubicBezTo>
                    <a:cubicBezTo>
                      <a:pt x="14" y="23"/>
                      <a:pt x="13" y="21"/>
                      <a:pt x="13" y="21"/>
                    </a:cubicBezTo>
                    <a:cubicBezTo>
                      <a:pt x="12" y="20"/>
                      <a:pt x="12" y="20"/>
                      <a:pt x="12" y="20"/>
                    </a:cubicBezTo>
                    <a:cubicBezTo>
                      <a:pt x="15" y="16"/>
                      <a:pt x="20" y="13"/>
                      <a:pt x="24" y="9"/>
                    </a:cubicBezTo>
                    <a:cubicBezTo>
                      <a:pt x="24" y="9"/>
                      <a:pt x="24" y="9"/>
                      <a:pt x="24" y="9"/>
                    </a:cubicBezTo>
                    <a:cubicBezTo>
                      <a:pt x="19" y="12"/>
                      <a:pt x="15" y="15"/>
                      <a:pt x="11" y="19"/>
                    </a:cubicBezTo>
                    <a:cubicBezTo>
                      <a:pt x="10" y="18"/>
                      <a:pt x="8" y="18"/>
                      <a:pt x="7" y="17"/>
                    </a:cubicBezTo>
                    <a:cubicBezTo>
                      <a:pt x="7" y="12"/>
                      <a:pt x="5" y="5"/>
                      <a:pt x="1" y="0"/>
                    </a:cubicBezTo>
                    <a:cubicBezTo>
                      <a:pt x="1" y="0"/>
                      <a:pt x="1" y="0"/>
                      <a:pt x="1" y="0"/>
                    </a:cubicBezTo>
                    <a:cubicBezTo>
                      <a:pt x="2" y="3"/>
                      <a:pt x="4" y="6"/>
                      <a:pt x="5" y="9"/>
                    </a:cubicBezTo>
                    <a:cubicBezTo>
                      <a:pt x="5" y="12"/>
                      <a:pt x="6" y="14"/>
                      <a:pt x="6" y="17"/>
                    </a:cubicBezTo>
                    <a:cubicBezTo>
                      <a:pt x="5" y="17"/>
                      <a:pt x="3" y="17"/>
                      <a:pt x="2" y="18"/>
                    </a:cubicBezTo>
                    <a:close/>
                  </a:path>
                </a:pathLst>
              </a:custGeom>
              <a:solidFill>
                <a:srgbClr val="FFFFFF">
                  <a:alpha val="100000"/>
                </a:srgbClr>
              </a:solidFill>
              <a:ln w="9525">
                <a:noFill/>
              </a:ln>
            </p:spPr>
            <p:txBody>
              <a:bodyPr/>
              <a:p>
                <a:endParaRPr lang="zh-CN" altLang="en-US"/>
              </a:p>
            </p:txBody>
          </p:sp>
          <p:sp>
            <p:nvSpPr>
              <p:cNvPr id="16619" name="Freeform 600"/>
              <p:cNvSpPr>
                <a:spLocks noEditPoints="1"/>
              </p:cNvSpPr>
              <p:nvPr/>
            </p:nvSpPr>
            <p:spPr>
              <a:xfrm>
                <a:off x="4598194" y="1111250"/>
                <a:ext cx="184150" cy="223838"/>
              </a:xfrm>
              <a:custGeom>
                <a:avLst/>
                <a:gdLst>
                  <a:gd name="txL" fmla="*/ 0 w 24"/>
                  <a:gd name="txT" fmla="*/ 0 h 29"/>
                  <a:gd name="txR" fmla="*/ 24 w 24"/>
                  <a:gd name="txB" fmla="*/ 29 h 2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4" h="29">
                    <a:moveTo>
                      <a:pt x="19" y="28"/>
                    </a:moveTo>
                    <a:cubicBezTo>
                      <a:pt x="19" y="28"/>
                      <a:pt x="19" y="28"/>
                      <a:pt x="19" y="28"/>
                    </a:cubicBezTo>
                    <a:cubicBezTo>
                      <a:pt x="19" y="28"/>
                      <a:pt x="19" y="29"/>
                      <a:pt x="20" y="28"/>
                    </a:cubicBezTo>
                    <a:cubicBezTo>
                      <a:pt x="24" y="24"/>
                      <a:pt x="21" y="15"/>
                      <a:pt x="19" y="10"/>
                    </a:cubicBezTo>
                    <a:cubicBezTo>
                      <a:pt x="17" y="5"/>
                      <a:pt x="11" y="0"/>
                      <a:pt x="5" y="2"/>
                    </a:cubicBezTo>
                    <a:cubicBezTo>
                      <a:pt x="0" y="3"/>
                      <a:pt x="2" y="10"/>
                      <a:pt x="4" y="14"/>
                    </a:cubicBezTo>
                    <a:cubicBezTo>
                      <a:pt x="6" y="20"/>
                      <a:pt x="12" y="27"/>
                      <a:pt x="19" y="28"/>
                    </a:cubicBezTo>
                    <a:close/>
                    <a:moveTo>
                      <a:pt x="13" y="5"/>
                    </a:moveTo>
                    <a:cubicBezTo>
                      <a:pt x="16" y="7"/>
                      <a:pt x="18" y="10"/>
                      <a:pt x="19" y="13"/>
                    </a:cubicBezTo>
                    <a:cubicBezTo>
                      <a:pt x="20" y="17"/>
                      <a:pt x="21" y="22"/>
                      <a:pt x="20" y="26"/>
                    </a:cubicBezTo>
                    <a:cubicBezTo>
                      <a:pt x="16" y="24"/>
                      <a:pt x="13" y="23"/>
                      <a:pt x="10" y="20"/>
                    </a:cubicBezTo>
                    <a:cubicBezTo>
                      <a:pt x="8" y="17"/>
                      <a:pt x="4" y="12"/>
                      <a:pt x="4" y="8"/>
                    </a:cubicBezTo>
                    <a:cubicBezTo>
                      <a:pt x="4" y="1"/>
                      <a:pt x="10" y="3"/>
                      <a:pt x="13" y="5"/>
                    </a:cubicBezTo>
                    <a:close/>
                  </a:path>
                </a:pathLst>
              </a:custGeom>
              <a:solidFill>
                <a:srgbClr val="FFFFFF">
                  <a:alpha val="100000"/>
                </a:srgbClr>
              </a:solidFill>
              <a:ln w="9525">
                <a:noFill/>
              </a:ln>
            </p:spPr>
            <p:txBody>
              <a:bodyPr/>
              <a:p>
                <a:endParaRPr lang="zh-CN" altLang="en-US"/>
              </a:p>
            </p:txBody>
          </p:sp>
          <p:sp>
            <p:nvSpPr>
              <p:cNvPr id="16620" name="Freeform 601"/>
              <p:cNvSpPr>
                <a:spLocks noEditPoints="1"/>
              </p:cNvSpPr>
              <p:nvPr/>
            </p:nvSpPr>
            <p:spPr>
              <a:xfrm>
                <a:off x="4404519" y="1235075"/>
                <a:ext cx="293688" cy="146050"/>
              </a:xfrm>
              <a:custGeom>
                <a:avLst/>
                <a:gdLst>
                  <a:gd name="txL" fmla="*/ 0 w 38"/>
                  <a:gd name="txT" fmla="*/ 0 h 19"/>
                  <a:gd name="txR" fmla="*/ 38 w 38"/>
                  <a:gd name="txB" fmla="*/ 19 h 19"/>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8" h="19">
                    <a:moveTo>
                      <a:pt x="37" y="15"/>
                    </a:moveTo>
                    <a:cubicBezTo>
                      <a:pt x="38" y="14"/>
                      <a:pt x="37" y="13"/>
                      <a:pt x="36" y="13"/>
                    </a:cubicBezTo>
                    <a:cubicBezTo>
                      <a:pt x="36" y="13"/>
                      <a:pt x="36" y="13"/>
                      <a:pt x="36" y="13"/>
                    </a:cubicBezTo>
                    <a:cubicBezTo>
                      <a:pt x="28" y="0"/>
                      <a:pt x="9" y="3"/>
                      <a:pt x="0" y="14"/>
                    </a:cubicBezTo>
                    <a:cubicBezTo>
                      <a:pt x="0" y="15"/>
                      <a:pt x="1" y="16"/>
                      <a:pt x="2" y="15"/>
                    </a:cubicBezTo>
                    <a:cubicBezTo>
                      <a:pt x="11" y="12"/>
                      <a:pt x="18" y="17"/>
                      <a:pt x="27" y="18"/>
                    </a:cubicBezTo>
                    <a:cubicBezTo>
                      <a:pt x="31" y="19"/>
                      <a:pt x="35" y="18"/>
                      <a:pt x="37" y="15"/>
                    </a:cubicBezTo>
                    <a:close/>
                    <a:moveTo>
                      <a:pt x="15" y="12"/>
                    </a:moveTo>
                    <a:cubicBezTo>
                      <a:pt x="11" y="11"/>
                      <a:pt x="8" y="11"/>
                      <a:pt x="5" y="12"/>
                    </a:cubicBezTo>
                    <a:cubicBezTo>
                      <a:pt x="14" y="5"/>
                      <a:pt x="29" y="3"/>
                      <a:pt x="35" y="14"/>
                    </a:cubicBezTo>
                    <a:cubicBezTo>
                      <a:pt x="29" y="18"/>
                      <a:pt x="22" y="13"/>
                      <a:pt x="15" y="12"/>
                    </a:cubicBezTo>
                    <a:close/>
                  </a:path>
                </a:pathLst>
              </a:custGeom>
              <a:solidFill>
                <a:srgbClr val="FFFFFF">
                  <a:alpha val="100000"/>
                </a:srgbClr>
              </a:solidFill>
              <a:ln w="9525">
                <a:noFill/>
              </a:ln>
            </p:spPr>
            <p:txBody>
              <a:bodyPr/>
              <a:p>
                <a:endParaRPr lang="zh-CN" altLang="en-US"/>
              </a:p>
            </p:txBody>
          </p:sp>
          <p:sp>
            <p:nvSpPr>
              <p:cNvPr id="16621" name="Freeform 602"/>
              <p:cNvSpPr>
                <a:spLocks noEditPoints="1"/>
              </p:cNvSpPr>
              <p:nvPr/>
            </p:nvSpPr>
            <p:spPr>
              <a:xfrm>
                <a:off x="4234656" y="1033463"/>
                <a:ext cx="687388" cy="547688"/>
              </a:xfrm>
              <a:custGeom>
                <a:avLst/>
                <a:gdLst>
                  <a:gd name="txL" fmla="*/ 0 w 89"/>
                  <a:gd name="txT" fmla="*/ 0 h 71"/>
                  <a:gd name="txR" fmla="*/ 89 w 89"/>
                  <a:gd name="txB" fmla="*/ 71 h 7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9" h="71">
                    <a:moveTo>
                      <a:pt x="86" y="25"/>
                    </a:moveTo>
                    <a:cubicBezTo>
                      <a:pt x="86" y="25"/>
                      <a:pt x="85" y="25"/>
                      <a:pt x="85" y="25"/>
                    </a:cubicBezTo>
                    <a:cubicBezTo>
                      <a:pt x="85" y="25"/>
                      <a:pt x="84" y="25"/>
                      <a:pt x="84" y="26"/>
                    </a:cubicBezTo>
                    <a:cubicBezTo>
                      <a:pt x="84" y="26"/>
                      <a:pt x="84" y="26"/>
                      <a:pt x="84" y="27"/>
                    </a:cubicBezTo>
                    <a:cubicBezTo>
                      <a:pt x="84" y="27"/>
                      <a:pt x="84" y="27"/>
                      <a:pt x="84" y="27"/>
                    </a:cubicBezTo>
                    <a:cubicBezTo>
                      <a:pt x="83" y="28"/>
                      <a:pt x="82" y="30"/>
                      <a:pt x="82" y="31"/>
                    </a:cubicBezTo>
                    <a:cubicBezTo>
                      <a:pt x="81" y="33"/>
                      <a:pt x="80" y="35"/>
                      <a:pt x="79" y="36"/>
                    </a:cubicBezTo>
                    <a:cubicBezTo>
                      <a:pt x="79" y="36"/>
                      <a:pt x="79" y="36"/>
                      <a:pt x="79" y="36"/>
                    </a:cubicBezTo>
                    <a:cubicBezTo>
                      <a:pt x="80" y="35"/>
                      <a:pt x="80" y="33"/>
                      <a:pt x="80" y="32"/>
                    </a:cubicBezTo>
                    <a:cubicBezTo>
                      <a:pt x="80" y="30"/>
                      <a:pt x="80" y="28"/>
                      <a:pt x="80" y="26"/>
                    </a:cubicBezTo>
                    <a:cubicBezTo>
                      <a:pt x="80" y="26"/>
                      <a:pt x="80" y="26"/>
                      <a:pt x="80" y="26"/>
                    </a:cubicBezTo>
                    <a:cubicBezTo>
                      <a:pt x="81" y="27"/>
                      <a:pt x="82" y="27"/>
                      <a:pt x="82" y="26"/>
                    </a:cubicBezTo>
                    <a:cubicBezTo>
                      <a:pt x="83" y="25"/>
                      <a:pt x="82" y="23"/>
                      <a:pt x="81" y="23"/>
                    </a:cubicBezTo>
                    <a:cubicBezTo>
                      <a:pt x="80" y="23"/>
                      <a:pt x="79" y="23"/>
                      <a:pt x="79" y="24"/>
                    </a:cubicBezTo>
                    <a:cubicBezTo>
                      <a:pt x="79" y="24"/>
                      <a:pt x="79" y="24"/>
                      <a:pt x="79" y="24"/>
                    </a:cubicBezTo>
                    <a:cubicBezTo>
                      <a:pt x="79" y="24"/>
                      <a:pt x="79" y="24"/>
                      <a:pt x="79" y="24"/>
                    </a:cubicBezTo>
                    <a:cubicBezTo>
                      <a:pt x="79" y="24"/>
                      <a:pt x="79" y="24"/>
                      <a:pt x="79" y="25"/>
                    </a:cubicBezTo>
                    <a:cubicBezTo>
                      <a:pt x="79" y="25"/>
                      <a:pt x="79" y="25"/>
                      <a:pt x="79" y="25"/>
                    </a:cubicBezTo>
                    <a:cubicBezTo>
                      <a:pt x="79" y="25"/>
                      <a:pt x="79" y="25"/>
                      <a:pt x="79" y="25"/>
                    </a:cubicBezTo>
                    <a:cubicBezTo>
                      <a:pt x="79" y="25"/>
                      <a:pt x="79" y="25"/>
                      <a:pt x="79" y="25"/>
                    </a:cubicBezTo>
                    <a:cubicBezTo>
                      <a:pt x="79" y="28"/>
                      <a:pt x="79" y="30"/>
                      <a:pt x="78" y="32"/>
                    </a:cubicBezTo>
                    <a:cubicBezTo>
                      <a:pt x="78" y="34"/>
                      <a:pt x="78" y="35"/>
                      <a:pt x="78" y="36"/>
                    </a:cubicBezTo>
                    <a:cubicBezTo>
                      <a:pt x="76" y="36"/>
                      <a:pt x="74" y="36"/>
                      <a:pt x="73" y="37"/>
                    </a:cubicBezTo>
                    <a:cubicBezTo>
                      <a:pt x="72" y="38"/>
                      <a:pt x="72" y="39"/>
                      <a:pt x="72" y="40"/>
                    </a:cubicBezTo>
                    <a:cubicBezTo>
                      <a:pt x="72" y="40"/>
                      <a:pt x="71" y="40"/>
                      <a:pt x="71" y="40"/>
                    </a:cubicBezTo>
                    <a:cubicBezTo>
                      <a:pt x="75" y="31"/>
                      <a:pt x="78" y="19"/>
                      <a:pt x="71" y="11"/>
                    </a:cubicBezTo>
                    <a:cubicBezTo>
                      <a:pt x="65" y="2"/>
                      <a:pt x="51" y="0"/>
                      <a:pt x="43" y="8"/>
                    </a:cubicBezTo>
                    <a:cubicBezTo>
                      <a:pt x="41" y="11"/>
                      <a:pt x="42" y="13"/>
                      <a:pt x="40" y="16"/>
                    </a:cubicBezTo>
                    <a:cubicBezTo>
                      <a:pt x="36" y="22"/>
                      <a:pt x="25" y="25"/>
                      <a:pt x="19" y="30"/>
                    </a:cubicBezTo>
                    <a:cubicBezTo>
                      <a:pt x="10" y="37"/>
                      <a:pt x="0" y="47"/>
                      <a:pt x="3" y="59"/>
                    </a:cubicBezTo>
                    <a:cubicBezTo>
                      <a:pt x="3" y="60"/>
                      <a:pt x="4" y="61"/>
                      <a:pt x="5" y="61"/>
                    </a:cubicBezTo>
                    <a:cubicBezTo>
                      <a:pt x="8" y="59"/>
                      <a:pt x="8" y="59"/>
                      <a:pt x="11" y="57"/>
                    </a:cubicBezTo>
                    <a:cubicBezTo>
                      <a:pt x="21" y="50"/>
                      <a:pt x="27" y="46"/>
                      <a:pt x="40" y="50"/>
                    </a:cubicBezTo>
                    <a:cubicBezTo>
                      <a:pt x="44" y="51"/>
                      <a:pt x="48" y="53"/>
                      <a:pt x="51" y="53"/>
                    </a:cubicBezTo>
                    <a:cubicBezTo>
                      <a:pt x="49" y="56"/>
                      <a:pt x="47" y="58"/>
                      <a:pt x="46" y="61"/>
                    </a:cubicBezTo>
                    <a:cubicBezTo>
                      <a:pt x="45" y="62"/>
                      <a:pt x="46" y="62"/>
                      <a:pt x="46" y="63"/>
                    </a:cubicBezTo>
                    <a:cubicBezTo>
                      <a:pt x="46" y="63"/>
                      <a:pt x="46" y="63"/>
                      <a:pt x="46" y="63"/>
                    </a:cubicBezTo>
                    <a:cubicBezTo>
                      <a:pt x="50" y="71"/>
                      <a:pt x="59" y="60"/>
                      <a:pt x="62" y="57"/>
                    </a:cubicBezTo>
                    <a:cubicBezTo>
                      <a:pt x="63" y="56"/>
                      <a:pt x="65" y="55"/>
                      <a:pt x="67" y="54"/>
                    </a:cubicBezTo>
                    <a:cubicBezTo>
                      <a:pt x="66" y="56"/>
                      <a:pt x="66" y="58"/>
                      <a:pt x="68" y="60"/>
                    </a:cubicBezTo>
                    <a:cubicBezTo>
                      <a:pt x="68" y="60"/>
                      <a:pt x="68" y="60"/>
                      <a:pt x="68" y="60"/>
                    </a:cubicBezTo>
                    <a:cubicBezTo>
                      <a:pt x="69" y="58"/>
                      <a:pt x="68" y="56"/>
                      <a:pt x="68" y="55"/>
                    </a:cubicBezTo>
                    <a:cubicBezTo>
                      <a:pt x="68" y="54"/>
                      <a:pt x="68" y="53"/>
                      <a:pt x="68" y="53"/>
                    </a:cubicBezTo>
                    <a:cubicBezTo>
                      <a:pt x="68" y="52"/>
                      <a:pt x="69" y="52"/>
                      <a:pt x="69" y="52"/>
                    </a:cubicBezTo>
                    <a:cubicBezTo>
                      <a:pt x="69" y="53"/>
                      <a:pt x="69" y="53"/>
                      <a:pt x="69" y="54"/>
                    </a:cubicBezTo>
                    <a:cubicBezTo>
                      <a:pt x="69" y="55"/>
                      <a:pt x="70" y="57"/>
                      <a:pt x="71" y="58"/>
                    </a:cubicBezTo>
                    <a:cubicBezTo>
                      <a:pt x="71" y="58"/>
                      <a:pt x="71" y="58"/>
                      <a:pt x="71" y="58"/>
                    </a:cubicBezTo>
                    <a:cubicBezTo>
                      <a:pt x="71" y="56"/>
                      <a:pt x="70" y="55"/>
                      <a:pt x="70" y="54"/>
                    </a:cubicBezTo>
                    <a:cubicBezTo>
                      <a:pt x="70" y="53"/>
                      <a:pt x="70" y="52"/>
                      <a:pt x="70" y="51"/>
                    </a:cubicBezTo>
                    <a:cubicBezTo>
                      <a:pt x="71" y="50"/>
                      <a:pt x="73" y="48"/>
                      <a:pt x="74" y="46"/>
                    </a:cubicBezTo>
                    <a:cubicBezTo>
                      <a:pt x="74" y="46"/>
                      <a:pt x="74" y="46"/>
                      <a:pt x="74" y="45"/>
                    </a:cubicBezTo>
                    <a:cubicBezTo>
                      <a:pt x="74" y="45"/>
                      <a:pt x="74" y="45"/>
                      <a:pt x="74" y="45"/>
                    </a:cubicBezTo>
                    <a:cubicBezTo>
                      <a:pt x="77" y="47"/>
                      <a:pt x="81" y="45"/>
                      <a:pt x="82" y="42"/>
                    </a:cubicBezTo>
                    <a:cubicBezTo>
                      <a:pt x="82" y="42"/>
                      <a:pt x="82" y="42"/>
                      <a:pt x="82" y="42"/>
                    </a:cubicBezTo>
                    <a:cubicBezTo>
                      <a:pt x="83" y="42"/>
                      <a:pt x="83" y="41"/>
                      <a:pt x="83" y="41"/>
                    </a:cubicBezTo>
                    <a:cubicBezTo>
                      <a:pt x="83" y="40"/>
                      <a:pt x="83" y="40"/>
                      <a:pt x="83" y="40"/>
                    </a:cubicBezTo>
                    <a:cubicBezTo>
                      <a:pt x="83" y="40"/>
                      <a:pt x="83" y="39"/>
                      <a:pt x="82" y="38"/>
                    </a:cubicBezTo>
                    <a:cubicBezTo>
                      <a:pt x="82" y="38"/>
                      <a:pt x="81" y="37"/>
                      <a:pt x="81" y="37"/>
                    </a:cubicBezTo>
                    <a:cubicBezTo>
                      <a:pt x="82" y="36"/>
                      <a:pt x="82" y="34"/>
                      <a:pt x="83" y="33"/>
                    </a:cubicBezTo>
                    <a:cubicBezTo>
                      <a:pt x="84" y="31"/>
                      <a:pt x="85" y="30"/>
                      <a:pt x="85" y="28"/>
                    </a:cubicBezTo>
                    <a:cubicBezTo>
                      <a:pt x="85" y="29"/>
                      <a:pt x="86" y="29"/>
                      <a:pt x="87" y="29"/>
                    </a:cubicBezTo>
                    <a:cubicBezTo>
                      <a:pt x="89" y="29"/>
                      <a:pt x="89" y="25"/>
                      <a:pt x="86" y="25"/>
                    </a:cubicBezTo>
                    <a:close/>
                    <a:moveTo>
                      <a:pt x="30" y="45"/>
                    </a:moveTo>
                    <a:cubicBezTo>
                      <a:pt x="25" y="45"/>
                      <a:pt x="20" y="46"/>
                      <a:pt x="16" y="49"/>
                    </a:cubicBezTo>
                    <a:cubicBezTo>
                      <a:pt x="14" y="50"/>
                      <a:pt x="13" y="52"/>
                      <a:pt x="11" y="52"/>
                    </a:cubicBezTo>
                    <a:cubicBezTo>
                      <a:pt x="8" y="56"/>
                      <a:pt x="5" y="56"/>
                      <a:pt x="7" y="50"/>
                    </a:cubicBezTo>
                    <a:cubicBezTo>
                      <a:pt x="9" y="43"/>
                      <a:pt x="12" y="39"/>
                      <a:pt x="18" y="35"/>
                    </a:cubicBezTo>
                    <a:cubicBezTo>
                      <a:pt x="25" y="28"/>
                      <a:pt x="33" y="24"/>
                      <a:pt x="43" y="20"/>
                    </a:cubicBezTo>
                    <a:cubicBezTo>
                      <a:pt x="43" y="20"/>
                      <a:pt x="44" y="20"/>
                      <a:pt x="44" y="19"/>
                    </a:cubicBezTo>
                    <a:cubicBezTo>
                      <a:pt x="48" y="8"/>
                      <a:pt x="54" y="4"/>
                      <a:pt x="62" y="6"/>
                    </a:cubicBezTo>
                    <a:cubicBezTo>
                      <a:pt x="67" y="9"/>
                      <a:pt x="71" y="13"/>
                      <a:pt x="73" y="18"/>
                    </a:cubicBezTo>
                    <a:cubicBezTo>
                      <a:pt x="75" y="26"/>
                      <a:pt x="72" y="33"/>
                      <a:pt x="70" y="41"/>
                    </a:cubicBezTo>
                    <a:cubicBezTo>
                      <a:pt x="65" y="42"/>
                      <a:pt x="59" y="46"/>
                      <a:pt x="55" y="50"/>
                    </a:cubicBezTo>
                    <a:cubicBezTo>
                      <a:pt x="47" y="51"/>
                      <a:pt x="38" y="45"/>
                      <a:pt x="30" y="45"/>
                    </a:cubicBezTo>
                    <a:close/>
                    <a:moveTo>
                      <a:pt x="69" y="49"/>
                    </a:moveTo>
                    <a:cubicBezTo>
                      <a:pt x="68" y="49"/>
                      <a:pt x="68" y="50"/>
                      <a:pt x="68" y="50"/>
                    </a:cubicBezTo>
                    <a:cubicBezTo>
                      <a:pt x="65" y="52"/>
                      <a:pt x="62" y="55"/>
                      <a:pt x="61" y="56"/>
                    </a:cubicBezTo>
                    <a:cubicBezTo>
                      <a:pt x="59" y="57"/>
                      <a:pt x="51" y="67"/>
                      <a:pt x="48" y="62"/>
                    </a:cubicBezTo>
                    <a:cubicBezTo>
                      <a:pt x="48" y="62"/>
                      <a:pt x="47" y="62"/>
                      <a:pt x="47" y="62"/>
                    </a:cubicBezTo>
                    <a:cubicBezTo>
                      <a:pt x="50" y="58"/>
                      <a:pt x="52" y="55"/>
                      <a:pt x="55" y="52"/>
                    </a:cubicBezTo>
                    <a:cubicBezTo>
                      <a:pt x="56" y="52"/>
                      <a:pt x="57" y="51"/>
                      <a:pt x="58" y="50"/>
                    </a:cubicBezTo>
                    <a:cubicBezTo>
                      <a:pt x="62" y="47"/>
                      <a:pt x="67" y="44"/>
                      <a:pt x="72" y="42"/>
                    </a:cubicBezTo>
                    <a:cubicBezTo>
                      <a:pt x="72" y="42"/>
                      <a:pt x="72" y="43"/>
                      <a:pt x="73" y="44"/>
                    </a:cubicBezTo>
                    <a:cubicBezTo>
                      <a:pt x="72" y="45"/>
                      <a:pt x="71" y="47"/>
                      <a:pt x="69" y="49"/>
                    </a:cubicBezTo>
                    <a:close/>
                    <a:moveTo>
                      <a:pt x="82" y="41"/>
                    </a:moveTo>
                    <a:cubicBezTo>
                      <a:pt x="80" y="42"/>
                      <a:pt x="79" y="43"/>
                      <a:pt x="78" y="44"/>
                    </a:cubicBezTo>
                    <a:cubicBezTo>
                      <a:pt x="77" y="44"/>
                      <a:pt x="75" y="44"/>
                      <a:pt x="75" y="43"/>
                    </a:cubicBezTo>
                    <a:cubicBezTo>
                      <a:pt x="74" y="43"/>
                      <a:pt x="74" y="41"/>
                      <a:pt x="74" y="40"/>
                    </a:cubicBezTo>
                    <a:cubicBezTo>
                      <a:pt x="74" y="38"/>
                      <a:pt x="76" y="37"/>
                      <a:pt x="78" y="38"/>
                    </a:cubicBezTo>
                    <a:cubicBezTo>
                      <a:pt x="78" y="38"/>
                      <a:pt x="78" y="38"/>
                      <a:pt x="78" y="39"/>
                    </a:cubicBezTo>
                    <a:cubicBezTo>
                      <a:pt x="78" y="39"/>
                      <a:pt x="79" y="39"/>
                      <a:pt x="79" y="39"/>
                    </a:cubicBezTo>
                    <a:cubicBezTo>
                      <a:pt x="79" y="38"/>
                      <a:pt x="79" y="38"/>
                      <a:pt x="79" y="38"/>
                    </a:cubicBezTo>
                    <a:cubicBezTo>
                      <a:pt x="79" y="38"/>
                      <a:pt x="79" y="38"/>
                      <a:pt x="79" y="38"/>
                    </a:cubicBezTo>
                    <a:cubicBezTo>
                      <a:pt x="81" y="39"/>
                      <a:pt x="82" y="40"/>
                      <a:pt x="82" y="41"/>
                    </a:cubicBezTo>
                    <a:close/>
                  </a:path>
                </a:pathLst>
              </a:custGeom>
              <a:solidFill>
                <a:srgbClr val="FFFFFF">
                  <a:alpha val="100000"/>
                </a:srgbClr>
              </a:solidFill>
              <a:ln w="9525">
                <a:noFill/>
              </a:ln>
            </p:spPr>
            <p:txBody>
              <a:bodyPr/>
              <a:p>
                <a:endParaRPr lang="zh-CN" altLang="en-US"/>
              </a:p>
            </p:txBody>
          </p:sp>
          <p:sp>
            <p:nvSpPr>
              <p:cNvPr id="16622" name="Freeform 603"/>
              <p:cNvSpPr/>
              <p:nvPr/>
            </p:nvSpPr>
            <p:spPr>
              <a:xfrm>
                <a:off x="4782344" y="1419225"/>
                <a:ext cx="23813" cy="53975"/>
              </a:xfrm>
              <a:custGeom>
                <a:avLst/>
                <a:gdLst>
                  <a:gd name="txL" fmla="*/ 0 w 3"/>
                  <a:gd name="txT" fmla="*/ 0 h 7"/>
                  <a:gd name="txR" fmla="*/ 3 w 3"/>
                  <a:gd name="txB" fmla="*/ 7 h 7"/>
                </a:gdLst>
                <a:ahLst/>
                <a:cxnLst>
                  <a:cxn ang="0">
                    <a:pos x="0" y="0"/>
                  </a:cxn>
                  <a:cxn ang="0">
                    <a:pos x="2147483647" y="2147483647"/>
                  </a:cxn>
                  <a:cxn ang="0">
                    <a:pos x="2147483647" y="2147483647"/>
                  </a:cxn>
                  <a:cxn ang="0">
                    <a:pos x="2147483647" y="0"/>
                  </a:cxn>
                  <a:cxn ang="0">
                    <a:pos x="0" y="0"/>
                  </a:cxn>
                </a:cxnLst>
                <a:rect l="txL" t="txT" r="txR" b="txB"/>
                <a:pathLst>
                  <a:path w="3" h="7">
                    <a:moveTo>
                      <a:pt x="0" y="0"/>
                    </a:moveTo>
                    <a:cubicBezTo>
                      <a:pt x="1" y="2"/>
                      <a:pt x="1" y="5"/>
                      <a:pt x="2" y="7"/>
                    </a:cubicBezTo>
                    <a:cubicBezTo>
                      <a:pt x="2" y="7"/>
                      <a:pt x="2" y="7"/>
                      <a:pt x="2" y="7"/>
                    </a:cubicBezTo>
                    <a:cubicBezTo>
                      <a:pt x="3" y="5"/>
                      <a:pt x="2" y="2"/>
                      <a:pt x="1" y="0"/>
                    </a:cubicBezTo>
                    <a:cubicBezTo>
                      <a:pt x="1" y="0"/>
                      <a:pt x="0" y="0"/>
                      <a:pt x="0" y="0"/>
                    </a:cubicBezTo>
                    <a:close/>
                  </a:path>
                </a:pathLst>
              </a:custGeom>
              <a:solidFill>
                <a:srgbClr val="FFFFFF">
                  <a:alpha val="100000"/>
                </a:srgbClr>
              </a:solidFill>
              <a:ln w="9525">
                <a:noFill/>
              </a:ln>
            </p:spPr>
            <p:txBody>
              <a:bodyPr/>
              <a:p>
                <a:endParaRPr lang="zh-CN" altLang="en-US"/>
              </a:p>
            </p:txBody>
          </p:sp>
          <p:sp>
            <p:nvSpPr>
              <p:cNvPr id="16623" name="Freeform 604"/>
              <p:cNvSpPr/>
              <p:nvPr/>
            </p:nvSpPr>
            <p:spPr>
              <a:xfrm>
                <a:off x="4798219" y="1403350"/>
                <a:ext cx="23813" cy="69850"/>
              </a:xfrm>
              <a:custGeom>
                <a:avLst/>
                <a:gdLst>
                  <a:gd name="txL" fmla="*/ 0 w 3"/>
                  <a:gd name="txT" fmla="*/ 0 h 9"/>
                  <a:gd name="txR" fmla="*/ 3 w 3"/>
                  <a:gd name="txB" fmla="*/ 9 h 9"/>
                </a:gdLst>
                <a:ahLst/>
                <a:cxnLst>
                  <a:cxn ang="0">
                    <a:pos x="0" y="0"/>
                  </a:cxn>
                  <a:cxn ang="0">
                    <a:pos x="2147483647" y="2147483647"/>
                  </a:cxn>
                  <a:cxn ang="0">
                    <a:pos x="2147483647" y="2147483647"/>
                  </a:cxn>
                  <a:cxn ang="0">
                    <a:pos x="2147483647" y="2147483647"/>
                  </a:cxn>
                  <a:cxn ang="0">
                    <a:pos x="2147483647" y="0"/>
                  </a:cxn>
                  <a:cxn ang="0">
                    <a:pos x="0" y="0"/>
                  </a:cxn>
                </a:cxnLst>
                <a:rect l="txL" t="txT" r="txR" b="txB"/>
                <a:pathLst>
                  <a:path w="3" h="9">
                    <a:moveTo>
                      <a:pt x="0" y="0"/>
                    </a:moveTo>
                    <a:cubicBezTo>
                      <a:pt x="1" y="2"/>
                      <a:pt x="1" y="3"/>
                      <a:pt x="1" y="5"/>
                    </a:cubicBezTo>
                    <a:cubicBezTo>
                      <a:pt x="2" y="6"/>
                      <a:pt x="2" y="7"/>
                      <a:pt x="2" y="8"/>
                    </a:cubicBezTo>
                    <a:cubicBezTo>
                      <a:pt x="2" y="9"/>
                      <a:pt x="3" y="9"/>
                      <a:pt x="3" y="8"/>
                    </a:cubicBezTo>
                    <a:cubicBezTo>
                      <a:pt x="3" y="6"/>
                      <a:pt x="2" y="2"/>
                      <a:pt x="1" y="0"/>
                    </a:cubicBezTo>
                    <a:cubicBezTo>
                      <a:pt x="1" y="0"/>
                      <a:pt x="0" y="0"/>
                      <a:pt x="0" y="0"/>
                    </a:cubicBezTo>
                    <a:close/>
                  </a:path>
                </a:pathLst>
              </a:custGeom>
              <a:solidFill>
                <a:srgbClr val="FFFFFF">
                  <a:alpha val="100000"/>
                </a:srgbClr>
              </a:solidFill>
              <a:ln w="9525">
                <a:noFill/>
              </a:ln>
            </p:spPr>
            <p:txBody>
              <a:bodyPr/>
              <a:p>
                <a:endParaRPr lang="zh-CN" altLang="en-US"/>
              </a:p>
            </p:txBody>
          </p:sp>
          <p:sp>
            <p:nvSpPr>
              <p:cNvPr id="16624" name="Freeform 605"/>
              <p:cNvSpPr>
                <a:spLocks noEditPoints="1"/>
              </p:cNvSpPr>
              <p:nvPr/>
            </p:nvSpPr>
            <p:spPr>
              <a:xfrm>
                <a:off x="7596981" y="2992438"/>
                <a:ext cx="585788" cy="609600"/>
              </a:xfrm>
              <a:custGeom>
                <a:avLst/>
                <a:gdLst>
                  <a:gd name="txL" fmla="*/ 0 w 76"/>
                  <a:gd name="txT" fmla="*/ 0 h 79"/>
                  <a:gd name="txR" fmla="*/ 76 w 76"/>
                  <a:gd name="txB" fmla="*/ 79 h 7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6" h="79">
                    <a:moveTo>
                      <a:pt x="70" y="33"/>
                    </a:moveTo>
                    <a:cubicBezTo>
                      <a:pt x="73" y="28"/>
                      <a:pt x="75" y="23"/>
                      <a:pt x="70" y="18"/>
                    </a:cubicBezTo>
                    <a:cubicBezTo>
                      <a:pt x="61" y="9"/>
                      <a:pt x="51" y="18"/>
                      <a:pt x="43" y="24"/>
                    </a:cubicBezTo>
                    <a:cubicBezTo>
                      <a:pt x="41" y="25"/>
                      <a:pt x="43" y="27"/>
                      <a:pt x="44" y="25"/>
                    </a:cubicBezTo>
                    <a:cubicBezTo>
                      <a:pt x="49" y="19"/>
                      <a:pt x="57" y="13"/>
                      <a:pt x="65" y="17"/>
                    </a:cubicBezTo>
                    <a:cubicBezTo>
                      <a:pt x="76" y="22"/>
                      <a:pt x="72" y="32"/>
                      <a:pt x="64" y="35"/>
                    </a:cubicBezTo>
                    <a:cubicBezTo>
                      <a:pt x="63" y="35"/>
                      <a:pt x="63" y="36"/>
                      <a:pt x="64" y="36"/>
                    </a:cubicBezTo>
                    <a:cubicBezTo>
                      <a:pt x="72" y="47"/>
                      <a:pt x="71" y="59"/>
                      <a:pt x="64" y="69"/>
                    </a:cubicBezTo>
                    <a:cubicBezTo>
                      <a:pt x="63" y="71"/>
                      <a:pt x="62" y="76"/>
                      <a:pt x="59" y="75"/>
                    </a:cubicBezTo>
                    <a:cubicBezTo>
                      <a:pt x="58" y="75"/>
                      <a:pt x="58" y="67"/>
                      <a:pt x="58" y="66"/>
                    </a:cubicBezTo>
                    <a:cubicBezTo>
                      <a:pt x="56" y="56"/>
                      <a:pt x="47" y="48"/>
                      <a:pt x="40" y="41"/>
                    </a:cubicBezTo>
                    <a:cubicBezTo>
                      <a:pt x="41" y="36"/>
                      <a:pt x="42" y="31"/>
                      <a:pt x="42" y="26"/>
                    </a:cubicBezTo>
                    <a:cubicBezTo>
                      <a:pt x="42" y="26"/>
                      <a:pt x="42" y="25"/>
                      <a:pt x="41" y="24"/>
                    </a:cubicBezTo>
                    <a:cubicBezTo>
                      <a:pt x="44" y="22"/>
                      <a:pt x="46" y="19"/>
                      <a:pt x="43" y="17"/>
                    </a:cubicBezTo>
                    <a:cubicBezTo>
                      <a:pt x="43" y="17"/>
                      <a:pt x="43" y="17"/>
                      <a:pt x="43" y="17"/>
                    </a:cubicBezTo>
                    <a:cubicBezTo>
                      <a:pt x="43" y="17"/>
                      <a:pt x="43" y="17"/>
                      <a:pt x="43" y="16"/>
                    </a:cubicBezTo>
                    <a:cubicBezTo>
                      <a:pt x="43" y="14"/>
                      <a:pt x="46" y="10"/>
                      <a:pt x="47" y="9"/>
                    </a:cubicBezTo>
                    <a:cubicBezTo>
                      <a:pt x="49" y="7"/>
                      <a:pt x="50" y="6"/>
                      <a:pt x="52" y="5"/>
                    </a:cubicBezTo>
                    <a:cubicBezTo>
                      <a:pt x="52" y="5"/>
                      <a:pt x="54" y="5"/>
                      <a:pt x="55" y="5"/>
                    </a:cubicBezTo>
                    <a:cubicBezTo>
                      <a:pt x="57" y="2"/>
                      <a:pt x="54" y="0"/>
                      <a:pt x="51" y="1"/>
                    </a:cubicBezTo>
                    <a:cubicBezTo>
                      <a:pt x="51" y="1"/>
                      <a:pt x="51" y="2"/>
                      <a:pt x="51" y="2"/>
                    </a:cubicBezTo>
                    <a:cubicBezTo>
                      <a:pt x="51" y="2"/>
                      <a:pt x="51" y="2"/>
                      <a:pt x="51" y="2"/>
                    </a:cubicBezTo>
                    <a:cubicBezTo>
                      <a:pt x="51" y="3"/>
                      <a:pt x="51" y="3"/>
                      <a:pt x="51" y="4"/>
                    </a:cubicBezTo>
                    <a:cubicBezTo>
                      <a:pt x="49" y="5"/>
                      <a:pt x="48" y="7"/>
                      <a:pt x="46" y="8"/>
                    </a:cubicBezTo>
                    <a:cubicBezTo>
                      <a:pt x="46" y="9"/>
                      <a:pt x="45" y="10"/>
                      <a:pt x="44" y="11"/>
                    </a:cubicBezTo>
                    <a:cubicBezTo>
                      <a:pt x="43" y="13"/>
                      <a:pt x="42" y="15"/>
                      <a:pt x="41" y="16"/>
                    </a:cubicBezTo>
                    <a:cubicBezTo>
                      <a:pt x="41" y="16"/>
                      <a:pt x="41" y="16"/>
                      <a:pt x="41" y="16"/>
                    </a:cubicBezTo>
                    <a:cubicBezTo>
                      <a:pt x="41" y="16"/>
                      <a:pt x="40" y="16"/>
                      <a:pt x="40" y="16"/>
                    </a:cubicBezTo>
                    <a:cubicBezTo>
                      <a:pt x="40" y="16"/>
                      <a:pt x="40" y="16"/>
                      <a:pt x="40" y="16"/>
                    </a:cubicBezTo>
                    <a:cubicBezTo>
                      <a:pt x="39" y="15"/>
                      <a:pt x="38" y="16"/>
                      <a:pt x="37" y="16"/>
                    </a:cubicBezTo>
                    <a:cubicBezTo>
                      <a:pt x="35" y="12"/>
                      <a:pt x="33" y="8"/>
                      <a:pt x="29" y="5"/>
                    </a:cubicBezTo>
                    <a:cubicBezTo>
                      <a:pt x="30" y="5"/>
                      <a:pt x="30" y="4"/>
                      <a:pt x="30" y="4"/>
                    </a:cubicBezTo>
                    <a:cubicBezTo>
                      <a:pt x="30" y="3"/>
                      <a:pt x="29" y="2"/>
                      <a:pt x="28" y="3"/>
                    </a:cubicBezTo>
                    <a:cubicBezTo>
                      <a:pt x="28" y="2"/>
                      <a:pt x="28" y="2"/>
                      <a:pt x="28" y="2"/>
                    </a:cubicBezTo>
                    <a:cubicBezTo>
                      <a:pt x="24" y="1"/>
                      <a:pt x="24" y="7"/>
                      <a:pt x="28" y="6"/>
                    </a:cubicBezTo>
                    <a:cubicBezTo>
                      <a:pt x="28" y="6"/>
                      <a:pt x="28" y="6"/>
                      <a:pt x="28" y="6"/>
                    </a:cubicBezTo>
                    <a:cubicBezTo>
                      <a:pt x="32" y="9"/>
                      <a:pt x="34" y="13"/>
                      <a:pt x="36" y="17"/>
                    </a:cubicBezTo>
                    <a:cubicBezTo>
                      <a:pt x="36" y="17"/>
                      <a:pt x="35" y="18"/>
                      <a:pt x="35" y="18"/>
                    </a:cubicBezTo>
                    <a:cubicBezTo>
                      <a:pt x="35" y="18"/>
                      <a:pt x="35" y="18"/>
                      <a:pt x="34" y="18"/>
                    </a:cubicBezTo>
                    <a:cubicBezTo>
                      <a:pt x="30" y="12"/>
                      <a:pt x="24" y="6"/>
                      <a:pt x="16" y="8"/>
                    </a:cubicBezTo>
                    <a:cubicBezTo>
                      <a:pt x="11" y="9"/>
                      <a:pt x="6" y="15"/>
                      <a:pt x="7" y="21"/>
                    </a:cubicBezTo>
                    <a:cubicBezTo>
                      <a:pt x="9" y="27"/>
                      <a:pt x="12" y="26"/>
                      <a:pt x="6" y="32"/>
                    </a:cubicBezTo>
                    <a:cubicBezTo>
                      <a:pt x="4" y="35"/>
                      <a:pt x="2" y="39"/>
                      <a:pt x="1" y="44"/>
                    </a:cubicBezTo>
                    <a:cubicBezTo>
                      <a:pt x="0" y="48"/>
                      <a:pt x="0" y="68"/>
                      <a:pt x="6" y="71"/>
                    </a:cubicBezTo>
                    <a:cubicBezTo>
                      <a:pt x="6" y="71"/>
                      <a:pt x="7" y="71"/>
                      <a:pt x="7" y="71"/>
                    </a:cubicBezTo>
                    <a:cubicBezTo>
                      <a:pt x="10" y="68"/>
                      <a:pt x="10" y="63"/>
                      <a:pt x="12" y="60"/>
                    </a:cubicBezTo>
                    <a:cubicBezTo>
                      <a:pt x="17" y="51"/>
                      <a:pt x="27" y="47"/>
                      <a:pt x="36" y="43"/>
                    </a:cubicBezTo>
                    <a:cubicBezTo>
                      <a:pt x="36" y="43"/>
                      <a:pt x="37" y="44"/>
                      <a:pt x="38" y="44"/>
                    </a:cubicBezTo>
                    <a:cubicBezTo>
                      <a:pt x="39" y="44"/>
                      <a:pt x="39" y="44"/>
                      <a:pt x="39" y="43"/>
                    </a:cubicBezTo>
                    <a:cubicBezTo>
                      <a:pt x="39" y="43"/>
                      <a:pt x="39" y="43"/>
                      <a:pt x="40" y="42"/>
                    </a:cubicBezTo>
                    <a:cubicBezTo>
                      <a:pt x="46" y="48"/>
                      <a:pt x="53" y="55"/>
                      <a:pt x="56" y="63"/>
                    </a:cubicBezTo>
                    <a:cubicBezTo>
                      <a:pt x="57" y="68"/>
                      <a:pt x="56" y="74"/>
                      <a:pt x="58" y="78"/>
                    </a:cubicBezTo>
                    <a:cubicBezTo>
                      <a:pt x="58" y="78"/>
                      <a:pt x="59" y="79"/>
                      <a:pt x="59" y="79"/>
                    </a:cubicBezTo>
                    <a:cubicBezTo>
                      <a:pt x="64" y="78"/>
                      <a:pt x="70" y="62"/>
                      <a:pt x="71" y="58"/>
                    </a:cubicBezTo>
                    <a:cubicBezTo>
                      <a:pt x="72" y="53"/>
                      <a:pt x="72" y="49"/>
                      <a:pt x="70" y="44"/>
                    </a:cubicBezTo>
                    <a:cubicBezTo>
                      <a:pt x="68" y="37"/>
                      <a:pt x="66" y="39"/>
                      <a:pt x="70" y="33"/>
                    </a:cubicBezTo>
                    <a:close/>
                    <a:moveTo>
                      <a:pt x="28" y="4"/>
                    </a:moveTo>
                    <a:cubicBezTo>
                      <a:pt x="28" y="4"/>
                      <a:pt x="28" y="4"/>
                      <a:pt x="28" y="4"/>
                    </a:cubicBezTo>
                    <a:cubicBezTo>
                      <a:pt x="28" y="4"/>
                      <a:pt x="28" y="4"/>
                      <a:pt x="28" y="4"/>
                    </a:cubicBezTo>
                    <a:cubicBezTo>
                      <a:pt x="28" y="4"/>
                      <a:pt x="28" y="4"/>
                      <a:pt x="28" y="4"/>
                    </a:cubicBezTo>
                    <a:close/>
                    <a:moveTo>
                      <a:pt x="41" y="22"/>
                    </a:moveTo>
                    <a:cubicBezTo>
                      <a:pt x="41" y="22"/>
                      <a:pt x="41" y="22"/>
                      <a:pt x="41" y="22"/>
                    </a:cubicBezTo>
                    <a:cubicBezTo>
                      <a:pt x="40" y="22"/>
                      <a:pt x="40" y="22"/>
                      <a:pt x="39" y="22"/>
                    </a:cubicBezTo>
                    <a:cubicBezTo>
                      <a:pt x="39" y="22"/>
                      <a:pt x="39" y="22"/>
                      <a:pt x="39" y="22"/>
                    </a:cubicBezTo>
                    <a:cubicBezTo>
                      <a:pt x="39" y="22"/>
                      <a:pt x="38" y="22"/>
                      <a:pt x="38" y="22"/>
                    </a:cubicBezTo>
                    <a:cubicBezTo>
                      <a:pt x="38" y="22"/>
                      <a:pt x="38" y="22"/>
                      <a:pt x="38" y="22"/>
                    </a:cubicBezTo>
                    <a:cubicBezTo>
                      <a:pt x="37" y="21"/>
                      <a:pt x="37" y="21"/>
                      <a:pt x="37" y="20"/>
                    </a:cubicBezTo>
                    <a:cubicBezTo>
                      <a:pt x="37" y="19"/>
                      <a:pt x="37" y="19"/>
                      <a:pt x="38" y="18"/>
                    </a:cubicBezTo>
                    <a:cubicBezTo>
                      <a:pt x="38" y="18"/>
                      <a:pt x="38" y="18"/>
                      <a:pt x="38" y="18"/>
                    </a:cubicBezTo>
                    <a:cubicBezTo>
                      <a:pt x="38" y="18"/>
                      <a:pt x="38" y="17"/>
                      <a:pt x="38" y="17"/>
                    </a:cubicBezTo>
                    <a:cubicBezTo>
                      <a:pt x="39" y="17"/>
                      <a:pt x="39" y="17"/>
                      <a:pt x="39" y="17"/>
                    </a:cubicBezTo>
                    <a:cubicBezTo>
                      <a:pt x="40" y="17"/>
                      <a:pt x="41" y="17"/>
                      <a:pt x="41" y="17"/>
                    </a:cubicBezTo>
                    <a:cubicBezTo>
                      <a:pt x="41" y="18"/>
                      <a:pt x="42" y="18"/>
                      <a:pt x="42" y="18"/>
                    </a:cubicBezTo>
                    <a:cubicBezTo>
                      <a:pt x="42" y="18"/>
                      <a:pt x="43" y="19"/>
                      <a:pt x="43" y="19"/>
                    </a:cubicBezTo>
                    <a:cubicBezTo>
                      <a:pt x="43" y="20"/>
                      <a:pt x="42" y="21"/>
                      <a:pt x="41" y="22"/>
                    </a:cubicBezTo>
                    <a:close/>
                    <a:moveTo>
                      <a:pt x="10" y="61"/>
                    </a:moveTo>
                    <a:cubicBezTo>
                      <a:pt x="10" y="62"/>
                      <a:pt x="8" y="68"/>
                      <a:pt x="5" y="67"/>
                    </a:cubicBezTo>
                    <a:cubicBezTo>
                      <a:pt x="5" y="67"/>
                      <a:pt x="4" y="58"/>
                      <a:pt x="4" y="57"/>
                    </a:cubicBezTo>
                    <a:cubicBezTo>
                      <a:pt x="2" y="46"/>
                      <a:pt x="2" y="35"/>
                      <a:pt x="14" y="28"/>
                    </a:cubicBezTo>
                    <a:cubicBezTo>
                      <a:pt x="14" y="28"/>
                      <a:pt x="15" y="27"/>
                      <a:pt x="14" y="27"/>
                    </a:cubicBezTo>
                    <a:cubicBezTo>
                      <a:pt x="8" y="22"/>
                      <a:pt x="7" y="5"/>
                      <a:pt x="24" y="10"/>
                    </a:cubicBezTo>
                    <a:cubicBezTo>
                      <a:pt x="30" y="12"/>
                      <a:pt x="34" y="19"/>
                      <a:pt x="36" y="25"/>
                    </a:cubicBezTo>
                    <a:cubicBezTo>
                      <a:pt x="36" y="25"/>
                      <a:pt x="36" y="25"/>
                      <a:pt x="36" y="25"/>
                    </a:cubicBezTo>
                    <a:cubicBezTo>
                      <a:pt x="35" y="29"/>
                      <a:pt x="33" y="38"/>
                      <a:pt x="35" y="42"/>
                    </a:cubicBezTo>
                    <a:cubicBezTo>
                      <a:pt x="25" y="46"/>
                      <a:pt x="15" y="51"/>
                      <a:pt x="10" y="61"/>
                    </a:cubicBezTo>
                    <a:close/>
                    <a:moveTo>
                      <a:pt x="37" y="42"/>
                    </a:moveTo>
                    <a:cubicBezTo>
                      <a:pt x="37" y="41"/>
                      <a:pt x="37" y="41"/>
                      <a:pt x="36" y="41"/>
                    </a:cubicBezTo>
                    <a:cubicBezTo>
                      <a:pt x="36" y="41"/>
                      <a:pt x="36" y="41"/>
                      <a:pt x="36" y="41"/>
                    </a:cubicBezTo>
                    <a:cubicBezTo>
                      <a:pt x="35" y="39"/>
                      <a:pt x="36" y="33"/>
                      <a:pt x="36" y="31"/>
                    </a:cubicBezTo>
                    <a:cubicBezTo>
                      <a:pt x="37" y="29"/>
                      <a:pt x="37" y="27"/>
                      <a:pt x="38" y="25"/>
                    </a:cubicBezTo>
                    <a:cubicBezTo>
                      <a:pt x="38" y="25"/>
                      <a:pt x="39" y="25"/>
                      <a:pt x="39" y="24"/>
                    </a:cubicBezTo>
                    <a:cubicBezTo>
                      <a:pt x="39" y="24"/>
                      <a:pt x="40" y="24"/>
                      <a:pt x="40" y="24"/>
                    </a:cubicBezTo>
                    <a:cubicBezTo>
                      <a:pt x="41" y="27"/>
                      <a:pt x="40" y="32"/>
                      <a:pt x="40" y="33"/>
                    </a:cubicBezTo>
                    <a:cubicBezTo>
                      <a:pt x="40" y="34"/>
                      <a:pt x="40" y="36"/>
                      <a:pt x="39" y="37"/>
                    </a:cubicBezTo>
                    <a:cubicBezTo>
                      <a:pt x="39" y="38"/>
                      <a:pt x="39" y="42"/>
                      <a:pt x="37" y="42"/>
                    </a:cubicBezTo>
                    <a:close/>
                  </a:path>
                </a:pathLst>
              </a:custGeom>
              <a:solidFill>
                <a:srgbClr val="FFFFFF">
                  <a:alpha val="100000"/>
                </a:srgbClr>
              </a:solidFill>
              <a:ln w="9525">
                <a:noFill/>
              </a:ln>
            </p:spPr>
            <p:txBody>
              <a:bodyPr/>
              <a:p>
                <a:endParaRPr lang="zh-CN" altLang="en-US"/>
              </a:p>
            </p:txBody>
          </p:sp>
          <p:sp>
            <p:nvSpPr>
              <p:cNvPr id="16625" name="Freeform 606"/>
              <p:cNvSpPr>
                <a:spLocks noEditPoints="1"/>
              </p:cNvSpPr>
              <p:nvPr/>
            </p:nvSpPr>
            <p:spPr>
              <a:xfrm>
                <a:off x="7643019" y="3078163"/>
                <a:ext cx="193675" cy="169863"/>
              </a:xfrm>
              <a:custGeom>
                <a:avLst/>
                <a:gdLst>
                  <a:gd name="txL" fmla="*/ 0 w 25"/>
                  <a:gd name="txT" fmla="*/ 0 h 22"/>
                  <a:gd name="txR" fmla="*/ 25 w 25"/>
                  <a:gd name="txB" fmla="*/ 22 h 2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5" h="22">
                    <a:moveTo>
                      <a:pt x="12" y="2"/>
                    </a:moveTo>
                    <a:cubicBezTo>
                      <a:pt x="0" y="5"/>
                      <a:pt x="16" y="19"/>
                      <a:pt x="21" y="22"/>
                    </a:cubicBezTo>
                    <a:cubicBezTo>
                      <a:pt x="22" y="22"/>
                      <a:pt x="23" y="21"/>
                      <a:pt x="23" y="20"/>
                    </a:cubicBezTo>
                    <a:cubicBezTo>
                      <a:pt x="23" y="20"/>
                      <a:pt x="23" y="20"/>
                      <a:pt x="23" y="20"/>
                    </a:cubicBezTo>
                    <a:cubicBezTo>
                      <a:pt x="24" y="15"/>
                      <a:pt x="25" y="9"/>
                      <a:pt x="22" y="5"/>
                    </a:cubicBezTo>
                    <a:cubicBezTo>
                      <a:pt x="20" y="2"/>
                      <a:pt x="15" y="0"/>
                      <a:pt x="12" y="2"/>
                    </a:cubicBezTo>
                    <a:close/>
                    <a:moveTo>
                      <a:pt x="22" y="19"/>
                    </a:moveTo>
                    <a:cubicBezTo>
                      <a:pt x="19" y="18"/>
                      <a:pt x="17" y="16"/>
                      <a:pt x="15" y="13"/>
                    </a:cubicBezTo>
                    <a:cubicBezTo>
                      <a:pt x="13" y="12"/>
                      <a:pt x="12" y="11"/>
                      <a:pt x="11" y="9"/>
                    </a:cubicBezTo>
                    <a:cubicBezTo>
                      <a:pt x="10" y="7"/>
                      <a:pt x="11" y="4"/>
                      <a:pt x="14" y="4"/>
                    </a:cubicBezTo>
                    <a:cubicBezTo>
                      <a:pt x="22" y="3"/>
                      <a:pt x="23" y="13"/>
                      <a:pt x="22" y="19"/>
                    </a:cubicBezTo>
                    <a:close/>
                  </a:path>
                </a:pathLst>
              </a:custGeom>
              <a:solidFill>
                <a:srgbClr val="FFFFFF">
                  <a:alpha val="100000"/>
                </a:srgbClr>
              </a:solidFill>
              <a:ln w="9525">
                <a:noFill/>
              </a:ln>
            </p:spPr>
            <p:txBody>
              <a:bodyPr/>
              <a:p>
                <a:endParaRPr lang="zh-CN" altLang="en-US"/>
              </a:p>
            </p:txBody>
          </p:sp>
        </p:grpSp>
        <p:grpSp>
          <p:nvGrpSpPr>
            <p:cNvPr id="16423" name="组合 662"/>
            <p:cNvGrpSpPr/>
            <p:nvPr/>
          </p:nvGrpSpPr>
          <p:grpSpPr>
            <a:xfrm>
              <a:off x="1241425" y="909637"/>
              <a:ext cx="10471150" cy="3571876"/>
              <a:chOff x="0" y="0"/>
              <a:chExt cx="10471150" cy="3571876"/>
            </a:xfrm>
          </p:grpSpPr>
          <p:sp>
            <p:nvSpPr>
              <p:cNvPr id="16424" name="Freeform 608"/>
              <p:cNvSpPr>
                <a:spLocks noEditPoints="1"/>
              </p:cNvSpPr>
              <p:nvPr/>
            </p:nvSpPr>
            <p:spPr>
              <a:xfrm>
                <a:off x="6931025" y="3255963"/>
                <a:ext cx="177800" cy="169863"/>
              </a:xfrm>
              <a:custGeom>
                <a:avLst/>
                <a:gdLst>
                  <a:gd name="txL" fmla="*/ 0 w 23"/>
                  <a:gd name="txT" fmla="*/ 0 h 22"/>
                  <a:gd name="txR" fmla="*/ 23 w 23"/>
                  <a:gd name="txB" fmla="*/ 22 h 22"/>
                </a:gdLst>
                <a:ahLst/>
                <a:cxnLst>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3" h="22">
                    <a:moveTo>
                      <a:pt x="22" y="5"/>
                    </a:moveTo>
                    <a:cubicBezTo>
                      <a:pt x="21" y="1"/>
                      <a:pt x="15" y="1"/>
                      <a:pt x="12" y="3"/>
                    </a:cubicBezTo>
                    <a:cubicBezTo>
                      <a:pt x="8" y="5"/>
                      <a:pt x="2" y="10"/>
                      <a:pt x="2" y="15"/>
                    </a:cubicBezTo>
                    <a:cubicBezTo>
                      <a:pt x="1" y="15"/>
                      <a:pt x="1" y="15"/>
                      <a:pt x="1" y="14"/>
                    </a:cubicBezTo>
                    <a:cubicBezTo>
                      <a:pt x="0" y="14"/>
                      <a:pt x="0" y="15"/>
                      <a:pt x="0" y="16"/>
                    </a:cubicBezTo>
                    <a:cubicBezTo>
                      <a:pt x="7" y="22"/>
                      <a:pt x="23" y="15"/>
                      <a:pt x="22" y="5"/>
                    </a:cubicBezTo>
                    <a:close/>
                    <a:moveTo>
                      <a:pt x="20" y="8"/>
                    </a:moveTo>
                    <a:cubicBezTo>
                      <a:pt x="19" y="12"/>
                      <a:pt x="15" y="14"/>
                      <a:pt x="11" y="15"/>
                    </a:cubicBezTo>
                    <a:cubicBezTo>
                      <a:pt x="8" y="16"/>
                      <a:pt x="5" y="15"/>
                      <a:pt x="2" y="15"/>
                    </a:cubicBezTo>
                    <a:cubicBezTo>
                      <a:pt x="4" y="12"/>
                      <a:pt x="5" y="9"/>
                      <a:pt x="8" y="7"/>
                    </a:cubicBezTo>
                    <a:cubicBezTo>
                      <a:pt x="11" y="4"/>
                      <a:pt x="22" y="0"/>
                      <a:pt x="20" y="8"/>
                    </a:cubicBezTo>
                    <a:close/>
                  </a:path>
                </a:pathLst>
              </a:custGeom>
              <a:solidFill>
                <a:srgbClr val="FFFFFF">
                  <a:alpha val="100000"/>
                </a:srgbClr>
              </a:solidFill>
              <a:ln w="9525">
                <a:noFill/>
              </a:ln>
            </p:spPr>
            <p:txBody>
              <a:bodyPr/>
              <a:p>
                <a:endParaRPr lang="zh-CN" altLang="en-US"/>
              </a:p>
            </p:txBody>
          </p:sp>
          <p:sp>
            <p:nvSpPr>
              <p:cNvPr id="16425" name="Freeform 609"/>
              <p:cNvSpPr>
                <a:spLocks noEditPoints="1"/>
              </p:cNvSpPr>
              <p:nvPr/>
            </p:nvSpPr>
            <p:spPr>
              <a:xfrm>
                <a:off x="6645275" y="3363913"/>
                <a:ext cx="123825" cy="192088"/>
              </a:xfrm>
              <a:custGeom>
                <a:avLst/>
                <a:gdLst>
                  <a:gd name="txL" fmla="*/ 0 w 16"/>
                  <a:gd name="txT" fmla="*/ 0 h 25"/>
                  <a:gd name="txR" fmla="*/ 16 w 16"/>
                  <a:gd name="txB" fmla="*/ 25 h 2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6" h="25">
                    <a:moveTo>
                      <a:pt x="12" y="1"/>
                    </a:moveTo>
                    <a:cubicBezTo>
                      <a:pt x="12" y="1"/>
                      <a:pt x="12" y="1"/>
                      <a:pt x="12" y="1"/>
                    </a:cubicBezTo>
                    <a:cubicBezTo>
                      <a:pt x="12" y="2"/>
                      <a:pt x="12" y="2"/>
                      <a:pt x="12" y="2"/>
                    </a:cubicBezTo>
                    <a:cubicBezTo>
                      <a:pt x="10" y="1"/>
                      <a:pt x="6" y="3"/>
                      <a:pt x="4" y="5"/>
                    </a:cubicBezTo>
                    <a:cubicBezTo>
                      <a:pt x="0" y="10"/>
                      <a:pt x="0" y="18"/>
                      <a:pt x="1" y="24"/>
                    </a:cubicBezTo>
                    <a:cubicBezTo>
                      <a:pt x="1" y="25"/>
                      <a:pt x="3" y="25"/>
                      <a:pt x="3" y="24"/>
                    </a:cubicBezTo>
                    <a:cubicBezTo>
                      <a:pt x="5" y="20"/>
                      <a:pt x="7" y="16"/>
                      <a:pt x="10" y="12"/>
                    </a:cubicBezTo>
                    <a:cubicBezTo>
                      <a:pt x="11" y="10"/>
                      <a:pt x="14" y="8"/>
                      <a:pt x="15" y="5"/>
                    </a:cubicBezTo>
                    <a:cubicBezTo>
                      <a:pt x="16" y="3"/>
                      <a:pt x="15" y="0"/>
                      <a:pt x="12" y="1"/>
                    </a:cubicBezTo>
                    <a:close/>
                    <a:moveTo>
                      <a:pt x="6" y="14"/>
                    </a:moveTo>
                    <a:cubicBezTo>
                      <a:pt x="5" y="16"/>
                      <a:pt x="4" y="18"/>
                      <a:pt x="3" y="20"/>
                    </a:cubicBezTo>
                    <a:cubicBezTo>
                      <a:pt x="3" y="17"/>
                      <a:pt x="3" y="14"/>
                      <a:pt x="4" y="12"/>
                    </a:cubicBezTo>
                    <a:cubicBezTo>
                      <a:pt x="4" y="10"/>
                      <a:pt x="5" y="8"/>
                      <a:pt x="5" y="7"/>
                    </a:cubicBezTo>
                    <a:cubicBezTo>
                      <a:pt x="7" y="4"/>
                      <a:pt x="10" y="4"/>
                      <a:pt x="12" y="3"/>
                    </a:cubicBezTo>
                    <a:cubicBezTo>
                      <a:pt x="12" y="7"/>
                      <a:pt x="7" y="12"/>
                      <a:pt x="6" y="14"/>
                    </a:cubicBezTo>
                    <a:close/>
                  </a:path>
                </a:pathLst>
              </a:custGeom>
              <a:solidFill>
                <a:srgbClr val="FFFFFF">
                  <a:alpha val="100000"/>
                </a:srgbClr>
              </a:solidFill>
              <a:ln w="9525">
                <a:noFill/>
              </a:ln>
            </p:spPr>
            <p:txBody>
              <a:bodyPr/>
              <a:p>
                <a:endParaRPr lang="zh-CN" altLang="en-US"/>
              </a:p>
            </p:txBody>
          </p:sp>
          <p:sp>
            <p:nvSpPr>
              <p:cNvPr id="16426" name="Freeform 610"/>
              <p:cNvSpPr/>
              <p:nvPr/>
            </p:nvSpPr>
            <p:spPr>
              <a:xfrm>
                <a:off x="6954838" y="3409951"/>
                <a:ext cx="138113" cy="161925"/>
              </a:xfrm>
              <a:custGeom>
                <a:avLst/>
                <a:gdLst>
                  <a:gd name="txL" fmla="*/ 0 w 18"/>
                  <a:gd name="txT" fmla="*/ 0 h 21"/>
                  <a:gd name="txR" fmla="*/ 18 w 18"/>
                  <a:gd name="txB" fmla="*/ 21 h 2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 h="21">
                    <a:moveTo>
                      <a:pt x="1" y="4"/>
                    </a:moveTo>
                    <a:cubicBezTo>
                      <a:pt x="1" y="4"/>
                      <a:pt x="1" y="4"/>
                      <a:pt x="1" y="5"/>
                    </a:cubicBezTo>
                    <a:cubicBezTo>
                      <a:pt x="3" y="7"/>
                      <a:pt x="5" y="9"/>
                      <a:pt x="7" y="11"/>
                    </a:cubicBezTo>
                    <a:cubicBezTo>
                      <a:pt x="9" y="14"/>
                      <a:pt x="11" y="17"/>
                      <a:pt x="12" y="20"/>
                    </a:cubicBezTo>
                    <a:cubicBezTo>
                      <a:pt x="12" y="21"/>
                      <a:pt x="13" y="21"/>
                      <a:pt x="13" y="21"/>
                    </a:cubicBezTo>
                    <a:cubicBezTo>
                      <a:pt x="18" y="19"/>
                      <a:pt x="18" y="10"/>
                      <a:pt x="16" y="6"/>
                    </a:cubicBezTo>
                    <a:cubicBezTo>
                      <a:pt x="15" y="3"/>
                      <a:pt x="13" y="1"/>
                      <a:pt x="11" y="1"/>
                    </a:cubicBezTo>
                    <a:cubicBezTo>
                      <a:pt x="7" y="0"/>
                      <a:pt x="5" y="3"/>
                      <a:pt x="1" y="2"/>
                    </a:cubicBezTo>
                    <a:cubicBezTo>
                      <a:pt x="0" y="2"/>
                      <a:pt x="0" y="4"/>
                      <a:pt x="1" y="4"/>
                    </a:cubicBezTo>
                    <a:cubicBezTo>
                      <a:pt x="5" y="5"/>
                      <a:pt x="8" y="1"/>
                      <a:pt x="12" y="3"/>
                    </a:cubicBezTo>
                    <a:cubicBezTo>
                      <a:pt x="15" y="5"/>
                      <a:pt x="15" y="8"/>
                      <a:pt x="15" y="11"/>
                    </a:cubicBezTo>
                    <a:cubicBezTo>
                      <a:pt x="15" y="13"/>
                      <a:pt x="15" y="17"/>
                      <a:pt x="13" y="18"/>
                    </a:cubicBezTo>
                    <a:cubicBezTo>
                      <a:pt x="11" y="13"/>
                      <a:pt x="7" y="6"/>
                      <a:pt x="1" y="4"/>
                    </a:cubicBezTo>
                    <a:close/>
                  </a:path>
                </a:pathLst>
              </a:custGeom>
              <a:solidFill>
                <a:srgbClr val="FFFFFF">
                  <a:alpha val="100000"/>
                </a:srgbClr>
              </a:solidFill>
              <a:ln w="9525">
                <a:noFill/>
              </a:ln>
            </p:spPr>
            <p:txBody>
              <a:bodyPr/>
              <a:p>
                <a:endParaRPr lang="zh-CN" altLang="en-US"/>
              </a:p>
            </p:txBody>
          </p:sp>
          <p:sp>
            <p:nvSpPr>
              <p:cNvPr id="16427" name="Freeform 611"/>
              <p:cNvSpPr>
                <a:spLocks noEditPoints="1"/>
              </p:cNvSpPr>
              <p:nvPr/>
            </p:nvSpPr>
            <p:spPr>
              <a:xfrm>
                <a:off x="2505075" y="2616201"/>
                <a:ext cx="277813" cy="261938"/>
              </a:xfrm>
              <a:custGeom>
                <a:avLst/>
                <a:gdLst>
                  <a:gd name="txL" fmla="*/ 0 w 36"/>
                  <a:gd name="txT" fmla="*/ 0 h 34"/>
                  <a:gd name="txR" fmla="*/ 36 w 36"/>
                  <a:gd name="txB" fmla="*/ 34 h 3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6" h="34">
                    <a:moveTo>
                      <a:pt x="34" y="19"/>
                    </a:moveTo>
                    <a:cubicBezTo>
                      <a:pt x="36" y="15"/>
                      <a:pt x="34" y="9"/>
                      <a:pt x="29" y="9"/>
                    </a:cubicBezTo>
                    <a:cubicBezTo>
                      <a:pt x="27" y="10"/>
                      <a:pt x="25" y="11"/>
                      <a:pt x="23" y="12"/>
                    </a:cubicBezTo>
                    <a:cubicBezTo>
                      <a:pt x="23" y="11"/>
                      <a:pt x="24" y="10"/>
                      <a:pt x="24" y="9"/>
                    </a:cubicBezTo>
                    <a:cubicBezTo>
                      <a:pt x="24" y="3"/>
                      <a:pt x="17" y="0"/>
                      <a:pt x="13" y="3"/>
                    </a:cubicBezTo>
                    <a:cubicBezTo>
                      <a:pt x="7" y="6"/>
                      <a:pt x="2" y="15"/>
                      <a:pt x="1" y="22"/>
                    </a:cubicBezTo>
                    <a:cubicBezTo>
                      <a:pt x="0" y="27"/>
                      <a:pt x="4" y="30"/>
                      <a:pt x="8" y="27"/>
                    </a:cubicBezTo>
                    <a:cubicBezTo>
                      <a:pt x="8" y="30"/>
                      <a:pt x="10" y="34"/>
                      <a:pt x="14" y="34"/>
                    </a:cubicBezTo>
                    <a:cubicBezTo>
                      <a:pt x="21" y="33"/>
                      <a:pt x="31" y="26"/>
                      <a:pt x="34" y="19"/>
                    </a:cubicBezTo>
                    <a:close/>
                    <a:moveTo>
                      <a:pt x="6" y="13"/>
                    </a:moveTo>
                    <a:cubicBezTo>
                      <a:pt x="6" y="13"/>
                      <a:pt x="6" y="12"/>
                      <a:pt x="6" y="12"/>
                    </a:cubicBezTo>
                    <a:cubicBezTo>
                      <a:pt x="6" y="13"/>
                      <a:pt x="6" y="13"/>
                      <a:pt x="6" y="14"/>
                    </a:cubicBezTo>
                    <a:cubicBezTo>
                      <a:pt x="6" y="17"/>
                      <a:pt x="8" y="19"/>
                      <a:pt x="11" y="19"/>
                    </a:cubicBezTo>
                    <a:cubicBezTo>
                      <a:pt x="14" y="19"/>
                      <a:pt x="16" y="16"/>
                      <a:pt x="16" y="14"/>
                    </a:cubicBezTo>
                    <a:cubicBezTo>
                      <a:pt x="15" y="11"/>
                      <a:pt x="13" y="9"/>
                      <a:pt x="11" y="9"/>
                    </a:cubicBezTo>
                    <a:cubicBezTo>
                      <a:pt x="11" y="9"/>
                      <a:pt x="11" y="9"/>
                      <a:pt x="11" y="9"/>
                    </a:cubicBezTo>
                    <a:cubicBezTo>
                      <a:pt x="9" y="9"/>
                      <a:pt x="8" y="10"/>
                      <a:pt x="7" y="11"/>
                    </a:cubicBezTo>
                    <a:cubicBezTo>
                      <a:pt x="8" y="9"/>
                      <a:pt x="9" y="8"/>
                      <a:pt x="10" y="6"/>
                    </a:cubicBezTo>
                    <a:cubicBezTo>
                      <a:pt x="13" y="8"/>
                      <a:pt x="16" y="6"/>
                      <a:pt x="17" y="4"/>
                    </a:cubicBezTo>
                    <a:cubicBezTo>
                      <a:pt x="17" y="4"/>
                      <a:pt x="17" y="3"/>
                      <a:pt x="17" y="3"/>
                    </a:cubicBezTo>
                    <a:cubicBezTo>
                      <a:pt x="16" y="3"/>
                      <a:pt x="16" y="3"/>
                      <a:pt x="16" y="3"/>
                    </a:cubicBezTo>
                    <a:cubicBezTo>
                      <a:pt x="17" y="3"/>
                      <a:pt x="19" y="3"/>
                      <a:pt x="20" y="4"/>
                    </a:cubicBezTo>
                    <a:cubicBezTo>
                      <a:pt x="21" y="5"/>
                      <a:pt x="21" y="5"/>
                      <a:pt x="21" y="5"/>
                    </a:cubicBezTo>
                    <a:cubicBezTo>
                      <a:pt x="21" y="5"/>
                      <a:pt x="21" y="5"/>
                      <a:pt x="21" y="5"/>
                    </a:cubicBezTo>
                    <a:cubicBezTo>
                      <a:pt x="21" y="5"/>
                      <a:pt x="21" y="5"/>
                      <a:pt x="21" y="6"/>
                    </a:cubicBezTo>
                    <a:cubicBezTo>
                      <a:pt x="19" y="6"/>
                      <a:pt x="17" y="7"/>
                      <a:pt x="17" y="9"/>
                    </a:cubicBezTo>
                    <a:cubicBezTo>
                      <a:pt x="16" y="10"/>
                      <a:pt x="16" y="11"/>
                      <a:pt x="16" y="12"/>
                    </a:cubicBezTo>
                    <a:cubicBezTo>
                      <a:pt x="17" y="13"/>
                      <a:pt x="17" y="15"/>
                      <a:pt x="18" y="15"/>
                    </a:cubicBezTo>
                    <a:cubicBezTo>
                      <a:pt x="18" y="15"/>
                      <a:pt x="19" y="15"/>
                      <a:pt x="19" y="15"/>
                    </a:cubicBezTo>
                    <a:cubicBezTo>
                      <a:pt x="19" y="15"/>
                      <a:pt x="19" y="15"/>
                      <a:pt x="19" y="15"/>
                    </a:cubicBezTo>
                    <a:cubicBezTo>
                      <a:pt x="16" y="18"/>
                      <a:pt x="13" y="20"/>
                      <a:pt x="10" y="24"/>
                    </a:cubicBezTo>
                    <a:cubicBezTo>
                      <a:pt x="10" y="24"/>
                      <a:pt x="9" y="25"/>
                      <a:pt x="8" y="25"/>
                    </a:cubicBezTo>
                    <a:cubicBezTo>
                      <a:pt x="8" y="25"/>
                      <a:pt x="8" y="25"/>
                      <a:pt x="8" y="25"/>
                    </a:cubicBezTo>
                    <a:cubicBezTo>
                      <a:pt x="8" y="25"/>
                      <a:pt x="8" y="25"/>
                      <a:pt x="8" y="25"/>
                    </a:cubicBezTo>
                    <a:cubicBezTo>
                      <a:pt x="10" y="24"/>
                      <a:pt x="10" y="21"/>
                      <a:pt x="9" y="19"/>
                    </a:cubicBezTo>
                    <a:cubicBezTo>
                      <a:pt x="7" y="18"/>
                      <a:pt x="5" y="19"/>
                      <a:pt x="3" y="20"/>
                    </a:cubicBezTo>
                    <a:cubicBezTo>
                      <a:pt x="3" y="20"/>
                      <a:pt x="3" y="20"/>
                      <a:pt x="3" y="20"/>
                    </a:cubicBezTo>
                    <a:cubicBezTo>
                      <a:pt x="3" y="19"/>
                      <a:pt x="3" y="19"/>
                      <a:pt x="4" y="18"/>
                    </a:cubicBezTo>
                    <a:cubicBezTo>
                      <a:pt x="4" y="17"/>
                      <a:pt x="5" y="15"/>
                      <a:pt x="6" y="13"/>
                    </a:cubicBezTo>
                    <a:close/>
                    <a:moveTo>
                      <a:pt x="3" y="20"/>
                    </a:moveTo>
                    <a:cubicBezTo>
                      <a:pt x="3" y="20"/>
                      <a:pt x="3" y="20"/>
                      <a:pt x="3" y="20"/>
                    </a:cubicBezTo>
                    <a:cubicBezTo>
                      <a:pt x="3" y="20"/>
                      <a:pt x="3" y="20"/>
                      <a:pt x="3" y="20"/>
                    </a:cubicBezTo>
                    <a:cubicBezTo>
                      <a:pt x="3" y="21"/>
                      <a:pt x="2" y="22"/>
                      <a:pt x="2" y="22"/>
                    </a:cubicBezTo>
                    <a:cubicBezTo>
                      <a:pt x="2" y="22"/>
                      <a:pt x="2" y="21"/>
                      <a:pt x="3" y="20"/>
                    </a:cubicBezTo>
                    <a:close/>
                    <a:moveTo>
                      <a:pt x="10" y="30"/>
                    </a:moveTo>
                    <a:cubicBezTo>
                      <a:pt x="10" y="29"/>
                      <a:pt x="9" y="27"/>
                      <a:pt x="9" y="26"/>
                    </a:cubicBezTo>
                    <a:cubicBezTo>
                      <a:pt x="9" y="26"/>
                      <a:pt x="9" y="26"/>
                      <a:pt x="9" y="26"/>
                    </a:cubicBezTo>
                    <a:cubicBezTo>
                      <a:pt x="9" y="25"/>
                      <a:pt x="10" y="25"/>
                      <a:pt x="10" y="25"/>
                    </a:cubicBezTo>
                    <a:cubicBezTo>
                      <a:pt x="10" y="25"/>
                      <a:pt x="10" y="25"/>
                      <a:pt x="10" y="26"/>
                    </a:cubicBezTo>
                    <a:cubicBezTo>
                      <a:pt x="10" y="27"/>
                      <a:pt x="13" y="28"/>
                      <a:pt x="14" y="28"/>
                    </a:cubicBezTo>
                    <a:cubicBezTo>
                      <a:pt x="17" y="27"/>
                      <a:pt x="18" y="25"/>
                      <a:pt x="18" y="23"/>
                    </a:cubicBezTo>
                    <a:cubicBezTo>
                      <a:pt x="18" y="22"/>
                      <a:pt x="17" y="20"/>
                      <a:pt x="15" y="20"/>
                    </a:cubicBezTo>
                    <a:cubicBezTo>
                      <a:pt x="16" y="19"/>
                      <a:pt x="18" y="18"/>
                      <a:pt x="19" y="17"/>
                    </a:cubicBezTo>
                    <a:cubicBezTo>
                      <a:pt x="19" y="17"/>
                      <a:pt x="19" y="17"/>
                      <a:pt x="20" y="16"/>
                    </a:cubicBezTo>
                    <a:cubicBezTo>
                      <a:pt x="21" y="15"/>
                      <a:pt x="23" y="14"/>
                      <a:pt x="25" y="13"/>
                    </a:cubicBezTo>
                    <a:cubicBezTo>
                      <a:pt x="25" y="13"/>
                      <a:pt x="25" y="13"/>
                      <a:pt x="24" y="13"/>
                    </a:cubicBezTo>
                    <a:cubicBezTo>
                      <a:pt x="24" y="15"/>
                      <a:pt x="25" y="17"/>
                      <a:pt x="27" y="18"/>
                    </a:cubicBezTo>
                    <a:cubicBezTo>
                      <a:pt x="29" y="18"/>
                      <a:pt x="31" y="18"/>
                      <a:pt x="32" y="17"/>
                    </a:cubicBezTo>
                    <a:cubicBezTo>
                      <a:pt x="33" y="17"/>
                      <a:pt x="33" y="16"/>
                      <a:pt x="33" y="16"/>
                    </a:cubicBezTo>
                    <a:cubicBezTo>
                      <a:pt x="33" y="16"/>
                      <a:pt x="33" y="17"/>
                      <a:pt x="33" y="17"/>
                    </a:cubicBezTo>
                    <a:cubicBezTo>
                      <a:pt x="33" y="18"/>
                      <a:pt x="32" y="19"/>
                      <a:pt x="32" y="21"/>
                    </a:cubicBezTo>
                    <a:cubicBezTo>
                      <a:pt x="31" y="22"/>
                      <a:pt x="30" y="23"/>
                      <a:pt x="29" y="24"/>
                    </a:cubicBezTo>
                    <a:cubicBezTo>
                      <a:pt x="29" y="22"/>
                      <a:pt x="29" y="21"/>
                      <a:pt x="27" y="20"/>
                    </a:cubicBezTo>
                    <a:cubicBezTo>
                      <a:pt x="25" y="19"/>
                      <a:pt x="22" y="21"/>
                      <a:pt x="21" y="23"/>
                    </a:cubicBezTo>
                    <a:cubicBezTo>
                      <a:pt x="20" y="24"/>
                      <a:pt x="20" y="27"/>
                      <a:pt x="22" y="28"/>
                    </a:cubicBezTo>
                    <a:cubicBezTo>
                      <a:pt x="22" y="28"/>
                      <a:pt x="22" y="28"/>
                      <a:pt x="22" y="28"/>
                    </a:cubicBezTo>
                    <a:cubicBezTo>
                      <a:pt x="22" y="28"/>
                      <a:pt x="23" y="28"/>
                      <a:pt x="23" y="28"/>
                    </a:cubicBezTo>
                    <a:cubicBezTo>
                      <a:pt x="22" y="29"/>
                      <a:pt x="20" y="30"/>
                      <a:pt x="19" y="30"/>
                    </a:cubicBezTo>
                    <a:cubicBezTo>
                      <a:pt x="19" y="30"/>
                      <a:pt x="19" y="30"/>
                      <a:pt x="19" y="30"/>
                    </a:cubicBezTo>
                    <a:cubicBezTo>
                      <a:pt x="17" y="29"/>
                      <a:pt x="15" y="30"/>
                      <a:pt x="13" y="31"/>
                    </a:cubicBezTo>
                    <a:cubicBezTo>
                      <a:pt x="13" y="31"/>
                      <a:pt x="13" y="32"/>
                      <a:pt x="13" y="32"/>
                    </a:cubicBezTo>
                    <a:cubicBezTo>
                      <a:pt x="13" y="32"/>
                      <a:pt x="13" y="32"/>
                      <a:pt x="13" y="32"/>
                    </a:cubicBezTo>
                    <a:cubicBezTo>
                      <a:pt x="12" y="32"/>
                      <a:pt x="11" y="31"/>
                      <a:pt x="10" y="30"/>
                    </a:cubicBezTo>
                    <a:close/>
                  </a:path>
                </a:pathLst>
              </a:custGeom>
              <a:solidFill>
                <a:srgbClr val="FFFFFF">
                  <a:alpha val="100000"/>
                </a:srgbClr>
              </a:solidFill>
              <a:ln w="9525">
                <a:noFill/>
              </a:ln>
            </p:spPr>
            <p:txBody>
              <a:bodyPr/>
              <a:p>
                <a:endParaRPr lang="zh-CN" altLang="en-US"/>
              </a:p>
            </p:txBody>
          </p:sp>
          <p:sp>
            <p:nvSpPr>
              <p:cNvPr id="16428" name="Freeform 612"/>
              <p:cNvSpPr/>
              <p:nvPr/>
            </p:nvSpPr>
            <p:spPr>
              <a:xfrm>
                <a:off x="2667000" y="2476501"/>
                <a:ext cx="200025" cy="207963"/>
              </a:xfrm>
              <a:custGeom>
                <a:avLst/>
                <a:gdLst>
                  <a:gd name="txL" fmla="*/ 0 w 26"/>
                  <a:gd name="txT" fmla="*/ 0 h 27"/>
                  <a:gd name="txR" fmla="*/ 26 w 26"/>
                  <a:gd name="txB" fmla="*/ 27 h 2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Lst>
                <a:rect l="txL" t="txT" r="txR" b="txB"/>
                <a:pathLst>
                  <a:path w="26" h="27">
                    <a:moveTo>
                      <a:pt x="3" y="18"/>
                    </a:moveTo>
                    <a:cubicBezTo>
                      <a:pt x="0" y="19"/>
                      <a:pt x="2" y="22"/>
                      <a:pt x="4" y="24"/>
                    </a:cubicBezTo>
                    <a:cubicBezTo>
                      <a:pt x="5" y="25"/>
                      <a:pt x="7" y="26"/>
                      <a:pt x="9" y="27"/>
                    </a:cubicBezTo>
                    <a:cubicBezTo>
                      <a:pt x="10" y="27"/>
                      <a:pt x="12" y="27"/>
                      <a:pt x="13" y="25"/>
                    </a:cubicBezTo>
                    <a:cubicBezTo>
                      <a:pt x="14" y="24"/>
                      <a:pt x="13" y="23"/>
                      <a:pt x="13" y="22"/>
                    </a:cubicBezTo>
                    <a:cubicBezTo>
                      <a:pt x="12" y="21"/>
                      <a:pt x="12" y="21"/>
                      <a:pt x="12" y="21"/>
                    </a:cubicBezTo>
                    <a:cubicBezTo>
                      <a:pt x="16" y="17"/>
                      <a:pt x="21" y="15"/>
                      <a:pt x="26" y="13"/>
                    </a:cubicBezTo>
                    <a:cubicBezTo>
                      <a:pt x="26" y="13"/>
                      <a:pt x="26" y="13"/>
                      <a:pt x="26" y="13"/>
                    </a:cubicBezTo>
                    <a:cubicBezTo>
                      <a:pt x="21" y="14"/>
                      <a:pt x="16" y="17"/>
                      <a:pt x="11" y="20"/>
                    </a:cubicBezTo>
                    <a:cubicBezTo>
                      <a:pt x="10" y="19"/>
                      <a:pt x="9" y="18"/>
                      <a:pt x="8" y="18"/>
                    </a:cubicBezTo>
                    <a:cubicBezTo>
                      <a:pt x="8" y="12"/>
                      <a:pt x="8" y="5"/>
                      <a:pt x="5" y="0"/>
                    </a:cubicBezTo>
                    <a:cubicBezTo>
                      <a:pt x="5" y="0"/>
                      <a:pt x="5" y="0"/>
                      <a:pt x="5" y="0"/>
                    </a:cubicBezTo>
                    <a:cubicBezTo>
                      <a:pt x="5" y="3"/>
                      <a:pt x="6" y="6"/>
                      <a:pt x="7" y="9"/>
                    </a:cubicBezTo>
                    <a:cubicBezTo>
                      <a:pt x="7" y="12"/>
                      <a:pt x="7" y="15"/>
                      <a:pt x="7" y="18"/>
                    </a:cubicBezTo>
                    <a:cubicBezTo>
                      <a:pt x="6" y="17"/>
                      <a:pt x="4" y="17"/>
                      <a:pt x="3" y="18"/>
                    </a:cubicBezTo>
                    <a:close/>
                  </a:path>
                </a:pathLst>
              </a:custGeom>
              <a:solidFill>
                <a:srgbClr val="FFFFFF">
                  <a:alpha val="100000"/>
                </a:srgbClr>
              </a:solidFill>
              <a:ln w="9525">
                <a:noFill/>
              </a:ln>
            </p:spPr>
            <p:txBody>
              <a:bodyPr/>
              <a:p>
                <a:endParaRPr lang="zh-CN" altLang="en-US"/>
              </a:p>
            </p:txBody>
          </p:sp>
          <p:sp>
            <p:nvSpPr>
              <p:cNvPr id="16429" name="Freeform 613"/>
              <p:cNvSpPr>
                <a:spLocks noEditPoints="1"/>
              </p:cNvSpPr>
              <p:nvPr/>
            </p:nvSpPr>
            <p:spPr>
              <a:xfrm>
                <a:off x="3168650" y="795338"/>
                <a:ext cx="238125" cy="261938"/>
              </a:xfrm>
              <a:custGeom>
                <a:avLst/>
                <a:gdLst>
                  <a:gd name="txL" fmla="*/ 0 w 31"/>
                  <a:gd name="txT" fmla="*/ 0 h 34"/>
                  <a:gd name="txR" fmla="*/ 31 w 31"/>
                  <a:gd name="txB" fmla="*/ 34 h 3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1" h="34">
                    <a:moveTo>
                      <a:pt x="30" y="9"/>
                    </a:moveTo>
                    <a:cubicBezTo>
                      <a:pt x="29" y="5"/>
                      <a:pt x="24" y="0"/>
                      <a:pt x="20" y="4"/>
                    </a:cubicBezTo>
                    <a:cubicBezTo>
                      <a:pt x="18" y="5"/>
                      <a:pt x="18" y="7"/>
                      <a:pt x="17" y="9"/>
                    </a:cubicBezTo>
                    <a:cubicBezTo>
                      <a:pt x="17" y="8"/>
                      <a:pt x="16" y="7"/>
                      <a:pt x="16" y="6"/>
                    </a:cubicBezTo>
                    <a:cubicBezTo>
                      <a:pt x="13" y="1"/>
                      <a:pt x="6" y="2"/>
                      <a:pt x="3" y="6"/>
                    </a:cubicBezTo>
                    <a:cubicBezTo>
                      <a:pt x="0" y="12"/>
                      <a:pt x="1" y="22"/>
                      <a:pt x="3" y="28"/>
                    </a:cubicBezTo>
                    <a:cubicBezTo>
                      <a:pt x="6" y="33"/>
                      <a:pt x="10" y="34"/>
                      <a:pt x="12" y="29"/>
                    </a:cubicBezTo>
                    <a:cubicBezTo>
                      <a:pt x="14" y="32"/>
                      <a:pt x="18" y="34"/>
                      <a:pt x="21" y="32"/>
                    </a:cubicBezTo>
                    <a:cubicBezTo>
                      <a:pt x="27" y="28"/>
                      <a:pt x="31" y="16"/>
                      <a:pt x="30" y="9"/>
                    </a:cubicBezTo>
                    <a:close/>
                    <a:moveTo>
                      <a:pt x="3" y="19"/>
                    </a:moveTo>
                    <a:cubicBezTo>
                      <a:pt x="3" y="18"/>
                      <a:pt x="3" y="18"/>
                      <a:pt x="3" y="17"/>
                    </a:cubicBezTo>
                    <a:cubicBezTo>
                      <a:pt x="3" y="18"/>
                      <a:pt x="3" y="19"/>
                      <a:pt x="3" y="19"/>
                    </a:cubicBezTo>
                    <a:cubicBezTo>
                      <a:pt x="5" y="22"/>
                      <a:pt x="8" y="22"/>
                      <a:pt x="11" y="21"/>
                    </a:cubicBezTo>
                    <a:cubicBezTo>
                      <a:pt x="13" y="19"/>
                      <a:pt x="13" y="16"/>
                      <a:pt x="12" y="14"/>
                    </a:cubicBezTo>
                    <a:cubicBezTo>
                      <a:pt x="10" y="12"/>
                      <a:pt x="7" y="11"/>
                      <a:pt x="5" y="12"/>
                    </a:cubicBezTo>
                    <a:cubicBezTo>
                      <a:pt x="5" y="12"/>
                      <a:pt x="5" y="12"/>
                      <a:pt x="5" y="12"/>
                    </a:cubicBezTo>
                    <a:cubicBezTo>
                      <a:pt x="3" y="13"/>
                      <a:pt x="3" y="14"/>
                      <a:pt x="3" y="16"/>
                    </a:cubicBezTo>
                    <a:cubicBezTo>
                      <a:pt x="3" y="14"/>
                      <a:pt x="3" y="12"/>
                      <a:pt x="3" y="10"/>
                    </a:cubicBezTo>
                    <a:cubicBezTo>
                      <a:pt x="6" y="11"/>
                      <a:pt x="8" y="7"/>
                      <a:pt x="7" y="5"/>
                    </a:cubicBezTo>
                    <a:cubicBezTo>
                      <a:pt x="7" y="5"/>
                      <a:pt x="7" y="4"/>
                      <a:pt x="7" y="4"/>
                    </a:cubicBezTo>
                    <a:cubicBezTo>
                      <a:pt x="6" y="5"/>
                      <a:pt x="6" y="5"/>
                      <a:pt x="6" y="5"/>
                    </a:cubicBezTo>
                    <a:cubicBezTo>
                      <a:pt x="7" y="4"/>
                      <a:pt x="8" y="3"/>
                      <a:pt x="10" y="4"/>
                    </a:cubicBezTo>
                    <a:cubicBezTo>
                      <a:pt x="11" y="4"/>
                      <a:pt x="11" y="4"/>
                      <a:pt x="12" y="4"/>
                    </a:cubicBezTo>
                    <a:cubicBezTo>
                      <a:pt x="12" y="4"/>
                      <a:pt x="12" y="4"/>
                      <a:pt x="12" y="4"/>
                    </a:cubicBezTo>
                    <a:cubicBezTo>
                      <a:pt x="12" y="4"/>
                      <a:pt x="11" y="4"/>
                      <a:pt x="11" y="4"/>
                    </a:cubicBezTo>
                    <a:cubicBezTo>
                      <a:pt x="10" y="5"/>
                      <a:pt x="9" y="7"/>
                      <a:pt x="10" y="9"/>
                    </a:cubicBezTo>
                    <a:cubicBezTo>
                      <a:pt x="10" y="10"/>
                      <a:pt x="10" y="11"/>
                      <a:pt x="11" y="12"/>
                    </a:cubicBezTo>
                    <a:cubicBezTo>
                      <a:pt x="12" y="13"/>
                      <a:pt x="13" y="14"/>
                      <a:pt x="14" y="14"/>
                    </a:cubicBezTo>
                    <a:cubicBezTo>
                      <a:pt x="15" y="14"/>
                      <a:pt x="15" y="14"/>
                      <a:pt x="15" y="13"/>
                    </a:cubicBezTo>
                    <a:cubicBezTo>
                      <a:pt x="15" y="13"/>
                      <a:pt x="15" y="13"/>
                      <a:pt x="15" y="14"/>
                    </a:cubicBezTo>
                    <a:cubicBezTo>
                      <a:pt x="14" y="17"/>
                      <a:pt x="13" y="21"/>
                      <a:pt x="12" y="25"/>
                    </a:cubicBezTo>
                    <a:cubicBezTo>
                      <a:pt x="12" y="26"/>
                      <a:pt x="12" y="27"/>
                      <a:pt x="12" y="28"/>
                    </a:cubicBezTo>
                    <a:cubicBezTo>
                      <a:pt x="12" y="28"/>
                      <a:pt x="12" y="28"/>
                      <a:pt x="12" y="28"/>
                    </a:cubicBezTo>
                    <a:cubicBezTo>
                      <a:pt x="11" y="28"/>
                      <a:pt x="11" y="28"/>
                      <a:pt x="11" y="28"/>
                    </a:cubicBezTo>
                    <a:cubicBezTo>
                      <a:pt x="12" y="26"/>
                      <a:pt x="11" y="23"/>
                      <a:pt x="9" y="22"/>
                    </a:cubicBezTo>
                    <a:cubicBezTo>
                      <a:pt x="6" y="22"/>
                      <a:pt x="5" y="24"/>
                      <a:pt x="4" y="26"/>
                    </a:cubicBezTo>
                    <a:cubicBezTo>
                      <a:pt x="4" y="26"/>
                      <a:pt x="4" y="26"/>
                      <a:pt x="4" y="26"/>
                    </a:cubicBezTo>
                    <a:cubicBezTo>
                      <a:pt x="4" y="25"/>
                      <a:pt x="4" y="25"/>
                      <a:pt x="4" y="24"/>
                    </a:cubicBezTo>
                    <a:cubicBezTo>
                      <a:pt x="3" y="22"/>
                      <a:pt x="3" y="21"/>
                      <a:pt x="3" y="19"/>
                    </a:cubicBezTo>
                    <a:close/>
                    <a:moveTo>
                      <a:pt x="4" y="26"/>
                    </a:moveTo>
                    <a:cubicBezTo>
                      <a:pt x="4" y="26"/>
                      <a:pt x="4" y="26"/>
                      <a:pt x="4" y="26"/>
                    </a:cubicBezTo>
                    <a:cubicBezTo>
                      <a:pt x="4" y="26"/>
                      <a:pt x="4" y="26"/>
                      <a:pt x="4" y="26"/>
                    </a:cubicBezTo>
                    <a:cubicBezTo>
                      <a:pt x="4" y="27"/>
                      <a:pt x="4" y="27"/>
                      <a:pt x="5" y="28"/>
                    </a:cubicBezTo>
                    <a:cubicBezTo>
                      <a:pt x="4" y="28"/>
                      <a:pt x="4" y="27"/>
                      <a:pt x="4" y="26"/>
                    </a:cubicBezTo>
                    <a:close/>
                    <a:moveTo>
                      <a:pt x="16" y="31"/>
                    </a:moveTo>
                    <a:cubicBezTo>
                      <a:pt x="15" y="30"/>
                      <a:pt x="13" y="28"/>
                      <a:pt x="12" y="27"/>
                    </a:cubicBezTo>
                    <a:cubicBezTo>
                      <a:pt x="12" y="27"/>
                      <a:pt x="12" y="27"/>
                      <a:pt x="12" y="27"/>
                    </a:cubicBezTo>
                    <a:cubicBezTo>
                      <a:pt x="12" y="27"/>
                      <a:pt x="13" y="27"/>
                      <a:pt x="13" y="26"/>
                    </a:cubicBezTo>
                    <a:cubicBezTo>
                      <a:pt x="13" y="27"/>
                      <a:pt x="13" y="27"/>
                      <a:pt x="13" y="27"/>
                    </a:cubicBezTo>
                    <a:cubicBezTo>
                      <a:pt x="14" y="28"/>
                      <a:pt x="17" y="28"/>
                      <a:pt x="18" y="27"/>
                    </a:cubicBezTo>
                    <a:cubicBezTo>
                      <a:pt x="20" y="25"/>
                      <a:pt x="20" y="22"/>
                      <a:pt x="19" y="21"/>
                    </a:cubicBezTo>
                    <a:cubicBezTo>
                      <a:pt x="18" y="20"/>
                      <a:pt x="16" y="19"/>
                      <a:pt x="15" y="20"/>
                    </a:cubicBezTo>
                    <a:cubicBezTo>
                      <a:pt x="15" y="18"/>
                      <a:pt x="16" y="17"/>
                      <a:pt x="16" y="15"/>
                    </a:cubicBezTo>
                    <a:cubicBezTo>
                      <a:pt x="16" y="15"/>
                      <a:pt x="16" y="14"/>
                      <a:pt x="16" y="14"/>
                    </a:cubicBezTo>
                    <a:cubicBezTo>
                      <a:pt x="17" y="12"/>
                      <a:pt x="18" y="10"/>
                      <a:pt x="19" y="8"/>
                    </a:cubicBezTo>
                    <a:cubicBezTo>
                      <a:pt x="19" y="9"/>
                      <a:pt x="19" y="9"/>
                      <a:pt x="19" y="9"/>
                    </a:cubicBezTo>
                    <a:cubicBezTo>
                      <a:pt x="19" y="11"/>
                      <a:pt x="21" y="12"/>
                      <a:pt x="23" y="11"/>
                    </a:cubicBezTo>
                    <a:cubicBezTo>
                      <a:pt x="25" y="11"/>
                      <a:pt x="27" y="10"/>
                      <a:pt x="27" y="8"/>
                    </a:cubicBezTo>
                    <a:cubicBezTo>
                      <a:pt x="27" y="8"/>
                      <a:pt x="27" y="7"/>
                      <a:pt x="27" y="7"/>
                    </a:cubicBezTo>
                    <a:cubicBezTo>
                      <a:pt x="28" y="7"/>
                      <a:pt x="28" y="7"/>
                      <a:pt x="28" y="7"/>
                    </a:cubicBezTo>
                    <a:cubicBezTo>
                      <a:pt x="28" y="9"/>
                      <a:pt x="29" y="10"/>
                      <a:pt x="29" y="12"/>
                    </a:cubicBezTo>
                    <a:cubicBezTo>
                      <a:pt x="29" y="13"/>
                      <a:pt x="29" y="14"/>
                      <a:pt x="28" y="16"/>
                    </a:cubicBezTo>
                    <a:cubicBezTo>
                      <a:pt x="28" y="14"/>
                      <a:pt x="27" y="13"/>
                      <a:pt x="25" y="14"/>
                    </a:cubicBezTo>
                    <a:cubicBezTo>
                      <a:pt x="22" y="14"/>
                      <a:pt x="21" y="16"/>
                      <a:pt x="21" y="19"/>
                    </a:cubicBezTo>
                    <a:cubicBezTo>
                      <a:pt x="21" y="20"/>
                      <a:pt x="23" y="23"/>
                      <a:pt x="25" y="23"/>
                    </a:cubicBezTo>
                    <a:cubicBezTo>
                      <a:pt x="25" y="23"/>
                      <a:pt x="25" y="23"/>
                      <a:pt x="25" y="23"/>
                    </a:cubicBezTo>
                    <a:cubicBezTo>
                      <a:pt x="25" y="23"/>
                      <a:pt x="25" y="23"/>
                      <a:pt x="25" y="23"/>
                    </a:cubicBezTo>
                    <a:cubicBezTo>
                      <a:pt x="25" y="24"/>
                      <a:pt x="24" y="25"/>
                      <a:pt x="24" y="26"/>
                    </a:cubicBezTo>
                    <a:cubicBezTo>
                      <a:pt x="23" y="26"/>
                      <a:pt x="23" y="26"/>
                      <a:pt x="23" y="26"/>
                    </a:cubicBezTo>
                    <a:cubicBezTo>
                      <a:pt x="21" y="26"/>
                      <a:pt x="19" y="28"/>
                      <a:pt x="19" y="30"/>
                    </a:cubicBezTo>
                    <a:cubicBezTo>
                      <a:pt x="19" y="30"/>
                      <a:pt x="19" y="30"/>
                      <a:pt x="19" y="30"/>
                    </a:cubicBezTo>
                    <a:cubicBezTo>
                      <a:pt x="19" y="30"/>
                      <a:pt x="19" y="31"/>
                      <a:pt x="20" y="31"/>
                    </a:cubicBezTo>
                    <a:cubicBezTo>
                      <a:pt x="19" y="31"/>
                      <a:pt x="17" y="31"/>
                      <a:pt x="16" y="31"/>
                    </a:cubicBezTo>
                    <a:close/>
                  </a:path>
                </a:pathLst>
              </a:custGeom>
              <a:solidFill>
                <a:srgbClr val="FFFFFF">
                  <a:alpha val="100000"/>
                </a:srgbClr>
              </a:solidFill>
              <a:ln w="9525">
                <a:noFill/>
              </a:ln>
            </p:spPr>
            <p:txBody>
              <a:bodyPr/>
              <a:p>
                <a:endParaRPr lang="zh-CN" altLang="en-US"/>
              </a:p>
            </p:txBody>
          </p:sp>
          <p:sp>
            <p:nvSpPr>
              <p:cNvPr id="16430" name="Freeform 614"/>
              <p:cNvSpPr/>
              <p:nvPr/>
            </p:nvSpPr>
            <p:spPr>
              <a:xfrm>
                <a:off x="3190875" y="647700"/>
                <a:ext cx="193675" cy="169863"/>
              </a:xfrm>
              <a:custGeom>
                <a:avLst/>
                <a:gdLst>
                  <a:gd name="txL" fmla="*/ 0 w 25"/>
                  <a:gd name="txT" fmla="*/ 0 h 22"/>
                  <a:gd name="txR" fmla="*/ 25 w 25"/>
                  <a:gd name="txB" fmla="*/ 22 h 2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Lst>
                <a:rect l="txL" t="txT" r="txR" b="txB"/>
                <a:pathLst>
                  <a:path w="25" h="22">
                    <a:moveTo>
                      <a:pt x="8" y="17"/>
                    </a:moveTo>
                    <a:cubicBezTo>
                      <a:pt x="6" y="19"/>
                      <a:pt x="9" y="21"/>
                      <a:pt x="12" y="22"/>
                    </a:cubicBezTo>
                    <a:cubicBezTo>
                      <a:pt x="14" y="22"/>
                      <a:pt x="16" y="22"/>
                      <a:pt x="18" y="21"/>
                    </a:cubicBezTo>
                    <a:cubicBezTo>
                      <a:pt x="19" y="21"/>
                      <a:pt x="21" y="19"/>
                      <a:pt x="21" y="18"/>
                    </a:cubicBezTo>
                    <a:cubicBezTo>
                      <a:pt x="21" y="17"/>
                      <a:pt x="19" y="16"/>
                      <a:pt x="18" y="15"/>
                    </a:cubicBezTo>
                    <a:cubicBezTo>
                      <a:pt x="18" y="15"/>
                      <a:pt x="17" y="15"/>
                      <a:pt x="17" y="15"/>
                    </a:cubicBezTo>
                    <a:cubicBezTo>
                      <a:pt x="19" y="10"/>
                      <a:pt x="22" y="5"/>
                      <a:pt x="25" y="1"/>
                    </a:cubicBezTo>
                    <a:cubicBezTo>
                      <a:pt x="25" y="1"/>
                      <a:pt x="25" y="0"/>
                      <a:pt x="25" y="0"/>
                    </a:cubicBezTo>
                    <a:cubicBezTo>
                      <a:pt x="21" y="4"/>
                      <a:pt x="18" y="10"/>
                      <a:pt x="16" y="15"/>
                    </a:cubicBezTo>
                    <a:cubicBezTo>
                      <a:pt x="15" y="14"/>
                      <a:pt x="13" y="14"/>
                      <a:pt x="12" y="14"/>
                    </a:cubicBezTo>
                    <a:cubicBezTo>
                      <a:pt x="9" y="9"/>
                      <a:pt x="5" y="3"/>
                      <a:pt x="0" y="1"/>
                    </a:cubicBezTo>
                    <a:cubicBezTo>
                      <a:pt x="0" y="0"/>
                      <a:pt x="0" y="1"/>
                      <a:pt x="0" y="1"/>
                    </a:cubicBezTo>
                    <a:cubicBezTo>
                      <a:pt x="2" y="3"/>
                      <a:pt x="4" y="5"/>
                      <a:pt x="6" y="7"/>
                    </a:cubicBezTo>
                    <a:cubicBezTo>
                      <a:pt x="8" y="9"/>
                      <a:pt x="10" y="12"/>
                      <a:pt x="11" y="15"/>
                    </a:cubicBezTo>
                    <a:cubicBezTo>
                      <a:pt x="10" y="15"/>
                      <a:pt x="9" y="16"/>
                      <a:pt x="8" y="17"/>
                    </a:cubicBezTo>
                    <a:close/>
                  </a:path>
                </a:pathLst>
              </a:custGeom>
              <a:solidFill>
                <a:srgbClr val="FFFFFF">
                  <a:alpha val="100000"/>
                </a:srgbClr>
              </a:solidFill>
              <a:ln w="9525">
                <a:noFill/>
              </a:ln>
            </p:spPr>
            <p:txBody>
              <a:bodyPr/>
              <a:p>
                <a:endParaRPr lang="zh-CN" altLang="en-US"/>
              </a:p>
            </p:txBody>
          </p:sp>
          <p:sp>
            <p:nvSpPr>
              <p:cNvPr id="16431" name="Freeform 620"/>
              <p:cNvSpPr>
                <a:spLocks noEditPoints="1"/>
              </p:cNvSpPr>
              <p:nvPr/>
            </p:nvSpPr>
            <p:spPr>
              <a:xfrm>
                <a:off x="0" y="579438"/>
                <a:ext cx="847725" cy="2082800"/>
              </a:xfrm>
              <a:custGeom>
                <a:avLst/>
                <a:gdLst>
                  <a:gd name="txL" fmla="*/ 0 w 110"/>
                  <a:gd name="txT" fmla="*/ 0 h 270"/>
                  <a:gd name="txR" fmla="*/ 110 w 110"/>
                  <a:gd name="txB" fmla="*/ 270 h 27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10" h="270">
                    <a:moveTo>
                      <a:pt x="32" y="218"/>
                    </a:moveTo>
                    <a:cubicBezTo>
                      <a:pt x="35" y="211"/>
                      <a:pt x="41" y="206"/>
                      <a:pt x="48" y="202"/>
                    </a:cubicBezTo>
                    <a:cubicBezTo>
                      <a:pt x="41" y="194"/>
                      <a:pt x="38" y="184"/>
                      <a:pt x="38" y="174"/>
                    </a:cubicBezTo>
                    <a:cubicBezTo>
                      <a:pt x="35" y="173"/>
                      <a:pt x="32" y="173"/>
                      <a:pt x="29" y="172"/>
                    </a:cubicBezTo>
                    <a:cubicBezTo>
                      <a:pt x="16" y="168"/>
                      <a:pt x="5" y="156"/>
                      <a:pt x="3" y="143"/>
                    </a:cubicBezTo>
                    <a:cubicBezTo>
                      <a:pt x="0" y="131"/>
                      <a:pt x="5" y="119"/>
                      <a:pt x="14" y="111"/>
                    </a:cubicBezTo>
                    <a:cubicBezTo>
                      <a:pt x="14" y="91"/>
                      <a:pt x="18" y="71"/>
                      <a:pt x="21" y="51"/>
                    </a:cubicBezTo>
                    <a:cubicBezTo>
                      <a:pt x="26" y="18"/>
                      <a:pt x="26" y="18"/>
                      <a:pt x="26" y="18"/>
                    </a:cubicBezTo>
                    <a:cubicBezTo>
                      <a:pt x="27" y="16"/>
                      <a:pt x="27" y="14"/>
                      <a:pt x="28" y="12"/>
                    </a:cubicBezTo>
                    <a:cubicBezTo>
                      <a:pt x="30" y="10"/>
                      <a:pt x="32" y="9"/>
                      <a:pt x="33" y="8"/>
                    </a:cubicBezTo>
                    <a:cubicBezTo>
                      <a:pt x="38" y="5"/>
                      <a:pt x="49" y="0"/>
                      <a:pt x="55" y="3"/>
                    </a:cubicBezTo>
                    <a:cubicBezTo>
                      <a:pt x="57" y="4"/>
                      <a:pt x="59" y="6"/>
                      <a:pt x="59" y="8"/>
                    </a:cubicBezTo>
                    <a:cubicBezTo>
                      <a:pt x="60" y="10"/>
                      <a:pt x="60" y="10"/>
                      <a:pt x="60" y="10"/>
                    </a:cubicBezTo>
                    <a:cubicBezTo>
                      <a:pt x="58" y="10"/>
                      <a:pt x="58" y="10"/>
                      <a:pt x="58" y="10"/>
                    </a:cubicBezTo>
                    <a:cubicBezTo>
                      <a:pt x="54" y="11"/>
                      <a:pt x="53" y="11"/>
                      <a:pt x="52" y="12"/>
                    </a:cubicBezTo>
                    <a:cubicBezTo>
                      <a:pt x="51" y="12"/>
                      <a:pt x="50" y="12"/>
                      <a:pt x="46" y="13"/>
                    </a:cubicBezTo>
                    <a:cubicBezTo>
                      <a:pt x="43" y="14"/>
                      <a:pt x="41" y="14"/>
                      <a:pt x="39" y="16"/>
                    </a:cubicBezTo>
                    <a:cubicBezTo>
                      <a:pt x="38" y="18"/>
                      <a:pt x="38" y="20"/>
                      <a:pt x="37" y="22"/>
                    </a:cubicBezTo>
                    <a:cubicBezTo>
                      <a:pt x="28" y="104"/>
                      <a:pt x="28" y="104"/>
                      <a:pt x="28" y="104"/>
                    </a:cubicBezTo>
                    <a:cubicBezTo>
                      <a:pt x="36" y="102"/>
                      <a:pt x="44" y="102"/>
                      <a:pt x="51" y="104"/>
                    </a:cubicBezTo>
                    <a:cubicBezTo>
                      <a:pt x="64" y="109"/>
                      <a:pt x="72" y="122"/>
                      <a:pt x="75" y="129"/>
                    </a:cubicBezTo>
                    <a:cubicBezTo>
                      <a:pt x="77" y="133"/>
                      <a:pt x="78" y="137"/>
                      <a:pt x="77" y="140"/>
                    </a:cubicBezTo>
                    <a:cubicBezTo>
                      <a:pt x="77" y="143"/>
                      <a:pt x="76" y="146"/>
                      <a:pt x="75" y="149"/>
                    </a:cubicBezTo>
                    <a:cubicBezTo>
                      <a:pt x="71" y="158"/>
                      <a:pt x="67" y="164"/>
                      <a:pt x="62" y="168"/>
                    </a:cubicBezTo>
                    <a:cubicBezTo>
                      <a:pt x="62" y="168"/>
                      <a:pt x="62" y="168"/>
                      <a:pt x="62" y="168"/>
                    </a:cubicBezTo>
                    <a:cubicBezTo>
                      <a:pt x="60" y="170"/>
                      <a:pt x="57" y="171"/>
                      <a:pt x="55" y="172"/>
                    </a:cubicBezTo>
                    <a:cubicBezTo>
                      <a:pt x="53" y="173"/>
                      <a:pt x="51" y="173"/>
                      <a:pt x="48" y="173"/>
                    </a:cubicBezTo>
                    <a:cubicBezTo>
                      <a:pt x="47" y="182"/>
                      <a:pt x="50" y="192"/>
                      <a:pt x="56" y="199"/>
                    </a:cubicBezTo>
                    <a:cubicBezTo>
                      <a:pt x="59" y="199"/>
                      <a:pt x="61" y="198"/>
                      <a:pt x="63" y="198"/>
                    </a:cubicBezTo>
                    <a:cubicBezTo>
                      <a:pt x="67" y="198"/>
                      <a:pt x="70" y="199"/>
                      <a:pt x="74" y="200"/>
                    </a:cubicBezTo>
                    <a:cubicBezTo>
                      <a:pt x="73" y="181"/>
                      <a:pt x="76" y="162"/>
                      <a:pt x="79" y="144"/>
                    </a:cubicBezTo>
                    <a:cubicBezTo>
                      <a:pt x="80" y="137"/>
                      <a:pt x="81" y="129"/>
                      <a:pt x="86" y="123"/>
                    </a:cubicBezTo>
                    <a:cubicBezTo>
                      <a:pt x="89" y="119"/>
                      <a:pt x="94" y="117"/>
                      <a:pt x="99" y="117"/>
                    </a:cubicBezTo>
                    <a:cubicBezTo>
                      <a:pt x="103" y="117"/>
                      <a:pt x="106" y="119"/>
                      <a:pt x="109" y="121"/>
                    </a:cubicBezTo>
                    <a:cubicBezTo>
                      <a:pt x="110" y="122"/>
                      <a:pt x="110" y="122"/>
                      <a:pt x="110" y="122"/>
                    </a:cubicBezTo>
                    <a:cubicBezTo>
                      <a:pt x="109" y="123"/>
                      <a:pt x="109" y="123"/>
                      <a:pt x="109" y="123"/>
                    </a:cubicBezTo>
                    <a:cubicBezTo>
                      <a:pt x="107" y="127"/>
                      <a:pt x="103" y="127"/>
                      <a:pt x="99" y="128"/>
                    </a:cubicBezTo>
                    <a:cubicBezTo>
                      <a:pt x="97" y="129"/>
                      <a:pt x="95" y="129"/>
                      <a:pt x="94" y="130"/>
                    </a:cubicBezTo>
                    <a:cubicBezTo>
                      <a:pt x="88" y="133"/>
                      <a:pt x="87" y="140"/>
                      <a:pt x="86" y="148"/>
                    </a:cubicBezTo>
                    <a:cubicBezTo>
                      <a:pt x="82" y="199"/>
                      <a:pt x="82" y="199"/>
                      <a:pt x="82" y="199"/>
                    </a:cubicBezTo>
                    <a:cubicBezTo>
                      <a:pt x="82" y="200"/>
                      <a:pt x="83" y="203"/>
                      <a:pt x="83" y="204"/>
                    </a:cubicBezTo>
                    <a:cubicBezTo>
                      <a:pt x="83" y="204"/>
                      <a:pt x="83" y="204"/>
                      <a:pt x="83" y="204"/>
                    </a:cubicBezTo>
                    <a:cubicBezTo>
                      <a:pt x="87" y="207"/>
                      <a:pt x="91" y="210"/>
                      <a:pt x="94" y="214"/>
                    </a:cubicBezTo>
                    <a:cubicBezTo>
                      <a:pt x="101" y="223"/>
                      <a:pt x="104" y="235"/>
                      <a:pt x="103" y="246"/>
                    </a:cubicBezTo>
                    <a:cubicBezTo>
                      <a:pt x="102" y="250"/>
                      <a:pt x="101" y="254"/>
                      <a:pt x="99" y="256"/>
                    </a:cubicBezTo>
                    <a:cubicBezTo>
                      <a:pt x="98" y="258"/>
                      <a:pt x="96" y="259"/>
                      <a:pt x="94" y="260"/>
                    </a:cubicBezTo>
                    <a:cubicBezTo>
                      <a:pt x="94" y="261"/>
                      <a:pt x="93" y="262"/>
                      <a:pt x="92" y="262"/>
                    </a:cubicBezTo>
                    <a:cubicBezTo>
                      <a:pt x="83" y="268"/>
                      <a:pt x="74" y="270"/>
                      <a:pt x="64" y="270"/>
                    </a:cubicBezTo>
                    <a:cubicBezTo>
                      <a:pt x="64" y="269"/>
                      <a:pt x="64" y="269"/>
                      <a:pt x="64" y="269"/>
                    </a:cubicBezTo>
                    <a:cubicBezTo>
                      <a:pt x="64" y="270"/>
                      <a:pt x="64" y="270"/>
                      <a:pt x="64" y="270"/>
                    </a:cubicBezTo>
                    <a:cubicBezTo>
                      <a:pt x="62" y="269"/>
                      <a:pt x="62" y="269"/>
                      <a:pt x="62" y="269"/>
                    </a:cubicBezTo>
                    <a:cubicBezTo>
                      <a:pt x="54" y="267"/>
                      <a:pt x="49" y="266"/>
                      <a:pt x="39" y="256"/>
                    </a:cubicBezTo>
                    <a:cubicBezTo>
                      <a:pt x="29" y="246"/>
                      <a:pt x="27" y="231"/>
                      <a:pt x="32" y="218"/>
                    </a:cubicBezTo>
                    <a:close/>
                    <a:moveTo>
                      <a:pt x="34" y="22"/>
                    </a:moveTo>
                    <a:cubicBezTo>
                      <a:pt x="34" y="19"/>
                      <a:pt x="35" y="16"/>
                      <a:pt x="37" y="14"/>
                    </a:cubicBezTo>
                    <a:cubicBezTo>
                      <a:pt x="39" y="11"/>
                      <a:pt x="42" y="10"/>
                      <a:pt x="45" y="10"/>
                    </a:cubicBezTo>
                    <a:cubicBezTo>
                      <a:pt x="49" y="9"/>
                      <a:pt x="50" y="8"/>
                      <a:pt x="51" y="8"/>
                    </a:cubicBezTo>
                    <a:cubicBezTo>
                      <a:pt x="52" y="8"/>
                      <a:pt x="53" y="8"/>
                      <a:pt x="55" y="7"/>
                    </a:cubicBezTo>
                    <a:cubicBezTo>
                      <a:pt x="55" y="7"/>
                      <a:pt x="54" y="6"/>
                      <a:pt x="54" y="6"/>
                    </a:cubicBezTo>
                    <a:cubicBezTo>
                      <a:pt x="51" y="5"/>
                      <a:pt x="43" y="6"/>
                      <a:pt x="35" y="11"/>
                    </a:cubicBezTo>
                    <a:cubicBezTo>
                      <a:pt x="34" y="12"/>
                      <a:pt x="32" y="13"/>
                      <a:pt x="31" y="14"/>
                    </a:cubicBezTo>
                    <a:cubicBezTo>
                      <a:pt x="30" y="15"/>
                      <a:pt x="30" y="17"/>
                      <a:pt x="30" y="19"/>
                    </a:cubicBezTo>
                    <a:cubicBezTo>
                      <a:pt x="24" y="52"/>
                      <a:pt x="24" y="52"/>
                      <a:pt x="24" y="52"/>
                    </a:cubicBezTo>
                    <a:cubicBezTo>
                      <a:pt x="22" y="67"/>
                      <a:pt x="19" y="82"/>
                      <a:pt x="18" y="97"/>
                    </a:cubicBezTo>
                    <a:cubicBezTo>
                      <a:pt x="20" y="96"/>
                      <a:pt x="23" y="96"/>
                      <a:pt x="25" y="97"/>
                    </a:cubicBezTo>
                    <a:cubicBezTo>
                      <a:pt x="23" y="100"/>
                      <a:pt x="23" y="100"/>
                      <a:pt x="23" y="100"/>
                    </a:cubicBezTo>
                    <a:cubicBezTo>
                      <a:pt x="22" y="99"/>
                      <a:pt x="19" y="100"/>
                      <a:pt x="18" y="101"/>
                    </a:cubicBezTo>
                    <a:cubicBezTo>
                      <a:pt x="18" y="100"/>
                      <a:pt x="18" y="100"/>
                      <a:pt x="18" y="100"/>
                    </a:cubicBezTo>
                    <a:cubicBezTo>
                      <a:pt x="18" y="103"/>
                      <a:pt x="17" y="106"/>
                      <a:pt x="17" y="108"/>
                    </a:cubicBezTo>
                    <a:cubicBezTo>
                      <a:pt x="20" y="107"/>
                      <a:pt x="23" y="105"/>
                      <a:pt x="26" y="104"/>
                    </a:cubicBezTo>
                    <a:cubicBezTo>
                      <a:pt x="24" y="104"/>
                      <a:pt x="24" y="104"/>
                      <a:pt x="24" y="104"/>
                    </a:cubicBezTo>
                    <a:lnTo>
                      <a:pt x="34" y="22"/>
                    </a:lnTo>
                    <a:close/>
                    <a:moveTo>
                      <a:pt x="54" y="168"/>
                    </a:moveTo>
                    <a:cubicBezTo>
                      <a:pt x="56" y="168"/>
                      <a:pt x="58" y="167"/>
                      <a:pt x="59" y="165"/>
                    </a:cubicBezTo>
                    <a:cubicBezTo>
                      <a:pt x="59" y="165"/>
                      <a:pt x="59" y="165"/>
                      <a:pt x="59" y="165"/>
                    </a:cubicBezTo>
                    <a:cubicBezTo>
                      <a:pt x="64" y="162"/>
                      <a:pt x="68" y="156"/>
                      <a:pt x="72" y="148"/>
                    </a:cubicBezTo>
                    <a:cubicBezTo>
                      <a:pt x="73" y="145"/>
                      <a:pt x="74" y="142"/>
                      <a:pt x="74" y="140"/>
                    </a:cubicBezTo>
                    <a:cubicBezTo>
                      <a:pt x="74" y="137"/>
                      <a:pt x="73" y="134"/>
                      <a:pt x="72" y="131"/>
                    </a:cubicBezTo>
                    <a:cubicBezTo>
                      <a:pt x="69" y="124"/>
                      <a:pt x="62" y="112"/>
                      <a:pt x="50" y="108"/>
                    </a:cubicBezTo>
                    <a:cubicBezTo>
                      <a:pt x="40" y="104"/>
                      <a:pt x="28" y="106"/>
                      <a:pt x="19" y="112"/>
                    </a:cubicBezTo>
                    <a:cubicBezTo>
                      <a:pt x="18" y="112"/>
                      <a:pt x="18" y="112"/>
                      <a:pt x="17" y="113"/>
                    </a:cubicBezTo>
                    <a:cubicBezTo>
                      <a:pt x="17" y="113"/>
                      <a:pt x="17" y="113"/>
                      <a:pt x="17" y="113"/>
                    </a:cubicBezTo>
                    <a:cubicBezTo>
                      <a:pt x="17" y="113"/>
                      <a:pt x="17" y="113"/>
                      <a:pt x="17" y="113"/>
                    </a:cubicBezTo>
                    <a:cubicBezTo>
                      <a:pt x="17" y="113"/>
                      <a:pt x="17" y="113"/>
                      <a:pt x="17" y="113"/>
                    </a:cubicBezTo>
                    <a:cubicBezTo>
                      <a:pt x="8" y="119"/>
                      <a:pt x="4" y="131"/>
                      <a:pt x="6" y="142"/>
                    </a:cubicBezTo>
                    <a:cubicBezTo>
                      <a:pt x="8" y="154"/>
                      <a:pt x="18" y="165"/>
                      <a:pt x="29" y="168"/>
                    </a:cubicBezTo>
                    <a:cubicBezTo>
                      <a:pt x="39" y="171"/>
                      <a:pt x="46" y="171"/>
                      <a:pt x="54" y="168"/>
                    </a:cubicBezTo>
                    <a:close/>
                    <a:moveTo>
                      <a:pt x="45" y="174"/>
                    </a:moveTo>
                    <a:cubicBezTo>
                      <a:pt x="44" y="174"/>
                      <a:pt x="42" y="174"/>
                      <a:pt x="41" y="174"/>
                    </a:cubicBezTo>
                    <a:cubicBezTo>
                      <a:pt x="41" y="183"/>
                      <a:pt x="45" y="193"/>
                      <a:pt x="51" y="201"/>
                    </a:cubicBezTo>
                    <a:cubicBezTo>
                      <a:pt x="52" y="201"/>
                      <a:pt x="52" y="200"/>
                      <a:pt x="53" y="200"/>
                    </a:cubicBezTo>
                    <a:cubicBezTo>
                      <a:pt x="47" y="193"/>
                      <a:pt x="44" y="183"/>
                      <a:pt x="45" y="174"/>
                    </a:cubicBezTo>
                    <a:close/>
                    <a:moveTo>
                      <a:pt x="79" y="199"/>
                    </a:moveTo>
                    <a:cubicBezTo>
                      <a:pt x="83" y="147"/>
                      <a:pt x="83" y="147"/>
                      <a:pt x="83" y="147"/>
                    </a:cubicBezTo>
                    <a:cubicBezTo>
                      <a:pt x="83" y="139"/>
                      <a:pt x="85" y="130"/>
                      <a:pt x="92" y="127"/>
                    </a:cubicBezTo>
                    <a:cubicBezTo>
                      <a:pt x="94" y="126"/>
                      <a:pt x="96" y="125"/>
                      <a:pt x="98" y="125"/>
                    </a:cubicBezTo>
                    <a:cubicBezTo>
                      <a:pt x="101" y="124"/>
                      <a:pt x="104" y="124"/>
                      <a:pt x="105" y="122"/>
                    </a:cubicBezTo>
                    <a:cubicBezTo>
                      <a:pt x="103" y="121"/>
                      <a:pt x="101" y="121"/>
                      <a:pt x="99" y="121"/>
                    </a:cubicBezTo>
                    <a:cubicBezTo>
                      <a:pt x="96" y="121"/>
                      <a:pt x="91" y="122"/>
                      <a:pt x="89" y="125"/>
                    </a:cubicBezTo>
                    <a:cubicBezTo>
                      <a:pt x="84" y="130"/>
                      <a:pt x="83" y="138"/>
                      <a:pt x="82" y="145"/>
                    </a:cubicBezTo>
                    <a:cubicBezTo>
                      <a:pt x="79" y="163"/>
                      <a:pt x="76" y="182"/>
                      <a:pt x="77" y="202"/>
                    </a:cubicBezTo>
                    <a:cubicBezTo>
                      <a:pt x="78" y="202"/>
                      <a:pt x="78" y="202"/>
                      <a:pt x="79" y="202"/>
                    </a:cubicBezTo>
                    <a:cubicBezTo>
                      <a:pt x="79" y="201"/>
                      <a:pt x="79" y="199"/>
                      <a:pt x="79" y="199"/>
                    </a:cubicBezTo>
                    <a:close/>
                    <a:moveTo>
                      <a:pt x="41" y="254"/>
                    </a:moveTo>
                    <a:cubicBezTo>
                      <a:pt x="50" y="263"/>
                      <a:pt x="55" y="264"/>
                      <a:pt x="62" y="266"/>
                    </a:cubicBezTo>
                    <a:cubicBezTo>
                      <a:pt x="65" y="266"/>
                      <a:pt x="65" y="266"/>
                      <a:pt x="65" y="266"/>
                    </a:cubicBezTo>
                    <a:cubicBezTo>
                      <a:pt x="65" y="266"/>
                      <a:pt x="65" y="266"/>
                      <a:pt x="65" y="266"/>
                    </a:cubicBezTo>
                    <a:cubicBezTo>
                      <a:pt x="73" y="267"/>
                      <a:pt x="82" y="265"/>
                      <a:pt x="90" y="259"/>
                    </a:cubicBezTo>
                    <a:cubicBezTo>
                      <a:pt x="92" y="258"/>
                      <a:pt x="94" y="256"/>
                      <a:pt x="96" y="254"/>
                    </a:cubicBezTo>
                    <a:cubicBezTo>
                      <a:pt x="98" y="252"/>
                      <a:pt x="99" y="249"/>
                      <a:pt x="99" y="246"/>
                    </a:cubicBezTo>
                    <a:cubicBezTo>
                      <a:pt x="101" y="235"/>
                      <a:pt x="98" y="224"/>
                      <a:pt x="91" y="216"/>
                    </a:cubicBezTo>
                    <a:cubicBezTo>
                      <a:pt x="84" y="207"/>
                      <a:pt x="74" y="202"/>
                      <a:pt x="63" y="202"/>
                    </a:cubicBezTo>
                    <a:cubicBezTo>
                      <a:pt x="57" y="202"/>
                      <a:pt x="50" y="204"/>
                      <a:pt x="45" y="208"/>
                    </a:cubicBezTo>
                    <a:cubicBezTo>
                      <a:pt x="41" y="211"/>
                      <a:pt x="37" y="215"/>
                      <a:pt x="35" y="220"/>
                    </a:cubicBezTo>
                    <a:cubicBezTo>
                      <a:pt x="30" y="231"/>
                      <a:pt x="33" y="245"/>
                      <a:pt x="41" y="254"/>
                    </a:cubicBezTo>
                    <a:close/>
                  </a:path>
                </a:pathLst>
              </a:custGeom>
              <a:solidFill>
                <a:srgbClr val="FFFFFF">
                  <a:alpha val="100000"/>
                </a:srgbClr>
              </a:solidFill>
              <a:ln w="9525">
                <a:noFill/>
              </a:ln>
            </p:spPr>
            <p:txBody>
              <a:bodyPr/>
              <a:p>
                <a:endParaRPr lang="zh-CN" altLang="en-US"/>
              </a:p>
            </p:txBody>
          </p:sp>
          <p:sp>
            <p:nvSpPr>
              <p:cNvPr id="16432" name="Freeform 621"/>
              <p:cNvSpPr>
                <a:spLocks noEditPoints="1"/>
              </p:cNvSpPr>
              <p:nvPr/>
            </p:nvSpPr>
            <p:spPr>
              <a:xfrm>
                <a:off x="254000" y="2146301"/>
                <a:ext cx="501650" cy="477838"/>
              </a:xfrm>
              <a:custGeom>
                <a:avLst/>
                <a:gdLst>
                  <a:gd name="txL" fmla="*/ 0 w 65"/>
                  <a:gd name="txT" fmla="*/ 0 h 62"/>
                  <a:gd name="txR" fmla="*/ 65 w 65"/>
                  <a:gd name="txB" fmla="*/ 62 h 6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5" h="62">
                    <a:moveTo>
                      <a:pt x="10" y="9"/>
                    </a:moveTo>
                    <a:cubicBezTo>
                      <a:pt x="12" y="7"/>
                      <a:pt x="15" y="5"/>
                      <a:pt x="18" y="3"/>
                    </a:cubicBezTo>
                    <a:cubicBezTo>
                      <a:pt x="18" y="3"/>
                      <a:pt x="18" y="3"/>
                      <a:pt x="19" y="3"/>
                    </a:cubicBezTo>
                    <a:cubicBezTo>
                      <a:pt x="19" y="3"/>
                      <a:pt x="19" y="3"/>
                      <a:pt x="19" y="3"/>
                    </a:cubicBezTo>
                    <a:cubicBezTo>
                      <a:pt x="26" y="0"/>
                      <a:pt x="34" y="0"/>
                      <a:pt x="41" y="2"/>
                    </a:cubicBezTo>
                    <a:cubicBezTo>
                      <a:pt x="51" y="5"/>
                      <a:pt x="59" y="13"/>
                      <a:pt x="62" y="23"/>
                    </a:cubicBezTo>
                    <a:cubicBezTo>
                      <a:pt x="65" y="32"/>
                      <a:pt x="65" y="42"/>
                      <a:pt x="60" y="51"/>
                    </a:cubicBezTo>
                    <a:cubicBezTo>
                      <a:pt x="58" y="54"/>
                      <a:pt x="57" y="56"/>
                      <a:pt x="55" y="57"/>
                    </a:cubicBezTo>
                    <a:cubicBezTo>
                      <a:pt x="54" y="57"/>
                      <a:pt x="54" y="57"/>
                      <a:pt x="54" y="58"/>
                    </a:cubicBezTo>
                    <a:cubicBezTo>
                      <a:pt x="52" y="59"/>
                      <a:pt x="49" y="60"/>
                      <a:pt x="46" y="60"/>
                    </a:cubicBezTo>
                    <a:cubicBezTo>
                      <a:pt x="39" y="62"/>
                      <a:pt x="27" y="62"/>
                      <a:pt x="19" y="57"/>
                    </a:cubicBezTo>
                    <a:cubicBezTo>
                      <a:pt x="18" y="58"/>
                      <a:pt x="18" y="58"/>
                      <a:pt x="18" y="58"/>
                    </a:cubicBezTo>
                    <a:cubicBezTo>
                      <a:pt x="16" y="56"/>
                      <a:pt x="15" y="55"/>
                      <a:pt x="13" y="54"/>
                    </a:cubicBezTo>
                    <a:cubicBezTo>
                      <a:pt x="9" y="49"/>
                      <a:pt x="8" y="49"/>
                      <a:pt x="4" y="41"/>
                    </a:cubicBezTo>
                    <a:cubicBezTo>
                      <a:pt x="0" y="30"/>
                      <a:pt x="2" y="17"/>
                      <a:pt x="10" y="9"/>
                    </a:cubicBezTo>
                    <a:close/>
                    <a:moveTo>
                      <a:pt x="16" y="51"/>
                    </a:moveTo>
                    <a:cubicBezTo>
                      <a:pt x="17" y="52"/>
                      <a:pt x="18" y="53"/>
                      <a:pt x="19" y="54"/>
                    </a:cubicBezTo>
                    <a:cubicBezTo>
                      <a:pt x="19" y="54"/>
                      <a:pt x="19" y="54"/>
                      <a:pt x="19" y="54"/>
                    </a:cubicBezTo>
                    <a:cubicBezTo>
                      <a:pt x="26" y="59"/>
                      <a:pt x="38" y="59"/>
                      <a:pt x="45" y="57"/>
                    </a:cubicBezTo>
                    <a:cubicBezTo>
                      <a:pt x="48" y="57"/>
                      <a:pt x="50" y="56"/>
                      <a:pt x="52" y="55"/>
                    </a:cubicBezTo>
                    <a:cubicBezTo>
                      <a:pt x="52" y="54"/>
                      <a:pt x="53" y="54"/>
                      <a:pt x="53" y="54"/>
                    </a:cubicBezTo>
                    <a:cubicBezTo>
                      <a:pt x="50" y="55"/>
                      <a:pt x="45" y="53"/>
                      <a:pt x="41" y="52"/>
                    </a:cubicBezTo>
                    <a:cubicBezTo>
                      <a:pt x="30" y="46"/>
                      <a:pt x="18" y="40"/>
                      <a:pt x="8" y="33"/>
                    </a:cubicBezTo>
                    <a:cubicBezTo>
                      <a:pt x="7" y="33"/>
                      <a:pt x="8" y="31"/>
                      <a:pt x="9" y="32"/>
                    </a:cubicBezTo>
                    <a:cubicBezTo>
                      <a:pt x="16" y="35"/>
                      <a:pt x="22" y="39"/>
                      <a:pt x="29" y="42"/>
                    </a:cubicBezTo>
                    <a:cubicBezTo>
                      <a:pt x="35" y="45"/>
                      <a:pt x="49" y="55"/>
                      <a:pt x="55" y="48"/>
                    </a:cubicBezTo>
                    <a:cubicBezTo>
                      <a:pt x="56" y="47"/>
                      <a:pt x="57" y="48"/>
                      <a:pt x="57" y="48"/>
                    </a:cubicBezTo>
                    <a:cubicBezTo>
                      <a:pt x="58" y="47"/>
                      <a:pt x="58" y="46"/>
                      <a:pt x="59" y="45"/>
                    </a:cubicBezTo>
                    <a:cubicBezTo>
                      <a:pt x="50" y="44"/>
                      <a:pt x="42" y="42"/>
                      <a:pt x="35" y="38"/>
                    </a:cubicBezTo>
                    <a:cubicBezTo>
                      <a:pt x="31" y="37"/>
                      <a:pt x="27" y="35"/>
                      <a:pt x="24" y="32"/>
                    </a:cubicBezTo>
                    <a:cubicBezTo>
                      <a:pt x="21" y="31"/>
                      <a:pt x="14" y="24"/>
                      <a:pt x="11" y="24"/>
                    </a:cubicBezTo>
                    <a:cubicBezTo>
                      <a:pt x="0" y="26"/>
                      <a:pt x="14" y="10"/>
                      <a:pt x="14" y="20"/>
                    </a:cubicBezTo>
                    <a:cubicBezTo>
                      <a:pt x="14" y="26"/>
                      <a:pt x="31" y="33"/>
                      <a:pt x="36" y="35"/>
                    </a:cubicBezTo>
                    <a:cubicBezTo>
                      <a:pt x="44" y="39"/>
                      <a:pt x="52" y="40"/>
                      <a:pt x="60" y="42"/>
                    </a:cubicBezTo>
                    <a:cubicBezTo>
                      <a:pt x="61" y="36"/>
                      <a:pt x="61" y="30"/>
                      <a:pt x="59" y="24"/>
                    </a:cubicBezTo>
                    <a:cubicBezTo>
                      <a:pt x="56" y="15"/>
                      <a:pt x="48" y="8"/>
                      <a:pt x="40" y="5"/>
                    </a:cubicBezTo>
                    <a:cubicBezTo>
                      <a:pt x="34" y="4"/>
                      <a:pt x="28" y="4"/>
                      <a:pt x="23" y="5"/>
                    </a:cubicBezTo>
                    <a:cubicBezTo>
                      <a:pt x="26" y="8"/>
                      <a:pt x="30" y="11"/>
                      <a:pt x="34" y="13"/>
                    </a:cubicBezTo>
                    <a:cubicBezTo>
                      <a:pt x="40" y="16"/>
                      <a:pt x="47" y="19"/>
                      <a:pt x="54" y="20"/>
                    </a:cubicBezTo>
                    <a:cubicBezTo>
                      <a:pt x="55" y="21"/>
                      <a:pt x="55" y="22"/>
                      <a:pt x="54" y="22"/>
                    </a:cubicBezTo>
                    <a:cubicBezTo>
                      <a:pt x="43" y="20"/>
                      <a:pt x="29" y="15"/>
                      <a:pt x="20" y="6"/>
                    </a:cubicBezTo>
                    <a:cubicBezTo>
                      <a:pt x="19" y="7"/>
                      <a:pt x="17" y="8"/>
                      <a:pt x="15" y="9"/>
                    </a:cubicBezTo>
                    <a:cubicBezTo>
                      <a:pt x="14" y="10"/>
                      <a:pt x="13" y="11"/>
                      <a:pt x="12" y="12"/>
                    </a:cubicBezTo>
                    <a:cubicBezTo>
                      <a:pt x="6" y="19"/>
                      <a:pt x="4" y="30"/>
                      <a:pt x="8" y="39"/>
                    </a:cubicBezTo>
                    <a:cubicBezTo>
                      <a:pt x="11" y="47"/>
                      <a:pt x="11" y="47"/>
                      <a:pt x="16" y="51"/>
                    </a:cubicBezTo>
                    <a:close/>
                  </a:path>
                </a:pathLst>
              </a:custGeom>
              <a:solidFill>
                <a:srgbClr val="FFFFFF">
                  <a:alpha val="100000"/>
                </a:srgbClr>
              </a:solidFill>
              <a:ln w="9525">
                <a:noFill/>
              </a:ln>
            </p:spPr>
            <p:txBody>
              <a:bodyPr/>
              <a:p>
                <a:endParaRPr lang="zh-CN" altLang="en-US"/>
              </a:p>
            </p:txBody>
          </p:sp>
          <p:sp>
            <p:nvSpPr>
              <p:cNvPr id="16433" name="Freeform 622"/>
              <p:cNvSpPr>
                <a:spLocks noEditPoints="1"/>
              </p:cNvSpPr>
              <p:nvPr/>
            </p:nvSpPr>
            <p:spPr>
              <a:xfrm>
                <a:off x="60325" y="1382713"/>
                <a:ext cx="487363" cy="515938"/>
              </a:xfrm>
              <a:custGeom>
                <a:avLst/>
                <a:gdLst>
                  <a:gd name="txL" fmla="*/ 0 w 63"/>
                  <a:gd name="txT" fmla="*/ 0 h 67"/>
                  <a:gd name="txR" fmla="*/ 63 w 63"/>
                  <a:gd name="txB" fmla="*/ 67 h 67"/>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3" h="67">
                    <a:moveTo>
                      <a:pt x="18" y="62"/>
                    </a:moveTo>
                    <a:cubicBezTo>
                      <a:pt x="8" y="57"/>
                      <a:pt x="1" y="46"/>
                      <a:pt x="0" y="34"/>
                    </a:cubicBezTo>
                    <a:cubicBezTo>
                      <a:pt x="0" y="25"/>
                      <a:pt x="5" y="16"/>
                      <a:pt x="12" y="10"/>
                    </a:cubicBezTo>
                    <a:cubicBezTo>
                      <a:pt x="13" y="10"/>
                      <a:pt x="13" y="10"/>
                      <a:pt x="13" y="10"/>
                    </a:cubicBezTo>
                    <a:cubicBezTo>
                      <a:pt x="23" y="3"/>
                      <a:pt x="43" y="0"/>
                      <a:pt x="55" y="16"/>
                    </a:cubicBezTo>
                    <a:cubicBezTo>
                      <a:pt x="57" y="19"/>
                      <a:pt x="61" y="25"/>
                      <a:pt x="62" y="31"/>
                    </a:cubicBezTo>
                    <a:cubicBezTo>
                      <a:pt x="63" y="39"/>
                      <a:pt x="61" y="47"/>
                      <a:pt x="56" y="54"/>
                    </a:cubicBezTo>
                    <a:cubicBezTo>
                      <a:pt x="56" y="54"/>
                      <a:pt x="56" y="54"/>
                      <a:pt x="56" y="54"/>
                    </a:cubicBezTo>
                    <a:cubicBezTo>
                      <a:pt x="56" y="54"/>
                      <a:pt x="56" y="54"/>
                      <a:pt x="56" y="54"/>
                    </a:cubicBezTo>
                    <a:cubicBezTo>
                      <a:pt x="54" y="56"/>
                      <a:pt x="52" y="58"/>
                      <a:pt x="50" y="59"/>
                    </a:cubicBezTo>
                    <a:cubicBezTo>
                      <a:pt x="50" y="60"/>
                      <a:pt x="50" y="60"/>
                      <a:pt x="50" y="60"/>
                    </a:cubicBezTo>
                    <a:cubicBezTo>
                      <a:pt x="50" y="60"/>
                      <a:pt x="50" y="60"/>
                      <a:pt x="50" y="60"/>
                    </a:cubicBezTo>
                    <a:cubicBezTo>
                      <a:pt x="41" y="66"/>
                      <a:pt x="28" y="67"/>
                      <a:pt x="18" y="62"/>
                    </a:cubicBezTo>
                    <a:close/>
                    <a:moveTo>
                      <a:pt x="58" y="31"/>
                    </a:moveTo>
                    <a:cubicBezTo>
                      <a:pt x="57" y="26"/>
                      <a:pt x="54" y="21"/>
                      <a:pt x="52" y="18"/>
                    </a:cubicBezTo>
                    <a:cubicBezTo>
                      <a:pt x="40" y="3"/>
                      <a:pt x="22" y="8"/>
                      <a:pt x="15" y="13"/>
                    </a:cubicBezTo>
                    <a:cubicBezTo>
                      <a:pt x="15" y="13"/>
                      <a:pt x="15" y="13"/>
                      <a:pt x="15" y="13"/>
                    </a:cubicBezTo>
                    <a:cubicBezTo>
                      <a:pt x="11" y="16"/>
                      <a:pt x="8" y="20"/>
                      <a:pt x="6" y="24"/>
                    </a:cubicBezTo>
                    <a:cubicBezTo>
                      <a:pt x="6" y="24"/>
                      <a:pt x="6" y="24"/>
                      <a:pt x="6" y="24"/>
                    </a:cubicBezTo>
                    <a:cubicBezTo>
                      <a:pt x="15" y="36"/>
                      <a:pt x="31" y="44"/>
                      <a:pt x="55" y="47"/>
                    </a:cubicBezTo>
                    <a:cubicBezTo>
                      <a:pt x="55" y="47"/>
                      <a:pt x="55" y="47"/>
                      <a:pt x="55" y="47"/>
                    </a:cubicBezTo>
                    <a:cubicBezTo>
                      <a:pt x="58" y="42"/>
                      <a:pt x="59" y="37"/>
                      <a:pt x="58" y="31"/>
                    </a:cubicBezTo>
                    <a:close/>
                    <a:moveTo>
                      <a:pt x="48" y="58"/>
                    </a:moveTo>
                    <a:cubicBezTo>
                      <a:pt x="48" y="58"/>
                      <a:pt x="48" y="58"/>
                      <a:pt x="48" y="58"/>
                    </a:cubicBezTo>
                    <a:cubicBezTo>
                      <a:pt x="49" y="58"/>
                      <a:pt x="49" y="58"/>
                      <a:pt x="49" y="58"/>
                    </a:cubicBezTo>
                    <a:lnTo>
                      <a:pt x="48" y="58"/>
                    </a:lnTo>
                    <a:close/>
                    <a:moveTo>
                      <a:pt x="46" y="58"/>
                    </a:moveTo>
                    <a:cubicBezTo>
                      <a:pt x="43" y="58"/>
                      <a:pt x="40" y="58"/>
                      <a:pt x="37" y="57"/>
                    </a:cubicBezTo>
                    <a:cubicBezTo>
                      <a:pt x="26" y="54"/>
                      <a:pt x="16" y="50"/>
                      <a:pt x="6" y="44"/>
                    </a:cubicBezTo>
                    <a:cubicBezTo>
                      <a:pt x="8" y="41"/>
                      <a:pt x="8" y="41"/>
                      <a:pt x="8" y="41"/>
                    </a:cubicBezTo>
                    <a:cubicBezTo>
                      <a:pt x="17" y="47"/>
                      <a:pt x="27" y="51"/>
                      <a:pt x="38" y="53"/>
                    </a:cubicBezTo>
                    <a:cubicBezTo>
                      <a:pt x="45" y="55"/>
                      <a:pt x="50" y="55"/>
                      <a:pt x="53" y="51"/>
                    </a:cubicBezTo>
                    <a:cubicBezTo>
                      <a:pt x="53" y="51"/>
                      <a:pt x="54" y="50"/>
                      <a:pt x="54" y="50"/>
                    </a:cubicBezTo>
                    <a:cubicBezTo>
                      <a:pt x="30" y="47"/>
                      <a:pt x="14" y="40"/>
                      <a:pt x="5" y="28"/>
                    </a:cubicBezTo>
                    <a:cubicBezTo>
                      <a:pt x="4" y="30"/>
                      <a:pt x="4" y="32"/>
                      <a:pt x="4" y="34"/>
                    </a:cubicBezTo>
                    <a:cubicBezTo>
                      <a:pt x="4" y="44"/>
                      <a:pt x="10" y="54"/>
                      <a:pt x="20" y="59"/>
                    </a:cubicBezTo>
                    <a:cubicBezTo>
                      <a:pt x="28" y="63"/>
                      <a:pt x="38" y="62"/>
                      <a:pt x="46" y="58"/>
                    </a:cubicBezTo>
                    <a:close/>
                  </a:path>
                </a:pathLst>
              </a:custGeom>
              <a:solidFill>
                <a:srgbClr val="FFFFFF">
                  <a:alpha val="100000"/>
                </a:srgbClr>
              </a:solidFill>
              <a:ln w="9525">
                <a:noFill/>
              </a:ln>
            </p:spPr>
            <p:txBody>
              <a:bodyPr/>
              <a:p>
                <a:endParaRPr lang="zh-CN" altLang="en-US"/>
              </a:p>
            </p:txBody>
          </p:sp>
          <p:sp>
            <p:nvSpPr>
              <p:cNvPr id="16434" name="Freeform 623"/>
              <p:cNvSpPr/>
              <p:nvPr/>
            </p:nvSpPr>
            <p:spPr>
              <a:xfrm>
                <a:off x="138113" y="1366838"/>
                <a:ext cx="30163" cy="23813"/>
              </a:xfrm>
              <a:custGeom>
                <a:avLst/>
                <a:gdLst>
                  <a:gd name="txL" fmla="*/ 0 w 19"/>
                  <a:gd name="txT" fmla="*/ 0 h 15"/>
                  <a:gd name="txR" fmla="*/ 19 w 19"/>
                  <a:gd name="txB" fmla="*/ 15 h 15"/>
                </a:gdLst>
                <a:ahLst/>
                <a:cxnLst>
                  <a:cxn ang="0">
                    <a:pos x="2147483647" y="2147483647"/>
                  </a:cxn>
                  <a:cxn ang="0">
                    <a:pos x="0" y="2147483647"/>
                  </a:cxn>
                  <a:cxn ang="0">
                    <a:pos x="2147483647" y="0"/>
                  </a:cxn>
                  <a:cxn ang="0">
                    <a:pos x="2147483647" y="2147483647"/>
                  </a:cxn>
                  <a:cxn ang="0">
                    <a:pos x="2147483647" y="2147483647"/>
                  </a:cxn>
                </a:cxnLst>
                <a:rect l="txL" t="txT" r="txR" b="txB"/>
                <a:pathLst>
                  <a:path w="19" h="15">
                    <a:moveTo>
                      <a:pt x="5" y="15"/>
                    </a:moveTo>
                    <a:lnTo>
                      <a:pt x="0" y="10"/>
                    </a:lnTo>
                    <a:lnTo>
                      <a:pt x="15" y="0"/>
                    </a:lnTo>
                    <a:lnTo>
                      <a:pt x="19" y="10"/>
                    </a:lnTo>
                    <a:lnTo>
                      <a:pt x="5" y="15"/>
                    </a:lnTo>
                    <a:close/>
                  </a:path>
                </a:pathLst>
              </a:custGeom>
              <a:solidFill>
                <a:srgbClr val="FFFFFF">
                  <a:alpha val="100000"/>
                </a:srgbClr>
              </a:solidFill>
              <a:ln w="9525">
                <a:noFill/>
              </a:ln>
            </p:spPr>
            <p:txBody>
              <a:bodyPr/>
              <a:p>
                <a:endParaRPr lang="zh-CN" altLang="en-US"/>
              </a:p>
            </p:txBody>
          </p:sp>
          <p:sp>
            <p:nvSpPr>
              <p:cNvPr id="16435" name="Freeform 624"/>
              <p:cNvSpPr>
                <a:spLocks noEditPoints="1"/>
              </p:cNvSpPr>
              <p:nvPr/>
            </p:nvSpPr>
            <p:spPr>
              <a:xfrm>
                <a:off x="184150" y="1498601"/>
                <a:ext cx="247650" cy="122238"/>
              </a:xfrm>
              <a:custGeom>
                <a:avLst/>
                <a:gdLst>
                  <a:gd name="txL" fmla="*/ 0 w 32"/>
                  <a:gd name="txT" fmla="*/ 0 h 16"/>
                  <a:gd name="txR" fmla="*/ 32 w 32"/>
                  <a:gd name="txB" fmla="*/ 16 h 16"/>
                </a:gdLst>
                <a:ahLst/>
                <a:cxnLst>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0"/>
                  </a:cxn>
                  <a:cxn ang="0">
                    <a:pos x="2147483647" y="2147483647"/>
                  </a:cxn>
                  <a:cxn ang="0">
                    <a:pos x="2147483647" y="2147483647"/>
                  </a:cxn>
                  <a:cxn ang="0">
                    <a:pos x="2147483647" y="2147483647"/>
                  </a:cxn>
                  <a:cxn ang="0">
                    <a:pos x="2147483647" y="2147483647"/>
                  </a:cxn>
                </a:cxnLst>
                <a:rect l="txL" t="txT" r="txR" b="txB"/>
                <a:pathLst>
                  <a:path w="32" h="16">
                    <a:moveTo>
                      <a:pt x="2" y="0"/>
                    </a:moveTo>
                    <a:cubicBezTo>
                      <a:pt x="2" y="0"/>
                      <a:pt x="2" y="0"/>
                      <a:pt x="2" y="0"/>
                    </a:cubicBezTo>
                    <a:cubicBezTo>
                      <a:pt x="2" y="0"/>
                      <a:pt x="2" y="0"/>
                      <a:pt x="2" y="0"/>
                    </a:cubicBezTo>
                    <a:cubicBezTo>
                      <a:pt x="6" y="2"/>
                      <a:pt x="9" y="2"/>
                      <a:pt x="11" y="2"/>
                    </a:cubicBezTo>
                    <a:cubicBezTo>
                      <a:pt x="13" y="2"/>
                      <a:pt x="15" y="2"/>
                      <a:pt x="17" y="3"/>
                    </a:cubicBezTo>
                    <a:cubicBezTo>
                      <a:pt x="25" y="4"/>
                      <a:pt x="30" y="8"/>
                      <a:pt x="32" y="13"/>
                    </a:cubicBezTo>
                    <a:cubicBezTo>
                      <a:pt x="32" y="16"/>
                      <a:pt x="32" y="16"/>
                      <a:pt x="32" y="16"/>
                    </a:cubicBezTo>
                    <a:cubicBezTo>
                      <a:pt x="29" y="15"/>
                      <a:pt x="29" y="15"/>
                      <a:pt x="29" y="15"/>
                    </a:cubicBezTo>
                    <a:cubicBezTo>
                      <a:pt x="19" y="12"/>
                      <a:pt x="10" y="8"/>
                      <a:pt x="0" y="3"/>
                    </a:cubicBezTo>
                    <a:lnTo>
                      <a:pt x="2" y="0"/>
                    </a:lnTo>
                    <a:close/>
                    <a:moveTo>
                      <a:pt x="26" y="10"/>
                    </a:moveTo>
                    <a:cubicBezTo>
                      <a:pt x="23" y="8"/>
                      <a:pt x="19" y="7"/>
                      <a:pt x="17" y="6"/>
                    </a:cubicBezTo>
                    <a:cubicBezTo>
                      <a:pt x="15" y="6"/>
                      <a:pt x="14" y="6"/>
                      <a:pt x="13" y="5"/>
                    </a:cubicBezTo>
                    <a:cubicBezTo>
                      <a:pt x="17" y="7"/>
                      <a:pt x="22" y="9"/>
                      <a:pt x="26" y="10"/>
                    </a:cubicBezTo>
                    <a:close/>
                  </a:path>
                </a:pathLst>
              </a:custGeom>
              <a:solidFill>
                <a:srgbClr val="FFFFFF">
                  <a:alpha val="100000"/>
                </a:srgbClr>
              </a:solidFill>
              <a:ln w="9525">
                <a:noFill/>
              </a:ln>
            </p:spPr>
            <p:txBody>
              <a:bodyPr/>
              <a:p>
                <a:endParaRPr lang="zh-CN" altLang="en-US"/>
              </a:p>
            </p:txBody>
          </p:sp>
          <p:sp>
            <p:nvSpPr>
              <p:cNvPr id="16436" name="Freeform 625"/>
              <p:cNvSpPr>
                <a:spLocks noEditPoints="1"/>
              </p:cNvSpPr>
              <p:nvPr/>
            </p:nvSpPr>
            <p:spPr>
              <a:xfrm>
                <a:off x="4254500" y="2406651"/>
                <a:ext cx="1049338" cy="825500"/>
              </a:xfrm>
              <a:custGeom>
                <a:avLst/>
                <a:gdLst>
                  <a:gd name="txL" fmla="*/ 0 w 136"/>
                  <a:gd name="txT" fmla="*/ 0 h 107"/>
                  <a:gd name="txR" fmla="*/ 136 w 136"/>
                  <a:gd name="txB" fmla="*/ 107 h 10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36" h="107">
                    <a:moveTo>
                      <a:pt x="127" y="97"/>
                    </a:moveTo>
                    <a:cubicBezTo>
                      <a:pt x="128" y="93"/>
                      <a:pt x="128" y="91"/>
                      <a:pt x="128" y="87"/>
                    </a:cubicBezTo>
                    <a:cubicBezTo>
                      <a:pt x="131" y="85"/>
                      <a:pt x="133" y="81"/>
                      <a:pt x="134" y="76"/>
                    </a:cubicBezTo>
                    <a:cubicBezTo>
                      <a:pt x="134" y="75"/>
                      <a:pt x="134" y="75"/>
                      <a:pt x="134" y="75"/>
                    </a:cubicBezTo>
                    <a:cubicBezTo>
                      <a:pt x="135" y="75"/>
                      <a:pt x="136" y="73"/>
                      <a:pt x="134" y="72"/>
                    </a:cubicBezTo>
                    <a:cubicBezTo>
                      <a:pt x="134" y="72"/>
                      <a:pt x="134" y="72"/>
                      <a:pt x="133" y="72"/>
                    </a:cubicBezTo>
                    <a:cubicBezTo>
                      <a:pt x="134" y="72"/>
                      <a:pt x="134" y="72"/>
                      <a:pt x="134" y="72"/>
                    </a:cubicBezTo>
                    <a:cubicBezTo>
                      <a:pt x="135" y="72"/>
                      <a:pt x="136" y="71"/>
                      <a:pt x="135" y="70"/>
                    </a:cubicBezTo>
                    <a:cubicBezTo>
                      <a:pt x="134" y="59"/>
                      <a:pt x="119" y="48"/>
                      <a:pt x="112" y="41"/>
                    </a:cubicBezTo>
                    <a:cubicBezTo>
                      <a:pt x="102" y="31"/>
                      <a:pt x="93" y="22"/>
                      <a:pt x="80" y="18"/>
                    </a:cubicBezTo>
                    <a:cubicBezTo>
                      <a:pt x="63" y="11"/>
                      <a:pt x="45" y="5"/>
                      <a:pt x="27" y="0"/>
                    </a:cubicBezTo>
                    <a:cubicBezTo>
                      <a:pt x="27" y="0"/>
                      <a:pt x="26" y="0"/>
                      <a:pt x="26" y="1"/>
                    </a:cubicBezTo>
                    <a:cubicBezTo>
                      <a:pt x="26" y="1"/>
                      <a:pt x="26" y="1"/>
                      <a:pt x="26" y="1"/>
                    </a:cubicBezTo>
                    <a:cubicBezTo>
                      <a:pt x="25" y="0"/>
                      <a:pt x="24" y="1"/>
                      <a:pt x="23" y="2"/>
                    </a:cubicBezTo>
                    <a:cubicBezTo>
                      <a:pt x="23" y="2"/>
                      <a:pt x="23" y="2"/>
                      <a:pt x="23" y="2"/>
                    </a:cubicBezTo>
                    <a:cubicBezTo>
                      <a:pt x="23" y="2"/>
                      <a:pt x="22" y="2"/>
                      <a:pt x="22" y="3"/>
                    </a:cubicBezTo>
                    <a:cubicBezTo>
                      <a:pt x="20" y="6"/>
                      <a:pt x="19" y="9"/>
                      <a:pt x="17" y="12"/>
                    </a:cubicBezTo>
                    <a:cubicBezTo>
                      <a:pt x="17" y="13"/>
                      <a:pt x="16" y="13"/>
                      <a:pt x="17" y="14"/>
                    </a:cubicBezTo>
                    <a:cubicBezTo>
                      <a:pt x="13" y="14"/>
                      <a:pt x="9" y="14"/>
                      <a:pt x="6" y="14"/>
                    </a:cubicBezTo>
                    <a:cubicBezTo>
                      <a:pt x="5" y="14"/>
                      <a:pt x="5" y="15"/>
                      <a:pt x="5" y="16"/>
                    </a:cubicBezTo>
                    <a:cubicBezTo>
                      <a:pt x="6" y="18"/>
                      <a:pt x="8" y="20"/>
                      <a:pt x="9" y="22"/>
                    </a:cubicBezTo>
                    <a:cubicBezTo>
                      <a:pt x="6" y="21"/>
                      <a:pt x="3" y="22"/>
                      <a:pt x="2" y="26"/>
                    </a:cubicBezTo>
                    <a:cubicBezTo>
                      <a:pt x="2" y="28"/>
                      <a:pt x="4" y="29"/>
                      <a:pt x="4" y="30"/>
                    </a:cubicBezTo>
                    <a:cubicBezTo>
                      <a:pt x="4" y="31"/>
                      <a:pt x="4" y="34"/>
                      <a:pt x="5" y="36"/>
                    </a:cubicBezTo>
                    <a:cubicBezTo>
                      <a:pt x="0" y="42"/>
                      <a:pt x="2" y="48"/>
                      <a:pt x="7" y="55"/>
                    </a:cubicBezTo>
                    <a:cubicBezTo>
                      <a:pt x="14" y="66"/>
                      <a:pt x="26" y="85"/>
                      <a:pt x="39" y="90"/>
                    </a:cubicBezTo>
                    <a:cubicBezTo>
                      <a:pt x="45" y="93"/>
                      <a:pt x="52" y="93"/>
                      <a:pt x="59" y="93"/>
                    </a:cubicBezTo>
                    <a:cubicBezTo>
                      <a:pt x="69" y="94"/>
                      <a:pt x="79" y="96"/>
                      <a:pt x="89" y="99"/>
                    </a:cubicBezTo>
                    <a:cubicBezTo>
                      <a:pt x="104" y="102"/>
                      <a:pt x="109" y="107"/>
                      <a:pt x="115" y="94"/>
                    </a:cubicBezTo>
                    <a:cubicBezTo>
                      <a:pt x="119" y="95"/>
                      <a:pt x="122" y="96"/>
                      <a:pt x="125" y="98"/>
                    </a:cubicBezTo>
                    <a:cubicBezTo>
                      <a:pt x="126" y="98"/>
                      <a:pt x="127" y="98"/>
                      <a:pt x="127" y="97"/>
                    </a:cubicBezTo>
                    <a:close/>
                    <a:moveTo>
                      <a:pt x="18" y="17"/>
                    </a:moveTo>
                    <a:cubicBezTo>
                      <a:pt x="18" y="17"/>
                      <a:pt x="18" y="17"/>
                      <a:pt x="18" y="17"/>
                    </a:cubicBezTo>
                    <a:cubicBezTo>
                      <a:pt x="19" y="17"/>
                      <a:pt x="19" y="17"/>
                      <a:pt x="19" y="17"/>
                    </a:cubicBezTo>
                    <a:cubicBezTo>
                      <a:pt x="19" y="17"/>
                      <a:pt x="19" y="17"/>
                      <a:pt x="19" y="17"/>
                    </a:cubicBezTo>
                    <a:cubicBezTo>
                      <a:pt x="27" y="26"/>
                      <a:pt x="33" y="36"/>
                      <a:pt x="39" y="46"/>
                    </a:cubicBezTo>
                    <a:cubicBezTo>
                      <a:pt x="42" y="52"/>
                      <a:pt x="45" y="60"/>
                      <a:pt x="50" y="67"/>
                    </a:cubicBezTo>
                    <a:cubicBezTo>
                      <a:pt x="44" y="62"/>
                      <a:pt x="40" y="55"/>
                      <a:pt x="36" y="49"/>
                    </a:cubicBezTo>
                    <a:cubicBezTo>
                      <a:pt x="31" y="42"/>
                      <a:pt x="26" y="36"/>
                      <a:pt x="22" y="29"/>
                    </a:cubicBezTo>
                    <a:cubicBezTo>
                      <a:pt x="23" y="31"/>
                      <a:pt x="17" y="19"/>
                      <a:pt x="18" y="17"/>
                    </a:cubicBezTo>
                    <a:close/>
                    <a:moveTo>
                      <a:pt x="121" y="71"/>
                    </a:moveTo>
                    <a:cubicBezTo>
                      <a:pt x="122" y="71"/>
                      <a:pt x="121" y="71"/>
                      <a:pt x="121" y="70"/>
                    </a:cubicBezTo>
                    <a:cubicBezTo>
                      <a:pt x="120" y="70"/>
                      <a:pt x="120" y="70"/>
                      <a:pt x="120" y="70"/>
                    </a:cubicBezTo>
                    <a:cubicBezTo>
                      <a:pt x="120" y="70"/>
                      <a:pt x="120" y="71"/>
                      <a:pt x="120" y="71"/>
                    </a:cubicBezTo>
                    <a:cubicBezTo>
                      <a:pt x="111" y="69"/>
                      <a:pt x="103" y="67"/>
                      <a:pt x="95" y="66"/>
                    </a:cubicBezTo>
                    <a:cubicBezTo>
                      <a:pt x="96" y="65"/>
                      <a:pt x="96" y="64"/>
                      <a:pt x="95" y="63"/>
                    </a:cubicBezTo>
                    <a:cubicBezTo>
                      <a:pt x="93" y="62"/>
                      <a:pt x="92" y="64"/>
                      <a:pt x="92" y="65"/>
                    </a:cubicBezTo>
                    <a:cubicBezTo>
                      <a:pt x="90" y="64"/>
                      <a:pt x="87" y="64"/>
                      <a:pt x="85" y="63"/>
                    </a:cubicBezTo>
                    <a:cubicBezTo>
                      <a:pt x="84" y="63"/>
                      <a:pt x="84" y="63"/>
                      <a:pt x="83" y="63"/>
                    </a:cubicBezTo>
                    <a:cubicBezTo>
                      <a:pt x="83" y="63"/>
                      <a:pt x="83" y="63"/>
                      <a:pt x="83" y="63"/>
                    </a:cubicBezTo>
                    <a:cubicBezTo>
                      <a:pt x="83" y="62"/>
                      <a:pt x="83" y="62"/>
                      <a:pt x="83" y="62"/>
                    </a:cubicBezTo>
                    <a:cubicBezTo>
                      <a:pt x="82" y="61"/>
                      <a:pt x="82" y="62"/>
                      <a:pt x="82" y="63"/>
                    </a:cubicBezTo>
                    <a:cubicBezTo>
                      <a:pt x="72" y="60"/>
                      <a:pt x="64" y="57"/>
                      <a:pt x="58" y="48"/>
                    </a:cubicBezTo>
                    <a:cubicBezTo>
                      <a:pt x="53" y="42"/>
                      <a:pt x="49" y="36"/>
                      <a:pt x="45" y="30"/>
                    </a:cubicBezTo>
                    <a:cubicBezTo>
                      <a:pt x="39" y="22"/>
                      <a:pt x="33" y="15"/>
                      <a:pt x="28" y="7"/>
                    </a:cubicBezTo>
                    <a:cubicBezTo>
                      <a:pt x="60" y="31"/>
                      <a:pt x="94" y="52"/>
                      <a:pt x="128" y="73"/>
                    </a:cubicBezTo>
                    <a:cubicBezTo>
                      <a:pt x="126" y="72"/>
                      <a:pt x="124" y="72"/>
                      <a:pt x="121" y="71"/>
                    </a:cubicBezTo>
                    <a:close/>
                    <a:moveTo>
                      <a:pt x="49" y="57"/>
                    </a:moveTo>
                    <a:cubicBezTo>
                      <a:pt x="40" y="42"/>
                      <a:pt x="28" y="28"/>
                      <a:pt x="20" y="13"/>
                    </a:cubicBezTo>
                    <a:cubicBezTo>
                      <a:pt x="20" y="13"/>
                      <a:pt x="20" y="13"/>
                      <a:pt x="20" y="13"/>
                    </a:cubicBezTo>
                    <a:cubicBezTo>
                      <a:pt x="21" y="11"/>
                      <a:pt x="22" y="7"/>
                      <a:pt x="23" y="7"/>
                    </a:cubicBezTo>
                    <a:cubicBezTo>
                      <a:pt x="25" y="6"/>
                      <a:pt x="22" y="7"/>
                      <a:pt x="25" y="9"/>
                    </a:cubicBezTo>
                    <a:cubicBezTo>
                      <a:pt x="28" y="10"/>
                      <a:pt x="31" y="17"/>
                      <a:pt x="33" y="20"/>
                    </a:cubicBezTo>
                    <a:cubicBezTo>
                      <a:pt x="42" y="31"/>
                      <a:pt x="49" y="44"/>
                      <a:pt x="58" y="54"/>
                    </a:cubicBezTo>
                    <a:cubicBezTo>
                      <a:pt x="60" y="56"/>
                      <a:pt x="63" y="58"/>
                      <a:pt x="65" y="60"/>
                    </a:cubicBezTo>
                    <a:cubicBezTo>
                      <a:pt x="62" y="63"/>
                      <a:pt x="60" y="65"/>
                      <a:pt x="57" y="68"/>
                    </a:cubicBezTo>
                    <a:cubicBezTo>
                      <a:pt x="54" y="66"/>
                      <a:pt x="52" y="62"/>
                      <a:pt x="49" y="57"/>
                    </a:cubicBezTo>
                    <a:close/>
                    <a:moveTo>
                      <a:pt x="51" y="77"/>
                    </a:moveTo>
                    <a:cubicBezTo>
                      <a:pt x="51" y="77"/>
                      <a:pt x="51" y="77"/>
                      <a:pt x="51" y="77"/>
                    </a:cubicBezTo>
                    <a:cubicBezTo>
                      <a:pt x="53" y="78"/>
                      <a:pt x="54" y="78"/>
                      <a:pt x="56" y="79"/>
                    </a:cubicBezTo>
                    <a:cubicBezTo>
                      <a:pt x="53" y="79"/>
                      <a:pt x="50" y="80"/>
                      <a:pt x="46" y="78"/>
                    </a:cubicBezTo>
                    <a:cubicBezTo>
                      <a:pt x="48" y="77"/>
                      <a:pt x="49" y="77"/>
                      <a:pt x="51" y="77"/>
                    </a:cubicBezTo>
                    <a:close/>
                    <a:moveTo>
                      <a:pt x="62" y="76"/>
                    </a:moveTo>
                    <a:cubicBezTo>
                      <a:pt x="57" y="75"/>
                      <a:pt x="54" y="74"/>
                      <a:pt x="50" y="72"/>
                    </a:cubicBezTo>
                    <a:cubicBezTo>
                      <a:pt x="52" y="72"/>
                      <a:pt x="53" y="72"/>
                      <a:pt x="54" y="72"/>
                    </a:cubicBezTo>
                    <a:cubicBezTo>
                      <a:pt x="54" y="72"/>
                      <a:pt x="54" y="72"/>
                      <a:pt x="55" y="73"/>
                    </a:cubicBezTo>
                    <a:cubicBezTo>
                      <a:pt x="57" y="74"/>
                      <a:pt x="60" y="75"/>
                      <a:pt x="62" y="76"/>
                    </a:cubicBezTo>
                    <a:cubicBezTo>
                      <a:pt x="62" y="76"/>
                      <a:pt x="62" y="76"/>
                      <a:pt x="62" y="76"/>
                    </a:cubicBezTo>
                    <a:close/>
                    <a:moveTo>
                      <a:pt x="59" y="69"/>
                    </a:moveTo>
                    <a:cubicBezTo>
                      <a:pt x="61" y="66"/>
                      <a:pt x="64" y="63"/>
                      <a:pt x="66" y="61"/>
                    </a:cubicBezTo>
                    <a:cubicBezTo>
                      <a:pt x="81" y="69"/>
                      <a:pt x="102" y="70"/>
                      <a:pt x="118" y="74"/>
                    </a:cubicBezTo>
                    <a:cubicBezTo>
                      <a:pt x="120" y="74"/>
                      <a:pt x="124" y="74"/>
                      <a:pt x="126" y="76"/>
                    </a:cubicBezTo>
                    <a:cubicBezTo>
                      <a:pt x="130" y="78"/>
                      <a:pt x="129" y="73"/>
                      <a:pt x="129" y="79"/>
                    </a:cubicBezTo>
                    <a:cubicBezTo>
                      <a:pt x="129" y="84"/>
                      <a:pt x="127" y="84"/>
                      <a:pt x="125" y="85"/>
                    </a:cubicBezTo>
                    <a:cubicBezTo>
                      <a:pt x="117" y="87"/>
                      <a:pt x="101" y="78"/>
                      <a:pt x="94" y="77"/>
                    </a:cubicBezTo>
                    <a:cubicBezTo>
                      <a:pt x="86" y="75"/>
                      <a:pt x="79" y="74"/>
                      <a:pt x="71" y="73"/>
                    </a:cubicBezTo>
                    <a:cubicBezTo>
                      <a:pt x="65" y="73"/>
                      <a:pt x="62" y="71"/>
                      <a:pt x="59" y="69"/>
                    </a:cubicBezTo>
                    <a:close/>
                    <a:moveTo>
                      <a:pt x="83" y="22"/>
                    </a:moveTo>
                    <a:cubicBezTo>
                      <a:pt x="83" y="22"/>
                      <a:pt x="84" y="23"/>
                      <a:pt x="84" y="23"/>
                    </a:cubicBezTo>
                    <a:cubicBezTo>
                      <a:pt x="84" y="23"/>
                      <a:pt x="84" y="23"/>
                      <a:pt x="85" y="23"/>
                    </a:cubicBezTo>
                    <a:cubicBezTo>
                      <a:pt x="94" y="28"/>
                      <a:pt x="101" y="34"/>
                      <a:pt x="110" y="43"/>
                    </a:cubicBezTo>
                    <a:cubicBezTo>
                      <a:pt x="117" y="50"/>
                      <a:pt x="123" y="59"/>
                      <a:pt x="130" y="66"/>
                    </a:cubicBezTo>
                    <a:cubicBezTo>
                      <a:pt x="129" y="65"/>
                      <a:pt x="127" y="63"/>
                      <a:pt x="125" y="62"/>
                    </a:cubicBezTo>
                    <a:cubicBezTo>
                      <a:pt x="125" y="62"/>
                      <a:pt x="125" y="62"/>
                      <a:pt x="125" y="61"/>
                    </a:cubicBezTo>
                    <a:cubicBezTo>
                      <a:pt x="125" y="61"/>
                      <a:pt x="125" y="61"/>
                      <a:pt x="125" y="61"/>
                    </a:cubicBezTo>
                    <a:cubicBezTo>
                      <a:pt x="125" y="61"/>
                      <a:pt x="124" y="61"/>
                      <a:pt x="124" y="61"/>
                    </a:cubicBezTo>
                    <a:cubicBezTo>
                      <a:pt x="124" y="61"/>
                      <a:pt x="124" y="61"/>
                      <a:pt x="124" y="61"/>
                    </a:cubicBezTo>
                    <a:cubicBezTo>
                      <a:pt x="124" y="61"/>
                      <a:pt x="123" y="61"/>
                      <a:pt x="123" y="61"/>
                    </a:cubicBezTo>
                    <a:cubicBezTo>
                      <a:pt x="122" y="60"/>
                      <a:pt x="121" y="59"/>
                      <a:pt x="119" y="58"/>
                    </a:cubicBezTo>
                    <a:cubicBezTo>
                      <a:pt x="120" y="59"/>
                      <a:pt x="120" y="58"/>
                      <a:pt x="120" y="58"/>
                    </a:cubicBezTo>
                    <a:cubicBezTo>
                      <a:pt x="119" y="58"/>
                      <a:pt x="119" y="58"/>
                      <a:pt x="119" y="58"/>
                    </a:cubicBezTo>
                    <a:cubicBezTo>
                      <a:pt x="109" y="51"/>
                      <a:pt x="98" y="44"/>
                      <a:pt x="87" y="37"/>
                    </a:cubicBezTo>
                    <a:cubicBezTo>
                      <a:pt x="88" y="37"/>
                      <a:pt x="89" y="35"/>
                      <a:pt x="88" y="34"/>
                    </a:cubicBezTo>
                    <a:cubicBezTo>
                      <a:pt x="86" y="33"/>
                      <a:pt x="85" y="35"/>
                      <a:pt x="85" y="36"/>
                    </a:cubicBezTo>
                    <a:cubicBezTo>
                      <a:pt x="84" y="35"/>
                      <a:pt x="82" y="34"/>
                      <a:pt x="80" y="33"/>
                    </a:cubicBezTo>
                    <a:cubicBezTo>
                      <a:pt x="81" y="32"/>
                      <a:pt x="80" y="31"/>
                      <a:pt x="80" y="31"/>
                    </a:cubicBezTo>
                    <a:cubicBezTo>
                      <a:pt x="79" y="30"/>
                      <a:pt x="78" y="31"/>
                      <a:pt x="78" y="31"/>
                    </a:cubicBezTo>
                    <a:cubicBezTo>
                      <a:pt x="71" y="27"/>
                      <a:pt x="64" y="23"/>
                      <a:pt x="57" y="19"/>
                    </a:cubicBezTo>
                    <a:cubicBezTo>
                      <a:pt x="57" y="18"/>
                      <a:pt x="57" y="18"/>
                      <a:pt x="57" y="18"/>
                    </a:cubicBezTo>
                    <a:cubicBezTo>
                      <a:pt x="57" y="18"/>
                      <a:pt x="56" y="18"/>
                      <a:pt x="56" y="18"/>
                    </a:cubicBezTo>
                    <a:cubicBezTo>
                      <a:pt x="47" y="13"/>
                      <a:pt x="37" y="8"/>
                      <a:pt x="28" y="3"/>
                    </a:cubicBezTo>
                    <a:cubicBezTo>
                      <a:pt x="27" y="2"/>
                      <a:pt x="26" y="4"/>
                      <a:pt x="27" y="4"/>
                    </a:cubicBezTo>
                    <a:cubicBezTo>
                      <a:pt x="62" y="25"/>
                      <a:pt x="96" y="46"/>
                      <a:pt x="129" y="69"/>
                    </a:cubicBezTo>
                    <a:cubicBezTo>
                      <a:pt x="95" y="48"/>
                      <a:pt x="61" y="25"/>
                      <a:pt x="26" y="4"/>
                    </a:cubicBezTo>
                    <a:cubicBezTo>
                      <a:pt x="26" y="4"/>
                      <a:pt x="25" y="3"/>
                      <a:pt x="25" y="3"/>
                    </a:cubicBezTo>
                    <a:cubicBezTo>
                      <a:pt x="25" y="3"/>
                      <a:pt x="25" y="3"/>
                      <a:pt x="25" y="3"/>
                    </a:cubicBezTo>
                    <a:cubicBezTo>
                      <a:pt x="26" y="2"/>
                      <a:pt x="26" y="2"/>
                      <a:pt x="27" y="2"/>
                    </a:cubicBezTo>
                    <a:cubicBezTo>
                      <a:pt x="27" y="1"/>
                      <a:pt x="27" y="1"/>
                      <a:pt x="27" y="1"/>
                    </a:cubicBezTo>
                    <a:cubicBezTo>
                      <a:pt x="40" y="7"/>
                      <a:pt x="54" y="11"/>
                      <a:pt x="68" y="16"/>
                    </a:cubicBezTo>
                    <a:cubicBezTo>
                      <a:pt x="67" y="17"/>
                      <a:pt x="67" y="18"/>
                      <a:pt x="68" y="19"/>
                    </a:cubicBezTo>
                    <a:cubicBezTo>
                      <a:pt x="70" y="20"/>
                      <a:pt x="71" y="18"/>
                      <a:pt x="71" y="17"/>
                    </a:cubicBezTo>
                    <a:cubicBezTo>
                      <a:pt x="75" y="19"/>
                      <a:pt x="80" y="20"/>
                      <a:pt x="83" y="22"/>
                    </a:cubicBezTo>
                    <a:close/>
                    <a:moveTo>
                      <a:pt x="14" y="17"/>
                    </a:moveTo>
                    <a:cubicBezTo>
                      <a:pt x="13" y="20"/>
                      <a:pt x="18" y="26"/>
                      <a:pt x="19" y="28"/>
                    </a:cubicBezTo>
                    <a:cubicBezTo>
                      <a:pt x="26" y="40"/>
                      <a:pt x="33" y="51"/>
                      <a:pt x="41" y="62"/>
                    </a:cubicBezTo>
                    <a:cubicBezTo>
                      <a:pt x="42" y="64"/>
                      <a:pt x="44" y="67"/>
                      <a:pt x="45" y="69"/>
                    </a:cubicBezTo>
                    <a:cubicBezTo>
                      <a:pt x="36" y="61"/>
                      <a:pt x="31" y="51"/>
                      <a:pt x="23" y="40"/>
                    </a:cubicBezTo>
                    <a:cubicBezTo>
                      <a:pt x="21" y="36"/>
                      <a:pt x="18" y="32"/>
                      <a:pt x="15" y="28"/>
                    </a:cubicBezTo>
                    <a:cubicBezTo>
                      <a:pt x="12" y="24"/>
                      <a:pt x="3" y="14"/>
                      <a:pt x="14" y="17"/>
                    </a:cubicBezTo>
                    <a:close/>
                    <a:moveTo>
                      <a:pt x="10" y="24"/>
                    </a:moveTo>
                    <a:cubicBezTo>
                      <a:pt x="14" y="30"/>
                      <a:pt x="18" y="35"/>
                      <a:pt x="21" y="41"/>
                    </a:cubicBezTo>
                    <a:cubicBezTo>
                      <a:pt x="28" y="51"/>
                      <a:pt x="35" y="67"/>
                      <a:pt x="44" y="74"/>
                    </a:cubicBezTo>
                    <a:cubicBezTo>
                      <a:pt x="45" y="74"/>
                      <a:pt x="45" y="75"/>
                      <a:pt x="46" y="75"/>
                    </a:cubicBezTo>
                    <a:cubicBezTo>
                      <a:pt x="45" y="75"/>
                      <a:pt x="45" y="75"/>
                      <a:pt x="45" y="75"/>
                    </a:cubicBezTo>
                    <a:cubicBezTo>
                      <a:pt x="38" y="76"/>
                      <a:pt x="35" y="74"/>
                      <a:pt x="37" y="71"/>
                    </a:cubicBezTo>
                    <a:cubicBezTo>
                      <a:pt x="37" y="71"/>
                      <a:pt x="37" y="70"/>
                      <a:pt x="37" y="69"/>
                    </a:cubicBezTo>
                    <a:cubicBezTo>
                      <a:pt x="37" y="69"/>
                      <a:pt x="37" y="68"/>
                      <a:pt x="36" y="67"/>
                    </a:cubicBezTo>
                    <a:cubicBezTo>
                      <a:pt x="33" y="65"/>
                      <a:pt x="28" y="67"/>
                      <a:pt x="26" y="61"/>
                    </a:cubicBezTo>
                    <a:cubicBezTo>
                      <a:pt x="26" y="58"/>
                      <a:pt x="28" y="57"/>
                      <a:pt x="26" y="53"/>
                    </a:cubicBezTo>
                    <a:cubicBezTo>
                      <a:pt x="26" y="53"/>
                      <a:pt x="26" y="53"/>
                      <a:pt x="25" y="52"/>
                    </a:cubicBezTo>
                    <a:cubicBezTo>
                      <a:pt x="24" y="52"/>
                      <a:pt x="23" y="52"/>
                      <a:pt x="22" y="52"/>
                    </a:cubicBezTo>
                    <a:cubicBezTo>
                      <a:pt x="17" y="49"/>
                      <a:pt x="14" y="46"/>
                      <a:pt x="15" y="42"/>
                    </a:cubicBezTo>
                    <a:cubicBezTo>
                      <a:pt x="13" y="40"/>
                      <a:pt x="14" y="40"/>
                      <a:pt x="12" y="38"/>
                    </a:cubicBezTo>
                    <a:cubicBezTo>
                      <a:pt x="11" y="38"/>
                      <a:pt x="11" y="41"/>
                      <a:pt x="9" y="39"/>
                    </a:cubicBezTo>
                    <a:cubicBezTo>
                      <a:pt x="6" y="36"/>
                      <a:pt x="9" y="35"/>
                      <a:pt x="9" y="32"/>
                    </a:cubicBezTo>
                    <a:cubicBezTo>
                      <a:pt x="9" y="31"/>
                      <a:pt x="0" y="22"/>
                      <a:pt x="10" y="24"/>
                    </a:cubicBezTo>
                    <a:close/>
                    <a:moveTo>
                      <a:pt x="105" y="99"/>
                    </a:moveTo>
                    <a:cubicBezTo>
                      <a:pt x="102" y="100"/>
                      <a:pt x="96" y="97"/>
                      <a:pt x="93" y="96"/>
                    </a:cubicBezTo>
                    <a:cubicBezTo>
                      <a:pt x="81" y="93"/>
                      <a:pt x="70" y="91"/>
                      <a:pt x="59" y="90"/>
                    </a:cubicBezTo>
                    <a:cubicBezTo>
                      <a:pt x="53" y="90"/>
                      <a:pt x="48" y="89"/>
                      <a:pt x="43" y="87"/>
                    </a:cubicBezTo>
                    <a:cubicBezTo>
                      <a:pt x="44" y="85"/>
                      <a:pt x="46" y="84"/>
                      <a:pt x="47" y="82"/>
                    </a:cubicBezTo>
                    <a:cubicBezTo>
                      <a:pt x="47" y="82"/>
                      <a:pt x="46" y="81"/>
                      <a:pt x="46" y="82"/>
                    </a:cubicBezTo>
                    <a:cubicBezTo>
                      <a:pt x="45" y="84"/>
                      <a:pt x="43" y="85"/>
                      <a:pt x="42" y="86"/>
                    </a:cubicBezTo>
                    <a:cubicBezTo>
                      <a:pt x="36" y="84"/>
                      <a:pt x="32" y="80"/>
                      <a:pt x="27" y="75"/>
                    </a:cubicBezTo>
                    <a:cubicBezTo>
                      <a:pt x="21" y="68"/>
                      <a:pt x="3" y="52"/>
                      <a:pt x="5" y="40"/>
                    </a:cubicBezTo>
                    <a:cubicBezTo>
                      <a:pt x="7" y="42"/>
                      <a:pt x="10" y="41"/>
                      <a:pt x="12" y="44"/>
                    </a:cubicBezTo>
                    <a:cubicBezTo>
                      <a:pt x="13" y="46"/>
                      <a:pt x="11" y="48"/>
                      <a:pt x="13" y="51"/>
                    </a:cubicBezTo>
                    <a:cubicBezTo>
                      <a:pt x="15" y="53"/>
                      <a:pt x="27" y="56"/>
                      <a:pt x="23" y="62"/>
                    </a:cubicBezTo>
                    <a:cubicBezTo>
                      <a:pt x="22" y="62"/>
                      <a:pt x="22" y="63"/>
                      <a:pt x="23" y="64"/>
                    </a:cubicBezTo>
                    <a:cubicBezTo>
                      <a:pt x="25" y="66"/>
                      <a:pt x="31" y="68"/>
                      <a:pt x="32" y="69"/>
                    </a:cubicBezTo>
                    <a:cubicBezTo>
                      <a:pt x="35" y="72"/>
                      <a:pt x="31" y="73"/>
                      <a:pt x="33" y="75"/>
                    </a:cubicBezTo>
                    <a:cubicBezTo>
                      <a:pt x="36" y="81"/>
                      <a:pt x="40" y="79"/>
                      <a:pt x="44" y="78"/>
                    </a:cubicBezTo>
                    <a:cubicBezTo>
                      <a:pt x="46" y="81"/>
                      <a:pt x="48" y="82"/>
                      <a:pt x="52" y="83"/>
                    </a:cubicBezTo>
                    <a:cubicBezTo>
                      <a:pt x="58" y="84"/>
                      <a:pt x="63" y="86"/>
                      <a:pt x="69" y="88"/>
                    </a:cubicBezTo>
                    <a:cubicBezTo>
                      <a:pt x="80" y="90"/>
                      <a:pt x="92" y="91"/>
                      <a:pt x="103" y="93"/>
                    </a:cubicBezTo>
                    <a:cubicBezTo>
                      <a:pt x="107" y="94"/>
                      <a:pt x="109" y="95"/>
                      <a:pt x="111" y="92"/>
                    </a:cubicBezTo>
                    <a:cubicBezTo>
                      <a:pt x="112" y="92"/>
                      <a:pt x="112" y="93"/>
                      <a:pt x="113" y="93"/>
                    </a:cubicBezTo>
                    <a:cubicBezTo>
                      <a:pt x="111" y="96"/>
                      <a:pt x="108" y="99"/>
                      <a:pt x="105" y="99"/>
                    </a:cubicBezTo>
                    <a:close/>
                    <a:moveTo>
                      <a:pt x="61" y="80"/>
                    </a:moveTo>
                    <a:cubicBezTo>
                      <a:pt x="69" y="81"/>
                      <a:pt x="78" y="82"/>
                      <a:pt x="84" y="84"/>
                    </a:cubicBezTo>
                    <a:cubicBezTo>
                      <a:pt x="91" y="85"/>
                      <a:pt x="98" y="88"/>
                      <a:pt x="105" y="90"/>
                    </a:cubicBezTo>
                    <a:cubicBezTo>
                      <a:pt x="101" y="89"/>
                      <a:pt x="96" y="88"/>
                      <a:pt x="94" y="88"/>
                    </a:cubicBezTo>
                    <a:cubicBezTo>
                      <a:pt x="87" y="87"/>
                      <a:pt x="81" y="86"/>
                      <a:pt x="75" y="85"/>
                    </a:cubicBezTo>
                    <a:cubicBezTo>
                      <a:pt x="70" y="84"/>
                      <a:pt x="66" y="82"/>
                      <a:pt x="61" y="80"/>
                    </a:cubicBezTo>
                    <a:close/>
                    <a:moveTo>
                      <a:pt x="116" y="92"/>
                    </a:moveTo>
                    <a:cubicBezTo>
                      <a:pt x="116" y="91"/>
                      <a:pt x="115" y="91"/>
                      <a:pt x="115" y="91"/>
                    </a:cubicBezTo>
                    <a:cubicBezTo>
                      <a:pt x="112" y="90"/>
                      <a:pt x="109" y="88"/>
                      <a:pt x="106" y="87"/>
                    </a:cubicBezTo>
                    <a:cubicBezTo>
                      <a:pt x="94" y="83"/>
                      <a:pt x="82" y="80"/>
                      <a:pt x="70" y="78"/>
                    </a:cubicBezTo>
                    <a:cubicBezTo>
                      <a:pt x="78" y="79"/>
                      <a:pt x="86" y="78"/>
                      <a:pt x="93" y="80"/>
                    </a:cubicBezTo>
                    <a:cubicBezTo>
                      <a:pt x="104" y="83"/>
                      <a:pt x="117" y="90"/>
                      <a:pt x="126" y="88"/>
                    </a:cubicBezTo>
                    <a:cubicBezTo>
                      <a:pt x="125" y="95"/>
                      <a:pt x="121" y="94"/>
                      <a:pt x="116" y="92"/>
                    </a:cubicBezTo>
                    <a:close/>
                  </a:path>
                </a:pathLst>
              </a:custGeom>
              <a:solidFill>
                <a:srgbClr val="FFFFFF">
                  <a:alpha val="100000"/>
                </a:srgbClr>
              </a:solidFill>
              <a:ln w="9525">
                <a:noFill/>
              </a:ln>
            </p:spPr>
            <p:txBody>
              <a:bodyPr/>
              <a:p>
                <a:endParaRPr lang="zh-CN" altLang="en-US"/>
              </a:p>
            </p:txBody>
          </p:sp>
          <p:sp>
            <p:nvSpPr>
              <p:cNvPr id="16437" name="Freeform 626"/>
              <p:cNvSpPr/>
              <p:nvPr/>
            </p:nvSpPr>
            <p:spPr>
              <a:xfrm>
                <a:off x="4586288" y="2576513"/>
                <a:ext cx="15875" cy="23813"/>
              </a:xfrm>
              <a:custGeom>
                <a:avLst/>
                <a:gdLst>
                  <a:gd name="txL" fmla="*/ 0 w 2"/>
                  <a:gd name="txT" fmla="*/ 0 h 3"/>
                  <a:gd name="txR" fmla="*/ 2 w 2"/>
                  <a:gd name="txB" fmla="*/ 3 h 3"/>
                </a:gdLst>
                <a:ahLst/>
                <a:cxnLst>
                  <a:cxn ang="0">
                    <a:pos x="2147483647" y="0"/>
                  </a:cxn>
                  <a:cxn ang="0">
                    <a:pos x="0" y="2147483647"/>
                  </a:cxn>
                  <a:cxn ang="0">
                    <a:pos x="0" y="2147483647"/>
                  </a:cxn>
                  <a:cxn ang="0">
                    <a:pos x="0" y="2147483647"/>
                  </a:cxn>
                  <a:cxn ang="0">
                    <a:pos x="2147483647" y="0"/>
                  </a:cxn>
                </a:cxnLst>
                <a:rect l="txL" t="txT" r="txR" b="txB"/>
                <a:pathLst>
                  <a:path w="2" h="3">
                    <a:moveTo>
                      <a:pt x="2" y="0"/>
                    </a:moveTo>
                    <a:cubicBezTo>
                      <a:pt x="1" y="0"/>
                      <a:pt x="0" y="0"/>
                      <a:pt x="0" y="1"/>
                    </a:cubicBezTo>
                    <a:cubicBezTo>
                      <a:pt x="0" y="1"/>
                      <a:pt x="0" y="1"/>
                      <a:pt x="0" y="2"/>
                    </a:cubicBezTo>
                    <a:cubicBezTo>
                      <a:pt x="0" y="2"/>
                      <a:pt x="0" y="2"/>
                      <a:pt x="0" y="2"/>
                    </a:cubicBezTo>
                    <a:cubicBezTo>
                      <a:pt x="2" y="3"/>
                      <a:pt x="2" y="1"/>
                      <a:pt x="2" y="0"/>
                    </a:cubicBezTo>
                    <a:close/>
                  </a:path>
                </a:pathLst>
              </a:custGeom>
              <a:solidFill>
                <a:srgbClr val="FFFFFF">
                  <a:alpha val="100000"/>
                </a:srgbClr>
              </a:solidFill>
              <a:ln w="9525">
                <a:noFill/>
              </a:ln>
            </p:spPr>
            <p:txBody>
              <a:bodyPr/>
              <a:p>
                <a:endParaRPr lang="zh-CN" altLang="en-US"/>
              </a:p>
            </p:txBody>
          </p:sp>
          <p:sp>
            <p:nvSpPr>
              <p:cNvPr id="16438" name="Freeform 627"/>
              <p:cNvSpPr/>
              <p:nvPr/>
            </p:nvSpPr>
            <p:spPr>
              <a:xfrm>
                <a:off x="4640263" y="2600326"/>
                <a:ext cx="15875" cy="15875"/>
              </a:xfrm>
              <a:custGeom>
                <a:avLst/>
                <a:gdLst>
                  <a:gd name="txL" fmla="*/ 0 w 2"/>
                  <a:gd name="txT" fmla="*/ 0 h 2"/>
                  <a:gd name="txR" fmla="*/ 2 w 2"/>
                  <a:gd name="txB" fmla="*/ 2 h 2"/>
                </a:gdLst>
                <a:ahLst/>
                <a:cxnLst>
                  <a:cxn ang="0">
                    <a:pos x="2147483647" y="0"/>
                  </a:cxn>
                  <a:cxn ang="0">
                    <a:pos x="2147483647" y="2147483647"/>
                  </a:cxn>
                  <a:cxn ang="0">
                    <a:pos x="2147483647" y="0"/>
                  </a:cxn>
                </a:cxnLst>
                <a:rect l="txL" t="txT" r="txR" b="txB"/>
                <a:pathLst>
                  <a:path w="2" h="2">
                    <a:moveTo>
                      <a:pt x="1" y="0"/>
                    </a:moveTo>
                    <a:cubicBezTo>
                      <a:pt x="1" y="0"/>
                      <a:pt x="0" y="1"/>
                      <a:pt x="1" y="1"/>
                    </a:cubicBezTo>
                    <a:cubicBezTo>
                      <a:pt x="1" y="2"/>
                      <a:pt x="2" y="1"/>
                      <a:pt x="1" y="0"/>
                    </a:cubicBezTo>
                    <a:close/>
                  </a:path>
                </a:pathLst>
              </a:custGeom>
              <a:solidFill>
                <a:srgbClr val="FFFFFF">
                  <a:alpha val="100000"/>
                </a:srgbClr>
              </a:solidFill>
              <a:ln w="9525">
                <a:noFill/>
              </a:ln>
            </p:spPr>
            <p:txBody>
              <a:bodyPr/>
              <a:p>
                <a:endParaRPr lang="zh-CN" altLang="en-US"/>
              </a:p>
            </p:txBody>
          </p:sp>
          <p:sp>
            <p:nvSpPr>
              <p:cNvPr id="16439" name="Freeform 628"/>
              <p:cNvSpPr/>
              <p:nvPr/>
            </p:nvSpPr>
            <p:spPr>
              <a:xfrm>
                <a:off x="4632325" y="2662238"/>
                <a:ext cx="15875" cy="22225"/>
              </a:xfrm>
              <a:custGeom>
                <a:avLst/>
                <a:gdLst>
                  <a:gd name="txL" fmla="*/ 0 w 2"/>
                  <a:gd name="txT" fmla="*/ 0 h 3"/>
                  <a:gd name="txR" fmla="*/ 2 w 2"/>
                  <a:gd name="txB" fmla="*/ 3 h 3"/>
                </a:gdLst>
                <a:ahLst/>
                <a:cxnLst>
                  <a:cxn ang="0">
                    <a:pos x="2147483647" y="2147483647"/>
                  </a:cxn>
                  <a:cxn ang="0">
                    <a:pos x="2147483647" y="0"/>
                  </a:cxn>
                  <a:cxn ang="0">
                    <a:pos x="2147483647" y="0"/>
                  </a:cxn>
                  <a:cxn ang="0">
                    <a:pos x="2147483647" y="0"/>
                  </a:cxn>
                  <a:cxn ang="0">
                    <a:pos x="0" y="2147483647"/>
                  </a:cxn>
                  <a:cxn ang="0">
                    <a:pos x="2147483647" y="2147483647"/>
                  </a:cxn>
                  <a:cxn ang="0">
                    <a:pos x="2147483647" y="2147483647"/>
                  </a:cxn>
                </a:cxnLst>
                <a:rect l="txL" t="txT" r="txR" b="txB"/>
                <a:pathLst>
                  <a:path w="2" h="3">
                    <a:moveTo>
                      <a:pt x="2" y="1"/>
                    </a:moveTo>
                    <a:cubicBezTo>
                      <a:pt x="2" y="1"/>
                      <a:pt x="2" y="0"/>
                      <a:pt x="2" y="0"/>
                    </a:cubicBezTo>
                    <a:cubicBezTo>
                      <a:pt x="2" y="0"/>
                      <a:pt x="2" y="0"/>
                      <a:pt x="2" y="0"/>
                    </a:cubicBezTo>
                    <a:cubicBezTo>
                      <a:pt x="1" y="0"/>
                      <a:pt x="1" y="0"/>
                      <a:pt x="1" y="0"/>
                    </a:cubicBezTo>
                    <a:cubicBezTo>
                      <a:pt x="0" y="0"/>
                      <a:pt x="0" y="1"/>
                      <a:pt x="0" y="2"/>
                    </a:cubicBezTo>
                    <a:cubicBezTo>
                      <a:pt x="1" y="3"/>
                      <a:pt x="2" y="2"/>
                      <a:pt x="2" y="1"/>
                    </a:cubicBezTo>
                    <a:cubicBezTo>
                      <a:pt x="2" y="1"/>
                      <a:pt x="2" y="1"/>
                      <a:pt x="2" y="1"/>
                    </a:cubicBezTo>
                    <a:close/>
                  </a:path>
                </a:pathLst>
              </a:custGeom>
              <a:solidFill>
                <a:srgbClr val="FFFFFF">
                  <a:alpha val="100000"/>
                </a:srgbClr>
              </a:solidFill>
              <a:ln w="9525">
                <a:noFill/>
              </a:ln>
            </p:spPr>
            <p:txBody>
              <a:bodyPr/>
              <a:p>
                <a:endParaRPr lang="zh-CN" altLang="en-US"/>
              </a:p>
            </p:txBody>
          </p:sp>
          <p:sp>
            <p:nvSpPr>
              <p:cNvPr id="16440" name="Freeform 629"/>
              <p:cNvSpPr/>
              <p:nvPr/>
            </p:nvSpPr>
            <p:spPr>
              <a:xfrm>
                <a:off x="4710113" y="2676526"/>
                <a:ext cx="23813" cy="15875"/>
              </a:xfrm>
              <a:custGeom>
                <a:avLst/>
                <a:gdLst>
                  <a:gd name="txL" fmla="*/ 0 w 3"/>
                  <a:gd name="txT" fmla="*/ 0 h 2"/>
                  <a:gd name="txR" fmla="*/ 3 w 3"/>
                  <a:gd name="txB" fmla="*/ 2 h 2"/>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3" h="2">
                    <a:moveTo>
                      <a:pt x="3" y="1"/>
                    </a:moveTo>
                    <a:cubicBezTo>
                      <a:pt x="2" y="0"/>
                      <a:pt x="0" y="2"/>
                      <a:pt x="2" y="2"/>
                    </a:cubicBezTo>
                    <a:cubicBezTo>
                      <a:pt x="2" y="2"/>
                      <a:pt x="2" y="2"/>
                      <a:pt x="3" y="2"/>
                    </a:cubicBezTo>
                    <a:cubicBezTo>
                      <a:pt x="3" y="2"/>
                      <a:pt x="3" y="2"/>
                      <a:pt x="3" y="2"/>
                    </a:cubicBezTo>
                    <a:cubicBezTo>
                      <a:pt x="3" y="2"/>
                      <a:pt x="3" y="1"/>
                      <a:pt x="3" y="1"/>
                    </a:cubicBezTo>
                    <a:close/>
                  </a:path>
                </a:pathLst>
              </a:custGeom>
              <a:solidFill>
                <a:srgbClr val="FFFFFF">
                  <a:alpha val="100000"/>
                </a:srgbClr>
              </a:solidFill>
              <a:ln w="9525">
                <a:noFill/>
              </a:ln>
            </p:spPr>
            <p:txBody>
              <a:bodyPr/>
              <a:p>
                <a:endParaRPr lang="zh-CN" altLang="en-US"/>
              </a:p>
            </p:txBody>
          </p:sp>
          <p:sp>
            <p:nvSpPr>
              <p:cNvPr id="16441" name="Freeform 630"/>
              <p:cNvSpPr/>
              <p:nvPr/>
            </p:nvSpPr>
            <p:spPr>
              <a:xfrm>
                <a:off x="4718050" y="2762251"/>
                <a:ext cx="22225" cy="22225"/>
              </a:xfrm>
              <a:custGeom>
                <a:avLst/>
                <a:gdLst>
                  <a:gd name="txL" fmla="*/ 0 w 3"/>
                  <a:gd name="txT" fmla="*/ 0 h 3"/>
                  <a:gd name="txR" fmla="*/ 3 w 3"/>
                  <a:gd name="txB" fmla="*/ 3 h 3"/>
                </a:gdLst>
                <a:ahLst/>
                <a:cxnLst>
                  <a:cxn ang="0">
                    <a:pos x="2147483647" y="2147483647"/>
                  </a:cxn>
                  <a:cxn ang="0">
                    <a:pos x="2147483647" y="2147483647"/>
                  </a:cxn>
                  <a:cxn ang="0">
                    <a:pos x="2147483647" y="2147483647"/>
                  </a:cxn>
                </a:cxnLst>
                <a:rect l="txL" t="txT" r="txR" b="txB"/>
                <a:pathLst>
                  <a:path w="3" h="3">
                    <a:moveTo>
                      <a:pt x="2" y="1"/>
                    </a:moveTo>
                    <a:cubicBezTo>
                      <a:pt x="1" y="0"/>
                      <a:pt x="0" y="2"/>
                      <a:pt x="1" y="2"/>
                    </a:cubicBezTo>
                    <a:cubicBezTo>
                      <a:pt x="2" y="3"/>
                      <a:pt x="3" y="2"/>
                      <a:pt x="2" y="1"/>
                    </a:cubicBezTo>
                    <a:close/>
                  </a:path>
                </a:pathLst>
              </a:custGeom>
              <a:solidFill>
                <a:srgbClr val="FFFFFF">
                  <a:alpha val="100000"/>
                </a:srgbClr>
              </a:solidFill>
              <a:ln w="9525">
                <a:noFill/>
              </a:ln>
            </p:spPr>
            <p:txBody>
              <a:bodyPr/>
              <a:p>
                <a:endParaRPr lang="zh-CN" altLang="en-US"/>
              </a:p>
            </p:txBody>
          </p:sp>
          <p:sp>
            <p:nvSpPr>
              <p:cNvPr id="16442" name="Freeform 631"/>
              <p:cNvSpPr/>
              <p:nvPr/>
            </p:nvSpPr>
            <p:spPr>
              <a:xfrm>
                <a:off x="4810125" y="2754313"/>
                <a:ext cx="15875" cy="15875"/>
              </a:xfrm>
              <a:custGeom>
                <a:avLst/>
                <a:gdLst>
                  <a:gd name="txL" fmla="*/ 0 w 2"/>
                  <a:gd name="txT" fmla="*/ 0 h 2"/>
                  <a:gd name="txR" fmla="*/ 2 w 2"/>
                  <a:gd name="txB" fmla="*/ 2 h 2"/>
                </a:gdLst>
                <a:ahLst/>
                <a:cxnLst>
                  <a:cxn ang="0">
                    <a:pos x="2147483647" y="0"/>
                  </a:cxn>
                  <a:cxn ang="0">
                    <a:pos x="2147483647" y="2147483647"/>
                  </a:cxn>
                  <a:cxn ang="0">
                    <a:pos x="2147483647" y="2147483647"/>
                  </a:cxn>
                  <a:cxn ang="0">
                    <a:pos x="2147483647" y="0"/>
                  </a:cxn>
                  <a:cxn ang="0">
                    <a:pos x="2147483647" y="0"/>
                  </a:cxn>
                </a:cxnLst>
                <a:rect l="txL" t="txT" r="txR" b="txB"/>
                <a:pathLst>
                  <a:path w="2" h="2">
                    <a:moveTo>
                      <a:pt x="1" y="0"/>
                    </a:moveTo>
                    <a:cubicBezTo>
                      <a:pt x="0" y="0"/>
                      <a:pt x="0" y="2"/>
                      <a:pt x="1" y="1"/>
                    </a:cubicBezTo>
                    <a:cubicBezTo>
                      <a:pt x="2" y="1"/>
                      <a:pt x="2" y="1"/>
                      <a:pt x="2" y="1"/>
                    </a:cubicBezTo>
                    <a:cubicBezTo>
                      <a:pt x="2" y="0"/>
                      <a:pt x="2" y="0"/>
                      <a:pt x="2" y="0"/>
                    </a:cubicBezTo>
                    <a:cubicBezTo>
                      <a:pt x="2" y="0"/>
                      <a:pt x="2" y="0"/>
                      <a:pt x="1" y="0"/>
                    </a:cubicBezTo>
                    <a:close/>
                  </a:path>
                </a:pathLst>
              </a:custGeom>
              <a:solidFill>
                <a:srgbClr val="FFFFFF">
                  <a:alpha val="100000"/>
                </a:srgbClr>
              </a:solidFill>
              <a:ln w="9525">
                <a:noFill/>
              </a:ln>
            </p:spPr>
            <p:txBody>
              <a:bodyPr/>
              <a:p>
                <a:endParaRPr lang="zh-CN" altLang="en-US"/>
              </a:p>
            </p:txBody>
          </p:sp>
          <p:sp>
            <p:nvSpPr>
              <p:cNvPr id="16443" name="Freeform 632"/>
              <p:cNvSpPr/>
              <p:nvPr/>
            </p:nvSpPr>
            <p:spPr>
              <a:xfrm>
                <a:off x="4779963" y="2816226"/>
                <a:ext cx="46038" cy="38100"/>
              </a:xfrm>
              <a:custGeom>
                <a:avLst/>
                <a:gdLst>
                  <a:gd name="txL" fmla="*/ 0 w 6"/>
                  <a:gd name="txT" fmla="*/ 0 h 5"/>
                  <a:gd name="txR" fmla="*/ 6 w 6"/>
                  <a:gd name="txB" fmla="*/ 5 h 5"/>
                </a:gdLst>
                <a:ahLst/>
                <a:cxnLst>
                  <a:cxn ang="0">
                    <a:pos x="2147483647" y="2147483647"/>
                  </a:cxn>
                  <a:cxn ang="0">
                    <a:pos x="2147483647" y="2147483647"/>
                  </a:cxn>
                  <a:cxn ang="0">
                    <a:pos x="2147483647" y="2147483647"/>
                  </a:cxn>
                </a:cxnLst>
                <a:rect l="txL" t="txT" r="txR" b="txB"/>
                <a:pathLst>
                  <a:path w="6" h="5">
                    <a:moveTo>
                      <a:pt x="4" y="1"/>
                    </a:moveTo>
                    <a:cubicBezTo>
                      <a:pt x="2" y="0"/>
                      <a:pt x="0" y="3"/>
                      <a:pt x="2" y="4"/>
                    </a:cubicBezTo>
                    <a:cubicBezTo>
                      <a:pt x="4" y="5"/>
                      <a:pt x="6" y="2"/>
                      <a:pt x="4" y="1"/>
                    </a:cubicBezTo>
                    <a:close/>
                  </a:path>
                </a:pathLst>
              </a:custGeom>
              <a:solidFill>
                <a:srgbClr val="FFFFFF">
                  <a:alpha val="100000"/>
                </a:srgbClr>
              </a:solidFill>
              <a:ln w="9525">
                <a:noFill/>
              </a:ln>
            </p:spPr>
            <p:txBody>
              <a:bodyPr/>
              <a:p>
                <a:endParaRPr lang="zh-CN" altLang="en-US"/>
              </a:p>
            </p:txBody>
          </p:sp>
          <p:sp>
            <p:nvSpPr>
              <p:cNvPr id="16444" name="Freeform 633"/>
              <p:cNvSpPr/>
              <p:nvPr/>
            </p:nvSpPr>
            <p:spPr>
              <a:xfrm>
                <a:off x="4772025" y="2716213"/>
                <a:ext cx="22225" cy="22225"/>
              </a:xfrm>
              <a:custGeom>
                <a:avLst/>
                <a:gdLst>
                  <a:gd name="txL" fmla="*/ 0 w 3"/>
                  <a:gd name="txT" fmla="*/ 0 h 3"/>
                  <a:gd name="txR" fmla="*/ 3 w 3"/>
                  <a:gd name="txB" fmla="*/ 3 h 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 h="3">
                    <a:moveTo>
                      <a:pt x="2" y="1"/>
                    </a:moveTo>
                    <a:cubicBezTo>
                      <a:pt x="2" y="1"/>
                      <a:pt x="2" y="1"/>
                      <a:pt x="2" y="1"/>
                    </a:cubicBezTo>
                    <a:cubicBezTo>
                      <a:pt x="2" y="1"/>
                      <a:pt x="2" y="1"/>
                      <a:pt x="2" y="1"/>
                    </a:cubicBezTo>
                    <a:cubicBezTo>
                      <a:pt x="2" y="1"/>
                      <a:pt x="1" y="1"/>
                      <a:pt x="1" y="1"/>
                    </a:cubicBezTo>
                    <a:cubicBezTo>
                      <a:pt x="1" y="2"/>
                      <a:pt x="1" y="2"/>
                      <a:pt x="1" y="2"/>
                    </a:cubicBezTo>
                    <a:cubicBezTo>
                      <a:pt x="0" y="3"/>
                      <a:pt x="1" y="3"/>
                      <a:pt x="2" y="3"/>
                    </a:cubicBezTo>
                    <a:cubicBezTo>
                      <a:pt x="2" y="2"/>
                      <a:pt x="2" y="2"/>
                      <a:pt x="3" y="1"/>
                    </a:cubicBezTo>
                    <a:cubicBezTo>
                      <a:pt x="3" y="1"/>
                      <a:pt x="3" y="0"/>
                      <a:pt x="2" y="1"/>
                    </a:cubicBezTo>
                    <a:close/>
                  </a:path>
                </a:pathLst>
              </a:custGeom>
              <a:solidFill>
                <a:srgbClr val="FFFFFF">
                  <a:alpha val="100000"/>
                </a:srgbClr>
              </a:solidFill>
              <a:ln w="9525">
                <a:noFill/>
              </a:ln>
            </p:spPr>
            <p:txBody>
              <a:bodyPr/>
              <a:p>
                <a:endParaRPr lang="zh-CN" altLang="en-US"/>
              </a:p>
            </p:txBody>
          </p:sp>
          <p:sp>
            <p:nvSpPr>
              <p:cNvPr id="16445" name="Freeform 634"/>
              <p:cNvSpPr/>
              <p:nvPr/>
            </p:nvSpPr>
            <p:spPr>
              <a:xfrm>
                <a:off x="4895850" y="2816226"/>
                <a:ext cx="14288" cy="15875"/>
              </a:xfrm>
              <a:custGeom>
                <a:avLst/>
                <a:gdLst>
                  <a:gd name="txL" fmla="*/ 0 w 2"/>
                  <a:gd name="txT" fmla="*/ 0 h 2"/>
                  <a:gd name="txR" fmla="*/ 2 w 2"/>
                  <a:gd name="txB" fmla="*/ 2 h 2"/>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2" h="2">
                    <a:moveTo>
                      <a:pt x="2" y="0"/>
                    </a:moveTo>
                    <a:cubicBezTo>
                      <a:pt x="2" y="0"/>
                      <a:pt x="0" y="0"/>
                      <a:pt x="1" y="1"/>
                    </a:cubicBezTo>
                    <a:cubicBezTo>
                      <a:pt x="1" y="1"/>
                      <a:pt x="1" y="1"/>
                      <a:pt x="1" y="1"/>
                    </a:cubicBezTo>
                    <a:cubicBezTo>
                      <a:pt x="0" y="1"/>
                      <a:pt x="0" y="2"/>
                      <a:pt x="1" y="2"/>
                    </a:cubicBezTo>
                    <a:cubicBezTo>
                      <a:pt x="1" y="2"/>
                      <a:pt x="1" y="2"/>
                      <a:pt x="1" y="2"/>
                    </a:cubicBezTo>
                    <a:cubicBezTo>
                      <a:pt x="1" y="2"/>
                      <a:pt x="1" y="2"/>
                      <a:pt x="1" y="2"/>
                    </a:cubicBezTo>
                    <a:cubicBezTo>
                      <a:pt x="2" y="2"/>
                      <a:pt x="2" y="1"/>
                      <a:pt x="2" y="0"/>
                    </a:cubicBezTo>
                    <a:close/>
                  </a:path>
                </a:pathLst>
              </a:custGeom>
              <a:solidFill>
                <a:srgbClr val="FFFFFF">
                  <a:alpha val="100000"/>
                </a:srgbClr>
              </a:solidFill>
              <a:ln w="9525">
                <a:noFill/>
              </a:ln>
            </p:spPr>
            <p:txBody>
              <a:bodyPr/>
              <a:p>
                <a:endParaRPr lang="zh-CN" altLang="en-US"/>
              </a:p>
            </p:txBody>
          </p:sp>
          <p:sp>
            <p:nvSpPr>
              <p:cNvPr id="16446" name="Freeform 635"/>
              <p:cNvSpPr/>
              <p:nvPr/>
            </p:nvSpPr>
            <p:spPr>
              <a:xfrm>
                <a:off x="4818063" y="2800351"/>
                <a:ext cx="46038" cy="38100"/>
              </a:xfrm>
              <a:custGeom>
                <a:avLst/>
                <a:gdLst>
                  <a:gd name="txL" fmla="*/ 0 w 6"/>
                  <a:gd name="txT" fmla="*/ 0 h 5"/>
                  <a:gd name="txR" fmla="*/ 6 w 6"/>
                  <a:gd name="txB" fmla="*/ 5 h 5"/>
                </a:gdLst>
                <a:ahLst/>
                <a:cxnLst>
                  <a:cxn ang="0">
                    <a:pos x="2147483647" y="2147483647"/>
                  </a:cxn>
                  <a:cxn ang="0">
                    <a:pos x="2147483647" y="2147483647"/>
                  </a:cxn>
                  <a:cxn ang="0">
                    <a:pos x="2147483647" y="2147483647"/>
                  </a:cxn>
                </a:cxnLst>
                <a:rect l="txL" t="txT" r="txR" b="txB"/>
                <a:pathLst>
                  <a:path w="6" h="5">
                    <a:moveTo>
                      <a:pt x="4" y="1"/>
                    </a:moveTo>
                    <a:cubicBezTo>
                      <a:pt x="2" y="0"/>
                      <a:pt x="0" y="2"/>
                      <a:pt x="2" y="3"/>
                    </a:cubicBezTo>
                    <a:cubicBezTo>
                      <a:pt x="3" y="5"/>
                      <a:pt x="6" y="2"/>
                      <a:pt x="4" y="1"/>
                    </a:cubicBezTo>
                    <a:close/>
                  </a:path>
                </a:pathLst>
              </a:custGeom>
              <a:solidFill>
                <a:srgbClr val="FFFFFF">
                  <a:alpha val="100000"/>
                </a:srgbClr>
              </a:solidFill>
              <a:ln w="9525">
                <a:noFill/>
              </a:ln>
            </p:spPr>
            <p:txBody>
              <a:bodyPr/>
              <a:p>
                <a:endParaRPr lang="zh-CN" altLang="en-US"/>
              </a:p>
            </p:txBody>
          </p:sp>
          <p:sp>
            <p:nvSpPr>
              <p:cNvPr id="16447" name="Freeform 636"/>
              <p:cNvSpPr/>
              <p:nvPr/>
            </p:nvSpPr>
            <p:spPr>
              <a:xfrm>
                <a:off x="4879975" y="2770188"/>
                <a:ext cx="7938" cy="7938"/>
              </a:xfrm>
              <a:custGeom>
                <a:avLst/>
                <a:gdLst>
                  <a:gd name="txL" fmla="*/ 0 w 1"/>
                  <a:gd name="txT" fmla="*/ 0 h 1"/>
                  <a:gd name="txR" fmla="*/ 1 w 1"/>
                  <a:gd name="txB" fmla="*/ 1 h 1"/>
                </a:gdLst>
                <a:ahLst/>
                <a:cxnLst>
                  <a:cxn ang="0">
                    <a:pos x="2147483647" y="0"/>
                  </a:cxn>
                  <a:cxn ang="0">
                    <a:pos x="0" y="2147483647"/>
                  </a:cxn>
                  <a:cxn ang="0">
                    <a:pos x="2147483647" y="0"/>
                  </a:cxn>
                </a:cxnLst>
                <a:rect l="txL" t="txT" r="txR" b="txB"/>
                <a:pathLst>
                  <a:path w="1" h="1">
                    <a:moveTo>
                      <a:pt x="1" y="0"/>
                    </a:moveTo>
                    <a:cubicBezTo>
                      <a:pt x="1" y="0"/>
                      <a:pt x="0" y="0"/>
                      <a:pt x="0" y="1"/>
                    </a:cubicBezTo>
                    <a:cubicBezTo>
                      <a:pt x="1" y="1"/>
                      <a:pt x="1" y="0"/>
                      <a:pt x="1" y="0"/>
                    </a:cubicBezTo>
                    <a:close/>
                  </a:path>
                </a:pathLst>
              </a:custGeom>
              <a:solidFill>
                <a:srgbClr val="FFFFFF">
                  <a:alpha val="100000"/>
                </a:srgbClr>
              </a:solidFill>
              <a:ln w="9525">
                <a:noFill/>
              </a:ln>
            </p:spPr>
            <p:txBody>
              <a:bodyPr/>
              <a:p>
                <a:endParaRPr lang="zh-CN" altLang="en-US"/>
              </a:p>
            </p:txBody>
          </p:sp>
          <p:sp>
            <p:nvSpPr>
              <p:cNvPr id="16448" name="Freeform 637"/>
              <p:cNvSpPr/>
              <p:nvPr/>
            </p:nvSpPr>
            <p:spPr>
              <a:xfrm>
                <a:off x="4995863" y="2846388"/>
                <a:ext cx="14288" cy="15875"/>
              </a:xfrm>
              <a:custGeom>
                <a:avLst/>
                <a:gdLst>
                  <a:gd name="txL" fmla="*/ 0 w 2"/>
                  <a:gd name="txT" fmla="*/ 0 h 2"/>
                  <a:gd name="txR" fmla="*/ 2 w 2"/>
                  <a:gd name="txB" fmla="*/ 2 h 2"/>
                </a:gdLst>
                <a:ahLst/>
                <a:cxnLst>
                  <a:cxn ang="0">
                    <a:pos x="2147483647" y="0"/>
                  </a:cxn>
                  <a:cxn ang="0">
                    <a:pos x="0" y="0"/>
                  </a:cxn>
                  <a:cxn ang="0">
                    <a:pos x="0" y="0"/>
                  </a:cxn>
                  <a:cxn ang="0">
                    <a:pos x="0" y="2147483647"/>
                  </a:cxn>
                  <a:cxn ang="0">
                    <a:pos x="2147483647" y="0"/>
                  </a:cxn>
                </a:cxnLst>
                <a:rect l="txL" t="txT" r="txR" b="txB"/>
                <a:pathLst>
                  <a:path w="2" h="2">
                    <a:moveTo>
                      <a:pt x="1" y="0"/>
                    </a:moveTo>
                    <a:cubicBezTo>
                      <a:pt x="1" y="0"/>
                      <a:pt x="0" y="0"/>
                      <a:pt x="0" y="0"/>
                    </a:cubicBezTo>
                    <a:cubicBezTo>
                      <a:pt x="0" y="0"/>
                      <a:pt x="0" y="0"/>
                      <a:pt x="0" y="0"/>
                    </a:cubicBezTo>
                    <a:cubicBezTo>
                      <a:pt x="0" y="1"/>
                      <a:pt x="0" y="1"/>
                      <a:pt x="0" y="1"/>
                    </a:cubicBezTo>
                    <a:cubicBezTo>
                      <a:pt x="1" y="2"/>
                      <a:pt x="2" y="0"/>
                      <a:pt x="1" y="0"/>
                    </a:cubicBezTo>
                    <a:close/>
                  </a:path>
                </a:pathLst>
              </a:custGeom>
              <a:solidFill>
                <a:srgbClr val="FFFFFF">
                  <a:alpha val="100000"/>
                </a:srgbClr>
              </a:solidFill>
              <a:ln w="9525">
                <a:noFill/>
              </a:ln>
            </p:spPr>
            <p:txBody>
              <a:bodyPr/>
              <a:p>
                <a:endParaRPr lang="zh-CN" altLang="en-US"/>
              </a:p>
            </p:txBody>
          </p:sp>
          <p:sp>
            <p:nvSpPr>
              <p:cNvPr id="16449" name="Freeform 638"/>
              <p:cNvSpPr/>
              <p:nvPr/>
            </p:nvSpPr>
            <p:spPr>
              <a:xfrm>
                <a:off x="4933950" y="2808288"/>
                <a:ext cx="22225" cy="23813"/>
              </a:xfrm>
              <a:custGeom>
                <a:avLst/>
                <a:gdLst>
                  <a:gd name="txL" fmla="*/ 0 w 3"/>
                  <a:gd name="txT" fmla="*/ 0 h 3"/>
                  <a:gd name="txR" fmla="*/ 3 w 3"/>
                  <a:gd name="txB" fmla="*/ 3 h 3"/>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3" h="3">
                    <a:moveTo>
                      <a:pt x="3" y="2"/>
                    </a:moveTo>
                    <a:cubicBezTo>
                      <a:pt x="2" y="0"/>
                      <a:pt x="0" y="3"/>
                      <a:pt x="2" y="3"/>
                    </a:cubicBezTo>
                    <a:cubicBezTo>
                      <a:pt x="2" y="3"/>
                      <a:pt x="2" y="3"/>
                      <a:pt x="2" y="3"/>
                    </a:cubicBezTo>
                    <a:cubicBezTo>
                      <a:pt x="3" y="3"/>
                      <a:pt x="3" y="3"/>
                      <a:pt x="3" y="2"/>
                    </a:cubicBezTo>
                    <a:cubicBezTo>
                      <a:pt x="3" y="2"/>
                      <a:pt x="3" y="2"/>
                      <a:pt x="3" y="2"/>
                    </a:cubicBezTo>
                    <a:close/>
                  </a:path>
                </a:pathLst>
              </a:custGeom>
              <a:solidFill>
                <a:srgbClr val="FFFFFF">
                  <a:alpha val="100000"/>
                </a:srgbClr>
              </a:solidFill>
              <a:ln w="9525">
                <a:noFill/>
              </a:ln>
            </p:spPr>
            <p:txBody>
              <a:bodyPr/>
              <a:p>
                <a:endParaRPr lang="zh-CN" altLang="en-US"/>
              </a:p>
            </p:txBody>
          </p:sp>
          <p:sp>
            <p:nvSpPr>
              <p:cNvPr id="16450" name="Freeform 639"/>
              <p:cNvSpPr/>
              <p:nvPr/>
            </p:nvSpPr>
            <p:spPr>
              <a:xfrm>
                <a:off x="5087938" y="2916238"/>
                <a:ext cx="23813" cy="23813"/>
              </a:xfrm>
              <a:custGeom>
                <a:avLst/>
                <a:gdLst>
                  <a:gd name="txL" fmla="*/ 0 w 3"/>
                  <a:gd name="txT" fmla="*/ 0 h 3"/>
                  <a:gd name="txR" fmla="*/ 3 w 3"/>
                  <a:gd name="txB" fmla="*/ 3 h 3"/>
                </a:gdLst>
                <a:ahLst/>
                <a:cxnLst>
                  <a:cxn ang="0">
                    <a:pos x="2147483647" y="2147483647"/>
                  </a:cxn>
                  <a:cxn ang="0">
                    <a:pos x="2147483647" y="2147483647"/>
                  </a:cxn>
                  <a:cxn ang="0">
                    <a:pos x="2147483647" y="2147483647"/>
                  </a:cxn>
                </a:cxnLst>
                <a:rect l="txL" t="txT" r="txR" b="txB"/>
                <a:pathLst>
                  <a:path w="3" h="3">
                    <a:moveTo>
                      <a:pt x="2" y="1"/>
                    </a:moveTo>
                    <a:cubicBezTo>
                      <a:pt x="1" y="0"/>
                      <a:pt x="0" y="2"/>
                      <a:pt x="1" y="2"/>
                    </a:cubicBezTo>
                    <a:cubicBezTo>
                      <a:pt x="2" y="3"/>
                      <a:pt x="3" y="1"/>
                      <a:pt x="2" y="1"/>
                    </a:cubicBezTo>
                    <a:close/>
                  </a:path>
                </a:pathLst>
              </a:custGeom>
              <a:solidFill>
                <a:srgbClr val="FFFFFF">
                  <a:alpha val="100000"/>
                </a:srgbClr>
              </a:solidFill>
              <a:ln w="9525">
                <a:noFill/>
              </a:ln>
            </p:spPr>
            <p:txBody>
              <a:bodyPr/>
              <a:p>
                <a:endParaRPr lang="zh-CN" altLang="en-US"/>
              </a:p>
            </p:txBody>
          </p:sp>
          <p:sp>
            <p:nvSpPr>
              <p:cNvPr id="16451" name="Freeform 640"/>
              <p:cNvSpPr/>
              <p:nvPr/>
            </p:nvSpPr>
            <p:spPr>
              <a:xfrm>
                <a:off x="5133975" y="2908301"/>
                <a:ext cx="15875" cy="15875"/>
              </a:xfrm>
              <a:custGeom>
                <a:avLst/>
                <a:gdLst>
                  <a:gd name="txL" fmla="*/ 0 w 2"/>
                  <a:gd name="txT" fmla="*/ 0 h 2"/>
                  <a:gd name="txR" fmla="*/ 2 w 2"/>
                  <a:gd name="txB" fmla="*/ 2 h 2"/>
                </a:gdLst>
                <a:ahLst/>
                <a:cxnLst>
                  <a:cxn ang="0">
                    <a:pos x="2147483647" y="2147483647"/>
                  </a:cxn>
                  <a:cxn ang="0">
                    <a:pos x="2147483647" y="2147483647"/>
                  </a:cxn>
                  <a:cxn ang="0">
                    <a:pos x="2147483647" y="2147483647"/>
                  </a:cxn>
                </a:cxnLst>
                <a:rect l="txL" t="txT" r="txR" b="txB"/>
                <a:pathLst>
                  <a:path w="2" h="2">
                    <a:moveTo>
                      <a:pt x="1" y="1"/>
                    </a:moveTo>
                    <a:cubicBezTo>
                      <a:pt x="1" y="0"/>
                      <a:pt x="0" y="1"/>
                      <a:pt x="1" y="2"/>
                    </a:cubicBezTo>
                    <a:cubicBezTo>
                      <a:pt x="1" y="2"/>
                      <a:pt x="2" y="1"/>
                      <a:pt x="1" y="1"/>
                    </a:cubicBezTo>
                    <a:close/>
                  </a:path>
                </a:pathLst>
              </a:custGeom>
              <a:solidFill>
                <a:srgbClr val="FFFFFF">
                  <a:alpha val="100000"/>
                </a:srgbClr>
              </a:solidFill>
              <a:ln w="9525">
                <a:noFill/>
              </a:ln>
            </p:spPr>
            <p:txBody>
              <a:bodyPr/>
              <a:p>
                <a:endParaRPr lang="zh-CN" altLang="en-US"/>
              </a:p>
            </p:txBody>
          </p:sp>
          <p:sp>
            <p:nvSpPr>
              <p:cNvPr id="16452" name="Freeform 641"/>
              <p:cNvSpPr/>
              <p:nvPr/>
            </p:nvSpPr>
            <p:spPr>
              <a:xfrm>
                <a:off x="4602163" y="2484438"/>
                <a:ext cx="30163" cy="23813"/>
              </a:xfrm>
              <a:custGeom>
                <a:avLst/>
                <a:gdLst>
                  <a:gd name="txL" fmla="*/ 0 w 4"/>
                  <a:gd name="txT" fmla="*/ 0 h 3"/>
                  <a:gd name="txR" fmla="*/ 4 w 4"/>
                  <a:gd name="txB" fmla="*/ 3 h 3"/>
                </a:gdLst>
                <a:ahLst/>
                <a:cxnLst>
                  <a:cxn ang="0">
                    <a:pos x="2147483647" y="2147483647"/>
                  </a:cxn>
                  <a:cxn ang="0">
                    <a:pos x="2147483647" y="2147483647"/>
                  </a:cxn>
                  <a:cxn ang="0">
                    <a:pos x="2147483647" y="2147483647"/>
                  </a:cxn>
                </a:cxnLst>
                <a:rect l="txL" t="txT" r="txR" b="txB"/>
                <a:pathLst>
                  <a:path w="4" h="3">
                    <a:moveTo>
                      <a:pt x="3" y="1"/>
                    </a:moveTo>
                    <a:cubicBezTo>
                      <a:pt x="1" y="0"/>
                      <a:pt x="0" y="1"/>
                      <a:pt x="1" y="2"/>
                    </a:cubicBezTo>
                    <a:cubicBezTo>
                      <a:pt x="2" y="3"/>
                      <a:pt x="4" y="1"/>
                      <a:pt x="3" y="1"/>
                    </a:cubicBezTo>
                    <a:close/>
                  </a:path>
                </a:pathLst>
              </a:custGeom>
              <a:solidFill>
                <a:srgbClr val="FFFFFF">
                  <a:alpha val="100000"/>
                </a:srgbClr>
              </a:solidFill>
              <a:ln w="9525">
                <a:noFill/>
              </a:ln>
            </p:spPr>
            <p:txBody>
              <a:bodyPr/>
              <a:p>
                <a:endParaRPr lang="zh-CN" altLang="en-US"/>
              </a:p>
            </p:txBody>
          </p:sp>
          <p:sp>
            <p:nvSpPr>
              <p:cNvPr id="16453" name="Freeform 642"/>
              <p:cNvSpPr/>
              <p:nvPr/>
            </p:nvSpPr>
            <p:spPr>
              <a:xfrm>
                <a:off x="4702175" y="2508251"/>
                <a:ext cx="23813" cy="14288"/>
              </a:xfrm>
              <a:custGeom>
                <a:avLst/>
                <a:gdLst>
                  <a:gd name="txL" fmla="*/ 0 w 3"/>
                  <a:gd name="txT" fmla="*/ 0 h 2"/>
                  <a:gd name="txR" fmla="*/ 3 w 3"/>
                  <a:gd name="txB" fmla="*/ 2 h 2"/>
                </a:gdLst>
                <a:ahLst/>
                <a:cxnLst>
                  <a:cxn ang="0">
                    <a:pos x="2147483647" y="0"/>
                  </a:cxn>
                  <a:cxn ang="0">
                    <a:pos x="2147483647" y="2147483647"/>
                  </a:cxn>
                  <a:cxn ang="0">
                    <a:pos x="2147483647" y="0"/>
                  </a:cxn>
                </a:cxnLst>
                <a:rect l="txL" t="txT" r="txR" b="txB"/>
                <a:pathLst>
                  <a:path w="3" h="2">
                    <a:moveTo>
                      <a:pt x="2" y="0"/>
                    </a:moveTo>
                    <a:cubicBezTo>
                      <a:pt x="1" y="0"/>
                      <a:pt x="0" y="1"/>
                      <a:pt x="1" y="2"/>
                    </a:cubicBezTo>
                    <a:cubicBezTo>
                      <a:pt x="2" y="2"/>
                      <a:pt x="3" y="1"/>
                      <a:pt x="2" y="0"/>
                    </a:cubicBezTo>
                    <a:close/>
                  </a:path>
                </a:pathLst>
              </a:custGeom>
              <a:solidFill>
                <a:srgbClr val="FFFFFF">
                  <a:alpha val="100000"/>
                </a:srgbClr>
              </a:solidFill>
              <a:ln w="9525">
                <a:noFill/>
              </a:ln>
            </p:spPr>
            <p:txBody>
              <a:bodyPr/>
              <a:p>
                <a:endParaRPr lang="zh-CN" altLang="en-US"/>
              </a:p>
            </p:txBody>
          </p:sp>
          <p:sp>
            <p:nvSpPr>
              <p:cNvPr id="16454" name="Freeform 643"/>
              <p:cNvSpPr/>
              <p:nvPr/>
            </p:nvSpPr>
            <p:spPr>
              <a:xfrm>
                <a:off x="4764088" y="2568576"/>
                <a:ext cx="23813" cy="23813"/>
              </a:xfrm>
              <a:custGeom>
                <a:avLst/>
                <a:gdLst>
                  <a:gd name="txL" fmla="*/ 0 w 3"/>
                  <a:gd name="txT" fmla="*/ 0 h 3"/>
                  <a:gd name="txR" fmla="*/ 3 w 3"/>
                  <a:gd name="txB" fmla="*/ 3 h 3"/>
                </a:gdLst>
                <a:ahLst/>
                <a:cxnLst>
                  <a:cxn ang="0">
                    <a:pos x="2147483647" y="0"/>
                  </a:cxn>
                  <a:cxn ang="0">
                    <a:pos x="2147483647" y="2147483647"/>
                  </a:cxn>
                  <a:cxn ang="0">
                    <a:pos x="2147483647" y="2147483647"/>
                  </a:cxn>
                  <a:cxn ang="0">
                    <a:pos x="2147483647" y="2147483647"/>
                  </a:cxn>
                  <a:cxn ang="0">
                    <a:pos x="2147483647" y="0"/>
                  </a:cxn>
                  <a:cxn ang="0">
                    <a:pos x="2147483647" y="0"/>
                  </a:cxn>
                </a:cxnLst>
                <a:rect l="txL" t="txT" r="txR" b="txB"/>
                <a:pathLst>
                  <a:path w="3" h="3">
                    <a:moveTo>
                      <a:pt x="2" y="0"/>
                    </a:moveTo>
                    <a:cubicBezTo>
                      <a:pt x="1" y="1"/>
                      <a:pt x="0" y="2"/>
                      <a:pt x="1" y="2"/>
                    </a:cubicBezTo>
                    <a:cubicBezTo>
                      <a:pt x="2" y="3"/>
                      <a:pt x="3" y="2"/>
                      <a:pt x="3" y="1"/>
                    </a:cubicBezTo>
                    <a:cubicBezTo>
                      <a:pt x="3" y="1"/>
                      <a:pt x="3" y="1"/>
                      <a:pt x="3" y="1"/>
                    </a:cubicBezTo>
                    <a:cubicBezTo>
                      <a:pt x="3" y="0"/>
                      <a:pt x="3" y="0"/>
                      <a:pt x="2" y="0"/>
                    </a:cubicBezTo>
                    <a:cubicBezTo>
                      <a:pt x="2" y="0"/>
                      <a:pt x="2" y="0"/>
                      <a:pt x="2" y="0"/>
                    </a:cubicBezTo>
                    <a:close/>
                  </a:path>
                </a:pathLst>
              </a:custGeom>
              <a:solidFill>
                <a:srgbClr val="FFFFFF">
                  <a:alpha val="100000"/>
                </a:srgbClr>
              </a:solidFill>
              <a:ln w="9525">
                <a:noFill/>
              </a:ln>
            </p:spPr>
            <p:txBody>
              <a:bodyPr/>
              <a:p>
                <a:endParaRPr lang="zh-CN" altLang="en-US"/>
              </a:p>
            </p:txBody>
          </p:sp>
          <p:sp>
            <p:nvSpPr>
              <p:cNvPr id="16455" name="Freeform 644"/>
              <p:cNvSpPr/>
              <p:nvPr/>
            </p:nvSpPr>
            <p:spPr>
              <a:xfrm>
                <a:off x="4833938" y="2562226"/>
                <a:ext cx="46038" cy="38100"/>
              </a:xfrm>
              <a:custGeom>
                <a:avLst/>
                <a:gdLst>
                  <a:gd name="txL" fmla="*/ 0 w 6"/>
                  <a:gd name="txT" fmla="*/ 0 h 5"/>
                  <a:gd name="txR" fmla="*/ 6 w 6"/>
                  <a:gd name="txB" fmla="*/ 5 h 5"/>
                </a:gdLst>
                <a:ahLst/>
                <a:cxnLst>
                  <a:cxn ang="0">
                    <a:pos x="2147483647" y="2147483647"/>
                  </a:cxn>
                  <a:cxn ang="0">
                    <a:pos x="2147483647" y="2147483647"/>
                  </a:cxn>
                  <a:cxn ang="0">
                    <a:pos x="2147483647" y="2147483647"/>
                  </a:cxn>
                </a:cxnLst>
                <a:rect l="txL" t="txT" r="txR" b="txB"/>
                <a:pathLst>
                  <a:path w="6" h="5">
                    <a:moveTo>
                      <a:pt x="2" y="4"/>
                    </a:moveTo>
                    <a:cubicBezTo>
                      <a:pt x="4" y="5"/>
                      <a:pt x="6" y="2"/>
                      <a:pt x="4" y="1"/>
                    </a:cubicBezTo>
                    <a:cubicBezTo>
                      <a:pt x="2" y="0"/>
                      <a:pt x="0" y="3"/>
                      <a:pt x="2" y="4"/>
                    </a:cubicBezTo>
                    <a:close/>
                  </a:path>
                </a:pathLst>
              </a:custGeom>
              <a:solidFill>
                <a:srgbClr val="FFFFFF">
                  <a:alpha val="100000"/>
                </a:srgbClr>
              </a:solidFill>
              <a:ln w="9525">
                <a:noFill/>
              </a:ln>
            </p:spPr>
            <p:txBody>
              <a:bodyPr/>
              <a:p>
                <a:endParaRPr lang="zh-CN" altLang="en-US"/>
              </a:p>
            </p:txBody>
          </p:sp>
          <p:sp>
            <p:nvSpPr>
              <p:cNvPr id="16456" name="Freeform 645"/>
              <p:cNvSpPr/>
              <p:nvPr/>
            </p:nvSpPr>
            <p:spPr>
              <a:xfrm>
                <a:off x="4848225" y="2616201"/>
                <a:ext cx="23813" cy="14288"/>
              </a:xfrm>
              <a:custGeom>
                <a:avLst/>
                <a:gdLst>
                  <a:gd name="txL" fmla="*/ 0 w 3"/>
                  <a:gd name="txT" fmla="*/ 0 h 2"/>
                  <a:gd name="txR" fmla="*/ 3 w 3"/>
                  <a:gd name="txB" fmla="*/ 2 h 2"/>
                </a:gdLst>
                <a:ahLst/>
                <a:cxnLst>
                  <a:cxn ang="0">
                    <a:pos x="2147483647" y="2147483647"/>
                  </a:cxn>
                  <a:cxn ang="0">
                    <a:pos x="2147483647" y="0"/>
                  </a:cxn>
                  <a:cxn ang="0">
                    <a:pos x="2147483647" y="2147483647"/>
                  </a:cxn>
                </a:cxnLst>
                <a:rect l="txL" t="txT" r="txR" b="txB"/>
                <a:pathLst>
                  <a:path w="3" h="2">
                    <a:moveTo>
                      <a:pt x="1" y="2"/>
                    </a:moveTo>
                    <a:cubicBezTo>
                      <a:pt x="2" y="2"/>
                      <a:pt x="3" y="1"/>
                      <a:pt x="2" y="0"/>
                    </a:cubicBezTo>
                    <a:cubicBezTo>
                      <a:pt x="1" y="0"/>
                      <a:pt x="0" y="1"/>
                      <a:pt x="1" y="2"/>
                    </a:cubicBezTo>
                    <a:close/>
                  </a:path>
                </a:pathLst>
              </a:custGeom>
              <a:solidFill>
                <a:srgbClr val="FFFFFF">
                  <a:alpha val="100000"/>
                </a:srgbClr>
              </a:solidFill>
              <a:ln w="9525">
                <a:noFill/>
              </a:ln>
            </p:spPr>
            <p:txBody>
              <a:bodyPr/>
              <a:p>
                <a:endParaRPr lang="zh-CN" altLang="en-US"/>
              </a:p>
            </p:txBody>
          </p:sp>
          <p:sp>
            <p:nvSpPr>
              <p:cNvPr id="16457" name="Freeform 646"/>
              <p:cNvSpPr/>
              <p:nvPr/>
            </p:nvSpPr>
            <p:spPr>
              <a:xfrm>
                <a:off x="4910138" y="2600326"/>
                <a:ext cx="15875" cy="22225"/>
              </a:xfrm>
              <a:custGeom>
                <a:avLst/>
                <a:gdLst>
                  <a:gd name="txL" fmla="*/ 0 w 2"/>
                  <a:gd name="txT" fmla="*/ 0 h 3"/>
                  <a:gd name="txR" fmla="*/ 2 w 2"/>
                  <a:gd name="txB" fmla="*/ 3 h 3"/>
                </a:gdLst>
                <a:ahLst/>
                <a:cxnLst>
                  <a:cxn ang="0">
                    <a:pos x="2147483647" y="2147483647"/>
                  </a:cxn>
                  <a:cxn ang="0">
                    <a:pos x="2147483647" y="0"/>
                  </a:cxn>
                  <a:cxn ang="0">
                    <a:pos x="2147483647" y="2147483647"/>
                  </a:cxn>
                  <a:cxn ang="0">
                    <a:pos x="0" y="2147483647"/>
                  </a:cxn>
                  <a:cxn ang="0">
                    <a:pos x="2147483647" y="2147483647"/>
                  </a:cxn>
                </a:cxnLst>
                <a:rect l="txL" t="txT" r="txR" b="txB"/>
                <a:pathLst>
                  <a:path w="2" h="3">
                    <a:moveTo>
                      <a:pt x="2" y="2"/>
                    </a:moveTo>
                    <a:cubicBezTo>
                      <a:pt x="2" y="1"/>
                      <a:pt x="2" y="1"/>
                      <a:pt x="1" y="0"/>
                    </a:cubicBezTo>
                    <a:cubicBezTo>
                      <a:pt x="1" y="0"/>
                      <a:pt x="1" y="0"/>
                      <a:pt x="1" y="1"/>
                    </a:cubicBezTo>
                    <a:cubicBezTo>
                      <a:pt x="0" y="1"/>
                      <a:pt x="0" y="1"/>
                      <a:pt x="0" y="2"/>
                    </a:cubicBezTo>
                    <a:cubicBezTo>
                      <a:pt x="1" y="3"/>
                      <a:pt x="2" y="3"/>
                      <a:pt x="2" y="2"/>
                    </a:cubicBezTo>
                    <a:close/>
                  </a:path>
                </a:pathLst>
              </a:custGeom>
              <a:solidFill>
                <a:srgbClr val="FFFFFF">
                  <a:alpha val="100000"/>
                </a:srgbClr>
              </a:solidFill>
              <a:ln w="9525">
                <a:noFill/>
              </a:ln>
            </p:spPr>
            <p:txBody>
              <a:bodyPr/>
              <a:p>
                <a:endParaRPr lang="zh-CN" altLang="en-US"/>
              </a:p>
            </p:txBody>
          </p:sp>
          <p:sp>
            <p:nvSpPr>
              <p:cNvPr id="16458" name="Freeform 647"/>
              <p:cNvSpPr/>
              <p:nvPr/>
            </p:nvSpPr>
            <p:spPr>
              <a:xfrm>
                <a:off x="4995863" y="2676526"/>
                <a:ext cx="14288" cy="15875"/>
              </a:xfrm>
              <a:custGeom>
                <a:avLst/>
                <a:gdLst>
                  <a:gd name="txL" fmla="*/ 0 w 2"/>
                  <a:gd name="txT" fmla="*/ 0 h 2"/>
                  <a:gd name="txR" fmla="*/ 2 w 2"/>
                  <a:gd name="txB" fmla="*/ 2 h 2"/>
                </a:gdLst>
                <a:ahLst/>
                <a:cxnLst>
                  <a:cxn ang="0">
                    <a:pos x="0" y="2147483647"/>
                  </a:cxn>
                  <a:cxn ang="0">
                    <a:pos x="2147483647" y="0"/>
                  </a:cxn>
                  <a:cxn ang="0">
                    <a:pos x="0" y="2147483647"/>
                  </a:cxn>
                </a:cxnLst>
                <a:rect l="txL" t="txT" r="txR" b="txB"/>
                <a:pathLst>
                  <a:path w="2" h="2">
                    <a:moveTo>
                      <a:pt x="0" y="1"/>
                    </a:moveTo>
                    <a:cubicBezTo>
                      <a:pt x="1" y="2"/>
                      <a:pt x="2" y="1"/>
                      <a:pt x="1" y="0"/>
                    </a:cubicBezTo>
                    <a:cubicBezTo>
                      <a:pt x="1" y="0"/>
                      <a:pt x="0" y="1"/>
                      <a:pt x="0" y="1"/>
                    </a:cubicBezTo>
                    <a:close/>
                  </a:path>
                </a:pathLst>
              </a:custGeom>
              <a:solidFill>
                <a:srgbClr val="FFFFFF">
                  <a:alpha val="100000"/>
                </a:srgbClr>
              </a:solidFill>
              <a:ln w="9525">
                <a:noFill/>
              </a:ln>
            </p:spPr>
            <p:txBody>
              <a:bodyPr/>
              <a:p>
                <a:endParaRPr lang="zh-CN" altLang="en-US"/>
              </a:p>
            </p:txBody>
          </p:sp>
          <p:sp>
            <p:nvSpPr>
              <p:cNvPr id="16459" name="Freeform 648"/>
              <p:cNvSpPr/>
              <p:nvPr/>
            </p:nvSpPr>
            <p:spPr>
              <a:xfrm>
                <a:off x="5026025" y="2700338"/>
                <a:ext cx="23813" cy="15875"/>
              </a:xfrm>
              <a:custGeom>
                <a:avLst/>
                <a:gdLst>
                  <a:gd name="txL" fmla="*/ 0 w 3"/>
                  <a:gd name="txT" fmla="*/ 0 h 2"/>
                  <a:gd name="txR" fmla="*/ 3 w 3"/>
                  <a:gd name="txB" fmla="*/ 2 h 2"/>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3" h="2">
                    <a:moveTo>
                      <a:pt x="2" y="2"/>
                    </a:moveTo>
                    <a:cubicBezTo>
                      <a:pt x="2" y="2"/>
                      <a:pt x="2" y="2"/>
                      <a:pt x="2" y="2"/>
                    </a:cubicBezTo>
                    <a:cubicBezTo>
                      <a:pt x="3" y="2"/>
                      <a:pt x="3" y="2"/>
                      <a:pt x="3" y="2"/>
                    </a:cubicBezTo>
                    <a:cubicBezTo>
                      <a:pt x="3" y="2"/>
                      <a:pt x="3" y="1"/>
                      <a:pt x="2" y="1"/>
                    </a:cubicBezTo>
                    <a:cubicBezTo>
                      <a:pt x="2" y="0"/>
                      <a:pt x="0" y="2"/>
                      <a:pt x="2" y="2"/>
                    </a:cubicBezTo>
                    <a:close/>
                  </a:path>
                </a:pathLst>
              </a:custGeom>
              <a:solidFill>
                <a:srgbClr val="FFFFFF">
                  <a:alpha val="100000"/>
                </a:srgbClr>
              </a:solidFill>
              <a:ln w="9525">
                <a:noFill/>
              </a:ln>
            </p:spPr>
            <p:txBody>
              <a:bodyPr/>
              <a:p>
                <a:endParaRPr lang="zh-CN" altLang="en-US"/>
              </a:p>
            </p:txBody>
          </p:sp>
          <p:sp>
            <p:nvSpPr>
              <p:cNvPr id="16460" name="Freeform 649"/>
              <p:cNvSpPr/>
              <p:nvPr/>
            </p:nvSpPr>
            <p:spPr>
              <a:xfrm>
                <a:off x="5049838" y="2754313"/>
                <a:ext cx="22225" cy="23813"/>
              </a:xfrm>
              <a:custGeom>
                <a:avLst/>
                <a:gdLst>
                  <a:gd name="txL" fmla="*/ 0 w 3"/>
                  <a:gd name="txT" fmla="*/ 0 h 3"/>
                  <a:gd name="txR" fmla="*/ 3 w 3"/>
                  <a:gd name="txB" fmla="*/ 3 h 3"/>
                </a:gdLst>
                <a:ahLst/>
                <a:cxnLst>
                  <a:cxn ang="0">
                    <a:pos x="2147483647" y="2147483647"/>
                  </a:cxn>
                  <a:cxn ang="0">
                    <a:pos x="2147483647" y="2147483647"/>
                  </a:cxn>
                  <a:cxn ang="0">
                    <a:pos x="2147483647" y="2147483647"/>
                  </a:cxn>
                </a:cxnLst>
                <a:rect l="txL" t="txT" r="txR" b="txB"/>
                <a:pathLst>
                  <a:path w="3" h="3">
                    <a:moveTo>
                      <a:pt x="1" y="2"/>
                    </a:moveTo>
                    <a:cubicBezTo>
                      <a:pt x="2" y="3"/>
                      <a:pt x="3" y="1"/>
                      <a:pt x="2" y="1"/>
                    </a:cubicBezTo>
                    <a:cubicBezTo>
                      <a:pt x="1" y="0"/>
                      <a:pt x="0" y="2"/>
                      <a:pt x="1" y="2"/>
                    </a:cubicBezTo>
                    <a:close/>
                  </a:path>
                </a:pathLst>
              </a:custGeom>
              <a:solidFill>
                <a:srgbClr val="FFFFFF">
                  <a:alpha val="100000"/>
                </a:srgbClr>
              </a:solidFill>
              <a:ln w="9525">
                <a:noFill/>
              </a:ln>
            </p:spPr>
            <p:txBody>
              <a:bodyPr/>
              <a:p>
                <a:endParaRPr lang="zh-CN" altLang="en-US"/>
              </a:p>
            </p:txBody>
          </p:sp>
          <p:sp>
            <p:nvSpPr>
              <p:cNvPr id="16461" name="Freeform 650"/>
              <p:cNvSpPr/>
              <p:nvPr/>
            </p:nvSpPr>
            <p:spPr>
              <a:xfrm>
                <a:off x="5103813" y="2784476"/>
                <a:ext cx="30163" cy="23813"/>
              </a:xfrm>
              <a:custGeom>
                <a:avLst/>
                <a:gdLst>
                  <a:gd name="txL" fmla="*/ 0 w 4"/>
                  <a:gd name="txT" fmla="*/ 0 h 3"/>
                  <a:gd name="txR" fmla="*/ 4 w 4"/>
                  <a:gd name="txB" fmla="*/ 3 h 3"/>
                </a:gdLst>
                <a:ahLst/>
                <a:cxnLst>
                  <a:cxn ang="0">
                    <a:pos x="2147483647" y="2147483647"/>
                  </a:cxn>
                  <a:cxn ang="0">
                    <a:pos x="2147483647" y="2147483647"/>
                  </a:cxn>
                  <a:cxn ang="0">
                    <a:pos x="2147483647" y="0"/>
                  </a:cxn>
                  <a:cxn ang="0">
                    <a:pos x="2147483647" y="0"/>
                  </a:cxn>
                  <a:cxn ang="0">
                    <a:pos x="2147483647" y="2147483647"/>
                  </a:cxn>
                </a:cxnLst>
                <a:rect l="txL" t="txT" r="txR" b="txB"/>
                <a:pathLst>
                  <a:path w="4" h="3">
                    <a:moveTo>
                      <a:pt x="4" y="1"/>
                    </a:moveTo>
                    <a:cubicBezTo>
                      <a:pt x="4" y="1"/>
                      <a:pt x="4" y="1"/>
                      <a:pt x="4" y="1"/>
                    </a:cubicBezTo>
                    <a:cubicBezTo>
                      <a:pt x="4" y="0"/>
                      <a:pt x="3" y="0"/>
                      <a:pt x="3" y="0"/>
                    </a:cubicBezTo>
                    <a:cubicBezTo>
                      <a:pt x="3" y="0"/>
                      <a:pt x="3" y="0"/>
                      <a:pt x="3" y="0"/>
                    </a:cubicBezTo>
                    <a:cubicBezTo>
                      <a:pt x="0" y="1"/>
                      <a:pt x="4" y="3"/>
                      <a:pt x="4" y="1"/>
                    </a:cubicBezTo>
                    <a:close/>
                  </a:path>
                </a:pathLst>
              </a:custGeom>
              <a:solidFill>
                <a:srgbClr val="FFFFFF">
                  <a:alpha val="100000"/>
                </a:srgbClr>
              </a:solidFill>
              <a:ln w="9525">
                <a:noFill/>
              </a:ln>
            </p:spPr>
            <p:txBody>
              <a:bodyPr/>
              <a:p>
                <a:endParaRPr lang="zh-CN" altLang="en-US"/>
              </a:p>
            </p:txBody>
          </p:sp>
          <p:sp>
            <p:nvSpPr>
              <p:cNvPr id="16462" name="Freeform 651"/>
              <p:cNvSpPr>
                <a:spLocks noEditPoints="1"/>
              </p:cNvSpPr>
              <p:nvPr/>
            </p:nvSpPr>
            <p:spPr>
              <a:xfrm>
                <a:off x="1617663" y="3032126"/>
                <a:ext cx="385763" cy="361950"/>
              </a:xfrm>
              <a:custGeom>
                <a:avLst/>
                <a:gdLst>
                  <a:gd name="txL" fmla="*/ 0 w 50"/>
                  <a:gd name="txT" fmla="*/ 0 h 47"/>
                  <a:gd name="txR" fmla="*/ 50 w 50"/>
                  <a:gd name="txB" fmla="*/ 47 h 4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0" h="47">
                    <a:moveTo>
                      <a:pt x="36" y="2"/>
                    </a:moveTo>
                    <a:cubicBezTo>
                      <a:pt x="18" y="8"/>
                      <a:pt x="9" y="31"/>
                      <a:pt x="1" y="46"/>
                    </a:cubicBezTo>
                    <a:cubicBezTo>
                      <a:pt x="0" y="47"/>
                      <a:pt x="1" y="47"/>
                      <a:pt x="2" y="47"/>
                    </a:cubicBezTo>
                    <a:cubicBezTo>
                      <a:pt x="11" y="33"/>
                      <a:pt x="19" y="12"/>
                      <a:pt x="35" y="5"/>
                    </a:cubicBezTo>
                    <a:cubicBezTo>
                      <a:pt x="35" y="5"/>
                      <a:pt x="35" y="5"/>
                      <a:pt x="36" y="6"/>
                    </a:cubicBezTo>
                    <a:cubicBezTo>
                      <a:pt x="39" y="10"/>
                      <a:pt x="44" y="13"/>
                      <a:pt x="48" y="15"/>
                    </a:cubicBezTo>
                    <a:cubicBezTo>
                      <a:pt x="49" y="16"/>
                      <a:pt x="50" y="15"/>
                      <a:pt x="50" y="14"/>
                    </a:cubicBezTo>
                    <a:cubicBezTo>
                      <a:pt x="48" y="9"/>
                      <a:pt x="45" y="5"/>
                      <a:pt x="40" y="3"/>
                    </a:cubicBezTo>
                    <a:cubicBezTo>
                      <a:pt x="41" y="2"/>
                      <a:pt x="40" y="0"/>
                      <a:pt x="38" y="1"/>
                    </a:cubicBezTo>
                    <a:cubicBezTo>
                      <a:pt x="38" y="1"/>
                      <a:pt x="37" y="1"/>
                      <a:pt x="36" y="2"/>
                    </a:cubicBezTo>
                    <a:cubicBezTo>
                      <a:pt x="36" y="2"/>
                      <a:pt x="36" y="2"/>
                      <a:pt x="36" y="2"/>
                    </a:cubicBezTo>
                    <a:close/>
                    <a:moveTo>
                      <a:pt x="36" y="5"/>
                    </a:moveTo>
                    <a:cubicBezTo>
                      <a:pt x="37" y="5"/>
                      <a:pt x="37" y="4"/>
                      <a:pt x="38" y="4"/>
                    </a:cubicBezTo>
                    <a:cubicBezTo>
                      <a:pt x="41" y="6"/>
                      <a:pt x="45" y="8"/>
                      <a:pt x="47" y="12"/>
                    </a:cubicBezTo>
                    <a:cubicBezTo>
                      <a:pt x="43" y="10"/>
                      <a:pt x="40" y="7"/>
                      <a:pt x="36" y="5"/>
                    </a:cubicBezTo>
                    <a:cubicBezTo>
                      <a:pt x="36" y="5"/>
                      <a:pt x="36" y="5"/>
                      <a:pt x="36" y="5"/>
                    </a:cubicBezTo>
                    <a:close/>
                  </a:path>
                </a:pathLst>
              </a:custGeom>
              <a:solidFill>
                <a:srgbClr val="FFFFFF">
                  <a:alpha val="100000"/>
                </a:srgbClr>
              </a:solidFill>
              <a:ln w="9525">
                <a:noFill/>
              </a:ln>
            </p:spPr>
            <p:txBody>
              <a:bodyPr/>
              <a:p>
                <a:endParaRPr lang="zh-CN" altLang="en-US"/>
              </a:p>
            </p:txBody>
          </p:sp>
          <p:sp>
            <p:nvSpPr>
              <p:cNvPr id="16463" name="Freeform 652"/>
              <p:cNvSpPr>
                <a:spLocks noEditPoints="1"/>
              </p:cNvSpPr>
              <p:nvPr/>
            </p:nvSpPr>
            <p:spPr>
              <a:xfrm>
                <a:off x="908050" y="1944688"/>
                <a:ext cx="1766888" cy="1604963"/>
              </a:xfrm>
              <a:custGeom>
                <a:avLst/>
                <a:gdLst>
                  <a:gd name="txL" fmla="*/ 0 w 229"/>
                  <a:gd name="txT" fmla="*/ 0 h 208"/>
                  <a:gd name="txR" fmla="*/ 229 w 229"/>
                  <a:gd name="txB" fmla="*/ 208 h 20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29" h="208">
                    <a:moveTo>
                      <a:pt x="228" y="101"/>
                    </a:moveTo>
                    <a:cubicBezTo>
                      <a:pt x="225" y="91"/>
                      <a:pt x="207" y="91"/>
                      <a:pt x="198" y="88"/>
                    </a:cubicBezTo>
                    <a:cubicBezTo>
                      <a:pt x="178" y="81"/>
                      <a:pt x="163" y="66"/>
                      <a:pt x="147" y="53"/>
                    </a:cubicBezTo>
                    <a:cubicBezTo>
                      <a:pt x="136" y="45"/>
                      <a:pt x="99" y="16"/>
                      <a:pt x="88" y="36"/>
                    </a:cubicBezTo>
                    <a:cubicBezTo>
                      <a:pt x="88" y="36"/>
                      <a:pt x="87" y="36"/>
                      <a:pt x="86" y="35"/>
                    </a:cubicBezTo>
                    <a:cubicBezTo>
                      <a:pt x="82" y="33"/>
                      <a:pt x="77" y="31"/>
                      <a:pt x="72" y="30"/>
                    </a:cubicBezTo>
                    <a:cubicBezTo>
                      <a:pt x="71" y="18"/>
                      <a:pt x="59" y="2"/>
                      <a:pt x="45" y="5"/>
                    </a:cubicBezTo>
                    <a:cubicBezTo>
                      <a:pt x="42" y="5"/>
                      <a:pt x="41" y="6"/>
                      <a:pt x="39" y="9"/>
                    </a:cubicBezTo>
                    <a:cubicBezTo>
                      <a:pt x="35" y="13"/>
                      <a:pt x="30" y="18"/>
                      <a:pt x="28" y="23"/>
                    </a:cubicBezTo>
                    <a:cubicBezTo>
                      <a:pt x="26" y="30"/>
                      <a:pt x="30" y="35"/>
                      <a:pt x="32" y="41"/>
                    </a:cubicBezTo>
                    <a:cubicBezTo>
                      <a:pt x="24" y="49"/>
                      <a:pt x="17" y="60"/>
                      <a:pt x="14" y="69"/>
                    </a:cubicBezTo>
                    <a:cubicBezTo>
                      <a:pt x="0" y="100"/>
                      <a:pt x="29" y="130"/>
                      <a:pt x="54" y="147"/>
                    </a:cubicBezTo>
                    <a:cubicBezTo>
                      <a:pt x="53" y="149"/>
                      <a:pt x="53" y="150"/>
                      <a:pt x="52" y="152"/>
                    </a:cubicBezTo>
                    <a:cubicBezTo>
                      <a:pt x="50" y="165"/>
                      <a:pt x="61" y="177"/>
                      <a:pt x="71" y="184"/>
                    </a:cubicBezTo>
                    <a:cubicBezTo>
                      <a:pt x="81" y="192"/>
                      <a:pt x="95" y="202"/>
                      <a:pt x="108" y="205"/>
                    </a:cubicBezTo>
                    <a:cubicBezTo>
                      <a:pt x="118" y="208"/>
                      <a:pt x="124" y="203"/>
                      <a:pt x="129" y="197"/>
                    </a:cubicBezTo>
                    <a:cubicBezTo>
                      <a:pt x="129" y="197"/>
                      <a:pt x="129" y="197"/>
                      <a:pt x="129" y="197"/>
                    </a:cubicBezTo>
                    <a:cubicBezTo>
                      <a:pt x="130" y="197"/>
                      <a:pt x="130" y="197"/>
                      <a:pt x="130" y="196"/>
                    </a:cubicBezTo>
                    <a:cubicBezTo>
                      <a:pt x="129" y="197"/>
                      <a:pt x="130" y="198"/>
                      <a:pt x="131" y="197"/>
                    </a:cubicBezTo>
                    <a:cubicBezTo>
                      <a:pt x="140" y="191"/>
                      <a:pt x="147" y="183"/>
                      <a:pt x="155" y="175"/>
                    </a:cubicBezTo>
                    <a:cubicBezTo>
                      <a:pt x="162" y="168"/>
                      <a:pt x="170" y="161"/>
                      <a:pt x="176" y="154"/>
                    </a:cubicBezTo>
                    <a:cubicBezTo>
                      <a:pt x="183" y="146"/>
                      <a:pt x="191" y="130"/>
                      <a:pt x="187" y="119"/>
                    </a:cubicBezTo>
                    <a:cubicBezTo>
                      <a:pt x="186" y="116"/>
                      <a:pt x="184" y="114"/>
                      <a:pt x="182" y="111"/>
                    </a:cubicBezTo>
                    <a:cubicBezTo>
                      <a:pt x="184" y="104"/>
                      <a:pt x="189" y="99"/>
                      <a:pt x="196" y="98"/>
                    </a:cubicBezTo>
                    <a:cubicBezTo>
                      <a:pt x="206" y="101"/>
                      <a:pt x="215" y="103"/>
                      <a:pt x="223" y="109"/>
                    </a:cubicBezTo>
                    <a:cubicBezTo>
                      <a:pt x="223" y="109"/>
                      <a:pt x="224" y="109"/>
                      <a:pt x="225" y="109"/>
                    </a:cubicBezTo>
                    <a:cubicBezTo>
                      <a:pt x="227" y="107"/>
                      <a:pt x="229" y="105"/>
                      <a:pt x="228" y="102"/>
                    </a:cubicBezTo>
                    <a:moveTo>
                      <a:pt x="187" y="98"/>
                    </a:moveTo>
                    <a:cubicBezTo>
                      <a:pt x="184" y="101"/>
                      <a:pt x="182" y="104"/>
                      <a:pt x="180" y="108"/>
                    </a:cubicBezTo>
                    <a:cubicBezTo>
                      <a:pt x="179" y="104"/>
                      <a:pt x="178" y="99"/>
                      <a:pt x="181" y="97"/>
                    </a:cubicBezTo>
                    <a:cubicBezTo>
                      <a:pt x="183" y="98"/>
                      <a:pt x="185" y="98"/>
                      <a:pt x="187" y="98"/>
                    </a:cubicBezTo>
                    <a:close/>
                    <a:moveTo>
                      <a:pt x="177" y="97"/>
                    </a:moveTo>
                    <a:cubicBezTo>
                      <a:pt x="176" y="99"/>
                      <a:pt x="176" y="102"/>
                      <a:pt x="176" y="104"/>
                    </a:cubicBezTo>
                    <a:cubicBezTo>
                      <a:pt x="172" y="101"/>
                      <a:pt x="169" y="98"/>
                      <a:pt x="166" y="95"/>
                    </a:cubicBezTo>
                    <a:cubicBezTo>
                      <a:pt x="158" y="87"/>
                      <a:pt x="150" y="80"/>
                      <a:pt x="142" y="74"/>
                    </a:cubicBezTo>
                    <a:cubicBezTo>
                      <a:pt x="128" y="63"/>
                      <a:pt x="114" y="51"/>
                      <a:pt x="99" y="42"/>
                    </a:cubicBezTo>
                    <a:cubicBezTo>
                      <a:pt x="113" y="41"/>
                      <a:pt x="130" y="56"/>
                      <a:pt x="139" y="64"/>
                    </a:cubicBezTo>
                    <a:cubicBezTo>
                      <a:pt x="148" y="72"/>
                      <a:pt x="157" y="80"/>
                      <a:pt x="167" y="88"/>
                    </a:cubicBezTo>
                    <a:cubicBezTo>
                      <a:pt x="170" y="91"/>
                      <a:pt x="174" y="94"/>
                      <a:pt x="178" y="96"/>
                    </a:cubicBezTo>
                    <a:cubicBezTo>
                      <a:pt x="178" y="96"/>
                      <a:pt x="177" y="96"/>
                      <a:pt x="177" y="97"/>
                    </a:cubicBezTo>
                    <a:close/>
                    <a:moveTo>
                      <a:pt x="131" y="195"/>
                    </a:moveTo>
                    <a:cubicBezTo>
                      <a:pt x="131" y="195"/>
                      <a:pt x="132" y="194"/>
                      <a:pt x="132" y="194"/>
                    </a:cubicBezTo>
                    <a:cubicBezTo>
                      <a:pt x="132" y="194"/>
                      <a:pt x="131" y="195"/>
                      <a:pt x="131" y="195"/>
                    </a:cubicBezTo>
                    <a:close/>
                    <a:moveTo>
                      <a:pt x="67" y="172"/>
                    </a:moveTo>
                    <a:cubicBezTo>
                      <a:pt x="65" y="165"/>
                      <a:pt x="74" y="151"/>
                      <a:pt x="79" y="145"/>
                    </a:cubicBezTo>
                    <a:cubicBezTo>
                      <a:pt x="88" y="137"/>
                      <a:pt x="96" y="132"/>
                      <a:pt x="109" y="134"/>
                    </a:cubicBezTo>
                    <a:cubicBezTo>
                      <a:pt x="120" y="136"/>
                      <a:pt x="141" y="143"/>
                      <a:pt x="148" y="152"/>
                    </a:cubicBezTo>
                    <a:cubicBezTo>
                      <a:pt x="162" y="171"/>
                      <a:pt x="120" y="204"/>
                      <a:pt x="107" y="198"/>
                    </a:cubicBezTo>
                    <a:cubicBezTo>
                      <a:pt x="107" y="198"/>
                      <a:pt x="69" y="178"/>
                      <a:pt x="67" y="172"/>
                    </a:cubicBezTo>
                    <a:close/>
                    <a:moveTo>
                      <a:pt x="86" y="189"/>
                    </a:moveTo>
                    <a:cubicBezTo>
                      <a:pt x="90" y="191"/>
                      <a:pt x="95" y="195"/>
                      <a:pt x="101" y="198"/>
                    </a:cubicBezTo>
                    <a:cubicBezTo>
                      <a:pt x="94" y="195"/>
                      <a:pt x="86" y="191"/>
                      <a:pt x="79" y="186"/>
                    </a:cubicBezTo>
                    <a:cubicBezTo>
                      <a:pt x="82" y="187"/>
                      <a:pt x="84" y="188"/>
                      <a:pt x="86" y="189"/>
                    </a:cubicBezTo>
                    <a:close/>
                    <a:moveTo>
                      <a:pt x="105" y="105"/>
                    </a:moveTo>
                    <a:cubicBezTo>
                      <a:pt x="121" y="105"/>
                      <a:pt x="147" y="121"/>
                      <a:pt x="156" y="133"/>
                    </a:cubicBezTo>
                    <a:cubicBezTo>
                      <a:pt x="164" y="143"/>
                      <a:pt x="160" y="156"/>
                      <a:pt x="154" y="166"/>
                    </a:cubicBezTo>
                    <a:cubicBezTo>
                      <a:pt x="155" y="162"/>
                      <a:pt x="155" y="158"/>
                      <a:pt x="152" y="154"/>
                    </a:cubicBezTo>
                    <a:cubicBezTo>
                      <a:pt x="144" y="140"/>
                      <a:pt x="113" y="128"/>
                      <a:pt x="97" y="131"/>
                    </a:cubicBezTo>
                    <a:cubicBezTo>
                      <a:pt x="84" y="134"/>
                      <a:pt x="59" y="157"/>
                      <a:pt x="65" y="172"/>
                    </a:cubicBezTo>
                    <a:cubicBezTo>
                      <a:pt x="65" y="172"/>
                      <a:pt x="65" y="172"/>
                      <a:pt x="65" y="173"/>
                    </a:cubicBezTo>
                    <a:cubicBezTo>
                      <a:pt x="65" y="173"/>
                      <a:pt x="64" y="173"/>
                      <a:pt x="64" y="173"/>
                    </a:cubicBezTo>
                    <a:cubicBezTo>
                      <a:pt x="60" y="169"/>
                      <a:pt x="57" y="164"/>
                      <a:pt x="57" y="161"/>
                    </a:cubicBezTo>
                    <a:cubicBezTo>
                      <a:pt x="57" y="161"/>
                      <a:pt x="57" y="161"/>
                      <a:pt x="57" y="161"/>
                    </a:cubicBezTo>
                    <a:cubicBezTo>
                      <a:pt x="57" y="161"/>
                      <a:pt x="57" y="161"/>
                      <a:pt x="57" y="160"/>
                    </a:cubicBezTo>
                    <a:cubicBezTo>
                      <a:pt x="66" y="149"/>
                      <a:pt x="76" y="134"/>
                      <a:pt x="88" y="125"/>
                    </a:cubicBezTo>
                    <a:cubicBezTo>
                      <a:pt x="105" y="112"/>
                      <a:pt x="123" y="122"/>
                      <a:pt x="140" y="130"/>
                    </a:cubicBezTo>
                    <a:cubicBezTo>
                      <a:pt x="139" y="131"/>
                      <a:pt x="139" y="131"/>
                      <a:pt x="140" y="131"/>
                    </a:cubicBezTo>
                    <a:cubicBezTo>
                      <a:pt x="138" y="131"/>
                      <a:pt x="137" y="131"/>
                      <a:pt x="136" y="132"/>
                    </a:cubicBezTo>
                    <a:cubicBezTo>
                      <a:pt x="136" y="133"/>
                      <a:pt x="136" y="133"/>
                      <a:pt x="136" y="134"/>
                    </a:cubicBezTo>
                    <a:cubicBezTo>
                      <a:pt x="140" y="137"/>
                      <a:pt x="144" y="140"/>
                      <a:pt x="148" y="143"/>
                    </a:cubicBezTo>
                    <a:cubicBezTo>
                      <a:pt x="149" y="143"/>
                      <a:pt x="150" y="143"/>
                      <a:pt x="150" y="142"/>
                    </a:cubicBezTo>
                    <a:cubicBezTo>
                      <a:pt x="151" y="138"/>
                      <a:pt x="149" y="134"/>
                      <a:pt x="145" y="131"/>
                    </a:cubicBezTo>
                    <a:cubicBezTo>
                      <a:pt x="134" y="122"/>
                      <a:pt x="113" y="112"/>
                      <a:pt x="99" y="115"/>
                    </a:cubicBezTo>
                    <a:cubicBezTo>
                      <a:pt x="91" y="116"/>
                      <a:pt x="86" y="122"/>
                      <a:pt x="81" y="127"/>
                    </a:cubicBezTo>
                    <a:cubicBezTo>
                      <a:pt x="72" y="137"/>
                      <a:pt x="64" y="147"/>
                      <a:pt x="56" y="158"/>
                    </a:cubicBezTo>
                    <a:cubicBezTo>
                      <a:pt x="56" y="139"/>
                      <a:pt x="87" y="106"/>
                      <a:pt x="105" y="105"/>
                    </a:cubicBezTo>
                    <a:close/>
                    <a:moveTo>
                      <a:pt x="142" y="133"/>
                    </a:moveTo>
                    <a:cubicBezTo>
                      <a:pt x="142" y="132"/>
                      <a:pt x="141" y="132"/>
                      <a:pt x="141" y="132"/>
                    </a:cubicBezTo>
                    <a:cubicBezTo>
                      <a:pt x="145" y="133"/>
                      <a:pt x="148" y="136"/>
                      <a:pt x="148" y="140"/>
                    </a:cubicBezTo>
                    <a:cubicBezTo>
                      <a:pt x="145" y="137"/>
                      <a:pt x="142" y="135"/>
                      <a:pt x="139" y="133"/>
                    </a:cubicBezTo>
                    <a:cubicBezTo>
                      <a:pt x="139" y="132"/>
                      <a:pt x="140" y="132"/>
                      <a:pt x="142" y="133"/>
                    </a:cubicBezTo>
                    <a:cubicBezTo>
                      <a:pt x="142" y="133"/>
                      <a:pt x="142" y="133"/>
                      <a:pt x="142" y="133"/>
                    </a:cubicBezTo>
                    <a:close/>
                    <a:moveTo>
                      <a:pt x="36" y="37"/>
                    </a:moveTo>
                    <a:cubicBezTo>
                      <a:pt x="32" y="30"/>
                      <a:pt x="31" y="22"/>
                      <a:pt x="39" y="18"/>
                    </a:cubicBezTo>
                    <a:cubicBezTo>
                      <a:pt x="44" y="16"/>
                      <a:pt x="49" y="16"/>
                      <a:pt x="53" y="19"/>
                    </a:cubicBezTo>
                    <a:cubicBezTo>
                      <a:pt x="56" y="21"/>
                      <a:pt x="58" y="25"/>
                      <a:pt x="60" y="28"/>
                    </a:cubicBezTo>
                    <a:cubicBezTo>
                      <a:pt x="55" y="28"/>
                      <a:pt x="50" y="28"/>
                      <a:pt x="45" y="31"/>
                    </a:cubicBezTo>
                    <a:cubicBezTo>
                      <a:pt x="42" y="32"/>
                      <a:pt x="39" y="34"/>
                      <a:pt x="36" y="37"/>
                    </a:cubicBezTo>
                    <a:close/>
                    <a:moveTo>
                      <a:pt x="69" y="29"/>
                    </a:moveTo>
                    <a:cubicBezTo>
                      <a:pt x="67" y="29"/>
                      <a:pt x="65" y="28"/>
                      <a:pt x="62" y="28"/>
                    </a:cubicBezTo>
                    <a:cubicBezTo>
                      <a:pt x="58" y="19"/>
                      <a:pt x="49" y="11"/>
                      <a:pt x="38" y="16"/>
                    </a:cubicBezTo>
                    <a:cubicBezTo>
                      <a:pt x="30" y="20"/>
                      <a:pt x="29" y="32"/>
                      <a:pt x="35" y="38"/>
                    </a:cubicBezTo>
                    <a:cubicBezTo>
                      <a:pt x="34" y="39"/>
                      <a:pt x="34" y="39"/>
                      <a:pt x="33" y="39"/>
                    </a:cubicBezTo>
                    <a:cubicBezTo>
                      <a:pt x="33" y="37"/>
                      <a:pt x="32" y="35"/>
                      <a:pt x="31" y="33"/>
                    </a:cubicBezTo>
                    <a:cubicBezTo>
                      <a:pt x="28" y="25"/>
                      <a:pt x="35" y="15"/>
                      <a:pt x="41" y="10"/>
                    </a:cubicBezTo>
                    <a:cubicBezTo>
                      <a:pt x="53" y="0"/>
                      <a:pt x="67" y="18"/>
                      <a:pt x="69" y="29"/>
                    </a:cubicBezTo>
                    <a:close/>
                    <a:moveTo>
                      <a:pt x="106" y="52"/>
                    </a:moveTo>
                    <a:cubicBezTo>
                      <a:pt x="130" y="69"/>
                      <a:pt x="160" y="87"/>
                      <a:pt x="178" y="112"/>
                    </a:cubicBezTo>
                    <a:cubicBezTo>
                      <a:pt x="191" y="130"/>
                      <a:pt x="178" y="148"/>
                      <a:pt x="164" y="161"/>
                    </a:cubicBezTo>
                    <a:cubicBezTo>
                      <a:pt x="162" y="162"/>
                      <a:pt x="160" y="164"/>
                      <a:pt x="159" y="166"/>
                    </a:cubicBezTo>
                    <a:cubicBezTo>
                      <a:pt x="161" y="163"/>
                      <a:pt x="163" y="159"/>
                      <a:pt x="164" y="154"/>
                    </a:cubicBezTo>
                    <a:cubicBezTo>
                      <a:pt x="169" y="142"/>
                      <a:pt x="165" y="135"/>
                      <a:pt x="156" y="126"/>
                    </a:cubicBezTo>
                    <a:cubicBezTo>
                      <a:pt x="138" y="110"/>
                      <a:pt x="108" y="90"/>
                      <a:pt x="85" y="108"/>
                    </a:cubicBezTo>
                    <a:cubicBezTo>
                      <a:pt x="78" y="102"/>
                      <a:pt x="71" y="96"/>
                      <a:pt x="63" y="91"/>
                    </a:cubicBezTo>
                    <a:cubicBezTo>
                      <a:pt x="62" y="91"/>
                      <a:pt x="62" y="91"/>
                      <a:pt x="62" y="92"/>
                    </a:cubicBezTo>
                    <a:cubicBezTo>
                      <a:pt x="69" y="98"/>
                      <a:pt x="77" y="103"/>
                      <a:pt x="84" y="109"/>
                    </a:cubicBezTo>
                    <a:cubicBezTo>
                      <a:pt x="84" y="110"/>
                      <a:pt x="83" y="110"/>
                      <a:pt x="83" y="110"/>
                    </a:cubicBezTo>
                    <a:cubicBezTo>
                      <a:pt x="79" y="114"/>
                      <a:pt x="73" y="119"/>
                      <a:pt x="68" y="125"/>
                    </a:cubicBezTo>
                    <a:cubicBezTo>
                      <a:pt x="61" y="119"/>
                      <a:pt x="53" y="113"/>
                      <a:pt x="45" y="108"/>
                    </a:cubicBezTo>
                    <a:cubicBezTo>
                      <a:pt x="45" y="107"/>
                      <a:pt x="44" y="108"/>
                      <a:pt x="44" y="108"/>
                    </a:cubicBezTo>
                    <a:cubicBezTo>
                      <a:pt x="51" y="115"/>
                      <a:pt x="59" y="121"/>
                      <a:pt x="67" y="127"/>
                    </a:cubicBezTo>
                    <a:cubicBezTo>
                      <a:pt x="62" y="132"/>
                      <a:pt x="58" y="138"/>
                      <a:pt x="55" y="144"/>
                    </a:cubicBezTo>
                    <a:cubicBezTo>
                      <a:pt x="47" y="136"/>
                      <a:pt x="38" y="129"/>
                      <a:pt x="31" y="121"/>
                    </a:cubicBezTo>
                    <a:cubicBezTo>
                      <a:pt x="45" y="102"/>
                      <a:pt x="65" y="88"/>
                      <a:pt x="81" y="71"/>
                    </a:cubicBezTo>
                    <a:cubicBezTo>
                      <a:pt x="82" y="70"/>
                      <a:pt x="80" y="68"/>
                      <a:pt x="79" y="69"/>
                    </a:cubicBezTo>
                    <a:cubicBezTo>
                      <a:pt x="62" y="85"/>
                      <a:pt x="48" y="105"/>
                      <a:pt x="29" y="118"/>
                    </a:cubicBezTo>
                    <a:cubicBezTo>
                      <a:pt x="29" y="118"/>
                      <a:pt x="28" y="117"/>
                      <a:pt x="28" y="117"/>
                    </a:cubicBezTo>
                    <a:cubicBezTo>
                      <a:pt x="44" y="101"/>
                      <a:pt x="60" y="84"/>
                      <a:pt x="75" y="68"/>
                    </a:cubicBezTo>
                    <a:cubicBezTo>
                      <a:pt x="77" y="66"/>
                      <a:pt x="74" y="65"/>
                      <a:pt x="73" y="66"/>
                    </a:cubicBezTo>
                    <a:cubicBezTo>
                      <a:pt x="57" y="82"/>
                      <a:pt x="42" y="99"/>
                      <a:pt x="27" y="116"/>
                    </a:cubicBezTo>
                    <a:cubicBezTo>
                      <a:pt x="19" y="106"/>
                      <a:pt x="14" y="96"/>
                      <a:pt x="14" y="85"/>
                    </a:cubicBezTo>
                    <a:cubicBezTo>
                      <a:pt x="22" y="60"/>
                      <a:pt x="49" y="54"/>
                      <a:pt x="73" y="64"/>
                    </a:cubicBezTo>
                    <a:cubicBezTo>
                      <a:pt x="85" y="69"/>
                      <a:pt x="97" y="76"/>
                      <a:pt x="108" y="84"/>
                    </a:cubicBezTo>
                    <a:cubicBezTo>
                      <a:pt x="123" y="94"/>
                      <a:pt x="137" y="105"/>
                      <a:pt x="149" y="117"/>
                    </a:cubicBezTo>
                    <a:cubicBezTo>
                      <a:pt x="156" y="123"/>
                      <a:pt x="169" y="135"/>
                      <a:pt x="167" y="145"/>
                    </a:cubicBezTo>
                    <a:cubicBezTo>
                      <a:pt x="166" y="146"/>
                      <a:pt x="168" y="146"/>
                      <a:pt x="169" y="145"/>
                    </a:cubicBezTo>
                    <a:cubicBezTo>
                      <a:pt x="172" y="135"/>
                      <a:pt x="160" y="124"/>
                      <a:pt x="154" y="118"/>
                    </a:cubicBezTo>
                    <a:cubicBezTo>
                      <a:pt x="139" y="103"/>
                      <a:pt x="122" y="90"/>
                      <a:pt x="104" y="78"/>
                    </a:cubicBezTo>
                    <a:cubicBezTo>
                      <a:pt x="88" y="67"/>
                      <a:pt x="67" y="54"/>
                      <a:pt x="46" y="56"/>
                    </a:cubicBezTo>
                    <a:cubicBezTo>
                      <a:pt x="32" y="57"/>
                      <a:pt x="20" y="66"/>
                      <a:pt x="15" y="78"/>
                    </a:cubicBezTo>
                    <a:cubicBezTo>
                      <a:pt x="16" y="73"/>
                      <a:pt x="18" y="68"/>
                      <a:pt x="21" y="63"/>
                    </a:cubicBezTo>
                    <a:cubicBezTo>
                      <a:pt x="23" y="59"/>
                      <a:pt x="26" y="55"/>
                      <a:pt x="28" y="52"/>
                    </a:cubicBezTo>
                    <a:cubicBezTo>
                      <a:pt x="28" y="52"/>
                      <a:pt x="29" y="52"/>
                      <a:pt x="29" y="51"/>
                    </a:cubicBezTo>
                    <a:cubicBezTo>
                      <a:pt x="43" y="32"/>
                      <a:pt x="73" y="43"/>
                      <a:pt x="88" y="53"/>
                    </a:cubicBezTo>
                    <a:cubicBezTo>
                      <a:pt x="102" y="61"/>
                      <a:pt x="113" y="71"/>
                      <a:pt x="127" y="78"/>
                    </a:cubicBezTo>
                    <a:cubicBezTo>
                      <a:pt x="126" y="78"/>
                      <a:pt x="125" y="79"/>
                      <a:pt x="125" y="80"/>
                    </a:cubicBezTo>
                    <a:cubicBezTo>
                      <a:pt x="125" y="83"/>
                      <a:pt x="128" y="86"/>
                      <a:pt x="130" y="88"/>
                    </a:cubicBezTo>
                    <a:cubicBezTo>
                      <a:pt x="132" y="89"/>
                      <a:pt x="137" y="92"/>
                      <a:pt x="139" y="91"/>
                    </a:cubicBezTo>
                    <a:cubicBezTo>
                      <a:pt x="142" y="90"/>
                      <a:pt x="141" y="87"/>
                      <a:pt x="140" y="85"/>
                    </a:cubicBezTo>
                    <a:cubicBezTo>
                      <a:pt x="138" y="82"/>
                      <a:pt x="133" y="79"/>
                      <a:pt x="129" y="79"/>
                    </a:cubicBezTo>
                    <a:cubicBezTo>
                      <a:pt x="129" y="79"/>
                      <a:pt x="129" y="79"/>
                      <a:pt x="129" y="79"/>
                    </a:cubicBezTo>
                    <a:cubicBezTo>
                      <a:pt x="129" y="79"/>
                      <a:pt x="129" y="79"/>
                      <a:pt x="129" y="78"/>
                    </a:cubicBezTo>
                    <a:cubicBezTo>
                      <a:pt x="129" y="78"/>
                      <a:pt x="129" y="78"/>
                      <a:pt x="129" y="77"/>
                    </a:cubicBezTo>
                    <a:cubicBezTo>
                      <a:pt x="103" y="56"/>
                      <a:pt x="67" y="28"/>
                      <a:pt x="35" y="44"/>
                    </a:cubicBezTo>
                    <a:cubicBezTo>
                      <a:pt x="36" y="43"/>
                      <a:pt x="37" y="42"/>
                      <a:pt x="38" y="41"/>
                    </a:cubicBezTo>
                    <a:cubicBezTo>
                      <a:pt x="38" y="41"/>
                      <a:pt x="39" y="40"/>
                      <a:pt x="39" y="40"/>
                    </a:cubicBezTo>
                    <a:cubicBezTo>
                      <a:pt x="45" y="35"/>
                      <a:pt x="52" y="31"/>
                      <a:pt x="61" y="32"/>
                    </a:cubicBezTo>
                    <a:cubicBezTo>
                      <a:pt x="64" y="32"/>
                      <a:pt x="67" y="32"/>
                      <a:pt x="70" y="33"/>
                    </a:cubicBezTo>
                    <a:cubicBezTo>
                      <a:pt x="70" y="34"/>
                      <a:pt x="71" y="34"/>
                      <a:pt x="72" y="34"/>
                    </a:cubicBezTo>
                    <a:cubicBezTo>
                      <a:pt x="85" y="37"/>
                      <a:pt x="96" y="44"/>
                      <a:pt x="106" y="52"/>
                    </a:cubicBezTo>
                    <a:close/>
                    <a:moveTo>
                      <a:pt x="135" y="84"/>
                    </a:moveTo>
                    <a:cubicBezTo>
                      <a:pt x="136" y="84"/>
                      <a:pt x="142" y="89"/>
                      <a:pt x="136" y="88"/>
                    </a:cubicBezTo>
                    <a:cubicBezTo>
                      <a:pt x="133" y="87"/>
                      <a:pt x="129" y="83"/>
                      <a:pt x="129" y="80"/>
                    </a:cubicBezTo>
                    <a:cubicBezTo>
                      <a:pt x="131" y="82"/>
                      <a:pt x="133" y="82"/>
                      <a:pt x="135" y="84"/>
                    </a:cubicBezTo>
                    <a:close/>
                    <a:moveTo>
                      <a:pt x="226" y="103"/>
                    </a:moveTo>
                    <a:cubicBezTo>
                      <a:pt x="225" y="104"/>
                      <a:pt x="224" y="105"/>
                      <a:pt x="224" y="106"/>
                    </a:cubicBezTo>
                    <a:cubicBezTo>
                      <a:pt x="216" y="101"/>
                      <a:pt x="207" y="96"/>
                      <a:pt x="198" y="95"/>
                    </a:cubicBezTo>
                    <a:cubicBezTo>
                      <a:pt x="195" y="95"/>
                      <a:pt x="186" y="95"/>
                      <a:pt x="182" y="94"/>
                    </a:cubicBezTo>
                    <a:cubicBezTo>
                      <a:pt x="165" y="88"/>
                      <a:pt x="143" y="63"/>
                      <a:pt x="133" y="56"/>
                    </a:cubicBezTo>
                    <a:cubicBezTo>
                      <a:pt x="125" y="49"/>
                      <a:pt x="110" y="37"/>
                      <a:pt x="98" y="41"/>
                    </a:cubicBezTo>
                    <a:cubicBezTo>
                      <a:pt x="98" y="41"/>
                      <a:pt x="98" y="41"/>
                      <a:pt x="97" y="41"/>
                    </a:cubicBezTo>
                    <a:cubicBezTo>
                      <a:pt x="95" y="40"/>
                      <a:pt x="93" y="38"/>
                      <a:pt x="90" y="37"/>
                    </a:cubicBezTo>
                    <a:cubicBezTo>
                      <a:pt x="105" y="15"/>
                      <a:pt x="152" y="61"/>
                      <a:pt x="163" y="70"/>
                    </a:cubicBezTo>
                    <a:cubicBezTo>
                      <a:pt x="171" y="76"/>
                      <a:pt x="179" y="82"/>
                      <a:pt x="188" y="86"/>
                    </a:cubicBezTo>
                    <a:cubicBezTo>
                      <a:pt x="199" y="92"/>
                      <a:pt x="216" y="92"/>
                      <a:pt x="225" y="101"/>
                    </a:cubicBezTo>
                    <a:moveTo>
                      <a:pt x="198" y="94"/>
                    </a:moveTo>
                    <a:cubicBezTo>
                      <a:pt x="198" y="94"/>
                      <a:pt x="198" y="94"/>
                      <a:pt x="198" y="94"/>
                    </a:cubicBezTo>
                  </a:path>
                </a:pathLst>
              </a:custGeom>
              <a:solidFill>
                <a:srgbClr val="FFFFFF">
                  <a:alpha val="100000"/>
                </a:srgbClr>
              </a:solidFill>
              <a:ln w="9525">
                <a:noFill/>
              </a:ln>
            </p:spPr>
            <p:txBody>
              <a:bodyPr/>
              <a:p>
                <a:endParaRPr lang="zh-CN" altLang="en-US"/>
              </a:p>
            </p:txBody>
          </p:sp>
          <p:sp>
            <p:nvSpPr>
              <p:cNvPr id="16464" name="Freeform 653"/>
              <p:cNvSpPr>
                <a:spLocks noEditPoints="1"/>
              </p:cNvSpPr>
              <p:nvPr/>
            </p:nvSpPr>
            <p:spPr>
              <a:xfrm>
                <a:off x="9683750" y="0"/>
                <a:ext cx="787400" cy="1103313"/>
              </a:xfrm>
              <a:custGeom>
                <a:avLst/>
                <a:gdLst>
                  <a:gd name="txL" fmla="*/ 0 w 102"/>
                  <a:gd name="txT" fmla="*/ 0 h 143"/>
                  <a:gd name="txR" fmla="*/ 102 w 102"/>
                  <a:gd name="txB" fmla="*/ 143 h 14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2" h="143">
                    <a:moveTo>
                      <a:pt x="29" y="106"/>
                    </a:moveTo>
                    <a:cubicBezTo>
                      <a:pt x="35" y="95"/>
                      <a:pt x="42" y="84"/>
                      <a:pt x="48" y="73"/>
                    </a:cubicBezTo>
                    <a:cubicBezTo>
                      <a:pt x="49" y="73"/>
                      <a:pt x="50" y="71"/>
                      <a:pt x="50" y="70"/>
                    </a:cubicBezTo>
                    <a:cubicBezTo>
                      <a:pt x="56" y="72"/>
                      <a:pt x="60" y="74"/>
                      <a:pt x="69" y="73"/>
                    </a:cubicBezTo>
                    <a:cubicBezTo>
                      <a:pt x="79" y="72"/>
                      <a:pt x="89" y="65"/>
                      <a:pt x="95" y="57"/>
                    </a:cubicBezTo>
                    <a:cubicBezTo>
                      <a:pt x="100" y="48"/>
                      <a:pt x="102" y="35"/>
                      <a:pt x="99" y="25"/>
                    </a:cubicBezTo>
                    <a:cubicBezTo>
                      <a:pt x="97" y="19"/>
                      <a:pt x="92" y="16"/>
                      <a:pt x="87" y="12"/>
                    </a:cubicBezTo>
                    <a:cubicBezTo>
                      <a:pt x="83" y="9"/>
                      <a:pt x="81" y="8"/>
                      <a:pt x="77" y="5"/>
                    </a:cubicBezTo>
                    <a:cubicBezTo>
                      <a:pt x="76" y="5"/>
                      <a:pt x="75" y="4"/>
                      <a:pt x="74" y="4"/>
                    </a:cubicBezTo>
                    <a:cubicBezTo>
                      <a:pt x="68" y="1"/>
                      <a:pt x="62" y="0"/>
                      <a:pt x="55" y="1"/>
                    </a:cubicBezTo>
                    <a:cubicBezTo>
                      <a:pt x="46" y="2"/>
                      <a:pt x="38" y="6"/>
                      <a:pt x="33" y="13"/>
                    </a:cubicBezTo>
                    <a:cubicBezTo>
                      <a:pt x="21" y="28"/>
                      <a:pt x="22" y="52"/>
                      <a:pt x="39" y="64"/>
                    </a:cubicBezTo>
                    <a:cubicBezTo>
                      <a:pt x="39" y="65"/>
                      <a:pt x="38" y="65"/>
                      <a:pt x="37" y="66"/>
                    </a:cubicBezTo>
                    <a:cubicBezTo>
                      <a:pt x="37" y="66"/>
                      <a:pt x="37" y="66"/>
                      <a:pt x="37" y="67"/>
                    </a:cubicBezTo>
                    <a:cubicBezTo>
                      <a:pt x="35" y="71"/>
                      <a:pt x="33" y="75"/>
                      <a:pt x="31" y="78"/>
                    </a:cubicBezTo>
                    <a:cubicBezTo>
                      <a:pt x="33" y="75"/>
                      <a:pt x="35" y="72"/>
                      <a:pt x="38" y="69"/>
                    </a:cubicBezTo>
                    <a:cubicBezTo>
                      <a:pt x="39" y="71"/>
                      <a:pt x="41" y="72"/>
                      <a:pt x="43" y="73"/>
                    </a:cubicBezTo>
                    <a:cubicBezTo>
                      <a:pt x="44" y="74"/>
                      <a:pt x="45" y="74"/>
                      <a:pt x="46" y="74"/>
                    </a:cubicBezTo>
                    <a:cubicBezTo>
                      <a:pt x="39" y="85"/>
                      <a:pt x="32" y="97"/>
                      <a:pt x="26" y="109"/>
                    </a:cubicBezTo>
                    <a:cubicBezTo>
                      <a:pt x="22" y="115"/>
                      <a:pt x="19" y="121"/>
                      <a:pt x="15" y="127"/>
                    </a:cubicBezTo>
                    <a:cubicBezTo>
                      <a:pt x="12" y="131"/>
                      <a:pt x="3" y="143"/>
                      <a:pt x="1" y="131"/>
                    </a:cubicBezTo>
                    <a:cubicBezTo>
                      <a:pt x="1" y="131"/>
                      <a:pt x="2" y="131"/>
                      <a:pt x="2" y="131"/>
                    </a:cubicBezTo>
                    <a:cubicBezTo>
                      <a:pt x="7" y="122"/>
                      <a:pt x="11" y="112"/>
                      <a:pt x="16" y="103"/>
                    </a:cubicBezTo>
                    <a:cubicBezTo>
                      <a:pt x="11" y="112"/>
                      <a:pt x="5" y="120"/>
                      <a:pt x="0" y="129"/>
                    </a:cubicBezTo>
                    <a:cubicBezTo>
                      <a:pt x="0" y="130"/>
                      <a:pt x="0" y="130"/>
                      <a:pt x="0" y="130"/>
                    </a:cubicBezTo>
                    <a:cubicBezTo>
                      <a:pt x="0" y="136"/>
                      <a:pt x="6" y="140"/>
                      <a:pt x="11" y="137"/>
                    </a:cubicBezTo>
                    <a:cubicBezTo>
                      <a:pt x="14" y="134"/>
                      <a:pt x="17" y="127"/>
                      <a:pt x="19" y="123"/>
                    </a:cubicBezTo>
                    <a:cubicBezTo>
                      <a:pt x="22" y="118"/>
                      <a:pt x="26" y="112"/>
                      <a:pt x="29" y="106"/>
                    </a:cubicBezTo>
                    <a:close/>
                    <a:moveTo>
                      <a:pt x="77" y="7"/>
                    </a:moveTo>
                    <a:cubicBezTo>
                      <a:pt x="88" y="13"/>
                      <a:pt x="97" y="36"/>
                      <a:pt x="87" y="51"/>
                    </a:cubicBezTo>
                    <a:cubicBezTo>
                      <a:pt x="78" y="65"/>
                      <a:pt x="61" y="71"/>
                      <a:pt x="46" y="65"/>
                    </a:cubicBezTo>
                    <a:cubicBezTo>
                      <a:pt x="37" y="55"/>
                      <a:pt x="34" y="43"/>
                      <a:pt x="40" y="30"/>
                    </a:cubicBezTo>
                    <a:cubicBezTo>
                      <a:pt x="45" y="15"/>
                      <a:pt x="60" y="4"/>
                      <a:pt x="76" y="7"/>
                    </a:cubicBezTo>
                    <a:cubicBezTo>
                      <a:pt x="76" y="7"/>
                      <a:pt x="77" y="7"/>
                      <a:pt x="77" y="7"/>
                    </a:cubicBezTo>
                    <a:cubicBezTo>
                      <a:pt x="77" y="7"/>
                      <a:pt x="77" y="7"/>
                      <a:pt x="77" y="7"/>
                    </a:cubicBezTo>
                    <a:cubicBezTo>
                      <a:pt x="77" y="7"/>
                      <a:pt x="77" y="7"/>
                      <a:pt x="77" y="7"/>
                    </a:cubicBezTo>
                    <a:close/>
                    <a:moveTo>
                      <a:pt x="37" y="24"/>
                    </a:moveTo>
                    <a:cubicBezTo>
                      <a:pt x="42" y="12"/>
                      <a:pt x="54" y="5"/>
                      <a:pt x="66" y="5"/>
                    </a:cubicBezTo>
                    <a:cubicBezTo>
                      <a:pt x="56" y="6"/>
                      <a:pt x="47" y="14"/>
                      <a:pt x="42" y="23"/>
                    </a:cubicBezTo>
                    <a:cubicBezTo>
                      <a:pt x="33" y="36"/>
                      <a:pt x="33" y="53"/>
                      <a:pt x="44" y="65"/>
                    </a:cubicBezTo>
                    <a:cubicBezTo>
                      <a:pt x="44" y="65"/>
                      <a:pt x="44" y="64"/>
                      <a:pt x="43" y="64"/>
                    </a:cubicBezTo>
                    <a:cubicBezTo>
                      <a:pt x="42" y="63"/>
                      <a:pt x="42" y="63"/>
                      <a:pt x="42" y="63"/>
                    </a:cubicBezTo>
                    <a:cubicBezTo>
                      <a:pt x="30" y="52"/>
                      <a:pt x="30" y="38"/>
                      <a:pt x="37" y="24"/>
                    </a:cubicBezTo>
                    <a:close/>
                    <a:moveTo>
                      <a:pt x="44" y="72"/>
                    </a:moveTo>
                    <a:cubicBezTo>
                      <a:pt x="42" y="72"/>
                      <a:pt x="40" y="70"/>
                      <a:pt x="39" y="69"/>
                    </a:cubicBezTo>
                    <a:cubicBezTo>
                      <a:pt x="39" y="68"/>
                      <a:pt x="39" y="68"/>
                      <a:pt x="39" y="68"/>
                    </a:cubicBezTo>
                    <a:cubicBezTo>
                      <a:pt x="39" y="67"/>
                      <a:pt x="39" y="67"/>
                      <a:pt x="39" y="67"/>
                    </a:cubicBezTo>
                    <a:cubicBezTo>
                      <a:pt x="39" y="66"/>
                      <a:pt x="39" y="66"/>
                      <a:pt x="39" y="66"/>
                    </a:cubicBezTo>
                    <a:cubicBezTo>
                      <a:pt x="39" y="66"/>
                      <a:pt x="39" y="66"/>
                      <a:pt x="40" y="65"/>
                    </a:cubicBezTo>
                    <a:cubicBezTo>
                      <a:pt x="40" y="65"/>
                      <a:pt x="40" y="65"/>
                      <a:pt x="40" y="64"/>
                    </a:cubicBezTo>
                    <a:cubicBezTo>
                      <a:pt x="41" y="65"/>
                      <a:pt x="41" y="65"/>
                      <a:pt x="41" y="65"/>
                    </a:cubicBezTo>
                    <a:cubicBezTo>
                      <a:pt x="44" y="67"/>
                      <a:pt x="45" y="68"/>
                      <a:pt x="48" y="69"/>
                    </a:cubicBezTo>
                    <a:cubicBezTo>
                      <a:pt x="48" y="69"/>
                      <a:pt x="48" y="69"/>
                      <a:pt x="48" y="69"/>
                    </a:cubicBezTo>
                    <a:cubicBezTo>
                      <a:pt x="49" y="72"/>
                      <a:pt x="46" y="73"/>
                      <a:pt x="44" y="72"/>
                    </a:cubicBezTo>
                    <a:close/>
                  </a:path>
                </a:pathLst>
              </a:custGeom>
              <a:solidFill>
                <a:srgbClr val="FFFFFF">
                  <a:alpha val="100000"/>
                </a:srgbClr>
              </a:solidFill>
              <a:ln w="9525">
                <a:noFill/>
              </a:ln>
            </p:spPr>
            <p:txBody>
              <a:bodyPr/>
              <a:p>
                <a:endParaRPr lang="zh-CN" altLang="en-US"/>
              </a:p>
            </p:txBody>
          </p:sp>
          <p:sp>
            <p:nvSpPr>
              <p:cNvPr id="16465" name="Freeform 654"/>
              <p:cNvSpPr/>
              <p:nvPr/>
            </p:nvSpPr>
            <p:spPr>
              <a:xfrm>
                <a:off x="9807575" y="601663"/>
                <a:ext cx="115888" cy="193675"/>
              </a:xfrm>
              <a:custGeom>
                <a:avLst/>
                <a:gdLst>
                  <a:gd name="txL" fmla="*/ 0 w 15"/>
                  <a:gd name="txT" fmla="*/ 0 h 25"/>
                  <a:gd name="txR" fmla="*/ 15 w 15"/>
                  <a:gd name="txB" fmla="*/ 25 h 25"/>
                </a:gdLst>
                <a:ahLst/>
                <a:cxnLst>
                  <a:cxn ang="0">
                    <a:pos x="0" y="2147483647"/>
                  </a:cxn>
                  <a:cxn ang="0">
                    <a:pos x="2147483647" y="0"/>
                  </a:cxn>
                  <a:cxn ang="0">
                    <a:pos x="0" y="2147483647"/>
                  </a:cxn>
                </a:cxnLst>
                <a:rect l="txL" t="txT" r="txR" b="txB"/>
                <a:pathLst>
                  <a:path w="15" h="25">
                    <a:moveTo>
                      <a:pt x="0" y="25"/>
                    </a:moveTo>
                    <a:cubicBezTo>
                      <a:pt x="6" y="17"/>
                      <a:pt x="10" y="9"/>
                      <a:pt x="15" y="0"/>
                    </a:cubicBezTo>
                    <a:cubicBezTo>
                      <a:pt x="10" y="8"/>
                      <a:pt x="5" y="16"/>
                      <a:pt x="0" y="25"/>
                    </a:cubicBezTo>
                    <a:close/>
                  </a:path>
                </a:pathLst>
              </a:custGeom>
              <a:solidFill>
                <a:srgbClr val="FFFFFF">
                  <a:alpha val="100000"/>
                </a:srgbClr>
              </a:solidFill>
              <a:ln w="9525">
                <a:noFill/>
              </a:ln>
            </p:spPr>
            <p:txBody>
              <a:bodyPr/>
              <a:p>
                <a:endParaRPr lang="zh-CN" altLang="en-US"/>
              </a:p>
            </p:txBody>
          </p:sp>
          <p:sp>
            <p:nvSpPr>
              <p:cNvPr id="16466" name="Freeform 655"/>
              <p:cNvSpPr>
                <a:spLocks noEditPoints="1"/>
              </p:cNvSpPr>
              <p:nvPr/>
            </p:nvSpPr>
            <p:spPr>
              <a:xfrm>
                <a:off x="9891713" y="563563"/>
                <a:ext cx="107950" cy="207963"/>
              </a:xfrm>
              <a:custGeom>
                <a:avLst/>
                <a:gdLst>
                  <a:gd name="txL" fmla="*/ 0 w 14"/>
                  <a:gd name="txT" fmla="*/ 0 h 27"/>
                  <a:gd name="txR" fmla="*/ 14 w 14"/>
                  <a:gd name="txB" fmla="*/ 27 h 27"/>
                </a:gdLst>
                <a:ahLst/>
                <a:cxnLst>
                  <a:cxn ang="0">
                    <a:pos x="2147483647" y="2147483647"/>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 h="27">
                    <a:moveTo>
                      <a:pt x="14" y="2"/>
                    </a:moveTo>
                    <a:cubicBezTo>
                      <a:pt x="13" y="2"/>
                      <a:pt x="11" y="1"/>
                      <a:pt x="10" y="0"/>
                    </a:cubicBezTo>
                    <a:cubicBezTo>
                      <a:pt x="10" y="0"/>
                      <a:pt x="10" y="0"/>
                      <a:pt x="10" y="0"/>
                    </a:cubicBezTo>
                    <a:cubicBezTo>
                      <a:pt x="10" y="0"/>
                      <a:pt x="10" y="0"/>
                      <a:pt x="10" y="0"/>
                    </a:cubicBezTo>
                    <a:cubicBezTo>
                      <a:pt x="10" y="0"/>
                      <a:pt x="10" y="0"/>
                      <a:pt x="10" y="0"/>
                    </a:cubicBezTo>
                    <a:cubicBezTo>
                      <a:pt x="10" y="0"/>
                      <a:pt x="9" y="0"/>
                      <a:pt x="9" y="1"/>
                    </a:cubicBezTo>
                    <a:cubicBezTo>
                      <a:pt x="12" y="4"/>
                      <a:pt x="8" y="10"/>
                      <a:pt x="7" y="13"/>
                    </a:cubicBezTo>
                    <a:cubicBezTo>
                      <a:pt x="5" y="17"/>
                      <a:pt x="3" y="22"/>
                      <a:pt x="1" y="26"/>
                    </a:cubicBezTo>
                    <a:cubicBezTo>
                      <a:pt x="0" y="26"/>
                      <a:pt x="1" y="27"/>
                      <a:pt x="2" y="26"/>
                    </a:cubicBezTo>
                    <a:cubicBezTo>
                      <a:pt x="6" y="19"/>
                      <a:pt x="11" y="11"/>
                      <a:pt x="14" y="3"/>
                    </a:cubicBezTo>
                    <a:cubicBezTo>
                      <a:pt x="14" y="3"/>
                      <a:pt x="14" y="2"/>
                      <a:pt x="14" y="2"/>
                    </a:cubicBezTo>
                    <a:close/>
                    <a:moveTo>
                      <a:pt x="11" y="8"/>
                    </a:moveTo>
                    <a:cubicBezTo>
                      <a:pt x="10" y="9"/>
                      <a:pt x="9" y="11"/>
                      <a:pt x="9" y="12"/>
                    </a:cubicBezTo>
                    <a:cubicBezTo>
                      <a:pt x="9" y="11"/>
                      <a:pt x="9" y="10"/>
                      <a:pt x="10" y="9"/>
                    </a:cubicBezTo>
                    <a:cubicBezTo>
                      <a:pt x="11" y="7"/>
                      <a:pt x="12" y="5"/>
                      <a:pt x="12" y="3"/>
                    </a:cubicBezTo>
                    <a:cubicBezTo>
                      <a:pt x="13" y="4"/>
                      <a:pt x="12" y="2"/>
                      <a:pt x="13" y="4"/>
                    </a:cubicBezTo>
                    <a:cubicBezTo>
                      <a:pt x="13" y="5"/>
                      <a:pt x="11" y="7"/>
                      <a:pt x="11" y="8"/>
                    </a:cubicBezTo>
                    <a:close/>
                  </a:path>
                </a:pathLst>
              </a:custGeom>
              <a:solidFill>
                <a:srgbClr val="FFFFFF">
                  <a:alpha val="100000"/>
                </a:srgbClr>
              </a:solidFill>
              <a:ln w="9525">
                <a:noFill/>
              </a:ln>
            </p:spPr>
            <p:txBody>
              <a:bodyPr/>
              <a:p>
                <a:endParaRPr lang="zh-CN" altLang="en-US"/>
              </a:p>
            </p:txBody>
          </p:sp>
          <p:sp>
            <p:nvSpPr>
              <p:cNvPr id="16467" name="Freeform 656"/>
              <p:cNvSpPr>
                <a:spLocks noEditPoints="1"/>
              </p:cNvSpPr>
              <p:nvPr/>
            </p:nvSpPr>
            <p:spPr>
              <a:xfrm>
                <a:off x="661988" y="3025776"/>
                <a:ext cx="123825" cy="138113"/>
              </a:xfrm>
              <a:custGeom>
                <a:avLst/>
                <a:gdLst>
                  <a:gd name="txL" fmla="*/ 0 w 16"/>
                  <a:gd name="txT" fmla="*/ 0 h 18"/>
                  <a:gd name="txR" fmla="*/ 16 w 16"/>
                  <a:gd name="txB" fmla="*/ 18 h 1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6" h="18">
                    <a:moveTo>
                      <a:pt x="1" y="5"/>
                    </a:moveTo>
                    <a:cubicBezTo>
                      <a:pt x="0" y="7"/>
                      <a:pt x="2" y="11"/>
                      <a:pt x="3" y="13"/>
                    </a:cubicBezTo>
                    <a:cubicBezTo>
                      <a:pt x="3" y="15"/>
                      <a:pt x="3" y="16"/>
                      <a:pt x="5" y="16"/>
                    </a:cubicBezTo>
                    <a:cubicBezTo>
                      <a:pt x="7" y="17"/>
                      <a:pt x="11" y="18"/>
                      <a:pt x="13" y="18"/>
                    </a:cubicBezTo>
                    <a:cubicBezTo>
                      <a:pt x="14" y="17"/>
                      <a:pt x="15" y="17"/>
                      <a:pt x="15" y="16"/>
                    </a:cubicBezTo>
                    <a:cubicBezTo>
                      <a:pt x="16" y="13"/>
                      <a:pt x="15" y="11"/>
                      <a:pt x="15" y="9"/>
                    </a:cubicBezTo>
                    <a:cubicBezTo>
                      <a:pt x="14" y="7"/>
                      <a:pt x="12" y="3"/>
                      <a:pt x="12" y="1"/>
                    </a:cubicBezTo>
                    <a:cubicBezTo>
                      <a:pt x="13" y="0"/>
                      <a:pt x="11" y="0"/>
                      <a:pt x="11" y="0"/>
                    </a:cubicBezTo>
                    <a:cubicBezTo>
                      <a:pt x="7" y="0"/>
                      <a:pt x="1" y="1"/>
                      <a:pt x="1" y="5"/>
                    </a:cubicBezTo>
                    <a:close/>
                    <a:moveTo>
                      <a:pt x="10" y="2"/>
                    </a:moveTo>
                    <a:cubicBezTo>
                      <a:pt x="10" y="2"/>
                      <a:pt x="10" y="2"/>
                      <a:pt x="11" y="2"/>
                    </a:cubicBezTo>
                    <a:cubicBezTo>
                      <a:pt x="13" y="3"/>
                      <a:pt x="14" y="9"/>
                      <a:pt x="14" y="11"/>
                    </a:cubicBezTo>
                    <a:cubicBezTo>
                      <a:pt x="14" y="12"/>
                      <a:pt x="14" y="15"/>
                      <a:pt x="12" y="16"/>
                    </a:cubicBezTo>
                    <a:cubicBezTo>
                      <a:pt x="11" y="16"/>
                      <a:pt x="9" y="15"/>
                      <a:pt x="8" y="15"/>
                    </a:cubicBezTo>
                    <a:cubicBezTo>
                      <a:pt x="5" y="14"/>
                      <a:pt x="4" y="13"/>
                      <a:pt x="4" y="10"/>
                    </a:cubicBezTo>
                    <a:cubicBezTo>
                      <a:pt x="4" y="9"/>
                      <a:pt x="2" y="7"/>
                      <a:pt x="3" y="5"/>
                    </a:cubicBezTo>
                    <a:cubicBezTo>
                      <a:pt x="3" y="3"/>
                      <a:pt x="8" y="2"/>
                      <a:pt x="10" y="2"/>
                    </a:cubicBezTo>
                    <a:close/>
                  </a:path>
                </a:pathLst>
              </a:custGeom>
              <a:solidFill>
                <a:srgbClr val="FFFFFF">
                  <a:alpha val="100000"/>
                </a:srgbClr>
              </a:solidFill>
              <a:ln w="9525">
                <a:noFill/>
              </a:ln>
            </p:spPr>
            <p:txBody>
              <a:bodyPr/>
              <a:p>
                <a:endParaRPr lang="zh-CN" altLang="en-US"/>
              </a:p>
            </p:txBody>
          </p:sp>
          <p:sp>
            <p:nvSpPr>
              <p:cNvPr id="16468" name="Freeform 657"/>
              <p:cNvSpPr>
                <a:spLocks noEditPoints="1"/>
              </p:cNvSpPr>
              <p:nvPr/>
            </p:nvSpPr>
            <p:spPr>
              <a:xfrm>
                <a:off x="615950" y="3195638"/>
                <a:ext cx="85725" cy="92075"/>
              </a:xfrm>
              <a:custGeom>
                <a:avLst/>
                <a:gdLst>
                  <a:gd name="txL" fmla="*/ 0 w 11"/>
                  <a:gd name="txT" fmla="*/ 0 h 12"/>
                  <a:gd name="txR" fmla="*/ 11 w 11"/>
                  <a:gd name="txB" fmla="*/ 12 h 1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1" h="12">
                    <a:moveTo>
                      <a:pt x="9" y="1"/>
                    </a:moveTo>
                    <a:cubicBezTo>
                      <a:pt x="9" y="1"/>
                      <a:pt x="9" y="1"/>
                      <a:pt x="9" y="1"/>
                    </a:cubicBezTo>
                    <a:cubicBezTo>
                      <a:pt x="8" y="0"/>
                      <a:pt x="5" y="2"/>
                      <a:pt x="5" y="3"/>
                    </a:cubicBezTo>
                    <a:cubicBezTo>
                      <a:pt x="2" y="5"/>
                      <a:pt x="0" y="8"/>
                      <a:pt x="1" y="12"/>
                    </a:cubicBezTo>
                    <a:cubicBezTo>
                      <a:pt x="1" y="12"/>
                      <a:pt x="1" y="12"/>
                      <a:pt x="2" y="12"/>
                    </a:cubicBezTo>
                    <a:cubicBezTo>
                      <a:pt x="5" y="12"/>
                      <a:pt x="8" y="11"/>
                      <a:pt x="10" y="8"/>
                    </a:cubicBezTo>
                    <a:cubicBezTo>
                      <a:pt x="11" y="6"/>
                      <a:pt x="11" y="2"/>
                      <a:pt x="9" y="1"/>
                    </a:cubicBezTo>
                    <a:close/>
                    <a:moveTo>
                      <a:pt x="9" y="6"/>
                    </a:moveTo>
                    <a:cubicBezTo>
                      <a:pt x="9" y="7"/>
                      <a:pt x="8" y="8"/>
                      <a:pt x="7" y="9"/>
                    </a:cubicBezTo>
                    <a:cubicBezTo>
                      <a:pt x="6" y="10"/>
                      <a:pt x="5" y="10"/>
                      <a:pt x="3" y="11"/>
                    </a:cubicBezTo>
                    <a:cubicBezTo>
                      <a:pt x="1" y="11"/>
                      <a:pt x="2" y="9"/>
                      <a:pt x="2" y="8"/>
                    </a:cubicBezTo>
                    <a:cubicBezTo>
                      <a:pt x="3" y="6"/>
                      <a:pt x="5" y="4"/>
                      <a:pt x="6" y="3"/>
                    </a:cubicBezTo>
                    <a:cubicBezTo>
                      <a:pt x="7" y="2"/>
                      <a:pt x="8" y="2"/>
                      <a:pt x="8" y="2"/>
                    </a:cubicBezTo>
                    <a:cubicBezTo>
                      <a:pt x="9" y="3"/>
                      <a:pt x="10" y="4"/>
                      <a:pt x="9" y="6"/>
                    </a:cubicBezTo>
                    <a:close/>
                  </a:path>
                </a:pathLst>
              </a:custGeom>
              <a:solidFill>
                <a:srgbClr val="FFFFFF">
                  <a:alpha val="100000"/>
                </a:srgbClr>
              </a:solidFill>
              <a:ln w="9525">
                <a:noFill/>
              </a:ln>
            </p:spPr>
            <p:txBody>
              <a:bodyPr/>
              <a:p>
                <a:endParaRPr lang="zh-CN" altLang="en-US"/>
              </a:p>
            </p:txBody>
          </p:sp>
        </p:grpSp>
      </p:grpSp>
      <p:sp>
        <p:nvSpPr>
          <p:cNvPr id="16387" name="矩形 664"/>
          <p:cNvSpPr/>
          <p:nvPr/>
        </p:nvSpPr>
        <p:spPr>
          <a:xfrm>
            <a:off x="2714625" y="2019300"/>
            <a:ext cx="6751638" cy="2082800"/>
          </a:xfrm>
          <a:prstGeom prst="rect">
            <a:avLst/>
          </a:prstGeom>
          <a:solidFill>
            <a:schemeClr val="bg1"/>
          </a:solidFill>
          <a:ln w="28575" cap="flat" cmpd="sng">
            <a:solidFill>
              <a:srgbClr val="205285"/>
            </a:solidFill>
            <a:prstDash val="solid"/>
            <a:bevel/>
            <a:headEnd type="none" w="med" len="med"/>
            <a:tailEnd type="none" w="med" len="med"/>
          </a:ln>
        </p:spPr>
        <p:txBody>
          <a:bodyPr anchor="ctr" anchorCtr="0"/>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6388" name="文本框 665"/>
          <p:cNvSpPr/>
          <p:nvPr/>
        </p:nvSpPr>
        <p:spPr>
          <a:xfrm>
            <a:off x="2996248" y="2595563"/>
            <a:ext cx="6209665" cy="922020"/>
          </a:xfrm>
          <a:prstGeom prst="rect">
            <a:avLst/>
          </a:prstGeom>
          <a:noFill/>
          <a:ln w="9525">
            <a:noFill/>
          </a:ln>
        </p:spPr>
        <p:txBody>
          <a:bodyPr wrap="none">
            <a:spAutoFit/>
          </a:bodyPr>
          <a:p>
            <a:pPr algn="l" eaLnBrk="1" hangingPunct="1"/>
            <a:r>
              <a:rPr lang="zh-CN" altLang="en-IE" sz="5400" b="1" dirty="0">
                <a:solidFill>
                  <a:srgbClr val="205285"/>
                </a:solidFill>
                <a:latin typeface="微软雅黑" panose="020B0503020204020204" pitchFamily="34" charset="-122"/>
                <a:ea typeface="微软雅黑" panose="020B0503020204020204" pitchFamily="34" charset="-122"/>
                <a:sym typeface="微软雅黑" panose="020B0503020204020204" pitchFamily="34" charset="-122"/>
              </a:rPr>
              <a:t>翻转课堂</a:t>
            </a:r>
            <a:r>
              <a:rPr lang="en-US" altLang="zh-CN" sz="5400" b="1" dirty="0">
                <a:solidFill>
                  <a:srgbClr val="205285"/>
                </a:solidFill>
                <a:latin typeface="微软雅黑" panose="020B0503020204020204" pitchFamily="34" charset="-122"/>
                <a:ea typeface="微软雅黑" panose="020B0503020204020204" pitchFamily="34" charset="-122"/>
                <a:sym typeface="微软雅黑" panose="020B0503020204020204" pitchFamily="34" charset="-122"/>
              </a:rPr>
              <a:t>-</a:t>
            </a:r>
            <a:r>
              <a:rPr lang="en-IE" altLang="zh-CN" sz="5400" b="1" dirty="0">
                <a:solidFill>
                  <a:srgbClr val="205285"/>
                </a:solidFill>
                <a:latin typeface="微软雅黑" panose="020B0503020204020204" pitchFamily="34" charset="-122"/>
                <a:ea typeface="微软雅黑" panose="020B0503020204020204" pitchFamily="34" charset="-122"/>
                <a:sym typeface="微软雅黑" panose="020B0503020204020204" pitchFamily="34" charset="-122"/>
              </a:rPr>
              <a:t>UML</a:t>
            </a:r>
            <a:r>
              <a:rPr lang="zh-CN" altLang="en-IE" sz="5400" b="1" dirty="0">
                <a:solidFill>
                  <a:srgbClr val="205285"/>
                </a:solidFill>
                <a:latin typeface="微软雅黑" panose="020B0503020204020204" pitchFamily="34" charset="-122"/>
                <a:ea typeface="微软雅黑" panose="020B0503020204020204" pitchFamily="34" charset="-122"/>
                <a:sym typeface="微软雅黑" panose="020B0503020204020204" pitchFamily="34" charset="-122"/>
              </a:rPr>
              <a:t>概述</a:t>
            </a:r>
            <a:endParaRPr lang="en-IE" altLang="zh-CN" sz="5400" b="1" dirty="0">
              <a:solidFill>
                <a:srgbClr val="205285"/>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6391" name="组合 5"/>
          <p:cNvGrpSpPr/>
          <p:nvPr/>
        </p:nvGrpSpPr>
        <p:grpSpPr>
          <a:xfrm>
            <a:off x="4478338" y="4184650"/>
            <a:ext cx="3235325" cy="1927225"/>
            <a:chOff x="0" y="0"/>
            <a:chExt cx="2513012" cy="1657351"/>
          </a:xfrm>
        </p:grpSpPr>
        <p:grpSp>
          <p:nvGrpSpPr>
            <p:cNvPr id="16396" name="组合 518"/>
            <p:cNvGrpSpPr/>
            <p:nvPr/>
          </p:nvGrpSpPr>
          <p:grpSpPr>
            <a:xfrm>
              <a:off x="0" y="0"/>
              <a:ext cx="2513012" cy="1657351"/>
              <a:chOff x="0" y="0"/>
              <a:chExt cx="2513012" cy="1657351"/>
            </a:xfrm>
          </p:grpSpPr>
          <p:sp>
            <p:nvSpPr>
              <p:cNvPr id="16398" name="Freeform 5"/>
              <p:cNvSpPr/>
              <p:nvPr/>
            </p:nvSpPr>
            <p:spPr>
              <a:xfrm>
                <a:off x="30162" y="1603375"/>
                <a:ext cx="2436813" cy="1"/>
              </a:xfrm>
              <a:custGeom>
                <a:avLst/>
                <a:gdLst>
                  <a:gd name="txL" fmla="*/ 0 w 316"/>
                  <a:gd name="txT" fmla="*/ 0 h 1"/>
                  <a:gd name="txR" fmla="*/ 316 w 316"/>
                  <a:gd name="txB" fmla="*/ 1 h 1"/>
                </a:gdLst>
                <a:ahLst/>
                <a:cxnLst>
                  <a:cxn ang="0">
                    <a:pos x="0" y="0"/>
                  </a:cxn>
                  <a:cxn ang="0">
                    <a:pos x="2147483647" y="0"/>
                  </a:cxn>
                </a:cxnLst>
                <a:rect l="txL" t="txT" r="txR" b="txB"/>
                <a:pathLst>
                  <a:path w="316" h="1">
                    <a:moveTo>
                      <a:pt x="0" y="0"/>
                    </a:moveTo>
                    <a:cubicBezTo>
                      <a:pt x="105" y="0"/>
                      <a:pt x="211" y="0"/>
                      <a:pt x="316" y="0"/>
                    </a:cubicBezTo>
                  </a:path>
                </a:pathLst>
              </a:custGeom>
              <a:solidFill>
                <a:srgbClr val="FFFFFF">
                  <a:alpha val="100000"/>
                </a:srgbClr>
              </a:solidFill>
              <a:ln w="9525">
                <a:noFill/>
              </a:ln>
            </p:spPr>
            <p:txBody>
              <a:bodyPr/>
              <a:p>
                <a:endParaRPr lang="zh-CN" altLang="en-US"/>
              </a:p>
            </p:txBody>
          </p:sp>
          <p:sp>
            <p:nvSpPr>
              <p:cNvPr id="16399" name="Freeform 6"/>
              <p:cNvSpPr/>
              <p:nvPr/>
            </p:nvSpPr>
            <p:spPr>
              <a:xfrm>
                <a:off x="14287" y="1557338"/>
                <a:ext cx="2468563" cy="100013"/>
              </a:xfrm>
              <a:custGeom>
                <a:avLst/>
                <a:gdLst>
                  <a:gd name="txL" fmla="*/ 0 w 320"/>
                  <a:gd name="txT" fmla="*/ 0 h 13"/>
                  <a:gd name="txR" fmla="*/ 320 w 320"/>
                  <a:gd name="txB" fmla="*/ 13 h 1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20" h="13">
                    <a:moveTo>
                      <a:pt x="2" y="8"/>
                    </a:moveTo>
                    <a:cubicBezTo>
                      <a:pt x="54" y="13"/>
                      <a:pt x="108" y="9"/>
                      <a:pt x="160" y="9"/>
                    </a:cubicBezTo>
                    <a:cubicBezTo>
                      <a:pt x="186" y="9"/>
                      <a:pt x="213" y="9"/>
                      <a:pt x="239" y="9"/>
                    </a:cubicBezTo>
                    <a:cubicBezTo>
                      <a:pt x="265" y="9"/>
                      <a:pt x="293" y="12"/>
                      <a:pt x="318" y="8"/>
                    </a:cubicBezTo>
                    <a:cubicBezTo>
                      <a:pt x="320" y="8"/>
                      <a:pt x="320" y="5"/>
                      <a:pt x="318" y="5"/>
                    </a:cubicBezTo>
                    <a:cubicBezTo>
                      <a:pt x="295" y="1"/>
                      <a:pt x="270" y="4"/>
                      <a:pt x="247" y="4"/>
                    </a:cubicBezTo>
                    <a:cubicBezTo>
                      <a:pt x="218" y="4"/>
                      <a:pt x="189" y="4"/>
                      <a:pt x="160" y="4"/>
                    </a:cubicBezTo>
                    <a:cubicBezTo>
                      <a:pt x="108" y="4"/>
                      <a:pt x="54" y="0"/>
                      <a:pt x="2" y="5"/>
                    </a:cubicBezTo>
                    <a:cubicBezTo>
                      <a:pt x="0" y="5"/>
                      <a:pt x="0" y="8"/>
                      <a:pt x="2" y="8"/>
                    </a:cubicBezTo>
                    <a:close/>
                  </a:path>
                </a:pathLst>
              </a:custGeom>
              <a:solidFill>
                <a:srgbClr val="000000">
                  <a:alpha val="100000"/>
                </a:srgbClr>
              </a:solidFill>
              <a:ln w="9525">
                <a:noFill/>
              </a:ln>
            </p:spPr>
            <p:txBody>
              <a:bodyPr/>
              <a:p>
                <a:endParaRPr lang="zh-CN" altLang="en-US"/>
              </a:p>
            </p:txBody>
          </p:sp>
          <p:sp>
            <p:nvSpPr>
              <p:cNvPr id="16400" name="Freeform 7"/>
              <p:cNvSpPr/>
              <p:nvPr/>
            </p:nvSpPr>
            <p:spPr>
              <a:xfrm>
                <a:off x="46037" y="38100"/>
                <a:ext cx="2428875" cy="1"/>
              </a:xfrm>
              <a:custGeom>
                <a:avLst/>
                <a:gdLst>
                  <a:gd name="txL" fmla="*/ 0 w 315"/>
                  <a:gd name="txT" fmla="*/ 0 h 1"/>
                  <a:gd name="txR" fmla="*/ 315 w 315"/>
                  <a:gd name="txB" fmla="*/ 1 h 1"/>
                </a:gdLst>
                <a:ahLst/>
                <a:cxnLst>
                  <a:cxn ang="0">
                    <a:pos x="0" y="0"/>
                  </a:cxn>
                  <a:cxn ang="0">
                    <a:pos x="2147483647" y="0"/>
                  </a:cxn>
                </a:cxnLst>
                <a:rect l="txL" t="txT" r="txR" b="txB"/>
                <a:pathLst>
                  <a:path w="315" h="1">
                    <a:moveTo>
                      <a:pt x="0" y="0"/>
                    </a:moveTo>
                    <a:cubicBezTo>
                      <a:pt x="105" y="0"/>
                      <a:pt x="210" y="0"/>
                      <a:pt x="315" y="0"/>
                    </a:cubicBezTo>
                  </a:path>
                </a:pathLst>
              </a:custGeom>
              <a:solidFill>
                <a:srgbClr val="FFFFFF">
                  <a:alpha val="100000"/>
                </a:srgbClr>
              </a:solidFill>
              <a:ln w="9525">
                <a:noFill/>
              </a:ln>
            </p:spPr>
            <p:txBody>
              <a:bodyPr/>
              <a:p>
                <a:endParaRPr lang="zh-CN" altLang="en-US"/>
              </a:p>
            </p:txBody>
          </p:sp>
          <p:sp>
            <p:nvSpPr>
              <p:cNvPr id="16401" name="Freeform 8"/>
              <p:cNvSpPr/>
              <p:nvPr/>
            </p:nvSpPr>
            <p:spPr>
              <a:xfrm>
                <a:off x="14287" y="0"/>
                <a:ext cx="2476500" cy="84138"/>
              </a:xfrm>
              <a:custGeom>
                <a:avLst/>
                <a:gdLst>
                  <a:gd name="txL" fmla="*/ 0 w 321"/>
                  <a:gd name="txT" fmla="*/ 0 h 11"/>
                  <a:gd name="txR" fmla="*/ 321 w 321"/>
                  <a:gd name="txB" fmla="*/ 11 h 1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21" h="11">
                    <a:moveTo>
                      <a:pt x="5" y="9"/>
                    </a:moveTo>
                    <a:cubicBezTo>
                      <a:pt x="29" y="4"/>
                      <a:pt x="58" y="8"/>
                      <a:pt x="83" y="8"/>
                    </a:cubicBezTo>
                    <a:cubicBezTo>
                      <a:pt x="109" y="8"/>
                      <a:pt x="136" y="8"/>
                      <a:pt x="162" y="8"/>
                    </a:cubicBezTo>
                    <a:cubicBezTo>
                      <a:pt x="214" y="8"/>
                      <a:pt x="267" y="11"/>
                      <a:pt x="319" y="7"/>
                    </a:cubicBezTo>
                    <a:cubicBezTo>
                      <a:pt x="321" y="7"/>
                      <a:pt x="321" y="4"/>
                      <a:pt x="319" y="4"/>
                    </a:cubicBezTo>
                    <a:cubicBezTo>
                      <a:pt x="270" y="0"/>
                      <a:pt x="219" y="3"/>
                      <a:pt x="170" y="3"/>
                    </a:cubicBezTo>
                    <a:cubicBezTo>
                      <a:pt x="143" y="3"/>
                      <a:pt x="117" y="3"/>
                      <a:pt x="91" y="3"/>
                    </a:cubicBezTo>
                    <a:cubicBezTo>
                      <a:pt x="64" y="3"/>
                      <a:pt x="32" y="8"/>
                      <a:pt x="5" y="2"/>
                    </a:cubicBezTo>
                    <a:cubicBezTo>
                      <a:pt x="0" y="1"/>
                      <a:pt x="0" y="10"/>
                      <a:pt x="5" y="9"/>
                    </a:cubicBezTo>
                    <a:close/>
                  </a:path>
                </a:pathLst>
              </a:custGeom>
              <a:solidFill>
                <a:srgbClr val="000000">
                  <a:alpha val="100000"/>
                </a:srgbClr>
              </a:solidFill>
              <a:ln w="9525">
                <a:noFill/>
              </a:ln>
            </p:spPr>
            <p:txBody>
              <a:bodyPr/>
              <a:p>
                <a:endParaRPr lang="zh-CN" altLang="en-US"/>
              </a:p>
            </p:txBody>
          </p:sp>
          <p:sp>
            <p:nvSpPr>
              <p:cNvPr id="16402" name="Freeform 9"/>
              <p:cNvSpPr/>
              <p:nvPr/>
            </p:nvSpPr>
            <p:spPr>
              <a:xfrm>
                <a:off x="2466975" y="60325"/>
                <a:ext cx="1" cy="1520825"/>
              </a:xfrm>
              <a:custGeom>
                <a:avLst/>
                <a:gdLst>
                  <a:gd name="txL" fmla="*/ 0 w 1"/>
                  <a:gd name="txT" fmla="*/ 0 h 197"/>
                  <a:gd name="txR" fmla="*/ 1 w 1"/>
                  <a:gd name="txB" fmla="*/ 197 h 197"/>
                </a:gdLst>
                <a:ahLst/>
                <a:cxnLst>
                  <a:cxn ang="0">
                    <a:pos x="0" y="0"/>
                  </a:cxn>
                  <a:cxn ang="0">
                    <a:pos x="0" y="2147483647"/>
                  </a:cxn>
                </a:cxnLst>
                <a:rect l="txL" t="txT" r="txR" b="txB"/>
                <a:pathLst>
                  <a:path w="1" h="197">
                    <a:moveTo>
                      <a:pt x="0" y="0"/>
                    </a:moveTo>
                    <a:cubicBezTo>
                      <a:pt x="0" y="66"/>
                      <a:pt x="0" y="131"/>
                      <a:pt x="0" y="197"/>
                    </a:cubicBezTo>
                  </a:path>
                </a:pathLst>
              </a:custGeom>
              <a:solidFill>
                <a:srgbClr val="FFFFFF">
                  <a:alpha val="100000"/>
                </a:srgbClr>
              </a:solidFill>
              <a:ln w="9525">
                <a:noFill/>
              </a:ln>
            </p:spPr>
            <p:txBody>
              <a:bodyPr/>
              <a:p>
                <a:endParaRPr lang="zh-CN" altLang="en-US"/>
              </a:p>
            </p:txBody>
          </p:sp>
          <p:sp>
            <p:nvSpPr>
              <p:cNvPr id="16403" name="Freeform 10"/>
              <p:cNvSpPr/>
              <p:nvPr/>
            </p:nvSpPr>
            <p:spPr>
              <a:xfrm>
                <a:off x="2420937" y="46038"/>
                <a:ext cx="92075" cy="1549400"/>
              </a:xfrm>
              <a:custGeom>
                <a:avLst/>
                <a:gdLst>
                  <a:gd name="txL" fmla="*/ 0 w 12"/>
                  <a:gd name="txT" fmla="*/ 0 h 201"/>
                  <a:gd name="txR" fmla="*/ 12 w 12"/>
                  <a:gd name="txB" fmla="*/ 201 h 20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 h="201">
                    <a:moveTo>
                      <a:pt x="5" y="2"/>
                    </a:moveTo>
                    <a:cubicBezTo>
                      <a:pt x="2" y="33"/>
                      <a:pt x="4" y="65"/>
                      <a:pt x="4" y="97"/>
                    </a:cubicBezTo>
                    <a:cubicBezTo>
                      <a:pt x="4" y="130"/>
                      <a:pt x="0" y="166"/>
                      <a:pt x="5" y="199"/>
                    </a:cubicBezTo>
                    <a:cubicBezTo>
                      <a:pt x="5" y="201"/>
                      <a:pt x="7" y="200"/>
                      <a:pt x="7" y="199"/>
                    </a:cubicBezTo>
                    <a:cubicBezTo>
                      <a:pt x="12" y="169"/>
                      <a:pt x="9" y="135"/>
                      <a:pt x="9" y="104"/>
                    </a:cubicBezTo>
                    <a:cubicBezTo>
                      <a:pt x="8" y="70"/>
                      <a:pt x="10" y="35"/>
                      <a:pt x="7" y="2"/>
                    </a:cubicBezTo>
                    <a:cubicBezTo>
                      <a:pt x="7" y="1"/>
                      <a:pt x="5" y="0"/>
                      <a:pt x="5" y="2"/>
                    </a:cubicBezTo>
                    <a:close/>
                  </a:path>
                </a:pathLst>
              </a:custGeom>
              <a:solidFill>
                <a:srgbClr val="000000">
                  <a:alpha val="100000"/>
                </a:srgbClr>
              </a:solidFill>
              <a:ln w="9525">
                <a:noFill/>
              </a:ln>
            </p:spPr>
            <p:txBody>
              <a:bodyPr/>
              <a:p>
                <a:endParaRPr lang="zh-CN" altLang="en-US"/>
              </a:p>
            </p:txBody>
          </p:sp>
          <p:sp>
            <p:nvSpPr>
              <p:cNvPr id="16404" name="Freeform 11"/>
              <p:cNvSpPr/>
              <p:nvPr/>
            </p:nvSpPr>
            <p:spPr>
              <a:xfrm>
                <a:off x="38100" y="1519238"/>
                <a:ext cx="2428875" cy="1"/>
              </a:xfrm>
              <a:custGeom>
                <a:avLst/>
                <a:gdLst>
                  <a:gd name="txL" fmla="*/ 0 w 315"/>
                  <a:gd name="txT" fmla="*/ 0 h 1"/>
                  <a:gd name="txR" fmla="*/ 315 w 315"/>
                  <a:gd name="txB" fmla="*/ 1 h 1"/>
                </a:gdLst>
                <a:ahLst/>
                <a:cxnLst>
                  <a:cxn ang="0">
                    <a:pos x="0" y="0"/>
                  </a:cxn>
                  <a:cxn ang="0">
                    <a:pos x="2147483647" y="0"/>
                  </a:cxn>
                </a:cxnLst>
                <a:rect l="txL" t="txT" r="txR" b="txB"/>
                <a:pathLst>
                  <a:path w="315" h="1">
                    <a:moveTo>
                      <a:pt x="0" y="0"/>
                    </a:moveTo>
                    <a:cubicBezTo>
                      <a:pt x="105" y="0"/>
                      <a:pt x="210" y="0"/>
                      <a:pt x="315" y="0"/>
                    </a:cubicBezTo>
                  </a:path>
                </a:pathLst>
              </a:custGeom>
              <a:solidFill>
                <a:srgbClr val="FFFFFF">
                  <a:alpha val="100000"/>
                </a:srgbClr>
              </a:solidFill>
              <a:ln w="9525">
                <a:noFill/>
              </a:ln>
            </p:spPr>
            <p:txBody>
              <a:bodyPr/>
              <a:p>
                <a:endParaRPr lang="zh-CN" altLang="en-US"/>
              </a:p>
            </p:txBody>
          </p:sp>
          <p:sp>
            <p:nvSpPr>
              <p:cNvPr id="16405" name="Freeform 12"/>
              <p:cNvSpPr/>
              <p:nvPr/>
            </p:nvSpPr>
            <p:spPr>
              <a:xfrm>
                <a:off x="22225" y="1473200"/>
                <a:ext cx="2460625" cy="92075"/>
              </a:xfrm>
              <a:custGeom>
                <a:avLst/>
                <a:gdLst>
                  <a:gd name="txL" fmla="*/ 0 w 319"/>
                  <a:gd name="txT" fmla="*/ 0 h 12"/>
                  <a:gd name="txR" fmla="*/ 319 w 319"/>
                  <a:gd name="txB" fmla="*/ 12 h 1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19" h="12">
                    <a:moveTo>
                      <a:pt x="2" y="7"/>
                    </a:moveTo>
                    <a:cubicBezTo>
                      <a:pt x="54" y="9"/>
                      <a:pt x="107" y="9"/>
                      <a:pt x="159" y="9"/>
                    </a:cubicBezTo>
                    <a:cubicBezTo>
                      <a:pt x="186" y="9"/>
                      <a:pt x="212" y="9"/>
                      <a:pt x="238" y="9"/>
                    </a:cubicBezTo>
                    <a:cubicBezTo>
                      <a:pt x="264" y="9"/>
                      <a:pt x="292" y="12"/>
                      <a:pt x="317" y="7"/>
                    </a:cubicBezTo>
                    <a:cubicBezTo>
                      <a:pt x="318" y="7"/>
                      <a:pt x="319" y="5"/>
                      <a:pt x="317" y="4"/>
                    </a:cubicBezTo>
                    <a:cubicBezTo>
                      <a:pt x="294" y="0"/>
                      <a:pt x="269" y="3"/>
                      <a:pt x="246" y="3"/>
                    </a:cubicBezTo>
                    <a:cubicBezTo>
                      <a:pt x="220" y="3"/>
                      <a:pt x="193" y="3"/>
                      <a:pt x="167" y="3"/>
                    </a:cubicBezTo>
                    <a:cubicBezTo>
                      <a:pt x="112" y="3"/>
                      <a:pt x="57" y="2"/>
                      <a:pt x="2" y="4"/>
                    </a:cubicBezTo>
                    <a:cubicBezTo>
                      <a:pt x="0" y="4"/>
                      <a:pt x="0" y="7"/>
                      <a:pt x="2" y="7"/>
                    </a:cubicBezTo>
                    <a:close/>
                  </a:path>
                </a:pathLst>
              </a:custGeom>
              <a:solidFill>
                <a:srgbClr val="000000">
                  <a:alpha val="100000"/>
                </a:srgbClr>
              </a:solidFill>
              <a:ln w="9525">
                <a:noFill/>
              </a:ln>
            </p:spPr>
            <p:txBody>
              <a:bodyPr/>
              <a:p>
                <a:endParaRPr lang="zh-CN" altLang="en-US"/>
              </a:p>
            </p:txBody>
          </p:sp>
          <p:sp>
            <p:nvSpPr>
              <p:cNvPr id="16406" name="Freeform 13"/>
              <p:cNvSpPr/>
              <p:nvPr/>
            </p:nvSpPr>
            <p:spPr>
              <a:xfrm>
                <a:off x="38100" y="46038"/>
                <a:ext cx="1" cy="1557338"/>
              </a:xfrm>
              <a:custGeom>
                <a:avLst/>
                <a:gdLst>
                  <a:gd name="txL" fmla="*/ 0 w 1"/>
                  <a:gd name="txT" fmla="*/ 0 h 202"/>
                  <a:gd name="txR" fmla="*/ 1 w 1"/>
                  <a:gd name="txB" fmla="*/ 202 h 202"/>
                </a:gdLst>
                <a:ahLst/>
                <a:cxnLst>
                  <a:cxn ang="0">
                    <a:pos x="0" y="0"/>
                  </a:cxn>
                  <a:cxn ang="0">
                    <a:pos x="0" y="2147483647"/>
                  </a:cxn>
                </a:cxnLst>
                <a:rect l="txL" t="txT" r="txR" b="txB"/>
                <a:pathLst>
                  <a:path w="1" h="202">
                    <a:moveTo>
                      <a:pt x="0" y="0"/>
                    </a:moveTo>
                    <a:cubicBezTo>
                      <a:pt x="0" y="67"/>
                      <a:pt x="0" y="134"/>
                      <a:pt x="0" y="202"/>
                    </a:cubicBezTo>
                  </a:path>
                </a:pathLst>
              </a:custGeom>
              <a:solidFill>
                <a:srgbClr val="FFFFFF">
                  <a:alpha val="100000"/>
                </a:srgbClr>
              </a:solidFill>
              <a:ln w="9525">
                <a:noFill/>
              </a:ln>
            </p:spPr>
            <p:txBody>
              <a:bodyPr/>
              <a:p>
                <a:endParaRPr lang="zh-CN" altLang="en-US"/>
              </a:p>
            </p:txBody>
          </p:sp>
          <p:sp>
            <p:nvSpPr>
              <p:cNvPr id="16407" name="Freeform 14"/>
              <p:cNvSpPr/>
              <p:nvPr/>
            </p:nvSpPr>
            <p:spPr>
              <a:xfrm>
                <a:off x="0" y="14288"/>
                <a:ext cx="68263" cy="1597025"/>
              </a:xfrm>
              <a:custGeom>
                <a:avLst/>
                <a:gdLst>
                  <a:gd name="txL" fmla="*/ 0 w 9"/>
                  <a:gd name="txT" fmla="*/ 0 h 207"/>
                  <a:gd name="txR" fmla="*/ 9 w 9"/>
                  <a:gd name="txB" fmla="*/ 207 h 20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 h="207">
                    <a:moveTo>
                      <a:pt x="1" y="5"/>
                    </a:moveTo>
                    <a:cubicBezTo>
                      <a:pt x="5" y="21"/>
                      <a:pt x="2" y="41"/>
                      <a:pt x="2" y="58"/>
                    </a:cubicBezTo>
                    <a:cubicBezTo>
                      <a:pt x="2" y="74"/>
                      <a:pt x="2" y="89"/>
                      <a:pt x="2" y="105"/>
                    </a:cubicBezTo>
                    <a:cubicBezTo>
                      <a:pt x="2" y="138"/>
                      <a:pt x="1" y="172"/>
                      <a:pt x="4" y="206"/>
                    </a:cubicBezTo>
                    <a:cubicBezTo>
                      <a:pt x="4" y="207"/>
                      <a:pt x="6" y="207"/>
                      <a:pt x="6" y="206"/>
                    </a:cubicBezTo>
                    <a:cubicBezTo>
                      <a:pt x="8" y="175"/>
                      <a:pt x="8" y="144"/>
                      <a:pt x="8" y="113"/>
                    </a:cubicBezTo>
                    <a:cubicBezTo>
                      <a:pt x="8" y="97"/>
                      <a:pt x="8" y="82"/>
                      <a:pt x="7" y="66"/>
                    </a:cubicBezTo>
                    <a:cubicBezTo>
                      <a:pt x="7" y="47"/>
                      <a:pt x="4" y="24"/>
                      <a:pt x="8" y="5"/>
                    </a:cubicBezTo>
                    <a:cubicBezTo>
                      <a:pt x="9" y="0"/>
                      <a:pt x="0" y="0"/>
                      <a:pt x="1" y="5"/>
                    </a:cubicBezTo>
                    <a:close/>
                  </a:path>
                </a:pathLst>
              </a:custGeom>
              <a:solidFill>
                <a:srgbClr val="000000">
                  <a:alpha val="100000"/>
                </a:srgbClr>
              </a:solidFill>
              <a:ln w="9525">
                <a:noFill/>
              </a:ln>
            </p:spPr>
            <p:txBody>
              <a:bodyPr/>
              <a:p>
                <a:endParaRPr lang="zh-CN" altLang="en-US"/>
              </a:p>
            </p:txBody>
          </p:sp>
          <p:sp>
            <p:nvSpPr>
              <p:cNvPr id="16408" name="Freeform 15"/>
              <p:cNvSpPr/>
              <p:nvPr/>
            </p:nvSpPr>
            <p:spPr>
              <a:xfrm>
                <a:off x="985837" y="685800"/>
                <a:ext cx="177800" cy="223838"/>
              </a:xfrm>
              <a:custGeom>
                <a:avLst/>
                <a:gdLst>
                  <a:gd name="txL" fmla="*/ 0 w 23"/>
                  <a:gd name="txT" fmla="*/ 0 h 29"/>
                  <a:gd name="txR" fmla="*/ 23 w 23"/>
                  <a:gd name="txB" fmla="*/ 29 h 29"/>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Lst>
                <a:rect l="txL" t="txT" r="txR" b="txB"/>
                <a:pathLst>
                  <a:path w="23" h="29">
                    <a:moveTo>
                      <a:pt x="22" y="8"/>
                    </a:moveTo>
                    <a:cubicBezTo>
                      <a:pt x="22" y="2"/>
                      <a:pt x="15" y="0"/>
                      <a:pt x="10" y="2"/>
                    </a:cubicBezTo>
                    <a:cubicBezTo>
                      <a:pt x="7" y="3"/>
                      <a:pt x="5" y="5"/>
                      <a:pt x="3" y="7"/>
                    </a:cubicBezTo>
                    <a:cubicBezTo>
                      <a:pt x="1" y="9"/>
                      <a:pt x="0" y="12"/>
                      <a:pt x="0" y="15"/>
                    </a:cubicBezTo>
                    <a:cubicBezTo>
                      <a:pt x="1" y="15"/>
                      <a:pt x="2" y="15"/>
                      <a:pt x="2" y="16"/>
                    </a:cubicBezTo>
                    <a:cubicBezTo>
                      <a:pt x="2" y="24"/>
                      <a:pt x="10" y="29"/>
                      <a:pt x="17" y="23"/>
                    </a:cubicBezTo>
                    <a:cubicBezTo>
                      <a:pt x="21" y="19"/>
                      <a:pt x="23" y="13"/>
                      <a:pt x="22" y="8"/>
                    </a:cubicBezTo>
                    <a:close/>
                  </a:path>
                </a:pathLst>
              </a:custGeom>
              <a:solidFill>
                <a:srgbClr val="FFFFFF">
                  <a:alpha val="100000"/>
                </a:srgbClr>
              </a:solidFill>
              <a:ln w="9525">
                <a:noFill/>
              </a:ln>
            </p:spPr>
            <p:txBody>
              <a:bodyPr/>
              <a:p>
                <a:endParaRPr lang="zh-CN" altLang="en-US"/>
              </a:p>
            </p:txBody>
          </p:sp>
          <p:sp>
            <p:nvSpPr>
              <p:cNvPr id="16409" name="Freeform 16"/>
              <p:cNvSpPr/>
              <p:nvPr/>
            </p:nvSpPr>
            <p:spPr>
              <a:xfrm>
                <a:off x="1657350" y="400050"/>
                <a:ext cx="1" cy="1"/>
              </a:xfrm>
              <a:custGeom>
                <a:avLst/>
                <a:gdLst>
                  <a:gd name="txL" fmla="*/ 0 w 1"/>
                  <a:gd name="txT" fmla="*/ 0 h 1"/>
                  <a:gd name="txR" fmla="*/ 1 w 1"/>
                  <a:gd name="txB" fmla="*/ 1 h 1"/>
                </a:gdLst>
                <a:ahLst/>
                <a:cxnLst>
                  <a:cxn ang="0">
                    <a:pos x="0" y="0"/>
                  </a:cxn>
                  <a:cxn ang="0">
                    <a:pos x="0" y="0"/>
                  </a:cxn>
                  <a:cxn ang="0">
                    <a:pos x="0" y="0"/>
                  </a:cxn>
                  <a:cxn ang="0">
                    <a:pos x="0" y="0"/>
                  </a:cxn>
                </a:cxnLst>
                <a:rect l="txL" t="txT" r="txR" b="txB"/>
                <a:pathLst>
                  <a:path w="1" h="1">
                    <a:moveTo>
                      <a:pt x="0" y="0"/>
                    </a:moveTo>
                    <a:cubicBezTo>
                      <a:pt x="0" y="0"/>
                      <a:pt x="0" y="0"/>
                      <a:pt x="0" y="0"/>
                    </a:cubicBezTo>
                    <a:cubicBezTo>
                      <a:pt x="0" y="0"/>
                      <a:pt x="0" y="0"/>
                      <a:pt x="0" y="0"/>
                    </a:cubicBezTo>
                    <a:cubicBezTo>
                      <a:pt x="0" y="0"/>
                      <a:pt x="0" y="0"/>
                      <a:pt x="0" y="0"/>
                    </a:cubicBezTo>
                    <a:close/>
                  </a:path>
                </a:pathLst>
              </a:custGeom>
              <a:solidFill>
                <a:srgbClr val="FFFFFF">
                  <a:alpha val="100000"/>
                </a:srgbClr>
              </a:solidFill>
              <a:ln w="9525">
                <a:noFill/>
              </a:ln>
            </p:spPr>
            <p:txBody>
              <a:bodyPr/>
              <a:p>
                <a:endParaRPr lang="zh-CN" altLang="en-US"/>
              </a:p>
            </p:txBody>
          </p:sp>
          <p:sp>
            <p:nvSpPr>
              <p:cNvPr id="16410" name="Freeform 17"/>
              <p:cNvSpPr/>
              <p:nvPr/>
            </p:nvSpPr>
            <p:spPr>
              <a:xfrm>
                <a:off x="1379537" y="925513"/>
                <a:ext cx="161925" cy="238125"/>
              </a:xfrm>
              <a:custGeom>
                <a:avLst/>
                <a:gdLst>
                  <a:gd name="txL" fmla="*/ 0 w 21"/>
                  <a:gd name="txT" fmla="*/ 0 h 31"/>
                  <a:gd name="txR" fmla="*/ 21 w 21"/>
                  <a:gd name="txB" fmla="*/ 31 h 3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1" h="31">
                    <a:moveTo>
                      <a:pt x="1" y="13"/>
                    </a:moveTo>
                    <a:cubicBezTo>
                      <a:pt x="0" y="15"/>
                      <a:pt x="0" y="18"/>
                      <a:pt x="1" y="21"/>
                    </a:cubicBezTo>
                    <a:cubicBezTo>
                      <a:pt x="1" y="22"/>
                      <a:pt x="1" y="25"/>
                      <a:pt x="2" y="27"/>
                    </a:cubicBezTo>
                    <a:cubicBezTo>
                      <a:pt x="6" y="30"/>
                      <a:pt x="11" y="31"/>
                      <a:pt x="16" y="28"/>
                    </a:cubicBezTo>
                    <a:cubicBezTo>
                      <a:pt x="21" y="23"/>
                      <a:pt x="19" y="14"/>
                      <a:pt x="16" y="9"/>
                    </a:cubicBezTo>
                    <a:cubicBezTo>
                      <a:pt x="11" y="0"/>
                      <a:pt x="3" y="6"/>
                      <a:pt x="1" y="13"/>
                    </a:cubicBezTo>
                    <a:close/>
                  </a:path>
                </a:pathLst>
              </a:custGeom>
              <a:solidFill>
                <a:srgbClr val="FFFFFF">
                  <a:alpha val="100000"/>
                </a:srgbClr>
              </a:solidFill>
              <a:ln w="9525">
                <a:noFill/>
              </a:ln>
            </p:spPr>
            <p:txBody>
              <a:bodyPr/>
              <a:p>
                <a:endParaRPr lang="zh-CN" altLang="en-US"/>
              </a:p>
            </p:txBody>
          </p:sp>
          <p:sp>
            <p:nvSpPr>
              <p:cNvPr id="16411" name="Freeform 18"/>
              <p:cNvSpPr/>
              <p:nvPr/>
            </p:nvSpPr>
            <p:spPr>
              <a:xfrm>
                <a:off x="423862" y="585788"/>
                <a:ext cx="130175" cy="153988"/>
              </a:xfrm>
              <a:custGeom>
                <a:avLst/>
                <a:gdLst>
                  <a:gd name="txL" fmla="*/ 0 w 17"/>
                  <a:gd name="txT" fmla="*/ 0 h 20"/>
                  <a:gd name="txR" fmla="*/ 17 w 17"/>
                  <a:gd name="txB" fmla="*/ 20 h 20"/>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17" h="20">
                    <a:moveTo>
                      <a:pt x="8" y="1"/>
                    </a:moveTo>
                    <a:cubicBezTo>
                      <a:pt x="6" y="2"/>
                      <a:pt x="3" y="4"/>
                      <a:pt x="1" y="4"/>
                    </a:cubicBezTo>
                    <a:cubicBezTo>
                      <a:pt x="1" y="4"/>
                      <a:pt x="0" y="4"/>
                      <a:pt x="0" y="4"/>
                    </a:cubicBezTo>
                    <a:cubicBezTo>
                      <a:pt x="2" y="9"/>
                      <a:pt x="3" y="15"/>
                      <a:pt x="3" y="20"/>
                    </a:cubicBezTo>
                    <a:cubicBezTo>
                      <a:pt x="4" y="20"/>
                      <a:pt x="5" y="19"/>
                      <a:pt x="6" y="19"/>
                    </a:cubicBezTo>
                    <a:cubicBezTo>
                      <a:pt x="10" y="17"/>
                      <a:pt x="17" y="12"/>
                      <a:pt x="17" y="7"/>
                    </a:cubicBezTo>
                    <a:cubicBezTo>
                      <a:pt x="17" y="1"/>
                      <a:pt x="12" y="0"/>
                      <a:pt x="8" y="1"/>
                    </a:cubicBezTo>
                    <a:close/>
                  </a:path>
                </a:pathLst>
              </a:custGeom>
              <a:solidFill>
                <a:srgbClr val="FFFFFF">
                  <a:alpha val="100000"/>
                </a:srgbClr>
              </a:solidFill>
              <a:ln w="9525">
                <a:noFill/>
              </a:ln>
            </p:spPr>
            <p:txBody>
              <a:bodyPr/>
              <a:p>
                <a:endParaRPr lang="zh-CN" altLang="en-US"/>
              </a:p>
            </p:txBody>
          </p:sp>
          <p:sp>
            <p:nvSpPr>
              <p:cNvPr id="16412" name="Freeform 19"/>
              <p:cNvSpPr/>
              <p:nvPr/>
            </p:nvSpPr>
            <p:spPr>
              <a:xfrm>
                <a:off x="639762" y="431800"/>
                <a:ext cx="84138" cy="138113"/>
              </a:xfrm>
              <a:custGeom>
                <a:avLst/>
                <a:gdLst>
                  <a:gd name="txL" fmla="*/ 0 w 11"/>
                  <a:gd name="txT" fmla="*/ 0 h 18"/>
                  <a:gd name="txR" fmla="*/ 11 w 11"/>
                  <a:gd name="txB" fmla="*/ 18 h 18"/>
                </a:gdLst>
                <a:ahLst/>
                <a:cxnLst>
                  <a:cxn ang="0">
                    <a:pos x="2147483647" y="2147483647"/>
                  </a:cxn>
                  <a:cxn ang="0">
                    <a:pos x="2147483647" y="2147483647"/>
                  </a:cxn>
                  <a:cxn ang="0">
                    <a:pos x="0" y="0"/>
                  </a:cxn>
                  <a:cxn ang="0">
                    <a:pos x="2147483647" y="2147483647"/>
                  </a:cxn>
                  <a:cxn ang="0">
                    <a:pos x="2147483647" y="2147483647"/>
                  </a:cxn>
                </a:cxnLst>
                <a:rect l="txL" t="txT" r="txR" b="txB"/>
                <a:pathLst>
                  <a:path w="11" h="18">
                    <a:moveTo>
                      <a:pt x="11" y="12"/>
                    </a:moveTo>
                    <a:cubicBezTo>
                      <a:pt x="11" y="12"/>
                      <a:pt x="11" y="12"/>
                      <a:pt x="11" y="11"/>
                    </a:cubicBezTo>
                    <a:cubicBezTo>
                      <a:pt x="7" y="7"/>
                      <a:pt x="4" y="4"/>
                      <a:pt x="0" y="0"/>
                    </a:cubicBezTo>
                    <a:cubicBezTo>
                      <a:pt x="2" y="6"/>
                      <a:pt x="3" y="12"/>
                      <a:pt x="4" y="18"/>
                    </a:cubicBezTo>
                    <a:cubicBezTo>
                      <a:pt x="6" y="16"/>
                      <a:pt x="8" y="13"/>
                      <a:pt x="11" y="12"/>
                    </a:cubicBezTo>
                    <a:close/>
                  </a:path>
                </a:pathLst>
              </a:custGeom>
              <a:solidFill>
                <a:srgbClr val="FFFFFF">
                  <a:alpha val="100000"/>
                </a:srgbClr>
              </a:solidFill>
              <a:ln w="9525">
                <a:noFill/>
              </a:ln>
            </p:spPr>
            <p:txBody>
              <a:bodyPr/>
              <a:p>
                <a:endParaRPr lang="zh-CN" altLang="en-US"/>
              </a:p>
            </p:txBody>
          </p:sp>
          <p:sp>
            <p:nvSpPr>
              <p:cNvPr id="16413" name="Freeform 20"/>
              <p:cNvSpPr/>
              <p:nvPr/>
            </p:nvSpPr>
            <p:spPr>
              <a:xfrm>
                <a:off x="269875" y="1433513"/>
                <a:ext cx="38100" cy="7938"/>
              </a:xfrm>
              <a:custGeom>
                <a:avLst/>
                <a:gdLst>
                  <a:gd name="txL" fmla="*/ 0 w 5"/>
                  <a:gd name="txT" fmla="*/ 0 h 1"/>
                  <a:gd name="txR" fmla="*/ 5 w 5"/>
                  <a:gd name="txB" fmla="*/ 1 h 1"/>
                </a:gdLst>
                <a:ahLst/>
                <a:cxnLst>
                  <a:cxn ang="0">
                    <a:pos x="0" y="0"/>
                  </a:cxn>
                  <a:cxn ang="0">
                    <a:pos x="0" y="2147483647"/>
                  </a:cxn>
                  <a:cxn ang="0">
                    <a:pos x="2147483647" y="2147483647"/>
                  </a:cxn>
                  <a:cxn ang="0">
                    <a:pos x="2147483647" y="0"/>
                  </a:cxn>
                  <a:cxn ang="0">
                    <a:pos x="0" y="0"/>
                  </a:cxn>
                </a:cxnLst>
                <a:rect l="txL" t="txT" r="txR" b="txB"/>
                <a:pathLst>
                  <a:path w="5" h="1">
                    <a:moveTo>
                      <a:pt x="0" y="0"/>
                    </a:moveTo>
                    <a:cubicBezTo>
                      <a:pt x="0" y="0"/>
                      <a:pt x="0" y="1"/>
                      <a:pt x="0" y="1"/>
                    </a:cubicBezTo>
                    <a:cubicBezTo>
                      <a:pt x="5" y="1"/>
                      <a:pt x="5" y="1"/>
                      <a:pt x="5" y="1"/>
                    </a:cubicBezTo>
                    <a:cubicBezTo>
                      <a:pt x="5" y="1"/>
                      <a:pt x="5" y="0"/>
                      <a:pt x="5" y="0"/>
                    </a:cubicBezTo>
                    <a:cubicBezTo>
                      <a:pt x="4" y="0"/>
                      <a:pt x="2" y="0"/>
                      <a:pt x="0" y="0"/>
                    </a:cubicBezTo>
                    <a:close/>
                  </a:path>
                </a:pathLst>
              </a:custGeom>
              <a:solidFill>
                <a:srgbClr val="FFFFFF">
                  <a:alpha val="100000"/>
                </a:srgbClr>
              </a:solidFill>
              <a:ln w="9525">
                <a:noFill/>
              </a:ln>
            </p:spPr>
            <p:txBody>
              <a:bodyPr/>
              <a:p>
                <a:endParaRPr lang="zh-CN" altLang="en-US"/>
              </a:p>
            </p:txBody>
          </p:sp>
          <p:sp>
            <p:nvSpPr>
              <p:cNvPr id="16414" name="Freeform 21"/>
              <p:cNvSpPr/>
              <p:nvPr/>
            </p:nvSpPr>
            <p:spPr>
              <a:xfrm>
                <a:off x="346075" y="431800"/>
                <a:ext cx="161925" cy="153988"/>
              </a:xfrm>
              <a:custGeom>
                <a:avLst/>
                <a:gdLst>
                  <a:gd name="txL" fmla="*/ 0 w 21"/>
                  <a:gd name="txT" fmla="*/ 0 h 20"/>
                  <a:gd name="txR" fmla="*/ 21 w 21"/>
                  <a:gd name="txB" fmla="*/ 20 h 20"/>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21" h="20">
                    <a:moveTo>
                      <a:pt x="20" y="7"/>
                    </a:moveTo>
                    <a:cubicBezTo>
                      <a:pt x="19" y="0"/>
                      <a:pt x="6" y="5"/>
                      <a:pt x="0" y="7"/>
                    </a:cubicBezTo>
                    <a:cubicBezTo>
                      <a:pt x="3" y="11"/>
                      <a:pt x="6" y="15"/>
                      <a:pt x="8" y="20"/>
                    </a:cubicBezTo>
                    <a:cubicBezTo>
                      <a:pt x="8" y="20"/>
                      <a:pt x="8" y="20"/>
                      <a:pt x="9" y="20"/>
                    </a:cubicBezTo>
                    <a:cubicBezTo>
                      <a:pt x="10" y="18"/>
                      <a:pt x="13" y="17"/>
                      <a:pt x="16" y="16"/>
                    </a:cubicBezTo>
                    <a:cubicBezTo>
                      <a:pt x="19" y="14"/>
                      <a:pt x="21" y="11"/>
                      <a:pt x="20" y="7"/>
                    </a:cubicBezTo>
                    <a:close/>
                  </a:path>
                </a:pathLst>
              </a:custGeom>
              <a:solidFill>
                <a:srgbClr val="FFFFFF">
                  <a:alpha val="100000"/>
                </a:srgbClr>
              </a:solidFill>
              <a:ln w="9525">
                <a:noFill/>
              </a:ln>
            </p:spPr>
            <p:txBody>
              <a:bodyPr/>
              <a:p>
                <a:endParaRPr lang="zh-CN" altLang="en-US"/>
              </a:p>
            </p:txBody>
          </p:sp>
          <p:sp>
            <p:nvSpPr>
              <p:cNvPr id="16415" name="Freeform 22"/>
              <p:cNvSpPr/>
              <p:nvPr/>
            </p:nvSpPr>
            <p:spPr>
              <a:xfrm>
                <a:off x="1633537" y="823913"/>
                <a:ext cx="147638" cy="231775"/>
              </a:xfrm>
              <a:custGeom>
                <a:avLst/>
                <a:gdLst>
                  <a:gd name="txL" fmla="*/ 0 w 19"/>
                  <a:gd name="txT" fmla="*/ 0 h 30"/>
                  <a:gd name="txR" fmla="*/ 19 w 19"/>
                  <a:gd name="txB" fmla="*/ 30 h 30"/>
                </a:gdLst>
                <a:ahLst/>
                <a:cxnLst>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Lst>
                <a:rect l="txL" t="txT" r="txR" b="txB"/>
                <a:pathLst>
                  <a:path w="19" h="30">
                    <a:moveTo>
                      <a:pt x="3" y="25"/>
                    </a:moveTo>
                    <a:cubicBezTo>
                      <a:pt x="4" y="25"/>
                      <a:pt x="3" y="27"/>
                      <a:pt x="2" y="26"/>
                    </a:cubicBezTo>
                    <a:cubicBezTo>
                      <a:pt x="3" y="28"/>
                      <a:pt x="5" y="28"/>
                      <a:pt x="7" y="29"/>
                    </a:cubicBezTo>
                    <a:cubicBezTo>
                      <a:pt x="14" y="30"/>
                      <a:pt x="19" y="21"/>
                      <a:pt x="17" y="14"/>
                    </a:cubicBezTo>
                    <a:cubicBezTo>
                      <a:pt x="14" y="0"/>
                      <a:pt x="1" y="10"/>
                      <a:pt x="0" y="19"/>
                    </a:cubicBezTo>
                    <a:cubicBezTo>
                      <a:pt x="0" y="20"/>
                      <a:pt x="0" y="22"/>
                      <a:pt x="1" y="23"/>
                    </a:cubicBezTo>
                    <a:cubicBezTo>
                      <a:pt x="1" y="24"/>
                      <a:pt x="2" y="25"/>
                      <a:pt x="3" y="25"/>
                    </a:cubicBezTo>
                    <a:close/>
                  </a:path>
                </a:pathLst>
              </a:custGeom>
              <a:solidFill>
                <a:srgbClr val="FFFFFF">
                  <a:alpha val="100000"/>
                </a:srgbClr>
              </a:solidFill>
              <a:ln w="9525">
                <a:noFill/>
              </a:ln>
            </p:spPr>
            <p:txBody>
              <a:bodyPr/>
              <a:p>
                <a:endParaRPr lang="zh-CN" altLang="en-US"/>
              </a:p>
            </p:txBody>
          </p:sp>
          <p:sp>
            <p:nvSpPr>
              <p:cNvPr id="16416" name="Freeform 23"/>
              <p:cNvSpPr>
                <a:spLocks noEditPoints="1"/>
              </p:cNvSpPr>
              <p:nvPr/>
            </p:nvSpPr>
            <p:spPr>
              <a:xfrm>
                <a:off x="1487487" y="307975"/>
                <a:ext cx="361950" cy="300038"/>
              </a:xfrm>
              <a:custGeom>
                <a:avLst/>
                <a:gdLst>
                  <a:gd name="txL" fmla="*/ 0 w 47"/>
                  <a:gd name="txT" fmla="*/ 0 h 39"/>
                  <a:gd name="txR" fmla="*/ 47 w 47"/>
                  <a:gd name="txB" fmla="*/ 39 h 3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7" h="39">
                    <a:moveTo>
                      <a:pt x="43" y="22"/>
                    </a:moveTo>
                    <a:cubicBezTo>
                      <a:pt x="47" y="14"/>
                      <a:pt x="42" y="4"/>
                      <a:pt x="33" y="2"/>
                    </a:cubicBezTo>
                    <a:cubicBezTo>
                      <a:pt x="27" y="0"/>
                      <a:pt x="20" y="2"/>
                      <a:pt x="15" y="6"/>
                    </a:cubicBezTo>
                    <a:cubicBezTo>
                      <a:pt x="15" y="6"/>
                      <a:pt x="16" y="7"/>
                      <a:pt x="15" y="8"/>
                    </a:cubicBezTo>
                    <a:cubicBezTo>
                      <a:pt x="0" y="23"/>
                      <a:pt x="35" y="39"/>
                      <a:pt x="43" y="22"/>
                    </a:cubicBezTo>
                    <a:close/>
                    <a:moveTo>
                      <a:pt x="31" y="7"/>
                    </a:moveTo>
                    <a:cubicBezTo>
                      <a:pt x="31" y="6"/>
                      <a:pt x="32" y="6"/>
                      <a:pt x="32" y="6"/>
                    </a:cubicBezTo>
                    <a:cubicBezTo>
                      <a:pt x="33" y="6"/>
                      <a:pt x="34" y="6"/>
                      <a:pt x="35" y="7"/>
                    </a:cubicBezTo>
                    <a:cubicBezTo>
                      <a:pt x="35" y="7"/>
                      <a:pt x="35" y="7"/>
                      <a:pt x="35" y="7"/>
                    </a:cubicBezTo>
                    <a:cubicBezTo>
                      <a:pt x="35" y="8"/>
                      <a:pt x="36" y="8"/>
                      <a:pt x="36" y="9"/>
                    </a:cubicBezTo>
                    <a:cubicBezTo>
                      <a:pt x="36" y="10"/>
                      <a:pt x="36" y="11"/>
                      <a:pt x="35" y="12"/>
                    </a:cubicBezTo>
                    <a:cubicBezTo>
                      <a:pt x="34" y="12"/>
                      <a:pt x="34" y="13"/>
                      <a:pt x="33" y="13"/>
                    </a:cubicBezTo>
                    <a:cubicBezTo>
                      <a:pt x="33" y="13"/>
                      <a:pt x="33" y="13"/>
                      <a:pt x="33" y="13"/>
                    </a:cubicBezTo>
                    <a:cubicBezTo>
                      <a:pt x="33" y="13"/>
                      <a:pt x="33" y="13"/>
                      <a:pt x="33" y="13"/>
                    </a:cubicBezTo>
                    <a:cubicBezTo>
                      <a:pt x="29" y="14"/>
                      <a:pt x="27" y="8"/>
                      <a:pt x="31" y="7"/>
                    </a:cubicBezTo>
                    <a:close/>
                    <a:moveTo>
                      <a:pt x="20" y="13"/>
                    </a:moveTo>
                    <a:cubicBezTo>
                      <a:pt x="19" y="12"/>
                      <a:pt x="18" y="11"/>
                      <a:pt x="19" y="10"/>
                    </a:cubicBezTo>
                    <a:cubicBezTo>
                      <a:pt x="19" y="10"/>
                      <a:pt x="19" y="10"/>
                      <a:pt x="19" y="10"/>
                    </a:cubicBezTo>
                    <a:cubicBezTo>
                      <a:pt x="20" y="9"/>
                      <a:pt x="21" y="9"/>
                      <a:pt x="21" y="9"/>
                    </a:cubicBezTo>
                    <a:cubicBezTo>
                      <a:pt x="22" y="9"/>
                      <a:pt x="22" y="9"/>
                      <a:pt x="22" y="9"/>
                    </a:cubicBezTo>
                    <a:cubicBezTo>
                      <a:pt x="23" y="9"/>
                      <a:pt x="23" y="11"/>
                      <a:pt x="23" y="12"/>
                    </a:cubicBezTo>
                    <a:cubicBezTo>
                      <a:pt x="23" y="12"/>
                      <a:pt x="22" y="13"/>
                      <a:pt x="21" y="13"/>
                    </a:cubicBezTo>
                    <a:cubicBezTo>
                      <a:pt x="21" y="13"/>
                      <a:pt x="20" y="13"/>
                      <a:pt x="20" y="13"/>
                    </a:cubicBezTo>
                    <a:close/>
                    <a:moveTo>
                      <a:pt x="31" y="24"/>
                    </a:moveTo>
                    <a:cubicBezTo>
                      <a:pt x="28" y="25"/>
                      <a:pt x="25" y="24"/>
                      <a:pt x="22" y="22"/>
                    </a:cubicBezTo>
                    <a:cubicBezTo>
                      <a:pt x="21" y="21"/>
                      <a:pt x="22" y="19"/>
                      <a:pt x="23" y="20"/>
                    </a:cubicBezTo>
                    <a:cubicBezTo>
                      <a:pt x="25" y="21"/>
                      <a:pt x="27" y="21"/>
                      <a:pt x="29" y="21"/>
                    </a:cubicBezTo>
                    <a:cubicBezTo>
                      <a:pt x="31" y="20"/>
                      <a:pt x="32" y="19"/>
                      <a:pt x="33" y="17"/>
                    </a:cubicBezTo>
                    <a:cubicBezTo>
                      <a:pt x="35" y="16"/>
                      <a:pt x="36" y="17"/>
                      <a:pt x="36" y="19"/>
                    </a:cubicBezTo>
                    <a:cubicBezTo>
                      <a:pt x="37" y="22"/>
                      <a:pt x="33" y="24"/>
                      <a:pt x="31" y="24"/>
                    </a:cubicBezTo>
                    <a:close/>
                  </a:path>
                </a:pathLst>
              </a:custGeom>
              <a:solidFill>
                <a:srgbClr val="FFFFFF">
                  <a:alpha val="100000"/>
                </a:srgbClr>
              </a:solidFill>
              <a:ln w="9525">
                <a:noFill/>
              </a:ln>
            </p:spPr>
            <p:txBody>
              <a:bodyPr/>
              <a:p>
                <a:endParaRPr lang="zh-CN" altLang="en-US"/>
              </a:p>
            </p:txBody>
          </p:sp>
          <p:sp>
            <p:nvSpPr>
              <p:cNvPr id="16417" name="Freeform 24"/>
              <p:cNvSpPr>
                <a:spLocks noEditPoints="1"/>
              </p:cNvSpPr>
              <p:nvPr/>
            </p:nvSpPr>
            <p:spPr>
              <a:xfrm>
                <a:off x="107950" y="107950"/>
                <a:ext cx="2259013" cy="1411288"/>
              </a:xfrm>
              <a:custGeom>
                <a:avLst/>
                <a:gdLst>
                  <a:gd name="txL" fmla="*/ 0 w 293"/>
                  <a:gd name="txT" fmla="*/ 0 h 183"/>
                  <a:gd name="txR" fmla="*/ 293 w 293"/>
                  <a:gd name="txB" fmla="*/ 183 h 183"/>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93" h="183">
                    <a:moveTo>
                      <a:pt x="0" y="0"/>
                    </a:moveTo>
                    <a:cubicBezTo>
                      <a:pt x="0" y="183"/>
                      <a:pt x="0" y="183"/>
                      <a:pt x="0" y="183"/>
                    </a:cubicBezTo>
                    <a:cubicBezTo>
                      <a:pt x="293" y="183"/>
                      <a:pt x="293" y="183"/>
                      <a:pt x="293" y="183"/>
                    </a:cubicBezTo>
                    <a:cubicBezTo>
                      <a:pt x="293" y="0"/>
                      <a:pt x="293" y="0"/>
                      <a:pt x="293" y="0"/>
                    </a:cubicBezTo>
                    <a:lnTo>
                      <a:pt x="0" y="0"/>
                    </a:lnTo>
                    <a:close/>
                    <a:moveTo>
                      <a:pt x="250" y="79"/>
                    </a:moveTo>
                    <a:cubicBezTo>
                      <a:pt x="252" y="85"/>
                      <a:pt x="256" y="90"/>
                      <a:pt x="258" y="95"/>
                    </a:cubicBezTo>
                    <a:cubicBezTo>
                      <a:pt x="259" y="99"/>
                      <a:pt x="261" y="104"/>
                      <a:pt x="259" y="108"/>
                    </a:cubicBezTo>
                    <a:cubicBezTo>
                      <a:pt x="258" y="109"/>
                      <a:pt x="257" y="109"/>
                      <a:pt x="256" y="108"/>
                    </a:cubicBezTo>
                    <a:cubicBezTo>
                      <a:pt x="254" y="104"/>
                      <a:pt x="254" y="100"/>
                      <a:pt x="253" y="96"/>
                    </a:cubicBezTo>
                    <a:cubicBezTo>
                      <a:pt x="253" y="94"/>
                      <a:pt x="252" y="92"/>
                      <a:pt x="251" y="90"/>
                    </a:cubicBezTo>
                    <a:cubicBezTo>
                      <a:pt x="249" y="87"/>
                      <a:pt x="249" y="85"/>
                      <a:pt x="245" y="83"/>
                    </a:cubicBezTo>
                    <a:cubicBezTo>
                      <a:pt x="239" y="80"/>
                      <a:pt x="249" y="73"/>
                      <a:pt x="250" y="79"/>
                    </a:cubicBezTo>
                    <a:close/>
                    <a:moveTo>
                      <a:pt x="261" y="117"/>
                    </a:moveTo>
                    <a:cubicBezTo>
                      <a:pt x="258" y="118"/>
                      <a:pt x="255" y="114"/>
                      <a:pt x="258" y="112"/>
                    </a:cubicBezTo>
                    <a:cubicBezTo>
                      <a:pt x="259" y="112"/>
                      <a:pt x="259" y="112"/>
                      <a:pt x="260" y="112"/>
                    </a:cubicBezTo>
                    <a:cubicBezTo>
                      <a:pt x="262" y="112"/>
                      <a:pt x="263" y="116"/>
                      <a:pt x="261" y="117"/>
                    </a:cubicBezTo>
                    <a:close/>
                    <a:moveTo>
                      <a:pt x="238" y="113"/>
                    </a:moveTo>
                    <a:cubicBezTo>
                      <a:pt x="241" y="111"/>
                      <a:pt x="244" y="109"/>
                      <a:pt x="247" y="110"/>
                    </a:cubicBezTo>
                    <a:cubicBezTo>
                      <a:pt x="248" y="111"/>
                      <a:pt x="249" y="111"/>
                      <a:pt x="248" y="112"/>
                    </a:cubicBezTo>
                    <a:cubicBezTo>
                      <a:pt x="246" y="116"/>
                      <a:pt x="241" y="117"/>
                      <a:pt x="237" y="119"/>
                    </a:cubicBezTo>
                    <a:cubicBezTo>
                      <a:pt x="234" y="121"/>
                      <a:pt x="230" y="125"/>
                      <a:pt x="227" y="123"/>
                    </a:cubicBezTo>
                    <a:cubicBezTo>
                      <a:pt x="226" y="123"/>
                      <a:pt x="225" y="122"/>
                      <a:pt x="225" y="121"/>
                    </a:cubicBezTo>
                    <a:cubicBezTo>
                      <a:pt x="225" y="117"/>
                      <a:pt x="226" y="112"/>
                      <a:pt x="226" y="108"/>
                    </a:cubicBezTo>
                    <a:cubicBezTo>
                      <a:pt x="226" y="102"/>
                      <a:pt x="223" y="97"/>
                      <a:pt x="223" y="92"/>
                    </a:cubicBezTo>
                    <a:cubicBezTo>
                      <a:pt x="223" y="91"/>
                      <a:pt x="224" y="91"/>
                      <a:pt x="224" y="91"/>
                    </a:cubicBezTo>
                    <a:cubicBezTo>
                      <a:pt x="233" y="97"/>
                      <a:pt x="231" y="108"/>
                      <a:pt x="231" y="117"/>
                    </a:cubicBezTo>
                    <a:cubicBezTo>
                      <a:pt x="233" y="115"/>
                      <a:pt x="237" y="113"/>
                      <a:pt x="238" y="113"/>
                    </a:cubicBezTo>
                    <a:close/>
                    <a:moveTo>
                      <a:pt x="111" y="28"/>
                    </a:moveTo>
                    <a:cubicBezTo>
                      <a:pt x="114" y="32"/>
                      <a:pt x="117" y="36"/>
                      <a:pt x="119" y="41"/>
                    </a:cubicBezTo>
                    <a:cubicBezTo>
                      <a:pt x="120" y="38"/>
                      <a:pt x="122" y="35"/>
                      <a:pt x="123" y="33"/>
                    </a:cubicBezTo>
                    <a:cubicBezTo>
                      <a:pt x="126" y="29"/>
                      <a:pt x="130" y="22"/>
                      <a:pt x="135" y="22"/>
                    </a:cubicBezTo>
                    <a:cubicBezTo>
                      <a:pt x="136" y="23"/>
                      <a:pt x="137" y="23"/>
                      <a:pt x="136" y="24"/>
                    </a:cubicBezTo>
                    <a:cubicBezTo>
                      <a:pt x="136" y="26"/>
                      <a:pt x="134" y="27"/>
                      <a:pt x="132" y="29"/>
                    </a:cubicBezTo>
                    <a:cubicBezTo>
                      <a:pt x="130" y="31"/>
                      <a:pt x="128" y="33"/>
                      <a:pt x="127" y="36"/>
                    </a:cubicBezTo>
                    <a:cubicBezTo>
                      <a:pt x="125" y="38"/>
                      <a:pt x="124" y="41"/>
                      <a:pt x="123" y="44"/>
                    </a:cubicBezTo>
                    <a:cubicBezTo>
                      <a:pt x="123" y="44"/>
                      <a:pt x="123" y="44"/>
                      <a:pt x="123" y="45"/>
                    </a:cubicBezTo>
                    <a:cubicBezTo>
                      <a:pt x="128" y="46"/>
                      <a:pt x="132" y="47"/>
                      <a:pt x="136" y="49"/>
                    </a:cubicBezTo>
                    <a:cubicBezTo>
                      <a:pt x="139" y="50"/>
                      <a:pt x="143" y="51"/>
                      <a:pt x="144" y="55"/>
                    </a:cubicBezTo>
                    <a:cubicBezTo>
                      <a:pt x="144" y="55"/>
                      <a:pt x="143" y="56"/>
                      <a:pt x="143" y="56"/>
                    </a:cubicBezTo>
                    <a:cubicBezTo>
                      <a:pt x="140" y="57"/>
                      <a:pt x="136" y="55"/>
                      <a:pt x="133" y="53"/>
                    </a:cubicBezTo>
                    <a:cubicBezTo>
                      <a:pt x="130" y="51"/>
                      <a:pt x="126" y="50"/>
                      <a:pt x="122" y="48"/>
                    </a:cubicBezTo>
                    <a:cubicBezTo>
                      <a:pt x="122" y="48"/>
                      <a:pt x="122" y="48"/>
                      <a:pt x="122" y="49"/>
                    </a:cubicBezTo>
                    <a:cubicBezTo>
                      <a:pt x="124" y="53"/>
                      <a:pt x="125" y="58"/>
                      <a:pt x="126" y="62"/>
                    </a:cubicBezTo>
                    <a:cubicBezTo>
                      <a:pt x="127" y="66"/>
                      <a:pt x="121" y="68"/>
                      <a:pt x="119" y="64"/>
                    </a:cubicBezTo>
                    <a:cubicBezTo>
                      <a:pt x="119" y="64"/>
                      <a:pt x="119" y="64"/>
                      <a:pt x="119" y="63"/>
                    </a:cubicBezTo>
                    <a:cubicBezTo>
                      <a:pt x="119" y="63"/>
                      <a:pt x="119" y="63"/>
                      <a:pt x="119" y="63"/>
                    </a:cubicBezTo>
                    <a:cubicBezTo>
                      <a:pt x="118" y="58"/>
                      <a:pt x="117" y="52"/>
                      <a:pt x="115" y="46"/>
                    </a:cubicBezTo>
                    <a:cubicBezTo>
                      <a:pt x="113" y="40"/>
                      <a:pt x="111" y="35"/>
                      <a:pt x="109" y="29"/>
                    </a:cubicBezTo>
                    <a:cubicBezTo>
                      <a:pt x="109" y="28"/>
                      <a:pt x="110" y="27"/>
                      <a:pt x="111" y="28"/>
                    </a:cubicBezTo>
                    <a:close/>
                    <a:moveTo>
                      <a:pt x="102" y="30"/>
                    </a:moveTo>
                    <a:cubicBezTo>
                      <a:pt x="103" y="29"/>
                      <a:pt x="104" y="31"/>
                      <a:pt x="103" y="32"/>
                    </a:cubicBezTo>
                    <a:cubicBezTo>
                      <a:pt x="96" y="35"/>
                      <a:pt x="93" y="43"/>
                      <a:pt x="97" y="49"/>
                    </a:cubicBezTo>
                    <a:cubicBezTo>
                      <a:pt x="100" y="55"/>
                      <a:pt x="107" y="56"/>
                      <a:pt x="111" y="60"/>
                    </a:cubicBezTo>
                    <a:cubicBezTo>
                      <a:pt x="112" y="60"/>
                      <a:pt x="112" y="61"/>
                      <a:pt x="111" y="61"/>
                    </a:cubicBezTo>
                    <a:cubicBezTo>
                      <a:pt x="103" y="65"/>
                      <a:pt x="92" y="55"/>
                      <a:pt x="91" y="48"/>
                    </a:cubicBezTo>
                    <a:cubicBezTo>
                      <a:pt x="89" y="40"/>
                      <a:pt x="94" y="31"/>
                      <a:pt x="102" y="30"/>
                    </a:cubicBezTo>
                    <a:close/>
                    <a:moveTo>
                      <a:pt x="65" y="34"/>
                    </a:moveTo>
                    <a:cubicBezTo>
                      <a:pt x="76" y="42"/>
                      <a:pt x="91" y="54"/>
                      <a:pt x="94" y="67"/>
                    </a:cubicBezTo>
                    <a:cubicBezTo>
                      <a:pt x="94" y="69"/>
                      <a:pt x="93" y="71"/>
                      <a:pt x="91" y="69"/>
                    </a:cubicBezTo>
                    <a:cubicBezTo>
                      <a:pt x="88" y="66"/>
                      <a:pt x="85" y="61"/>
                      <a:pt x="82" y="57"/>
                    </a:cubicBezTo>
                    <a:cubicBezTo>
                      <a:pt x="81" y="57"/>
                      <a:pt x="80" y="58"/>
                      <a:pt x="80" y="58"/>
                    </a:cubicBezTo>
                    <a:cubicBezTo>
                      <a:pt x="77" y="60"/>
                      <a:pt x="75" y="61"/>
                      <a:pt x="73" y="63"/>
                    </a:cubicBezTo>
                    <a:cubicBezTo>
                      <a:pt x="73" y="63"/>
                      <a:pt x="73" y="63"/>
                      <a:pt x="73" y="63"/>
                    </a:cubicBezTo>
                    <a:cubicBezTo>
                      <a:pt x="73" y="66"/>
                      <a:pt x="73" y="69"/>
                      <a:pt x="72" y="71"/>
                    </a:cubicBezTo>
                    <a:cubicBezTo>
                      <a:pt x="72" y="72"/>
                      <a:pt x="71" y="72"/>
                      <a:pt x="71" y="71"/>
                    </a:cubicBezTo>
                    <a:cubicBezTo>
                      <a:pt x="68" y="59"/>
                      <a:pt x="68" y="48"/>
                      <a:pt x="62" y="36"/>
                    </a:cubicBezTo>
                    <a:cubicBezTo>
                      <a:pt x="61" y="34"/>
                      <a:pt x="64" y="33"/>
                      <a:pt x="65" y="34"/>
                    </a:cubicBezTo>
                    <a:close/>
                    <a:moveTo>
                      <a:pt x="34" y="180"/>
                    </a:moveTo>
                    <a:cubicBezTo>
                      <a:pt x="14" y="180"/>
                      <a:pt x="14" y="180"/>
                      <a:pt x="14" y="180"/>
                    </a:cubicBezTo>
                    <a:cubicBezTo>
                      <a:pt x="14" y="173"/>
                      <a:pt x="14" y="173"/>
                      <a:pt x="14" y="173"/>
                    </a:cubicBezTo>
                    <a:cubicBezTo>
                      <a:pt x="18" y="173"/>
                      <a:pt x="18" y="173"/>
                      <a:pt x="18" y="173"/>
                    </a:cubicBezTo>
                    <a:cubicBezTo>
                      <a:pt x="18" y="172"/>
                      <a:pt x="18" y="171"/>
                      <a:pt x="18" y="170"/>
                    </a:cubicBezTo>
                    <a:cubicBezTo>
                      <a:pt x="18" y="170"/>
                      <a:pt x="19" y="169"/>
                      <a:pt x="19" y="168"/>
                    </a:cubicBezTo>
                    <a:cubicBezTo>
                      <a:pt x="22" y="168"/>
                      <a:pt x="25" y="167"/>
                      <a:pt x="28" y="167"/>
                    </a:cubicBezTo>
                    <a:cubicBezTo>
                      <a:pt x="30" y="167"/>
                      <a:pt x="31" y="168"/>
                      <a:pt x="31" y="169"/>
                    </a:cubicBezTo>
                    <a:cubicBezTo>
                      <a:pt x="31" y="171"/>
                      <a:pt x="31" y="172"/>
                      <a:pt x="31" y="173"/>
                    </a:cubicBezTo>
                    <a:cubicBezTo>
                      <a:pt x="34" y="173"/>
                      <a:pt x="34" y="173"/>
                      <a:pt x="34" y="173"/>
                    </a:cubicBezTo>
                    <a:lnTo>
                      <a:pt x="34" y="180"/>
                    </a:lnTo>
                    <a:close/>
                    <a:moveTo>
                      <a:pt x="36" y="90"/>
                    </a:moveTo>
                    <a:cubicBezTo>
                      <a:pt x="34" y="89"/>
                      <a:pt x="34" y="87"/>
                      <a:pt x="35" y="87"/>
                    </a:cubicBezTo>
                    <a:cubicBezTo>
                      <a:pt x="36" y="86"/>
                      <a:pt x="37" y="85"/>
                      <a:pt x="39" y="85"/>
                    </a:cubicBezTo>
                    <a:cubicBezTo>
                      <a:pt x="39" y="72"/>
                      <a:pt x="35" y="60"/>
                      <a:pt x="29" y="49"/>
                    </a:cubicBezTo>
                    <a:cubicBezTo>
                      <a:pt x="29" y="48"/>
                      <a:pt x="28" y="48"/>
                      <a:pt x="29" y="47"/>
                    </a:cubicBezTo>
                    <a:cubicBezTo>
                      <a:pt x="36" y="42"/>
                      <a:pt x="50" y="37"/>
                      <a:pt x="56" y="47"/>
                    </a:cubicBezTo>
                    <a:cubicBezTo>
                      <a:pt x="58" y="51"/>
                      <a:pt x="57" y="55"/>
                      <a:pt x="55" y="58"/>
                    </a:cubicBezTo>
                    <a:cubicBezTo>
                      <a:pt x="60" y="58"/>
                      <a:pt x="64" y="61"/>
                      <a:pt x="64" y="67"/>
                    </a:cubicBezTo>
                    <a:cubicBezTo>
                      <a:pt x="64" y="79"/>
                      <a:pt x="47" y="92"/>
                      <a:pt x="36" y="90"/>
                    </a:cubicBezTo>
                    <a:close/>
                    <a:moveTo>
                      <a:pt x="64" y="167"/>
                    </a:moveTo>
                    <a:cubicBezTo>
                      <a:pt x="64" y="166"/>
                      <a:pt x="64" y="165"/>
                      <a:pt x="65" y="165"/>
                    </a:cubicBezTo>
                    <a:cubicBezTo>
                      <a:pt x="72" y="166"/>
                      <a:pt x="78" y="166"/>
                      <a:pt x="85" y="165"/>
                    </a:cubicBezTo>
                    <a:cubicBezTo>
                      <a:pt x="89" y="163"/>
                      <a:pt x="94" y="161"/>
                      <a:pt x="94" y="156"/>
                    </a:cubicBezTo>
                    <a:cubicBezTo>
                      <a:pt x="95" y="151"/>
                      <a:pt x="91" y="147"/>
                      <a:pt x="87" y="146"/>
                    </a:cubicBezTo>
                    <a:cubicBezTo>
                      <a:pt x="81" y="145"/>
                      <a:pt x="74" y="150"/>
                      <a:pt x="68" y="145"/>
                    </a:cubicBezTo>
                    <a:cubicBezTo>
                      <a:pt x="66" y="143"/>
                      <a:pt x="66" y="140"/>
                      <a:pt x="67" y="137"/>
                    </a:cubicBezTo>
                    <a:cubicBezTo>
                      <a:pt x="71" y="131"/>
                      <a:pt x="78" y="131"/>
                      <a:pt x="84" y="131"/>
                    </a:cubicBezTo>
                    <a:cubicBezTo>
                      <a:pt x="85" y="131"/>
                      <a:pt x="85" y="133"/>
                      <a:pt x="84" y="134"/>
                    </a:cubicBezTo>
                    <a:cubicBezTo>
                      <a:pt x="80" y="134"/>
                      <a:pt x="67" y="135"/>
                      <a:pt x="70" y="141"/>
                    </a:cubicBezTo>
                    <a:cubicBezTo>
                      <a:pt x="72" y="146"/>
                      <a:pt x="80" y="142"/>
                      <a:pt x="84" y="142"/>
                    </a:cubicBezTo>
                    <a:cubicBezTo>
                      <a:pt x="90" y="142"/>
                      <a:pt x="96" y="145"/>
                      <a:pt x="98" y="151"/>
                    </a:cubicBezTo>
                    <a:cubicBezTo>
                      <a:pt x="103" y="168"/>
                      <a:pt x="75" y="176"/>
                      <a:pt x="64" y="167"/>
                    </a:cubicBezTo>
                    <a:close/>
                    <a:moveTo>
                      <a:pt x="98" y="110"/>
                    </a:moveTo>
                    <a:cubicBezTo>
                      <a:pt x="98" y="111"/>
                      <a:pt x="97" y="111"/>
                      <a:pt x="97" y="110"/>
                    </a:cubicBezTo>
                    <a:cubicBezTo>
                      <a:pt x="95" y="108"/>
                      <a:pt x="95" y="104"/>
                      <a:pt x="95" y="101"/>
                    </a:cubicBezTo>
                    <a:cubicBezTo>
                      <a:pt x="94" y="97"/>
                      <a:pt x="93" y="92"/>
                      <a:pt x="92" y="88"/>
                    </a:cubicBezTo>
                    <a:cubicBezTo>
                      <a:pt x="88" y="90"/>
                      <a:pt x="83" y="92"/>
                      <a:pt x="78" y="92"/>
                    </a:cubicBezTo>
                    <a:cubicBezTo>
                      <a:pt x="77" y="92"/>
                      <a:pt x="77" y="90"/>
                      <a:pt x="77" y="90"/>
                    </a:cubicBezTo>
                    <a:cubicBezTo>
                      <a:pt x="81" y="87"/>
                      <a:pt x="87" y="85"/>
                      <a:pt x="92" y="83"/>
                    </a:cubicBezTo>
                    <a:cubicBezTo>
                      <a:pt x="96" y="82"/>
                      <a:pt x="101" y="79"/>
                      <a:pt x="106" y="80"/>
                    </a:cubicBezTo>
                    <a:cubicBezTo>
                      <a:pt x="106" y="80"/>
                      <a:pt x="107" y="81"/>
                      <a:pt x="106" y="81"/>
                    </a:cubicBezTo>
                    <a:cubicBezTo>
                      <a:pt x="104" y="85"/>
                      <a:pt x="99" y="86"/>
                      <a:pt x="95" y="87"/>
                    </a:cubicBezTo>
                    <a:cubicBezTo>
                      <a:pt x="96" y="91"/>
                      <a:pt x="98" y="95"/>
                      <a:pt x="98" y="99"/>
                    </a:cubicBezTo>
                    <a:cubicBezTo>
                      <a:pt x="99" y="103"/>
                      <a:pt x="100" y="107"/>
                      <a:pt x="98" y="110"/>
                    </a:cubicBezTo>
                    <a:close/>
                    <a:moveTo>
                      <a:pt x="127" y="156"/>
                    </a:moveTo>
                    <a:cubicBezTo>
                      <a:pt x="123" y="160"/>
                      <a:pt x="116" y="162"/>
                      <a:pt x="110" y="160"/>
                    </a:cubicBezTo>
                    <a:cubicBezTo>
                      <a:pt x="104" y="157"/>
                      <a:pt x="102" y="150"/>
                      <a:pt x="101" y="144"/>
                    </a:cubicBezTo>
                    <a:cubicBezTo>
                      <a:pt x="101" y="138"/>
                      <a:pt x="103" y="132"/>
                      <a:pt x="107" y="127"/>
                    </a:cubicBezTo>
                    <a:cubicBezTo>
                      <a:pt x="112" y="122"/>
                      <a:pt x="117" y="122"/>
                      <a:pt x="123" y="122"/>
                    </a:cubicBezTo>
                    <a:cubicBezTo>
                      <a:pt x="132" y="122"/>
                      <a:pt x="121" y="134"/>
                      <a:pt x="120" y="126"/>
                    </a:cubicBezTo>
                    <a:cubicBezTo>
                      <a:pt x="119" y="122"/>
                      <a:pt x="111" y="130"/>
                      <a:pt x="110" y="131"/>
                    </a:cubicBezTo>
                    <a:cubicBezTo>
                      <a:pt x="107" y="135"/>
                      <a:pt x="106" y="140"/>
                      <a:pt x="106" y="145"/>
                    </a:cubicBezTo>
                    <a:cubicBezTo>
                      <a:pt x="107" y="151"/>
                      <a:pt x="112" y="156"/>
                      <a:pt x="119" y="155"/>
                    </a:cubicBezTo>
                    <a:cubicBezTo>
                      <a:pt x="121" y="155"/>
                      <a:pt x="124" y="154"/>
                      <a:pt x="126" y="154"/>
                    </a:cubicBezTo>
                    <a:cubicBezTo>
                      <a:pt x="127" y="154"/>
                      <a:pt x="128" y="155"/>
                      <a:pt x="127" y="156"/>
                    </a:cubicBezTo>
                    <a:close/>
                    <a:moveTo>
                      <a:pt x="113" y="97"/>
                    </a:moveTo>
                    <a:cubicBezTo>
                      <a:pt x="103" y="82"/>
                      <a:pt x="131" y="61"/>
                      <a:pt x="139" y="78"/>
                    </a:cubicBezTo>
                    <a:cubicBezTo>
                      <a:pt x="144" y="87"/>
                      <a:pt x="138" y="100"/>
                      <a:pt x="130" y="104"/>
                    </a:cubicBezTo>
                    <a:cubicBezTo>
                      <a:pt x="122" y="107"/>
                      <a:pt x="114" y="103"/>
                      <a:pt x="113" y="97"/>
                    </a:cubicBezTo>
                    <a:close/>
                    <a:moveTo>
                      <a:pt x="157" y="147"/>
                    </a:moveTo>
                    <a:cubicBezTo>
                      <a:pt x="157" y="148"/>
                      <a:pt x="155" y="148"/>
                      <a:pt x="155" y="148"/>
                    </a:cubicBezTo>
                    <a:cubicBezTo>
                      <a:pt x="152" y="144"/>
                      <a:pt x="152" y="140"/>
                      <a:pt x="151" y="135"/>
                    </a:cubicBezTo>
                    <a:cubicBezTo>
                      <a:pt x="151" y="134"/>
                      <a:pt x="150" y="133"/>
                      <a:pt x="150" y="132"/>
                    </a:cubicBezTo>
                    <a:cubicBezTo>
                      <a:pt x="148" y="133"/>
                      <a:pt x="144" y="134"/>
                      <a:pt x="142" y="135"/>
                    </a:cubicBezTo>
                    <a:cubicBezTo>
                      <a:pt x="141" y="136"/>
                      <a:pt x="140" y="137"/>
                      <a:pt x="139" y="137"/>
                    </a:cubicBezTo>
                    <a:cubicBezTo>
                      <a:pt x="140" y="141"/>
                      <a:pt x="140" y="149"/>
                      <a:pt x="141" y="150"/>
                    </a:cubicBezTo>
                    <a:cubicBezTo>
                      <a:pt x="143" y="152"/>
                      <a:pt x="140" y="155"/>
                      <a:pt x="138" y="153"/>
                    </a:cubicBezTo>
                    <a:cubicBezTo>
                      <a:pt x="135" y="151"/>
                      <a:pt x="136" y="144"/>
                      <a:pt x="136" y="141"/>
                    </a:cubicBezTo>
                    <a:cubicBezTo>
                      <a:pt x="135" y="133"/>
                      <a:pt x="134" y="126"/>
                      <a:pt x="133" y="118"/>
                    </a:cubicBezTo>
                    <a:cubicBezTo>
                      <a:pt x="132" y="117"/>
                      <a:pt x="134" y="117"/>
                      <a:pt x="135" y="118"/>
                    </a:cubicBezTo>
                    <a:cubicBezTo>
                      <a:pt x="136" y="122"/>
                      <a:pt x="137" y="126"/>
                      <a:pt x="138" y="131"/>
                    </a:cubicBezTo>
                    <a:cubicBezTo>
                      <a:pt x="139" y="131"/>
                      <a:pt x="139" y="131"/>
                      <a:pt x="140" y="131"/>
                    </a:cubicBezTo>
                    <a:cubicBezTo>
                      <a:pt x="142" y="130"/>
                      <a:pt x="143" y="130"/>
                      <a:pt x="145" y="129"/>
                    </a:cubicBezTo>
                    <a:cubicBezTo>
                      <a:pt x="147" y="128"/>
                      <a:pt x="148" y="128"/>
                      <a:pt x="150" y="128"/>
                    </a:cubicBezTo>
                    <a:cubicBezTo>
                      <a:pt x="149" y="124"/>
                      <a:pt x="148" y="120"/>
                      <a:pt x="147" y="118"/>
                    </a:cubicBezTo>
                    <a:cubicBezTo>
                      <a:pt x="140" y="112"/>
                      <a:pt x="156" y="110"/>
                      <a:pt x="152" y="117"/>
                    </a:cubicBezTo>
                    <a:cubicBezTo>
                      <a:pt x="151" y="120"/>
                      <a:pt x="153" y="125"/>
                      <a:pt x="154" y="127"/>
                    </a:cubicBezTo>
                    <a:cubicBezTo>
                      <a:pt x="154" y="130"/>
                      <a:pt x="155" y="132"/>
                      <a:pt x="155" y="134"/>
                    </a:cubicBezTo>
                    <a:cubicBezTo>
                      <a:pt x="156" y="139"/>
                      <a:pt x="158" y="143"/>
                      <a:pt x="157" y="147"/>
                    </a:cubicBezTo>
                    <a:close/>
                    <a:moveTo>
                      <a:pt x="183" y="137"/>
                    </a:moveTo>
                    <a:cubicBezTo>
                      <a:pt x="176" y="142"/>
                      <a:pt x="166" y="139"/>
                      <a:pt x="164" y="131"/>
                    </a:cubicBezTo>
                    <a:cubicBezTo>
                      <a:pt x="164" y="131"/>
                      <a:pt x="164" y="131"/>
                      <a:pt x="164" y="131"/>
                    </a:cubicBezTo>
                    <a:cubicBezTo>
                      <a:pt x="164" y="130"/>
                      <a:pt x="164" y="130"/>
                      <a:pt x="163" y="130"/>
                    </a:cubicBezTo>
                    <a:cubicBezTo>
                      <a:pt x="162" y="125"/>
                      <a:pt x="162" y="120"/>
                      <a:pt x="164" y="115"/>
                    </a:cubicBezTo>
                    <a:cubicBezTo>
                      <a:pt x="167" y="108"/>
                      <a:pt x="177" y="102"/>
                      <a:pt x="183" y="110"/>
                    </a:cubicBezTo>
                    <a:cubicBezTo>
                      <a:pt x="188" y="117"/>
                      <a:pt x="191" y="130"/>
                      <a:pt x="183" y="137"/>
                    </a:cubicBezTo>
                    <a:close/>
                    <a:moveTo>
                      <a:pt x="190" y="33"/>
                    </a:moveTo>
                    <a:cubicBezTo>
                      <a:pt x="190" y="33"/>
                      <a:pt x="190" y="32"/>
                      <a:pt x="191" y="32"/>
                    </a:cubicBezTo>
                    <a:cubicBezTo>
                      <a:pt x="198" y="23"/>
                      <a:pt x="211" y="21"/>
                      <a:pt x="221" y="28"/>
                    </a:cubicBezTo>
                    <a:cubicBezTo>
                      <a:pt x="229" y="34"/>
                      <a:pt x="231" y="46"/>
                      <a:pt x="224" y="54"/>
                    </a:cubicBezTo>
                    <a:cubicBezTo>
                      <a:pt x="216" y="65"/>
                      <a:pt x="198" y="63"/>
                      <a:pt x="189" y="54"/>
                    </a:cubicBezTo>
                    <a:cubicBezTo>
                      <a:pt x="183" y="48"/>
                      <a:pt x="183" y="37"/>
                      <a:pt x="190" y="33"/>
                    </a:cubicBezTo>
                    <a:close/>
                    <a:moveTo>
                      <a:pt x="199" y="101"/>
                    </a:moveTo>
                    <a:cubicBezTo>
                      <a:pt x="206" y="93"/>
                      <a:pt x="217" y="95"/>
                      <a:pt x="220" y="105"/>
                    </a:cubicBezTo>
                    <a:cubicBezTo>
                      <a:pt x="222" y="114"/>
                      <a:pt x="216" y="126"/>
                      <a:pt x="206" y="127"/>
                    </a:cubicBezTo>
                    <a:cubicBezTo>
                      <a:pt x="198" y="128"/>
                      <a:pt x="195" y="121"/>
                      <a:pt x="195" y="114"/>
                    </a:cubicBezTo>
                    <a:cubicBezTo>
                      <a:pt x="194" y="109"/>
                      <a:pt x="196" y="104"/>
                      <a:pt x="199" y="101"/>
                    </a:cubicBezTo>
                    <a:close/>
                    <a:moveTo>
                      <a:pt x="262" y="166"/>
                    </a:moveTo>
                    <a:cubicBezTo>
                      <a:pt x="258" y="168"/>
                      <a:pt x="255" y="169"/>
                      <a:pt x="251" y="169"/>
                    </a:cubicBezTo>
                    <a:cubicBezTo>
                      <a:pt x="249" y="169"/>
                      <a:pt x="248" y="167"/>
                      <a:pt x="248" y="165"/>
                    </a:cubicBezTo>
                    <a:cubicBezTo>
                      <a:pt x="251" y="160"/>
                      <a:pt x="244" y="164"/>
                      <a:pt x="239" y="164"/>
                    </a:cubicBezTo>
                    <a:cubicBezTo>
                      <a:pt x="234" y="165"/>
                      <a:pt x="230" y="165"/>
                      <a:pt x="226" y="164"/>
                    </a:cubicBezTo>
                    <a:cubicBezTo>
                      <a:pt x="223" y="164"/>
                      <a:pt x="222" y="160"/>
                      <a:pt x="224" y="159"/>
                    </a:cubicBezTo>
                    <a:cubicBezTo>
                      <a:pt x="228" y="156"/>
                      <a:pt x="232" y="154"/>
                      <a:pt x="236" y="152"/>
                    </a:cubicBezTo>
                    <a:cubicBezTo>
                      <a:pt x="226" y="154"/>
                      <a:pt x="217" y="157"/>
                      <a:pt x="207" y="159"/>
                    </a:cubicBezTo>
                    <a:cubicBezTo>
                      <a:pt x="201" y="161"/>
                      <a:pt x="197" y="162"/>
                      <a:pt x="193" y="158"/>
                    </a:cubicBezTo>
                    <a:cubicBezTo>
                      <a:pt x="192" y="158"/>
                      <a:pt x="192" y="157"/>
                      <a:pt x="192" y="156"/>
                    </a:cubicBezTo>
                    <a:cubicBezTo>
                      <a:pt x="193" y="151"/>
                      <a:pt x="198" y="148"/>
                      <a:pt x="203" y="145"/>
                    </a:cubicBezTo>
                    <a:cubicBezTo>
                      <a:pt x="213" y="139"/>
                      <a:pt x="223" y="133"/>
                      <a:pt x="235" y="129"/>
                    </a:cubicBezTo>
                    <a:cubicBezTo>
                      <a:pt x="237" y="129"/>
                      <a:pt x="238" y="131"/>
                      <a:pt x="236" y="132"/>
                    </a:cubicBezTo>
                    <a:cubicBezTo>
                      <a:pt x="227" y="137"/>
                      <a:pt x="218" y="141"/>
                      <a:pt x="209" y="147"/>
                    </a:cubicBezTo>
                    <a:cubicBezTo>
                      <a:pt x="209" y="147"/>
                      <a:pt x="198" y="154"/>
                      <a:pt x="199" y="155"/>
                    </a:cubicBezTo>
                    <a:cubicBezTo>
                      <a:pt x="200" y="156"/>
                      <a:pt x="208" y="154"/>
                      <a:pt x="210" y="153"/>
                    </a:cubicBezTo>
                    <a:cubicBezTo>
                      <a:pt x="223" y="150"/>
                      <a:pt x="236" y="146"/>
                      <a:pt x="249" y="145"/>
                    </a:cubicBezTo>
                    <a:cubicBezTo>
                      <a:pt x="251" y="145"/>
                      <a:pt x="253" y="148"/>
                      <a:pt x="251" y="150"/>
                    </a:cubicBezTo>
                    <a:cubicBezTo>
                      <a:pt x="246" y="153"/>
                      <a:pt x="241" y="156"/>
                      <a:pt x="236" y="158"/>
                    </a:cubicBezTo>
                    <a:cubicBezTo>
                      <a:pt x="242" y="158"/>
                      <a:pt x="249" y="156"/>
                      <a:pt x="255" y="158"/>
                    </a:cubicBezTo>
                    <a:cubicBezTo>
                      <a:pt x="256" y="159"/>
                      <a:pt x="256" y="160"/>
                      <a:pt x="256" y="161"/>
                    </a:cubicBezTo>
                    <a:cubicBezTo>
                      <a:pt x="256" y="162"/>
                      <a:pt x="256" y="163"/>
                      <a:pt x="256" y="163"/>
                    </a:cubicBezTo>
                    <a:cubicBezTo>
                      <a:pt x="258" y="163"/>
                      <a:pt x="259" y="163"/>
                      <a:pt x="261" y="163"/>
                    </a:cubicBezTo>
                    <a:cubicBezTo>
                      <a:pt x="263" y="162"/>
                      <a:pt x="264" y="165"/>
                      <a:pt x="262" y="166"/>
                    </a:cubicBezTo>
                    <a:close/>
                    <a:moveTo>
                      <a:pt x="261" y="74"/>
                    </a:moveTo>
                    <a:cubicBezTo>
                      <a:pt x="261" y="72"/>
                      <a:pt x="263" y="72"/>
                      <a:pt x="264" y="73"/>
                    </a:cubicBezTo>
                    <a:cubicBezTo>
                      <a:pt x="270" y="80"/>
                      <a:pt x="276" y="93"/>
                      <a:pt x="271" y="103"/>
                    </a:cubicBezTo>
                    <a:cubicBezTo>
                      <a:pt x="270" y="104"/>
                      <a:pt x="268" y="104"/>
                      <a:pt x="268" y="102"/>
                    </a:cubicBezTo>
                    <a:cubicBezTo>
                      <a:pt x="267" y="98"/>
                      <a:pt x="268" y="93"/>
                      <a:pt x="267" y="88"/>
                    </a:cubicBezTo>
                    <a:cubicBezTo>
                      <a:pt x="266" y="83"/>
                      <a:pt x="264" y="78"/>
                      <a:pt x="261" y="74"/>
                    </a:cubicBezTo>
                    <a:close/>
                    <a:moveTo>
                      <a:pt x="274" y="110"/>
                    </a:moveTo>
                    <a:cubicBezTo>
                      <a:pt x="274" y="112"/>
                      <a:pt x="272" y="113"/>
                      <a:pt x="270" y="113"/>
                    </a:cubicBezTo>
                    <a:cubicBezTo>
                      <a:pt x="268" y="113"/>
                      <a:pt x="267" y="111"/>
                      <a:pt x="267" y="109"/>
                    </a:cubicBezTo>
                    <a:cubicBezTo>
                      <a:pt x="267" y="108"/>
                      <a:pt x="269" y="107"/>
                      <a:pt x="271" y="107"/>
                    </a:cubicBezTo>
                    <a:cubicBezTo>
                      <a:pt x="273" y="107"/>
                      <a:pt x="274" y="109"/>
                      <a:pt x="274" y="110"/>
                    </a:cubicBezTo>
                    <a:close/>
                  </a:path>
                </a:pathLst>
              </a:custGeom>
              <a:solidFill>
                <a:srgbClr val="FFFFFF">
                  <a:alpha val="100000"/>
                </a:srgbClr>
              </a:solidFill>
              <a:ln w="9525">
                <a:noFill/>
              </a:ln>
            </p:spPr>
            <p:txBody>
              <a:bodyPr/>
              <a:p>
                <a:endParaRPr lang="zh-CN" altLang="en-US"/>
              </a:p>
            </p:txBody>
          </p:sp>
        </p:grpSp>
        <p:sp>
          <p:nvSpPr>
            <p:cNvPr id="16397" name="矩形 539"/>
            <p:cNvSpPr/>
            <p:nvPr/>
          </p:nvSpPr>
          <p:spPr>
            <a:xfrm>
              <a:off x="127793" y="102942"/>
              <a:ext cx="2293143" cy="1421921"/>
            </a:xfrm>
            <a:prstGeom prst="rect">
              <a:avLst/>
            </a:prstGeom>
            <a:solidFill>
              <a:schemeClr val="bg1"/>
            </a:solidFill>
            <a:ln w="12700" cap="flat" cmpd="sng">
              <a:solidFill>
                <a:schemeClr val="bg1"/>
              </a:solidFill>
              <a:prstDash val="solid"/>
              <a:bevel/>
              <a:headEnd type="none" w="med" len="med"/>
              <a:tailEnd type="none" w="med" len="med"/>
            </a:ln>
          </p:spPr>
          <p:txBody>
            <a:bodyPr anchor="ctr" anchorCtr="0"/>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grpSp>
      <p:sp>
        <p:nvSpPr>
          <p:cNvPr id="16392" name="矩形 8"/>
          <p:cNvSpPr/>
          <p:nvPr/>
        </p:nvSpPr>
        <p:spPr>
          <a:xfrm>
            <a:off x="5278438" y="4912360"/>
            <a:ext cx="1685925" cy="398780"/>
          </a:xfrm>
          <a:prstGeom prst="rect">
            <a:avLst/>
          </a:prstGeom>
          <a:noFill/>
          <a:ln w="9525">
            <a:noFill/>
          </a:ln>
        </p:spPr>
        <p:txBody>
          <a:bodyPr wrap="none">
            <a:spAutoFit/>
          </a:bodyPr>
          <a:p>
            <a:pPr algn="ctr" eaLnBrk="1" hangingPunct="1"/>
            <a:r>
              <a:rPr lang="zh-CN" altLang="en-US" sz="2000" dirty="0">
                <a:latin typeface="微软雅黑" panose="020B0503020204020204" pitchFamily="34" charset="-122"/>
                <a:ea typeface="微软雅黑" panose="020B0503020204020204" pitchFamily="34" charset="-122"/>
                <a:sym typeface="微软雅黑" panose="020B0503020204020204" pitchFamily="34" charset="-122"/>
              </a:rPr>
              <a:t>答辩人：</a:t>
            </a:r>
            <a:r>
              <a:rPr lang="en-US" altLang="zh-CN" sz="2000" dirty="0">
                <a:latin typeface="微软雅黑" panose="020B0503020204020204" pitchFamily="34" charset="-122"/>
                <a:ea typeface="微软雅黑" panose="020B0503020204020204" pitchFamily="34" charset="-122"/>
                <a:sym typeface="微软雅黑" panose="020B0503020204020204" pitchFamily="34" charset="-122"/>
              </a:rPr>
              <a:t>G05</a:t>
            </a:r>
            <a:endParaRPr lang="en-US" altLang="zh-CN" sz="20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1.4.2</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UML中的关系</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00" name="文本框 99"/>
          <p:cNvSpPr txBox="1"/>
          <p:nvPr/>
        </p:nvSpPr>
        <p:spPr>
          <a:xfrm>
            <a:off x="711835" y="1308735"/>
            <a:ext cx="10878820" cy="5262245"/>
          </a:xfrm>
          <a:prstGeom prst="rect">
            <a:avLst/>
          </a:prstGeom>
          <a:noFill/>
          <a:ln w="9525">
            <a:noFill/>
          </a:ln>
        </p:spPr>
        <p:txBody>
          <a:bodyPr wrap="square">
            <a:spAutoFit/>
          </a:bodyPr>
          <a:p>
            <a:pPr marL="228600" indent="-228600"/>
            <a:r>
              <a:rPr sz="2800">
                <a:latin typeface="微软雅黑" panose="020B0503020204020204" pitchFamily="34" charset="-122"/>
                <a:ea typeface="微软雅黑" panose="020B0503020204020204" pitchFamily="34" charset="-122"/>
                <a:cs typeface="微软雅黑" panose="020B0503020204020204" pitchFamily="34" charset="-122"/>
              </a:rPr>
              <a:t>1.</a:t>
            </a:r>
            <a:r>
              <a:rPr sz="2800" b="1">
                <a:latin typeface="微软雅黑" panose="020B0503020204020204" pitchFamily="34" charset="-122"/>
                <a:ea typeface="微软雅黑" panose="020B0503020204020204" pitchFamily="34" charset="-122"/>
                <a:cs typeface="微软雅黑" panose="020B0503020204020204" pitchFamily="34" charset="-122"/>
              </a:rPr>
              <a:t>依赖</a:t>
            </a:r>
            <a:r>
              <a:rPr sz="2800">
                <a:latin typeface="微软雅黑" panose="020B0503020204020204" pitchFamily="34" charset="-122"/>
                <a:ea typeface="微软雅黑" panose="020B0503020204020204" pitchFamily="34" charset="-122"/>
                <a:cs typeface="微软雅黑" panose="020B0503020204020204" pitchFamily="34" charset="-122"/>
              </a:rPr>
              <a:t>：依赖是两个模型元素间的语义关系，其中一个元素发生变化会影响另一个元素的语义。</a:t>
            </a:r>
            <a:endParaRPr sz="28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endParaRPr sz="28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r>
              <a:rPr sz="2800">
                <a:latin typeface="微软雅黑" panose="020B0503020204020204" pitchFamily="34" charset="-122"/>
                <a:ea typeface="微软雅黑" panose="020B0503020204020204" pitchFamily="34" charset="-122"/>
                <a:cs typeface="微软雅黑" panose="020B0503020204020204" pitchFamily="34" charset="-122"/>
              </a:rPr>
              <a:t>2.</a:t>
            </a:r>
            <a:r>
              <a:rPr sz="2800" b="1">
                <a:latin typeface="微软雅黑" panose="020B0503020204020204" pitchFamily="34" charset="-122"/>
                <a:ea typeface="微软雅黑" panose="020B0503020204020204" pitchFamily="34" charset="-122"/>
                <a:cs typeface="微软雅黑" panose="020B0503020204020204" pitchFamily="34" charset="-122"/>
              </a:rPr>
              <a:t>关联</a:t>
            </a:r>
            <a:r>
              <a:rPr sz="2800">
                <a:latin typeface="微软雅黑" panose="020B0503020204020204" pitchFamily="34" charset="-122"/>
                <a:ea typeface="微软雅黑" panose="020B0503020204020204" pitchFamily="34" charset="-122"/>
                <a:cs typeface="微软雅黑" panose="020B0503020204020204" pitchFamily="34" charset="-122"/>
              </a:rPr>
              <a:t>：关联指明了一个对象与另一个对象间的关系。</a:t>
            </a:r>
            <a:endParaRPr sz="28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endParaRPr sz="28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r>
              <a:rPr sz="2800">
                <a:latin typeface="微软雅黑" panose="020B0503020204020204" pitchFamily="34" charset="-122"/>
                <a:ea typeface="微软雅黑" panose="020B0503020204020204" pitchFamily="34" charset="-122"/>
                <a:cs typeface="微软雅黑" panose="020B0503020204020204" pitchFamily="34" charset="-122"/>
              </a:rPr>
              <a:t>3.</a:t>
            </a:r>
            <a:r>
              <a:rPr sz="2800" b="1">
                <a:latin typeface="微软雅黑" panose="020B0503020204020204" pitchFamily="34" charset="-122"/>
                <a:ea typeface="微软雅黑" panose="020B0503020204020204" pitchFamily="34" charset="-122"/>
                <a:cs typeface="微软雅黑" panose="020B0503020204020204" pitchFamily="34" charset="-122"/>
              </a:rPr>
              <a:t>泛化</a:t>
            </a:r>
            <a:r>
              <a:rPr sz="2800">
                <a:latin typeface="微软雅黑" panose="020B0503020204020204" pitchFamily="34" charset="-122"/>
                <a:ea typeface="微软雅黑" panose="020B0503020204020204" pitchFamily="34" charset="-122"/>
                <a:cs typeface="微软雅黑" panose="020B0503020204020204" pitchFamily="34" charset="-122"/>
              </a:rPr>
              <a:t>：泛化是一种一般化-特殊化的关系，是一般事物（父类）和该事物较为特殊的种类（子类）之间的关系，子类继承父类的属性和操作，除此之外，子类还添加新的属性和操作。</a:t>
            </a:r>
            <a:endParaRPr sz="28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endParaRPr sz="28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r>
              <a:rPr sz="2800">
                <a:latin typeface="微软雅黑" panose="020B0503020204020204" pitchFamily="34" charset="-122"/>
                <a:ea typeface="微软雅黑" panose="020B0503020204020204" pitchFamily="34" charset="-122"/>
                <a:cs typeface="微软雅黑" panose="020B0503020204020204" pitchFamily="34" charset="-122"/>
              </a:rPr>
              <a:t>4.</a:t>
            </a:r>
            <a:r>
              <a:rPr sz="2800" b="1">
                <a:latin typeface="微软雅黑" panose="020B0503020204020204" pitchFamily="34" charset="-122"/>
                <a:ea typeface="微软雅黑" panose="020B0503020204020204" pitchFamily="34" charset="-122"/>
                <a:cs typeface="微软雅黑" panose="020B0503020204020204" pitchFamily="34" charset="-122"/>
              </a:rPr>
              <a:t>实现</a:t>
            </a:r>
            <a:r>
              <a:rPr sz="2800">
                <a:latin typeface="微软雅黑" panose="020B0503020204020204" pitchFamily="34" charset="-122"/>
                <a:ea typeface="微软雅黑" panose="020B0503020204020204" pitchFamily="34" charset="-122"/>
                <a:cs typeface="微软雅黑" panose="020B0503020204020204" pitchFamily="34" charset="-122"/>
              </a:rPr>
              <a:t>：实现是类之间的语义关系，其中的一个类指定了由另一个类必须执行的约定。在两种地方会遇到实现关系：一种是在接口和实现它们的类或构件之间；另一种是在用例和实现它们的协作之间。</a:t>
            </a:r>
            <a:endParaRPr sz="2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711835" y="635635"/>
            <a:ext cx="7734300" cy="521970"/>
          </a:xfrm>
          <a:prstGeom prst="rect">
            <a:avLst/>
          </a:prstGeom>
          <a:noFill/>
        </p:spPr>
        <p:txBody>
          <a:bodyPr wrap="none" rtlCol="0" anchor="t">
            <a:spAutoFit/>
          </a:bodyPr>
          <a:p>
            <a:pPr marL="228600" indent="-228600"/>
            <a:r>
              <a:rPr sz="2800">
                <a:latin typeface="微软雅黑" panose="020B0503020204020204" pitchFamily="34" charset="-122"/>
                <a:ea typeface="微软雅黑" panose="020B0503020204020204" pitchFamily="34" charset="-122"/>
                <a:cs typeface="微软雅黑" panose="020B0503020204020204" pitchFamily="34" charset="-122"/>
                <a:sym typeface="+mn-ea"/>
              </a:rPr>
              <a:t>在UML中有四种关系：</a:t>
            </a:r>
            <a:r>
              <a:rPr sz="2800" b="1">
                <a:latin typeface="微软雅黑" panose="020B0503020204020204" pitchFamily="34" charset="-122"/>
                <a:ea typeface="微软雅黑" panose="020B0503020204020204" pitchFamily="34" charset="-122"/>
                <a:cs typeface="微软雅黑" panose="020B0503020204020204" pitchFamily="34" charset="-122"/>
                <a:sym typeface="+mn-ea"/>
              </a:rPr>
              <a:t>依赖、关联、泛化</a:t>
            </a:r>
            <a:r>
              <a:rPr sz="2800">
                <a:latin typeface="微软雅黑" panose="020B0503020204020204" pitchFamily="34" charset="-122"/>
                <a:ea typeface="微软雅黑" panose="020B0503020204020204" pitchFamily="34" charset="-122"/>
                <a:cs typeface="微软雅黑" panose="020B0503020204020204" pitchFamily="34" charset="-122"/>
                <a:sym typeface="+mn-ea"/>
              </a:rPr>
              <a:t>和</a:t>
            </a:r>
            <a:r>
              <a:rPr sz="2800" b="1">
                <a:latin typeface="微软雅黑" panose="020B0503020204020204" pitchFamily="34" charset="-122"/>
                <a:ea typeface="微软雅黑" panose="020B0503020204020204" pitchFamily="34" charset="-122"/>
                <a:cs typeface="微软雅黑" panose="020B0503020204020204" pitchFamily="34" charset="-122"/>
                <a:sym typeface="+mn-ea"/>
              </a:rPr>
              <a:t>实现</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1.5.1</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UML的视图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altLang="en-US" sz="2400" dirty="0">
                <a:solidFill>
                  <a:schemeClr val="bg1"/>
                </a:solidFill>
                <a:latin typeface="微软雅黑" panose="020B0503020204020204" pitchFamily="34" charset="-122"/>
                <a:ea typeface="微软雅黑" panose="020B0503020204020204" pitchFamily="34" charset="-122"/>
                <a:sym typeface="+mn-ea"/>
              </a:rPr>
              <a:t>概述</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3" name="文本框 2"/>
          <p:cNvSpPr txBox="1"/>
          <p:nvPr/>
        </p:nvSpPr>
        <p:spPr>
          <a:xfrm>
            <a:off x="708660" y="1181100"/>
            <a:ext cx="10774680" cy="3046095"/>
          </a:xfrm>
          <a:prstGeom prst="rect">
            <a:avLst/>
          </a:prstGeom>
          <a:noFill/>
          <a:ln w="9525">
            <a:noFill/>
          </a:ln>
        </p:spPr>
        <p:txBody>
          <a:bodyPr wrap="square">
            <a:spAutoFit/>
          </a:bodyPr>
          <a:p>
            <a:r>
              <a:rPr lang="en-US" altLang="zh-CN" sz="2400" b="1">
                <a:latin typeface="微软雅黑" panose="020B0503020204020204" pitchFamily="34" charset="-122"/>
                <a:ea typeface="微软雅黑" panose="020B0503020204020204" pitchFamily="34" charset="-122"/>
                <a:cs typeface="微软雅黑" panose="020B0503020204020204" pitchFamily="34" charset="-122"/>
              </a:rPr>
              <a:t>       </a:t>
            </a:r>
            <a:r>
              <a:rPr lang="zh-CN" sz="2400" b="1">
                <a:latin typeface="微软雅黑" panose="020B0503020204020204" pitchFamily="34" charset="-122"/>
                <a:ea typeface="微软雅黑" panose="020B0503020204020204" pitchFamily="34" charset="-122"/>
                <a:cs typeface="微软雅黑" panose="020B0503020204020204" pitchFamily="34" charset="-122"/>
              </a:rPr>
              <a:t>事物</a:t>
            </a:r>
            <a:r>
              <a:rPr lang="zh-CN" sz="2400">
                <a:latin typeface="微软雅黑" panose="020B0503020204020204" pitchFamily="34" charset="-122"/>
                <a:ea typeface="微软雅黑" panose="020B0503020204020204" pitchFamily="34" charset="-122"/>
                <a:cs typeface="微软雅黑" panose="020B0503020204020204" pitchFamily="34" charset="-122"/>
              </a:rPr>
              <a:t>（</a:t>
            </a:r>
            <a:r>
              <a:rPr lang="en-US" sz="2400">
                <a:latin typeface="微软雅黑" panose="020B0503020204020204" pitchFamily="34" charset="-122"/>
                <a:ea typeface="微软雅黑" panose="020B0503020204020204" pitchFamily="34" charset="-122"/>
                <a:cs typeface="微软雅黑" panose="020B0503020204020204" pitchFamily="34" charset="-122"/>
              </a:rPr>
              <a:t>Things</a:t>
            </a:r>
            <a:r>
              <a:rPr 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sz="2400" b="1">
                <a:latin typeface="微软雅黑" panose="020B0503020204020204" pitchFamily="34" charset="-122"/>
                <a:ea typeface="微软雅黑" panose="020B0503020204020204" pitchFamily="34" charset="-122"/>
                <a:cs typeface="微软雅黑" panose="020B0503020204020204" pitchFamily="34" charset="-122"/>
              </a:rPr>
              <a:t>关系</a:t>
            </a:r>
            <a:r>
              <a:rPr lang="en-US" sz="2400">
                <a:latin typeface="微软雅黑" panose="020B0503020204020204" pitchFamily="34" charset="-122"/>
                <a:ea typeface="微软雅黑" panose="020B0503020204020204" pitchFamily="34" charset="-122"/>
                <a:cs typeface="微软雅黑" panose="020B0503020204020204" pitchFamily="34" charset="-122"/>
              </a:rPr>
              <a:t>(Relationships) </a:t>
            </a:r>
            <a:r>
              <a:rPr lang="zh-CN" sz="2400">
                <a:latin typeface="微软雅黑" panose="020B0503020204020204" pitchFamily="34" charset="-122"/>
                <a:ea typeface="微软雅黑" panose="020B0503020204020204" pitchFamily="34" charset="-122"/>
                <a:cs typeface="微软雅黑" panose="020B0503020204020204" pitchFamily="34" charset="-122"/>
              </a:rPr>
              <a:t>是组成 </a:t>
            </a:r>
            <a:r>
              <a:rPr lang="en-US" sz="2400">
                <a:latin typeface="微软雅黑" panose="020B0503020204020204" pitchFamily="34" charset="-122"/>
                <a:ea typeface="微软雅黑" panose="020B0503020204020204" pitchFamily="34" charset="-122"/>
                <a:cs typeface="微软雅黑" panose="020B0503020204020204" pitchFamily="34" charset="-122"/>
              </a:rPr>
              <a:t>UML </a:t>
            </a:r>
            <a:r>
              <a:rPr lang="zh-CN" sz="2400">
                <a:latin typeface="微软雅黑" panose="020B0503020204020204" pitchFamily="34" charset="-122"/>
                <a:ea typeface="微软雅黑" panose="020B0503020204020204" pitchFamily="34" charset="-122"/>
                <a:cs typeface="微软雅黑" panose="020B0503020204020204" pitchFamily="34" charset="-122"/>
              </a:rPr>
              <a:t>模型的基本模型元素，图由模型元素事物和关系构成，视图由各种图构成。</a:t>
            </a:r>
            <a:endParaRPr lang="zh-CN" sz="24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400">
                <a:latin typeface="微软雅黑" panose="020B0503020204020204" pitchFamily="34" charset="-122"/>
                <a:ea typeface="微软雅黑" panose="020B0503020204020204" pitchFamily="34" charset="-122"/>
                <a:cs typeface="微软雅黑" panose="020B0503020204020204" pitchFamily="34" charset="-122"/>
              </a:rPr>
              <a:t>       </a:t>
            </a:r>
            <a:r>
              <a:rPr lang="zh-CN" sz="2400" b="1">
                <a:latin typeface="微软雅黑" panose="020B0503020204020204" pitchFamily="34" charset="-122"/>
                <a:ea typeface="微软雅黑" panose="020B0503020204020204" pitchFamily="34" charset="-122"/>
                <a:cs typeface="微软雅黑" panose="020B0503020204020204" pitchFamily="34" charset="-122"/>
              </a:rPr>
              <a:t>随着系统复杂性的增加，建模就成了必不可少的工作。</a:t>
            </a:r>
            <a:r>
              <a:rPr lang="zh-CN" sz="2400">
                <a:latin typeface="微软雅黑" panose="020B0503020204020204" pitchFamily="34" charset="-122"/>
                <a:ea typeface="微软雅黑" panose="020B0503020204020204" pitchFamily="34" charset="-122"/>
                <a:cs typeface="微软雅黑" panose="020B0503020204020204" pitchFamily="34" charset="-122"/>
              </a:rPr>
              <a:t>理想情况下，系统由单一的图形来描述，该图形明确地定义了整个系统，并且易于人们相互交流和理解。然而，单一的图形不可能包含系统所需的所有信息，更不可能描述系统的整体结构功能。一般来说，系统通常是从多个不同的方面来描述。</a:t>
            </a:r>
            <a:endParaRPr lang="zh-CN" sz="24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400">
                <a:latin typeface="微软雅黑" panose="020B0503020204020204" pitchFamily="34" charset="-122"/>
                <a:ea typeface="微软雅黑" panose="020B0503020204020204" pitchFamily="34" charset="-122"/>
                <a:cs typeface="微软雅黑" panose="020B0503020204020204" pitchFamily="34" charset="-122"/>
              </a:rPr>
              <a:t>       </a:t>
            </a:r>
            <a:r>
              <a:rPr lang="zh-CN" sz="2400">
                <a:latin typeface="微软雅黑" panose="020B0503020204020204" pitchFamily="34" charset="-122"/>
                <a:ea typeface="微软雅黑" panose="020B0503020204020204" pitchFamily="34" charset="-122"/>
                <a:cs typeface="微软雅黑" panose="020B0503020204020204" pitchFamily="34" charset="-122"/>
              </a:rPr>
              <a:t>一个系统视图是对于从某一视角或某一点上看到的系统所做的简化描述，描述中涵盖了系统的某一特定方面，而省略了与此方面无关的实体。</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703580" y="4683125"/>
            <a:ext cx="10371455" cy="1383665"/>
          </a:xfrm>
          <a:prstGeom prst="rect">
            <a:avLst/>
          </a:prstGeom>
          <a:noFill/>
          <a:ln w="9525">
            <a:noFill/>
          </a:ln>
        </p:spPr>
        <p:txBody>
          <a:bodyPr wrap="square">
            <a:spAutoFit/>
          </a:bodyPr>
          <a:p>
            <a:r>
              <a:rPr lang="zh-CN" sz="2800" b="1">
                <a:latin typeface="微软雅黑" panose="020B0503020204020204" pitchFamily="34" charset="-122"/>
                <a:ea typeface="微软雅黑" panose="020B0503020204020204" pitchFamily="34" charset="-122"/>
              </a:rPr>
              <a:t>简单地说：事物和关系组成各种图，但是单一的图不能包含系统所需的所有信息，所以具有相同特征的某一视角的各种图组成视图。</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1.5.2</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UML的视图</a:t>
            </a:r>
            <a:r>
              <a:rPr lang="en-US" altLang="zh-CN" sz="2400" dirty="0">
                <a:solidFill>
                  <a:schemeClr val="bg1"/>
                </a:solidFill>
                <a:latin typeface="微软雅黑" panose="020B0503020204020204" pitchFamily="34" charset="-122"/>
                <a:ea typeface="微软雅黑" panose="020B0503020204020204" pitchFamily="34" charset="-122"/>
                <a:sym typeface="+mn-ea"/>
              </a:rPr>
              <a:t>-从RUP到UML</a:t>
            </a:r>
            <a:endParaRPr lang="en-US" alt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00" name="文本框 99"/>
          <p:cNvSpPr txBox="1"/>
          <p:nvPr/>
        </p:nvSpPr>
        <p:spPr>
          <a:xfrm>
            <a:off x="642620" y="852170"/>
            <a:ext cx="10906125" cy="706755"/>
          </a:xfrm>
          <a:prstGeom prst="rect">
            <a:avLst/>
          </a:prstGeom>
          <a:noFill/>
          <a:ln w="9525">
            <a:noFill/>
          </a:ln>
        </p:spPr>
        <p:txBody>
          <a:bodyPr wrap="square">
            <a:spAutoFit/>
          </a:bodyPr>
          <a:p>
            <a:r>
              <a:rPr lang="en-US" sz="2000">
                <a:latin typeface="微软雅黑" panose="020B0503020204020204" pitchFamily="34" charset="-122"/>
                <a:ea typeface="微软雅黑" panose="020B0503020204020204" pitchFamily="34" charset="-122"/>
                <a:cs typeface="微软雅黑" panose="020B0503020204020204" pitchFamily="34" charset="-122"/>
              </a:rPr>
              <a:t>1995</a:t>
            </a:r>
            <a:r>
              <a:rPr lang="zh-CN" sz="2000">
                <a:latin typeface="微软雅黑" panose="020B0503020204020204" pitchFamily="34" charset="-122"/>
                <a:ea typeface="微软雅黑" panose="020B0503020204020204" pitchFamily="34" charset="-122"/>
                <a:cs typeface="微软雅黑" panose="020B0503020204020204" pitchFamily="34" charset="-122"/>
              </a:rPr>
              <a:t>年，</a:t>
            </a:r>
            <a:r>
              <a:rPr lang="en-US" sz="2000">
                <a:latin typeface="微软雅黑" panose="020B0503020204020204" pitchFamily="34" charset="-122"/>
                <a:ea typeface="微软雅黑" panose="020B0503020204020204" pitchFamily="34" charset="-122"/>
                <a:cs typeface="微软雅黑" panose="020B0503020204020204" pitchFamily="34" charset="-122"/>
              </a:rPr>
              <a:t>Philippe Kruchten</a:t>
            </a:r>
            <a:r>
              <a:rPr lang="zh-CN" sz="2000">
                <a:latin typeface="微软雅黑" panose="020B0503020204020204" pitchFamily="34" charset="-122"/>
                <a:ea typeface="微软雅黑" panose="020B0503020204020204" pitchFamily="34" charset="-122"/>
                <a:cs typeface="微软雅黑" panose="020B0503020204020204" pitchFamily="34" charset="-122"/>
              </a:rPr>
              <a:t>（克鲁奇顿）在《</a:t>
            </a:r>
            <a:r>
              <a:rPr lang="en-US" sz="2000">
                <a:latin typeface="微软雅黑" panose="020B0503020204020204" pitchFamily="34" charset="-122"/>
                <a:ea typeface="微软雅黑" panose="020B0503020204020204" pitchFamily="34" charset="-122"/>
                <a:cs typeface="微软雅黑" panose="020B0503020204020204" pitchFamily="34" charset="-122"/>
              </a:rPr>
              <a:t>IEEE Software</a:t>
            </a:r>
            <a:r>
              <a:rPr lang="zh-CN" sz="2000">
                <a:latin typeface="微软雅黑" panose="020B0503020204020204" pitchFamily="34" charset="-122"/>
                <a:ea typeface="微软雅黑" panose="020B0503020204020204" pitchFamily="34" charset="-122"/>
                <a:cs typeface="微软雅黑" panose="020B0503020204020204" pitchFamily="34" charset="-122"/>
              </a:rPr>
              <a:t>》上发表了题为《</a:t>
            </a:r>
            <a:r>
              <a:rPr lang="en-US" sz="2000">
                <a:latin typeface="微软雅黑" panose="020B0503020204020204" pitchFamily="34" charset="-122"/>
                <a:ea typeface="微软雅黑" panose="020B0503020204020204" pitchFamily="34" charset="-122"/>
                <a:cs typeface="微软雅黑" panose="020B0503020204020204" pitchFamily="34" charset="-122"/>
              </a:rPr>
              <a:t>The 4+1 View Model of Architecture</a:t>
            </a:r>
            <a:r>
              <a:rPr lang="zh-CN" sz="2000">
                <a:latin typeface="微软雅黑" panose="020B0503020204020204" pitchFamily="34" charset="-122"/>
                <a:ea typeface="微软雅黑" panose="020B0503020204020204" pitchFamily="34" charset="-122"/>
                <a:cs typeface="微软雅黑" panose="020B0503020204020204" pitchFamily="34" charset="-122"/>
              </a:rPr>
              <a:t>》的论文，引起了业界的极大关注，并最终被</a:t>
            </a:r>
            <a:r>
              <a:rPr lang="en-US" sz="2000">
                <a:latin typeface="微软雅黑" panose="020B0503020204020204" pitchFamily="34" charset="-122"/>
                <a:ea typeface="微软雅黑" panose="020B0503020204020204" pitchFamily="34" charset="-122"/>
                <a:cs typeface="微软雅黑" panose="020B0503020204020204" pitchFamily="34" charset="-122"/>
              </a:rPr>
              <a:t>RUP</a:t>
            </a:r>
            <a:r>
              <a:rPr lang="zh-CN" sz="2000">
                <a:latin typeface="微软雅黑" panose="020B0503020204020204" pitchFamily="34" charset="-122"/>
                <a:ea typeface="微软雅黑" panose="020B0503020204020204" pitchFamily="34" charset="-122"/>
                <a:cs typeface="微软雅黑" panose="020B0503020204020204" pitchFamily="34" charset="-122"/>
              </a:rPr>
              <a:t>采纳。</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2147482613" descr="IMG_256"/>
          <p:cNvPicPr>
            <a:picLocks noChangeAspect="1"/>
          </p:cNvPicPr>
          <p:nvPr/>
        </p:nvPicPr>
        <p:blipFill>
          <a:blip r:embed="rId1"/>
          <a:srcRect b="14241"/>
          <a:stretch>
            <a:fillRect/>
          </a:stretch>
        </p:blipFill>
        <p:spPr>
          <a:xfrm>
            <a:off x="2867025" y="1897380"/>
            <a:ext cx="5954395" cy="2373630"/>
          </a:xfrm>
          <a:prstGeom prst="rect">
            <a:avLst/>
          </a:prstGeom>
          <a:noFill/>
          <a:ln w="9525">
            <a:noFill/>
          </a:ln>
        </p:spPr>
      </p:pic>
      <p:sp>
        <p:nvSpPr>
          <p:cNvPr id="3" name="文本框 2"/>
          <p:cNvSpPr txBox="1"/>
          <p:nvPr/>
        </p:nvSpPr>
        <p:spPr>
          <a:xfrm>
            <a:off x="2294890" y="4930140"/>
            <a:ext cx="7099935" cy="706755"/>
          </a:xfrm>
          <a:prstGeom prst="rect">
            <a:avLst/>
          </a:prstGeom>
          <a:noFill/>
          <a:ln w="9525">
            <a:noFill/>
          </a:ln>
        </p:spPr>
        <p:txBody>
          <a:bodyPr wrap="square">
            <a:spAutoFit/>
          </a:bodyPr>
          <a:p>
            <a:pPr algn="ctr"/>
            <a:r>
              <a:rPr lang="zh-CN" sz="2000">
                <a:latin typeface="微软雅黑" panose="020B0503020204020204" pitchFamily="34" charset="-122"/>
                <a:ea typeface="微软雅黑" panose="020B0503020204020204" pitchFamily="34" charset="-122"/>
                <a:cs typeface="微软雅黑" panose="020B0503020204020204" pitchFamily="34" charset="-122"/>
              </a:rPr>
              <a:t>从如图中可以看出，所谓的</a:t>
            </a:r>
            <a:r>
              <a:rPr lang="en-US" sz="2000">
                <a:latin typeface="微软雅黑" panose="020B0503020204020204" pitchFamily="34" charset="-122"/>
                <a:ea typeface="微软雅黑" panose="020B0503020204020204" pitchFamily="34" charset="-122"/>
                <a:cs typeface="微软雅黑" panose="020B0503020204020204" pitchFamily="34" charset="-122"/>
              </a:rPr>
              <a:t>“RUP 4+1</a:t>
            </a:r>
            <a:r>
              <a:rPr lang="zh-CN" sz="2000">
                <a:latin typeface="微软雅黑" panose="020B0503020204020204" pitchFamily="34" charset="-122"/>
                <a:ea typeface="微软雅黑" panose="020B0503020204020204" pitchFamily="34" charset="-122"/>
                <a:cs typeface="微软雅黑" panose="020B0503020204020204" pitchFamily="34" charset="-122"/>
              </a:rPr>
              <a:t>”是由 </a:t>
            </a:r>
            <a:r>
              <a:rPr lang="en-US" sz="2000">
                <a:latin typeface="微软雅黑" panose="020B0503020204020204" pitchFamily="34" charset="-122"/>
                <a:ea typeface="微软雅黑" panose="020B0503020204020204" pitchFamily="34" charset="-122"/>
                <a:cs typeface="微软雅黑" panose="020B0503020204020204" pitchFamily="34" charset="-122"/>
              </a:rPr>
              <a:t>5 </a:t>
            </a:r>
            <a:r>
              <a:rPr lang="zh-CN" sz="2000">
                <a:latin typeface="微软雅黑" panose="020B0503020204020204" pitchFamily="34" charset="-122"/>
                <a:ea typeface="微软雅黑" panose="020B0503020204020204" pitchFamily="34" charset="-122"/>
                <a:cs typeface="微软雅黑" panose="020B0503020204020204" pitchFamily="34" charset="-122"/>
              </a:rPr>
              <a:t>个视图组成。</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1.5.2</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UML的视图</a:t>
            </a:r>
            <a:r>
              <a:rPr lang="en-US" altLang="zh-CN" sz="2400" dirty="0">
                <a:solidFill>
                  <a:schemeClr val="bg1"/>
                </a:solidFill>
                <a:latin typeface="微软雅黑" panose="020B0503020204020204" pitchFamily="34" charset="-122"/>
                <a:ea typeface="微软雅黑" panose="020B0503020204020204" pitchFamily="34" charset="-122"/>
                <a:sym typeface="+mn-ea"/>
              </a:rPr>
              <a:t>-从RUP到UML</a:t>
            </a:r>
            <a:endParaRPr lang="en-US" alt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4" name="文本框 3"/>
          <p:cNvSpPr txBox="1"/>
          <p:nvPr/>
        </p:nvSpPr>
        <p:spPr>
          <a:xfrm>
            <a:off x="703580" y="750570"/>
            <a:ext cx="10835640" cy="5323205"/>
          </a:xfrm>
          <a:prstGeom prst="rect">
            <a:avLst/>
          </a:prstGeom>
          <a:noFill/>
          <a:ln w="9525">
            <a:noFill/>
          </a:ln>
        </p:spPr>
        <p:txBody>
          <a:bodyPr wrap="square">
            <a:spAutoFit/>
          </a:bodyPr>
          <a:p>
            <a:r>
              <a:rPr lang="en-US" sz="2000">
                <a:latin typeface="微软雅黑" panose="020B0503020204020204" pitchFamily="34" charset="-122"/>
                <a:ea typeface="微软雅黑" panose="020B0503020204020204" pitchFamily="34" charset="-122"/>
                <a:cs typeface="微软雅黑" panose="020B0503020204020204" pitchFamily="34" charset="-122"/>
              </a:rPr>
              <a:t>1.</a:t>
            </a:r>
            <a:r>
              <a:rPr lang="zh-CN" sz="2000">
                <a:latin typeface="微软雅黑" panose="020B0503020204020204" pitchFamily="34" charset="-122"/>
                <a:ea typeface="微软雅黑" panose="020B0503020204020204" pitchFamily="34" charset="-122"/>
                <a:cs typeface="微软雅黑" panose="020B0503020204020204" pitchFamily="34" charset="-122"/>
              </a:rPr>
              <a:t>逻辑视图（Logical View）：逻辑视图用来揭示系统功能的内部设计和协作情况。体现了系统的功能需求</a:t>
            </a:r>
            <a:endParaRPr lang="zh-CN" sz="2000">
              <a:latin typeface="微软雅黑" panose="020B0503020204020204" pitchFamily="34" charset="-122"/>
              <a:ea typeface="微软雅黑" panose="020B0503020204020204" pitchFamily="34" charset="-122"/>
              <a:cs typeface="微软雅黑" panose="020B0503020204020204" pitchFamily="34" charset="-122"/>
            </a:endParaRPr>
          </a:p>
          <a:p>
            <a:r>
              <a:rPr lang="en-US" sz="2000">
                <a:latin typeface="微软雅黑" panose="020B0503020204020204" pitchFamily="34" charset="-122"/>
                <a:ea typeface="微软雅黑" panose="020B0503020204020204" pitchFamily="34" charset="-122"/>
                <a:cs typeface="微软雅黑" panose="020B0503020204020204" pitchFamily="34" charset="-122"/>
              </a:rPr>
              <a:t>2.</a:t>
            </a:r>
            <a:r>
              <a:rPr lang="zh-CN" sz="2000">
                <a:latin typeface="微软雅黑" panose="020B0503020204020204" pitchFamily="34" charset="-122"/>
                <a:ea typeface="微软雅黑" panose="020B0503020204020204" pitchFamily="34" charset="-122"/>
                <a:cs typeface="微软雅黑" panose="020B0503020204020204" pitchFamily="34" charset="-122"/>
              </a:rPr>
              <a:t>实现视图（Implementation View）：描述了在开发环境中软件的静态组织结构，用来显示组建代码的组织方式，描述了实现模块和它们之间的依赖关系。实现视图体现了系统的可扩展性、可移植性、可重用性、易用性以及易测试性。</a:t>
            </a:r>
            <a:endParaRPr lang="zh-CN" sz="2000">
              <a:latin typeface="微软雅黑" panose="020B0503020204020204" pitchFamily="34" charset="-122"/>
              <a:ea typeface="微软雅黑" panose="020B0503020204020204" pitchFamily="34" charset="-122"/>
              <a:cs typeface="微软雅黑" panose="020B0503020204020204" pitchFamily="34" charset="-122"/>
            </a:endParaRPr>
          </a:p>
          <a:p>
            <a:r>
              <a:rPr lang="en-US" sz="2000">
                <a:latin typeface="微软雅黑" panose="020B0503020204020204" pitchFamily="34" charset="-122"/>
                <a:ea typeface="微软雅黑" panose="020B0503020204020204" pitchFamily="34" charset="-122"/>
                <a:cs typeface="微软雅黑" panose="020B0503020204020204" pitchFamily="34" charset="-122"/>
              </a:rPr>
              <a:t>3.</a:t>
            </a:r>
            <a:r>
              <a:rPr lang="zh-CN" sz="2000">
                <a:latin typeface="微软雅黑" panose="020B0503020204020204" pitchFamily="34" charset="-122"/>
                <a:ea typeface="微软雅黑" panose="020B0503020204020204" pitchFamily="34" charset="-122"/>
                <a:cs typeface="微软雅黑" panose="020B0503020204020204" pitchFamily="34" charset="-122"/>
              </a:rPr>
              <a:t>进程视图（Process View）：进程视图显示系统的并发性，解决在并发系统中存在的通信和同步问题。进程视图体现了系统的稳定性、鲁棒性、安全性以及伸缩性。</a:t>
            </a:r>
            <a:r>
              <a:rPr lang="en-US" sz="2000">
                <a:latin typeface="微软雅黑" panose="020B0503020204020204" pitchFamily="34" charset="-122"/>
                <a:ea typeface="微软雅黑" panose="020B0503020204020204" pitchFamily="34" charset="-122"/>
                <a:cs typeface="微软雅黑" panose="020B0503020204020204" pitchFamily="34" charset="-122"/>
              </a:rPr>
              <a:t> 4.</a:t>
            </a:r>
            <a:r>
              <a:rPr lang="zh-CN" sz="2000">
                <a:latin typeface="微软雅黑" panose="020B0503020204020204" pitchFamily="34" charset="-122"/>
                <a:ea typeface="微软雅黑" panose="020B0503020204020204" pitchFamily="34" charset="-122"/>
                <a:cs typeface="微软雅黑" panose="020B0503020204020204" pitchFamily="34" charset="-122"/>
              </a:rPr>
              <a:t>配置视图（DeploymentView）：描述了软件到硬件的映射，反映了分布式特性。配置视图体现了系统的安装部署要求。</a:t>
            </a:r>
            <a:r>
              <a:rPr lang="en-US" sz="2000">
                <a:latin typeface="微软雅黑" panose="020B0503020204020204" pitchFamily="34" charset="-122"/>
                <a:ea typeface="微软雅黑" panose="020B0503020204020204" pitchFamily="34" charset="-122"/>
                <a:cs typeface="微软雅黑" panose="020B0503020204020204" pitchFamily="34" charset="-122"/>
              </a:rPr>
              <a:t>5.</a:t>
            </a:r>
            <a:r>
              <a:rPr lang="zh-CN" sz="2000">
                <a:latin typeface="微软雅黑" panose="020B0503020204020204" pitchFamily="34" charset="-122"/>
                <a:ea typeface="微软雅黑" panose="020B0503020204020204" pitchFamily="34" charset="-122"/>
                <a:cs typeface="微软雅黑" panose="020B0503020204020204" pitchFamily="34" charset="-122"/>
              </a:rPr>
              <a:t>用例视图（Use Case View）。用例视图强调从系统的外部参与者（主要是用户）角度看到的或需要的系统功能。</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1.5.2</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UML的视图</a:t>
            </a:r>
            <a:r>
              <a:rPr lang="en-US" altLang="zh-CN" sz="2400" dirty="0">
                <a:solidFill>
                  <a:schemeClr val="bg1"/>
                </a:solidFill>
                <a:latin typeface="微软雅黑" panose="020B0503020204020204" pitchFamily="34" charset="-122"/>
                <a:ea typeface="微软雅黑" panose="020B0503020204020204" pitchFamily="34" charset="-122"/>
                <a:sym typeface="+mn-ea"/>
              </a:rPr>
              <a:t>-从RUP到UML</a:t>
            </a:r>
            <a:endParaRPr lang="en-US" alt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00" name="文本框 99"/>
          <p:cNvSpPr txBox="1"/>
          <p:nvPr/>
        </p:nvSpPr>
        <p:spPr>
          <a:xfrm>
            <a:off x="703580" y="645795"/>
            <a:ext cx="10922000" cy="5262245"/>
          </a:xfrm>
          <a:prstGeom prst="rect">
            <a:avLst/>
          </a:prstGeom>
          <a:noFill/>
          <a:ln w="9525">
            <a:noFill/>
          </a:ln>
        </p:spPr>
        <p:txBody>
          <a:bodyPr wrap="square">
            <a:spAutoFit/>
          </a:bodyPr>
          <a:p>
            <a:r>
              <a:rPr lang="en-US" sz="2800">
                <a:latin typeface="微软雅黑" panose="020B0503020204020204" pitchFamily="34" charset="-122"/>
                <a:ea typeface="微软雅黑" panose="020B0503020204020204" pitchFamily="34" charset="-122"/>
                <a:cs typeface="微软雅黑" panose="020B0503020204020204" pitchFamily="34" charset="-122"/>
              </a:rPr>
              <a:t>UML</a:t>
            </a:r>
            <a:r>
              <a:rPr lang="zh-CN" sz="2800">
                <a:latin typeface="微软雅黑" panose="020B0503020204020204" pitchFamily="34" charset="-122"/>
                <a:ea typeface="微软雅黑" panose="020B0503020204020204" pitchFamily="34" charset="-122"/>
                <a:cs typeface="微软雅黑" panose="020B0503020204020204" pitchFamily="34" charset="-122"/>
              </a:rPr>
              <a:t>视图延续了“</a:t>
            </a:r>
            <a:r>
              <a:rPr lang="en-US" sz="2800">
                <a:latin typeface="微软雅黑" panose="020B0503020204020204" pitchFamily="34" charset="-122"/>
                <a:ea typeface="微软雅黑" panose="020B0503020204020204" pitchFamily="34" charset="-122"/>
                <a:cs typeface="微软雅黑" panose="020B0503020204020204" pitchFamily="34" charset="-122"/>
              </a:rPr>
              <a:t>RUP4+1</a:t>
            </a:r>
            <a:r>
              <a:rPr lang="zh-CN" sz="2800">
                <a:latin typeface="微软雅黑" panose="020B0503020204020204" pitchFamily="34" charset="-122"/>
                <a:ea typeface="微软雅黑" panose="020B0503020204020204" pitchFamily="34" charset="-122"/>
                <a:cs typeface="微软雅黑" panose="020B0503020204020204" pitchFamily="34" charset="-122"/>
              </a:rPr>
              <a:t>”视图的思路，只是在某些视图名称上面做了些许改变，其包含以下视图：</a:t>
            </a:r>
            <a:endParaRPr lang="zh-CN" sz="2800">
              <a:latin typeface="微软雅黑" panose="020B0503020204020204" pitchFamily="34" charset="-122"/>
              <a:ea typeface="微软雅黑" panose="020B0503020204020204" pitchFamily="34" charset="-122"/>
              <a:cs typeface="微软雅黑" panose="020B0503020204020204" pitchFamily="34" charset="-122"/>
            </a:endParaRPr>
          </a:p>
          <a:p>
            <a:endParaRPr lang="zh-CN" sz="2800">
              <a:latin typeface="微软雅黑" panose="020B0503020204020204" pitchFamily="34" charset="-122"/>
              <a:ea typeface="微软雅黑" panose="020B0503020204020204" pitchFamily="34" charset="-122"/>
              <a:cs typeface="微软雅黑" panose="020B0503020204020204" pitchFamily="34" charset="-122"/>
            </a:endParaRPr>
          </a:p>
          <a:p>
            <a:r>
              <a:rPr lang="zh-CN" sz="2800">
                <a:latin typeface="微软雅黑" panose="020B0503020204020204" pitchFamily="34" charset="-122"/>
                <a:ea typeface="微软雅黑" panose="020B0503020204020204" pitchFamily="34" charset="-122"/>
                <a:cs typeface="微软雅黑" panose="020B0503020204020204" pitchFamily="34" charset="-122"/>
              </a:rPr>
              <a:t>（</a:t>
            </a:r>
            <a:r>
              <a:rPr lang="en-US" sz="2800">
                <a:latin typeface="微软雅黑" panose="020B0503020204020204" pitchFamily="34" charset="-122"/>
                <a:ea typeface="微软雅黑" panose="020B0503020204020204" pitchFamily="34" charset="-122"/>
                <a:cs typeface="微软雅黑" panose="020B0503020204020204" pitchFamily="34" charset="-122"/>
              </a:rPr>
              <a:t>1</a:t>
            </a:r>
            <a:r>
              <a:rPr lang="zh-CN" sz="2800">
                <a:latin typeface="微软雅黑" panose="020B0503020204020204" pitchFamily="34" charset="-122"/>
                <a:ea typeface="微软雅黑" panose="020B0503020204020204" pitchFamily="34" charset="-122"/>
                <a:cs typeface="微软雅黑" panose="020B0503020204020204" pitchFamily="34" charset="-122"/>
              </a:rPr>
              <a:t>）</a:t>
            </a:r>
            <a:r>
              <a:rPr lang="zh-CN" sz="2800" b="1">
                <a:latin typeface="微软雅黑" panose="020B0503020204020204" pitchFamily="34" charset="-122"/>
                <a:ea typeface="微软雅黑" panose="020B0503020204020204" pitchFamily="34" charset="-122"/>
                <a:cs typeface="微软雅黑" panose="020B0503020204020204" pitchFamily="34" charset="-122"/>
              </a:rPr>
              <a:t>用例视图。</a:t>
            </a:r>
            <a:r>
              <a:rPr lang="zh-CN" sz="2800">
                <a:latin typeface="微软雅黑" panose="020B0503020204020204" pitchFamily="34" charset="-122"/>
                <a:ea typeface="微软雅黑" panose="020B0503020204020204" pitchFamily="34" charset="-122"/>
                <a:cs typeface="微软雅黑" panose="020B0503020204020204" pitchFamily="34" charset="-122"/>
              </a:rPr>
              <a:t>用例视图强调从系统的外部参与者（主要是用户）的角度看到的或需要的系统功能。</a:t>
            </a:r>
            <a:endParaRPr lang="zh-CN" sz="2800">
              <a:latin typeface="微软雅黑" panose="020B0503020204020204" pitchFamily="34" charset="-122"/>
              <a:ea typeface="微软雅黑" panose="020B0503020204020204" pitchFamily="34" charset="-122"/>
              <a:cs typeface="微软雅黑" panose="020B0503020204020204" pitchFamily="34" charset="-122"/>
            </a:endParaRPr>
          </a:p>
          <a:p>
            <a:r>
              <a:rPr lang="zh-CN" sz="2800">
                <a:latin typeface="微软雅黑" panose="020B0503020204020204" pitchFamily="34" charset="-122"/>
                <a:ea typeface="微软雅黑" panose="020B0503020204020204" pitchFamily="34" charset="-122"/>
                <a:cs typeface="微软雅黑" panose="020B0503020204020204" pitchFamily="34" charset="-122"/>
              </a:rPr>
              <a:t>（</a:t>
            </a:r>
            <a:r>
              <a:rPr lang="en-US" sz="2800">
                <a:latin typeface="微软雅黑" panose="020B0503020204020204" pitchFamily="34" charset="-122"/>
                <a:ea typeface="微软雅黑" panose="020B0503020204020204" pitchFamily="34" charset="-122"/>
                <a:cs typeface="微软雅黑" panose="020B0503020204020204" pitchFamily="34" charset="-122"/>
              </a:rPr>
              <a:t>2</a:t>
            </a:r>
            <a:r>
              <a:rPr lang="zh-CN" sz="2800">
                <a:latin typeface="微软雅黑" panose="020B0503020204020204" pitchFamily="34" charset="-122"/>
                <a:ea typeface="微软雅黑" panose="020B0503020204020204" pitchFamily="34" charset="-122"/>
                <a:cs typeface="微软雅黑" panose="020B0503020204020204" pitchFamily="34" charset="-122"/>
              </a:rPr>
              <a:t>）</a:t>
            </a:r>
            <a:r>
              <a:rPr lang="zh-CN" sz="2800" b="1">
                <a:latin typeface="微软雅黑" panose="020B0503020204020204" pitchFamily="34" charset="-122"/>
                <a:ea typeface="微软雅黑" panose="020B0503020204020204" pitchFamily="34" charset="-122"/>
                <a:cs typeface="微软雅黑" panose="020B0503020204020204" pitchFamily="34" charset="-122"/>
              </a:rPr>
              <a:t>逻辑视图。</a:t>
            </a:r>
            <a:r>
              <a:rPr lang="zh-CN" sz="2800">
                <a:latin typeface="微软雅黑" panose="020B0503020204020204" pitchFamily="34" charset="-122"/>
                <a:ea typeface="微软雅黑" panose="020B0503020204020204" pitchFamily="34" charset="-122"/>
                <a:cs typeface="微软雅黑" panose="020B0503020204020204" pitchFamily="34" charset="-122"/>
              </a:rPr>
              <a:t>逻辑视图从系统的静态结构和动态行为角度显示如何实现系统的功能。</a:t>
            </a:r>
            <a:endParaRPr lang="zh-CN" sz="2800">
              <a:latin typeface="微软雅黑" panose="020B0503020204020204" pitchFamily="34" charset="-122"/>
              <a:ea typeface="微软雅黑" panose="020B0503020204020204" pitchFamily="34" charset="-122"/>
              <a:cs typeface="微软雅黑" panose="020B0503020204020204" pitchFamily="34" charset="-122"/>
            </a:endParaRPr>
          </a:p>
          <a:p>
            <a:r>
              <a:rPr lang="zh-CN" sz="2800">
                <a:latin typeface="微软雅黑" panose="020B0503020204020204" pitchFamily="34" charset="-122"/>
                <a:ea typeface="微软雅黑" panose="020B0503020204020204" pitchFamily="34" charset="-122"/>
                <a:cs typeface="微软雅黑" panose="020B0503020204020204" pitchFamily="34" charset="-122"/>
              </a:rPr>
              <a:t>（</a:t>
            </a:r>
            <a:r>
              <a:rPr lang="en-US" sz="2800">
                <a:latin typeface="微软雅黑" panose="020B0503020204020204" pitchFamily="34" charset="-122"/>
                <a:ea typeface="微软雅黑" panose="020B0503020204020204" pitchFamily="34" charset="-122"/>
                <a:cs typeface="微软雅黑" panose="020B0503020204020204" pitchFamily="34" charset="-122"/>
              </a:rPr>
              <a:t>3</a:t>
            </a:r>
            <a:r>
              <a:rPr lang="zh-CN" sz="2800">
                <a:latin typeface="微软雅黑" panose="020B0503020204020204" pitchFamily="34" charset="-122"/>
                <a:ea typeface="微软雅黑" panose="020B0503020204020204" pitchFamily="34" charset="-122"/>
                <a:cs typeface="微软雅黑" panose="020B0503020204020204" pitchFamily="34" charset="-122"/>
              </a:rPr>
              <a:t>）</a:t>
            </a:r>
            <a:r>
              <a:rPr lang="zh-CN" sz="2800" b="1">
                <a:latin typeface="微软雅黑" panose="020B0503020204020204" pitchFamily="34" charset="-122"/>
                <a:ea typeface="微软雅黑" panose="020B0503020204020204" pitchFamily="34" charset="-122"/>
                <a:cs typeface="微软雅黑" panose="020B0503020204020204" pitchFamily="34" charset="-122"/>
              </a:rPr>
              <a:t>组件（实现）视图。</a:t>
            </a:r>
            <a:r>
              <a:rPr lang="zh-CN" sz="2800">
                <a:latin typeface="微软雅黑" panose="020B0503020204020204" pitchFamily="34" charset="-122"/>
                <a:ea typeface="微软雅黑" panose="020B0503020204020204" pitchFamily="34" charset="-122"/>
                <a:cs typeface="微软雅黑" panose="020B0503020204020204" pitchFamily="34" charset="-122"/>
              </a:rPr>
              <a:t>组件视图显示代码组件的组织结构。</a:t>
            </a:r>
            <a:endParaRPr lang="zh-CN" sz="2800">
              <a:latin typeface="微软雅黑" panose="020B0503020204020204" pitchFamily="34" charset="-122"/>
              <a:ea typeface="微软雅黑" panose="020B0503020204020204" pitchFamily="34" charset="-122"/>
              <a:cs typeface="微软雅黑" panose="020B0503020204020204" pitchFamily="34" charset="-122"/>
            </a:endParaRPr>
          </a:p>
          <a:p>
            <a:r>
              <a:rPr lang="zh-CN" sz="2800">
                <a:latin typeface="微软雅黑" panose="020B0503020204020204" pitchFamily="34" charset="-122"/>
                <a:ea typeface="微软雅黑" panose="020B0503020204020204" pitchFamily="34" charset="-122"/>
                <a:cs typeface="微软雅黑" panose="020B0503020204020204" pitchFamily="34" charset="-122"/>
              </a:rPr>
              <a:t>（</a:t>
            </a:r>
            <a:r>
              <a:rPr lang="en-US" sz="2800">
                <a:latin typeface="微软雅黑" panose="020B0503020204020204" pitchFamily="34" charset="-122"/>
                <a:ea typeface="微软雅黑" panose="020B0503020204020204" pitchFamily="34" charset="-122"/>
                <a:cs typeface="微软雅黑" panose="020B0503020204020204" pitchFamily="34" charset="-122"/>
              </a:rPr>
              <a:t>4</a:t>
            </a:r>
            <a:r>
              <a:rPr lang="zh-CN" sz="2800">
                <a:latin typeface="微软雅黑" panose="020B0503020204020204" pitchFamily="34" charset="-122"/>
                <a:ea typeface="微软雅黑" panose="020B0503020204020204" pitchFamily="34" charset="-122"/>
                <a:cs typeface="微软雅黑" panose="020B0503020204020204" pitchFamily="34" charset="-122"/>
              </a:rPr>
              <a:t>）</a:t>
            </a:r>
            <a:r>
              <a:rPr lang="zh-CN" sz="2800" b="1">
                <a:latin typeface="微软雅黑" panose="020B0503020204020204" pitchFamily="34" charset="-122"/>
                <a:ea typeface="微软雅黑" panose="020B0503020204020204" pitchFamily="34" charset="-122"/>
                <a:cs typeface="微软雅黑" panose="020B0503020204020204" pitchFamily="34" charset="-122"/>
              </a:rPr>
              <a:t>并发（进程）视图。</a:t>
            </a:r>
            <a:r>
              <a:rPr lang="zh-CN" sz="2800">
                <a:latin typeface="微软雅黑" panose="020B0503020204020204" pitchFamily="34" charset="-122"/>
                <a:ea typeface="微软雅黑" panose="020B0503020204020204" pitchFamily="34" charset="-122"/>
                <a:cs typeface="微软雅黑" panose="020B0503020204020204" pitchFamily="34" charset="-122"/>
              </a:rPr>
              <a:t>并发视图显示系统的并发性，解决在并发系统中存在的通信和同步问题。</a:t>
            </a:r>
            <a:endParaRPr lang="zh-CN" sz="2800">
              <a:latin typeface="微软雅黑" panose="020B0503020204020204" pitchFamily="34" charset="-122"/>
              <a:ea typeface="微软雅黑" panose="020B0503020204020204" pitchFamily="34" charset="-122"/>
              <a:cs typeface="微软雅黑" panose="020B0503020204020204" pitchFamily="34" charset="-122"/>
            </a:endParaRPr>
          </a:p>
          <a:p>
            <a:r>
              <a:rPr lang="zh-CN" sz="2800">
                <a:latin typeface="微软雅黑" panose="020B0503020204020204" pitchFamily="34" charset="-122"/>
                <a:ea typeface="微软雅黑" panose="020B0503020204020204" pitchFamily="34" charset="-122"/>
                <a:cs typeface="微软雅黑" panose="020B0503020204020204" pitchFamily="34" charset="-122"/>
              </a:rPr>
              <a:t>（</a:t>
            </a:r>
            <a:r>
              <a:rPr lang="en-US" sz="2800">
                <a:latin typeface="微软雅黑" panose="020B0503020204020204" pitchFamily="34" charset="-122"/>
                <a:ea typeface="微软雅黑" panose="020B0503020204020204" pitchFamily="34" charset="-122"/>
                <a:cs typeface="微软雅黑" panose="020B0503020204020204" pitchFamily="34" charset="-122"/>
              </a:rPr>
              <a:t>5</a:t>
            </a:r>
            <a:r>
              <a:rPr lang="zh-CN" sz="2800">
                <a:latin typeface="微软雅黑" panose="020B0503020204020204" pitchFamily="34" charset="-122"/>
                <a:ea typeface="微软雅黑" panose="020B0503020204020204" pitchFamily="34" charset="-122"/>
                <a:cs typeface="微软雅黑" panose="020B0503020204020204" pitchFamily="34" charset="-122"/>
              </a:rPr>
              <a:t>）</a:t>
            </a:r>
            <a:r>
              <a:rPr lang="zh-CN" sz="2800" b="1">
                <a:latin typeface="微软雅黑" panose="020B0503020204020204" pitchFamily="34" charset="-122"/>
                <a:ea typeface="微软雅黑" panose="020B0503020204020204" pitchFamily="34" charset="-122"/>
                <a:cs typeface="微软雅黑" panose="020B0503020204020204" pitchFamily="34" charset="-122"/>
              </a:rPr>
              <a:t>配置视图。</a:t>
            </a:r>
            <a:r>
              <a:rPr lang="zh-CN" sz="2800">
                <a:latin typeface="微软雅黑" panose="020B0503020204020204" pitchFamily="34" charset="-122"/>
                <a:ea typeface="微软雅黑" panose="020B0503020204020204" pitchFamily="34" charset="-122"/>
                <a:cs typeface="微软雅黑" panose="020B0503020204020204" pitchFamily="34" charset="-122"/>
              </a:rPr>
              <a:t>配置视图显示系统的具体部署。部署是指将系统配置到由计算机和设备组成的物理结构上。</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1.5.2</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UML的视图</a:t>
            </a:r>
            <a:r>
              <a:rPr lang="en-US" altLang="zh-CN" sz="2400" dirty="0">
                <a:solidFill>
                  <a:schemeClr val="bg1"/>
                </a:solidFill>
                <a:latin typeface="微软雅黑" panose="020B0503020204020204" pitchFamily="34" charset="-122"/>
                <a:ea typeface="微软雅黑" panose="020B0503020204020204" pitchFamily="34" charset="-122"/>
                <a:sym typeface="+mn-ea"/>
              </a:rPr>
              <a:t>-UML</a:t>
            </a:r>
            <a:r>
              <a:rPr lang="zh-CN" altLang="en-US" sz="2400" dirty="0">
                <a:solidFill>
                  <a:schemeClr val="bg1"/>
                </a:solidFill>
                <a:latin typeface="微软雅黑" panose="020B0503020204020204" pitchFamily="34" charset="-122"/>
                <a:ea typeface="微软雅黑" panose="020B0503020204020204" pitchFamily="34" charset="-122"/>
                <a:sym typeface="+mn-ea"/>
              </a:rPr>
              <a:t>五种视图</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2" name="文本框 1"/>
          <p:cNvSpPr txBox="1"/>
          <p:nvPr/>
        </p:nvSpPr>
        <p:spPr>
          <a:xfrm>
            <a:off x="703580" y="796925"/>
            <a:ext cx="10985500" cy="5631180"/>
          </a:xfrm>
          <a:prstGeom prst="rect">
            <a:avLst/>
          </a:prstGeom>
          <a:noFill/>
          <a:ln w="9525">
            <a:noFill/>
          </a:ln>
        </p:spPr>
        <p:txBody>
          <a:bodyPr wrap="square">
            <a:spAutoFit/>
          </a:bodyPr>
          <a:p>
            <a:r>
              <a:rPr lang="zh-CN" sz="2400">
                <a:latin typeface="微软雅黑" panose="020B0503020204020204" pitchFamily="34" charset="-122"/>
                <a:ea typeface="微软雅黑" panose="020B0503020204020204" pitchFamily="34" charset="-122"/>
                <a:cs typeface="微软雅黑" panose="020B0503020204020204" pitchFamily="34" charset="-122"/>
              </a:rPr>
              <a:t>一、</a:t>
            </a:r>
            <a:r>
              <a:rPr lang="zh-CN" sz="2400" b="1">
                <a:latin typeface="微软雅黑" panose="020B0503020204020204" pitchFamily="34" charset="-122"/>
                <a:ea typeface="微软雅黑" panose="020B0503020204020204" pitchFamily="34" charset="-122"/>
                <a:cs typeface="微软雅黑" panose="020B0503020204020204" pitchFamily="34" charset="-122"/>
              </a:rPr>
              <a:t>用例视图</a:t>
            </a:r>
            <a:r>
              <a:rPr lang="en-US" sz="2400">
                <a:latin typeface="微软雅黑" panose="020B0503020204020204" pitchFamily="34" charset="-122"/>
                <a:ea typeface="微软雅黑" panose="020B0503020204020204" pitchFamily="34" charset="-122"/>
                <a:cs typeface="微软雅黑" panose="020B0503020204020204" pitchFamily="34" charset="-122"/>
              </a:rPr>
              <a:t>         UML</a:t>
            </a:r>
            <a:r>
              <a:rPr lang="zh-CN" sz="2400">
                <a:latin typeface="微软雅黑" panose="020B0503020204020204" pitchFamily="34" charset="-122"/>
                <a:ea typeface="微软雅黑" panose="020B0503020204020204" pitchFamily="34" charset="-122"/>
                <a:cs typeface="微软雅黑" panose="020B0503020204020204" pitchFamily="34" charset="-122"/>
              </a:rPr>
              <a:t>语言中的用例视图描述系统应具备的功能，也就是被成为参与者的外部用户所能观察到的功能。用例是系统的一个功能单元，可以被描述为参与者与系统之间的一次交互作用。参与者可以是一个用户或者另外一个系统。客户对系统要求的功能被当作多个用例在用例视图中进行描述，一个用例就是对系统的一个用法的通用描述。用例模型的用途就是列出系统中的用例和参与者，并显示哪个参与者参与了哪个用例的执行。用例视图是其他视图的核心，它的内容直接驱动其他视图的开发。</a:t>
            </a:r>
            <a:endParaRPr lang="zh-CN" sz="2400">
              <a:latin typeface="微软雅黑" panose="020B0503020204020204" pitchFamily="34" charset="-122"/>
              <a:ea typeface="微软雅黑" panose="020B0503020204020204" pitchFamily="34" charset="-122"/>
              <a:cs typeface="微软雅黑" panose="020B0503020204020204" pitchFamily="34" charset="-122"/>
            </a:endParaRPr>
          </a:p>
          <a:p>
            <a:endParaRPr lang="zh-CN" sz="2400">
              <a:latin typeface="微软雅黑" panose="020B0503020204020204" pitchFamily="34" charset="-122"/>
              <a:ea typeface="微软雅黑" panose="020B0503020204020204" pitchFamily="34" charset="-122"/>
              <a:cs typeface="微软雅黑" panose="020B0503020204020204" pitchFamily="34" charset="-122"/>
            </a:endParaRPr>
          </a:p>
          <a:p>
            <a:r>
              <a:rPr lang="zh-CN" sz="2400">
                <a:latin typeface="微软雅黑" panose="020B0503020204020204" pitchFamily="34" charset="-122"/>
                <a:ea typeface="微软雅黑" panose="020B0503020204020204" pitchFamily="34" charset="-122"/>
                <a:cs typeface="微软雅黑" panose="020B0503020204020204" pitchFamily="34" charset="-122"/>
              </a:rPr>
              <a:t>二、</a:t>
            </a:r>
            <a:r>
              <a:rPr lang="zh-CN" sz="2400" b="1">
                <a:latin typeface="微软雅黑" panose="020B0503020204020204" pitchFamily="34" charset="-122"/>
                <a:ea typeface="微软雅黑" panose="020B0503020204020204" pitchFamily="34" charset="-122"/>
                <a:cs typeface="微软雅黑" panose="020B0503020204020204" pitchFamily="34" charset="-122"/>
              </a:rPr>
              <a:t>逻辑视图</a:t>
            </a:r>
            <a:endParaRPr lang="zh-CN" sz="24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400">
                <a:latin typeface="微软雅黑" panose="020B0503020204020204" pitchFamily="34" charset="-122"/>
                <a:ea typeface="微软雅黑" panose="020B0503020204020204" pitchFamily="34" charset="-122"/>
                <a:cs typeface="微软雅黑" panose="020B0503020204020204" pitchFamily="34" charset="-122"/>
              </a:rPr>
              <a:t>       </a:t>
            </a:r>
            <a:r>
              <a:rPr lang="zh-CN" sz="2400">
                <a:latin typeface="微软雅黑" panose="020B0503020204020204" pitchFamily="34" charset="-122"/>
                <a:ea typeface="微软雅黑" panose="020B0503020204020204" pitchFamily="34" charset="-122"/>
                <a:cs typeface="微软雅黑" panose="020B0503020204020204" pitchFamily="34" charset="-122"/>
              </a:rPr>
              <a:t>逻辑视图描述用例视图中提出的系统功能的实现。与用例视图相比，逻辑视图主要关注系统内部，它既描述系统的静态结构（类、对象以及他们之间的关系），也描述系统内部的动态协作关系。系统的静态结构在类图和对象图中进行描述，而动态模型则在状态图、时序图、协作图以及活动图中进行描述。逻辑视图的使用者主要是设计人员和开发人员。</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1.5.2</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UML的视图</a:t>
            </a:r>
            <a:r>
              <a:rPr lang="en-US" altLang="zh-CN" sz="2400" dirty="0">
                <a:solidFill>
                  <a:schemeClr val="bg1"/>
                </a:solidFill>
                <a:latin typeface="微软雅黑" panose="020B0503020204020204" pitchFamily="34" charset="-122"/>
                <a:ea typeface="微软雅黑" panose="020B0503020204020204" pitchFamily="34" charset="-122"/>
                <a:sym typeface="+mn-ea"/>
              </a:rPr>
              <a:t>-UML</a:t>
            </a:r>
            <a:r>
              <a:rPr lang="zh-CN" altLang="en-US" sz="2400" dirty="0">
                <a:solidFill>
                  <a:schemeClr val="bg1"/>
                </a:solidFill>
                <a:latin typeface="微软雅黑" panose="020B0503020204020204" pitchFamily="34" charset="-122"/>
                <a:ea typeface="微软雅黑" panose="020B0503020204020204" pitchFamily="34" charset="-122"/>
                <a:sym typeface="+mn-ea"/>
              </a:rPr>
              <a:t>五种视图</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2" name="文本框 1"/>
          <p:cNvSpPr txBox="1"/>
          <p:nvPr/>
        </p:nvSpPr>
        <p:spPr>
          <a:xfrm>
            <a:off x="492760" y="707390"/>
            <a:ext cx="11196320" cy="6000750"/>
          </a:xfrm>
          <a:prstGeom prst="rect">
            <a:avLst/>
          </a:prstGeom>
          <a:noFill/>
          <a:ln w="9525">
            <a:noFill/>
          </a:ln>
        </p:spPr>
        <p:txBody>
          <a:bodyPr wrap="square">
            <a:spAutoFit/>
          </a:bodyPr>
          <a:p>
            <a:r>
              <a:rPr sz="2400">
                <a:latin typeface="微软雅黑" panose="020B0503020204020204" pitchFamily="34" charset="-122"/>
                <a:ea typeface="微软雅黑" panose="020B0503020204020204" pitchFamily="34" charset="-122"/>
                <a:cs typeface="微软雅黑" panose="020B0503020204020204" pitchFamily="34" charset="-122"/>
              </a:rPr>
              <a:t>三、</a:t>
            </a:r>
            <a:r>
              <a:rPr sz="2400" b="1">
                <a:latin typeface="微软雅黑" panose="020B0503020204020204" pitchFamily="34" charset="-122"/>
                <a:ea typeface="微软雅黑" panose="020B0503020204020204" pitchFamily="34" charset="-122"/>
                <a:cs typeface="微软雅黑" panose="020B0503020204020204" pitchFamily="34" charset="-122"/>
              </a:rPr>
              <a:t>并发视图</a:t>
            </a:r>
            <a:endParaRPr sz="2400">
              <a:latin typeface="微软雅黑" panose="020B0503020204020204" pitchFamily="34" charset="-122"/>
              <a:ea typeface="微软雅黑" panose="020B0503020204020204" pitchFamily="34" charset="-122"/>
              <a:cs typeface="微软雅黑" panose="020B0503020204020204" pitchFamily="34" charset="-122"/>
            </a:endParaRPr>
          </a:p>
          <a:p>
            <a:r>
              <a:rPr lang="en-US" sz="2400">
                <a:latin typeface="微软雅黑" panose="020B0503020204020204" pitchFamily="34" charset="-122"/>
                <a:ea typeface="微软雅黑" panose="020B0503020204020204" pitchFamily="34" charset="-122"/>
                <a:cs typeface="微软雅黑" panose="020B0503020204020204" pitchFamily="34" charset="-122"/>
              </a:rPr>
              <a:t>        </a:t>
            </a:r>
            <a:r>
              <a:rPr sz="2400">
                <a:latin typeface="微软雅黑" panose="020B0503020204020204" pitchFamily="34" charset="-122"/>
                <a:ea typeface="微软雅黑" panose="020B0503020204020204" pitchFamily="34" charset="-122"/>
                <a:cs typeface="微软雅黑" panose="020B0503020204020204" pitchFamily="34" charset="-122"/>
              </a:rPr>
              <a:t>UML语言中的并发视图主要考虑资源的有效利用、代码的并行执行以及系统环境中异步事件的处理。除了将系统划分为并发执行的控制以外，并发视图还需要处理线程之间的通信和同步。并发视图的使用者是开发人员和系统集成人员。并发视图由状态图、协作图、以及活动图组成。</a:t>
            </a:r>
            <a:endParaRPr sz="2400">
              <a:latin typeface="微软雅黑" panose="020B0503020204020204" pitchFamily="34" charset="-122"/>
              <a:ea typeface="微软雅黑" panose="020B0503020204020204" pitchFamily="34" charset="-122"/>
              <a:cs typeface="微软雅黑" panose="020B0503020204020204" pitchFamily="34" charset="-122"/>
            </a:endParaRPr>
          </a:p>
          <a:p>
            <a:endParaRPr sz="2400">
              <a:latin typeface="微软雅黑" panose="020B0503020204020204" pitchFamily="34" charset="-122"/>
              <a:ea typeface="微软雅黑" panose="020B0503020204020204" pitchFamily="34" charset="-122"/>
              <a:cs typeface="微软雅黑" panose="020B0503020204020204" pitchFamily="34" charset="-122"/>
            </a:endParaRPr>
          </a:p>
          <a:p>
            <a:r>
              <a:rPr sz="2400">
                <a:latin typeface="微软雅黑" panose="020B0503020204020204" pitchFamily="34" charset="-122"/>
                <a:ea typeface="微软雅黑" panose="020B0503020204020204" pitchFamily="34" charset="-122"/>
                <a:cs typeface="微软雅黑" panose="020B0503020204020204" pitchFamily="34" charset="-122"/>
              </a:rPr>
              <a:t>四、</a:t>
            </a:r>
            <a:r>
              <a:rPr sz="2400" b="1">
                <a:latin typeface="微软雅黑" panose="020B0503020204020204" pitchFamily="34" charset="-122"/>
                <a:ea typeface="微软雅黑" panose="020B0503020204020204" pitchFamily="34" charset="-122"/>
                <a:cs typeface="微软雅黑" panose="020B0503020204020204" pitchFamily="34" charset="-122"/>
              </a:rPr>
              <a:t>组件视图</a:t>
            </a:r>
            <a:endParaRPr sz="2400">
              <a:latin typeface="微软雅黑" panose="020B0503020204020204" pitchFamily="34" charset="-122"/>
              <a:ea typeface="微软雅黑" panose="020B0503020204020204" pitchFamily="34" charset="-122"/>
              <a:cs typeface="微软雅黑" panose="020B0503020204020204" pitchFamily="34" charset="-122"/>
            </a:endParaRPr>
          </a:p>
          <a:p>
            <a:r>
              <a:rPr lang="en-US" sz="2400">
                <a:latin typeface="微软雅黑" panose="020B0503020204020204" pitchFamily="34" charset="-122"/>
                <a:ea typeface="微软雅黑" panose="020B0503020204020204" pitchFamily="34" charset="-122"/>
                <a:cs typeface="微软雅黑" panose="020B0503020204020204" pitchFamily="34" charset="-122"/>
              </a:rPr>
              <a:t>       </a:t>
            </a:r>
            <a:r>
              <a:rPr sz="2400">
                <a:latin typeface="微软雅黑" panose="020B0503020204020204" pitchFamily="34" charset="-122"/>
                <a:ea typeface="微软雅黑" panose="020B0503020204020204" pitchFamily="34" charset="-122"/>
                <a:cs typeface="微软雅黑" panose="020B0503020204020204" pitchFamily="34" charset="-122"/>
              </a:rPr>
              <a:t>组件是不同类型的代码模块，它是构造应用的软件单元。组件视图描述系统的实现模块以及它们之间的依赖关系。组件视图中也可以添加组件的其他附加信息，例如资源分配或者其他管理信息。组件视图主要由组件图构成，它的使用者主要是开发人员。</a:t>
            </a:r>
            <a:endParaRPr sz="2400">
              <a:latin typeface="微软雅黑" panose="020B0503020204020204" pitchFamily="34" charset="-122"/>
              <a:ea typeface="微软雅黑" panose="020B0503020204020204" pitchFamily="34" charset="-122"/>
              <a:cs typeface="微软雅黑" panose="020B0503020204020204" pitchFamily="34" charset="-122"/>
            </a:endParaRPr>
          </a:p>
          <a:p>
            <a:endParaRPr sz="2400">
              <a:latin typeface="微软雅黑" panose="020B0503020204020204" pitchFamily="34" charset="-122"/>
              <a:ea typeface="微软雅黑" panose="020B0503020204020204" pitchFamily="34" charset="-122"/>
              <a:cs typeface="微软雅黑" panose="020B0503020204020204" pitchFamily="34" charset="-122"/>
            </a:endParaRPr>
          </a:p>
          <a:p>
            <a:r>
              <a:rPr sz="2400">
                <a:latin typeface="微软雅黑" panose="020B0503020204020204" pitchFamily="34" charset="-122"/>
                <a:ea typeface="微软雅黑" panose="020B0503020204020204" pitchFamily="34" charset="-122"/>
                <a:cs typeface="微软雅黑" panose="020B0503020204020204" pitchFamily="34" charset="-122"/>
              </a:rPr>
              <a:t>五、</a:t>
            </a:r>
            <a:r>
              <a:rPr sz="2400" b="1">
                <a:latin typeface="微软雅黑" panose="020B0503020204020204" pitchFamily="34" charset="-122"/>
                <a:ea typeface="微软雅黑" panose="020B0503020204020204" pitchFamily="34" charset="-122"/>
                <a:cs typeface="微软雅黑" panose="020B0503020204020204" pitchFamily="34" charset="-122"/>
              </a:rPr>
              <a:t>配置视图</a:t>
            </a:r>
            <a:endParaRPr sz="2400">
              <a:latin typeface="微软雅黑" panose="020B0503020204020204" pitchFamily="34" charset="-122"/>
              <a:ea typeface="微软雅黑" panose="020B0503020204020204" pitchFamily="34" charset="-122"/>
              <a:cs typeface="微软雅黑" panose="020B0503020204020204" pitchFamily="34" charset="-122"/>
            </a:endParaRPr>
          </a:p>
          <a:p>
            <a:r>
              <a:rPr lang="en-US" sz="2400">
                <a:latin typeface="微软雅黑" panose="020B0503020204020204" pitchFamily="34" charset="-122"/>
                <a:ea typeface="微软雅黑" panose="020B0503020204020204" pitchFamily="34" charset="-122"/>
                <a:cs typeface="微软雅黑" panose="020B0503020204020204" pitchFamily="34" charset="-122"/>
              </a:rPr>
              <a:t>       </a:t>
            </a:r>
            <a:r>
              <a:rPr sz="2400">
                <a:latin typeface="微软雅黑" panose="020B0503020204020204" pitchFamily="34" charset="-122"/>
                <a:ea typeface="微软雅黑" panose="020B0503020204020204" pitchFamily="34" charset="-122"/>
                <a:cs typeface="微软雅黑" panose="020B0503020204020204" pitchFamily="34" charset="-122"/>
              </a:rPr>
              <a:t>配置视图显示系统的物理部署，它描述位于节点上的运行实例的部署情况。配置视图主要由配置图表示，它的使用者是开发人员、系统集成人员和测试人员。配置视图还允许评估分配结果和资源分配。</a:t>
            </a:r>
            <a:endParaRPr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1.5.2</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UML的视图</a:t>
            </a:r>
            <a:r>
              <a:rPr lang="en-US" altLang="zh-CN" sz="2400" dirty="0">
                <a:solidFill>
                  <a:schemeClr val="bg1"/>
                </a:solidFill>
                <a:latin typeface="微软雅黑" panose="020B0503020204020204" pitchFamily="34" charset="-122"/>
                <a:ea typeface="微软雅黑" panose="020B0503020204020204" pitchFamily="34" charset="-122"/>
                <a:sym typeface="+mn-ea"/>
              </a:rPr>
              <a:t>-UML</a:t>
            </a:r>
            <a:r>
              <a:rPr lang="zh-CN" altLang="en-US" sz="2400" dirty="0">
                <a:solidFill>
                  <a:schemeClr val="bg1"/>
                </a:solidFill>
                <a:latin typeface="微软雅黑" panose="020B0503020204020204" pitchFamily="34" charset="-122"/>
                <a:ea typeface="微软雅黑" panose="020B0503020204020204" pitchFamily="34" charset="-122"/>
                <a:sym typeface="+mn-ea"/>
              </a:rPr>
              <a:t>五种视图</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pic>
        <p:nvPicPr>
          <p:cNvPr id="2" name="图片 -2147482614"/>
          <p:cNvPicPr>
            <a:picLocks noChangeAspect="1"/>
          </p:cNvPicPr>
          <p:nvPr/>
        </p:nvPicPr>
        <p:blipFill>
          <a:blip r:embed="rId1"/>
          <a:srcRect l="15132" t="2786" r="19762" b="2229"/>
          <a:stretch>
            <a:fillRect/>
          </a:stretch>
        </p:blipFill>
        <p:spPr>
          <a:xfrm>
            <a:off x="2296160" y="558165"/>
            <a:ext cx="7277100" cy="597281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1.6.1</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用例图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00" name="文本框 99"/>
          <p:cNvSpPr txBox="1"/>
          <p:nvPr/>
        </p:nvSpPr>
        <p:spPr>
          <a:xfrm>
            <a:off x="703580" y="815975"/>
            <a:ext cx="5080000" cy="368300"/>
          </a:xfrm>
          <a:prstGeom prst="rect">
            <a:avLst/>
          </a:prstGeom>
          <a:noFill/>
          <a:ln w="9525">
            <a:noFill/>
          </a:ln>
        </p:spPr>
        <p:txBody>
          <a:bodyPr>
            <a:spAutoFit/>
          </a:bodyPr>
          <a:p>
            <a:r>
              <a:rPr lang="zh-CN" sz="1800">
                <a:latin typeface="微软雅黑" panose="020B0503020204020204" pitchFamily="34" charset="-122"/>
                <a:ea typeface="微软雅黑" panose="020B0503020204020204" pitchFamily="34" charset="-122"/>
              </a:rPr>
              <a:t>用例图所包含的元素如下：</a:t>
            </a:r>
            <a:endParaRPr lang="zh-CN" altLang="en-US" sz="1800">
              <a:latin typeface="微软雅黑" panose="020B0503020204020204" pitchFamily="34" charset="-122"/>
              <a:ea typeface="微软雅黑" panose="020B0503020204020204" pitchFamily="34" charset="-122"/>
            </a:endParaRPr>
          </a:p>
        </p:txBody>
      </p:sp>
      <p:sp>
        <p:nvSpPr>
          <p:cNvPr id="3" name="文本框 2"/>
          <p:cNvSpPr txBox="1"/>
          <p:nvPr/>
        </p:nvSpPr>
        <p:spPr>
          <a:xfrm>
            <a:off x="703580" y="1466215"/>
            <a:ext cx="5438775" cy="829945"/>
          </a:xfrm>
          <a:prstGeom prst="rect">
            <a:avLst/>
          </a:prstGeom>
          <a:noFill/>
          <a:ln w="9525">
            <a:noFill/>
          </a:ln>
        </p:spPr>
        <p:txBody>
          <a:bodyPr wrap="square">
            <a:spAutoFit/>
          </a:bodyPr>
          <a:p>
            <a:r>
              <a:rPr lang="zh-CN" sz="1600" b="1">
                <a:latin typeface="微软雅黑" panose="020B0503020204020204" pitchFamily="34" charset="-122"/>
                <a:ea typeface="微软雅黑" panose="020B0503020204020204" pitchFamily="34" charset="-122"/>
                <a:cs typeface="微软雅黑" panose="020B0503020204020204" pitchFamily="34" charset="-122"/>
              </a:rPr>
              <a:t>1. 参与者(Actor)</a:t>
            </a:r>
            <a:r>
              <a:rPr lang="zh-CN" sz="1600">
                <a:latin typeface="微软雅黑" panose="020B0503020204020204" pitchFamily="34" charset="-122"/>
                <a:ea typeface="微软雅黑" panose="020B0503020204020204" pitchFamily="34" charset="-122"/>
                <a:cs typeface="微软雅黑" panose="020B0503020204020204" pitchFamily="34" charset="-122"/>
              </a:rPr>
              <a:t>表示与您的应用程序或系统进行交互的用户、组织或外部系统。用一个小人表示。</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p:nvPr/>
        </p:nvPicPr>
        <p:blipFill>
          <a:blip r:embed="rId1"/>
          <a:stretch>
            <a:fillRect/>
          </a:stretch>
        </p:blipFill>
        <p:spPr>
          <a:xfrm>
            <a:off x="6355080" y="1292860"/>
            <a:ext cx="628650" cy="800100"/>
          </a:xfrm>
          <a:prstGeom prst="rect">
            <a:avLst/>
          </a:prstGeom>
          <a:noFill/>
          <a:ln w="9525">
            <a:noFill/>
          </a:ln>
        </p:spPr>
      </p:pic>
      <p:sp>
        <p:nvSpPr>
          <p:cNvPr id="101" name="文本框 100"/>
          <p:cNvSpPr txBox="1"/>
          <p:nvPr/>
        </p:nvSpPr>
        <p:spPr>
          <a:xfrm>
            <a:off x="703580" y="2683510"/>
            <a:ext cx="5439410" cy="829945"/>
          </a:xfrm>
          <a:prstGeom prst="rect">
            <a:avLst/>
          </a:prstGeom>
          <a:noFill/>
          <a:ln w="9525">
            <a:noFill/>
          </a:ln>
        </p:spPr>
        <p:txBody>
          <a:bodyPr wrap="square">
            <a:spAutoFit/>
          </a:bodyPr>
          <a:p>
            <a:pPr algn="l"/>
            <a:r>
              <a:rPr lang="zh-CN" sz="1600" b="1">
                <a:latin typeface="微软雅黑" panose="020B0503020204020204" pitchFamily="34" charset="-122"/>
                <a:ea typeface="微软雅黑" panose="020B0503020204020204" pitchFamily="34" charset="-122"/>
                <a:cs typeface="微软雅黑" panose="020B0503020204020204" pitchFamily="34" charset="-122"/>
              </a:rPr>
              <a:t>2. 用例(Use Case)</a:t>
            </a:r>
            <a:r>
              <a:rPr lang="zh-CN" sz="1600">
                <a:latin typeface="微软雅黑" panose="020B0503020204020204" pitchFamily="34" charset="-122"/>
                <a:ea typeface="微软雅黑" panose="020B0503020204020204" pitchFamily="34" charset="-122"/>
                <a:cs typeface="微软雅黑" panose="020B0503020204020204" pitchFamily="34" charset="-122"/>
              </a:rPr>
              <a:t>用例就是外部可见的系统功能，对系统提供的服务进行描述。用椭圆表示。</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p:nvPr/>
        </p:nvPicPr>
        <p:blipFill>
          <a:blip r:embed="rId2"/>
          <a:stretch>
            <a:fillRect/>
          </a:stretch>
        </p:blipFill>
        <p:spPr>
          <a:xfrm>
            <a:off x="6355080" y="2683510"/>
            <a:ext cx="1066800" cy="695325"/>
          </a:xfrm>
          <a:prstGeom prst="rect">
            <a:avLst/>
          </a:prstGeom>
          <a:noFill/>
          <a:ln w="9525">
            <a:noFill/>
          </a:ln>
        </p:spPr>
      </p:pic>
      <p:sp>
        <p:nvSpPr>
          <p:cNvPr id="102" name="文本框 101"/>
          <p:cNvSpPr txBox="1"/>
          <p:nvPr/>
        </p:nvSpPr>
        <p:spPr>
          <a:xfrm>
            <a:off x="703580" y="4387850"/>
            <a:ext cx="5080000" cy="583565"/>
          </a:xfrm>
          <a:prstGeom prst="rect">
            <a:avLst/>
          </a:prstGeom>
          <a:noFill/>
          <a:ln w="9525">
            <a:noFill/>
          </a:ln>
        </p:spPr>
        <p:txBody>
          <a:bodyPr>
            <a:spAutoFit/>
          </a:bodyPr>
          <a:p>
            <a:pPr algn="l"/>
            <a:r>
              <a:rPr lang="zh-CN" sz="1600" b="1">
                <a:latin typeface="微软雅黑" panose="020B0503020204020204" pitchFamily="34" charset="-122"/>
                <a:ea typeface="微软雅黑" panose="020B0503020204020204" pitchFamily="34" charset="-122"/>
                <a:cs typeface="微软雅黑" panose="020B0503020204020204" pitchFamily="34" charset="-122"/>
              </a:rPr>
              <a:t>3. 子系统(Subsystem)</a:t>
            </a:r>
            <a:r>
              <a:rPr lang="zh-CN" sz="1600">
                <a:latin typeface="微软雅黑" panose="020B0503020204020204" pitchFamily="34" charset="-122"/>
                <a:ea typeface="微软雅黑" panose="020B0503020204020204" pitchFamily="34" charset="-122"/>
                <a:cs typeface="微软雅黑" panose="020B0503020204020204" pitchFamily="34" charset="-122"/>
              </a:rPr>
              <a:t>用来展示系统的一部分功能，这部分功能联系紧密。</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p:nvPr/>
        </p:nvPicPr>
        <p:blipFill>
          <a:blip r:embed="rId3"/>
          <a:stretch>
            <a:fillRect/>
          </a:stretch>
        </p:blipFill>
        <p:spPr>
          <a:xfrm>
            <a:off x="5783580" y="3513455"/>
            <a:ext cx="3838575" cy="2962275"/>
          </a:xfrm>
          <a:prstGeom prst="rect">
            <a:avLst/>
          </a:prstGeom>
          <a:noFill/>
          <a:ln w="9525">
            <a:noFill/>
          </a:ln>
        </p:spPr>
      </p:pic>
      <p:sp>
        <p:nvSpPr>
          <p:cNvPr id="103" name="文本框 102"/>
          <p:cNvSpPr txBox="1"/>
          <p:nvPr/>
        </p:nvSpPr>
        <p:spPr>
          <a:xfrm>
            <a:off x="3556000" y="6672580"/>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1.6.1</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用例图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03" name="文本框 102"/>
          <p:cNvSpPr txBox="1"/>
          <p:nvPr/>
        </p:nvSpPr>
        <p:spPr>
          <a:xfrm>
            <a:off x="3556000" y="6672580"/>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3" name="文本框 12"/>
          <p:cNvSpPr txBox="1"/>
          <p:nvPr/>
        </p:nvSpPr>
        <p:spPr>
          <a:xfrm>
            <a:off x="610870" y="1043305"/>
            <a:ext cx="5080000" cy="922020"/>
          </a:xfrm>
          <a:prstGeom prst="rect">
            <a:avLst/>
          </a:prstGeom>
          <a:noFill/>
          <a:ln w="9525">
            <a:noFill/>
          </a:ln>
        </p:spPr>
        <p:txBody>
          <a:bodyPr>
            <a:spAutoFit/>
          </a:bodyPr>
          <a:p>
            <a:r>
              <a:rPr lang="zh-CN" sz="1800" b="1">
                <a:latin typeface="微软雅黑" panose="020B0503020204020204" pitchFamily="34" charset="-122"/>
                <a:ea typeface="微软雅黑" panose="020B0503020204020204" pitchFamily="34" charset="-122"/>
                <a:cs typeface="微软雅黑" panose="020B0503020204020204" pitchFamily="34" charset="-122"/>
              </a:rPr>
              <a:t>4. 关系</a:t>
            </a:r>
            <a:r>
              <a:rPr lang="zh-CN" sz="1800">
                <a:latin typeface="微软雅黑" panose="020B0503020204020204" pitchFamily="34" charset="-122"/>
                <a:ea typeface="微软雅黑" panose="020B0503020204020204" pitchFamily="34" charset="-122"/>
                <a:cs typeface="微软雅黑" panose="020B0503020204020204" pitchFamily="34" charset="-122"/>
              </a:rPr>
              <a:t>用例图中涉及的关系有：关联、泛化、包含、扩展。如下表所示：</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4" name="图片 13"/>
          <p:cNvPicPr/>
          <p:nvPr/>
        </p:nvPicPr>
        <p:blipFill>
          <a:blip r:embed="rId1"/>
          <a:stretch>
            <a:fillRect/>
          </a:stretch>
        </p:blipFill>
        <p:spPr>
          <a:xfrm>
            <a:off x="6172200" y="748665"/>
            <a:ext cx="5276850" cy="1419225"/>
          </a:xfrm>
          <a:prstGeom prst="rect">
            <a:avLst/>
          </a:prstGeom>
          <a:noFill/>
          <a:ln w="9525">
            <a:noFill/>
          </a:ln>
        </p:spPr>
      </p:pic>
      <p:sp>
        <p:nvSpPr>
          <p:cNvPr id="110" name="文本框 109"/>
          <p:cNvSpPr txBox="1"/>
          <p:nvPr/>
        </p:nvSpPr>
        <p:spPr>
          <a:xfrm>
            <a:off x="610870" y="2583180"/>
            <a:ext cx="5080000" cy="1076325"/>
          </a:xfrm>
          <a:prstGeom prst="rect">
            <a:avLst/>
          </a:prstGeom>
          <a:noFill/>
          <a:ln w="9525">
            <a:noFill/>
          </a:ln>
        </p:spPr>
        <p:txBody>
          <a:bodyPr>
            <a:spAutoFit/>
          </a:bodyPr>
          <a:p>
            <a:pPr algn="l"/>
            <a:r>
              <a:rPr lang="zh-CN" sz="1600" b="1">
                <a:latin typeface="微软雅黑" panose="020B0503020204020204" pitchFamily="34" charset="-122"/>
                <a:ea typeface="微软雅黑" panose="020B0503020204020204" pitchFamily="34" charset="-122"/>
                <a:cs typeface="微软雅黑" panose="020B0503020204020204" pitchFamily="34" charset="-122"/>
              </a:rPr>
              <a:t>a. 关联(Association)</a:t>
            </a:r>
            <a:r>
              <a:rPr lang="zh-CN" sz="1600">
                <a:latin typeface="微软雅黑" panose="020B0503020204020204" pitchFamily="34" charset="-122"/>
                <a:ea typeface="微软雅黑" panose="020B0503020204020204" pitchFamily="34" charset="-122"/>
                <a:cs typeface="微软雅黑" panose="020B0503020204020204" pitchFamily="34" charset="-122"/>
              </a:rPr>
              <a:t>表示参与者与用例之间的通信，任何一方都可发送或接受消息。</a:t>
            </a:r>
            <a:endParaRPr lang="zh-CN" sz="1600">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sz="1600">
                <a:latin typeface="微软雅黑" panose="020B0503020204020204" pitchFamily="34" charset="-122"/>
                <a:ea typeface="微软雅黑" panose="020B0503020204020204" pitchFamily="34" charset="-122"/>
                <a:cs typeface="微软雅黑" panose="020B0503020204020204" pitchFamily="34" charset="-122"/>
              </a:rPr>
              <a:t>【箭头指向】：指向消息接收方</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5" name="图片 14"/>
          <p:cNvPicPr/>
          <p:nvPr/>
        </p:nvPicPr>
        <p:blipFill>
          <a:blip r:embed="rId2"/>
          <a:stretch>
            <a:fillRect/>
          </a:stretch>
        </p:blipFill>
        <p:spPr>
          <a:xfrm>
            <a:off x="6172200" y="2613025"/>
            <a:ext cx="2695575" cy="800100"/>
          </a:xfrm>
          <a:prstGeom prst="rect">
            <a:avLst/>
          </a:prstGeom>
          <a:noFill/>
          <a:ln w="9525">
            <a:noFill/>
          </a:ln>
        </p:spPr>
      </p:pic>
      <p:sp>
        <p:nvSpPr>
          <p:cNvPr id="111" name="文本框 110"/>
          <p:cNvSpPr txBox="1"/>
          <p:nvPr/>
        </p:nvSpPr>
        <p:spPr>
          <a:xfrm>
            <a:off x="610870" y="3846830"/>
            <a:ext cx="5080000" cy="1568450"/>
          </a:xfrm>
          <a:prstGeom prst="rect">
            <a:avLst/>
          </a:prstGeom>
          <a:noFill/>
          <a:ln w="9525">
            <a:noFill/>
          </a:ln>
        </p:spPr>
        <p:txBody>
          <a:bodyPr>
            <a:spAutoFit/>
          </a:bodyPr>
          <a:p>
            <a:pPr algn="l"/>
            <a:r>
              <a:rPr lang="zh-CN" sz="1600" b="1">
                <a:latin typeface="微软雅黑" panose="020B0503020204020204" pitchFamily="34" charset="-122"/>
                <a:ea typeface="微软雅黑" panose="020B0503020204020204" pitchFamily="34" charset="-122"/>
                <a:cs typeface="微软雅黑" panose="020B0503020204020204" pitchFamily="34" charset="-122"/>
              </a:rPr>
              <a:t>b. 泛化(Inheritance)</a:t>
            </a:r>
            <a:r>
              <a:rPr lang="zh-CN" sz="1600">
                <a:latin typeface="微软雅黑" panose="020B0503020204020204" pitchFamily="34" charset="-122"/>
                <a:ea typeface="微软雅黑" panose="020B0503020204020204" pitchFamily="34" charset="-122"/>
                <a:cs typeface="微软雅黑" panose="020B0503020204020204" pitchFamily="34" charset="-122"/>
              </a:rPr>
              <a:t>就是通常理解的继承关系，子用例和父用例相似，但表现出更特别的行为；子用例将继承父用例的所有结构、行为和关系。子用例可以使用父用例的一段行为，也可以重载它。父用例通常是抽象的。</a:t>
            </a:r>
            <a:endParaRPr lang="zh-CN" sz="1600">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sz="1600">
                <a:latin typeface="微软雅黑" panose="020B0503020204020204" pitchFamily="34" charset="-122"/>
                <a:ea typeface="微软雅黑" panose="020B0503020204020204" pitchFamily="34" charset="-122"/>
                <a:cs typeface="微软雅黑" panose="020B0503020204020204" pitchFamily="34" charset="-122"/>
              </a:rPr>
              <a:t>【箭头指向】：指向父用例</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6" name="图片 15"/>
          <p:cNvPicPr/>
          <p:nvPr/>
        </p:nvPicPr>
        <p:blipFill>
          <a:blip r:embed="rId3"/>
          <a:stretch>
            <a:fillRect/>
          </a:stretch>
        </p:blipFill>
        <p:spPr>
          <a:xfrm>
            <a:off x="6172200" y="3923665"/>
            <a:ext cx="5010150" cy="1876425"/>
          </a:xfrm>
          <a:prstGeom prst="rect">
            <a:avLst/>
          </a:prstGeom>
          <a:noFill/>
          <a:ln w="9525">
            <a:noFill/>
          </a:ln>
        </p:spPr>
      </p:pic>
      <p:sp>
        <p:nvSpPr>
          <p:cNvPr id="112" name="文本框 111"/>
          <p:cNvSpPr txBox="1"/>
          <p:nvPr/>
        </p:nvSpPr>
        <p:spPr>
          <a:xfrm>
            <a:off x="3556000" y="676846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5285"/>
        </a:solidFill>
        <a:effectLst/>
      </p:bgPr>
    </p:bg>
    <p:spTree>
      <p:nvGrpSpPr>
        <p:cNvPr id="1" name=""/>
        <p:cNvGrpSpPr/>
        <p:nvPr/>
      </p:nvGrpSpPr>
      <p:grpSpPr/>
      <p:sp>
        <p:nvSpPr>
          <p:cNvPr id="28674" name="Oval 5"/>
          <p:cNvSpPr/>
          <p:nvPr/>
        </p:nvSpPr>
        <p:spPr>
          <a:xfrm>
            <a:off x="5016500" y="1222375"/>
            <a:ext cx="2160588" cy="2162175"/>
          </a:xfrm>
          <a:prstGeom prst="rect">
            <a:avLst/>
          </a:prstGeom>
          <a:solidFill>
            <a:schemeClr val="bg1"/>
          </a:solidFill>
          <a:ln w="28575" cap="flat" cmpd="sng">
            <a:solidFill>
              <a:srgbClr val="205285"/>
            </a:solidFill>
            <a:prstDash val="solid"/>
            <a:bevel/>
            <a:headEnd type="none" w="med" len="med"/>
            <a:tailEnd type="none" w="med" len="med"/>
          </a:ln>
        </p:spPr>
        <p:txBody>
          <a:bodyPr/>
          <a:p>
            <a:pPr eaLnBrk="1" hangingPunct="1"/>
            <a:endParaRPr lang="zh-CN" altLang="zh-CN" dirty="0">
              <a:solidFill>
                <a:schemeClr val="bg1"/>
              </a:solidFill>
              <a:latin typeface="Calibri" panose="020F0502020204030204" pitchFamily="34" charset="0"/>
            </a:endParaRPr>
          </a:p>
        </p:txBody>
      </p:sp>
      <p:sp>
        <p:nvSpPr>
          <p:cNvPr id="28675" name="Freeform 92"/>
          <p:cNvSpPr>
            <a:spLocks noEditPoints="1"/>
          </p:cNvSpPr>
          <p:nvPr/>
        </p:nvSpPr>
        <p:spPr>
          <a:xfrm>
            <a:off x="11296650" y="4552950"/>
            <a:ext cx="685800" cy="461963"/>
          </a:xfrm>
          <a:custGeom>
            <a:avLst/>
            <a:gdLst>
              <a:gd name="txL" fmla="*/ 0 w 89"/>
              <a:gd name="txT" fmla="*/ 0 h 60"/>
              <a:gd name="txR" fmla="*/ 89 w 89"/>
              <a:gd name="txB" fmla="*/ 60 h 6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9" h="60">
                <a:moveTo>
                  <a:pt x="89" y="32"/>
                </a:moveTo>
                <a:cubicBezTo>
                  <a:pt x="89" y="28"/>
                  <a:pt x="87" y="28"/>
                  <a:pt x="83" y="26"/>
                </a:cubicBezTo>
                <a:cubicBezTo>
                  <a:pt x="74" y="21"/>
                  <a:pt x="64" y="18"/>
                  <a:pt x="55" y="15"/>
                </a:cubicBezTo>
                <a:cubicBezTo>
                  <a:pt x="45" y="11"/>
                  <a:pt x="36" y="6"/>
                  <a:pt x="27" y="3"/>
                </a:cubicBezTo>
                <a:cubicBezTo>
                  <a:pt x="21" y="1"/>
                  <a:pt x="13" y="0"/>
                  <a:pt x="7" y="3"/>
                </a:cubicBezTo>
                <a:cubicBezTo>
                  <a:pt x="0" y="7"/>
                  <a:pt x="4" y="18"/>
                  <a:pt x="6" y="24"/>
                </a:cubicBezTo>
                <a:cubicBezTo>
                  <a:pt x="6" y="25"/>
                  <a:pt x="6" y="26"/>
                  <a:pt x="7" y="26"/>
                </a:cubicBezTo>
                <a:cubicBezTo>
                  <a:pt x="11" y="26"/>
                  <a:pt x="16" y="26"/>
                  <a:pt x="21" y="26"/>
                </a:cubicBezTo>
                <a:cubicBezTo>
                  <a:pt x="21" y="26"/>
                  <a:pt x="21" y="26"/>
                  <a:pt x="21" y="27"/>
                </a:cubicBezTo>
                <a:cubicBezTo>
                  <a:pt x="21" y="28"/>
                  <a:pt x="21" y="30"/>
                  <a:pt x="21" y="31"/>
                </a:cubicBezTo>
                <a:cubicBezTo>
                  <a:pt x="21" y="33"/>
                  <a:pt x="20" y="34"/>
                  <a:pt x="20" y="35"/>
                </a:cubicBezTo>
                <a:cubicBezTo>
                  <a:pt x="17" y="35"/>
                  <a:pt x="14" y="35"/>
                  <a:pt x="12" y="32"/>
                </a:cubicBezTo>
                <a:cubicBezTo>
                  <a:pt x="11" y="31"/>
                  <a:pt x="11" y="28"/>
                  <a:pt x="11" y="26"/>
                </a:cubicBezTo>
                <a:cubicBezTo>
                  <a:pt x="11" y="26"/>
                  <a:pt x="10" y="26"/>
                  <a:pt x="10" y="27"/>
                </a:cubicBezTo>
                <a:cubicBezTo>
                  <a:pt x="10" y="29"/>
                  <a:pt x="10" y="34"/>
                  <a:pt x="12" y="36"/>
                </a:cubicBezTo>
                <a:cubicBezTo>
                  <a:pt x="12" y="36"/>
                  <a:pt x="14" y="36"/>
                  <a:pt x="15" y="36"/>
                </a:cubicBezTo>
                <a:cubicBezTo>
                  <a:pt x="20" y="37"/>
                  <a:pt x="24" y="37"/>
                  <a:pt x="29" y="37"/>
                </a:cubicBezTo>
                <a:cubicBezTo>
                  <a:pt x="41" y="38"/>
                  <a:pt x="51" y="41"/>
                  <a:pt x="62" y="43"/>
                </a:cubicBezTo>
                <a:cubicBezTo>
                  <a:pt x="46" y="50"/>
                  <a:pt x="28" y="49"/>
                  <a:pt x="11" y="50"/>
                </a:cubicBezTo>
                <a:cubicBezTo>
                  <a:pt x="8" y="50"/>
                  <a:pt x="3" y="51"/>
                  <a:pt x="6" y="55"/>
                </a:cubicBezTo>
                <a:cubicBezTo>
                  <a:pt x="9" y="60"/>
                  <a:pt x="20" y="58"/>
                  <a:pt x="24" y="57"/>
                </a:cubicBezTo>
                <a:cubicBezTo>
                  <a:pt x="42" y="57"/>
                  <a:pt x="61" y="56"/>
                  <a:pt x="79" y="53"/>
                </a:cubicBezTo>
                <a:cubicBezTo>
                  <a:pt x="82" y="53"/>
                  <a:pt x="82" y="53"/>
                  <a:pt x="83" y="51"/>
                </a:cubicBezTo>
                <a:cubicBezTo>
                  <a:pt x="84" y="50"/>
                  <a:pt x="84" y="45"/>
                  <a:pt x="83" y="44"/>
                </a:cubicBezTo>
                <a:cubicBezTo>
                  <a:pt x="83" y="43"/>
                  <a:pt x="82" y="43"/>
                  <a:pt x="82" y="43"/>
                </a:cubicBezTo>
                <a:cubicBezTo>
                  <a:pt x="84" y="42"/>
                  <a:pt x="85" y="41"/>
                  <a:pt x="86" y="40"/>
                </a:cubicBezTo>
                <a:cubicBezTo>
                  <a:pt x="88" y="38"/>
                  <a:pt x="89" y="35"/>
                  <a:pt x="89" y="32"/>
                </a:cubicBezTo>
                <a:close/>
                <a:moveTo>
                  <a:pt x="23" y="35"/>
                </a:moveTo>
                <a:cubicBezTo>
                  <a:pt x="22" y="35"/>
                  <a:pt x="22" y="35"/>
                  <a:pt x="21" y="35"/>
                </a:cubicBezTo>
                <a:cubicBezTo>
                  <a:pt x="22" y="33"/>
                  <a:pt x="22" y="29"/>
                  <a:pt x="21" y="26"/>
                </a:cubicBezTo>
                <a:cubicBezTo>
                  <a:pt x="21" y="26"/>
                  <a:pt x="21" y="26"/>
                  <a:pt x="21" y="26"/>
                </a:cubicBezTo>
                <a:cubicBezTo>
                  <a:pt x="22" y="26"/>
                  <a:pt x="23" y="26"/>
                  <a:pt x="23" y="26"/>
                </a:cubicBezTo>
                <a:cubicBezTo>
                  <a:pt x="29" y="27"/>
                  <a:pt x="34" y="28"/>
                  <a:pt x="40" y="30"/>
                </a:cubicBezTo>
                <a:cubicBezTo>
                  <a:pt x="50" y="33"/>
                  <a:pt x="58" y="38"/>
                  <a:pt x="68" y="42"/>
                </a:cubicBezTo>
                <a:cubicBezTo>
                  <a:pt x="69" y="42"/>
                  <a:pt x="71" y="43"/>
                  <a:pt x="72" y="43"/>
                </a:cubicBezTo>
                <a:cubicBezTo>
                  <a:pt x="72" y="43"/>
                  <a:pt x="72" y="44"/>
                  <a:pt x="71" y="44"/>
                </a:cubicBezTo>
                <a:cubicBezTo>
                  <a:pt x="71" y="43"/>
                  <a:pt x="71" y="43"/>
                  <a:pt x="71" y="43"/>
                </a:cubicBezTo>
                <a:cubicBezTo>
                  <a:pt x="59" y="40"/>
                  <a:pt x="48" y="38"/>
                  <a:pt x="37" y="37"/>
                </a:cubicBezTo>
                <a:cubicBezTo>
                  <a:pt x="32" y="36"/>
                  <a:pt x="27" y="36"/>
                  <a:pt x="23" y="35"/>
                </a:cubicBezTo>
                <a:close/>
                <a:moveTo>
                  <a:pt x="82" y="46"/>
                </a:moveTo>
                <a:cubicBezTo>
                  <a:pt x="83" y="50"/>
                  <a:pt x="78" y="52"/>
                  <a:pt x="74" y="52"/>
                </a:cubicBezTo>
                <a:cubicBezTo>
                  <a:pt x="68" y="53"/>
                  <a:pt x="61" y="53"/>
                  <a:pt x="55" y="54"/>
                </a:cubicBezTo>
                <a:cubicBezTo>
                  <a:pt x="42" y="55"/>
                  <a:pt x="29" y="55"/>
                  <a:pt x="16" y="55"/>
                </a:cubicBezTo>
                <a:cubicBezTo>
                  <a:pt x="14" y="55"/>
                  <a:pt x="13" y="55"/>
                  <a:pt x="11" y="54"/>
                </a:cubicBezTo>
                <a:cubicBezTo>
                  <a:pt x="6" y="51"/>
                  <a:pt x="10" y="52"/>
                  <a:pt x="13" y="52"/>
                </a:cubicBezTo>
                <a:cubicBezTo>
                  <a:pt x="16" y="52"/>
                  <a:pt x="18" y="52"/>
                  <a:pt x="21" y="52"/>
                </a:cubicBezTo>
                <a:cubicBezTo>
                  <a:pt x="27" y="52"/>
                  <a:pt x="32" y="52"/>
                  <a:pt x="37" y="51"/>
                </a:cubicBezTo>
                <a:cubicBezTo>
                  <a:pt x="47" y="51"/>
                  <a:pt x="57" y="49"/>
                  <a:pt x="66" y="44"/>
                </a:cubicBezTo>
                <a:cubicBezTo>
                  <a:pt x="66" y="44"/>
                  <a:pt x="66" y="44"/>
                  <a:pt x="66" y="44"/>
                </a:cubicBezTo>
                <a:cubicBezTo>
                  <a:pt x="67" y="44"/>
                  <a:pt x="69" y="45"/>
                  <a:pt x="70" y="45"/>
                </a:cubicBezTo>
                <a:cubicBezTo>
                  <a:pt x="71" y="45"/>
                  <a:pt x="71" y="45"/>
                  <a:pt x="71" y="44"/>
                </a:cubicBezTo>
                <a:cubicBezTo>
                  <a:pt x="72" y="44"/>
                  <a:pt x="73" y="44"/>
                  <a:pt x="74" y="44"/>
                </a:cubicBezTo>
                <a:cubicBezTo>
                  <a:pt x="76" y="44"/>
                  <a:pt x="78" y="44"/>
                  <a:pt x="80" y="43"/>
                </a:cubicBezTo>
                <a:cubicBezTo>
                  <a:pt x="81" y="44"/>
                  <a:pt x="81" y="44"/>
                  <a:pt x="82" y="46"/>
                </a:cubicBezTo>
                <a:close/>
                <a:moveTo>
                  <a:pt x="78" y="41"/>
                </a:moveTo>
                <a:cubicBezTo>
                  <a:pt x="73" y="41"/>
                  <a:pt x="69" y="39"/>
                  <a:pt x="65" y="37"/>
                </a:cubicBezTo>
                <a:cubicBezTo>
                  <a:pt x="59" y="35"/>
                  <a:pt x="53" y="32"/>
                  <a:pt x="46" y="29"/>
                </a:cubicBezTo>
                <a:cubicBezTo>
                  <a:pt x="41" y="27"/>
                  <a:pt x="36" y="26"/>
                  <a:pt x="31" y="24"/>
                </a:cubicBezTo>
                <a:cubicBezTo>
                  <a:pt x="31" y="20"/>
                  <a:pt x="31" y="15"/>
                  <a:pt x="31" y="11"/>
                </a:cubicBezTo>
                <a:cubicBezTo>
                  <a:pt x="31" y="11"/>
                  <a:pt x="30" y="11"/>
                  <a:pt x="30" y="11"/>
                </a:cubicBezTo>
                <a:cubicBezTo>
                  <a:pt x="30" y="15"/>
                  <a:pt x="29" y="20"/>
                  <a:pt x="30" y="24"/>
                </a:cubicBezTo>
                <a:cubicBezTo>
                  <a:pt x="29" y="24"/>
                  <a:pt x="29" y="24"/>
                  <a:pt x="28" y="24"/>
                </a:cubicBezTo>
                <a:cubicBezTo>
                  <a:pt x="28" y="20"/>
                  <a:pt x="28" y="15"/>
                  <a:pt x="28" y="11"/>
                </a:cubicBezTo>
                <a:cubicBezTo>
                  <a:pt x="28" y="11"/>
                  <a:pt x="27" y="11"/>
                  <a:pt x="27" y="11"/>
                </a:cubicBezTo>
                <a:cubicBezTo>
                  <a:pt x="27" y="15"/>
                  <a:pt x="27" y="20"/>
                  <a:pt x="27" y="24"/>
                </a:cubicBezTo>
                <a:cubicBezTo>
                  <a:pt x="20" y="22"/>
                  <a:pt x="13" y="22"/>
                  <a:pt x="7" y="24"/>
                </a:cubicBezTo>
                <a:cubicBezTo>
                  <a:pt x="6" y="20"/>
                  <a:pt x="5" y="17"/>
                  <a:pt x="5" y="14"/>
                </a:cubicBezTo>
                <a:cubicBezTo>
                  <a:pt x="5" y="12"/>
                  <a:pt x="6" y="9"/>
                  <a:pt x="8" y="6"/>
                </a:cubicBezTo>
                <a:cubicBezTo>
                  <a:pt x="8" y="7"/>
                  <a:pt x="8" y="7"/>
                  <a:pt x="8" y="7"/>
                </a:cubicBezTo>
                <a:cubicBezTo>
                  <a:pt x="9" y="6"/>
                  <a:pt x="11" y="6"/>
                  <a:pt x="12" y="6"/>
                </a:cubicBezTo>
                <a:cubicBezTo>
                  <a:pt x="14" y="6"/>
                  <a:pt x="16" y="6"/>
                  <a:pt x="16" y="8"/>
                </a:cubicBezTo>
                <a:cubicBezTo>
                  <a:pt x="17" y="9"/>
                  <a:pt x="17" y="10"/>
                  <a:pt x="17" y="11"/>
                </a:cubicBezTo>
                <a:cubicBezTo>
                  <a:pt x="18" y="14"/>
                  <a:pt x="17" y="18"/>
                  <a:pt x="17" y="21"/>
                </a:cubicBezTo>
                <a:cubicBezTo>
                  <a:pt x="17" y="22"/>
                  <a:pt x="19" y="22"/>
                  <a:pt x="19" y="21"/>
                </a:cubicBezTo>
                <a:cubicBezTo>
                  <a:pt x="20" y="16"/>
                  <a:pt x="20" y="11"/>
                  <a:pt x="18" y="7"/>
                </a:cubicBezTo>
                <a:cubicBezTo>
                  <a:pt x="17" y="5"/>
                  <a:pt x="16" y="5"/>
                  <a:pt x="15" y="4"/>
                </a:cubicBezTo>
                <a:cubicBezTo>
                  <a:pt x="13" y="4"/>
                  <a:pt x="10" y="5"/>
                  <a:pt x="8" y="6"/>
                </a:cubicBezTo>
                <a:cubicBezTo>
                  <a:pt x="9" y="5"/>
                  <a:pt x="10" y="4"/>
                  <a:pt x="11" y="4"/>
                </a:cubicBezTo>
                <a:cubicBezTo>
                  <a:pt x="13" y="3"/>
                  <a:pt x="16" y="3"/>
                  <a:pt x="18" y="3"/>
                </a:cubicBezTo>
                <a:cubicBezTo>
                  <a:pt x="27" y="4"/>
                  <a:pt x="34" y="9"/>
                  <a:pt x="41" y="13"/>
                </a:cubicBezTo>
                <a:cubicBezTo>
                  <a:pt x="48" y="15"/>
                  <a:pt x="55" y="18"/>
                  <a:pt x="61" y="20"/>
                </a:cubicBezTo>
                <a:cubicBezTo>
                  <a:pt x="68" y="23"/>
                  <a:pt x="75" y="25"/>
                  <a:pt x="81" y="28"/>
                </a:cubicBezTo>
                <a:cubicBezTo>
                  <a:pt x="83" y="30"/>
                  <a:pt x="85" y="31"/>
                  <a:pt x="86" y="34"/>
                </a:cubicBezTo>
                <a:cubicBezTo>
                  <a:pt x="87" y="38"/>
                  <a:pt x="81" y="40"/>
                  <a:pt x="78" y="41"/>
                </a:cubicBezTo>
                <a:close/>
              </a:path>
            </a:pathLst>
          </a:custGeom>
          <a:solidFill>
            <a:srgbClr val="FFFFFF">
              <a:alpha val="100000"/>
            </a:srgbClr>
          </a:solidFill>
          <a:ln w="9525">
            <a:noFill/>
          </a:ln>
        </p:spPr>
        <p:txBody>
          <a:bodyPr/>
          <a:p>
            <a:endParaRPr lang="zh-CN" altLang="en-US"/>
          </a:p>
        </p:txBody>
      </p:sp>
      <p:sp>
        <p:nvSpPr>
          <p:cNvPr id="28676" name="Freeform 93"/>
          <p:cNvSpPr/>
          <p:nvPr/>
        </p:nvSpPr>
        <p:spPr>
          <a:xfrm>
            <a:off x="11464925" y="4613275"/>
            <a:ext cx="39688" cy="107950"/>
          </a:xfrm>
          <a:custGeom>
            <a:avLst/>
            <a:gdLst>
              <a:gd name="txL" fmla="*/ 0 w 5"/>
              <a:gd name="txT" fmla="*/ 0 h 14"/>
              <a:gd name="txR" fmla="*/ 5 w 5"/>
              <a:gd name="txB" fmla="*/ 14 h 1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 h="14">
                <a:moveTo>
                  <a:pt x="2" y="3"/>
                </a:moveTo>
                <a:cubicBezTo>
                  <a:pt x="3" y="4"/>
                  <a:pt x="2" y="7"/>
                  <a:pt x="2" y="9"/>
                </a:cubicBezTo>
                <a:cubicBezTo>
                  <a:pt x="2" y="11"/>
                  <a:pt x="2" y="12"/>
                  <a:pt x="3" y="14"/>
                </a:cubicBezTo>
                <a:cubicBezTo>
                  <a:pt x="3" y="14"/>
                  <a:pt x="3" y="14"/>
                  <a:pt x="3" y="14"/>
                </a:cubicBezTo>
                <a:cubicBezTo>
                  <a:pt x="4" y="13"/>
                  <a:pt x="4" y="11"/>
                  <a:pt x="4" y="9"/>
                </a:cubicBezTo>
                <a:cubicBezTo>
                  <a:pt x="4" y="8"/>
                  <a:pt x="3" y="4"/>
                  <a:pt x="4" y="3"/>
                </a:cubicBezTo>
                <a:cubicBezTo>
                  <a:pt x="5" y="0"/>
                  <a:pt x="0" y="0"/>
                  <a:pt x="2" y="3"/>
                </a:cubicBezTo>
                <a:close/>
              </a:path>
            </a:pathLst>
          </a:custGeom>
          <a:solidFill>
            <a:srgbClr val="FFFFFF">
              <a:alpha val="100000"/>
            </a:srgbClr>
          </a:solidFill>
          <a:ln w="9525">
            <a:noFill/>
          </a:ln>
        </p:spPr>
        <p:txBody>
          <a:bodyPr/>
          <a:p>
            <a:endParaRPr lang="zh-CN" altLang="en-US"/>
          </a:p>
        </p:txBody>
      </p:sp>
      <p:sp>
        <p:nvSpPr>
          <p:cNvPr id="28677" name="Freeform 94"/>
          <p:cNvSpPr/>
          <p:nvPr/>
        </p:nvSpPr>
        <p:spPr>
          <a:xfrm>
            <a:off x="11542713" y="4652963"/>
            <a:ext cx="30162" cy="84137"/>
          </a:xfrm>
          <a:custGeom>
            <a:avLst/>
            <a:gdLst>
              <a:gd name="txL" fmla="*/ 0 w 4"/>
              <a:gd name="txT" fmla="*/ 0 h 11"/>
              <a:gd name="txR" fmla="*/ 4 w 4"/>
              <a:gd name="txB" fmla="*/ 11 h 11"/>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4" h="11">
                <a:moveTo>
                  <a:pt x="1" y="2"/>
                </a:moveTo>
                <a:cubicBezTo>
                  <a:pt x="2" y="5"/>
                  <a:pt x="1" y="8"/>
                  <a:pt x="2" y="11"/>
                </a:cubicBezTo>
                <a:cubicBezTo>
                  <a:pt x="2" y="11"/>
                  <a:pt x="2" y="11"/>
                  <a:pt x="2" y="11"/>
                </a:cubicBezTo>
                <a:cubicBezTo>
                  <a:pt x="3" y="8"/>
                  <a:pt x="2" y="5"/>
                  <a:pt x="3" y="2"/>
                </a:cubicBezTo>
                <a:cubicBezTo>
                  <a:pt x="4" y="0"/>
                  <a:pt x="0" y="0"/>
                  <a:pt x="1" y="2"/>
                </a:cubicBezTo>
                <a:close/>
              </a:path>
            </a:pathLst>
          </a:custGeom>
          <a:solidFill>
            <a:srgbClr val="FFFFFF">
              <a:alpha val="100000"/>
            </a:srgbClr>
          </a:solidFill>
          <a:ln w="9525">
            <a:noFill/>
          </a:ln>
        </p:spPr>
        <p:txBody>
          <a:bodyPr/>
          <a:p>
            <a:endParaRPr lang="zh-CN" altLang="en-US"/>
          </a:p>
        </p:txBody>
      </p:sp>
      <p:sp>
        <p:nvSpPr>
          <p:cNvPr id="28678" name="Freeform 32"/>
          <p:cNvSpPr>
            <a:spLocks noEditPoints="1"/>
          </p:cNvSpPr>
          <p:nvPr/>
        </p:nvSpPr>
        <p:spPr>
          <a:xfrm>
            <a:off x="10547350" y="333375"/>
            <a:ext cx="561975" cy="608013"/>
          </a:xfrm>
          <a:custGeom>
            <a:avLst/>
            <a:gdLst>
              <a:gd name="txL" fmla="*/ 0 w 73"/>
              <a:gd name="txT" fmla="*/ 0 h 79"/>
              <a:gd name="txR" fmla="*/ 73 w 73"/>
              <a:gd name="txB" fmla="*/ 79 h 7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3" h="79">
                <a:moveTo>
                  <a:pt x="72" y="41"/>
                </a:moveTo>
                <a:cubicBezTo>
                  <a:pt x="70" y="23"/>
                  <a:pt x="53" y="14"/>
                  <a:pt x="37" y="23"/>
                </a:cubicBezTo>
                <a:cubicBezTo>
                  <a:pt x="37" y="18"/>
                  <a:pt x="37" y="13"/>
                  <a:pt x="37" y="7"/>
                </a:cubicBezTo>
                <a:cubicBezTo>
                  <a:pt x="37" y="7"/>
                  <a:pt x="36" y="7"/>
                  <a:pt x="36" y="7"/>
                </a:cubicBezTo>
                <a:cubicBezTo>
                  <a:pt x="35" y="7"/>
                  <a:pt x="33" y="7"/>
                  <a:pt x="32" y="7"/>
                </a:cubicBezTo>
                <a:cubicBezTo>
                  <a:pt x="32" y="7"/>
                  <a:pt x="31" y="7"/>
                  <a:pt x="31" y="8"/>
                </a:cubicBezTo>
                <a:cubicBezTo>
                  <a:pt x="32" y="10"/>
                  <a:pt x="33" y="13"/>
                  <a:pt x="33" y="15"/>
                </a:cubicBezTo>
                <a:cubicBezTo>
                  <a:pt x="30" y="12"/>
                  <a:pt x="24" y="7"/>
                  <a:pt x="24" y="6"/>
                </a:cubicBezTo>
                <a:cubicBezTo>
                  <a:pt x="22" y="5"/>
                  <a:pt x="20" y="4"/>
                  <a:pt x="18" y="3"/>
                </a:cubicBezTo>
                <a:cubicBezTo>
                  <a:pt x="18" y="3"/>
                  <a:pt x="18" y="3"/>
                  <a:pt x="18" y="3"/>
                </a:cubicBezTo>
                <a:cubicBezTo>
                  <a:pt x="18" y="3"/>
                  <a:pt x="17" y="3"/>
                  <a:pt x="18" y="3"/>
                </a:cubicBezTo>
                <a:cubicBezTo>
                  <a:pt x="18" y="3"/>
                  <a:pt x="18" y="3"/>
                  <a:pt x="18" y="3"/>
                </a:cubicBezTo>
                <a:cubicBezTo>
                  <a:pt x="12" y="1"/>
                  <a:pt x="5" y="0"/>
                  <a:pt x="0" y="2"/>
                </a:cubicBezTo>
                <a:cubicBezTo>
                  <a:pt x="0" y="2"/>
                  <a:pt x="0" y="3"/>
                  <a:pt x="0" y="3"/>
                </a:cubicBezTo>
                <a:cubicBezTo>
                  <a:pt x="0" y="3"/>
                  <a:pt x="0" y="3"/>
                  <a:pt x="0" y="3"/>
                </a:cubicBezTo>
                <a:cubicBezTo>
                  <a:pt x="0" y="4"/>
                  <a:pt x="0" y="4"/>
                  <a:pt x="0" y="4"/>
                </a:cubicBezTo>
                <a:cubicBezTo>
                  <a:pt x="2" y="15"/>
                  <a:pt x="23" y="25"/>
                  <a:pt x="34" y="18"/>
                </a:cubicBezTo>
                <a:cubicBezTo>
                  <a:pt x="34" y="18"/>
                  <a:pt x="34" y="17"/>
                  <a:pt x="34" y="17"/>
                </a:cubicBezTo>
                <a:cubicBezTo>
                  <a:pt x="34" y="17"/>
                  <a:pt x="34" y="17"/>
                  <a:pt x="34" y="17"/>
                </a:cubicBezTo>
                <a:cubicBezTo>
                  <a:pt x="27" y="13"/>
                  <a:pt x="20" y="10"/>
                  <a:pt x="12" y="7"/>
                </a:cubicBezTo>
                <a:cubicBezTo>
                  <a:pt x="12" y="7"/>
                  <a:pt x="12" y="7"/>
                  <a:pt x="12" y="7"/>
                </a:cubicBezTo>
                <a:cubicBezTo>
                  <a:pt x="12" y="6"/>
                  <a:pt x="12" y="4"/>
                  <a:pt x="11" y="3"/>
                </a:cubicBezTo>
                <a:cubicBezTo>
                  <a:pt x="14" y="4"/>
                  <a:pt x="16" y="4"/>
                  <a:pt x="18" y="5"/>
                </a:cubicBezTo>
                <a:cubicBezTo>
                  <a:pt x="19" y="7"/>
                  <a:pt x="19" y="9"/>
                  <a:pt x="20" y="10"/>
                </a:cubicBezTo>
                <a:cubicBezTo>
                  <a:pt x="20" y="10"/>
                  <a:pt x="20" y="10"/>
                  <a:pt x="20" y="10"/>
                </a:cubicBezTo>
                <a:cubicBezTo>
                  <a:pt x="20" y="9"/>
                  <a:pt x="19" y="7"/>
                  <a:pt x="19" y="6"/>
                </a:cubicBezTo>
                <a:cubicBezTo>
                  <a:pt x="20" y="6"/>
                  <a:pt x="22" y="7"/>
                  <a:pt x="23" y="8"/>
                </a:cubicBezTo>
                <a:cubicBezTo>
                  <a:pt x="24" y="9"/>
                  <a:pt x="32" y="14"/>
                  <a:pt x="34" y="17"/>
                </a:cubicBezTo>
                <a:cubicBezTo>
                  <a:pt x="34" y="19"/>
                  <a:pt x="35" y="21"/>
                  <a:pt x="35" y="23"/>
                </a:cubicBezTo>
                <a:cubicBezTo>
                  <a:pt x="22" y="18"/>
                  <a:pt x="8" y="22"/>
                  <a:pt x="6" y="38"/>
                </a:cubicBezTo>
                <a:cubicBezTo>
                  <a:pt x="4" y="49"/>
                  <a:pt x="10" y="63"/>
                  <a:pt x="17" y="71"/>
                </a:cubicBezTo>
                <a:cubicBezTo>
                  <a:pt x="20" y="74"/>
                  <a:pt x="23" y="77"/>
                  <a:pt x="27" y="78"/>
                </a:cubicBezTo>
                <a:cubicBezTo>
                  <a:pt x="31" y="78"/>
                  <a:pt x="32" y="75"/>
                  <a:pt x="36" y="75"/>
                </a:cubicBezTo>
                <a:cubicBezTo>
                  <a:pt x="47" y="72"/>
                  <a:pt x="54" y="79"/>
                  <a:pt x="63" y="71"/>
                </a:cubicBezTo>
                <a:cubicBezTo>
                  <a:pt x="71" y="64"/>
                  <a:pt x="73" y="51"/>
                  <a:pt x="72" y="41"/>
                </a:cubicBezTo>
                <a:close/>
                <a:moveTo>
                  <a:pt x="33" y="17"/>
                </a:moveTo>
                <a:cubicBezTo>
                  <a:pt x="26" y="20"/>
                  <a:pt x="18" y="18"/>
                  <a:pt x="12" y="14"/>
                </a:cubicBezTo>
                <a:cubicBezTo>
                  <a:pt x="14" y="14"/>
                  <a:pt x="17" y="13"/>
                  <a:pt x="19" y="12"/>
                </a:cubicBezTo>
                <a:cubicBezTo>
                  <a:pt x="19" y="12"/>
                  <a:pt x="19" y="12"/>
                  <a:pt x="19" y="12"/>
                </a:cubicBezTo>
                <a:cubicBezTo>
                  <a:pt x="21" y="12"/>
                  <a:pt x="23" y="13"/>
                  <a:pt x="24" y="14"/>
                </a:cubicBezTo>
                <a:cubicBezTo>
                  <a:pt x="23" y="14"/>
                  <a:pt x="22" y="15"/>
                  <a:pt x="22" y="15"/>
                </a:cubicBezTo>
                <a:cubicBezTo>
                  <a:pt x="20" y="16"/>
                  <a:pt x="19" y="16"/>
                  <a:pt x="18" y="17"/>
                </a:cubicBezTo>
                <a:cubicBezTo>
                  <a:pt x="18" y="17"/>
                  <a:pt x="18" y="17"/>
                  <a:pt x="18" y="17"/>
                </a:cubicBezTo>
                <a:cubicBezTo>
                  <a:pt x="21" y="17"/>
                  <a:pt x="23" y="16"/>
                  <a:pt x="25" y="14"/>
                </a:cubicBezTo>
                <a:cubicBezTo>
                  <a:pt x="25" y="14"/>
                  <a:pt x="25" y="14"/>
                  <a:pt x="25" y="14"/>
                </a:cubicBezTo>
                <a:cubicBezTo>
                  <a:pt x="28" y="15"/>
                  <a:pt x="31" y="16"/>
                  <a:pt x="33" y="17"/>
                </a:cubicBezTo>
                <a:cubicBezTo>
                  <a:pt x="33" y="17"/>
                  <a:pt x="33" y="17"/>
                  <a:pt x="33" y="17"/>
                </a:cubicBezTo>
                <a:close/>
                <a:moveTo>
                  <a:pt x="12" y="7"/>
                </a:moveTo>
                <a:cubicBezTo>
                  <a:pt x="9" y="6"/>
                  <a:pt x="6" y="4"/>
                  <a:pt x="4" y="3"/>
                </a:cubicBezTo>
                <a:cubicBezTo>
                  <a:pt x="3" y="3"/>
                  <a:pt x="3" y="4"/>
                  <a:pt x="4" y="4"/>
                </a:cubicBezTo>
                <a:cubicBezTo>
                  <a:pt x="8" y="6"/>
                  <a:pt x="13" y="9"/>
                  <a:pt x="18" y="11"/>
                </a:cubicBezTo>
                <a:cubicBezTo>
                  <a:pt x="16" y="12"/>
                  <a:pt x="14" y="13"/>
                  <a:pt x="12" y="14"/>
                </a:cubicBezTo>
                <a:cubicBezTo>
                  <a:pt x="12" y="14"/>
                  <a:pt x="12" y="14"/>
                  <a:pt x="12" y="14"/>
                </a:cubicBezTo>
                <a:cubicBezTo>
                  <a:pt x="8" y="11"/>
                  <a:pt x="4" y="7"/>
                  <a:pt x="1" y="4"/>
                </a:cubicBezTo>
                <a:cubicBezTo>
                  <a:pt x="4" y="2"/>
                  <a:pt x="7" y="2"/>
                  <a:pt x="11" y="3"/>
                </a:cubicBezTo>
                <a:cubicBezTo>
                  <a:pt x="11" y="4"/>
                  <a:pt x="11" y="5"/>
                  <a:pt x="12" y="7"/>
                </a:cubicBezTo>
                <a:close/>
                <a:moveTo>
                  <a:pt x="35" y="14"/>
                </a:moveTo>
                <a:cubicBezTo>
                  <a:pt x="35" y="15"/>
                  <a:pt x="36" y="16"/>
                  <a:pt x="36" y="17"/>
                </a:cubicBezTo>
                <a:cubicBezTo>
                  <a:pt x="35" y="14"/>
                  <a:pt x="34" y="11"/>
                  <a:pt x="33" y="8"/>
                </a:cubicBezTo>
                <a:cubicBezTo>
                  <a:pt x="34" y="8"/>
                  <a:pt x="34" y="9"/>
                  <a:pt x="35" y="9"/>
                </a:cubicBezTo>
                <a:cubicBezTo>
                  <a:pt x="35" y="10"/>
                  <a:pt x="35" y="13"/>
                  <a:pt x="35" y="14"/>
                </a:cubicBezTo>
                <a:close/>
                <a:moveTo>
                  <a:pt x="69" y="53"/>
                </a:moveTo>
                <a:cubicBezTo>
                  <a:pt x="69" y="57"/>
                  <a:pt x="68" y="60"/>
                  <a:pt x="66" y="64"/>
                </a:cubicBezTo>
                <a:cubicBezTo>
                  <a:pt x="62" y="73"/>
                  <a:pt x="55" y="75"/>
                  <a:pt x="45" y="72"/>
                </a:cubicBezTo>
                <a:cubicBezTo>
                  <a:pt x="44" y="72"/>
                  <a:pt x="43" y="71"/>
                  <a:pt x="41" y="71"/>
                </a:cubicBezTo>
                <a:cubicBezTo>
                  <a:pt x="35" y="72"/>
                  <a:pt x="29" y="78"/>
                  <a:pt x="21" y="73"/>
                </a:cubicBezTo>
                <a:cubicBezTo>
                  <a:pt x="15" y="69"/>
                  <a:pt x="10" y="57"/>
                  <a:pt x="8" y="51"/>
                </a:cubicBezTo>
                <a:cubicBezTo>
                  <a:pt x="3" y="32"/>
                  <a:pt x="16" y="18"/>
                  <a:pt x="36" y="25"/>
                </a:cubicBezTo>
                <a:cubicBezTo>
                  <a:pt x="36" y="25"/>
                  <a:pt x="36" y="25"/>
                  <a:pt x="36" y="25"/>
                </a:cubicBezTo>
                <a:cubicBezTo>
                  <a:pt x="36" y="26"/>
                  <a:pt x="37" y="26"/>
                  <a:pt x="37" y="25"/>
                </a:cubicBezTo>
                <a:cubicBezTo>
                  <a:pt x="37" y="25"/>
                  <a:pt x="37" y="25"/>
                  <a:pt x="37" y="25"/>
                </a:cubicBezTo>
                <a:cubicBezTo>
                  <a:pt x="37" y="25"/>
                  <a:pt x="37" y="25"/>
                  <a:pt x="37" y="25"/>
                </a:cubicBezTo>
                <a:cubicBezTo>
                  <a:pt x="37" y="25"/>
                  <a:pt x="38" y="25"/>
                  <a:pt x="38" y="25"/>
                </a:cubicBezTo>
                <a:cubicBezTo>
                  <a:pt x="59" y="12"/>
                  <a:pt x="73" y="33"/>
                  <a:pt x="69" y="53"/>
                </a:cubicBezTo>
                <a:close/>
              </a:path>
            </a:pathLst>
          </a:custGeom>
          <a:solidFill>
            <a:srgbClr val="FFFFFF">
              <a:alpha val="100000"/>
            </a:srgbClr>
          </a:solidFill>
          <a:ln w="9525">
            <a:noFill/>
          </a:ln>
        </p:spPr>
        <p:txBody>
          <a:bodyPr/>
          <a:p>
            <a:endParaRPr lang="zh-CN" altLang="en-US"/>
          </a:p>
        </p:txBody>
      </p:sp>
      <p:sp>
        <p:nvSpPr>
          <p:cNvPr id="28679" name="Freeform 33"/>
          <p:cNvSpPr>
            <a:spLocks noEditPoints="1"/>
          </p:cNvSpPr>
          <p:nvPr/>
        </p:nvSpPr>
        <p:spPr>
          <a:xfrm>
            <a:off x="10647363" y="533400"/>
            <a:ext cx="76200" cy="77788"/>
          </a:xfrm>
          <a:custGeom>
            <a:avLst/>
            <a:gdLst>
              <a:gd name="txL" fmla="*/ 0 w 10"/>
              <a:gd name="txT" fmla="*/ 0 h 10"/>
              <a:gd name="txR" fmla="*/ 10 w 10"/>
              <a:gd name="txB" fmla="*/ 10 h 10"/>
            </a:gdLst>
            <a:ahLst/>
            <a:cxnLst>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 h="10">
                <a:moveTo>
                  <a:pt x="10" y="2"/>
                </a:moveTo>
                <a:cubicBezTo>
                  <a:pt x="10" y="2"/>
                  <a:pt x="10" y="2"/>
                  <a:pt x="10" y="2"/>
                </a:cubicBezTo>
                <a:cubicBezTo>
                  <a:pt x="8" y="0"/>
                  <a:pt x="4" y="0"/>
                  <a:pt x="3" y="1"/>
                </a:cubicBezTo>
                <a:cubicBezTo>
                  <a:pt x="2" y="2"/>
                  <a:pt x="1" y="4"/>
                  <a:pt x="1" y="5"/>
                </a:cubicBezTo>
                <a:cubicBezTo>
                  <a:pt x="0" y="6"/>
                  <a:pt x="0" y="7"/>
                  <a:pt x="0" y="8"/>
                </a:cubicBezTo>
                <a:cubicBezTo>
                  <a:pt x="0" y="9"/>
                  <a:pt x="2" y="9"/>
                  <a:pt x="3" y="9"/>
                </a:cubicBezTo>
                <a:cubicBezTo>
                  <a:pt x="3" y="9"/>
                  <a:pt x="5" y="10"/>
                  <a:pt x="6" y="10"/>
                </a:cubicBezTo>
                <a:cubicBezTo>
                  <a:pt x="7" y="9"/>
                  <a:pt x="7" y="8"/>
                  <a:pt x="7" y="7"/>
                </a:cubicBezTo>
                <a:cubicBezTo>
                  <a:pt x="8" y="5"/>
                  <a:pt x="9" y="4"/>
                  <a:pt x="10" y="3"/>
                </a:cubicBezTo>
                <a:cubicBezTo>
                  <a:pt x="10" y="2"/>
                  <a:pt x="10" y="2"/>
                  <a:pt x="10" y="2"/>
                </a:cubicBezTo>
                <a:close/>
                <a:moveTo>
                  <a:pt x="7" y="5"/>
                </a:moveTo>
                <a:cubicBezTo>
                  <a:pt x="6" y="6"/>
                  <a:pt x="6" y="7"/>
                  <a:pt x="6" y="7"/>
                </a:cubicBezTo>
                <a:cubicBezTo>
                  <a:pt x="6" y="7"/>
                  <a:pt x="6" y="9"/>
                  <a:pt x="6" y="9"/>
                </a:cubicBezTo>
                <a:cubicBezTo>
                  <a:pt x="5" y="9"/>
                  <a:pt x="4" y="8"/>
                  <a:pt x="4" y="8"/>
                </a:cubicBezTo>
                <a:cubicBezTo>
                  <a:pt x="3" y="8"/>
                  <a:pt x="1" y="8"/>
                  <a:pt x="1" y="7"/>
                </a:cubicBezTo>
                <a:cubicBezTo>
                  <a:pt x="1" y="6"/>
                  <a:pt x="2" y="4"/>
                  <a:pt x="3" y="3"/>
                </a:cubicBezTo>
                <a:cubicBezTo>
                  <a:pt x="5" y="1"/>
                  <a:pt x="7" y="2"/>
                  <a:pt x="9" y="3"/>
                </a:cubicBezTo>
                <a:cubicBezTo>
                  <a:pt x="8" y="3"/>
                  <a:pt x="7" y="4"/>
                  <a:pt x="7" y="5"/>
                </a:cubicBezTo>
                <a:close/>
              </a:path>
            </a:pathLst>
          </a:custGeom>
          <a:solidFill>
            <a:srgbClr val="FFFFFF">
              <a:alpha val="100000"/>
            </a:srgbClr>
          </a:solidFill>
          <a:ln w="9525">
            <a:noFill/>
          </a:ln>
        </p:spPr>
        <p:txBody>
          <a:bodyPr/>
          <a:p>
            <a:endParaRPr lang="zh-CN" altLang="en-US"/>
          </a:p>
        </p:txBody>
      </p:sp>
      <p:sp>
        <p:nvSpPr>
          <p:cNvPr id="28680" name="Freeform 34"/>
          <p:cNvSpPr>
            <a:spLocks noEditPoints="1"/>
          </p:cNvSpPr>
          <p:nvPr/>
        </p:nvSpPr>
        <p:spPr>
          <a:xfrm>
            <a:off x="10639425" y="633413"/>
            <a:ext cx="53975" cy="139700"/>
          </a:xfrm>
          <a:custGeom>
            <a:avLst/>
            <a:gdLst>
              <a:gd name="txL" fmla="*/ 0 w 7"/>
              <a:gd name="txT" fmla="*/ 0 h 18"/>
              <a:gd name="txR" fmla="*/ 7 w 7"/>
              <a:gd name="txB" fmla="*/ 18 h 18"/>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 h="18">
                <a:moveTo>
                  <a:pt x="6" y="3"/>
                </a:moveTo>
                <a:cubicBezTo>
                  <a:pt x="6" y="2"/>
                  <a:pt x="6" y="2"/>
                  <a:pt x="6" y="2"/>
                </a:cubicBezTo>
                <a:cubicBezTo>
                  <a:pt x="6" y="2"/>
                  <a:pt x="6" y="1"/>
                  <a:pt x="6" y="1"/>
                </a:cubicBezTo>
                <a:cubicBezTo>
                  <a:pt x="4" y="1"/>
                  <a:pt x="3" y="0"/>
                  <a:pt x="1" y="0"/>
                </a:cubicBezTo>
                <a:cubicBezTo>
                  <a:pt x="1" y="0"/>
                  <a:pt x="1" y="1"/>
                  <a:pt x="1" y="1"/>
                </a:cubicBezTo>
                <a:cubicBezTo>
                  <a:pt x="0" y="3"/>
                  <a:pt x="0" y="6"/>
                  <a:pt x="1" y="8"/>
                </a:cubicBezTo>
                <a:cubicBezTo>
                  <a:pt x="1" y="12"/>
                  <a:pt x="3" y="15"/>
                  <a:pt x="4" y="18"/>
                </a:cubicBezTo>
                <a:cubicBezTo>
                  <a:pt x="4" y="18"/>
                  <a:pt x="5" y="18"/>
                  <a:pt x="5" y="18"/>
                </a:cubicBezTo>
                <a:cubicBezTo>
                  <a:pt x="7" y="18"/>
                  <a:pt x="7" y="16"/>
                  <a:pt x="7" y="15"/>
                </a:cubicBezTo>
                <a:cubicBezTo>
                  <a:pt x="6" y="11"/>
                  <a:pt x="6" y="7"/>
                  <a:pt x="6" y="3"/>
                </a:cubicBezTo>
                <a:close/>
                <a:moveTo>
                  <a:pt x="5" y="16"/>
                </a:moveTo>
                <a:cubicBezTo>
                  <a:pt x="5" y="16"/>
                  <a:pt x="5" y="16"/>
                  <a:pt x="4" y="15"/>
                </a:cubicBezTo>
                <a:cubicBezTo>
                  <a:pt x="4" y="14"/>
                  <a:pt x="4" y="14"/>
                  <a:pt x="4" y="13"/>
                </a:cubicBezTo>
                <a:cubicBezTo>
                  <a:pt x="3" y="11"/>
                  <a:pt x="2" y="8"/>
                  <a:pt x="2" y="6"/>
                </a:cubicBezTo>
                <a:cubicBezTo>
                  <a:pt x="2" y="5"/>
                  <a:pt x="1" y="3"/>
                  <a:pt x="1" y="3"/>
                </a:cubicBezTo>
                <a:cubicBezTo>
                  <a:pt x="2" y="1"/>
                  <a:pt x="4" y="2"/>
                  <a:pt x="5" y="2"/>
                </a:cubicBezTo>
                <a:cubicBezTo>
                  <a:pt x="5" y="2"/>
                  <a:pt x="5" y="2"/>
                  <a:pt x="5" y="2"/>
                </a:cubicBezTo>
                <a:cubicBezTo>
                  <a:pt x="5" y="5"/>
                  <a:pt x="5" y="8"/>
                  <a:pt x="5" y="12"/>
                </a:cubicBezTo>
                <a:cubicBezTo>
                  <a:pt x="5" y="12"/>
                  <a:pt x="6" y="15"/>
                  <a:pt x="5" y="16"/>
                </a:cubicBezTo>
                <a:close/>
              </a:path>
            </a:pathLst>
          </a:custGeom>
          <a:solidFill>
            <a:srgbClr val="FFFFFF">
              <a:alpha val="100000"/>
            </a:srgbClr>
          </a:solidFill>
          <a:ln w="9525">
            <a:noFill/>
          </a:ln>
        </p:spPr>
        <p:txBody>
          <a:bodyPr/>
          <a:p>
            <a:endParaRPr lang="zh-CN" altLang="en-US"/>
          </a:p>
        </p:txBody>
      </p:sp>
      <p:sp>
        <p:nvSpPr>
          <p:cNvPr id="28681" name="Freeform 98"/>
          <p:cNvSpPr>
            <a:spLocks noEditPoints="1"/>
          </p:cNvSpPr>
          <p:nvPr/>
        </p:nvSpPr>
        <p:spPr>
          <a:xfrm>
            <a:off x="8340725" y="433388"/>
            <a:ext cx="571500" cy="655637"/>
          </a:xfrm>
          <a:custGeom>
            <a:avLst/>
            <a:gdLst>
              <a:gd name="txL" fmla="*/ 0 w 74"/>
              <a:gd name="txT" fmla="*/ 0 h 85"/>
              <a:gd name="txR" fmla="*/ 74 w 74"/>
              <a:gd name="txB" fmla="*/ 85 h 8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4" h="85">
                <a:moveTo>
                  <a:pt x="18" y="1"/>
                </a:moveTo>
                <a:cubicBezTo>
                  <a:pt x="21" y="0"/>
                  <a:pt x="23" y="2"/>
                  <a:pt x="25" y="4"/>
                </a:cubicBezTo>
                <a:cubicBezTo>
                  <a:pt x="33" y="11"/>
                  <a:pt x="39" y="19"/>
                  <a:pt x="46" y="27"/>
                </a:cubicBezTo>
                <a:cubicBezTo>
                  <a:pt x="52" y="34"/>
                  <a:pt x="60" y="40"/>
                  <a:pt x="66" y="48"/>
                </a:cubicBezTo>
                <a:cubicBezTo>
                  <a:pt x="70" y="53"/>
                  <a:pt x="74" y="60"/>
                  <a:pt x="72" y="66"/>
                </a:cubicBezTo>
                <a:cubicBezTo>
                  <a:pt x="71" y="73"/>
                  <a:pt x="59" y="74"/>
                  <a:pt x="52" y="74"/>
                </a:cubicBezTo>
                <a:cubicBezTo>
                  <a:pt x="52" y="74"/>
                  <a:pt x="51" y="74"/>
                  <a:pt x="51" y="74"/>
                </a:cubicBezTo>
                <a:cubicBezTo>
                  <a:pt x="48" y="70"/>
                  <a:pt x="47" y="65"/>
                  <a:pt x="46" y="61"/>
                </a:cubicBezTo>
                <a:cubicBezTo>
                  <a:pt x="46" y="61"/>
                  <a:pt x="46" y="61"/>
                  <a:pt x="45" y="61"/>
                </a:cubicBezTo>
                <a:cubicBezTo>
                  <a:pt x="44" y="62"/>
                  <a:pt x="42" y="62"/>
                  <a:pt x="41" y="63"/>
                </a:cubicBezTo>
                <a:cubicBezTo>
                  <a:pt x="40" y="63"/>
                  <a:pt x="38" y="64"/>
                  <a:pt x="37" y="64"/>
                </a:cubicBezTo>
                <a:cubicBezTo>
                  <a:pt x="38" y="67"/>
                  <a:pt x="39" y="71"/>
                  <a:pt x="43" y="71"/>
                </a:cubicBezTo>
                <a:cubicBezTo>
                  <a:pt x="44" y="71"/>
                  <a:pt x="47" y="70"/>
                  <a:pt x="49" y="70"/>
                </a:cubicBezTo>
                <a:cubicBezTo>
                  <a:pt x="49" y="70"/>
                  <a:pt x="49" y="70"/>
                  <a:pt x="49" y="71"/>
                </a:cubicBezTo>
                <a:cubicBezTo>
                  <a:pt x="47" y="71"/>
                  <a:pt x="42" y="74"/>
                  <a:pt x="39" y="73"/>
                </a:cubicBezTo>
                <a:cubicBezTo>
                  <a:pt x="39" y="72"/>
                  <a:pt x="38" y="71"/>
                  <a:pt x="38" y="70"/>
                </a:cubicBezTo>
                <a:cubicBezTo>
                  <a:pt x="36" y="66"/>
                  <a:pt x="34" y="61"/>
                  <a:pt x="32" y="57"/>
                </a:cubicBezTo>
                <a:cubicBezTo>
                  <a:pt x="27" y="47"/>
                  <a:pt x="22" y="38"/>
                  <a:pt x="16" y="29"/>
                </a:cubicBezTo>
                <a:cubicBezTo>
                  <a:pt x="14" y="46"/>
                  <a:pt x="22" y="62"/>
                  <a:pt x="26" y="78"/>
                </a:cubicBezTo>
                <a:cubicBezTo>
                  <a:pt x="27" y="80"/>
                  <a:pt x="28" y="85"/>
                  <a:pt x="23" y="84"/>
                </a:cubicBezTo>
                <a:cubicBezTo>
                  <a:pt x="18" y="83"/>
                  <a:pt x="16" y="72"/>
                  <a:pt x="14" y="68"/>
                </a:cubicBezTo>
                <a:cubicBezTo>
                  <a:pt x="9" y="52"/>
                  <a:pt x="4" y="35"/>
                  <a:pt x="1" y="18"/>
                </a:cubicBezTo>
                <a:cubicBezTo>
                  <a:pt x="0" y="15"/>
                  <a:pt x="0" y="15"/>
                  <a:pt x="1" y="13"/>
                </a:cubicBezTo>
                <a:cubicBezTo>
                  <a:pt x="2" y="12"/>
                  <a:pt x="7" y="11"/>
                  <a:pt x="9" y="11"/>
                </a:cubicBezTo>
                <a:cubicBezTo>
                  <a:pt x="9" y="11"/>
                  <a:pt x="9" y="11"/>
                  <a:pt x="10" y="11"/>
                </a:cubicBezTo>
                <a:cubicBezTo>
                  <a:pt x="10" y="10"/>
                  <a:pt x="10" y="8"/>
                  <a:pt x="11" y="7"/>
                </a:cubicBezTo>
                <a:cubicBezTo>
                  <a:pt x="13" y="4"/>
                  <a:pt x="15" y="2"/>
                  <a:pt x="18" y="1"/>
                </a:cubicBezTo>
                <a:close/>
                <a:moveTo>
                  <a:pt x="36" y="62"/>
                </a:moveTo>
                <a:cubicBezTo>
                  <a:pt x="36" y="63"/>
                  <a:pt x="37" y="63"/>
                  <a:pt x="37" y="64"/>
                </a:cubicBezTo>
                <a:cubicBezTo>
                  <a:pt x="39" y="62"/>
                  <a:pt x="43" y="61"/>
                  <a:pt x="45" y="61"/>
                </a:cubicBezTo>
                <a:cubicBezTo>
                  <a:pt x="45" y="60"/>
                  <a:pt x="45" y="61"/>
                  <a:pt x="46" y="61"/>
                </a:cubicBezTo>
                <a:cubicBezTo>
                  <a:pt x="45" y="60"/>
                  <a:pt x="45" y="59"/>
                  <a:pt x="45" y="59"/>
                </a:cubicBezTo>
                <a:cubicBezTo>
                  <a:pt x="42" y="54"/>
                  <a:pt x="39" y="49"/>
                  <a:pt x="36" y="45"/>
                </a:cubicBezTo>
                <a:cubicBezTo>
                  <a:pt x="29" y="37"/>
                  <a:pt x="22" y="31"/>
                  <a:pt x="15" y="24"/>
                </a:cubicBezTo>
                <a:cubicBezTo>
                  <a:pt x="14" y="23"/>
                  <a:pt x="13" y="22"/>
                  <a:pt x="12" y="20"/>
                </a:cubicBezTo>
                <a:cubicBezTo>
                  <a:pt x="12" y="21"/>
                  <a:pt x="12" y="21"/>
                  <a:pt x="12" y="21"/>
                </a:cubicBezTo>
                <a:cubicBezTo>
                  <a:pt x="13" y="21"/>
                  <a:pt x="13" y="21"/>
                  <a:pt x="13" y="22"/>
                </a:cubicBezTo>
                <a:cubicBezTo>
                  <a:pt x="20" y="31"/>
                  <a:pt x="26" y="40"/>
                  <a:pt x="31" y="50"/>
                </a:cubicBezTo>
                <a:cubicBezTo>
                  <a:pt x="33" y="54"/>
                  <a:pt x="34" y="58"/>
                  <a:pt x="36" y="62"/>
                </a:cubicBezTo>
                <a:close/>
                <a:moveTo>
                  <a:pt x="7" y="13"/>
                </a:moveTo>
                <a:cubicBezTo>
                  <a:pt x="2" y="13"/>
                  <a:pt x="3" y="18"/>
                  <a:pt x="3" y="22"/>
                </a:cubicBezTo>
                <a:cubicBezTo>
                  <a:pt x="5" y="27"/>
                  <a:pt x="6" y="33"/>
                  <a:pt x="8" y="39"/>
                </a:cubicBezTo>
                <a:cubicBezTo>
                  <a:pt x="11" y="51"/>
                  <a:pt x="15" y="63"/>
                  <a:pt x="19" y="75"/>
                </a:cubicBezTo>
                <a:cubicBezTo>
                  <a:pt x="20" y="77"/>
                  <a:pt x="20" y="78"/>
                  <a:pt x="22" y="79"/>
                </a:cubicBezTo>
                <a:cubicBezTo>
                  <a:pt x="26" y="83"/>
                  <a:pt x="24" y="79"/>
                  <a:pt x="23" y="77"/>
                </a:cubicBezTo>
                <a:cubicBezTo>
                  <a:pt x="22" y="74"/>
                  <a:pt x="22" y="72"/>
                  <a:pt x="21" y="69"/>
                </a:cubicBezTo>
                <a:cubicBezTo>
                  <a:pt x="19" y="64"/>
                  <a:pt x="18" y="59"/>
                  <a:pt x="16" y="54"/>
                </a:cubicBezTo>
                <a:cubicBezTo>
                  <a:pt x="14" y="45"/>
                  <a:pt x="12" y="36"/>
                  <a:pt x="14" y="26"/>
                </a:cubicBezTo>
                <a:cubicBezTo>
                  <a:pt x="14" y="26"/>
                  <a:pt x="14" y="26"/>
                  <a:pt x="14" y="26"/>
                </a:cubicBezTo>
                <a:cubicBezTo>
                  <a:pt x="13" y="25"/>
                  <a:pt x="12" y="24"/>
                  <a:pt x="11" y="23"/>
                </a:cubicBezTo>
                <a:cubicBezTo>
                  <a:pt x="11" y="22"/>
                  <a:pt x="11" y="22"/>
                  <a:pt x="12" y="22"/>
                </a:cubicBezTo>
                <a:cubicBezTo>
                  <a:pt x="12" y="21"/>
                  <a:pt x="12" y="20"/>
                  <a:pt x="11" y="18"/>
                </a:cubicBezTo>
                <a:cubicBezTo>
                  <a:pt x="11" y="17"/>
                  <a:pt x="10" y="15"/>
                  <a:pt x="10" y="14"/>
                </a:cubicBezTo>
                <a:cubicBezTo>
                  <a:pt x="9" y="13"/>
                  <a:pt x="8" y="12"/>
                  <a:pt x="7" y="13"/>
                </a:cubicBezTo>
                <a:close/>
                <a:moveTo>
                  <a:pt x="13" y="15"/>
                </a:moveTo>
                <a:cubicBezTo>
                  <a:pt x="14" y="19"/>
                  <a:pt x="17" y="22"/>
                  <a:pt x="20" y="25"/>
                </a:cubicBezTo>
                <a:cubicBezTo>
                  <a:pt x="25" y="29"/>
                  <a:pt x="30" y="34"/>
                  <a:pt x="35" y="39"/>
                </a:cubicBezTo>
                <a:cubicBezTo>
                  <a:pt x="38" y="43"/>
                  <a:pt x="41" y="47"/>
                  <a:pt x="44" y="51"/>
                </a:cubicBezTo>
                <a:cubicBezTo>
                  <a:pt x="48" y="49"/>
                  <a:pt x="53" y="48"/>
                  <a:pt x="57" y="47"/>
                </a:cubicBezTo>
                <a:cubicBezTo>
                  <a:pt x="57" y="47"/>
                  <a:pt x="58" y="48"/>
                  <a:pt x="57" y="48"/>
                </a:cubicBezTo>
                <a:cubicBezTo>
                  <a:pt x="53" y="49"/>
                  <a:pt x="49" y="52"/>
                  <a:pt x="45" y="52"/>
                </a:cubicBezTo>
                <a:cubicBezTo>
                  <a:pt x="45" y="53"/>
                  <a:pt x="45" y="53"/>
                  <a:pt x="45" y="53"/>
                </a:cubicBezTo>
                <a:cubicBezTo>
                  <a:pt x="50" y="52"/>
                  <a:pt x="54" y="51"/>
                  <a:pt x="58" y="49"/>
                </a:cubicBezTo>
                <a:cubicBezTo>
                  <a:pt x="58" y="49"/>
                  <a:pt x="58" y="50"/>
                  <a:pt x="58" y="50"/>
                </a:cubicBezTo>
                <a:cubicBezTo>
                  <a:pt x="54" y="52"/>
                  <a:pt x="50" y="53"/>
                  <a:pt x="46" y="54"/>
                </a:cubicBezTo>
                <a:cubicBezTo>
                  <a:pt x="50" y="60"/>
                  <a:pt x="52" y="67"/>
                  <a:pt x="53" y="73"/>
                </a:cubicBezTo>
                <a:cubicBezTo>
                  <a:pt x="56" y="72"/>
                  <a:pt x="60" y="72"/>
                  <a:pt x="62" y="71"/>
                </a:cubicBezTo>
                <a:cubicBezTo>
                  <a:pt x="65" y="70"/>
                  <a:pt x="67" y="68"/>
                  <a:pt x="69" y="66"/>
                </a:cubicBezTo>
                <a:cubicBezTo>
                  <a:pt x="69" y="66"/>
                  <a:pt x="69" y="66"/>
                  <a:pt x="69" y="66"/>
                </a:cubicBezTo>
                <a:cubicBezTo>
                  <a:pt x="68" y="65"/>
                  <a:pt x="68" y="63"/>
                  <a:pt x="68" y="62"/>
                </a:cubicBezTo>
                <a:cubicBezTo>
                  <a:pt x="67" y="61"/>
                  <a:pt x="67" y="59"/>
                  <a:pt x="65" y="59"/>
                </a:cubicBezTo>
                <a:cubicBezTo>
                  <a:pt x="64" y="59"/>
                  <a:pt x="62" y="59"/>
                  <a:pt x="61" y="59"/>
                </a:cubicBezTo>
                <a:cubicBezTo>
                  <a:pt x="58" y="60"/>
                  <a:pt x="55" y="61"/>
                  <a:pt x="52" y="62"/>
                </a:cubicBezTo>
                <a:cubicBezTo>
                  <a:pt x="51" y="63"/>
                  <a:pt x="50" y="61"/>
                  <a:pt x="51" y="61"/>
                </a:cubicBezTo>
                <a:cubicBezTo>
                  <a:pt x="55" y="59"/>
                  <a:pt x="60" y="57"/>
                  <a:pt x="65" y="57"/>
                </a:cubicBezTo>
                <a:cubicBezTo>
                  <a:pt x="67" y="58"/>
                  <a:pt x="68" y="58"/>
                  <a:pt x="69" y="59"/>
                </a:cubicBezTo>
                <a:cubicBezTo>
                  <a:pt x="69" y="61"/>
                  <a:pt x="69" y="64"/>
                  <a:pt x="69" y="65"/>
                </a:cubicBezTo>
                <a:cubicBezTo>
                  <a:pt x="70" y="64"/>
                  <a:pt x="70" y="63"/>
                  <a:pt x="71" y="62"/>
                </a:cubicBezTo>
                <a:cubicBezTo>
                  <a:pt x="71" y="60"/>
                  <a:pt x="69" y="57"/>
                  <a:pt x="69" y="55"/>
                </a:cubicBezTo>
                <a:cubicBezTo>
                  <a:pt x="65" y="48"/>
                  <a:pt x="58" y="43"/>
                  <a:pt x="52" y="38"/>
                </a:cubicBezTo>
                <a:cubicBezTo>
                  <a:pt x="47" y="33"/>
                  <a:pt x="43" y="28"/>
                  <a:pt x="38" y="22"/>
                </a:cubicBezTo>
                <a:cubicBezTo>
                  <a:pt x="34" y="17"/>
                  <a:pt x="29" y="11"/>
                  <a:pt x="24" y="7"/>
                </a:cubicBezTo>
                <a:cubicBezTo>
                  <a:pt x="22" y="6"/>
                  <a:pt x="20" y="5"/>
                  <a:pt x="17" y="5"/>
                </a:cubicBezTo>
                <a:cubicBezTo>
                  <a:pt x="13" y="6"/>
                  <a:pt x="13" y="12"/>
                  <a:pt x="13" y="15"/>
                </a:cubicBezTo>
                <a:close/>
              </a:path>
            </a:pathLst>
          </a:custGeom>
          <a:solidFill>
            <a:srgbClr val="FFFFFF">
              <a:alpha val="100000"/>
            </a:srgbClr>
          </a:solidFill>
          <a:ln w="9525">
            <a:noFill/>
          </a:ln>
        </p:spPr>
        <p:txBody>
          <a:bodyPr/>
          <a:p>
            <a:endParaRPr lang="zh-CN" altLang="en-US"/>
          </a:p>
        </p:txBody>
      </p:sp>
      <p:sp>
        <p:nvSpPr>
          <p:cNvPr id="28682" name="Freeform 99"/>
          <p:cNvSpPr/>
          <p:nvPr/>
        </p:nvSpPr>
        <p:spPr>
          <a:xfrm>
            <a:off x="8712200" y="811213"/>
            <a:ext cx="107950" cy="53975"/>
          </a:xfrm>
          <a:custGeom>
            <a:avLst/>
            <a:gdLst>
              <a:gd name="txL" fmla="*/ 0 w 14"/>
              <a:gd name="txT" fmla="*/ 0 h 7"/>
              <a:gd name="txR" fmla="*/ 14 w 14"/>
              <a:gd name="txB" fmla="*/ 7 h 7"/>
            </a:gdLst>
            <a:ahLst/>
            <a:cxnLst>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Lst>
            <a:rect l="txL" t="txT" r="txR" b="txB"/>
            <a:pathLst>
              <a:path w="14" h="7">
                <a:moveTo>
                  <a:pt x="12" y="4"/>
                </a:moveTo>
                <a:cubicBezTo>
                  <a:pt x="10" y="4"/>
                  <a:pt x="7" y="5"/>
                  <a:pt x="5" y="6"/>
                </a:cubicBezTo>
                <a:cubicBezTo>
                  <a:pt x="4" y="6"/>
                  <a:pt x="2" y="7"/>
                  <a:pt x="0" y="7"/>
                </a:cubicBezTo>
                <a:cubicBezTo>
                  <a:pt x="0" y="7"/>
                  <a:pt x="0" y="7"/>
                  <a:pt x="0" y="7"/>
                </a:cubicBezTo>
                <a:cubicBezTo>
                  <a:pt x="1" y="6"/>
                  <a:pt x="3" y="5"/>
                  <a:pt x="5" y="5"/>
                </a:cubicBezTo>
                <a:cubicBezTo>
                  <a:pt x="6" y="4"/>
                  <a:pt x="10" y="3"/>
                  <a:pt x="11" y="2"/>
                </a:cubicBezTo>
                <a:cubicBezTo>
                  <a:pt x="12" y="0"/>
                  <a:pt x="14" y="5"/>
                  <a:pt x="12" y="4"/>
                </a:cubicBezTo>
                <a:close/>
              </a:path>
            </a:pathLst>
          </a:custGeom>
          <a:solidFill>
            <a:srgbClr val="FFFFFF">
              <a:alpha val="100000"/>
            </a:srgbClr>
          </a:solidFill>
          <a:ln w="9525">
            <a:noFill/>
          </a:ln>
        </p:spPr>
        <p:txBody>
          <a:bodyPr/>
          <a:p>
            <a:endParaRPr lang="zh-CN" altLang="en-US"/>
          </a:p>
        </p:txBody>
      </p:sp>
      <p:sp>
        <p:nvSpPr>
          <p:cNvPr id="28683" name="Freeform 117"/>
          <p:cNvSpPr/>
          <p:nvPr/>
        </p:nvSpPr>
        <p:spPr>
          <a:xfrm>
            <a:off x="1173163" y="3451225"/>
            <a:ext cx="417512" cy="461963"/>
          </a:xfrm>
          <a:custGeom>
            <a:avLst/>
            <a:gdLst>
              <a:gd name="txL" fmla="*/ 0 w 54"/>
              <a:gd name="txT" fmla="*/ 0 h 60"/>
              <a:gd name="txR" fmla="*/ 54 w 54"/>
              <a:gd name="txB" fmla="*/ 60 h 6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4" h="60">
                <a:moveTo>
                  <a:pt x="44" y="35"/>
                </a:moveTo>
                <a:cubicBezTo>
                  <a:pt x="47" y="36"/>
                  <a:pt x="49" y="39"/>
                  <a:pt x="49" y="42"/>
                </a:cubicBezTo>
                <a:cubicBezTo>
                  <a:pt x="50" y="45"/>
                  <a:pt x="49" y="48"/>
                  <a:pt x="47" y="51"/>
                </a:cubicBezTo>
                <a:cubicBezTo>
                  <a:pt x="45" y="54"/>
                  <a:pt x="43" y="57"/>
                  <a:pt x="39" y="59"/>
                </a:cubicBezTo>
                <a:cubicBezTo>
                  <a:pt x="36" y="60"/>
                  <a:pt x="31" y="60"/>
                  <a:pt x="28" y="58"/>
                </a:cubicBezTo>
                <a:cubicBezTo>
                  <a:pt x="26" y="56"/>
                  <a:pt x="25" y="53"/>
                  <a:pt x="24" y="51"/>
                </a:cubicBezTo>
                <a:cubicBezTo>
                  <a:pt x="24" y="48"/>
                  <a:pt x="23" y="46"/>
                  <a:pt x="21" y="44"/>
                </a:cubicBezTo>
                <a:cubicBezTo>
                  <a:pt x="19" y="42"/>
                  <a:pt x="16" y="41"/>
                  <a:pt x="14" y="42"/>
                </a:cubicBezTo>
                <a:cubicBezTo>
                  <a:pt x="12" y="43"/>
                  <a:pt x="11" y="46"/>
                  <a:pt x="9" y="47"/>
                </a:cubicBezTo>
                <a:cubicBezTo>
                  <a:pt x="6" y="49"/>
                  <a:pt x="3" y="47"/>
                  <a:pt x="1" y="44"/>
                </a:cubicBezTo>
                <a:cubicBezTo>
                  <a:pt x="0" y="42"/>
                  <a:pt x="1" y="38"/>
                  <a:pt x="3" y="36"/>
                </a:cubicBezTo>
                <a:cubicBezTo>
                  <a:pt x="4" y="35"/>
                  <a:pt x="5" y="33"/>
                  <a:pt x="6" y="33"/>
                </a:cubicBezTo>
                <a:cubicBezTo>
                  <a:pt x="8" y="32"/>
                  <a:pt x="10" y="31"/>
                  <a:pt x="12" y="30"/>
                </a:cubicBezTo>
                <a:cubicBezTo>
                  <a:pt x="16" y="28"/>
                  <a:pt x="17" y="23"/>
                  <a:pt x="17" y="19"/>
                </a:cubicBezTo>
                <a:cubicBezTo>
                  <a:pt x="17" y="15"/>
                  <a:pt x="16" y="11"/>
                  <a:pt x="17" y="7"/>
                </a:cubicBezTo>
                <a:cubicBezTo>
                  <a:pt x="17" y="5"/>
                  <a:pt x="18" y="4"/>
                  <a:pt x="19" y="3"/>
                </a:cubicBezTo>
                <a:cubicBezTo>
                  <a:pt x="22" y="0"/>
                  <a:pt x="27" y="0"/>
                  <a:pt x="30" y="3"/>
                </a:cubicBezTo>
                <a:cubicBezTo>
                  <a:pt x="31" y="3"/>
                  <a:pt x="31" y="3"/>
                  <a:pt x="31" y="4"/>
                </a:cubicBezTo>
                <a:cubicBezTo>
                  <a:pt x="31" y="4"/>
                  <a:pt x="31" y="5"/>
                  <a:pt x="31" y="5"/>
                </a:cubicBezTo>
                <a:cubicBezTo>
                  <a:pt x="30" y="7"/>
                  <a:pt x="29" y="8"/>
                  <a:pt x="28" y="10"/>
                </a:cubicBezTo>
                <a:cubicBezTo>
                  <a:pt x="27" y="11"/>
                  <a:pt x="27" y="13"/>
                  <a:pt x="28" y="14"/>
                </a:cubicBezTo>
                <a:cubicBezTo>
                  <a:pt x="30" y="15"/>
                  <a:pt x="32" y="14"/>
                  <a:pt x="34" y="13"/>
                </a:cubicBezTo>
                <a:cubicBezTo>
                  <a:pt x="37" y="11"/>
                  <a:pt x="39" y="9"/>
                  <a:pt x="42" y="8"/>
                </a:cubicBezTo>
                <a:cubicBezTo>
                  <a:pt x="43" y="6"/>
                  <a:pt x="45" y="5"/>
                  <a:pt x="47" y="5"/>
                </a:cubicBezTo>
                <a:cubicBezTo>
                  <a:pt x="50" y="5"/>
                  <a:pt x="52" y="8"/>
                  <a:pt x="52" y="10"/>
                </a:cubicBezTo>
                <a:cubicBezTo>
                  <a:pt x="52" y="13"/>
                  <a:pt x="51" y="15"/>
                  <a:pt x="48" y="16"/>
                </a:cubicBezTo>
                <a:cubicBezTo>
                  <a:pt x="46" y="17"/>
                  <a:pt x="43" y="16"/>
                  <a:pt x="41" y="17"/>
                </a:cubicBezTo>
                <a:cubicBezTo>
                  <a:pt x="39" y="18"/>
                  <a:pt x="38" y="20"/>
                  <a:pt x="37" y="21"/>
                </a:cubicBezTo>
                <a:cubicBezTo>
                  <a:pt x="37" y="22"/>
                  <a:pt x="37" y="23"/>
                  <a:pt x="38" y="23"/>
                </a:cubicBezTo>
                <a:cubicBezTo>
                  <a:pt x="38" y="24"/>
                  <a:pt x="39" y="24"/>
                  <a:pt x="40" y="24"/>
                </a:cubicBezTo>
                <a:cubicBezTo>
                  <a:pt x="42" y="25"/>
                  <a:pt x="45" y="23"/>
                  <a:pt x="48" y="22"/>
                </a:cubicBezTo>
                <a:cubicBezTo>
                  <a:pt x="49" y="21"/>
                  <a:pt x="50" y="21"/>
                  <a:pt x="51" y="21"/>
                </a:cubicBezTo>
                <a:cubicBezTo>
                  <a:pt x="53" y="22"/>
                  <a:pt x="54" y="23"/>
                  <a:pt x="54" y="24"/>
                </a:cubicBezTo>
                <a:cubicBezTo>
                  <a:pt x="54" y="26"/>
                  <a:pt x="54" y="27"/>
                  <a:pt x="53" y="28"/>
                </a:cubicBezTo>
                <a:cubicBezTo>
                  <a:pt x="53" y="29"/>
                  <a:pt x="53" y="30"/>
                  <a:pt x="52" y="31"/>
                </a:cubicBezTo>
                <a:cubicBezTo>
                  <a:pt x="51" y="32"/>
                  <a:pt x="49" y="31"/>
                  <a:pt x="48" y="31"/>
                </a:cubicBezTo>
                <a:cubicBezTo>
                  <a:pt x="46" y="30"/>
                  <a:pt x="45" y="29"/>
                  <a:pt x="43" y="29"/>
                </a:cubicBezTo>
                <a:cubicBezTo>
                  <a:pt x="42" y="28"/>
                  <a:pt x="40" y="29"/>
                  <a:pt x="39" y="30"/>
                </a:cubicBezTo>
                <a:cubicBezTo>
                  <a:pt x="39" y="32"/>
                  <a:pt x="40" y="33"/>
                  <a:pt x="41" y="34"/>
                </a:cubicBezTo>
              </a:path>
            </a:pathLst>
          </a:custGeom>
          <a:solidFill>
            <a:srgbClr val="FFFFFF">
              <a:alpha val="100000"/>
            </a:srgbClr>
          </a:solidFill>
          <a:ln w="9525">
            <a:noFill/>
          </a:ln>
        </p:spPr>
        <p:txBody>
          <a:bodyPr/>
          <a:p>
            <a:endParaRPr lang="zh-CN" altLang="en-US"/>
          </a:p>
        </p:txBody>
      </p:sp>
      <p:sp>
        <p:nvSpPr>
          <p:cNvPr id="28684" name="Freeform 133"/>
          <p:cNvSpPr>
            <a:spLocks noEditPoints="1"/>
          </p:cNvSpPr>
          <p:nvPr/>
        </p:nvSpPr>
        <p:spPr>
          <a:xfrm>
            <a:off x="8712200" y="3565525"/>
            <a:ext cx="2112963" cy="979488"/>
          </a:xfrm>
          <a:custGeom>
            <a:avLst/>
            <a:gdLst>
              <a:gd name="txL" fmla="*/ 0 w 274"/>
              <a:gd name="txT" fmla="*/ 0 h 127"/>
              <a:gd name="txR" fmla="*/ 274 w 274"/>
              <a:gd name="txB" fmla="*/ 127 h 12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74" h="127">
                <a:moveTo>
                  <a:pt x="272" y="72"/>
                </a:moveTo>
                <a:cubicBezTo>
                  <a:pt x="271" y="67"/>
                  <a:pt x="272" y="57"/>
                  <a:pt x="268" y="52"/>
                </a:cubicBezTo>
                <a:cubicBezTo>
                  <a:pt x="265" y="50"/>
                  <a:pt x="258" y="50"/>
                  <a:pt x="256" y="50"/>
                </a:cubicBezTo>
                <a:cubicBezTo>
                  <a:pt x="244" y="49"/>
                  <a:pt x="232" y="50"/>
                  <a:pt x="224" y="38"/>
                </a:cubicBezTo>
                <a:cubicBezTo>
                  <a:pt x="217" y="27"/>
                  <a:pt x="218" y="14"/>
                  <a:pt x="204" y="7"/>
                </a:cubicBezTo>
                <a:cubicBezTo>
                  <a:pt x="190" y="0"/>
                  <a:pt x="168" y="2"/>
                  <a:pt x="152" y="1"/>
                </a:cubicBezTo>
                <a:cubicBezTo>
                  <a:pt x="129" y="0"/>
                  <a:pt x="107" y="0"/>
                  <a:pt x="84" y="1"/>
                </a:cubicBezTo>
                <a:cubicBezTo>
                  <a:pt x="67" y="2"/>
                  <a:pt x="43" y="0"/>
                  <a:pt x="27" y="8"/>
                </a:cubicBezTo>
                <a:cubicBezTo>
                  <a:pt x="0" y="22"/>
                  <a:pt x="8" y="69"/>
                  <a:pt x="9" y="92"/>
                </a:cubicBezTo>
                <a:cubicBezTo>
                  <a:pt x="9" y="92"/>
                  <a:pt x="9" y="92"/>
                  <a:pt x="9" y="92"/>
                </a:cubicBezTo>
                <a:cubicBezTo>
                  <a:pt x="8" y="92"/>
                  <a:pt x="8" y="93"/>
                  <a:pt x="8" y="93"/>
                </a:cubicBezTo>
                <a:cubicBezTo>
                  <a:pt x="7" y="99"/>
                  <a:pt x="6" y="108"/>
                  <a:pt x="12" y="110"/>
                </a:cubicBezTo>
                <a:cubicBezTo>
                  <a:pt x="15" y="112"/>
                  <a:pt x="20" y="113"/>
                  <a:pt x="24" y="113"/>
                </a:cubicBezTo>
                <a:cubicBezTo>
                  <a:pt x="27" y="113"/>
                  <a:pt x="33" y="114"/>
                  <a:pt x="35" y="112"/>
                </a:cubicBezTo>
                <a:cubicBezTo>
                  <a:pt x="37" y="110"/>
                  <a:pt x="36" y="105"/>
                  <a:pt x="35" y="102"/>
                </a:cubicBezTo>
                <a:cubicBezTo>
                  <a:pt x="37" y="92"/>
                  <a:pt x="45" y="83"/>
                  <a:pt x="55" y="82"/>
                </a:cubicBezTo>
                <a:cubicBezTo>
                  <a:pt x="71" y="81"/>
                  <a:pt x="80" y="96"/>
                  <a:pt x="81" y="109"/>
                </a:cubicBezTo>
                <a:cubicBezTo>
                  <a:pt x="81" y="111"/>
                  <a:pt x="83" y="111"/>
                  <a:pt x="83" y="110"/>
                </a:cubicBezTo>
                <a:cubicBezTo>
                  <a:pt x="82" y="96"/>
                  <a:pt x="74" y="81"/>
                  <a:pt x="58" y="81"/>
                </a:cubicBezTo>
                <a:cubicBezTo>
                  <a:pt x="46" y="81"/>
                  <a:pt x="36" y="90"/>
                  <a:pt x="34" y="101"/>
                </a:cubicBezTo>
                <a:cubicBezTo>
                  <a:pt x="34" y="101"/>
                  <a:pt x="34" y="100"/>
                  <a:pt x="34" y="100"/>
                </a:cubicBezTo>
                <a:cubicBezTo>
                  <a:pt x="31" y="98"/>
                  <a:pt x="27" y="97"/>
                  <a:pt x="24" y="96"/>
                </a:cubicBezTo>
                <a:cubicBezTo>
                  <a:pt x="19" y="95"/>
                  <a:pt x="15" y="94"/>
                  <a:pt x="10" y="92"/>
                </a:cubicBezTo>
                <a:cubicBezTo>
                  <a:pt x="10" y="81"/>
                  <a:pt x="9" y="68"/>
                  <a:pt x="9" y="56"/>
                </a:cubicBezTo>
                <a:cubicBezTo>
                  <a:pt x="13" y="55"/>
                  <a:pt x="16" y="56"/>
                  <a:pt x="18" y="52"/>
                </a:cubicBezTo>
                <a:cubicBezTo>
                  <a:pt x="20" y="46"/>
                  <a:pt x="21" y="38"/>
                  <a:pt x="22" y="31"/>
                </a:cubicBezTo>
                <a:cubicBezTo>
                  <a:pt x="23" y="28"/>
                  <a:pt x="23" y="20"/>
                  <a:pt x="19" y="19"/>
                </a:cubicBezTo>
                <a:cubicBezTo>
                  <a:pt x="21" y="16"/>
                  <a:pt x="23" y="14"/>
                  <a:pt x="26" y="12"/>
                </a:cubicBezTo>
                <a:cubicBezTo>
                  <a:pt x="26" y="12"/>
                  <a:pt x="26" y="12"/>
                  <a:pt x="26" y="13"/>
                </a:cubicBezTo>
                <a:cubicBezTo>
                  <a:pt x="29" y="17"/>
                  <a:pt x="36" y="15"/>
                  <a:pt x="41" y="14"/>
                </a:cubicBezTo>
                <a:cubicBezTo>
                  <a:pt x="34" y="14"/>
                  <a:pt x="29" y="14"/>
                  <a:pt x="27" y="12"/>
                </a:cubicBezTo>
                <a:cubicBezTo>
                  <a:pt x="27" y="12"/>
                  <a:pt x="27" y="12"/>
                  <a:pt x="27" y="12"/>
                </a:cubicBezTo>
                <a:cubicBezTo>
                  <a:pt x="35" y="7"/>
                  <a:pt x="45" y="6"/>
                  <a:pt x="58" y="5"/>
                </a:cubicBezTo>
                <a:cubicBezTo>
                  <a:pt x="92" y="3"/>
                  <a:pt x="127" y="2"/>
                  <a:pt x="162" y="4"/>
                </a:cubicBezTo>
                <a:cubicBezTo>
                  <a:pt x="176" y="5"/>
                  <a:pt x="190" y="5"/>
                  <a:pt x="201" y="10"/>
                </a:cubicBezTo>
                <a:cubicBezTo>
                  <a:pt x="173" y="8"/>
                  <a:pt x="144" y="9"/>
                  <a:pt x="115" y="9"/>
                </a:cubicBezTo>
                <a:cubicBezTo>
                  <a:pt x="100" y="10"/>
                  <a:pt x="85" y="10"/>
                  <a:pt x="71" y="11"/>
                </a:cubicBezTo>
                <a:cubicBezTo>
                  <a:pt x="67" y="11"/>
                  <a:pt x="58" y="12"/>
                  <a:pt x="49" y="13"/>
                </a:cubicBezTo>
                <a:cubicBezTo>
                  <a:pt x="67" y="12"/>
                  <a:pt x="84" y="12"/>
                  <a:pt x="101" y="11"/>
                </a:cubicBezTo>
                <a:cubicBezTo>
                  <a:pt x="136" y="10"/>
                  <a:pt x="170" y="12"/>
                  <a:pt x="204" y="12"/>
                </a:cubicBezTo>
                <a:cubicBezTo>
                  <a:pt x="210" y="15"/>
                  <a:pt x="215" y="20"/>
                  <a:pt x="218" y="28"/>
                </a:cubicBezTo>
                <a:cubicBezTo>
                  <a:pt x="220" y="32"/>
                  <a:pt x="220" y="38"/>
                  <a:pt x="222" y="43"/>
                </a:cubicBezTo>
                <a:cubicBezTo>
                  <a:pt x="219" y="42"/>
                  <a:pt x="215" y="41"/>
                  <a:pt x="212" y="40"/>
                </a:cubicBezTo>
                <a:cubicBezTo>
                  <a:pt x="211" y="40"/>
                  <a:pt x="211" y="41"/>
                  <a:pt x="212" y="41"/>
                </a:cubicBezTo>
                <a:cubicBezTo>
                  <a:pt x="216" y="42"/>
                  <a:pt x="219" y="43"/>
                  <a:pt x="223" y="45"/>
                </a:cubicBezTo>
                <a:cubicBezTo>
                  <a:pt x="223" y="46"/>
                  <a:pt x="223" y="46"/>
                  <a:pt x="224" y="47"/>
                </a:cubicBezTo>
                <a:cubicBezTo>
                  <a:pt x="220" y="47"/>
                  <a:pt x="217" y="48"/>
                  <a:pt x="213" y="46"/>
                </a:cubicBezTo>
                <a:cubicBezTo>
                  <a:pt x="210" y="44"/>
                  <a:pt x="211" y="43"/>
                  <a:pt x="210" y="40"/>
                </a:cubicBezTo>
                <a:cubicBezTo>
                  <a:pt x="210" y="38"/>
                  <a:pt x="209" y="36"/>
                  <a:pt x="209" y="34"/>
                </a:cubicBezTo>
                <a:cubicBezTo>
                  <a:pt x="208" y="27"/>
                  <a:pt x="206" y="20"/>
                  <a:pt x="203" y="13"/>
                </a:cubicBezTo>
                <a:cubicBezTo>
                  <a:pt x="203" y="12"/>
                  <a:pt x="202" y="13"/>
                  <a:pt x="202" y="13"/>
                </a:cubicBezTo>
                <a:cubicBezTo>
                  <a:pt x="204" y="19"/>
                  <a:pt x="205" y="24"/>
                  <a:pt x="207" y="30"/>
                </a:cubicBezTo>
                <a:cubicBezTo>
                  <a:pt x="208" y="34"/>
                  <a:pt x="207" y="41"/>
                  <a:pt x="209" y="46"/>
                </a:cubicBezTo>
                <a:cubicBezTo>
                  <a:pt x="212" y="50"/>
                  <a:pt x="220" y="49"/>
                  <a:pt x="225" y="48"/>
                </a:cubicBezTo>
                <a:cubicBezTo>
                  <a:pt x="225" y="48"/>
                  <a:pt x="226" y="49"/>
                  <a:pt x="226" y="49"/>
                </a:cubicBezTo>
                <a:cubicBezTo>
                  <a:pt x="240" y="56"/>
                  <a:pt x="254" y="48"/>
                  <a:pt x="263" y="58"/>
                </a:cubicBezTo>
                <a:cubicBezTo>
                  <a:pt x="261" y="57"/>
                  <a:pt x="259" y="57"/>
                  <a:pt x="258" y="58"/>
                </a:cubicBezTo>
                <a:cubicBezTo>
                  <a:pt x="258" y="58"/>
                  <a:pt x="258" y="58"/>
                  <a:pt x="258" y="58"/>
                </a:cubicBezTo>
                <a:cubicBezTo>
                  <a:pt x="258" y="58"/>
                  <a:pt x="257" y="58"/>
                  <a:pt x="257" y="59"/>
                </a:cubicBezTo>
                <a:cubicBezTo>
                  <a:pt x="258" y="62"/>
                  <a:pt x="256" y="66"/>
                  <a:pt x="259" y="70"/>
                </a:cubicBezTo>
                <a:cubicBezTo>
                  <a:pt x="260" y="71"/>
                  <a:pt x="262" y="72"/>
                  <a:pt x="264" y="71"/>
                </a:cubicBezTo>
                <a:cubicBezTo>
                  <a:pt x="265" y="78"/>
                  <a:pt x="266" y="85"/>
                  <a:pt x="268" y="92"/>
                </a:cubicBezTo>
                <a:cubicBezTo>
                  <a:pt x="268" y="92"/>
                  <a:pt x="268" y="93"/>
                  <a:pt x="268" y="94"/>
                </a:cubicBezTo>
                <a:cubicBezTo>
                  <a:pt x="264" y="93"/>
                  <a:pt x="258" y="93"/>
                  <a:pt x="254" y="96"/>
                </a:cubicBezTo>
                <a:cubicBezTo>
                  <a:pt x="253" y="96"/>
                  <a:pt x="252" y="97"/>
                  <a:pt x="252" y="98"/>
                </a:cubicBezTo>
                <a:cubicBezTo>
                  <a:pt x="249" y="89"/>
                  <a:pt x="243" y="81"/>
                  <a:pt x="232" y="82"/>
                </a:cubicBezTo>
                <a:cubicBezTo>
                  <a:pt x="220" y="82"/>
                  <a:pt x="211" y="92"/>
                  <a:pt x="208" y="103"/>
                </a:cubicBezTo>
                <a:cubicBezTo>
                  <a:pt x="208" y="103"/>
                  <a:pt x="208" y="103"/>
                  <a:pt x="208" y="103"/>
                </a:cubicBezTo>
                <a:cubicBezTo>
                  <a:pt x="172" y="100"/>
                  <a:pt x="135" y="101"/>
                  <a:pt x="100" y="103"/>
                </a:cubicBezTo>
                <a:cubicBezTo>
                  <a:pt x="99" y="103"/>
                  <a:pt x="99" y="103"/>
                  <a:pt x="100" y="103"/>
                </a:cubicBezTo>
                <a:cubicBezTo>
                  <a:pt x="135" y="105"/>
                  <a:pt x="172" y="106"/>
                  <a:pt x="208" y="103"/>
                </a:cubicBezTo>
                <a:cubicBezTo>
                  <a:pt x="208" y="103"/>
                  <a:pt x="208" y="103"/>
                  <a:pt x="208" y="103"/>
                </a:cubicBezTo>
                <a:cubicBezTo>
                  <a:pt x="208" y="106"/>
                  <a:pt x="208" y="108"/>
                  <a:pt x="208" y="110"/>
                </a:cubicBezTo>
                <a:cubicBezTo>
                  <a:pt x="208" y="110"/>
                  <a:pt x="208" y="110"/>
                  <a:pt x="207" y="110"/>
                </a:cubicBezTo>
                <a:cubicBezTo>
                  <a:pt x="187" y="108"/>
                  <a:pt x="166" y="110"/>
                  <a:pt x="145" y="110"/>
                </a:cubicBezTo>
                <a:cubicBezTo>
                  <a:pt x="125" y="110"/>
                  <a:pt x="104" y="109"/>
                  <a:pt x="83" y="110"/>
                </a:cubicBezTo>
                <a:cubicBezTo>
                  <a:pt x="83" y="110"/>
                  <a:pt x="83" y="111"/>
                  <a:pt x="83" y="111"/>
                </a:cubicBezTo>
                <a:cubicBezTo>
                  <a:pt x="103" y="112"/>
                  <a:pt x="123" y="112"/>
                  <a:pt x="142" y="112"/>
                </a:cubicBezTo>
                <a:cubicBezTo>
                  <a:pt x="164" y="112"/>
                  <a:pt x="186" y="113"/>
                  <a:pt x="207" y="111"/>
                </a:cubicBezTo>
                <a:cubicBezTo>
                  <a:pt x="208" y="111"/>
                  <a:pt x="208" y="111"/>
                  <a:pt x="208" y="111"/>
                </a:cubicBezTo>
                <a:cubicBezTo>
                  <a:pt x="208" y="111"/>
                  <a:pt x="208" y="111"/>
                  <a:pt x="208" y="111"/>
                </a:cubicBezTo>
                <a:cubicBezTo>
                  <a:pt x="208" y="112"/>
                  <a:pt x="208" y="112"/>
                  <a:pt x="208" y="111"/>
                </a:cubicBezTo>
                <a:cubicBezTo>
                  <a:pt x="208" y="107"/>
                  <a:pt x="209" y="103"/>
                  <a:pt x="211" y="100"/>
                </a:cubicBezTo>
                <a:cubicBezTo>
                  <a:pt x="210" y="101"/>
                  <a:pt x="210" y="103"/>
                  <a:pt x="210" y="106"/>
                </a:cubicBezTo>
                <a:cubicBezTo>
                  <a:pt x="210" y="117"/>
                  <a:pt x="218" y="125"/>
                  <a:pt x="229" y="126"/>
                </a:cubicBezTo>
                <a:cubicBezTo>
                  <a:pt x="241" y="127"/>
                  <a:pt x="249" y="119"/>
                  <a:pt x="251" y="109"/>
                </a:cubicBezTo>
                <a:cubicBezTo>
                  <a:pt x="251" y="109"/>
                  <a:pt x="251" y="109"/>
                  <a:pt x="252" y="110"/>
                </a:cubicBezTo>
                <a:cubicBezTo>
                  <a:pt x="259" y="110"/>
                  <a:pt x="265" y="110"/>
                  <a:pt x="272" y="110"/>
                </a:cubicBezTo>
                <a:cubicBezTo>
                  <a:pt x="273" y="110"/>
                  <a:pt x="274" y="110"/>
                  <a:pt x="274" y="109"/>
                </a:cubicBezTo>
                <a:cubicBezTo>
                  <a:pt x="274" y="97"/>
                  <a:pt x="273" y="85"/>
                  <a:pt x="272" y="72"/>
                </a:cubicBezTo>
                <a:close/>
                <a:moveTo>
                  <a:pt x="32" y="102"/>
                </a:moveTo>
                <a:cubicBezTo>
                  <a:pt x="34" y="104"/>
                  <a:pt x="36" y="110"/>
                  <a:pt x="32" y="111"/>
                </a:cubicBezTo>
                <a:cubicBezTo>
                  <a:pt x="27" y="112"/>
                  <a:pt x="19" y="112"/>
                  <a:pt x="15" y="110"/>
                </a:cubicBezTo>
                <a:cubicBezTo>
                  <a:pt x="13" y="109"/>
                  <a:pt x="10" y="107"/>
                  <a:pt x="9" y="105"/>
                </a:cubicBezTo>
                <a:cubicBezTo>
                  <a:pt x="8" y="104"/>
                  <a:pt x="9" y="102"/>
                  <a:pt x="9" y="101"/>
                </a:cubicBezTo>
                <a:cubicBezTo>
                  <a:pt x="9" y="99"/>
                  <a:pt x="9" y="96"/>
                  <a:pt x="9" y="94"/>
                </a:cubicBezTo>
                <a:cubicBezTo>
                  <a:pt x="14" y="95"/>
                  <a:pt x="18" y="96"/>
                  <a:pt x="23" y="98"/>
                </a:cubicBezTo>
                <a:cubicBezTo>
                  <a:pt x="27" y="99"/>
                  <a:pt x="30" y="99"/>
                  <a:pt x="32" y="102"/>
                </a:cubicBezTo>
                <a:close/>
                <a:moveTo>
                  <a:pt x="21" y="31"/>
                </a:moveTo>
                <a:cubicBezTo>
                  <a:pt x="21" y="33"/>
                  <a:pt x="20" y="35"/>
                  <a:pt x="20" y="36"/>
                </a:cubicBezTo>
                <a:cubicBezTo>
                  <a:pt x="19" y="39"/>
                  <a:pt x="19" y="42"/>
                  <a:pt x="18" y="45"/>
                </a:cubicBezTo>
                <a:cubicBezTo>
                  <a:pt x="17" y="49"/>
                  <a:pt x="17" y="51"/>
                  <a:pt x="12" y="54"/>
                </a:cubicBezTo>
                <a:cubicBezTo>
                  <a:pt x="10" y="55"/>
                  <a:pt x="11" y="54"/>
                  <a:pt x="9" y="55"/>
                </a:cubicBezTo>
                <a:cubicBezTo>
                  <a:pt x="9" y="47"/>
                  <a:pt x="10" y="40"/>
                  <a:pt x="12" y="33"/>
                </a:cubicBezTo>
                <a:cubicBezTo>
                  <a:pt x="13" y="29"/>
                  <a:pt x="15" y="25"/>
                  <a:pt x="17" y="21"/>
                </a:cubicBezTo>
                <a:cubicBezTo>
                  <a:pt x="21" y="24"/>
                  <a:pt x="22" y="27"/>
                  <a:pt x="21" y="31"/>
                </a:cubicBezTo>
                <a:close/>
                <a:moveTo>
                  <a:pt x="258" y="59"/>
                </a:moveTo>
                <a:cubicBezTo>
                  <a:pt x="258" y="59"/>
                  <a:pt x="258" y="59"/>
                  <a:pt x="258" y="59"/>
                </a:cubicBezTo>
                <a:cubicBezTo>
                  <a:pt x="261" y="59"/>
                  <a:pt x="265" y="59"/>
                  <a:pt x="266" y="62"/>
                </a:cubicBezTo>
                <a:cubicBezTo>
                  <a:pt x="266" y="65"/>
                  <a:pt x="266" y="69"/>
                  <a:pt x="263" y="70"/>
                </a:cubicBezTo>
                <a:cubicBezTo>
                  <a:pt x="258" y="71"/>
                  <a:pt x="259" y="62"/>
                  <a:pt x="258" y="59"/>
                </a:cubicBezTo>
                <a:close/>
                <a:moveTo>
                  <a:pt x="267" y="81"/>
                </a:moveTo>
                <a:cubicBezTo>
                  <a:pt x="267" y="77"/>
                  <a:pt x="266" y="74"/>
                  <a:pt x="265" y="70"/>
                </a:cubicBezTo>
                <a:cubicBezTo>
                  <a:pt x="265" y="70"/>
                  <a:pt x="265" y="70"/>
                  <a:pt x="265" y="70"/>
                </a:cubicBezTo>
                <a:cubicBezTo>
                  <a:pt x="267" y="69"/>
                  <a:pt x="267" y="67"/>
                  <a:pt x="268" y="66"/>
                </a:cubicBezTo>
                <a:cubicBezTo>
                  <a:pt x="268" y="67"/>
                  <a:pt x="268" y="68"/>
                  <a:pt x="269" y="69"/>
                </a:cubicBezTo>
                <a:cubicBezTo>
                  <a:pt x="271" y="76"/>
                  <a:pt x="272" y="86"/>
                  <a:pt x="271" y="93"/>
                </a:cubicBezTo>
                <a:cubicBezTo>
                  <a:pt x="271" y="93"/>
                  <a:pt x="271" y="93"/>
                  <a:pt x="271" y="93"/>
                </a:cubicBezTo>
                <a:cubicBezTo>
                  <a:pt x="270" y="94"/>
                  <a:pt x="267" y="82"/>
                  <a:pt x="267" y="81"/>
                </a:cubicBezTo>
                <a:close/>
                <a:moveTo>
                  <a:pt x="231" y="83"/>
                </a:moveTo>
                <a:cubicBezTo>
                  <a:pt x="239" y="83"/>
                  <a:pt x="244" y="87"/>
                  <a:pt x="247" y="92"/>
                </a:cubicBezTo>
                <a:cubicBezTo>
                  <a:pt x="243" y="88"/>
                  <a:pt x="238" y="85"/>
                  <a:pt x="232" y="85"/>
                </a:cubicBezTo>
                <a:cubicBezTo>
                  <a:pt x="225" y="85"/>
                  <a:pt x="219" y="88"/>
                  <a:pt x="214" y="93"/>
                </a:cubicBezTo>
                <a:cubicBezTo>
                  <a:pt x="218" y="88"/>
                  <a:pt x="224" y="84"/>
                  <a:pt x="231" y="83"/>
                </a:cubicBezTo>
                <a:close/>
                <a:moveTo>
                  <a:pt x="231" y="124"/>
                </a:moveTo>
                <a:cubicBezTo>
                  <a:pt x="220" y="124"/>
                  <a:pt x="211" y="116"/>
                  <a:pt x="212" y="106"/>
                </a:cubicBezTo>
                <a:cubicBezTo>
                  <a:pt x="212" y="95"/>
                  <a:pt x="219" y="88"/>
                  <a:pt x="230" y="87"/>
                </a:cubicBezTo>
                <a:cubicBezTo>
                  <a:pt x="241" y="86"/>
                  <a:pt x="249" y="94"/>
                  <a:pt x="249" y="105"/>
                </a:cubicBezTo>
                <a:cubicBezTo>
                  <a:pt x="249" y="116"/>
                  <a:pt x="242" y="125"/>
                  <a:pt x="231" y="124"/>
                </a:cubicBezTo>
                <a:close/>
                <a:moveTo>
                  <a:pt x="252" y="107"/>
                </a:moveTo>
                <a:cubicBezTo>
                  <a:pt x="251" y="107"/>
                  <a:pt x="251" y="107"/>
                  <a:pt x="251" y="108"/>
                </a:cubicBezTo>
                <a:cubicBezTo>
                  <a:pt x="251" y="107"/>
                  <a:pt x="251" y="107"/>
                  <a:pt x="251" y="107"/>
                </a:cubicBezTo>
                <a:cubicBezTo>
                  <a:pt x="251" y="107"/>
                  <a:pt x="252" y="107"/>
                  <a:pt x="252" y="106"/>
                </a:cubicBezTo>
                <a:cubicBezTo>
                  <a:pt x="251" y="106"/>
                  <a:pt x="251" y="105"/>
                  <a:pt x="251" y="105"/>
                </a:cubicBezTo>
                <a:cubicBezTo>
                  <a:pt x="252" y="105"/>
                  <a:pt x="252" y="106"/>
                  <a:pt x="252" y="106"/>
                </a:cubicBezTo>
                <a:cubicBezTo>
                  <a:pt x="252" y="107"/>
                  <a:pt x="253" y="107"/>
                  <a:pt x="253" y="106"/>
                </a:cubicBezTo>
                <a:cubicBezTo>
                  <a:pt x="253" y="104"/>
                  <a:pt x="253" y="102"/>
                  <a:pt x="252" y="100"/>
                </a:cubicBezTo>
                <a:cubicBezTo>
                  <a:pt x="255" y="94"/>
                  <a:pt x="265" y="94"/>
                  <a:pt x="271" y="95"/>
                </a:cubicBezTo>
                <a:cubicBezTo>
                  <a:pt x="271" y="95"/>
                  <a:pt x="271" y="96"/>
                  <a:pt x="271" y="96"/>
                </a:cubicBezTo>
                <a:cubicBezTo>
                  <a:pt x="269" y="112"/>
                  <a:pt x="264" y="107"/>
                  <a:pt x="252" y="107"/>
                </a:cubicBezTo>
                <a:close/>
              </a:path>
            </a:pathLst>
          </a:custGeom>
          <a:solidFill>
            <a:srgbClr val="FFFFFF">
              <a:alpha val="100000"/>
            </a:srgbClr>
          </a:solidFill>
          <a:ln w="9525">
            <a:noFill/>
          </a:ln>
        </p:spPr>
        <p:txBody>
          <a:bodyPr/>
          <a:p>
            <a:endParaRPr lang="zh-CN" altLang="en-US"/>
          </a:p>
        </p:txBody>
      </p:sp>
      <p:sp>
        <p:nvSpPr>
          <p:cNvPr id="28685" name="Freeform 134"/>
          <p:cNvSpPr>
            <a:spLocks noEditPoints="1"/>
          </p:cNvSpPr>
          <p:nvPr/>
        </p:nvSpPr>
        <p:spPr>
          <a:xfrm>
            <a:off x="10013950" y="3687763"/>
            <a:ext cx="255588" cy="655637"/>
          </a:xfrm>
          <a:custGeom>
            <a:avLst/>
            <a:gdLst>
              <a:gd name="txL" fmla="*/ 0 w 33"/>
              <a:gd name="txT" fmla="*/ 0 h 85"/>
              <a:gd name="txR" fmla="*/ 33 w 33"/>
              <a:gd name="txB" fmla="*/ 85 h 8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3" h="85">
                <a:moveTo>
                  <a:pt x="2" y="84"/>
                </a:moveTo>
                <a:cubicBezTo>
                  <a:pt x="11" y="85"/>
                  <a:pt x="20" y="85"/>
                  <a:pt x="29" y="85"/>
                </a:cubicBezTo>
                <a:cubicBezTo>
                  <a:pt x="30" y="85"/>
                  <a:pt x="30" y="85"/>
                  <a:pt x="30" y="84"/>
                </a:cubicBezTo>
                <a:cubicBezTo>
                  <a:pt x="33" y="57"/>
                  <a:pt x="33" y="29"/>
                  <a:pt x="32" y="2"/>
                </a:cubicBezTo>
                <a:cubicBezTo>
                  <a:pt x="32" y="1"/>
                  <a:pt x="32" y="1"/>
                  <a:pt x="32" y="1"/>
                </a:cubicBezTo>
                <a:cubicBezTo>
                  <a:pt x="22" y="0"/>
                  <a:pt x="14" y="0"/>
                  <a:pt x="5" y="1"/>
                </a:cubicBezTo>
                <a:cubicBezTo>
                  <a:pt x="4" y="1"/>
                  <a:pt x="3" y="1"/>
                  <a:pt x="3" y="2"/>
                </a:cubicBezTo>
                <a:cubicBezTo>
                  <a:pt x="4" y="29"/>
                  <a:pt x="2" y="56"/>
                  <a:pt x="1" y="83"/>
                </a:cubicBezTo>
                <a:cubicBezTo>
                  <a:pt x="1" y="84"/>
                  <a:pt x="1" y="84"/>
                  <a:pt x="2" y="84"/>
                </a:cubicBezTo>
                <a:close/>
                <a:moveTo>
                  <a:pt x="4" y="52"/>
                </a:moveTo>
                <a:cubicBezTo>
                  <a:pt x="5" y="35"/>
                  <a:pt x="6" y="18"/>
                  <a:pt x="5" y="2"/>
                </a:cubicBezTo>
                <a:cubicBezTo>
                  <a:pt x="9" y="2"/>
                  <a:pt x="14" y="1"/>
                  <a:pt x="18" y="2"/>
                </a:cubicBezTo>
                <a:cubicBezTo>
                  <a:pt x="23" y="2"/>
                  <a:pt x="26" y="4"/>
                  <a:pt x="28" y="6"/>
                </a:cubicBezTo>
                <a:cubicBezTo>
                  <a:pt x="28" y="6"/>
                  <a:pt x="28" y="5"/>
                  <a:pt x="27" y="5"/>
                </a:cubicBezTo>
                <a:cubicBezTo>
                  <a:pt x="21" y="6"/>
                  <a:pt x="15" y="5"/>
                  <a:pt x="9" y="6"/>
                </a:cubicBezTo>
                <a:cubicBezTo>
                  <a:pt x="9" y="6"/>
                  <a:pt x="9" y="6"/>
                  <a:pt x="9" y="6"/>
                </a:cubicBezTo>
                <a:cubicBezTo>
                  <a:pt x="9" y="6"/>
                  <a:pt x="9" y="6"/>
                  <a:pt x="9" y="6"/>
                </a:cubicBezTo>
                <a:cubicBezTo>
                  <a:pt x="9" y="16"/>
                  <a:pt x="10" y="27"/>
                  <a:pt x="9" y="37"/>
                </a:cubicBezTo>
                <a:cubicBezTo>
                  <a:pt x="9" y="37"/>
                  <a:pt x="10" y="37"/>
                  <a:pt x="10" y="37"/>
                </a:cubicBezTo>
                <a:cubicBezTo>
                  <a:pt x="16" y="38"/>
                  <a:pt x="21" y="38"/>
                  <a:pt x="27" y="38"/>
                </a:cubicBezTo>
                <a:cubicBezTo>
                  <a:pt x="28" y="38"/>
                  <a:pt x="28" y="38"/>
                  <a:pt x="28" y="37"/>
                </a:cubicBezTo>
                <a:cubicBezTo>
                  <a:pt x="28" y="27"/>
                  <a:pt x="29" y="17"/>
                  <a:pt x="28" y="6"/>
                </a:cubicBezTo>
                <a:cubicBezTo>
                  <a:pt x="30" y="8"/>
                  <a:pt x="30" y="11"/>
                  <a:pt x="31" y="14"/>
                </a:cubicBezTo>
                <a:cubicBezTo>
                  <a:pt x="32" y="23"/>
                  <a:pt x="31" y="33"/>
                  <a:pt x="31" y="42"/>
                </a:cubicBezTo>
                <a:cubicBezTo>
                  <a:pt x="30" y="52"/>
                  <a:pt x="30" y="61"/>
                  <a:pt x="29" y="71"/>
                </a:cubicBezTo>
                <a:cubicBezTo>
                  <a:pt x="30" y="70"/>
                  <a:pt x="29" y="82"/>
                  <a:pt x="28" y="82"/>
                </a:cubicBezTo>
                <a:cubicBezTo>
                  <a:pt x="28" y="83"/>
                  <a:pt x="26" y="82"/>
                  <a:pt x="25" y="83"/>
                </a:cubicBezTo>
                <a:cubicBezTo>
                  <a:pt x="20" y="85"/>
                  <a:pt x="7" y="83"/>
                  <a:pt x="4" y="80"/>
                </a:cubicBezTo>
                <a:cubicBezTo>
                  <a:pt x="0" y="75"/>
                  <a:pt x="4" y="58"/>
                  <a:pt x="4" y="52"/>
                </a:cubicBezTo>
                <a:close/>
                <a:moveTo>
                  <a:pt x="27" y="36"/>
                </a:moveTo>
                <a:cubicBezTo>
                  <a:pt x="27" y="36"/>
                  <a:pt x="27" y="36"/>
                  <a:pt x="27" y="36"/>
                </a:cubicBezTo>
                <a:cubicBezTo>
                  <a:pt x="26" y="36"/>
                  <a:pt x="26" y="36"/>
                  <a:pt x="26" y="36"/>
                </a:cubicBezTo>
                <a:cubicBezTo>
                  <a:pt x="25" y="37"/>
                  <a:pt x="23" y="36"/>
                  <a:pt x="22" y="36"/>
                </a:cubicBezTo>
                <a:cubicBezTo>
                  <a:pt x="20" y="36"/>
                  <a:pt x="12" y="37"/>
                  <a:pt x="11" y="36"/>
                </a:cubicBezTo>
                <a:cubicBezTo>
                  <a:pt x="10" y="36"/>
                  <a:pt x="11" y="33"/>
                  <a:pt x="11" y="33"/>
                </a:cubicBezTo>
                <a:cubicBezTo>
                  <a:pt x="11" y="30"/>
                  <a:pt x="10" y="26"/>
                  <a:pt x="10" y="23"/>
                </a:cubicBezTo>
                <a:cubicBezTo>
                  <a:pt x="10" y="18"/>
                  <a:pt x="10" y="12"/>
                  <a:pt x="9" y="7"/>
                </a:cubicBezTo>
                <a:cubicBezTo>
                  <a:pt x="14" y="8"/>
                  <a:pt x="19" y="7"/>
                  <a:pt x="23" y="7"/>
                </a:cubicBezTo>
                <a:cubicBezTo>
                  <a:pt x="28" y="7"/>
                  <a:pt x="27" y="6"/>
                  <a:pt x="27" y="10"/>
                </a:cubicBezTo>
                <a:cubicBezTo>
                  <a:pt x="27" y="15"/>
                  <a:pt x="27" y="20"/>
                  <a:pt x="27" y="25"/>
                </a:cubicBezTo>
                <a:cubicBezTo>
                  <a:pt x="27" y="28"/>
                  <a:pt x="28" y="33"/>
                  <a:pt x="27" y="36"/>
                </a:cubicBezTo>
                <a:close/>
              </a:path>
            </a:pathLst>
          </a:custGeom>
          <a:solidFill>
            <a:srgbClr val="FFFFFF">
              <a:alpha val="100000"/>
            </a:srgbClr>
          </a:solidFill>
          <a:ln w="9525">
            <a:noFill/>
          </a:ln>
        </p:spPr>
        <p:txBody>
          <a:bodyPr/>
          <a:p>
            <a:endParaRPr lang="zh-CN" altLang="en-US"/>
          </a:p>
        </p:txBody>
      </p:sp>
      <p:sp>
        <p:nvSpPr>
          <p:cNvPr id="28686" name="Freeform 135"/>
          <p:cNvSpPr>
            <a:spLocks noEditPoints="1"/>
          </p:cNvSpPr>
          <p:nvPr/>
        </p:nvSpPr>
        <p:spPr>
          <a:xfrm>
            <a:off x="8820150" y="4011613"/>
            <a:ext cx="60325" cy="161925"/>
          </a:xfrm>
          <a:custGeom>
            <a:avLst/>
            <a:gdLst>
              <a:gd name="txL" fmla="*/ 0 w 8"/>
              <a:gd name="txT" fmla="*/ 0 h 21"/>
              <a:gd name="txR" fmla="*/ 8 w 8"/>
              <a:gd name="txB" fmla="*/ 21 h 2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 h="21">
                <a:moveTo>
                  <a:pt x="1" y="17"/>
                </a:moveTo>
                <a:cubicBezTo>
                  <a:pt x="1" y="20"/>
                  <a:pt x="3" y="21"/>
                  <a:pt x="7" y="20"/>
                </a:cubicBezTo>
                <a:cubicBezTo>
                  <a:pt x="7" y="20"/>
                  <a:pt x="7" y="20"/>
                  <a:pt x="7" y="20"/>
                </a:cubicBezTo>
                <a:cubicBezTo>
                  <a:pt x="7" y="17"/>
                  <a:pt x="7" y="13"/>
                  <a:pt x="8" y="10"/>
                </a:cubicBezTo>
                <a:cubicBezTo>
                  <a:pt x="8" y="8"/>
                  <a:pt x="8" y="5"/>
                  <a:pt x="7" y="3"/>
                </a:cubicBezTo>
                <a:cubicBezTo>
                  <a:pt x="7" y="1"/>
                  <a:pt x="6" y="0"/>
                  <a:pt x="4" y="1"/>
                </a:cubicBezTo>
                <a:cubicBezTo>
                  <a:pt x="2" y="1"/>
                  <a:pt x="1" y="2"/>
                  <a:pt x="1" y="5"/>
                </a:cubicBezTo>
                <a:cubicBezTo>
                  <a:pt x="1" y="8"/>
                  <a:pt x="0" y="13"/>
                  <a:pt x="1" y="17"/>
                </a:cubicBezTo>
                <a:cubicBezTo>
                  <a:pt x="1" y="17"/>
                  <a:pt x="1" y="17"/>
                  <a:pt x="1" y="17"/>
                </a:cubicBezTo>
                <a:close/>
                <a:moveTo>
                  <a:pt x="6" y="16"/>
                </a:moveTo>
                <a:cubicBezTo>
                  <a:pt x="6" y="17"/>
                  <a:pt x="6" y="18"/>
                  <a:pt x="6" y="19"/>
                </a:cubicBezTo>
                <a:cubicBezTo>
                  <a:pt x="5" y="20"/>
                  <a:pt x="2" y="19"/>
                  <a:pt x="2" y="17"/>
                </a:cubicBezTo>
                <a:cubicBezTo>
                  <a:pt x="2" y="17"/>
                  <a:pt x="2" y="17"/>
                  <a:pt x="2" y="17"/>
                </a:cubicBezTo>
                <a:cubicBezTo>
                  <a:pt x="2" y="16"/>
                  <a:pt x="2" y="13"/>
                  <a:pt x="2" y="11"/>
                </a:cubicBezTo>
                <a:cubicBezTo>
                  <a:pt x="2" y="11"/>
                  <a:pt x="2" y="11"/>
                  <a:pt x="2" y="11"/>
                </a:cubicBezTo>
                <a:cubicBezTo>
                  <a:pt x="3" y="10"/>
                  <a:pt x="5" y="11"/>
                  <a:pt x="7" y="11"/>
                </a:cubicBezTo>
                <a:cubicBezTo>
                  <a:pt x="7" y="11"/>
                  <a:pt x="7" y="11"/>
                  <a:pt x="7" y="11"/>
                </a:cubicBezTo>
                <a:cubicBezTo>
                  <a:pt x="6" y="13"/>
                  <a:pt x="6" y="14"/>
                  <a:pt x="6" y="16"/>
                </a:cubicBezTo>
                <a:close/>
                <a:moveTo>
                  <a:pt x="4" y="2"/>
                </a:moveTo>
                <a:cubicBezTo>
                  <a:pt x="8" y="2"/>
                  <a:pt x="7" y="7"/>
                  <a:pt x="7" y="10"/>
                </a:cubicBezTo>
                <a:cubicBezTo>
                  <a:pt x="5" y="10"/>
                  <a:pt x="3" y="10"/>
                  <a:pt x="2" y="9"/>
                </a:cubicBezTo>
                <a:cubicBezTo>
                  <a:pt x="2" y="9"/>
                  <a:pt x="2" y="9"/>
                  <a:pt x="2" y="9"/>
                </a:cubicBezTo>
                <a:cubicBezTo>
                  <a:pt x="2" y="5"/>
                  <a:pt x="2" y="2"/>
                  <a:pt x="4" y="2"/>
                </a:cubicBezTo>
                <a:close/>
              </a:path>
            </a:pathLst>
          </a:custGeom>
          <a:solidFill>
            <a:srgbClr val="FFFFFF">
              <a:alpha val="100000"/>
            </a:srgbClr>
          </a:solidFill>
          <a:ln w="9525">
            <a:noFill/>
          </a:ln>
        </p:spPr>
        <p:txBody>
          <a:bodyPr/>
          <a:p>
            <a:endParaRPr lang="zh-CN" altLang="en-US"/>
          </a:p>
        </p:txBody>
      </p:sp>
      <p:sp>
        <p:nvSpPr>
          <p:cNvPr id="28687" name="Freeform 136"/>
          <p:cNvSpPr/>
          <p:nvPr/>
        </p:nvSpPr>
        <p:spPr>
          <a:xfrm>
            <a:off x="9028113" y="3665538"/>
            <a:ext cx="61912" cy="7937"/>
          </a:xfrm>
          <a:custGeom>
            <a:avLst/>
            <a:gdLst>
              <a:gd name="txL" fmla="*/ 0 w 8"/>
              <a:gd name="txT" fmla="*/ 0 h 1"/>
              <a:gd name="txR" fmla="*/ 8 w 8"/>
              <a:gd name="txB" fmla="*/ 1 h 1"/>
            </a:gdLst>
            <a:ahLst/>
            <a:cxnLst>
              <a:cxn ang="0">
                <a:pos x="0" y="2147483647"/>
              </a:cxn>
              <a:cxn ang="0">
                <a:pos x="2147483647" y="0"/>
              </a:cxn>
              <a:cxn ang="0">
                <a:pos x="2147483647" y="2147483647"/>
              </a:cxn>
              <a:cxn ang="0">
                <a:pos x="0" y="2147483647"/>
              </a:cxn>
            </a:cxnLst>
            <a:rect l="txL" t="txT" r="txR" b="txB"/>
            <a:pathLst>
              <a:path w="8" h="1">
                <a:moveTo>
                  <a:pt x="0" y="1"/>
                </a:moveTo>
                <a:cubicBezTo>
                  <a:pt x="2" y="1"/>
                  <a:pt x="5" y="1"/>
                  <a:pt x="8" y="0"/>
                </a:cubicBezTo>
                <a:cubicBezTo>
                  <a:pt x="7" y="1"/>
                  <a:pt x="5" y="1"/>
                  <a:pt x="3" y="1"/>
                </a:cubicBezTo>
                <a:cubicBezTo>
                  <a:pt x="2" y="1"/>
                  <a:pt x="1" y="1"/>
                  <a:pt x="0" y="1"/>
                </a:cubicBezTo>
                <a:close/>
              </a:path>
            </a:pathLst>
          </a:custGeom>
          <a:solidFill>
            <a:srgbClr val="FFFFFF">
              <a:alpha val="100000"/>
            </a:srgbClr>
          </a:solidFill>
          <a:ln w="9525">
            <a:noFill/>
          </a:ln>
        </p:spPr>
        <p:txBody>
          <a:bodyPr/>
          <a:p>
            <a:endParaRPr lang="zh-CN" altLang="en-US"/>
          </a:p>
        </p:txBody>
      </p:sp>
      <p:sp>
        <p:nvSpPr>
          <p:cNvPr id="28688" name="Freeform 137"/>
          <p:cNvSpPr>
            <a:spLocks noEditPoints="1"/>
          </p:cNvSpPr>
          <p:nvPr/>
        </p:nvSpPr>
        <p:spPr>
          <a:xfrm>
            <a:off x="8912225" y="3711575"/>
            <a:ext cx="1117600" cy="254000"/>
          </a:xfrm>
          <a:custGeom>
            <a:avLst/>
            <a:gdLst>
              <a:gd name="txL" fmla="*/ 0 w 145"/>
              <a:gd name="txT" fmla="*/ 0 h 33"/>
              <a:gd name="txR" fmla="*/ 145 w 145"/>
              <a:gd name="txB" fmla="*/ 33 h 3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5" h="33">
                <a:moveTo>
                  <a:pt x="0" y="33"/>
                </a:moveTo>
                <a:cubicBezTo>
                  <a:pt x="48" y="31"/>
                  <a:pt x="96" y="29"/>
                  <a:pt x="143" y="31"/>
                </a:cubicBezTo>
                <a:cubicBezTo>
                  <a:pt x="145" y="31"/>
                  <a:pt x="145" y="30"/>
                  <a:pt x="145" y="29"/>
                </a:cubicBezTo>
                <a:cubicBezTo>
                  <a:pt x="145" y="19"/>
                  <a:pt x="143" y="10"/>
                  <a:pt x="142" y="1"/>
                </a:cubicBezTo>
                <a:cubicBezTo>
                  <a:pt x="142" y="0"/>
                  <a:pt x="142" y="0"/>
                  <a:pt x="141" y="0"/>
                </a:cubicBezTo>
                <a:cubicBezTo>
                  <a:pt x="106" y="0"/>
                  <a:pt x="70" y="1"/>
                  <a:pt x="35" y="3"/>
                </a:cubicBezTo>
                <a:cubicBezTo>
                  <a:pt x="28" y="3"/>
                  <a:pt x="14" y="1"/>
                  <a:pt x="9" y="6"/>
                </a:cubicBezTo>
                <a:cubicBezTo>
                  <a:pt x="2" y="11"/>
                  <a:pt x="1" y="25"/>
                  <a:pt x="0" y="32"/>
                </a:cubicBezTo>
                <a:cubicBezTo>
                  <a:pt x="0" y="32"/>
                  <a:pt x="1" y="32"/>
                  <a:pt x="1" y="32"/>
                </a:cubicBezTo>
                <a:cubicBezTo>
                  <a:pt x="1" y="32"/>
                  <a:pt x="0" y="32"/>
                  <a:pt x="0" y="32"/>
                </a:cubicBezTo>
                <a:cubicBezTo>
                  <a:pt x="0" y="32"/>
                  <a:pt x="0" y="33"/>
                  <a:pt x="0" y="33"/>
                </a:cubicBezTo>
                <a:close/>
                <a:moveTo>
                  <a:pt x="10" y="19"/>
                </a:moveTo>
                <a:cubicBezTo>
                  <a:pt x="10" y="19"/>
                  <a:pt x="10" y="19"/>
                  <a:pt x="10" y="19"/>
                </a:cubicBezTo>
                <a:cubicBezTo>
                  <a:pt x="9" y="20"/>
                  <a:pt x="9" y="20"/>
                  <a:pt x="8" y="19"/>
                </a:cubicBezTo>
                <a:cubicBezTo>
                  <a:pt x="8" y="19"/>
                  <a:pt x="8" y="19"/>
                  <a:pt x="7" y="19"/>
                </a:cubicBezTo>
                <a:cubicBezTo>
                  <a:pt x="7" y="19"/>
                  <a:pt x="7" y="19"/>
                  <a:pt x="7" y="19"/>
                </a:cubicBezTo>
                <a:cubicBezTo>
                  <a:pt x="7" y="18"/>
                  <a:pt x="7" y="18"/>
                  <a:pt x="7" y="17"/>
                </a:cubicBezTo>
                <a:cubicBezTo>
                  <a:pt x="7" y="17"/>
                  <a:pt x="8" y="17"/>
                  <a:pt x="8" y="17"/>
                </a:cubicBezTo>
                <a:cubicBezTo>
                  <a:pt x="8" y="17"/>
                  <a:pt x="8" y="17"/>
                  <a:pt x="8" y="16"/>
                </a:cubicBezTo>
                <a:cubicBezTo>
                  <a:pt x="8" y="14"/>
                  <a:pt x="11" y="15"/>
                  <a:pt x="11" y="16"/>
                </a:cubicBezTo>
                <a:cubicBezTo>
                  <a:pt x="12" y="17"/>
                  <a:pt x="11" y="18"/>
                  <a:pt x="10" y="19"/>
                </a:cubicBezTo>
                <a:cubicBezTo>
                  <a:pt x="10" y="19"/>
                  <a:pt x="10" y="19"/>
                  <a:pt x="10" y="19"/>
                </a:cubicBezTo>
                <a:close/>
                <a:moveTo>
                  <a:pt x="7" y="20"/>
                </a:moveTo>
                <a:cubicBezTo>
                  <a:pt x="8" y="20"/>
                  <a:pt x="9" y="20"/>
                  <a:pt x="10" y="20"/>
                </a:cubicBezTo>
                <a:cubicBezTo>
                  <a:pt x="10" y="21"/>
                  <a:pt x="11" y="22"/>
                  <a:pt x="12" y="23"/>
                </a:cubicBezTo>
                <a:cubicBezTo>
                  <a:pt x="13" y="25"/>
                  <a:pt x="14" y="26"/>
                  <a:pt x="15" y="27"/>
                </a:cubicBezTo>
                <a:cubicBezTo>
                  <a:pt x="15" y="27"/>
                  <a:pt x="15" y="27"/>
                  <a:pt x="15" y="27"/>
                </a:cubicBezTo>
                <a:cubicBezTo>
                  <a:pt x="15" y="28"/>
                  <a:pt x="15" y="29"/>
                  <a:pt x="15" y="29"/>
                </a:cubicBezTo>
                <a:cubicBezTo>
                  <a:pt x="14" y="30"/>
                  <a:pt x="16" y="30"/>
                  <a:pt x="16" y="30"/>
                </a:cubicBezTo>
                <a:cubicBezTo>
                  <a:pt x="16" y="28"/>
                  <a:pt x="16" y="27"/>
                  <a:pt x="16" y="25"/>
                </a:cubicBezTo>
                <a:cubicBezTo>
                  <a:pt x="17" y="26"/>
                  <a:pt x="18" y="26"/>
                  <a:pt x="19" y="26"/>
                </a:cubicBezTo>
                <a:cubicBezTo>
                  <a:pt x="19" y="26"/>
                  <a:pt x="19" y="26"/>
                  <a:pt x="20" y="26"/>
                </a:cubicBezTo>
                <a:cubicBezTo>
                  <a:pt x="20" y="26"/>
                  <a:pt x="20" y="27"/>
                  <a:pt x="20" y="27"/>
                </a:cubicBezTo>
                <a:cubicBezTo>
                  <a:pt x="20" y="27"/>
                  <a:pt x="20" y="28"/>
                  <a:pt x="20" y="28"/>
                </a:cubicBezTo>
                <a:cubicBezTo>
                  <a:pt x="20" y="28"/>
                  <a:pt x="20" y="28"/>
                  <a:pt x="20" y="28"/>
                </a:cubicBezTo>
                <a:cubicBezTo>
                  <a:pt x="20" y="29"/>
                  <a:pt x="20" y="29"/>
                  <a:pt x="20" y="30"/>
                </a:cubicBezTo>
                <a:cubicBezTo>
                  <a:pt x="15" y="31"/>
                  <a:pt x="11" y="31"/>
                  <a:pt x="6" y="32"/>
                </a:cubicBezTo>
                <a:cubicBezTo>
                  <a:pt x="7" y="28"/>
                  <a:pt x="7" y="24"/>
                  <a:pt x="7" y="20"/>
                </a:cubicBezTo>
                <a:close/>
                <a:moveTo>
                  <a:pt x="15" y="23"/>
                </a:moveTo>
                <a:cubicBezTo>
                  <a:pt x="14" y="20"/>
                  <a:pt x="14" y="17"/>
                  <a:pt x="17" y="16"/>
                </a:cubicBezTo>
                <a:cubicBezTo>
                  <a:pt x="19" y="14"/>
                  <a:pt x="22" y="15"/>
                  <a:pt x="24" y="17"/>
                </a:cubicBezTo>
                <a:cubicBezTo>
                  <a:pt x="25" y="19"/>
                  <a:pt x="25" y="21"/>
                  <a:pt x="23" y="22"/>
                </a:cubicBezTo>
                <a:cubicBezTo>
                  <a:pt x="22" y="22"/>
                  <a:pt x="21" y="22"/>
                  <a:pt x="20" y="21"/>
                </a:cubicBezTo>
                <a:cubicBezTo>
                  <a:pt x="19" y="20"/>
                  <a:pt x="19" y="21"/>
                  <a:pt x="19" y="21"/>
                </a:cubicBezTo>
                <a:cubicBezTo>
                  <a:pt x="20" y="23"/>
                  <a:pt x="21" y="23"/>
                  <a:pt x="22" y="24"/>
                </a:cubicBezTo>
                <a:cubicBezTo>
                  <a:pt x="22" y="24"/>
                  <a:pt x="21" y="24"/>
                  <a:pt x="21" y="24"/>
                </a:cubicBezTo>
                <a:cubicBezTo>
                  <a:pt x="20" y="25"/>
                  <a:pt x="18" y="25"/>
                  <a:pt x="17" y="24"/>
                </a:cubicBezTo>
                <a:cubicBezTo>
                  <a:pt x="16" y="24"/>
                  <a:pt x="15" y="23"/>
                  <a:pt x="15" y="23"/>
                </a:cubicBezTo>
                <a:close/>
                <a:moveTo>
                  <a:pt x="27" y="18"/>
                </a:moveTo>
                <a:cubicBezTo>
                  <a:pt x="27" y="19"/>
                  <a:pt x="27" y="19"/>
                  <a:pt x="27" y="20"/>
                </a:cubicBezTo>
                <a:cubicBezTo>
                  <a:pt x="27" y="20"/>
                  <a:pt x="28" y="20"/>
                  <a:pt x="28" y="20"/>
                </a:cubicBezTo>
                <a:cubicBezTo>
                  <a:pt x="30" y="20"/>
                  <a:pt x="30" y="22"/>
                  <a:pt x="29" y="22"/>
                </a:cubicBezTo>
                <a:cubicBezTo>
                  <a:pt x="28" y="23"/>
                  <a:pt x="28" y="23"/>
                  <a:pt x="27" y="23"/>
                </a:cubicBezTo>
                <a:cubicBezTo>
                  <a:pt x="27" y="23"/>
                  <a:pt x="27" y="22"/>
                  <a:pt x="27" y="22"/>
                </a:cubicBezTo>
                <a:cubicBezTo>
                  <a:pt x="26" y="21"/>
                  <a:pt x="26" y="19"/>
                  <a:pt x="27" y="18"/>
                </a:cubicBezTo>
                <a:close/>
                <a:moveTo>
                  <a:pt x="21" y="27"/>
                </a:moveTo>
                <a:cubicBezTo>
                  <a:pt x="21" y="26"/>
                  <a:pt x="21" y="26"/>
                  <a:pt x="21" y="26"/>
                </a:cubicBezTo>
                <a:cubicBezTo>
                  <a:pt x="21" y="26"/>
                  <a:pt x="21" y="26"/>
                  <a:pt x="21" y="26"/>
                </a:cubicBezTo>
                <a:cubicBezTo>
                  <a:pt x="21" y="25"/>
                  <a:pt x="22" y="25"/>
                  <a:pt x="22" y="25"/>
                </a:cubicBezTo>
                <a:cubicBezTo>
                  <a:pt x="24" y="24"/>
                  <a:pt x="25" y="22"/>
                  <a:pt x="26" y="20"/>
                </a:cubicBezTo>
                <a:cubicBezTo>
                  <a:pt x="26" y="21"/>
                  <a:pt x="26" y="22"/>
                  <a:pt x="26" y="23"/>
                </a:cubicBezTo>
                <a:cubicBezTo>
                  <a:pt x="25" y="23"/>
                  <a:pt x="24" y="24"/>
                  <a:pt x="23" y="25"/>
                </a:cubicBezTo>
                <a:cubicBezTo>
                  <a:pt x="22" y="25"/>
                  <a:pt x="22" y="26"/>
                  <a:pt x="21" y="27"/>
                </a:cubicBezTo>
                <a:close/>
                <a:moveTo>
                  <a:pt x="36" y="5"/>
                </a:moveTo>
                <a:cubicBezTo>
                  <a:pt x="46" y="4"/>
                  <a:pt x="57" y="4"/>
                  <a:pt x="67" y="4"/>
                </a:cubicBezTo>
                <a:cubicBezTo>
                  <a:pt x="68" y="9"/>
                  <a:pt x="67" y="15"/>
                  <a:pt x="67" y="20"/>
                </a:cubicBezTo>
                <a:cubicBezTo>
                  <a:pt x="67" y="22"/>
                  <a:pt x="66" y="25"/>
                  <a:pt x="67" y="28"/>
                </a:cubicBezTo>
                <a:cubicBezTo>
                  <a:pt x="63" y="28"/>
                  <a:pt x="60" y="28"/>
                  <a:pt x="57" y="28"/>
                </a:cubicBezTo>
                <a:cubicBezTo>
                  <a:pt x="57" y="27"/>
                  <a:pt x="56" y="26"/>
                  <a:pt x="56" y="26"/>
                </a:cubicBezTo>
                <a:cubicBezTo>
                  <a:pt x="56" y="25"/>
                  <a:pt x="55" y="25"/>
                  <a:pt x="55" y="24"/>
                </a:cubicBezTo>
                <a:cubicBezTo>
                  <a:pt x="55" y="24"/>
                  <a:pt x="54" y="24"/>
                  <a:pt x="54" y="23"/>
                </a:cubicBezTo>
                <a:cubicBezTo>
                  <a:pt x="54" y="23"/>
                  <a:pt x="54" y="23"/>
                  <a:pt x="55" y="23"/>
                </a:cubicBezTo>
                <a:cubicBezTo>
                  <a:pt x="55" y="23"/>
                  <a:pt x="56" y="22"/>
                  <a:pt x="57" y="22"/>
                </a:cubicBezTo>
                <a:cubicBezTo>
                  <a:pt x="58" y="22"/>
                  <a:pt x="60" y="22"/>
                  <a:pt x="61" y="21"/>
                </a:cubicBezTo>
                <a:cubicBezTo>
                  <a:pt x="63" y="19"/>
                  <a:pt x="61" y="15"/>
                  <a:pt x="60" y="13"/>
                </a:cubicBezTo>
                <a:cubicBezTo>
                  <a:pt x="59" y="10"/>
                  <a:pt x="56" y="7"/>
                  <a:pt x="53" y="6"/>
                </a:cubicBezTo>
                <a:cubicBezTo>
                  <a:pt x="51" y="6"/>
                  <a:pt x="49" y="7"/>
                  <a:pt x="48" y="9"/>
                </a:cubicBezTo>
                <a:cubicBezTo>
                  <a:pt x="48" y="8"/>
                  <a:pt x="46" y="8"/>
                  <a:pt x="46" y="9"/>
                </a:cubicBezTo>
                <a:cubicBezTo>
                  <a:pt x="46" y="10"/>
                  <a:pt x="44" y="10"/>
                  <a:pt x="43" y="11"/>
                </a:cubicBezTo>
                <a:cubicBezTo>
                  <a:pt x="42" y="11"/>
                  <a:pt x="42" y="12"/>
                  <a:pt x="42" y="12"/>
                </a:cubicBezTo>
                <a:cubicBezTo>
                  <a:pt x="41" y="14"/>
                  <a:pt x="40" y="17"/>
                  <a:pt x="41" y="19"/>
                </a:cubicBezTo>
                <a:cubicBezTo>
                  <a:pt x="41" y="20"/>
                  <a:pt x="42" y="21"/>
                  <a:pt x="43" y="22"/>
                </a:cubicBezTo>
                <a:cubicBezTo>
                  <a:pt x="45" y="22"/>
                  <a:pt x="46" y="22"/>
                  <a:pt x="47" y="21"/>
                </a:cubicBezTo>
                <a:cubicBezTo>
                  <a:pt x="47" y="21"/>
                  <a:pt x="47" y="21"/>
                  <a:pt x="46" y="21"/>
                </a:cubicBezTo>
                <a:cubicBezTo>
                  <a:pt x="42" y="23"/>
                  <a:pt x="41" y="17"/>
                  <a:pt x="42" y="14"/>
                </a:cubicBezTo>
                <a:cubicBezTo>
                  <a:pt x="42" y="14"/>
                  <a:pt x="42" y="13"/>
                  <a:pt x="43" y="12"/>
                </a:cubicBezTo>
                <a:cubicBezTo>
                  <a:pt x="43" y="11"/>
                  <a:pt x="45" y="11"/>
                  <a:pt x="45" y="11"/>
                </a:cubicBezTo>
                <a:cubicBezTo>
                  <a:pt x="46" y="11"/>
                  <a:pt x="47" y="10"/>
                  <a:pt x="47" y="10"/>
                </a:cubicBezTo>
                <a:cubicBezTo>
                  <a:pt x="48" y="10"/>
                  <a:pt x="48" y="10"/>
                  <a:pt x="48" y="10"/>
                </a:cubicBezTo>
                <a:cubicBezTo>
                  <a:pt x="48" y="10"/>
                  <a:pt x="48" y="10"/>
                  <a:pt x="48" y="10"/>
                </a:cubicBezTo>
                <a:cubicBezTo>
                  <a:pt x="48" y="10"/>
                  <a:pt x="48" y="10"/>
                  <a:pt x="48" y="10"/>
                </a:cubicBezTo>
                <a:cubicBezTo>
                  <a:pt x="49" y="7"/>
                  <a:pt x="52" y="7"/>
                  <a:pt x="55" y="8"/>
                </a:cubicBezTo>
                <a:cubicBezTo>
                  <a:pt x="56" y="9"/>
                  <a:pt x="58" y="11"/>
                  <a:pt x="59" y="12"/>
                </a:cubicBezTo>
                <a:cubicBezTo>
                  <a:pt x="60" y="14"/>
                  <a:pt x="60" y="16"/>
                  <a:pt x="60" y="18"/>
                </a:cubicBezTo>
                <a:cubicBezTo>
                  <a:pt x="61" y="19"/>
                  <a:pt x="61" y="21"/>
                  <a:pt x="58" y="21"/>
                </a:cubicBezTo>
                <a:cubicBezTo>
                  <a:pt x="58" y="21"/>
                  <a:pt x="58" y="21"/>
                  <a:pt x="57" y="21"/>
                </a:cubicBezTo>
                <a:cubicBezTo>
                  <a:pt x="58" y="19"/>
                  <a:pt x="59" y="17"/>
                  <a:pt x="58" y="15"/>
                </a:cubicBezTo>
                <a:cubicBezTo>
                  <a:pt x="56" y="12"/>
                  <a:pt x="52" y="10"/>
                  <a:pt x="49" y="12"/>
                </a:cubicBezTo>
                <a:cubicBezTo>
                  <a:pt x="45" y="14"/>
                  <a:pt x="45" y="18"/>
                  <a:pt x="47" y="21"/>
                </a:cubicBezTo>
                <a:cubicBezTo>
                  <a:pt x="47" y="21"/>
                  <a:pt x="47" y="21"/>
                  <a:pt x="47" y="21"/>
                </a:cubicBezTo>
                <a:cubicBezTo>
                  <a:pt x="47" y="22"/>
                  <a:pt x="48" y="22"/>
                  <a:pt x="48" y="23"/>
                </a:cubicBezTo>
                <a:cubicBezTo>
                  <a:pt x="47" y="24"/>
                  <a:pt x="46" y="27"/>
                  <a:pt x="46" y="28"/>
                </a:cubicBezTo>
                <a:cubicBezTo>
                  <a:pt x="42" y="29"/>
                  <a:pt x="39" y="29"/>
                  <a:pt x="35" y="29"/>
                </a:cubicBezTo>
                <a:cubicBezTo>
                  <a:pt x="35" y="29"/>
                  <a:pt x="35" y="29"/>
                  <a:pt x="35" y="29"/>
                </a:cubicBezTo>
                <a:cubicBezTo>
                  <a:pt x="36" y="21"/>
                  <a:pt x="36" y="13"/>
                  <a:pt x="36" y="5"/>
                </a:cubicBezTo>
                <a:close/>
                <a:moveTo>
                  <a:pt x="47" y="20"/>
                </a:moveTo>
                <a:cubicBezTo>
                  <a:pt x="47" y="19"/>
                  <a:pt x="46" y="18"/>
                  <a:pt x="47" y="16"/>
                </a:cubicBezTo>
                <a:cubicBezTo>
                  <a:pt x="47" y="15"/>
                  <a:pt x="48" y="14"/>
                  <a:pt x="50" y="13"/>
                </a:cubicBezTo>
                <a:cubicBezTo>
                  <a:pt x="53" y="12"/>
                  <a:pt x="56" y="13"/>
                  <a:pt x="57" y="16"/>
                </a:cubicBezTo>
                <a:cubicBezTo>
                  <a:pt x="57" y="19"/>
                  <a:pt x="55" y="21"/>
                  <a:pt x="53" y="22"/>
                </a:cubicBezTo>
                <a:cubicBezTo>
                  <a:pt x="51" y="23"/>
                  <a:pt x="49" y="22"/>
                  <a:pt x="48" y="20"/>
                </a:cubicBezTo>
                <a:cubicBezTo>
                  <a:pt x="47" y="20"/>
                  <a:pt x="47" y="20"/>
                  <a:pt x="47" y="20"/>
                </a:cubicBezTo>
                <a:close/>
                <a:moveTo>
                  <a:pt x="53" y="24"/>
                </a:moveTo>
                <a:cubicBezTo>
                  <a:pt x="54" y="24"/>
                  <a:pt x="54" y="26"/>
                  <a:pt x="55" y="26"/>
                </a:cubicBezTo>
                <a:cubicBezTo>
                  <a:pt x="55" y="27"/>
                  <a:pt x="55" y="27"/>
                  <a:pt x="55" y="28"/>
                </a:cubicBezTo>
                <a:cubicBezTo>
                  <a:pt x="52" y="28"/>
                  <a:pt x="50" y="28"/>
                  <a:pt x="47" y="28"/>
                </a:cubicBezTo>
                <a:cubicBezTo>
                  <a:pt x="47" y="28"/>
                  <a:pt x="47" y="27"/>
                  <a:pt x="48" y="27"/>
                </a:cubicBezTo>
                <a:cubicBezTo>
                  <a:pt x="48" y="25"/>
                  <a:pt x="49" y="24"/>
                  <a:pt x="49" y="23"/>
                </a:cubicBezTo>
                <a:cubicBezTo>
                  <a:pt x="50" y="24"/>
                  <a:pt x="52" y="24"/>
                  <a:pt x="53" y="24"/>
                </a:cubicBezTo>
                <a:close/>
                <a:moveTo>
                  <a:pt x="75" y="15"/>
                </a:moveTo>
                <a:cubicBezTo>
                  <a:pt x="74" y="15"/>
                  <a:pt x="73" y="15"/>
                  <a:pt x="73" y="15"/>
                </a:cubicBezTo>
                <a:cubicBezTo>
                  <a:pt x="73" y="15"/>
                  <a:pt x="73" y="15"/>
                  <a:pt x="73" y="15"/>
                </a:cubicBezTo>
                <a:cubicBezTo>
                  <a:pt x="74" y="14"/>
                  <a:pt x="74" y="14"/>
                  <a:pt x="75" y="14"/>
                </a:cubicBezTo>
                <a:cubicBezTo>
                  <a:pt x="75" y="14"/>
                  <a:pt x="75" y="15"/>
                  <a:pt x="75" y="15"/>
                </a:cubicBezTo>
                <a:close/>
                <a:moveTo>
                  <a:pt x="84" y="12"/>
                </a:moveTo>
                <a:cubicBezTo>
                  <a:pt x="83" y="12"/>
                  <a:pt x="83" y="12"/>
                  <a:pt x="83" y="12"/>
                </a:cubicBezTo>
                <a:cubicBezTo>
                  <a:pt x="83" y="12"/>
                  <a:pt x="83" y="12"/>
                  <a:pt x="83" y="12"/>
                </a:cubicBezTo>
                <a:cubicBezTo>
                  <a:pt x="82" y="12"/>
                  <a:pt x="82" y="12"/>
                  <a:pt x="81" y="12"/>
                </a:cubicBezTo>
                <a:cubicBezTo>
                  <a:pt x="80" y="12"/>
                  <a:pt x="80" y="12"/>
                  <a:pt x="79" y="12"/>
                </a:cubicBezTo>
                <a:cubicBezTo>
                  <a:pt x="78" y="12"/>
                  <a:pt x="77" y="13"/>
                  <a:pt x="76" y="12"/>
                </a:cubicBezTo>
                <a:cubicBezTo>
                  <a:pt x="76" y="12"/>
                  <a:pt x="76" y="12"/>
                  <a:pt x="76" y="12"/>
                </a:cubicBezTo>
                <a:cubicBezTo>
                  <a:pt x="76" y="11"/>
                  <a:pt x="76" y="11"/>
                  <a:pt x="76" y="10"/>
                </a:cubicBezTo>
                <a:cubicBezTo>
                  <a:pt x="77" y="9"/>
                  <a:pt x="79" y="9"/>
                  <a:pt x="81" y="9"/>
                </a:cubicBezTo>
                <a:cubicBezTo>
                  <a:pt x="81" y="9"/>
                  <a:pt x="83" y="9"/>
                  <a:pt x="83" y="9"/>
                </a:cubicBezTo>
                <a:cubicBezTo>
                  <a:pt x="84" y="10"/>
                  <a:pt x="84" y="11"/>
                  <a:pt x="84" y="12"/>
                </a:cubicBezTo>
                <a:close/>
                <a:moveTo>
                  <a:pt x="76" y="14"/>
                </a:moveTo>
                <a:cubicBezTo>
                  <a:pt x="76" y="14"/>
                  <a:pt x="77" y="14"/>
                  <a:pt x="77" y="14"/>
                </a:cubicBezTo>
                <a:cubicBezTo>
                  <a:pt x="77" y="13"/>
                  <a:pt x="79" y="13"/>
                  <a:pt x="79" y="13"/>
                </a:cubicBezTo>
                <a:cubicBezTo>
                  <a:pt x="80" y="13"/>
                  <a:pt x="81" y="13"/>
                  <a:pt x="81" y="13"/>
                </a:cubicBezTo>
                <a:cubicBezTo>
                  <a:pt x="82" y="13"/>
                  <a:pt x="83" y="13"/>
                  <a:pt x="83" y="13"/>
                </a:cubicBezTo>
                <a:cubicBezTo>
                  <a:pt x="83" y="13"/>
                  <a:pt x="83" y="13"/>
                  <a:pt x="84" y="14"/>
                </a:cubicBezTo>
                <a:cubicBezTo>
                  <a:pt x="84" y="14"/>
                  <a:pt x="85" y="15"/>
                  <a:pt x="85" y="16"/>
                </a:cubicBezTo>
                <a:cubicBezTo>
                  <a:pt x="85" y="17"/>
                  <a:pt x="85" y="18"/>
                  <a:pt x="84" y="18"/>
                </a:cubicBezTo>
                <a:cubicBezTo>
                  <a:pt x="83" y="19"/>
                  <a:pt x="82" y="19"/>
                  <a:pt x="80" y="19"/>
                </a:cubicBezTo>
                <a:cubicBezTo>
                  <a:pt x="80" y="19"/>
                  <a:pt x="80" y="19"/>
                  <a:pt x="80" y="20"/>
                </a:cubicBezTo>
                <a:cubicBezTo>
                  <a:pt x="81" y="20"/>
                  <a:pt x="82" y="20"/>
                  <a:pt x="83" y="20"/>
                </a:cubicBezTo>
                <a:cubicBezTo>
                  <a:pt x="83" y="20"/>
                  <a:pt x="82" y="21"/>
                  <a:pt x="82" y="21"/>
                </a:cubicBezTo>
                <a:cubicBezTo>
                  <a:pt x="77" y="23"/>
                  <a:pt x="74" y="18"/>
                  <a:pt x="76" y="14"/>
                </a:cubicBezTo>
                <a:close/>
                <a:moveTo>
                  <a:pt x="82" y="23"/>
                </a:moveTo>
                <a:cubicBezTo>
                  <a:pt x="82" y="23"/>
                  <a:pt x="82" y="23"/>
                  <a:pt x="82" y="23"/>
                </a:cubicBezTo>
                <a:cubicBezTo>
                  <a:pt x="82" y="23"/>
                  <a:pt x="83" y="23"/>
                  <a:pt x="83" y="23"/>
                </a:cubicBezTo>
                <a:cubicBezTo>
                  <a:pt x="83" y="23"/>
                  <a:pt x="84" y="25"/>
                  <a:pt x="84" y="25"/>
                </a:cubicBezTo>
                <a:cubicBezTo>
                  <a:pt x="84" y="26"/>
                  <a:pt x="84" y="27"/>
                  <a:pt x="84" y="28"/>
                </a:cubicBezTo>
                <a:cubicBezTo>
                  <a:pt x="82" y="28"/>
                  <a:pt x="80" y="28"/>
                  <a:pt x="78" y="28"/>
                </a:cubicBezTo>
                <a:cubicBezTo>
                  <a:pt x="78" y="26"/>
                  <a:pt x="78" y="24"/>
                  <a:pt x="79" y="23"/>
                </a:cubicBezTo>
                <a:cubicBezTo>
                  <a:pt x="80" y="23"/>
                  <a:pt x="81" y="23"/>
                  <a:pt x="82" y="23"/>
                </a:cubicBezTo>
                <a:close/>
                <a:moveTo>
                  <a:pt x="112" y="23"/>
                </a:moveTo>
                <a:cubicBezTo>
                  <a:pt x="112" y="23"/>
                  <a:pt x="112" y="22"/>
                  <a:pt x="112" y="22"/>
                </a:cubicBezTo>
                <a:cubicBezTo>
                  <a:pt x="112" y="22"/>
                  <a:pt x="113" y="23"/>
                  <a:pt x="113" y="23"/>
                </a:cubicBezTo>
                <a:cubicBezTo>
                  <a:pt x="113" y="24"/>
                  <a:pt x="114" y="25"/>
                  <a:pt x="114" y="25"/>
                </a:cubicBezTo>
                <a:cubicBezTo>
                  <a:pt x="115" y="26"/>
                  <a:pt x="115" y="27"/>
                  <a:pt x="116" y="28"/>
                </a:cubicBezTo>
                <a:cubicBezTo>
                  <a:pt x="115" y="28"/>
                  <a:pt x="114" y="28"/>
                  <a:pt x="113" y="28"/>
                </a:cubicBezTo>
                <a:cubicBezTo>
                  <a:pt x="113" y="26"/>
                  <a:pt x="112" y="25"/>
                  <a:pt x="112" y="23"/>
                </a:cubicBezTo>
                <a:close/>
                <a:moveTo>
                  <a:pt x="107" y="19"/>
                </a:moveTo>
                <a:cubicBezTo>
                  <a:pt x="105" y="19"/>
                  <a:pt x="105" y="17"/>
                  <a:pt x="104" y="15"/>
                </a:cubicBezTo>
                <a:cubicBezTo>
                  <a:pt x="104" y="13"/>
                  <a:pt x="106" y="12"/>
                  <a:pt x="108" y="12"/>
                </a:cubicBezTo>
                <a:cubicBezTo>
                  <a:pt x="110" y="12"/>
                  <a:pt x="111" y="14"/>
                  <a:pt x="111" y="16"/>
                </a:cubicBezTo>
                <a:cubicBezTo>
                  <a:pt x="111" y="18"/>
                  <a:pt x="109" y="19"/>
                  <a:pt x="107" y="19"/>
                </a:cubicBezTo>
                <a:close/>
                <a:moveTo>
                  <a:pt x="105" y="19"/>
                </a:moveTo>
                <a:cubicBezTo>
                  <a:pt x="105" y="19"/>
                  <a:pt x="105" y="19"/>
                  <a:pt x="105" y="19"/>
                </a:cubicBezTo>
                <a:cubicBezTo>
                  <a:pt x="105" y="19"/>
                  <a:pt x="105" y="19"/>
                  <a:pt x="105" y="19"/>
                </a:cubicBezTo>
                <a:cubicBezTo>
                  <a:pt x="105" y="19"/>
                  <a:pt x="105" y="19"/>
                  <a:pt x="105" y="19"/>
                </a:cubicBezTo>
                <a:close/>
                <a:moveTo>
                  <a:pt x="105" y="28"/>
                </a:moveTo>
                <a:cubicBezTo>
                  <a:pt x="104" y="26"/>
                  <a:pt x="105" y="25"/>
                  <a:pt x="105" y="24"/>
                </a:cubicBezTo>
                <a:cubicBezTo>
                  <a:pt x="105" y="22"/>
                  <a:pt x="105" y="21"/>
                  <a:pt x="105" y="19"/>
                </a:cubicBezTo>
                <a:cubicBezTo>
                  <a:pt x="106" y="20"/>
                  <a:pt x="107" y="20"/>
                  <a:pt x="107" y="20"/>
                </a:cubicBezTo>
                <a:cubicBezTo>
                  <a:pt x="108" y="20"/>
                  <a:pt x="109" y="20"/>
                  <a:pt x="110" y="19"/>
                </a:cubicBezTo>
                <a:cubicBezTo>
                  <a:pt x="110" y="21"/>
                  <a:pt x="110" y="22"/>
                  <a:pt x="111" y="24"/>
                </a:cubicBezTo>
                <a:cubicBezTo>
                  <a:pt x="111" y="25"/>
                  <a:pt x="111" y="26"/>
                  <a:pt x="112" y="28"/>
                </a:cubicBezTo>
                <a:cubicBezTo>
                  <a:pt x="109" y="28"/>
                  <a:pt x="107" y="28"/>
                  <a:pt x="105" y="28"/>
                </a:cubicBezTo>
                <a:close/>
                <a:moveTo>
                  <a:pt x="129" y="13"/>
                </a:moveTo>
                <a:cubicBezTo>
                  <a:pt x="130" y="11"/>
                  <a:pt x="134" y="11"/>
                  <a:pt x="136" y="14"/>
                </a:cubicBezTo>
                <a:cubicBezTo>
                  <a:pt x="136" y="14"/>
                  <a:pt x="136" y="15"/>
                  <a:pt x="136" y="16"/>
                </a:cubicBezTo>
                <a:cubicBezTo>
                  <a:pt x="136" y="16"/>
                  <a:pt x="136" y="17"/>
                  <a:pt x="136" y="17"/>
                </a:cubicBezTo>
                <a:cubicBezTo>
                  <a:pt x="135" y="16"/>
                  <a:pt x="134" y="16"/>
                  <a:pt x="133" y="16"/>
                </a:cubicBezTo>
                <a:cubicBezTo>
                  <a:pt x="132" y="16"/>
                  <a:pt x="132" y="17"/>
                  <a:pt x="133" y="17"/>
                </a:cubicBezTo>
                <a:cubicBezTo>
                  <a:pt x="133" y="17"/>
                  <a:pt x="134" y="18"/>
                  <a:pt x="135" y="18"/>
                </a:cubicBezTo>
                <a:cubicBezTo>
                  <a:pt x="135" y="18"/>
                  <a:pt x="134" y="18"/>
                  <a:pt x="133" y="19"/>
                </a:cubicBezTo>
                <a:cubicBezTo>
                  <a:pt x="133" y="19"/>
                  <a:pt x="132" y="18"/>
                  <a:pt x="131" y="18"/>
                </a:cubicBezTo>
                <a:cubicBezTo>
                  <a:pt x="130" y="18"/>
                  <a:pt x="129" y="18"/>
                  <a:pt x="129" y="18"/>
                </a:cubicBezTo>
                <a:cubicBezTo>
                  <a:pt x="129" y="18"/>
                  <a:pt x="129" y="18"/>
                  <a:pt x="128" y="18"/>
                </a:cubicBezTo>
                <a:cubicBezTo>
                  <a:pt x="127" y="16"/>
                  <a:pt x="127" y="14"/>
                  <a:pt x="129" y="13"/>
                </a:cubicBezTo>
                <a:close/>
                <a:moveTo>
                  <a:pt x="128" y="19"/>
                </a:moveTo>
                <a:cubicBezTo>
                  <a:pt x="129" y="19"/>
                  <a:pt x="130" y="20"/>
                  <a:pt x="131" y="20"/>
                </a:cubicBezTo>
                <a:cubicBezTo>
                  <a:pt x="130" y="21"/>
                  <a:pt x="130" y="22"/>
                  <a:pt x="129" y="24"/>
                </a:cubicBezTo>
                <a:cubicBezTo>
                  <a:pt x="129" y="25"/>
                  <a:pt x="129" y="26"/>
                  <a:pt x="129" y="28"/>
                </a:cubicBezTo>
                <a:cubicBezTo>
                  <a:pt x="129" y="28"/>
                  <a:pt x="130" y="28"/>
                  <a:pt x="130" y="28"/>
                </a:cubicBezTo>
                <a:cubicBezTo>
                  <a:pt x="130" y="27"/>
                  <a:pt x="130" y="25"/>
                  <a:pt x="130" y="24"/>
                </a:cubicBezTo>
                <a:cubicBezTo>
                  <a:pt x="131" y="23"/>
                  <a:pt x="131" y="21"/>
                  <a:pt x="131" y="20"/>
                </a:cubicBezTo>
                <a:cubicBezTo>
                  <a:pt x="132" y="20"/>
                  <a:pt x="133" y="20"/>
                  <a:pt x="133" y="20"/>
                </a:cubicBezTo>
                <a:cubicBezTo>
                  <a:pt x="134" y="20"/>
                  <a:pt x="134" y="20"/>
                  <a:pt x="134" y="20"/>
                </a:cubicBezTo>
                <a:cubicBezTo>
                  <a:pt x="135" y="21"/>
                  <a:pt x="135" y="23"/>
                  <a:pt x="135" y="25"/>
                </a:cubicBezTo>
                <a:cubicBezTo>
                  <a:pt x="135" y="26"/>
                  <a:pt x="135" y="27"/>
                  <a:pt x="135" y="28"/>
                </a:cubicBezTo>
                <a:cubicBezTo>
                  <a:pt x="132" y="28"/>
                  <a:pt x="129" y="28"/>
                  <a:pt x="125" y="28"/>
                </a:cubicBezTo>
                <a:cubicBezTo>
                  <a:pt x="126" y="27"/>
                  <a:pt x="126" y="26"/>
                  <a:pt x="126" y="25"/>
                </a:cubicBezTo>
                <a:cubicBezTo>
                  <a:pt x="126" y="23"/>
                  <a:pt x="127" y="21"/>
                  <a:pt x="128" y="19"/>
                </a:cubicBezTo>
                <a:close/>
                <a:moveTo>
                  <a:pt x="138" y="4"/>
                </a:moveTo>
                <a:cubicBezTo>
                  <a:pt x="144" y="10"/>
                  <a:pt x="142" y="20"/>
                  <a:pt x="143" y="29"/>
                </a:cubicBezTo>
                <a:cubicBezTo>
                  <a:pt x="141" y="29"/>
                  <a:pt x="139" y="29"/>
                  <a:pt x="137" y="28"/>
                </a:cubicBezTo>
                <a:cubicBezTo>
                  <a:pt x="137" y="26"/>
                  <a:pt x="136" y="24"/>
                  <a:pt x="136" y="22"/>
                </a:cubicBezTo>
                <a:cubicBezTo>
                  <a:pt x="135" y="21"/>
                  <a:pt x="135" y="20"/>
                  <a:pt x="134" y="20"/>
                </a:cubicBezTo>
                <a:cubicBezTo>
                  <a:pt x="137" y="19"/>
                  <a:pt x="138" y="15"/>
                  <a:pt x="137" y="13"/>
                </a:cubicBezTo>
                <a:cubicBezTo>
                  <a:pt x="137" y="12"/>
                  <a:pt x="137" y="12"/>
                  <a:pt x="137" y="12"/>
                </a:cubicBezTo>
                <a:cubicBezTo>
                  <a:pt x="137" y="11"/>
                  <a:pt x="136" y="11"/>
                  <a:pt x="136" y="12"/>
                </a:cubicBezTo>
                <a:cubicBezTo>
                  <a:pt x="136" y="12"/>
                  <a:pt x="136" y="12"/>
                  <a:pt x="136" y="12"/>
                </a:cubicBezTo>
                <a:cubicBezTo>
                  <a:pt x="136" y="12"/>
                  <a:pt x="136" y="12"/>
                  <a:pt x="136" y="12"/>
                </a:cubicBezTo>
                <a:cubicBezTo>
                  <a:pt x="136" y="11"/>
                  <a:pt x="136" y="11"/>
                  <a:pt x="136" y="10"/>
                </a:cubicBezTo>
                <a:cubicBezTo>
                  <a:pt x="136" y="10"/>
                  <a:pt x="136" y="10"/>
                  <a:pt x="136" y="10"/>
                </a:cubicBezTo>
                <a:cubicBezTo>
                  <a:pt x="136" y="11"/>
                  <a:pt x="135" y="11"/>
                  <a:pt x="135" y="11"/>
                </a:cubicBezTo>
                <a:cubicBezTo>
                  <a:pt x="135" y="11"/>
                  <a:pt x="135" y="11"/>
                  <a:pt x="135" y="11"/>
                </a:cubicBezTo>
                <a:cubicBezTo>
                  <a:pt x="135" y="10"/>
                  <a:pt x="135" y="10"/>
                  <a:pt x="135" y="10"/>
                </a:cubicBezTo>
                <a:cubicBezTo>
                  <a:pt x="135" y="9"/>
                  <a:pt x="134" y="9"/>
                  <a:pt x="134" y="10"/>
                </a:cubicBezTo>
                <a:cubicBezTo>
                  <a:pt x="134" y="10"/>
                  <a:pt x="134" y="10"/>
                  <a:pt x="134" y="11"/>
                </a:cubicBezTo>
                <a:cubicBezTo>
                  <a:pt x="134" y="10"/>
                  <a:pt x="133" y="10"/>
                  <a:pt x="133" y="10"/>
                </a:cubicBezTo>
                <a:cubicBezTo>
                  <a:pt x="133" y="10"/>
                  <a:pt x="133" y="10"/>
                  <a:pt x="133" y="9"/>
                </a:cubicBezTo>
                <a:cubicBezTo>
                  <a:pt x="133" y="9"/>
                  <a:pt x="132" y="9"/>
                  <a:pt x="132" y="9"/>
                </a:cubicBezTo>
                <a:cubicBezTo>
                  <a:pt x="132" y="10"/>
                  <a:pt x="132" y="10"/>
                  <a:pt x="132" y="10"/>
                </a:cubicBezTo>
                <a:cubicBezTo>
                  <a:pt x="132" y="10"/>
                  <a:pt x="132" y="10"/>
                  <a:pt x="132" y="10"/>
                </a:cubicBezTo>
                <a:cubicBezTo>
                  <a:pt x="132" y="10"/>
                  <a:pt x="132" y="10"/>
                  <a:pt x="132" y="9"/>
                </a:cubicBezTo>
                <a:cubicBezTo>
                  <a:pt x="132" y="9"/>
                  <a:pt x="131" y="9"/>
                  <a:pt x="131" y="9"/>
                </a:cubicBezTo>
                <a:cubicBezTo>
                  <a:pt x="131" y="10"/>
                  <a:pt x="131" y="10"/>
                  <a:pt x="131" y="10"/>
                </a:cubicBezTo>
                <a:cubicBezTo>
                  <a:pt x="131" y="10"/>
                  <a:pt x="131" y="10"/>
                  <a:pt x="130" y="11"/>
                </a:cubicBezTo>
                <a:cubicBezTo>
                  <a:pt x="130" y="10"/>
                  <a:pt x="130" y="10"/>
                  <a:pt x="130" y="9"/>
                </a:cubicBezTo>
                <a:cubicBezTo>
                  <a:pt x="130" y="9"/>
                  <a:pt x="130" y="9"/>
                  <a:pt x="130" y="9"/>
                </a:cubicBezTo>
                <a:cubicBezTo>
                  <a:pt x="130" y="10"/>
                  <a:pt x="130" y="10"/>
                  <a:pt x="130" y="11"/>
                </a:cubicBezTo>
                <a:cubicBezTo>
                  <a:pt x="129" y="11"/>
                  <a:pt x="129" y="11"/>
                  <a:pt x="129" y="11"/>
                </a:cubicBezTo>
                <a:cubicBezTo>
                  <a:pt x="129" y="11"/>
                  <a:pt x="129" y="10"/>
                  <a:pt x="129" y="10"/>
                </a:cubicBezTo>
                <a:cubicBezTo>
                  <a:pt x="129" y="10"/>
                  <a:pt x="129" y="10"/>
                  <a:pt x="129" y="10"/>
                </a:cubicBezTo>
                <a:cubicBezTo>
                  <a:pt x="129" y="10"/>
                  <a:pt x="128" y="11"/>
                  <a:pt x="129" y="11"/>
                </a:cubicBezTo>
                <a:cubicBezTo>
                  <a:pt x="126" y="13"/>
                  <a:pt x="126" y="16"/>
                  <a:pt x="128" y="18"/>
                </a:cubicBezTo>
                <a:cubicBezTo>
                  <a:pt x="128" y="18"/>
                  <a:pt x="128" y="18"/>
                  <a:pt x="128" y="18"/>
                </a:cubicBezTo>
                <a:cubicBezTo>
                  <a:pt x="126" y="19"/>
                  <a:pt x="125" y="21"/>
                  <a:pt x="125" y="23"/>
                </a:cubicBezTo>
                <a:cubicBezTo>
                  <a:pt x="125" y="24"/>
                  <a:pt x="124" y="27"/>
                  <a:pt x="124" y="28"/>
                </a:cubicBezTo>
                <a:cubicBezTo>
                  <a:pt x="123" y="28"/>
                  <a:pt x="121" y="28"/>
                  <a:pt x="120" y="28"/>
                </a:cubicBezTo>
                <a:cubicBezTo>
                  <a:pt x="121" y="20"/>
                  <a:pt x="120" y="11"/>
                  <a:pt x="120" y="3"/>
                </a:cubicBezTo>
                <a:cubicBezTo>
                  <a:pt x="119" y="2"/>
                  <a:pt x="119" y="2"/>
                  <a:pt x="119" y="3"/>
                </a:cubicBezTo>
                <a:cubicBezTo>
                  <a:pt x="119" y="11"/>
                  <a:pt x="118" y="20"/>
                  <a:pt x="119" y="28"/>
                </a:cubicBezTo>
                <a:cubicBezTo>
                  <a:pt x="118" y="28"/>
                  <a:pt x="118" y="28"/>
                  <a:pt x="117" y="28"/>
                </a:cubicBezTo>
                <a:cubicBezTo>
                  <a:pt x="117" y="27"/>
                  <a:pt x="116" y="26"/>
                  <a:pt x="115" y="25"/>
                </a:cubicBezTo>
                <a:cubicBezTo>
                  <a:pt x="115" y="24"/>
                  <a:pt x="114" y="23"/>
                  <a:pt x="114" y="23"/>
                </a:cubicBezTo>
                <a:cubicBezTo>
                  <a:pt x="113" y="22"/>
                  <a:pt x="112" y="21"/>
                  <a:pt x="112" y="20"/>
                </a:cubicBezTo>
                <a:cubicBezTo>
                  <a:pt x="112" y="20"/>
                  <a:pt x="111" y="20"/>
                  <a:pt x="111" y="20"/>
                </a:cubicBezTo>
                <a:cubicBezTo>
                  <a:pt x="111" y="20"/>
                  <a:pt x="111" y="19"/>
                  <a:pt x="111" y="19"/>
                </a:cubicBezTo>
                <a:cubicBezTo>
                  <a:pt x="112" y="18"/>
                  <a:pt x="113" y="17"/>
                  <a:pt x="112" y="15"/>
                </a:cubicBezTo>
                <a:cubicBezTo>
                  <a:pt x="112" y="13"/>
                  <a:pt x="110" y="10"/>
                  <a:pt x="107" y="11"/>
                </a:cubicBezTo>
                <a:cubicBezTo>
                  <a:pt x="105" y="11"/>
                  <a:pt x="104" y="12"/>
                  <a:pt x="103" y="14"/>
                </a:cubicBezTo>
                <a:cubicBezTo>
                  <a:pt x="103" y="13"/>
                  <a:pt x="102" y="11"/>
                  <a:pt x="102" y="10"/>
                </a:cubicBezTo>
                <a:cubicBezTo>
                  <a:pt x="103" y="10"/>
                  <a:pt x="103" y="9"/>
                  <a:pt x="104" y="8"/>
                </a:cubicBezTo>
                <a:cubicBezTo>
                  <a:pt x="104" y="7"/>
                  <a:pt x="103" y="7"/>
                  <a:pt x="103" y="6"/>
                </a:cubicBezTo>
                <a:cubicBezTo>
                  <a:pt x="102" y="6"/>
                  <a:pt x="102" y="5"/>
                  <a:pt x="101" y="6"/>
                </a:cubicBezTo>
                <a:cubicBezTo>
                  <a:pt x="101" y="5"/>
                  <a:pt x="101" y="5"/>
                  <a:pt x="100" y="5"/>
                </a:cubicBezTo>
                <a:cubicBezTo>
                  <a:pt x="99" y="5"/>
                  <a:pt x="99" y="6"/>
                  <a:pt x="99" y="6"/>
                </a:cubicBezTo>
                <a:cubicBezTo>
                  <a:pt x="98" y="6"/>
                  <a:pt x="98" y="7"/>
                  <a:pt x="98" y="8"/>
                </a:cubicBezTo>
                <a:cubicBezTo>
                  <a:pt x="98" y="9"/>
                  <a:pt x="99" y="10"/>
                  <a:pt x="101" y="10"/>
                </a:cubicBezTo>
                <a:cubicBezTo>
                  <a:pt x="101" y="10"/>
                  <a:pt x="101" y="10"/>
                  <a:pt x="101" y="10"/>
                </a:cubicBezTo>
                <a:cubicBezTo>
                  <a:pt x="101" y="10"/>
                  <a:pt x="101" y="10"/>
                  <a:pt x="101" y="10"/>
                </a:cubicBezTo>
                <a:cubicBezTo>
                  <a:pt x="102" y="12"/>
                  <a:pt x="102" y="13"/>
                  <a:pt x="103" y="15"/>
                </a:cubicBezTo>
                <a:cubicBezTo>
                  <a:pt x="103" y="15"/>
                  <a:pt x="103" y="15"/>
                  <a:pt x="103" y="15"/>
                </a:cubicBezTo>
                <a:cubicBezTo>
                  <a:pt x="103" y="16"/>
                  <a:pt x="103" y="17"/>
                  <a:pt x="103" y="18"/>
                </a:cubicBezTo>
                <a:cubicBezTo>
                  <a:pt x="103" y="18"/>
                  <a:pt x="104" y="19"/>
                  <a:pt x="104" y="19"/>
                </a:cubicBezTo>
                <a:cubicBezTo>
                  <a:pt x="104" y="20"/>
                  <a:pt x="104" y="20"/>
                  <a:pt x="104" y="20"/>
                </a:cubicBezTo>
                <a:cubicBezTo>
                  <a:pt x="104" y="20"/>
                  <a:pt x="104" y="21"/>
                  <a:pt x="104" y="22"/>
                </a:cubicBezTo>
                <a:cubicBezTo>
                  <a:pt x="103" y="24"/>
                  <a:pt x="103" y="26"/>
                  <a:pt x="103" y="28"/>
                </a:cubicBezTo>
                <a:cubicBezTo>
                  <a:pt x="101" y="28"/>
                  <a:pt x="99" y="28"/>
                  <a:pt x="97" y="28"/>
                </a:cubicBezTo>
                <a:cubicBezTo>
                  <a:pt x="98" y="19"/>
                  <a:pt x="98" y="11"/>
                  <a:pt x="97" y="3"/>
                </a:cubicBezTo>
                <a:cubicBezTo>
                  <a:pt x="104" y="2"/>
                  <a:pt x="111" y="2"/>
                  <a:pt x="118" y="2"/>
                </a:cubicBezTo>
                <a:cubicBezTo>
                  <a:pt x="124" y="2"/>
                  <a:pt x="132" y="0"/>
                  <a:pt x="138" y="4"/>
                </a:cubicBezTo>
                <a:close/>
                <a:moveTo>
                  <a:pt x="99" y="8"/>
                </a:moveTo>
                <a:cubicBezTo>
                  <a:pt x="99" y="8"/>
                  <a:pt x="100" y="8"/>
                  <a:pt x="100" y="7"/>
                </a:cubicBezTo>
                <a:cubicBezTo>
                  <a:pt x="100" y="7"/>
                  <a:pt x="100" y="7"/>
                  <a:pt x="100" y="6"/>
                </a:cubicBezTo>
                <a:cubicBezTo>
                  <a:pt x="100" y="7"/>
                  <a:pt x="101" y="8"/>
                  <a:pt x="101" y="7"/>
                </a:cubicBezTo>
                <a:cubicBezTo>
                  <a:pt x="101" y="7"/>
                  <a:pt x="101" y="7"/>
                  <a:pt x="101" y="7"/>
                </a:cubicBezTo>
                <a:cubicBezTo>
                  <a:pt x="101" y="8"/>
                  <a:pt x="102" y="8"/>
                  <a:pt x="103" y="8"/>
                </a:cubicBezTo>
                <a:cubicBezTo>
                  <a:pt x="102" y="8"/>
                  <a:pt x="101" y="9"/>
                  <a:pt x="101" y="9"/>
                </a:cubicBezTo>
                <a:cubicBezTo>
                  <a:pt x="101" y="9"/>
                  <a:pt x="101" y="9"/>
                  <a:pt x="101" y="9"/>
                </a:cubicBezTo>
                <a:cubicBezTo>
                  <a:pt x="100" y="9"/>
                  <a:pt x="99" y="9"/>
                  <a:pt x="99" y="8"/>
                </a:cubicBezTo>
                <a:close/>
                <a:moveTo>
                  <a:pt x="96" y="3"/>
                </a:moveTo>
                <a:cubicBezTo>
                  <a:pt x="96" y="11"/>
                  <a:pt x="96" y="19"/>
                  <a:pt x="96" y="28"/>
                </a:cubicBezTo>
                <a:cubicBezTo>
                  <a:pt x="93" y="28"/>
                  <a:pt x="89" y="28"/>
                  <a:pt x="86" y="28"/>
                </a:cubicBezTo>
                <a:cubicBezTo>
                  <a:pt x="86" y="27"/>
                  <a:pt x="86" y="26"/>
                  <a:pt x="85" y="25"/>
                </a:cubicBezTo>
                <a:cubicBezTo>
                  <a:pt x="85" y="24"/>
                  <a:pt x="85" y="24"/>
                  <a:pt x="85" y="23"/>
                </a:cubicBezTo>
                <a:cubicBezTo>
                  <a:pt x="85" y="23"/>
                  <a:pt x="84" y="22"/>
                  <a:pt x="84" y="22"/>
                </a:cubicBezTo>
                <a:cubicBezTo>
                  <a:pt x="84" y="22"/>
                  <a:pt x="84" y="22"/>
                  <a:pt x="84" y="22"/>
                </a:cubicBezTo>
                <a:cubicBezTo>
                  <a:pt x="85" y="21"/>
                  <a:pt x="87" y="19"/>
                  <a:pt x="87" y="17"/>
                </a:cubicBezTo>
                <a:cubicBezTo>
                  <a:pt x="87" y="16"/>
                  <a:pt x="86" y="14"/>
                  <a:pt x="86" y="13"/>
                </a:cubicBezTo>
                <a:cubicBezTo>
                  <a:pt x="86" y="13"/>
                  <a:pt x="86" y="13"/>
                  <a:pt x="85" y="12"/>
                </a:cubicBezTo>
                <a:cubicBezTo>
                  <a:pt x="85" y="12"/>
                  <a:pt x="85" y="12"/>
                  <a:pt x="85" y="12"/>
                </a:cubicBezTo>
                <a:cubicBezTo>
                  <a:pt x="85" y="12"/>
                  <a:pt x="85" y="12"/>
                  <a:pt x="85" y="12"/>
                </a:cubicBezTo>
                <a:cubicBezTo>
                  <a:pt x="85" y="11"/>
                  <a:pt x="85" y="10"/>
                  <a:pt x="85" y="9"/>
                </a:cubicBezTo>
                <a:cubicBezTo>
                  <a:pt x="84" y="8"/>
                  <a:pt x="84" y="8"/>
                  <a:pt x="83" y="8"/>
                </a:cubicBezTo>
                <a:cubicBezTo>
                  <a:pt x="80" y="7"/>
                  <a:pt x="77" y="8"/>
                  <a:pt x="75" y="8"/>
                </a:cubicBezTo>
                <a:cubicBezTo>
                  <a:pt x="75" y="9"/>
                  <a:pt x="74" y="9"/>
                  <a:pt x="74" y="9"/>
                </a:cubicBezTo>
                <a:cubicBezTo>
                  <a:pt x="74" y="10"/>
                  <a:pt x="75" y="11"/>
                  <a:pt x="75" y="12"/>
                </a:cubicBezTo>
                <a:cubicBezTo>
                  <a:pt x="74" y="13"/>
                  <a:pt x="73" y="13"/>
                  <a:pt x="72" y="14"/>
                </a:cubicBezTo>
                <a:cubicBezTo>
                  <a:pt x="71" y="14"/>
                  <a:pt x="69" y="15"/>
                  <a:pt x="69" y="16"/>
                </a:cubicBezTo>
                <a:cubicBezTo>
                  <a:pt x="70" y="16"/>
                  <a:pt x="70" y="16"/>
                  <a:pt x="70" y="16"/>
                </a:cubicBezTo>
                <a:cubicBezTo>
                  <a:pt x="70" y="16"/>
                  <a:pt x="70" y="16"/>
                  <a:pt x="70" y="16"/>
                </a:cubicBezTo>
                <a:cubicBezTo>
                  <a:pt x="71" y="16"/>
                  <a:pt x="72" y="16"/>
                  <a:pt x="73" y="16"/>
                </a:cubicBezTo>
                <a:cubicBezTo>
                  <a:pt x="73" y="17"/>
                  <a:pt x="74" y="17"/>
                  <a:pt x="74" y="17"/>
                </a:cubicBezTo>
                <a:cubicBezTo>
                  <a:pt x="74" y="19"/>
                  <a:pt x="76" y="22"/>
                  <a:pt x="78" y="22"/>
                </a:cubicBezTo>
                <a:cubicBezTo>
                  <a:pt x="77" y="24"/>
                  <a:pt x="77" y="26"/>
                  <a:pt x="77" y="28"/>
                </a:cubicBezTo>
                <a:cubicBezTo>
                  <a:pt x="74" y="28"/>
                  <a:pt x="71" y="28"/>
                  <a:pt x="68" y="28"/>
                </a:cubicBezTo>
                <a:cubicBezTo>
                  <a:pt x="69" y="20"/>
                  <a:pt x="67" y="11"/>
                  <a:pt x="69" y="3"/>
                </a:cubicBezTo>
                <a:cubicBezTo>
                  <a:pt x="72" y="3"/>
                  <a:pt x="75" y="3"/>
                  <a:pt x="78" y="3"/>
                </a:cubicBezTo>
                <a:cubicBezTo>
                  <a:pt x="84" y="3"/>
                  <a:pt x="90" y="3"/>
                  <a:pt x="96" y="3"/>
                </a:cubicBezTo>
                <a:close/>
                <a:moveTo>
                  <a:pt x="35" y="5"/>
                </a:moveTo>
                <a:cubicBezTo>
                  <a:pt x="35" y="5"/>
                  <a:pt x="35" y="5"/>
                  <a:pt x="35" y="5"/>
                </a:cubicBezTo>
                <a:cubicBezTo>
                  <a:pt x="35" y="13"/>
                  <a:pt x="34" y="21"/>
                  <a:pt x="34" y="29"/>
                </a:cubicBezTo>
                <a:cubicBezTo>
                  <a:pt x="34" y="29"/>
                  <a:pt x="34" y="29"/>
                  <a:pt x="35" y="29"/>
                </a:cubicBezTo>
                <a:cubicBezTo>
                  <a:pt x="30" y="29"/>
                  <a:pt x="26" y="30"/>
                  <a:pt x="21" y="30"/>
                </a:cubicBezTo>
                <a:cubicBezTo>
                  <a:pt x="21" y="30"/>
                  <a:pt x="21" y="29"/>
                  <a:pt x="21" y="29"/>
                </a:cubicBezTo>
                <a:cubicBezTo>
                  <a:pt x="21" y="28"/>
                  <a:pt x="21" y="28"/>
                  <a:pt x="21" y="28"/>
                </a:cubicBezTo>
                <a:cubicBezTo>
                  <a:pt x="22" y="26"/>
                  <a:pt x="25" y="24"/>
                  <a:pt x="27" y="24"/>
                </a:cubicBezTo>
                <a:cubicBezTo>
                  <a:pt x="27" y="24"/>
                  <a:pt x="27" y="23"/>
                  <a:pt x="27" y="23"/>
                </a:cubicBezTo>
                <a:cubicBezTo>
                  <a:pt x="28" y="24"/>
                  <a:pt x="31" y="23"/>
                  <a:pt x="31" y="22"/>
                </a:cubicBezTo>
                <a:cubicBezTo>
                  <a:pt x="32" y="20"/>
                  <a:pt x="30" y="19"/>
                  <a:pt x="28" y="19"/>
                </a:cubicBezTo>
                <a:cubicBezTo>
                  <a:pt x="28" y="18"/>
                  <a:pt x="28" y="18"/>
                  <a:pt x="28" y="17"/>
                </a:cubicBezTo>
                <a:cubicBezTo>
                  <a:pt x="28" y="17"/>
                  <a:pt x="28" y="16"/>
                  <a:pt x="28" y="16"/>
                </a:cubicBezTo>
                <a:cubicBezTo>
                  <a:pt x="26" y="17"/>
                  <a:pt x="26" y="18"/>
                  <a:pt x="26" y="19"/>
                </a:cubicBezTo>
                <a:cubicBezTo>
                  <a:pt x="26" y="18"/>
                  <a:pt x="25" y="17"/>
                  <a:pt x="25" y="17"/>
                </a:cubicBezTo>
                <a:cubicBezTo>
                  <a:pt x="23" y="14"/>
                  <a:pt x="19" y="13"/>
                  <a:pt x="16" y="14"/>
                </a:cubicBezTo>
                <a:cubicBezTo>
                  <a:pt x="13" y="16"/>
                  <a:pt x="12" y="20"/>
                  <a:pt x="14" y="23"/>
                </a:cubicBezTo>
                <a:cubicBezTo>
                  <a:pt x="14" y="23"/>
                  <a:pt x="14" y="23"/>
                  <a:pt x="14" y="23"/>
                </a:cubicBezTo>
                <a:cubicBezTo>
                  <a:pt x="15" y="24"/>
                  <a:pt x="15" y="24"/>
                  <a:pt x="16" y="25"/>
                </a:cubicBezTo>
                <a:cubicBezTo>
                  <a:pt x="16" y="25"/>
                  <a:pt x="15" y="25"/>
                  <a:pt x="15" y="25"/>
                </a:cubicBezTo>
                <a:cubicBezTo>
                  <a:pt x="15" y="25"/>
                  <a:pt x="15" y="26"/>
                  <a:pt x="15" y="27"/>
                </a:cubicBezTo>
                <a:cubicBezTo>
                  <a:pt x="14" y="25"/>
                  <a:pt x="14" y="24"/>
                  <a:pt x="13" y="23"/>
                </a:cubicBezTo>
                <a:cubicBezTo>
                  <a:pt x="12" y="22"/>
                  <a:pt x="12" y="21"/>
                  <a:pt x="11" y="20"/>
                </a:cubicBezTo>
                <a:cubicBezTo>
                  <a:pt x="11" y="20"/>
                  <a:pt x="11" y="20"/>
                  <a:pt x="11" y="20"/>
                </a:cubicBezTo>
                <a:cubicBezTo>
                  <a:pt x="13" y="19"/>
                  <a:pt x="13" y="15"/>
                  <a:pt x="11" y="14"/>
                </a:cubicBezTo>
                <a:cubicBezTo>
                  <a:pt x="10" y="13"/>
                  <a:pt x="9" y="14"/>
                  <a:pt x="8" y="15"/>
                </a:cubicBezTo>
                <a:cubicBezTo>
                  <a:pt x="9" y="12"/>
                  <a:pt x="10" y="9"/>
                  <a:pt x="12" y="7"/>
                </a:cubicBezTo>
                <a:cubicBezTo>
                  <a:pt x="13" y="6"/>
                  <a:pt x="14" y="6"/>
                  <a:pt x="15" y="6"/>
                </a:cubicBezTo>
                <a:cubicBezTo>
                  <a:pt x="20" y="4"/>
                  <a:pt x="29" y="5"/>
                  <a:pt x="35" y="5"/>
                </a:cubicBezTo>
                <a:close/>
                <a:moveTo>
                  <a:pt x="1" y="32"/>
                </a:moveTo>
                <a:cubicBezTo>
                  <a:pt x="3" y="24"/>
                  <a:pt x="3" y="15"/>
                  <a:pt x="9" y="9"/>
                </a:cubicBezTo>
                <a:cubicBezTo>
                  <a:pt x="8" y="11"/>
                  <a:pt x="8" y="12"/>
                  <a:pt x="7" y="14"/>
                </a:cubicBezTo>
                <a:cubicBezTo>
                  <a:pt x="7" y="15"/>
                  <a:pt x="7" y="15"/>
                  <a:pt x="7" y="16"/>
                </a:cubicBezTo>
                <a:cubicBezTo>
                  <a:pt x="6" y="17"/>
                  <a:pt x="5" y="18"/>
                  <a:pt x="6" y="19"/>
                </a:cubicBezTo>
                <a:cubicBezTo>
                  <a:pt x="5" y="23"/>
                  <a:pt x="5" y="28"/>
                  <a:pt x="6" y="32"/>
                </a:cubicBezTo>
                <a:cubicBezTo>
                  <a:pt x="4" y="32"/>
                  <a:pt x="3" y="32"/>
                  <a:pt x="1" y="32"/>
                </a:cubicBezTo>
                <a:cubicBezTo>
                  <a:pt x="1" y="32"/>
                  <a:pt x="1" y="32"/>
                  <a:pt x="1" y="32"/>
                </a:cubicBezTo>
                <a:close/>
              </a:path>
            </a:pathLst>
          </a:custGeom>
          <a:solidFill>
            <a:srgbClr val="FFFFFF">
              <a:alpha val="100000"/>
            </a:srgbClr>
          </a:solidFill>
          <a:ln w="9525">
            <a:noFill/>
          </a:ln>
        </p:spPr>
        <p:txBody>
          <a:bodyPr/>
          <a:p>
            <a:endParaRPr lang="zh-CN" altLang="en-US"/>
          </a:p>
        </p:txBody>
      </p:sp>
      <p:sp>
        <p:nvSpPr>
          <p:cNvPr id="28689" name="Freeform 138"/>
          <p:cNvSpPr>
            <a:spLocks noEditPoints="1"/>
          </p:cNvSpPr>
          <p:nvPr/>
        </p:nvSpPr>
        <p:spPr>
          <a:xfrm>
            <a:off x="8904288" y="4043363"/>
            <a:ext cx="1049337" cy="76200"/>
          </a:xfrm>
          <a:custGeom>
            <a:avLst/>
            <a:gdLst>
              <a:gd name="txL" fmla="*/ 0 w 136"/>
              <a:gd name="txT" fmla="*/ 0 h 10"/>
              <a:gd name="txR" fmla="*/ 136 w 136"/>
              <a:gd name="txB" fmla="*/ 10 h 10"/>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36" h="10">
                <a:moveTo>
                  <a:pt x="0" y="3"/>
                </a:moveTo>
                <a:cubicBezTo>
                  <a:pt x="11" y="3"/>
                  <a:pt x="22" y="4"/>
                  <a:pt x="33" y="4"/>
                </a:cubicBezTo>
                <a:cubicBezTo>
                  <a:pt x="33" y="5"/>
                  <a:pt x="33" y="5"/>
                  <a:pt x="33" y="6"/>
                </a:cubicBezTo>
                <a:cubicBezTo>
                  <a:pt x="23" y="6"/>
                  <a:pt x="13" y="6"/>
                  <a:pt x="3" y="7"/>
                </a:cubicBezTo>
                <a:cubicBezTo>
                  <a:pt x="3" y="7"/>
                  <a:pt x="3" y="7"/>
                  <a:pt x="3" y="7"/>
                </a:cubicBezTo>
                <a:cubicBezTo>
                  <a:pt x="47" y="8"/>
                  <a:pt x="92" y="10"/>
                  <a:pt x="136" y="7"/>
                </a:cubicBezTo>
                <a:cubicBezTo>
                  <a:pt x="136" y="7"/>
                  <a:pt x="136" y="7"/>
                  <a:pt x="136" y="7"/>
                </a:cubicBezTo>
                <a:cubicBezTo>
                  <a:pt x="118" y="6"/>
                  <a:pt x="100" y="5"/>
                  <a:pt x="82" y="5"/>
                </a:cubicBezTo>
                <a:cubicBezTo>
                  <a:pt x="82" y="5"/>
                  <a:pt x="82" y="5"/>
                  <a:pt x="82" y="5"/>
                </a:cubicBezTo>
                <a:cubicBezTo>
                  <a:pt x="82" y="5"/>
                  <a:pt x="82" y="5"/>
                  <a:pt x="82" y="4"/>
                </a:cubicBezTo>
                <a:cubicBezTo>
                  <a:pt x="96" y="4"/>
                  <a:pt x="109" y="4"/>
                  <a:pt x="123" y="4"/>
                </a:cubicBezTo>
                <a:cubicBezTo>
                  <a:pt x="122" y="4"/>
                  <a:pt x="122" y="4"/>
                  <a:pt x="121" y="5"/>
                </a:cubicBezTo>
                <a:cubicBezTo>
                  <a:pt x="121" y="5"/>
                  <a:pt x="121" y="5"/>
                  <a:pt x="121" y="5"/>
                </a:cubicBezTo>
                <a:cubicBezTo>
                  <a:pt x="123" y="6"/>
                  <a:pt x="125" y="6"/>
                  <a:pt x="125" y="4"/>
                </a:cubicBezTo>
                <a:cubicBezTo>
                  <a:pt x="126" y="4"/>
                  <a:pt x="125" y="4"/>
                  <a:pt x="125" y="4"/>
                </a:cubicBezTo>
                <a:cubicBezTo>
                  <a:pt x="126" y="4"/>
                  <a:pt x="126" y="4"/>
                  <a:pt x="126" y="4"/>
                </a:cubicBezTo>
                <a:cubicBezTo>
                  <a:pt x="127" y="4"/>
                  <a:pt x="127" y="4"/>
                  <a:pt x="127" y="3"/>
                </a:cubicBezTo>
                <a:cubicBezTo>
                  <a:pt x="126" y="3"/>
                  <a:pt x="126" y="3"/>
                  <a:pt x="126" y="3"/>
                </a:cubicBezTo>
                <a:cubicBezTo>
                  <a:pt x="129" y="3"/>
                  <a:pt x="132" y="3"/>
                  <a:pt x="135" y="3"/>
                </a:cubicBezTo>
                <a:cubicBezTo>
                  <a:pt x="135" y="3"/>
                  <a:pt x="135" y="2"/>
                  <a:pt x="135" y="2"/>
                </a:cubicBezTo>
                <a:cubicBezTo>
                  <a:pt x="90" y="0"/>
                  <a:pt x="45" y="1"/>
                  <a:pt x="0" y="2"/>
                </a:cubicBezTo>
                <a:cubicBezTo>
                  <a:pt x="0" y="2"/>
                  <a:pt x="0" y="3"/>
                  <a:pt x="0" y="3"/>
                </a:cubicBezTo>
                <a:close/>
                <a:moveTo>
                  <a:pt x="122" y="5"/>
                </a:moveTo>
                <a:cubicBezTo>
                  <a:pt x="123" y="4"/>
                  <a:pt x="124" y="4"/>
                  <a:pt x="125" y="4"/>
                </a:cubicBezTo>
                <a:cubicBezTo>
                  <a:pt x="124" y="4"/>
                  <a:pt x="123" y="5"/>
                  <a:pt x="122" y="5"/>
                </a:cubicBezTo>
                <a:close/>
                <a:moveTo>
                  <a:pt x="34" y="6"/>
                </a:moveTo>
                <a:cubicBezTo>
                  <a:pt x="34" y="5"/>
                  <a:pt x="34" y="4"/>
                  <a:pt x="34" y="4"/>
                </a:cubicBezTo>
                <a:cubicBezTo>
                  <a:pt x="35" y="4"/>
                  <a:pt x="36" y="4"/>
                  <a:pt x="37" y="4"/>
                </a:cubicBezTo>
                <a:cubicBezTo>
                  <a:pt x="37" y="4"/>
                  <a:pt x="37" y="4"/>
                  <a:pt x="38" y="4"/>
                </a:cubicBezTo>
                <a:cubicBezTo>
                  <a:pt x="38" y="4"/>
                  <a:pt x="37" y="4"/>
                  <a:pt x="38" y="5"/>
                </a:cubicBezTo>
                <a:cubicBezTo>
                  <a:pt x="38" y="5"/>
                  <a:pt x="38" y="5"/>
                  <a:pt x="38" y="5"/>
                </a:cubicBezTo>
                <a:cubicBezTo>
                  <a:pt x="38" y="5"/>
                  <a:pt x="38" y="5"/>
                  <a:pt x="38" y="5"/>
                </a:cubicBezTo>
                <a:cubicBezTo>
                  <a:pt x="38" y="5"/>
                  <a:pt x="38" y="5"/>
                  <a:pt x="38" y="6"/>
                </a:cubicBezTo>
                <a:cubicBezTo>
                  <a:pt x="38" y="6"/>
                  <a:pt x="38" y="6"/>
                  <a:pt x="37" y="6"/>
                </a:cubicBezTo>
                <a:cubicBezTo>
                  <a:pt x="37" y="6"/>
                  <a:pt x="36" y="6"/>
                  <a:pt x="35" y="6"/>
                </a:cubicBezTo>
                <a:cubicBezTo>
                  <a:pt x="35" y="6"/>
                  <a:pt x="35" y="6"/>
                  <a:pt x="34" y="6"/>
                </a:cubicBezTo>
                <a:close/>
                <a:moveTo>
                  <a:pt x="81" y="5"/>
                </a:moveTo>
                <a:cubicBezTo>
                  <a:pt x="81" y="5"/>
                  <a:pt x="81" y="5"/>
                  <a:pt x="81" y="5"/>
                </a:cubicBezTo>
                <a:cubicBezTo>
                  <a:pt x="80" y="5"/>
                  <a:pt x="79" y="5"/>
                  <a:pt x="78" y="5"/>
                </a:cubicBezTo>
                <a:cubicBezTo>
                  <a:pt x="78" y="5"/>
                  <a:pt x="78" y="5"/>
                  <a:pt x="78" y="5"/>
                </a:cubicBezTo>
                <a:cubicBezTo>
                  <a:pt x="79" y="5"/>
                  <a:pt x="79" y="5"/>
                  <a:pt x="79" y="5"/>
                </a:cubicBezTo>
                <a:cubicBezTo>
                  <a:pt x="79" y="4"/>
                  <a:pt x="79" y="4"/>
                  <a:pt x="79" y="4"/>
                </a:cubicBezTo>
                <a:cubicBezTo>
                  <a:pt x="79" y="5"/>
                  <a:pt x="79" y="5"/>
                  <a:pt x="79" y="5"/>
                </a:cubicBezTo>
                <a:cubicBezTo>
                  <a:pt x="79" y="5"/>
                  <a:pt x="80" y="5"/>
                  <a:pt x="80" y="4"/>
                </a:cubicBezTo>
                <a:cubicBezTo>
                  <a:pt x="80" y="4"/>
                  <a:pt x="80" y="4"/>
                  <a:pt x="81" y="4"/>
                </a:cubicBezTo>
                <a:cubicBezTo>
                  <a:pt x="81" y="5"/>
                  <a:pt x="81" y="5"/>
                  <a:pt x="81" y="5"/>
                </a:cubicBezTo>
                <a:close/>
                <a:moveTo>
                  <a:pt x="78" y="5"/>
                </a:moveTo>
                <a:cubicBezTo>
                  <a:pt x="78" y="5"/>
                  <a:pt x="77" y="5"/>
                  <a:pt x="77" y="5"/>
                </a:cubicBezTo>
                <a:cubicBezTo>
                  <a:pt x="65" y="5"/>
                  <a:pt x="52" y="6"/>
                  <a:pt x="39" y="6"/>
                </a:cubicBezTo>
                <a:cubicBezTo>
                  <a:pt x="40" y="5"/>
                  <a:pt x="40" y="5"/>
                  <a:pt x="39" y="4"/>
                </a:cubicBezTo>
                <a:cubicBezTo>
                  <a:pt x="52" y="4"/>
                  <a:pt x="65" y="5"/>
                  <a:pt x="78" y="5"/>
                </a:cubicBezTo>
                <a:close/>
              </a:path>
            </a:pathLst>
          </a:custGeom>
          <a:solidFill>
            <a:srgbClr val="FFFFFF">
              <a:alpha val="100000"/>
            </a:srgbClr>
          </a:solidFill>
          <a:ln w="9525">
            <a:noFill/>
          </a:ln>
        </p:spPr>
        <p:txBody>
          <a:bodyPr/>
          <a:p>
            <a:endParaRPr lang="zh-CN" altLang="en-US"/>
          </a:p>
        </p:txBody>
      </p:sp>
      <p:sp>
        <p:nvSpPr>
          <p:cNvPr id="28690" name="Freeform 139"/>
          <p:cNvSpPr/>
          <p:nvPr/>
        </p:nvSpPr>
        <p:spPr>
          <a:xfrm>
            <a:off x="8920163" y="4135438"/>
            <a:ext cx="554037" cy="261937"/>
          </a:xfrm>
          <a:custGeom>
            <a:avLst/>
            <a:gdLst>
              <a:gd name="txL" fmla="*/ 0 w 72"/>
              <a:gd name="txT" fmla="*/ 0 h 34"/>
              <a:gd name="txR" fmla="*/ 72 w 72"/>
              <a:gd name="txB" fmla="*/ 34 h 34"/>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txL" t="txT" r="txR" b="txB"/>
            <a:pathLst>
              <a:path w="72" h="34">
                <a:moveTo>
                  <a:pt x="1" y="22"/>
                </a:moveTo>
                <a:cubicBezTo>
                  <a:pt x="7" y="8"/>
                  <a:pt x="25" y="1"/>
                  <a:pt x="40" y="3"/>
                </a:cubicBezTo>
                <a:cubicBezTo>
                  <a:pt x="57" y="5"/>
                  <a:pt x="67" y="18"/>
                  <a:pt x="70" y="33"/>
                </a:cubicBezTo>
                <a:cubicBezTo>
                  <a:pt x="71" y="34"/>
                  <a:pt x="72" y="34"/>
                  <a:pt x="72" y="33"/>
                </a:cubicBezTo>
                <a:cubicBezTo>
                  <a:pt x="69" y="17"/>
                  <a:pt x="58" y="4"/>
                  <a:pt x="40" y="2"/>
                </a:cubicBezTo>
                <a:cubicBezTo>
                  <a:pt x="25" y="0"/>
                  <a:pt x="6" y="7"/>
                  <a:pt x="0" y="22"/>
                </a:cubicBezTo>
                <a:cubicBezTo>
                  <a:pt x="0" y="22"/>
                  <a:pt x="1" y="23"/>
                  <a:pt x="1" y="22"/>
                </a:cubicBezTo>
                <a:close/>
              </a:path>
            </a:pathLst>
          </a:custGeom>
          <a:solidFill>
            <a:srgbClr val="FFFFFF">
              <a:alpha val="100000"/>
            </a:srgbClr>
          </a:solidFill>
          <a:ln w="9525">
            <a:noFill/>
          </a:ln>
        </p:spPr>
        <p:txBody>
          <a:bodyPr/>
          <a:p>
            <a:endParaRPr lang="zh-CN" altLang="en-US"/>
          </a:p>
        </p:txBody>
      </p:sp>
      <p:sp>
        <p:nvSpPr>
          <p:cNvPr id="28691" name="Freeform 140"/>
          <p:cNvSpPr/>
          <p:nvPr/>
        </p:nvSpPr>
        <p:spPr>
          <a:xfrm>
            <a:off x="10283825" y="4089400"/>
            <a:ext cx="401638" cy="254000"/>
          </a:xfrm>
          <a:custGeom>
            <a:avLst/>
            <a:gdLst>
              <a:gd name="txL" fmla="*/ 0 w 52"/>
              <a:gd name="txT" fmla="*/ 0 h 33"/>
              <a:gd name="txR" fmla="*/ 52 w 52"/>
              <a:gd name="txB" fmla="*/ 33 h 33"/>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Lst>
            <a:rect l="txL" t="txT" r="txR" b="txB"/>
            <a:pathLst>
              <a:path w="52" h="33">
                <a:moveTo>
                  <a:pt x="51" y="26"/>
                </a:moveTo>
                <a:cubicBezTo>
                  <a:pt x="51" y="27"/>
                  <a:pt x="52" y="26"/>
                  <a:pt x="52" y="26"/>
                </a:cubicBezTo>
                <a:cubicBezTo>
                  <a:pt x="50" y="12"/>
                  <a:pt x="33" y="5"/>
                  <a:pt x="20" y="8"/>
                </a:cubicBezTo>
                <a:cubicBezTo>
                  <a:pt x="8" y="11"/>
                  <a:pt x="0" y="21"/>
                  <a:pt x="0" y="33"/>
                </a:cubicBezTo>
                <a:cubicBezTo>
                  <a:pt x="0" y="33"/>
                  <a:pt x="1" y="33"/>
                  <a:pt x="1" y="33"/>
                </a:cubicBezTo>
                <a:cubicBezTo>
                  <a:pt x="2" y="6"/>
                  <a:pt x="42" y="0"/>
                  <a:pt x="51" y="26"/>
                </a:cubicBezTo>
                <a:close/>
              </a:path>
            </a:pathLst>
          </a:custGeom>
          <a:solidFill>
            <a:srgbClr val="FFFFFF">
              <a:alpha val="100000"/>
            </a:srgbClr>
          </a:solidFill>
          <a:ln w="9525">
            <a:noFill/>
          </a:ln>
        </p:spPr>
        <p:txBody>
          <a:bodyPr/>
          <a:p>
            <a:endParaRPr lang="zh-CN" altLang="en-US"/>
          </a:p>
        </p:txBody>
      </p:sp>
      <p:sp>
        <p:nvSpPr>
          <p:cNvPr id="28692" name="Freeform 141"/>
          <p:cNvSpPr/>
          <p:nvPr/>
        </p:nvSpPr>
        <p:spPr>
          <a:xfrm>
            <a:off x="9058275" y="3841750"/>
            <a:ext cx="7938" cy="7938"/>
          </a:xfrm>
          <a:custGeom>
            <a:avLst/>
            <a:gdLst>
              <a:gd name="txL" fmla="*/ 0 w 1"/>
              <a:gd name="txT" fmla="*/ 0 h 1"/>
              <a:gd name="txR" fmla="*/ 1 w 1"/>
              <a:gd name="txB" fmla="*/ 1 h 1"/>
            </a:gdLst>
            <a:ahLst/>
            <a:cxnLst>
              <a:cxn ang="0">
                <a:pos x="2147483647" y="2147483647"/>
              </a:cxn>
              <a:cxn ang="0">
                <a:pos x="2147483647" y="0"/>
              </a:cxn>
              <a:cxn ang="0">
                <a:pos x="2147483647" y="2147483647"/>
              </a:cxn>
            </a:cxnLst>
            <a:rect l="txL" t="txT" r="txR" b="txB"/>
            <a:pathLst>
              <a:path w="1" h="1">
                <a:moveTo>
                  <a:pt x="1" y="1"/>
                </a:moveTo>
                <a:cubicBezTo>
                  <a:pt x="1" y="1"/>
                  <a:pt x="1"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28693" name="Freeform 142"/>
          <p:cNvSpPr/>
          <p:nvPr/>
        </p:nvSpPr>
        <p:spPr>
          <a:xfrm>
            <a:off x="9312275" y="3827463"/>
            <a:ext cx="15875" cy="7937"/>
          </a:xfrm>
          <a:custGeom>
            <a:avLst/>
            <a:gdLst>
              <a:gd name="txL" fmla="*/ 0 w 2"/>
              <a:gd name="txT" fmla="*/ 0 h 1"/>
              <a:gd name="txR" fmla="*/ 2 w 2"/>
              <a:gd name="txB" fmla="*/ 1 h 1"/>
            </a:gdLst>
            <a:ahLst/>
            <a:cxnLst>
              <a:cxn ang="0">
                <a:pos x="2147483647" y="2147483647"/>
              </a:cxn>
              <a:cxn ang="0">
                <a:pos x="2147483647" y="0"/>
              </a:cxn>
              <a:cxn ang="0">
                <a:pos x="2147483647" y="2147483647"/>
              </a:cxn>
            </a:cxnLst>
            <a:rect l="txL" t="txT" r="txR" b="txB"/>
            <a:pathLst>
              <a:path w="2" h="1">
                <a:moveTo>
                  <a:pt x="1" y="1"/>
                </a:moveTo>
                <a:cubicBezTo>
                  <a:pt x="2" y="1"/>
                  <a:pt x="2"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28694" name="Freeform 143"/>
          <p:cNvSpPr/>
          <p:nvPr/>
        </p:nvSpPr>
        <p:spPr>
          <a:xfrm>
            <a:off x="9274175" y="3841750"/>
            <a:ext cx="53975" cy="31750"/>
          </a:xfrm>
          <a:custGeom>
            <a:avLst/>
            <a:gdLst>
              <a:gd name="txL" fmla="*/ 0 w 7"/>
              <a:gd name="txT" fmla="*/ 0 h 4"/>
              <a:gd name="txR" fmla="*/ 7 w 7"/>
              <a:gd name="txB" fmla="*/ 4 h 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 h="4">
                <a:moveTo>
                  <a:pt x="1" y="2"/>
                </a:moveTo>
                <a:cubicBezTo>
                  <a:pt x="3" y="3"/>
                  <a:pt x="6" y="4"/>
                  <a:pt x="7" y="1"/>
                </a:cubicBezTo>
                <a:cubicBezTo>
                  <a:pt x="7" y="1"/>
                  <a:pt x="7" y="1"/>
                  <a:pt x="6" y="1"/>
                </a:cubicBezTo>
                <a:cubicBezTo>
                  <a:pt x="6" y="1"/>
                  <a:pt x="6" y="1"/>
                  <a:pt x="5" y="2"/>
                </a:cubicBezTo>
                <a:cubicBezTo>
                  <a:pt x="4" y="2"/>
                  <a:pt x="3" y="2"/>
                  <a:pt x="2" y="1"/>
                </a:cubicBezTo>
                <a:cubicBezTo>
                  <a:pt x="1" y="0"/>
                  <a:pt x="0" y="2"/>
                  <a:pt x="1" y="2"/>
                </a:cubicBezTo>
                <a:close/>
              </a:path>
            </a:pathLst>
          </a:custGeom>
          <a:solidFill>
            <a:srgbClr val="FFFFFF">
              <a:alpha val="100000"/>
            </a:srgbClr>
          </a:solidFill>
          <a:ln w="9525">
            <a:noFill/>
          </a:ln>
        </p:spPr>
        <p:txBody>
          <a:bodyPr/>
          <a:p>
            <a:endParaRPr lang="zh-CN" altLang="en-US"/>
          </a:p>
        </p:txBody>
      </p:sp>
      <p:sp>
        <p:nvSpPr>
          <p:cNvPr id="28695" name="Freeform 144"/>
          <p:cNvSpPr/>
          <p:nvPr/>
        </p:nvSpPr>
        <p:spPr>
          <a:xfrm>
            <a:off x="9513888" y="3819525"/>
            <a:ext cx="22225" cy="7938"/>
          </a:xfrm>
          <a:custGeom>
            <a:avLst/>
            <a:gdLst>
              <a:gd name="txL" fmla="*/ 0 w 3"/>
              <a:gd name="txT" fmla="*/ 0 h 1"/>
              <a:gd name="txR" fmla="*/ 3 w 3"/>
              <a:gd name="txB" fmla="*/ 1 h 1"/>
            </a:gdLst>
            <a:ahLst/>
            <a:cxnLst>
              <a:cxn ang="0">
                <a:pos x="2147483647" y="2147483647"/>
              </a:cxn>
              <a:cxn ang="0">
                <a:pos x="2147483647" y="0"/>
              </a:cxn>
              <a:cxn ang="0">
                <a:pos x="2147483647" y="2147483647"/>
              </a:cxn>
            </a:cxnLst>
            <a:rect l="txL" t="txT" r="txR" b="txB"/>
            <a:pathLst>
              <a:path w="3" h="1">
                <a:moveTo>
                  <a:pt x="1" y="1"/>
                </a:moveTo>
                <a:cubicBezTo>
                  <a:pt x="3" y="1"/>
                  <a:pt x="3" y="0"/>
                  <a:pt x="2" y="0"/>
                </a:cubicBezTo>
                <a:cubicBezTo>
                  <a:pt x="1" y="0"/>
                  <a:pt x="0" y="1"/>
                  <a:pt x="1" y="1"/>
                </a:cubicBezTo>
                <a:close/>
              </a:path>
            </a:pathLst>
          </a:custGeom>
          <a:solidFill>
            <a:srgbClr val="FFFFFF">
              <a:alpha val="100000"/>
            </a:srgbClr>
          </a:solidFill>
          <a:ln w="9525">
            <a:noFill/>
          </a:ln>
        </p:spPr>
        <p:txBody>
          <a:bodyPr/>
          <a:p>
            <a:endParaRPr lang="zh-CN" altLang="en-US"/>
          </a:p>
        </p:txBody>
      </p:sp>
      <p:sp>
        <p:nvSpPr>
          <p:cNvPr id="28696" name="Freeform 145"/>
          <p:cNvSpPr/>
          <p:nvPr/>
        </p:nvSpPr>
        <p:spPr>
          <a:xfrm>
            <a:off x="9544050" y="3827463"/>
            <a:ext cx="15875" cy="14287"/>
          </a:xfrm>
          <a:custGeom>
            <a:avLst/>
            <a:gdLst>
              <a:gd name="txL" fmla="*/ 0 w 2"/>
              <a:gd name="txT" fmla="*/ 0 h 2"/>
              <a:gd name="txR" fmla="*/ 2 w 2"/>
              <a:gd name="txB" fmla="*/ 2 h 2"/>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2" h="2">
                <a:moveTo>
                  <a:pt x="1" y="1"/>
                </a:moveTo>
                <a:cubicBezTo>
                  <a:pt x="1" y="2"/>
                  <a:pt x="1" y="2"/>
                  <a:pt x="1" y="2"/>
                </a:cubicBezTo>
                <a:cubicBezTo>
                  <a:pt x="1" y="2"/>
                  <a:pt x="2" y="2"/>
                  <a:pt x="2" y="1"/>
                </a:cubicBezTo>
                <a:cubicBezTo>
                  <a:pt x="2" y="1"/>
                  <a:pt x="2" y="1"/>
                  <a:pt x="2" y="1"/>
                </a:cubicBezTo>
                <a:cubicBezTo>
                  <a:pt x="2" y="0"/>
                  <a:pt x="0" y="1"/>
                  <a:pt x="1" y="1"/>
                </a:cubicBezTo>
                <a:close/>
              </a:path>
            </a:pathLst>
          </a:custGeom>
          <a:solidFill>
            <a:srgbClr val="FFFFFF">
              <a:alpha val="100000"/>
            </a:srgbClr>
          </a:solidFill>
          <a:ln w="9525">
            <a:noFill/>
          </a:ln>
        </p:spPr>
        <p:txBody>
          <a:bodyPr/>
          <a:p>
            <a:endParaRPr lang="zh-CN" altLang="en-US"/>
          </a:p>
        </p:txBody>
      </p:sp>
      <p:sp>
        <p:nvSpPr>
          <p:cNvPr id="28697" name="Freeform 146"/>
          <p:cNvSpPr/>
          <p:nvPr/>
        </p:nvSpPr>
        <p:spPr>
          <a:xfrm>
            <a:off x="9282113" y="3827463"/>
            <a:ext cx="15875" cy="7937"/>
          </a:xfrm>
          <a:custGeom>
            <a:avLst/>
            <a:gdLst>
              <a:gd name="txL" fmla="*/ 0 w 2"/>
              <a:gd name="txT" fmla="*/ 0 h 1"/>
              <a:gd name="txR" fmla="*/ 2 w 2"/>
              <a:gd name="txB" fmla="*/ 1 h 1"/>
            </a:gdLst>
            <a:ahLst/>
            <a:cxnLst>
              <a:cxn ang="0">
                <a:pos x="2147483647" y="2147483647"/>
              </a:cxn>
              <a:cxn ang="0">
                <a:pos x="2147483647" y="0"/>
              </a:cxn>
              <a:cxn ang="0">
                <a:pos x="2147483647" y="2147483647"/>
              </a:cxn>
            </a:cxnLst>
            <a:rect l="txL" t="txT" r="txR" b="txB"/>
            <a:pathLst>
              <a:path w="2" h="1">
                <a:moveTo>
                  <a:pt x="1" y="1"/>
                </a:moveTo>
                <a:cubicBezTo>
                  <a:pt x="2" y="1"/>
                  <a:pt x="2"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28698" name="Freeform 147"/>
          <p:cNvSpPr/>
          <p:nvPr/>
        </p:nvSpPr>
        <p:spPr>
          <a:xfrm>
            <a:off x="9090025" y="3841750"/>
            <a:ext cx="6350" cy="7938"/>
          </a:xfrm>
          <a:custGeom>
            <a:avLst/>
            <a:gdLst>
              <a:gd name="txL" fmla="*/ 0 w 1"/>
              <a:gd name="txT" fmla="*/ 0 h 1"/>
              <a:gd name="txR" fmla="*/ 1 w 1"/>
              <a:gd name="txB" fmla="*/ 1 h 1"/>
            </a:gdLst>
            <a:ahLst/>
            <a:cxnLst>
              <a:cxn ang="0">
                <a:pos x="0" y="2147483647"/>
              </a:cxn>
              <a:cxn ang="0">
                <a:pos x="0" y="0"/>
              </a:cxn>
              <a:cxn ang="0">
                <a:pos x="0" y="2147483647"/>
              </a:cxn>
            </a:cxnLst>
            <a:rect l="txL" t="txT" r="txR" b="txB"/>
            <a:pathLst>
              <a:path w="1" h="1">
                <a:moveTo>
                  <a:pt x="0" y="1"/>
                </a:moveTo>
                <a:cubicBezTo>
                  <a:pt x="1" y="1"/>
                  <a:pt x="1" y="0"/>
                  <a:pt x="0" y="0"/>
                </a:cubicBezTo>
                <a:cubicBezTo>
                  <a:pt x="0" y="0"/>
                  <a:pt x="0" y="1"/>
                  <a:pt x="0" y="1"/>
                </a:cubicBezTo>
                <a:close/>
              </a:path>
            </a:pathLst>
          </a:custGeom>
          <a:solidFill>
            <a:srgbClr val="FFFFFF">
              <a:alpha val="100000"/>
            </a:srgbClr>
          </a:solidFill>
          <a:ln w="9525">
            <a:noFill/>
          </a:ln>
        </p:spPr>
        <p:txBody>
          <a:bodyPr/>
          <a:p>
            <a:endParaRPr lang="zh-CN" altLang="en-US"/>
          </a:p>
        </p:txBody>
      </p:sp>
      <p:sp>
        <p:nvSpPr>
          <p:cNvPr id="28699" name="Freeform 148"/>
          <p:cNvSpPr/>
          <p:nvPr/>
        </p:nvSpPr>
        <p:spPr>
          <a:xfrm>
            <a:off x="9721850" y="3811588"/>
            <a:ext cx="7938" cy="15875"/>
          </a:xfrm>
          <a:custGeom>
            <a:avLst/>
            <a:gdLst>
              <a:gd name="txL" fmla="*/ 0 w 1"/>
              <a:gd name="txT" fmla="*/ 0 h 2"/>
              <a:gd name="txR" fmla="*/ 1 w 1"/>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 h="2">
                <a:moveTo>
                  <a:pt x="1" y="1"/>
                </a:moveTo>
                <a:cubicBezTo>
                  <a:pt x="1" y="1"/>
                  <a:pt x="1" y="1"/>
                  <a:pt x="1" y="1"/>
                </a:cubicBezTo>
                <a:cubicBezTo>
                  <a:pt x="1" y="1"/>
                  <a:pt x="1" y="0"/>
                  <a:pt x="1" y="0"/>
                </a:cubicBezTo>
                <a:cubicBezTo>
                  <a:pt x="1" y="0"/>
                  <a:pt x="1" y="0"/>
                  <a:pt x="1" y="0"/>
                </a:cubicBezTo>
                <a:cubicBezTo>
                  <a:pt x="0" y="1"/>
                  <a:pt x="1" y="2"/>
                  <a:pt x="1" y="1"/>
                </a:cubicBezTo>
                <a:close/>
              </a:path>
            </a:pathLst>
          </a:custGeom>
          <a:solidFill>
            <a:srgbClr val="FFFFFF">
              <a:alpha val="100000"/>
            </a:srgbClr>
          </a:solidFill>
          <a:ln w="9525">
            <a:noFill/>
          </a:ln>
        </p:spPr>
        <p:txBody>
          <a:bodyPr/>
          <a:p>
            <a:endParaRPr lang="zh-CN" altLang="en-US"/>
          </a:p>
        </p:txBody>
      </p:sp>
      <p:sp>
        <p:nvSpPr>
          <p:cNvPr id="28700" name="Freeform 149"/>
          <p:cNvSpPr/>
          <p:nvPr/>
        </p:nvSpPr>
        <p:spPr>
          <a:xfrm>
            <a:off x="9744075" y="3811588"/>
            <a:ext cx="7938" cy="7937"/>
          </a:xfrm>
          <a:custGeom>
            <a:avLst/>
            <a:gdLst>
              <a:gd name="txL" fmla="*/ 0 w 1"/>
              <a:gd name="txT" fmla="*/ 0 h 1"/>
              <a:gd name="txR" fmla="*/ 1 w 1"/>
              <a:gd name="txB" fmla="*/ 1 h 1"/>
            </a:gdLst>
            <a:ahLst/>
            <a:cxnLst>
              <a:cxn ang="0">
                <a:pos x="0" y="2147483647"/>
              </a:cxn>
              <a:cxn ang="0">
                <a:pos x="0" y="0"/>
              </a:cxn>
              <a:cxn ang="0">
                <a:pos x="0" y="2147483647"/>
              </a:cxn>
            </a:cxnLst>
            <a:rect l="txL" t="txT" r="txR" b="txB"/>
            <a:pathLst>
              <a:path w="1" h="1">
                <a:moveTo>
                  <a:pt x="0" y="1"/>
                </a:moveTo>
                <a:cubicBezTo>
                  <a:pt x="1" y="1"/>
                  <a:pt x="1" y="0"/>
                  <a:pt x="0" y="0"/>
                </a:cubicBezTo>
                <a:cubicBezTo>
                  <a:pt x="0" y="0"/>
                  <a:pt x="0" y="1"/>
                  <a:pt x="0" y="1"/>
                </a:cubicBezTo>
                <a:close/>
              </a:path>
            </a:pathLst>
          </a:custGeom>
          <a:solidFill>
            <a:srgbClr val="FFFFFF">
              <a:alpha val="100000"/>
            </a:srgbClr>
          </a:solidFill>
          <a:ln w="9525">
            <a:noFill/>
          </a:ln>
        </p:spPr>
        <p:txBody>
          <a:bodyPr/>
          <a:p>
            <a:endParaRPr lang="zh-CN" altLang="en-US"/>
          </a:p>
        </p:txBody>
      </p:sp>
      <p:sp>
        <p:nvSpPr>
          <p:cNvPr id="28701" name="Freeform 150"/>
          <p:cNvSpPr/>
          <p:nvPr/>
        </p:nvSpPr>
        <p:spPr>
          <a:xfrm>
            <a:off x="9721850" y="3827463"/>
            <a:ext cx="38100" cy="22225"/>
          </a:xfrm>
          <a:custGeom>
            <a:avLst/>
            <a:gdLst>
              <a:gd name="txL" fmla="*/ 0 w 5"/>
              <a:gd name="txT" fmla="*/ 0 h 3"/>
              <a:gd name="txR" fmla="*/ 5 w 5"/>
              <a:gd name="txB" fmla="*/ 3 h 3"/>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5" h="3">
                <a:moveTo>
                  <a:pt x="4" y="1"/>
                </a:moveTo>
                <a:cubicBezTo>
                  <a:pt x="3" y="2"/>
                  <a:pt x="2" y="2"/>
                  <a:pt x="1" y="1"/>
                </a:cubicBezTo>
                <a:cubicBezTo>
                  <a:pt x="1" y="0"/>
                  <a:pt x="0" y="1"/>
                  <a:pt x="0" y="1"/>
                </a:cubicBezTo>
                <a:cubicBezTo>
                  <a:pt x="1" y="3"/>
                  <a:pt x="3" y="3"/>
                  <a:pt x="4" y="3"/>
                </a:cubicBezTo>
                <a:cubicBezTo>
                  <a:pt x="4" y="2"/>
                  <a:pt x="5" y="2"/>
                  <a:pt x="4" y="2"/>
                </a:cubicBezTo>
                <a:cubicBezTo>
                  <a:pt x="4" y="2"/>
                  <a:pt x="4" y="1"/>
                  <a:pt x="4" y="1"/>
                </a:cubicBezTo>
                <a:cubicBezTo>
                  <a:pt x="4" y="1"/>
                  <a:pt x="4" y="1"/>
                  <a:pt x="4" y="1"/>
                </a:cubicBezTo>
                <a:close/>
              </a:path>
            </a:pathLst>
          </a:custGeom>
          <a:solidFill>
            <a:srgbClr val="FFFFFF">
              <a:alpha val="100000"/>
            </a:srgbClr>
          </a:solidFill>
          <a:ln w="9525">
            <a:noFill/>
          </a:ln>
        </p:spPr>
        <p:txBody>
          <a:bodyPr/>
          <a:p>
            <a:endParaRPr lang="zh-CN" altLang="en-US"/>
          </a:p>
        </p:txBody>
      </p:sp>
      <p:sp>
        <p:nvSpPr>
          <p:cNvPr id="28702" name="Freeform 151"/>
          <p:cNvSpPr/>
          <p:nvPr/>
        </p:nvSpPr>
        <p:spPr>
          <a:xfrm>
            <a:off x="9945688" y="3811588"/>
            <a:ext cx="7937" cy="7937"/>
          </a:xfrm>
          <a:custGeom>
            <a:avLst/>
            <a:gdLst>
              <a:gd name="txL" fmla="*/ 0 w 1"/>
              <a:gd name="txT" fmla="*/ 0 h 1"/>
              <a:gd name="txR" fmla="*/ 1 w 1"/>
              <a:gd name="txB" fmla="*/ 1 h 1"/>
            </a:gdLst>
            <a:ahLst/>
            <a:cxnLst>
              <a:cxn ang="0">
                <a:pos x="2147483647" y="2147483647"/>
              </a:cxn>
              <a:cxn ang="0">
                <a:pos x="0" y="2147483647"/>
              </a:cxn>
              <a:cxn ang="0">
                <a:pos x="0" y="0"/>
              </a:cxn>
              <a:cxn ang="0">
                <a:pos x="0" y="2147483647"/>
              </a:cxn>
              <a:cxn ang="0">
                <a:pos x="2147483647" y="2147483647"/>
              </a:cxn>
            </a:cxnLst>
            <a:rect l="txL" t="txT" r="txR" b="txB"/>
            <a:pathLst>
              <a:path w="1" h="1">
                <a:moveTo>
                  <a:pt x="1" y="1"/>
                </a:moveTo>
                <a:cubicBezTo>
                  <a:pt x="1" y="1"/>
                  <a:pt x="0" y="1"/>
                  <a:pt x="0" y="1"/>
                </a:cubicBezTo>
                <a:cubicBezTo>
                  <a:pt x="0" y="0"/>
                  <a:pt x="0" y="0"/>
                  <a:pt x="0" y="0"/>
                </a:cubicBezTo>
                <a:cubicBezTo>
                  <a:pt x="0" y="1"/>
                  <a:pt x="0" y="1"/>
                  <a:pt x="0" y="1"/>
                </a:cubicBezTo>
                <a:cubicBezTo>
                  <a:pt x="0" y="1"/>
                  <a:pt x="1" y="1"/>
                  <a:pt x="1" y="1"/>
                </a:cubicBezTo>
                <a:close/>
              </a:path>
            </a:pathLst>
          </a:custGeom>
          <a:solidFill>
            <a:srgbClr val="FFFFFF">
              <a:alpha val="100000"/>
            </a:srgbClr>
          </a:solidFill>
          <a:ln w="9525">
            <a:noFill/>
          </a:ln>
        </p:spPr>
        <p:txBody>
          <a:bodyPr/>
          <a:p>
            <a:endParaRPr lang="zh-CN" altLang="en-US"/>
          </a:p>
        </p:txBody>
      </p:sp>
      <p:sp>
        <p:nvSpPr>
          <p:cNvPr id="28703" name="Freeform 152"/>
          <p:cNvSpPr/>
          <p:nvPr/>
        </p:nvSpPr>
        <p:spPr>
          <a:xfrm>
            <a:off x="9544050" y="3803650"/>
            <a:ext cx="23813" cy="23813"/>
          </a:xfrm>
          <a:custGeom>
            <a:avLst/>
            <a:gdLst>
              <a:gd name="txL" fmla="*/ 0 w 3"/>
              <a:gd name="txT" fmla="*/ 0 h 3"/>
              <a:gd name="txR" fmla="*/ 3 w 3"/>
              <a:gd name="txB" fmla="*/ 3 h 3"/>
            </a:gdLst>
            <a:ahLst/>
            <a:cxnLst>
              <a:cxn ang="0">
                <a:pos x="2147483647" y="2147483647"/>
              </a:cxn>
              <a:cxn ang="0">
                <a:pos x="2147483647" y="2147483647"/>
              </a:cxn>
              <a:cxn ang="0">
                <a:pos x="0" y="2147483647"/>
              </a:cxn>
              <a:cxn ang="0">
                <a:pos x="0" y="2147483647"/>
              </a:cxn>
              <a:cxn ang="0">
                <a:pos x="2147483647" y="2147483647"/>
              </a:cxn>
            </a:cxnLst>
            <a:rect l="txL" t="txT" r="txR" b="txB"/>
            <a:pathLst>
              <a:path w="3" h="3">
                <a:moveTo>
                  <a:pt x="1" y="3"/>
                </a:moveTo>
                <a:cubicBezTo>
                  <a:pt x="1" y="3"/>
                  <a:pt x="1" y="2"/>
                  <a:pt x="1" y="2"/>
                </a:cubicBezTo>
                <a:cubicBezTo>
                  <a:pt x="3" y="2"/>
                  <a:pt x="0" y="0"/>
                  <a:pt x="0" y="1"/>
                </a:cubicBezTo>
                <a:cubicBezTo>
                  <a:pt x="0" y="1"/>
                  <a:pt x="0" y="1"/>
                  <a:pt x="0" y="2"/>
                </a:cubicBezTo>
                <a:cubicBezTo>
                  <a:pt x="0" y="2"/>
                  <a:pt x="0" y="3"/>
                  <a:pt x="1" y="3"/>
                </a:cubicBezTo>
                <a:close/>
              </a:path>
            </a:pathLst>
          </a:custGeom>
          <a:solidFill>
            <a:srgbClr val="FFFFFF">
              <a:alpha val="100000"/>
            </a:srgbClr>
          </a:solidFill>
          <a:ln w="9525">
            <a:noFill/>
          </a:ln>
        </p:spPr>
        <p:txBody>
          <a:bodyPr/>
          <a:p>
            <a:endParaRPr lang="zh-CN" altLang="en-US"/>
          </a:p>
        </p:txBody>
      </p:sp>
      <p:sp>
        <p:nvSpPr>
          <p:cNvPr id="28704" name="Freeform 153"/>
          <p:cNvSpPr>
            <a:spLocks noEditPoints="1"/>
          </p:cNvSpPr>
          <p:nvPr/>
        </p:nvSpPr>
        <p:spPr>
          <a:xfrm>
            <a:off x="9004300" y="4221163"/>
            <a:ext cx="315913" cy="323850"/>
          </a:xfrm>
          <a:custGeom>
            <a:avLst/>
            <a:gdLst>
              <a:gd name="txL" fmla="*/ 0 w 41"/>
              <a:gd name="txT" fmla="*/ 0 h 42"/>
              <a:gd name="txR" fmla="*/ 41 w 41"/>
              <a:gd name="txB" fmla="*/ 42 h 42"/>
            </a:gdLst>
            <a:ahLst/>
            <a:cxnLst>
              <a:cxn ang="0">
                <a:pos x="2147483647" y="0"/>
              </a:cxn>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41" h="42">
                <a:moveTo>
                  <a:pt x="22" y="0"/>
                </a:moveTo>
                <a:cubicBezTo>
                  <a:pt x="10" y="0"/>
                  <a:pt x="0" y="8"/>
                  <a:pt x="0" y="21"/>
                </a:cubicBezTo>
                <a:cubicBezTo>
                  <a:pt x="0" y="32"/>
                  <a:pt x="8" y="40"/>
                  <a:pt x="19" y="41"/>
                </a:cubicBezTo>
                <a:cubicBezTo>
                  <a:pt x="33" y="42"/>
                  <a:pt x="41" y="32"/>
                  <a:pt x="41" y="20"/>
                </a:cubicBezTo>
                <a:cubicBezTo>
                  <a:pt x="41" y="9"/>
                  <a:pt x="34" y="0"/>
                  <a:pt x="22" y="0"/>
                </a:cubicBezTo>
                <a:close/>
                <a:moveTo>
                  <a:pt x="21" y="39"/>
                </a:moveTo>
                <a:cubicBezTo>
                  <a:pt x="10" y="39"/>
                  <a:pt x="1" y="31"/>
                  <a:pt x="2" y="21"/>
                </a:cubicBezTo>
                <a:cubicBezTo>
                  <a:pt x="2" y="10"/>
                  <a:pt x="9" y="3"/>
                  <a:pt x="20" y="2"/>
                </a:cubicBezTo>
                <a:cubicBezTo>
                  <a:pt x="31" y="1"/>
                  <a:pt x="39" y="9"/>
                  <a:pt x="39" y="20"/>
                </a:cubicBezTo>
                <a:cubicBezTo>
                  <a:pt x="39" y="31"/>
                  <a:pt x="32" y="40"/>
                  <a:pt x="21" y="39"/>
                </a:cubicBezTo>
                <a:close/>
              </a:path>
            </a:pathLst>
          </a:custGeom>
          <a:solidFill>
            <a:srgbClr val="FFFFFF">
              <a:alpha val="100000"/>
            </a:srgbClr>
          </a:solidFill>
          <a:ln w="9525">
            <a:noFill/>
          </a:ln>
        </p:spPr>
        <p:txBody>
          <a:bodyPr/>
          <a:p>
            <a:endParaRPr lang="zh-CN" altLang="en-US"/>
          </a:p>
        </p:txBody>
      </p:sp>
      <p:sp>
        <p:nvSpPr>
          <p:cNvPr id="28705" name="Freeform 154"/>
          <p:cNvSpPr>
            <a:spLocks noEditPoints="1"/>
          </p:cNvSpPr>
          <p:nvPr/>
        </p:nvSpPr>
        <p:spPr>
          <a:xfrm>
            <a:off x="9050338" y="4267200"/>
            <a:ext cx="223837" cy="223838"/>
          </a:xfrm>
          <a:custGeom>
            <a:avLst/>
            <a:gdLst>
              <a:gd name="txL" fmla="*/ 0 w 29"/>
              <a:gd name="txT" fmla="*/ 0 h 29"/>
              <a:gd name="txR" fmla="*/ 29 w 29"/>
              <a:gd name="txB" fmla="*/ 29 h 29"/>
            </a:gdLst>
            <a:ahLst/>
            <a:cxnLst>
              <a:cxn ang="0">
                <a:pos x="2147483647" y="0"/>
              </a:cxn>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9" h="29">
                <a:moveTo>
                  <a:pt x="16" y="0"/>
                </a:moveTo>
                <a:cubicBezTo>
                  <a:pt x="7" y="1"/>
                  <a:pt x="0" y="6"/>
                  <a:pt x="0" y="15"/>
                </a:cubicBezTo>
                <a:cubicBezTo>
                  <a:pt x="0" y="22"/>
                  <a:pt x="6" y="28"/>
                  <a:pt x="14" y="29"/>
                </a:cubicBezTo>
                <a:cubicBezTo>
                  <a:pt x="23" y="29"/>
                  <a:pt x="28" y="23"/>
                  <a:pt x="29" y="14"/>
                </a:cubicBezTo>
                <a:cubicBezTo>
                  <a:pt x="28" y="7"/>
                  <a:pt x="23" y="0"/>
                  <a:pt x="16" y="0"/>
                </a:cubicBezTo>
                <a:close/>
                <a:moveTo>
                  <a:pt x="15" y="27"/>
                </a:moveTo>
                <a:cubicBezTo>
                  <a:pt x="7" y="27"/>
                  <a:pt x="2" y="22"/>
                  <a:pt x="2" y="15"/>
                </a:cubicBezTo>
                <a:cubicBezTo>
                  <a:pt x="2" y="8"/>
                  <a:pt x="7" y="3"/>
                  <a:pt x="14" y="2"/>
                </a:cubicBezTo>
                <a:cubicBezTo>
                  <a:pt x="22" y="2"/>
                  <a:pt x="27" y="7"/>
                  <a:pt x="27" y="14"/>
                </a:cubicBezTo>
                <a:cubicBezTo>
                  <a:pt x="27" y="21"/>
                  <a:pt x="22" y="27"/>
                  <a:pt x="15" y="27"/>
                </a:cubicBezTo>
                <a:close/>
              </a:path>
            </a:pathLst>
          </a:custGeom>
          <a:solidFill>
            <a:srgbClr val="FFFFFF">
              <a:alpha val="100000"/>
            </a:srgbClr>
          </a:solidFill>
          <a:ln w="9525">
            <a:noFill/>
          </a:ln>
        </p:spPr>
        <p:txBody>
          <a:bodyPr/>
          <a:p>
            <a:endParaRPr lang="zh-CN" altLang="en-US"/>
          </a:p>
        </p:txBody>
      </p:sp>
      <p:sp>
        <p:nvSpPr>
          <p:cNvPr id="28706" name="Freeform 155"/>
          <p:cNvSpPr>
            <a:spLocks noEditPoints="1"/>
          </p:cNvSpPr>
          <p:nvPr/>
        </p:nvSpPr>
        <p:spPr>
          <a:xfrm>
            <a:off x="10377488" y="4267200"/>
            <a:ext cx="223837" cy="231775"/>
          </a:xfrm>
          <a:custGeom>
            <a:avLst/>
            <a:gdLst>
              <a:gd name="txL" fmla="*/ 0 w 29"/>
              <a:gd name="txT" fmla="*/ 0 h 30"/>
              <a:gd name="txR" fmla="*/ 29 w 29"/>
              <a:gd name="txB" fmla="*/ 30 h 30"/>
            </a:gdLst>
            <a:ahLst/>
            <a:cxnLst>
              <a:cxn ang="0">
                <a:pos x="2147483647" y="0"/>
              </a:cxn>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9" h="30">
                <a:moveTo>
                  <a:pt x="16" y="0"/>
                </a:moveTo>
                <a:cubicBezTo>
                  <a:pt x="7" y="0"/>
                  <a:pt x="0" y="6"/>
                  <a:pt x="0" y="15"/>
                </a:cubicBezTo>
                <a:cubicBezTo>
                  <a:pt x="0" y="22"/>
                  <a:pt x="6" y="29"/>
                  <a:pt x="14" y="29"/>
                </a:cubicBezTo>
                <a:cubicBezTo>
                  <a:pt x="23" y="30"/>
                  <a:pt x="29" y="23"/>
                  <a:pt x="29" y="14"/>
                </a:cubicBezTo>
                <a:cubicBezTo>
                  <a:pt x="29" y="7"/>
                  <a:pt x="24" y="0"/>
                  <a:pt x="16" y="0"/>
                </a:cubicBezTo>
                <a:close/>
                <a:moveTo>
                  <a:pt x="15" y="28"/>
                </a:moveTo>
                <a:cubicBezTo>
                  <a:pt x="7" y="27"/>
                  <a:pt x="1" y="22"/>
                  <a:pt x="1" y="15"/>
                </a:cubicBezTo>
                <a:cubicBezTo>
                  <a:pt x="2" y="7"/>
                  <a:pt x="7" y="3"/>
                  <a:pt x="14" y="2"/>
                </a:cubicBezTo>
                <a:cubicBezTo>
                  <a:pt x="22" y="1"/>
                  <a:pt x="27" y="7"/>
                  <a:pt x="27" y="14"/>
                </a:cubicBezTo>
                <a:cubicBezTo>
                  <a:pt x="27" y="22"/>
                  <a:pt x="23" y="28"/>
                  <a:pt x="15" y="28"/>
                </a:cubicBezTo>
                <a:close/>
              </a:path>
            </a:pathLst>
          </a:custGeom>
          <a:solidFill>
            <a:srgbClr val="FFFFFF">
              <a:alpha val="100000"/>
            </a:srgbClr>
          </a:solidFill>
          <a:ln w="9525">
            <a:noFill/>
          </a:ln>
        </p:spPr>
        <p:txBody>
          <a:bodyPr/>
          <a:p>
            <a:endParaRPr lang="zh-CN" altLang="en-US"/>
          </a:p>
        </p:txBody>
      </p:sp>
      <p:sp>
        <p:nvSpPr>
          <p:cNvPr id="28707" name="Freeform 157"/>
          <p:cNvSpPr/>
          <p:nvPr/>
        </p:nvSpPr>
        <p:spPr>
          <a:xfrm>
            <a:off x="2287588" y="-346075"/>
            <a:ext cx="193675" cy="895350"/>
          </a:xfrm>
          <a:custGeom>
            <a:avLst/>
            <a:gdLst>
              <a:gd name="txL" fmla="*/ 0 w 25"/>
              <a:gd name="txT" fmla="*/ 0 h 116"/>
              <a:gd name="txR" fmla="*/ 25 w 25"/>
              <a:gd name="txB" fmla="*/ 116 h 116"/>
            </a:gdLst>
            <a:ahLst/>
            <a:cxnLst>
              <a:cxn ang="0">
                <a:pos x="2147483647" y="0"/>
              </a:cxn>
              <a:cxn ang="0">
                <a:pos x="0" y="2147483647"/>
              </a:cxn>
              <a:cxn ang="0">
                <a:pos x="2147483647" y="2147483647"/>
              </a:cxn>
              <a:cxn ang="0">
                <a:pos x="2147483647" y="0"/>
              </a:cxn>
              <a:cxn ang="0">
                <a:pos x="2147483647" y="0"/>
              </a:cxn>
            </a:cxnLst>
            <a:rect l="txL" t="txT" r="txR" b="txB"/>
            <a:pathLst>
              <a:path w="25" h="116">
                <a:moveTo>
                  <a:pt x="24" y="0"/>
                </a:moveTo>
                <a:cubicBezTo>
                  <a:pt x="15" y="38"/>
                  <a:pt x="7" y="77"/>
                  <a:pt x="0" y="115"/>
                </a:cubicBezTo>
                <a:cubicBezTo>
                  <a:pt x="0" y="116"/>
                  <a:pt x="1" y="116"/>
                  <a:pt x="1" y="115"/>
                </a:cubicBezTo>
                <a:cubicBezTo>
                  <a:pt x="10" y="77"/>
                  <a:pt x="18" y="39"/>
                  <a:pt x="25" y="0"/>
                </a:cubicBezTo>
                <a:cubicBezTo>
                  <a:pt x="25" y="0"/>
                  <a:pt x="24" y="0"/>
                  <a:pt x="24" y="0"/>
                </a:cubicBezTo>
                <a:close/>
              </a:path>
            </a:pathLst>
          </a:custGeom>
          <a:solidFill>
            <a:srgbClr val="FFFFFF">
              <a:alpha val="100000"/>
            </a:srgbClr>
          </a:solidFill>
          <a:ln w="9525">
            <a:noFill/>
          </a:ln>
        </p:spPr>
        <p:txBody>
          <a:bodyPr/>
          <a:p>
            <a:endParaRPr lang="zh-CN" altLang="en-US"/>
          </a:p>
        </p:txBody>
      </p:sp>
      <p:sp>
        <p:nvSpPr>
          <p:cNvPr id="28708" name="Freeform 158"/>
          <p:cNvSpPr/>
          <p:nvPr/>
        </p:nvSpPr>
        <p:spPr>
          <a:xfrm>
            <a:off x="3629025" y="-354012"/>
            <a:ext cx="215900" cy="941387"/>
          </a:xfrm>
          <a:custGeom>
            <a:avLst/>
            <a:gdLst>
              <a:gd name="txL" fmla="*/ 0 w 28"/>
              <a:gd name="txT" fmla="*/ 0 h 122"/>
              <a:gd name="txR" fmla="*/ 28 w 28"/>
              <a:gd name="txB" fmla="*/ 122 h 122"/>
            </a:gdLst>
            <a:ahLst/>
            <a:cxnLst>
              <a:cxn ang="0">
                <a:pos x="2147483647" y="0"/>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0"/>
              </a:cxn>
              <a:cxn ang="0">
                <a:pos x="2147483647" y="0"/>
              </a:cxn>
            </a:cxnLst>
            <a:rect l="txL" t="txT" r="txR" b="txB"/>
            <a:pathLst>
              <a:path w="28" h="122">
                <a:moveTo>
                  <a:pt x="27" y="0"/>
                </a:moveTo>
                <a:cubicBezTo>
                  <a:pt x="21" y="20"/>
                  <a:pt x="16" y="40"/>
                  <a:pt x="11" y="60"/>
                </a:cubicBezTo>
                <a:cubicBezTo>
                  <a:pt x="9" y="70"/>
                  <a:pt x="7" y="79"/>
                  <a:pt x="5" y="89"/>
                </a:cubicBezTo>
                <a:cubicBezTo>
                  <a:pt x="3" y="98"/>
                  <a:pt x="0" y="108"/>
                  <a:pt x="1" y="117"/>
                </a:cubicBezTo>
                <a:cubicBezTo>
                  <a:pt x="1" y="116"/>
                  <a:pt x="0" y="116"/>
                  <a:pt x="0" y="117"/>
                </a:cubicBezTo>
                <a:cubicBezTo>
                  <a:pt x="0" y="118"/>
                  <a:pt x="0" y="120"/>
                  <a:pt x="0" y="121"/>
                </a:cubicBezTo>
                <a:cubicBezTo>
                  <a:pt x="0" y="122"/>
                  <a:pt x="1" y="122"/>
                  <a:pt x="1" y="122"/>
                </a:cubicBezTo>
                <a:cubicBezTo>
                  <a:pt x="7" y="81"/>
                  <a:pt x="16" y="40"/>
                  <a:pt x="28" y="0"/>
                </a:cubicBezTo>
                <a:cubicBezTo>
                  <a:pt x="28" y="0"/>
                  <a:pt x="27" y="0"/>
                  <a:pt x="27" y="0"/>
                </a:cubicBezTo>
                <a:close/>
              </a:path>
            </a:pathLst>
          </a:custGeom>
          <a:solidFill>
            <a:srgbClr val="FFFFFF">
              <a:alpha val="100000"/>
            </a:srgbClr>
          </a:solidFill>
          <a:ln w="9525">
            <a:noFill/>
          </a:ln>
        </p:spPr>
        <p:txBody>
          <a:bodyPr/>
          <a:p>
            <a:endParaRPr lang="zh-CN" altLang="en-US"/>
          </a:p>
        </p:txBody>
      </p:sp>
      <p:sp>
        <p:nvSpPr>
          <p:cNvPr id="28709" name="Freeform 159"/>
          <p:cNvSpPr/>
          <p:nvPr/>
        </p:nvSpPr>
        <p:spPr>
          <a:xfrm>
            <a:off x="2311400" y="517525"/>
            <a:ext cx="1241425" cy="31750"/>
          </a:xfrm>
          <a:custGeom>
            <a:avLst/>
            <a:gdLst>
              <a:gd name="txL" fmla="*/ 0 w 161"/>
              <a:gd name="txT" fmla="*/ 0 h 4"/>
              <a:gd name="txR" fmla="*/ 161 w 161"/>
              <a:gd name="txB" fmla="*/ 4 h 4"/>
            </a:gdLst>
            <a:ahLst/>
            <a:cxnLst>
              <a:cxn ang="0">
                <a:pos x="0" y="2147483647"/>
              </a:cxn>
              <a:cxn ang="0">
                <a:pos x="2147483647" y="2147483647"/>
              </a:cxn>
              <a:cxn ang="0">
                <a:pos x="2147483647" y="2147483647"/>
              </a:cxn>
              <a:cxn ang="0">
                <a:pos x="0" y="2147483647"/>
              </a:cxn>
              <a:cxn ang="0">
                <a:pos x="0" y="2147483647"/>
              </a:cxn>
            </a:cxnLst>
            <a:rect l="txL" t="txT" r="txR" b="txB"/>
            <a:pathLst>
              <a:path w="161" h="4">
                <a:moveTo>
                  <a:pt x="0" y="2"/>
                </a:moveTo>
                <a:cubicBezTo>
                  <a:pt x="54" y="4"/>
                  <a:pt x="107" y="3"/>
                  <a:pt x="161" y="2"/>
                </a:cubicBezTo>
                <a:cubicBezTo>
                  <a:pt x="161" y="2"/>
                  <a:pt x="161" y="2"/>
                  <a:pt x="161" y="2"/>
                </a:cubicBezTo>
                <a:cubicBezTo>
                  <a:pt x="107" y="1"/>
                  <a:pt x="54" y="0"/>
                  <a:pt x="0" y="2"/>
                </a:cubicBezTo>
                <a:cubicBezTo>
                  <a:pt x="0" y="2"/>
                  <a:pt x="0" y="2"/>
                  <a:pt x="0" y="2"/>
                </a:cubicBezTo>
                <a:close/>
              </a:path>
            </a:pathLst>
          </a:custGeom>
          <a:solidFill>
            <a:srgbClr val="FFFFFF">
              <a:alpha val="100000"/>
            </a:srgbClr>
          </a:solidFill>
          <a:ln w="9525">
            <a:noFill/>
          </a:ln>
        </p:spPr>
        <p:txBody>
          <a:bodyPr/>
          <a:p>
            <a:endParaRPr lang="zh-CN" altLang="en-US"/>
          </a:p>
        </p:txBody>
      </p:sp>
      <p:sp>
        <p:nvSpPr>
          <p:cNvPr id="28710" name="Freeform 160"/>
          <p:cNvSpPr/>
          <p:nvPr/>
        </p:nvSpPr>
        <p:spPr>
          <a:xfrm>
            <a:off x="1655763" y="541338"/>
            <a:ext cx="639762" cy="300037"/>
          </a:xfrm>
          <a:custGeom>
            <a:avLst/>
            <a:gdLst>
              <a:gd name="txL" fmla="*/ 0 w 83"/>
              <a:gd name="txT" fmla="*/ 0 h 39"/>
              <a:gd name="txR" fmla="*/ 83 w 83"/>
              <a:gd name="txB" fmla="*/ 39 h 39"/>
            </a:gdLst>
            <a:ahLst/>
            <a:cxnLst>
              <a:cxn ang="0">
                <a:pos x="2147483647" y="0"/>
              </a:cxn>
              <a:cxn ang="0">
                <a:pos x="2147483647" y="2147483647"/>
              </a:cxn>
              <a:cxn ang="0">
                <a:pos x="2147483647" y="2147483647"/>
              </a:cxn>
              <a:cxn ang="0">
                <a:pos x="2147483647" y="2147483647"/>
              </a:cxn>
              <a:cxn ang="0">
                <a:pos x="2147483647" y="0"/>
              </a:cxn>
            </a:cxnLst>
            <a:rect l="txL" t="txT" r="txR" b="txB"/>
            <a:pathLst>
              <a:path w="83" h="39">
                <a:moveTo>
                  <a:pt x="82" y="0"/>
                </a:moveTo>
                <a:cubicBezTo>
                  <a:pt x="54" y="12"/>
                  <a:pt x="27" y="24"/>
                  <a:pt x="1" y="38"/>
                </a:cubicBezTo>
                <a:cubicBezTo>
                  <a:pt x="0" y="38"/>
                  <a:pt x="0" y="39"/>
                  <a:pt x="1" y="39"/>
                </a:cubicBezTo>
                <a:cubicBezTo>
                  <a:pt x="28" y="26"/>
                  <a:pt x="55" y="13"/>
                  <a:pt x="82" y="1"/>
                </a:cubicBezTo>
                <a:cubicBezTo>
                  <a:pt x="83" y="0"/>
                  <a:pt x="82" y="0"/>
                  <a:pt x="82" y="0"/>
                </a:cubicBezTo>
                <a:close/>
              </a:path>
            </a:pathLst>
          </a:custGeom>
          <a:solidFill>
            <a:srgbClr val="FFFFFF">
              <a:alpha val="100000"/>
            </a:srgbClr>
          </a:solidFill>
          <a:ln w="9525">
            <a:noFill/>
          </a:ln>
        </p:spPr>
        <p:txBody>
          <a:bodyPr/>
          <a:p>
            <a:endParaRPr lang="zh-CN" altLang="en-US"/>
          </a:p>
        </p:txBody>
      </p:sp>
      <p:sp>
        <p:nvSpPr>
          <p:cNvPr id="28711" name="Freeform 161"/>
          <p:cNvSpPr/>
          <p:nvPr/>
        </p:nvSpPr>
        <p:spPr>
          <a:xfrm>
            <a:off x="1639888" y="841375"/>
            <a:ext cx="23812" cy="147638"/>
          </a:xfrm>
          <a:custGeom>
            <a:avLst/>
            <a:gdLst>
              <a:gd name="txL" fmla="*/ 0 w 3"/>
              <a:gd name="txT" fmla="*/ 0 h 19"/>
              <a:gd name="txR" fmla="*/ 3 w 3"/>
              <a:gd name="txB" fmla="*/ 19 h 19"/>
            </a:gdLst>
            <a:ahLst/>
            <a:cxnLst>
              <a:cxn ang="0">
                <a:pos x="2147483647" y="0"/>
              </a:cxn>
              <a:cxn ang="0">
                <a:pos x="2147483647" y="2147483647"/>
              </a:cxn>
              <a:cxn ang="0">
                <a:pos x="2147483647" y="2147483647"/>
              </a:cxn>
              <a:cxn ang="0">
                <a:pos x="2147483647" y="0"/>
              </a:cxn>
              <a:cxn ang="0">
                <a:pos x="2147483647" y="0"/>
              </a:cxn>
            </a:cxnLst>
            <a:rect l="txL" t="txT" r="txR" b="txB"/>
            <a:pathLst>
              <a:path w="3" h="19">
                <a:moveTo>
                  <a:pt x="2" y="0"/>
                </a:moveTo>
                <a:cubicBezTo>
                  <a:pt x="0" y="6"/>
                  <a:pt x="1" y="13"/>
                  <a:pt x="1" y="19"/>
                </a:cubicBezTo>
                <a:cubicBezTo>
                  <a:pt x="1" y="19"/>
                  <a:pt x="2" y="19"/>
                  <a:pt x="2" y="19"/>
                </a:cubicBezTo>
                <a:cubicBezTo>
                  <a:pt x="2" y="13"/>
                  <a:pt x="3" y="6"/>
                  <a:pt x="2" y="0"/>
                </a:cubicBezTo>
                <a:cubicBezTo>
                  <a:pt x="2" y="0"/>
                  <a:pt x="2" y="0"/>
                  <a:pt x="2" y="0"/>
                </a:cubicBezTo>
                <a:close/>
              </a:path>
            </a:pathLst>
          </a:custGeom>
          <a:solidFill>
            <a:srgbClr val="FFFFFF">
              <a:alpha val="100000"/>
            </a:srgbClr>
          </a:solidFill>
          <a:ln w="9525">
            <a:noFill/>
          </a:ln>
        </p:spPr>
        <p:txBody>
          <a:bodyPr/>
          <a:p>
            <a:endParaRPr lang="zh-CN" altLang="en-US"/>
          </a:p>
        </p:txBody>
      </p:sp>
      <p:sp>
        <p:nvSpPr>
          <p:cNvPr id="28712" name="Freeform 162"/>
          <p:cNvSpPr/>
          <p:nvPr/>
        </p:nvSpPr>
        <p:spPr>
          <a:xfrm>
            <a:off x="1655763" y="965200"/>
            <a:ext cx="1395412" cy="30163"/>
          </a:xfrm>
          <a:custGeom>
            <a:avLst/>
            <a:gdLst>
              <a:gd name="txL" fmla="*/ 0 w 181"/>
              <a:gd name="txT" fmla="*/ 0 h 4"/>
              <a:gd name="txR" fmla="*/ 181 w 181"/>
              <a:gd name="txB" fmla="*/ 4 h 4"/>
            </a:gdLst>
            <a:ahLst/>
            <a:cxnLst>
              <a:cxn ang="0">
                <a:pos x="0" y="2147483647"/>
              </a:cxn>
              <a:cxn ang="0">
                <a:pos x="2147483647" y="2147483647"/>
              </a:cxn>
              <a:cxn ang="0">
                <a:pos x="2147483647" y="2147483647"/>
              </a:cxn>
              <a:cxn ang="0">
                <a:pos x="0" y="2147483647"/>
              </a:cxn>
              <a:cxn ang="0">
                <a:pos x="0" y="2147483647"/>
              </a:cxn>
            </a:cxnLst>
            <a:rect l="txL" t="txT" r="txR" b="txB"/>
            <a:pathLst>
              <a:path w="181" h="4">
                <a:moveTo>
                  <a:pt x="0" y="3"/>
                </a:moveTo>
                <a:cubicBezTo>
                  <a:pt x="60" y="4"/>
                  <a:pt x="121" y="4"/>
                  <a:pt x="181" y="3"/>
                </a:cubicBezTo>
                <a:cubicBezTo>
                  <a:pt x="181" y="3"/>
                  <a:pt x="181" y="2"/>
                  <a:pt x="181" y="2"/>
                </a:cubicBezTo>
                <a:cubicBezTo>
                  <a:pt x="121" y="0"/>
                  <a:pt x="60" y="1"/>
                  <a:pt x="0" y="2"/>
                </a:cubicBezTo>
                <a:cubicBezTo>
                  <a:pt x="0" y="2"/>
                  <a:pt x="0" y="3"/>
                  <a:pt x="0" y="3"/>
                </a:cubicBezTo>
                <a:close/>
              </a:path>
            </a:pathLst>
          </a:custGeom>
          <a:solidFill>
            <a:srgbClr val="FFFFFF">
              <a:alpha val="100000"/>
            </a:srgbClr>
          </a:solidFill>
          <a:ln w="9525">
            <a:noFill/>
          </a:ln>
        </p:spPr>
        <p:txBody>
          <a:bodyPr/>
          <a:p>
            <a:endParaRPr lang="zh-CN" altLang="en-US"/>
          </a:p>
        </p:txBody>
      </p:sp>
      <p:sp>
        <p:nvSpPr>
          <p:cNvPr id="28713" name="Freeform 163"/>
          <p:cNvSpPr/>
          <p:nvPr/>
        </p:nvSpPr>
        <p:spPr>
          <a:xfrm>
            <a:off x="3051175" y="579438"/>
            <a:ext cx="585788" cy="409575"/>
          </a:xfrm>
          <a:custGeom>
            <a:avLst/>
            <a:gdLst>
              <a:gd name="txL" fmla="*/ 0 w 76"/>
              <a:gd name="txT" fmla="*/ 0 h 53"/>
              <a:gd name="txR" fmla="*/ 76 w 76"/>
              <a:gd name="txB" fmla="*/ 53 h 53"/>
            </a:gdLst>
            <a:ahLst/>
            <a:cxnLst>
              <a:cxn ang="0">
                <a:pos x="2147483647" y="0"/>
              </a:cxn>
              <a:cxn ang="0">
                <a:pos x="2147483647" y="2147483647"/>
              </a:cxn>
              <a:cxn ang="0">
                <a:pos x="2147483647" y="2147483647"/>
              </a:cxn>
              <a:cxn ang="0">
                <a:pos x="2147483647" y="0"/>
              </a:cxn>
              <a:cxn ang="0">
                <a:pos x="2147483647" y="0"/>
              </a:cxn>
            </a:cxnLst>
            <a:rect l="txL" t="txT" r="txR" b="txB"/>
            <a:pathLst>
              <a:path w="76" h="53">
                <a:moveTo>
                  <a:pt x="76" y="0"/>
                </a:moveTo>
                <a:cubicBezTo>
                  <a:pt x="51" y="18"/>
                  <a:pt x="26" y="35"/>
                  <a:pt x="1" y="52"/>
                </a:cubicBezTo>
                <a:cubicBezTo>
                  <a:pt x="0" y="52"/>
                  <a:pt x="1" y="53"/>
                  <a:pt x="1" y="52"/>
                </a:cubicBezTo>
                <a:cubicBezTo>
                  <a:pt x="27" y="37"/>
                  <a:pt x="52" y="19"/>
                  <a:pt x="76" y="0"/>
                </a:cubicBezTo>
                <a:cubicBezTo>
                  <a:pt x="76" y="0"/>
                  <a:pt x="76" y="0"/>
                  <a:pt x="76" y="0"/>
                </a:cubicBezTo>
                <a:close/>
              </a:path>
            </a:pathLst>
          </a:custGeom>
          <a:solidFill>
            <a:srgbClr val="FFFFFF">
              <a:alpha val="100000"/>
            </a:srgbClr>
          </a:solidFill>
          <a:ln w="9525">
            <a:noFill/>
          </a:ln>
        </p:spPr>
        <p:txBody>
          <a:bodyPr/>
          <a:p>
            <a:endParaRPr lang="zh-CN" altLang="en-US"/>
          </a:p>
        </p:txBody>
      </p:sp>
      <p:sp>
        <p:nvSpPr>
          <p:cNvPr id="28714" name="Freeform 164"/>
          <p:cNvSpPr/>
          <p:nvPr/>
        </p:nvSpPr>
        <p:spPr>
          <a:xfrm>
            <a:off x="3059113" y="525463"/>
            <a:ext cx="508000" cy="331787"/>
          </a:xfrm>
          <a:custGeom>
            <a:avLst/>
            <a:gdLst>
              <a:gd name="txL" fmla="*/ 0 w 66"/>
              <a:gd name="txT" fmla="*/ 0 h 43"/>
              <a:gd name="txR" fmla="*/ 66 w 66"/>
              <a:gd name="txB" fmla="*/ 43 h 43"/>
            </a:gdLst>
            <a:ahLst/>
            <a:cxnLst>
              <a:cxn ang="0">
                <a:pos x="0" y="2147483647"/>
              </a:cxn>
              <a:cxn ang="0">
                <a:pos x="2147483647" y="2147483647"/>
              </a:cxn>
              <a:cxn ang="0">
                <a:pos x="2147483647" y="2147483647"/>
              </a:cxn>
              <a:cxn ang="0">
                <a:pos x="0" y="2147483647"/>
              </a:cxn>
              <a:cxn ang="0">
                <a:pos x="0" y="2147483647"/>
              </a:cxn>
            </a:cxnLst>
            <a:rect l="txL" t="txT" r="txR" b="txB"/>
            <a:pathLst>
              <a:path w="66" h="43">
                <a:moveTo>
                  <a:pt x="0" y="43"/>
                </a:moveTo>
                <a:cubicBezTo>
                  <a:pt x="23" y="31"/>
                  <a:pt x="44" y="16"/>
                  <a:pt x="65" y="1"/>
                </a:cubicBezTo>
                <a:cubicBezTo>
                  <a:pt x="66" y="1"/>
                  <a:pt x="65" y="0"/>
                  <a:pt x="65" y="1"/>
                </a:cubicBezTo>
                <a:cubicBezTo>
                  <a:pt x="44" y="16"/>
                  <a:pt x="22" y="30"/>
                  <a:pt x="0" y="43"/>
                </a:cubicBezTo>
                <a:cubicBezTo>
                  <a:pt x="0" y="43"/>
                  <a:pt x="0" y="43"/>
                  <a:pt x="0" y="43"/>
                </a:cubicBezTo>
                <a:close/>
              </a:path>
            </a:pathLst>
          </a:custGeom>
          <a:solidFill>
            <a:srgbClr val="FFFFFF">
              <a:alpha val="100000"/>
            </a:srgbClr>
          </a:solidFill>
          <a:ln w="9525">
            <a:noFill/>
          </a:ln>
        </p:spPr>
        <p:txBody>
          <a:bodyPr/>
          <a:p>
            <a:endParaRPr lang="zh-CN" altLang="en-US"/>
          </a:p>
        </p:txBody>
      </p:sp>
      <p:sp>
        <p:nvSpPr>
          <p:cNvPr id="28715" name="Freeform 165"/>
          <p:cNvSpPr/>
          <p:nvPr/>
        </p:nvSpPr>
        <p:spPr>
          <a:xfrm>
            <a:off x="1677988" y="849313"/>
            <a:ext cx="1365250" cy="23812"/>
          </a:xfrm>
          <a:custGeom>
            <a:avLst/>
            <a:gdLst>
              <a:gd name="txL" fmla="*/ 0 w 177"/>
              <a:gd name="txT" fmla="*/ 0 h 3"/>
              <a:gd name="txR" fmla="*/ 177 w 177"/>
              <a:gd name="txB" fmla="*/ 3 h 3"/>
            </a:gdLst>
            <a:ahLst/>
            <a:cxnLst>
              <a:cxn ang="0">
                <a:pos x="0" y="2147483647"/>
              </a:cxn>
              <a:cxn ang="0">
                <a:pos x="2147483647" y="2147483647"/>
              </a:cxn>
              <a:cxn ang="0">
                <a:pos x="2147483647" y="2147483647"/>
              </a:cxn>
              <a:cxn ang="0">
                <a:pos x="0" y="2147483647"/>
              </a:cxn>
              <a:cxn ang="0">
                <a:pos x="0" y="2147483647"/>
              </a:cxn>
            </a:cxnLst>
            <a:rect l="txL" t="txT" r="txR" b="txB"/>
            <a:pathLst>
              <a:path w="177" h="3">
                <a:moveTo>
                  <a:pt x="0" y="2"/>
                </a:moveTo>
                <a:cubicBezTo>
                  <a:pt x="59" y="3"/>
                  <a:pt x="118" y="3"/>
                  <a:pt x="177" y="2"/>
                </a:cubicBezTo>
                <a:cubicBezTo>
                  <a:pt x="177" y="2"/>
                  <a:pt x="177" y="1"/>
                  <a:pt x="177" y="1"/>
                </a:cubicBezTo>
                <a:cubicBezTo>
                  <a:pt x="118" y="0"/>
                  <a:pt x="59" y="0"/>
                  <a:pt x="0" y="1"/>
                </a:cubicBezTo>
                <a:cubicBezTo>
                  <a:pt x="0" y="1"/>
                  <a:pt x="0" y="2"/>
                  <a:pt x="0" y="2"/>
                </a:cubicBezTo>
                <a:close/>
              </a:path>
            </a:pathLst>
          </a:custGeom>
          <a:solidFill>
            <a:srgbClr val="FFFFFF">
              <a:alpha val="100000"/>
            </a:srgbClr>
          </a:solidFill>
          <a:ln w="9525">
            <a:noFill/>
          </a:ln>
        </p:spPr>
        <p:txBody>
          <a:bodyPr/>
          <a:p>
            <a:endParaRPr lang="zh-CN" altLang="en-US"/>
          </a:p>
        </p:txBody>
      </p:sp>
      <p:sp>
        <p:nvSpPr>
          <p:cNvPr id="28716" name="Freeform 166"/>
          <p:cNvSpPr/>
          <p:nvPr/>
        </p:nvSpPr>
        <p:spPr>
          <a:xfrm>
            <a:off x="2033588" y="571500"/>
            <a:ext cx="300037"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17" name="Freeform 167"/>
          <p:cNvSpPr/>
          <p:nvPr/>
        </p:nvSpPr>
        <p:spPr>
          <a:xfrm>
            <a:off x="2117725" y="571500"/>
            <a:ext cx="301625"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18" name="Freeform 168"/>
          <p:cNvSpPr/>
          <p:nvPr/>
        </p:nvSpPr>
        <p:spPr>
          <a:xfrm>
            <a:off x="2211388" y="571500"/>
            <a:ext cx="300037"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19" name="Freeform 169"/>
          <p:cNvSpPr/>
          <p:nvPr/>
        </p:nvSpPr>
        <p:spPr>
          <a:xfrm>
            <a:off x="2295525" y="571500"/>
            <a:ext cx="300038"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20" name="Freeform 170"/>
          <p:cNvSpPr/>
          <p:nvPr/>
        </p:nvSpPr>
        <p:spPr>
          <a:xfrm>
            <a:off x="2387600" y="571500"/>
            <a:ext cx="293688" cy="153988"/>
          </a:xfrm>
          <a:custGeom>
            <a:avLst/>
            <a:gdLst>
              <a:gd name="txL" fmla="*/ 0 w 38"/>
              <a:gd name="txT" fmla="*/ 0 h 20"/>
              <a:gd name="txR" fmla="*/ 38 w 38"/>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8" h="20">
                <a:moveTo>
                  <a:pt x="2" y="19"/>
                </a:moveTo>
                <a:cubicBezTo>
                  <a:pt x="14" y="13"/>
                  <a:pt x="26" y="8"/>
                  <a:pt x="37" y="2"/>
                </a:cubicBezTo>
                <a:cubicBezTo>
                  <a:pt x="38"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21" name="Freeform 171"/>
          <p:cNvSpPr/>
          <p:nvPr/>
        </p:nvSpPr>
        <p:spPr>
          <a:xfrm>
            <a:off x="2473325" y="571500"/>
            <a:ext cx="300038"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22" name="Freeform 172"/>
          <p:cNvSpPr/>
          <p:nvPr/>
        </p:nvSpPr>
        <p:spPr>
          <a:xfrm>
            <a:off x="2565400" y="571500"/>
            <a:ext cx="293688" cy="153988"/>
          </a:xfrm>
          <a:custGeom>
            <a:avLst/>
            <a:gdLst>
              <a:gd name="txL" fmla="*/ 0 w 38"/>
              <a:gd name="txT" fmla="*/ 0 h 20"/>
              <a:gd name="txR" fmla="*/ 38 w 38"/>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8" h="20">
                <a:moveTo>
                  <a:pt x="1" y="19"/>
                </a:moveTo>
                <a:cubicBezTo>
                  <a:pt x="13" y="13"/>
                  <a:pt x="25" y="8"/>
                  <a:pt x="37" y="2"/>
                </a:cubicBezTo>
                <a:cubicBezTo>
                  <a:pt x="38" y="1"/>
                  <a:pt x="38" y="0"/>
                  <a:pt x="37" y="0"/>
                </a:cubicBezTo>
                <a:cubicBezTo>
                  <a:pt x="25" y="6"/>
                  <a:pt x="13" y="12"/>
                  <a:pt x="1" y="18"/>
                </a:cubicBezTo>
                <a:cubicBezTo>
                  <a:pt x="0" y="18"/>
                  <a:pt x="0" y="20"/>
                  <a:pt x="1" y="19"/>
                </a:cubicBezTo>
                <a:close/>
              </a:path>
            </a:pathLst>
          </a:custGeom>
          <a:solidFill>
            <a:srgbClr val="FFFFFF">
              <a:alpha val="100000"/>
            </a:srgbClr>
          </a:solidFill>
          <a:ln w="9525">
            <a:noFill/>
          </a:ln>
        </p:spPr>
        <p:txBody>
          <a:bodyPr/>
          <a:p>
            <a:endParaRPr lang="zh-CN" altLang="en-US"/>
          </a:p>
        </p:txBody>
      </p:sp>
      <p:sp>
        <p:nvSpPr>
          <p:cNvPr id="28723" name="Freeform 173"/>
          <p:cNvSpPr/>
          <p:nvPr/>
        </p:nvSpPr>
        <p:spPr>
          <a:xfrm>
            <a:off x="2649538" y="571500"/>
            <a:ext cx="301625"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24" name="Freeform 174"/>
          <p:cNvSpPr/>
          <p:nvPr/>
        </p:nvSpPr>
        <p:spPr>
          <a:xfrm>
            <a:off x="2743200" y="571500"/>
            <a:ext cx="292100" cy="153988"/>
          </a:xfrm>
          <a:custGeom>
            <a:avLst/>
            <a:gdLst>
              <a:gd name="txL" fmla="*/ 0 w 38"/>
              <a:gd name="txT" fmla="*/ 0 h 20"/>
              <a:gd name="txR" fmla="*/ 38 w 38"/>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8" h="20">
                <a:moveTo>
                  <a:pt x="1" y="19"/>
                </a:moveTo>
                <a:cubicBezTo>
                  <a:pt x="13" y="13"/>
                  <a:pt x="25" y="8"/>
                  <a:pt x="37" y="2"/>
                </a:cubicBezTo>
                <a:cubicBezTo>
                  <a:pt x="38" y="1"/>
                  <a:pt x="37" y="0"/>
                  <a:pt x="36" y="0"/>
                </a:cubicBezTo>
                <a:cubicBezTo>
                  <a:pt x="25" y="6"/>
                  <a:pt x="13" y="12"/>
                  <a:pt x="1" y="18"/>
                </a:cubicBezTo>
                <a:cubicBezTo>
                  <a:pt x="0" y="18"/>
                  <a:pt x="0" y="20"/>
                  <a:pt x="1" y="19"/>
                </a:cubicBezTo>
                <a:close/>
              </a:path>
            </a:pathLst>
          </a:custGeom>
          <a:solidFill>
            <a:srgbClr val="FFFFFF">
              <a:alpha val="100000"/>
            </a:srgbClr>
          </a:solidFill>
          <a:ln w="9525">
            <a:noFill/>
          </a:ln>
        </p:spPr>
        <p:txBody>
          <a:bodyPr/>
          <a:p>
            <a:endParaRPr lang="zh-CN" altLang="en-US"/>
          </a:p>
        </p:txBody>
      </p:sp>
      <p:sp>
        <p:nvSpPr>
          <p:cNvPr id="28725" name="Freeform 175"/>
          <p:cNvSpPr/>
          <p:nvPr/>
        </p:nvSpPr>
        <p:spPr>
          <a:xfrm>
            <a:off x="2827338" y="571500"/>
            <a:ext cx="301625"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26" name="Freeform 176"/>
          <p:cNvSpPr/>
          <p:nvPr/>
        </p:nvSpPr>
        <p:spPr>
          <a:xfrm>
            <a:off x="2913063" y="571500"/>
            <a:ext cx="300037"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27" name="Freeform 177"/>
          <p:cNvSpPr/>
          <p:nvPr/>
        </p:nvSpPr>
        <p:spPr>
          <a:xfrm>
            <a:off x="3005138" y="571500"/>
            <a:ext cx="300037"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28" name="Freeform 178"/>
          <p:cNvSpPr/>
          <p:nvPr/>
        </p:nvSpPr>
        <p:spPr>
          <a:xfrm>
            <a:off x="3089275" y="571500"/>
            <a:ext cx="301625"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29" name="Freeform 179"/>
          <p:cNvSpPr/>
          <p:nvPr/>
        </p:nvSpPr>
        <p:spPr>
          <a:xfrm>
            <a:off x="2311400" y="571500"/>
            <a:ext cx="1071563" cy="15875"/>
          </a:xfrm>
          <a:custGeom>
            <a:avLst/>
            <a:gdLst>
              <a:gd name="txL" fmla="*/ 0 w 139"/>
              <a:gd name="txT" fmla="*/ 0 h 2"/>
              <a:gd name="txR" fmla="*/ 139 w 139"/>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39" h="2">
                <a:moveTo>
                  <a:pt x="1" y="2"/>
                </a:moveTo>
                <a:cubicBezTo>
                  <a:pt x="47" y="2"/>
                  <a:pt x="92" y="2"/>
                  <a:pt x="138" y="2"/>
                </a:cubicBezTo>
                <a:cubicBezTo>
                  <a:pt x="139" y="2"/>
                  <a:pt x="139" y="0"/>
                  <a:pt x="138" y="0"/>
                </a:cubicBezTo>
                <a:cubicBezTo>
                  <a:pt x="92" y="0"/>
                  <a:pt x="47"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28730" name="Freeform 180"/>
          <p:cNvSpPr/>
          <p:nvPr/>
        </p:nvSpPr>
        <p:spPr>
          <a:xfrm>
            <a:off x="2241550" y="611188"/>
            <a:ext cx="1063625" cy="6350"/>
          </a:xfrm>
          <a:custGeom>
            <a:avLst/>
            <a:gdLst>
              <a:gd name="txL" fmla="*/ 0 w 138"/>
              <a:gd name="txT" fmla="*/ 0 h 1"/>
              <a:gd name="txR" fmla="*/ 138 w 138"/>
              <a:gd name="txB" fmla="*/ 1 h 1"/>
            </a:gdLst>
            <a:ahLst/>
            <a:cxnLst>
              <a:cxn ang="0">
                <a:pos x="2147483647" y="2147483647"/>
              </a:cxn>
              <a:cxn ang="0">
                <a:pos x="2147483647" y="2147483647"/>
              </a:cxn>
              <a:cxn ang="0">
                <a:pos x="2147483647" y="0"/>
              </a:cxn>
              <a:cxn ang="0">
                <a:pos x="2147483647" y="0"/>
              </a:cxn>
              <a:cxn ang="0">
                <a:pos x="2147483647" y="2147483647"/>
              </a:cxn>
            </a:cxnLst>
            <a:rect l="txL" t="txT" r="txR" b="txB"/>
            <a:pathLst>
              <a:path w="138" h="1">
                <a:moveTo>
                  <a:pt x="1" y="1"/>
                </a:moveTo>
                <a:cubicBezTo>
                  <a:pt x="46" y="1"/>
                  <a:pt x="92" y="1"/>
                  <a:pt x="137" y="1"/>
                </a:cubicBezTo>
                <a:cubicBezTo>
                  <a:pt x="138" y="1"/>
                  <a:pt x="138" y="0"/>
                  <a:pt x="137" y="0"/>
                </a:cubicBezTo>
                <a:cubicBezTo>
                  <a:pt x="92" y="0"/>
                  <a:pt x="46"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28731" name="Freeform 181"/>
          <p:cNvSpPr/>
          <p:nvPr/>
        </p:nvSpPr>
        <p:spPr>
          <a:xfrm>
            <a:off x="2171700" y="641350"/>
            <a:ext cx="1071563" cy="15875"/>
          </a:xfrm>
          <a:custGeom>
            <a:avLst/>
            <a:gdLst>
              <a:gd name="txL" fmla="*/ 0 w 139"/>
              <a:gd name="txT" fmla="*/ 0 h 2"/>
              <a:gd name="txR" fmla="*/ 139 w 139"/>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39" h="2">
                <a:moveTo>
                  <a:pt x="1" y="2"/>
                </a:moveTo>
                <a:cubicBezTo>
                  <a:pt x="47" y="2"/>
                  <a:pt x="92" y="2"/>
                  <a:pt x="138" y="2"/>
                </a:cubicBezTo>
                <a:cubicBezTo>
                  <a:pt x="139" y="2"/>
                  <a:pt x="139" y="0"/>
                  <a:pt x="138" y="0"/>
                </a:cubicBezTo>
                <a:cubicBezTo>
                  <a:pt x="92" y="0"/>
                  <a:pt x="47"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28732" name="Freeform 182"/>
          <p:cNvSpPr/>
          <p:nvPr/>
        </p:nvSpPr>
        <p:spPr>
          <a:xfrm>
            <a:off x="2095500" y="679450"/>
            <a:ext cx="1063625" cy="7938"/>
          </a:xfrm>
          <a:custGeom>
            <a:avLst/>
            <a:gdLst>
              <a:gd name="txL" fmla="*/ 0 w 138"/>
              <a:gd name="txT" fmla="*/ 0 h 1"/>
              <a:gd name="txR" fmla="*/ 138 w 138"/>
              <a:gd name="txB" fmla="*/ 1 h 1"/>
            </a:gdLst>
            <a:ahLst/>
            <a:cxnLst>
              <a:cxn ang="0">
                <a:pos x="2147483647" y="2147483647"/>
              </a:cxn>
              <a:cxn ang="0">
                <a:pos x="2147483647" y="2147483647"/>
              </a:cxn>
              <a:cxn ang="0">
                <a:pos x="2147483647" y="0"/>
              </a:cxn>
              <a:cxn ang="0">
                <a:pos x="2147483647" y="0"/>
              </a:cxn>
              <a:cxn ang="0">
                <a:pos x="2147483647" y="2147483647"/>
              </a:cxn>
            </a:cxnLst>
            <a:rect l="txL" t="txT" r="txR" b="txB"/>
            <a:pathLst>
              <a:path w="138" h="1">
                <a:moveTo>
                  <a:pt x="1" y="1"/>
                </a:moveTo>
                <a:cubicBezTo>
                  <a:pt x="46" y="1"/>
                  <a:pt x="92" y="1"/>
                  <a:pt x="137" y="1"/>
                </a:cubicBezTo>
                <a:cubicBezTo>
                  <a:pt x="138" y="1"/>
                  <a:pt x="138" y="0"/>
                  <a:pt x="137" y="0"/>
                </a:cubicBezTo>
                <a:cubicBezTo>
                  <a:pt x="92" y="0"/>
                  <a:pt x="46"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28733" name="Freeform 183"/>
          <p:cNvSpPr/>
          <p:nvPr/>
        </p:nvSpPr>
        <p:spPr>
          <a:xfrm>
            <a:off x="2041525" y="711200"/>
            <a:ext cx="1079500" cy="7938"/>
          </a:xfrm>
          <a:custGeom>
            <a:avLst/>
            <a:gdLst>
              <a:gd name="txL" fmla="*/ 0 w 140"/>
              <a:gd name="txT" fmla="*/ 0 h 1"/>
              <a:gd name="txR" fmla="*/ 140 w 140"/>
              <a:gd name="txB" fmla="*/ 1 h 1"/>
            </a:gdLst>
            <a:ahLst/>
            <a:cxnLst>
              <a:cxn ang="0">
                <a:pos x="2147483647" y="2147483647"/>
              </a:cxn>
              <a:cxn ang="0">
                <a:pos x="2147483647" y="2147483647"/>
              </a:cxn>
              <a:cxn ang="0">
                <a:pos x="2147483647" y="0"/>
              </a:cxn>
              <a:cxn ang="0">
                <a:pos x="2147483647" y="0"/>
              </a:cxn>
              <a:cxn ang="0">
                <a:pos x="2147483647" y="2147483647"/>
              </a:cxn>
            </a:cxnLst>
            <a:rect l="txL" t="txT" r="txR" b="txB"/>
            <a:pathLst>
              <a:path w="140" h="1">
                <a:moveTo>
                  <a:pt x="1" y="1"/>
                </a:moveTo>
                <a:cubicBezTo>
                  <a:pt x="47" y="1"/>
                  <a:pt x="93" y="1"/>
                  <a:pt x="138" y="1"/>
                </a:cubicBezTo>
                <a:cubicBezTo>
                  <a:pt x="140" y="1"/>
                  <a:pt x="140" y="0"/>
                  <a:pt x="138" y="0"/>
                </a:cubicBezTo>
                <a:cubicBezTo>
                  <a:pt x="93" y="0"/>
                  <a:pt x="47"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28734" name="Freeform 184"/>
          <p:cNvSpPr/>
          <p:nvPr/>
        </p:nvSpPr>
        <p:spPr>
          <a:xfrm>
            <a:off x="2387600" y="-268287"/>
            <a:ext cx="153988" cy="723900"/>
          </a:xfrm>
          <a:custGeom>
            <a:avLst/>
            <a:gdLst>
              <a:gd name="txL" fmla="*/ 0 w 20"/>
              <a:gd name="txT" fmla="*/ 0 h 94"/>
              <a:gd name="txR" fmla="*/ 20 w 20"/>
              <a:gd name="txB" fmla="*/ 94 h 94"/>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20" h="94">
                <a:moveTo>
                  <a:pt x="18" y="1"/>
                </a:moveTo>
                <a:cubicBezTo>
                  <a:pt x="12" y="32"/>
                  <a:pt x="6" y="62"/>
                  <a:pt x="0" y="93"/>
                </a:cubicBezTo>
                <a:cubicBezTo>
                  <a:pt x="0" y="94"/>
                  <a:pt x="1" y="94"/>
                  <a:pt x="2" y="93"/>
                </a:cubicBezTo>
                <a:cubicBezTo>
                  <a:pt x="8" y="63"/>
                  <a:pt x="14" y="32"/>
                  <a:pt x="20" y="2"/>
                </a:cubicBezTo>
                <a:cubicBezTo>
                  <a:pt x="20" y="0"/>
                  <a:pt x="18" y="0"/>
                  <a:pt x="18" y="1"/>
                </a:cubicBezTo>
                <a:close/>
              </a:path>
            </a:pathLst>
          </a:custGeom>
          <a:solidFill>
            <a:srgbClr val="FFFFFF">
              <a:alpha val="100000"/>
            </a:srgbClr>
          </a:solidFill>
          <a:ln w="9525">
            <a:noFill/>
          </a:ln>
        </p:spPr>
        <p:txBody>
          <a:bodyPr/>
          <a:p>
            <a:endParaRPr lang="zh-CN" altLang="en-US"/>
          </a:p>
        </p:txBody>
      </p:sp>
      <p:sp>
        <p:nvSpPr>
          <p:cNvPr id="28735" name="Freeform 186"/>
          <p:cNvSpPr/>
          <p:nvPr/>
        </p:nvSpPr>
        <p:spPr>
          <a:xfrm>
            <a:off x="3513138" y="-276225"/>
            <a:ext cx="209550" cy="733425"/>
          </a:xfrm>
          <a:custGeom>
            <a:avLst/>
            <a:gdLst>
              <a:gd name="txL" fmla="*/ 0 w 27"/>
              <a:gd name="txT" fmla="*/ 0 h 95"/>
              <a:gd name="txR" fmla="*/ 27 w 27"/>
              <a:gd name="txB" fmla="*/ 95 h 95"/>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27" h="95">
                <a:moveTo>
                  <a:pt x="25" y="2"/>
                </a:moveTo>
                <a:cubicBezTo>
                  <a:pt x="16" y="32"/>
                  <a:pt x="8" y="63"/>
                  <a:pt x="0" y="93"/>
                </a:cubicBezTo>
                <a:cubicBezTo>
                  <a:pt x="0" y="94"/>
                  <a:pt x="2" y="95"/>
                  <a:pt x="2" y="94"/>
                </a:cubicBezTo>
                <a:cubicBezTo>
                  <a:pt x="9" y="63"/>
                  <a:pt x="18" y="32"/>
                  <a:pt x="27" y="2"/>
                </a:cubicBezTo>
                <a:cubicBezTo>
                  <a:pt x="27" y="1"/>
                  <a:pt x="25" y="0"/>
                  <a:pt x="25" y="2"/>
                </a:cubicBezTo>
                <a:close/>
              </a:path>
            </a:pathLst>
          </a:custGeom>
          <a:solidFill>
            <a:srgbClr val="FFFFFF">
              <a:alpha val="100000"/>
            </a:srgbClr>
          </a:solidFill>
          <a:ln w="9525">
            <a:noFill/>
          </a:ln>
        </p:spPr>
        <p:txBody>
          <a:bodyPr/>
          <a:p>
            <a:endParaRPr lang="zh-CN" altLang="en-US"/>
          </a:p>
        </p:txBody>
      </p:sp>
      <p:sp>
        <p:nvSpPr>
          <p:cNvPr id="28736" name="Freeform 187"/>
          <p:cNvSpPr/>
          <p:nvPr/>
        </p:nvSpPr>
        <p:spPr>
          <a:xfrm>
            <a:off x="2387600" y="447675"/>
            <a:ext cx="15875" cy="15875"/>
          </a:xfrm>
          <a:custGeom>
            <a:avLst/>
            <a:gdLst>
              <a:gd name="txL" fmla="*/ 0 w 2"/>
              <a:gd name="txT" fmla="*/ 0 h 2"/>
              <a:gd name="txR" fmla="*/ 2 w 2"/>
              <a:gd name="txB" fmla="*/ 2 h 2"/>
            </a:gdLst>
            <a:ahLst/>
            <a:cxnLst>
              <a:cxn ang="0">
                <a:pos x="2147483647" y="2147483647"/>
              </a:cxn>
              <a:cxn ang="0">
                <a:pos x="2147483647" y="0"/>
              </a:cxn>
              <a:cxn ang="0">
                <a:pos x="2147483647" y="2147483647"/>
              </a:cxn>
            </a:cxnLst>
            <a:rect l="txL" t="txT" r="txR" b="txB"/>
            <a:pathLst>
              <a:path w="2" h="2">
                <a:moveTo>
                  <a:pt x="1" y="2"/>
                </a:moveTo>
                <a:cubicBezTo>
                  <a:pt x="2" y="2"/>
                  <a:pt x="2"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28737" name="Freeform 188"/>
          <p:cNvSpPr/>
          <p:nvPr/>
        </p:nvSpPr>
        <p:spPr>
          <a:xfrm>
            <a:off x="2379663" y="441325"/>
            <a:ext cx="1141412" cy="14288"/>
          </a:xfrm>
          <a:custGeom>
            <a:avLst/>
            <a:gdLst>
              <a:gd name="txL" fmla="*/ 0 w 148"/>
              <a:gd name="txT" fmla="*/ 0 h 2"/>
              <a:gd name="txR" fmla="*/ 148 w 148"/>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48" h="2">
                <a:moveTo>
                  <a:pt x="1" y="2"/>
                </a:moveTo>
                <a:cubicBezTo>
                  <a:pt x="49" y="2"/>
                  <a:pt x="98" y="2"/>
                  <a:pt x="146" y="2"/>
                </a:cubicBezTo>
                <a:cubicBezTo>
                  <a:pt x="148" y="2"/>
                  <a:pt x="148" y="0"/>
                  <a:pt x="146" y="0"/>
                </a:cubicBezTo>
                <a:cubicBezTo>
                  <a:pt x="98" y="0"/>
                  <a:pt x="49"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28738" name="Freeform 189"/>
          <p:cNvSpPr/>
          <p:nvPr/>
        </p:nvSpPr>
        <p:spPr>
          <a:xfrm>
            <a:off x="2325688" y="733425"/>
            <a:ext cx="401637" cy="100013"/>
          </a:xfrm>
          <a:custGeom>
            <a:avLst/>
            <a:gdLst>
              <a:gd name="txL" fmla="*/ 0 w 52"/>
              <a:gd name="txT" fmla="*/ 0 h 13"/>
              <a:gd name="txR" fmla="*/ 52 w 52"/>
              <a:gd name="txB" fmla="*/ 13 h 1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2" h="13">
                <a:moveTo>
                  <a:pt x="33" y="11"/>
                </a:moveTo>
                <a:cubicBezTo>
                  <a:pt x="23" y="11"/>
                  <a:pt x="14" y="10"/>
                  <a:pt x="4" y="11"/>
                </a:cubicBezTo>
                <a:cubicBezTo>
                  <a:pt x="4" y="11"/>
                  <a:pt x="3" y="11"/>
                  <a:pt x="2" y="11"/>
                </a:cubicBezTo>
                <a:cubicBezTo>
                  <a:pt x="0" y="11"/>
                  <a:pt x="2" y="12"/>
                  <a:pt x="2" y="12"/>
                </a:cubicBezTo>
                <a:cubicBezTo>
                  <a:pt x="3" y="12"/>
                  <a:pt x="5" y="11"/>
                  <a:pt x="7" y="10"/>
                </a:cubicBezTo>
                <a:cubicBezTo>
                  <a:pt x="11" y="8"/>
                  <a:pt x="15" y="4"/>
                  <a:pt x="19" y="3"/>
                </a:cubicBezTo>
                <a:cubicBezTo>
                  <a:pt x="28" y="1"/>
                  <a:pt x="39" y="5"/>
                  <a:pt x="48" y="3"/>
                </a:cubicBezTo>
                <a:cubicBezTo>
                  <a:pt x="49" y="3"/>
                  <a:pt x="50" y="3"/>
                  <a:pt x="50" y="3"/>
                </a:cubicBezTo>
                <a:cubicBezTo>
                  <a:pt x="51" y="3"/>
                  <a:pt x="50" y="2"/>
                  <a:pt x="50" y="2"/>
                </a:cubicBezTo>
                <a:cubicBezTo>
                  <a:pt x="48" y="2"/>
                  <a:pt x="46" y="4"/>
                  <a:pt x="45" y="5"/>
                </a:cubicBezTo>
                <a:cubicBezTo>
                  <a:pt x="41" y="7"/>
                  <a:pt x="36" y="9"/>
                  <a:pt x="32" y="11"/>
                </a:cubicBezTo>
                <a:cubicBezTo>
                  <a:pt x="31" y="12"/>
                  <a:pt x="32" y="13"/>
                  <a:pt x="33" y="13"/>
                </a:cubicBezTo>
                <a:cubicBezTo>
                  <a:pt x="39" y="9"/>
                  <a:pt x="45" y="6"/>
                  <a:pt x="51" y="3"/>
                </a:cubicBezTo>
                <a:cubicBezTo>
                  <a:pt x="52" y="3"/>
                  <a:pt x="52" y="1"/>
                  <a:pt x="51" y="1"/>
                </a:cubicBezTo>
                <a:cubicBezTo>
                  <a:pt x="41" y="1"/>
                  <a:pt x="30" y="0"/>
                  <a:pt x="21" y="1"/>
                </a:cubicBezTo>
                <a:cubicBezTo>
                  <a:pt x="14" y="2"/>
                  <a:pt x="7" y="8"/>
                  <a:pt x="1" y="11"/>
                </a:cubicBezTo>
                <a:cubicBezTo>
                  <a:pt x="0" y="12"/>
                  <a:pt x="0" y="13"/>
                  <a:pt x="1" y="13"/>
                </a:cubicBezTo>
                <a:cubicBezTo>
                  <a:pt x="12" y="13"/>
                  <a:pt x="22" y="13"/>
                  <a:pt x="33" y="13"/>
                </a:cubicBezTo>
                <a:cubicBezTo>
                  <a:pt x="34" y="13"/>
                  <a:pt x="34" y="11"/>
                  <a:pt x="33" y="11"/>
                </a:cubicBezTo>
                <a:close/>
              </a:path>
            </a:pathLst>
          </a:custGeom>
          <a:solidFill>
            <a:srgbClr val="FFFFFF">
              <a:alpha val="100000"/>
            </a:srgbClr>
          </a:solidFill>
          <a:ln w="9525">
            <a:noFill/>
          </a:ln>
        </p:spPr>
        <p:txBody>
          <a:bodyPr/>
          <a:p>
            <a:endParaRPr lang="zh-CN" altLang="en-US"/>
          </a:p>
        </p:txBody>
      </p:sp>
      <p:sp>
        <p:nvSpPr>
          <p:cNvPr id="28739" name="Freeform 190"/>
          <p:cNvSpPr/>
          <p:nvPr/>
        </p:nvSpPr>
        <p:spPr>
          <a:xfrm>
            <a:off x="3051175" y="873125"/>
            <a:ext cx="15875" cy="100013"/>
          </a:xfrm>
          <a:custGeom>
            <a:avLst/>
            <a:gdLst>
              <a:gd name="txL" fmla="*/ 0 w 2"/>
              <a:gd name="txT" fmla="*/ 0 h 13"/>
              <a:gd name="txR" fmla="*/ 2 w 2"/>
              <a:gd name="txB" fmla="*/ 13 h 13"/>
            </a:gdLst>
            <a:ahLst/>
            <a:cxnLst>
              <a:cxn ang="0">
                <a:pos x="0" y="0"/>
              </a:cxn>
              <a:cxn ang="0">
                <a:pos x="2147483647" y="2147483647"/>
              </a:cxn>
              <a:cxn ang="0">
                <a:pos x="2147483647" y="2147483647"/>
              </a:cxn>
              <a:cxn ang="0">
                <a:pos x="2147483647" y="0"/>
              </a:cxn>
              <a:cxn ang="0">
                <a:pos x="0" y="0"/>
              </a:cxn>
            </a:cxnLst>
            <a:rect l="txL" t="txT" r="txR" b="txB"/>
            <a:pathLst>
              <a:path w="2" h="13">
                <a:moveTo>
                  <a:pt x="0" y="0"/>
                </a:moveTo>
                <a:cubicBezTo>
                  <a:pt x="0" y="5"/>
                  <a:pt x="0" y="9"/>
                  <a:pt x="1" y="13"/>
                </a:cubicBezTo>
                <a:cubicBezTo>
                  <a:pt x="1" y="13"/>
                  <a:pt x="2" y="13"/>
                  <a:pt x="2" y="13"/>
                </a:cubicBezTo>
                <a:cubicBezTo>
                  <a:pt x="1" y="9"/>
                  <a:pt x="1" y="5"/>
                  <a:pt x="1" y="0"/>
                </a:cubicBezTo>
                <a:cubicBezTo>
                  <a:pt x="1" y="0"/>
                  <a:pt x="0" y="0"/>
                  <a:pt x="0" y="0"/>
                </a:cubicBezTo>
                <a:close/>
              </a:path>
            </a:pathLst>
          </a:custGeom>
          <a:solidFill>
            <a:srgbClr val="FFFFFF">
              <a:alpha val="100000"/>
            </a:srgbClr>
          </a:solidFill>
          <a:ln w="9525">
            <a:noFill/>
          </a:ln>
        </p:spPr>
        <p:txBody>
          <a:bodyPr/>
          <a:p>
            <a:endParaRPr lang="zh-CN" altLang="en-US"/>
          </a:p>
        </p:txBody>
      </p:sp>
      <p:sp>
        <p:nvSpPr>
          <p:cNvPr id="28740" name="Freeform 191"/>
          <p:cNvSpPr/>
          <p:nvPr/>
        </p:nvSpPr>
        <p:spPr>
          <a:xfrm>
            <a:off x="3560763" y="525463"/>
            <a:ext cx="76200" cy="46037"/>
          </a:xfrm>
          <a:custGeom>
            <a:avLst/>
            <a:gdLst>
              <a:gd name="txL" fmla="*/ 0 w 10"/>
              <a:gd name="txT" fmla="*/ 0 h 6"/>
              <a:gd name="txR" fmla="*/ 10 w 10"/>
              <a:gd name="txB" fmla="*/ 6 h 6"/>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0" y="0"/>
              </a:cxn>
              <a:cxn ang="0">
                <a:pos x="0" y="2147483647"/>
              </a:cxn>
            </a:cxnLst>
            <a:rect l="txL" t="txT" r="txR" b="txB"/>
            <a:pathLst>
              <a:path w="10" h="6">
                <a:moveTo>
                  <a:pt x="0" y="1"/>
                </a:moveTo>
                <a:cubicBezTo>
                  <a:pt x="2" y="1"/>
                  <a:pt x="4" y="1"/>
                  <a:pt x="6" y="1"/>
                </a:cubicBezTo>
                <a:cubicBezTo>
                  <a:pt x="7" y="1"/>
                  <a:pt x="8" y="1"/>
                  <a:pt x="8" y="1"/>
                </a:cubicBezTo>
                <a:cubicBezTo>
                  <a:pt x="9" y="2"/>
                  <a:pt x="8" y="3"/>
                  <a:pt x="8" y="3"/>
                </a:cubicBezTo>
                <a:cubicBezTo>
                  <a:pt x="9" y="4"/>
                  <a:pt x="9" y="5"/>
                  <a:pt x="9" y="6"/>
                </a:cubicBezTo>
                <a:cubicBezTo>
                  <a:pt x="9" y="6"/>
                  <a:pt x="9" y="6"/>
                  <a:pt x="9" y="6"/>
                </a:cubicBezTo>
                <a:cubicBezTo>
                  <a:pt x="10" y="5"/>
                  <a:pt x="10" y="3"/>
                  <a:pt x="9" y="2"/>
                </a:cubicBezTo>
                <a:cubicBezTo>
                  <a:pt x="9" y="2"/>
                  <a:pt x="9" y="1"/>
                  <a:pt x="9" y="1"/>
                </a:cubicBezTo>
                <a:cubicBezTo>
                  <a:pt x="8" y="0"/>
                  <a:pt x="6" y="0"/>
                  <a:pt x="5" y="0"/>
                </a:cubicBezTo>
                <a:cubicBezTo>
                  <a:pt x="4" y="0"/>
                  <a:pt x="2" y="0"/>
                  <a:pt x="0" y="0"/>
                </a:cubicBezTo>
                <a:cubicBezTo>
                  <a:pt x="0" y="0"/>
                  <a:pt x="0" y="1"/>
                  <a:pt x="0" y="1"/>
                </a:cubicBezTo>
                <a:close/>
              </a:path>
            </a:pathLst>
          </a:custGeom>
          <a:solidFill>
            <a:srgbClr val="FFFFFF">
              <a:alpha val="100000"/>
            </a:srgbClr>
          </a:solidFill>
          <a:ln w="9525">
            <a:noFill/>
          </a:ln>
        </p:spPr>
        <p:txBody>
          <a:bodyPr/>
          <a:p>
            <a:endParaRPr lang="zh-CN" altLang="en-US"/>
          </a:p>
        </p:txBody>
      </p:sp>
      <p:sp>
        <p:nvSpPr>
          <p:cNvPr id="28741" name="Freeform 195"/>
          <p:cNvSpPr>
            <a:spLocks noEditPoints="1"/>
          </p:cNvSpPr>
          <p:nvPr/>
        </p:nvSpPr>
        <p:spPr>
          <a:xfrm>
            <a:off x="120650" y="1781175"/>
            <a:ext cx="987425" cy="1025525"/>
          </a:xfrm>
          <a:custGeom>
            <a:avLst/>
            <a:gdLst>
              <a:gd name="txL" fmla="*/ 0 w 128"/>
              <a:gd name="txT" fmla="*/ 0 h 133"/>
              <a:gd name="txR" fmla="*/ 128 w 128"/>
              <a:gd name="txB" fmla="*/ 133 h 13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8" h="133">
                <a:moveTo>
                  <a:pt x="108" y="32"/>
                </a:moveTo>
                <a:cubicBezTo>
                  <a:pt x="107" y="32"/>
                  <a:pt x="107" y="31"/>
                  <a:pt x="107" y="31"/>
                </a:cubicBezTo>
                <a:cubicBezTo>
                  <a:pt x="108" y="30"/>
                  <a:pt x="108" y="29"/>
                  <a:pt x="109" y="28"/>
                </a:cubicBezTo>
                <a:cubicBezTo>
                  <a:pt x="111" y="29"/>
                  <a:pt x="112" y="30"/>
                  <a:pt x="114" y="31"/>
                </a:cubicBezTo>
                <a:cubicBezTo>
                  <a:pt x="114" y="31"/>
                  <a:pt x="115" y="31"/>
                  <a:pt x="115" y="30"/>
                </a:cubicBezTo>
                <a:cubicBezTo>
                  <a:pt x="81" y="0"/>
                  <a:pt x="21" y="28"/>
                  <a:pt x="28" y="74"/>
                </a:cubicBezTo>
                <a:cubicBezTo>
                  <a:pt x="30" y="84"/>
                  <a:pt x="35" y="94"/>
                  <a:pt x="42" y="101"/>
                </a:cubicBezTo>
                <a:cubicBezTo>
                  <a:pt x="43" y="101"/>
                  <a:pt x="45" y="103"/>
                  <a:pt x="47" y="105"/>
                </a:cubicBezTo>
                <a:cubicBezTo>
                  <a:pt x="47" y="105"/>
                  <a:pt x="47" y="105"/>
                  <a:pt x="47" y="105"/>
                </a:cubicBezTo>
                <a:cubicBezTo>
                  <a:pt x="47" y="105"/>
                  <a:pt x="47" y="105"/>
                  <a:pt x="47" y="105"/>
                </a:cubicBezTo>
                <a:cubicBezTo>
                  <a:pt x="50" y="108"/>
                  <a:pt x="52" y="111"/>
                  <a:pt x="46" y="111"/>
                </a:cubicBezTo>
                <a:cubicBezTo>
                  <a:pt x="44" y="112"/>
                  <a:pt x="37" y="104"/>
                  <a:pt x="35" y="102"/>
                </a:cubicBezTo>
                <a:cubicBezTo>
                  <a:pt x="34" y="101"/>
                  <a:pt x="33" y="99"/>
                  <a:pt x="32" y="98"/>
                </a:cubicBezTo>
                <a:cubicBezTo>
                  <a:pt x="32" y="98"/>
                  <a:pt x="32" y="97"/>
                  <a:pt x="32" y="97"/>
                </a:cubicBezTo>
                <a:cubicBezTo>
                  <a:pt x="29" y="93"/>
                  <a:pt x="27" y="88"/>
                  <a:pt x="25" y="83"/>
                </a:cubicBezTo>
                <a:cubicBezTo>
                  <a:pt x="18" y="59"/>
                  <a:pt x="30" y="33"/>
                  <a:pt x="52" y="21"/>
                </a:cubicBezTo>
                <a:cubicBezTo>
                  <a:pt x="61" y="16"/>
                  <a:pt x="73" y="12"/>
                  <a:pt x="84" y="13"/>
                </a:cubicBezTo>
                <a:cubicBezTo>
                  <a:pt x="84" y="13"/>
                  <a:pt x="124" y="22"/>
                  <a:pt x="117" y="29"/>
                </a:cubicBezTo>
                <a:cubicBezTo>
                  <a:pt x="116" y="30"/>
                  <a:pt x="117" y="32"/>
                  <a:pt x="118" y="31"/>
                </a:cubicBezTo>
                <a:cubicBezTo>
                  <a:pt x="119" y="30"/>
                  <a:pt x="121" y="28"/>
                  <a:pt x="122" y="27"/>
                </a:cubicBezTo>
                <a:cubicBezTo>
                  <a:pt x="122" y="27"/>
                  <a:pt x="122" y="26"/>
                  <a:pt x="122" y="26"/>
                </a:cubicBezTo>
                <a:cubicBezTo>
                  <a:pt x="106" y="16"/>
                  <a:pt x="91" y="8"/>
                  <a:pt x="72" y="12"/>
                </a:cubicBezTo>
                <a:cubicBezTo>
                  <a:pt x="57" y="14"/>
                  <a:pt x="41" y="23"/>
                  <a:pt x="32" y="36"/>
                </a:cubicBezTo>
                <a:cubicBezTo>
                  <a:pt x="18" y="56"/>
                  <a:pt x="19" y="80"/>
                  <a:pt x="31" y="98"/>
                </a:cubicBezTo>
                <a:cubicBezTo>
                  <a:pt x="26" y="101"/>
                  <a:pt x="20" y="100"/>
                  <a:pt x="14" y="97"/>
                </a:cubicBezTo>
                <a:cubicBezTo>
                  <a:pt x="12" y="96"/>
                  <a:pt x="9" y="92"/>
                  <a:pt x="6" y="92"/>
                </a:cubicBezTo>
                <a:cubicBezTo>
                  <a:pt x="6" y="92"/>
                  <a:pt x="5" y="92"/>
                  <a:pt x="5" y="92"/>
                </a:cubicBezTo>
                <a:cubicBezTo>
                  <a:pt x="5" y="92"/>
                  <a:pt x="5" y="93"/>
                  <a:pt x="5" y="93"/>
                </a:cubicBezTo>
                <a:cubicBezTo>
                  <a:pt x="0" y="96"/>
                  <a:pt x="4" y="102"/>
                  <a:pt x="7" y="106"/>
                </a:cubicBezTo>
                <a:cubicBezTo>
                  <a:pt x="12" y="116"/>
                  <a:pt x="19" y="125"/>
                  <a:pt x="28" y="132"/>
                </a:cubicBezTo>
                <a:cubicBezTo>
                  <a:pt x="28" y="132"/>
                  <a:pt x="28" y="132"/>
                  <a:pt x="28" y="132"/>
                </a:cubicBezTo>
                <a:cubicBezTo>
                  <a:pt x="29" y="131"/>
                  <a:pt x="30" y="131"/>
                  <a:pt x="30" y="130"/>
                </a:cubicBezTo>
                <a:cubicBezTo>
                  <a:pt x="31" y="130"/>
                  <a:pt x="31" y="130"/>
                  <a:pt x="31" y="130"/>
                </a:cubicBezTo>
                <a:cubicBezTo>
                  <a:pt x="31" y="130"/>
                  <a:pt x="32" y="130"/>
                  <a:pt x="32" y="129"/>
                </a:cubicBezTo>
                <a:cubicBezTo>
                  <a:pt x="28" y="120"/>
                  <a:pt x="26" y="110"/>
                  <a:pt x="34" y="102"/>
                </a:cubicBezTo>
                <a:cubicBezTo>
                  <a:pt x="38" y="107"/>
                  <a:pt x="43" y="112"/>
                  <a:pt x="50" y="115"/>
                </a:cubicBezTo>
                <a:cubicBezTo>
                  <a:pt x="50" y="115"/>
                  <a:pt x="50" y="115"/>
                  <a:pt x="51" y="115"/>
                </a:cubicBezTo>
                <a:cubicBezTo>
                  <a:pt x="52" y="113"/>
                  <a:pt x="54" y="111"/>
                  <a:pt x="56" y="109"/>
                </a:cubicBezTo>
                <a:cubicBezTo>
                  <a:pt x="56" y="108"/>
                  <a:pt x="56" y="108"/>
                  <a:pt x="55" y="107"/>
                </a:cubicBezTo>
                <a:cubicBezTo>
                  <a:pt x="53" y="106"/>
                  <a:pt x="51" y="105"/>
                  <a:pt x="49" y="104"/>
                </a:cubicBezTo>
                <a:cubicBezTo>
                  <a:pt x="49" y="104"/>
                  <a:pt x="49" y="103"/>
                  <a:pt x="49" y="103"/>
                </a:cubicBezTo>
                <a:cubicBezTo>
                  <a:pt x="50" y="102"/>
                  <a:pt x="51" y="101"/>
                  <a:pt x="51" y="100"/>
                </a:cubicBezTo>
                <a:cubicBezTo>
                  <a:pt x="51" y="100"/>
                  <a:pt x="51" y="100"/>
                  <a:pt x="51" y="100"/>
                </a:cubicBezTo>
                <a:cubicBezTo>
                  <a:pt x="51" y="100"/>
                  <a:pt x="52" y="100"/>
                  <a:pt x="52" y="101"/>
                </a:cubicBezTo>
                <a:cubicBezTo>
                  <a:pt x="52" y="101"/>
                  <a:pt x="52" y="101"/>
                  <a:pt x="52" y="101"/>
                </a:cubicBezTo>
                <a:cubicBezTo>
                  <a:pt x="52" y="101"/>
                  <a:pt x="52" y="101"/>
                  <a:pt x="52" y="101"/>
                </a:cubicBezTo>
                <a:cubicBezTo>
                  <a:pt x="52" y="101"/>
                  <a:pt x="53" y="101"/>
                  <a:pt x="53" y="101"/>
                </a:cubicBezTo>
                <a:cubicBezTo>
                  <a:pt x="61" y="106"/>
                  <a:pt x="70" y="108"/>
                  <a:pt x="79" y="108"/>
                </a:cubicBezTo>
                <a:cubicBezTo>
                  <a:pt x="79" y="108"/>
                  <a:pt x="79" y="108"/>
                  <a:pt x="79" y="108"/>
                </a:cubicBezTo>
                <a:cubicBezTo>
                  <a:pt x="80" y="108"/>
                  <a:pt x="80" y="108"/>
                  <a:pt x="80" y="108"/>
                </a:cubicBezTo>
                <a:cubicBezTo>
                  <a:pt x="93" y="106"/>
                  <a:pt x="106" y="100"/>
                  <a:pt x="114" y="90"/>
                </a:cubicBezTo>
                <a:cubicBezTo>
                  <a:pt x="128" y="71"/>
                  <a:pt x="125" y="47"/>
                  <a:pt x="108" y="32"/>
                </a:cubicBezTo>
                <a:close/>
                <a:moveTo>
                  <a:pt x="12" y="113"/>
                </a:moveTo>
                <a:cubicBezTo>
                  <a:pt x="10" y="110"/>
                  <a:pt x="3" y="99"/>
                  <a:pt x="5" y="95"/>
                </a:cubicBezTo>
                <a:cubicBezTo>
                  <a:pt x="5" y="95"/>
                  <a:pt x="6" y="96"/>
                  <a:pt x="6" y="96"/>
                </a:cubicBezTo>
                <a:cubicBezTo>
                  <a:pt x="8" y="103"/>
                  <a:pt x="13" y="110"/>
                  <a:pt x="18" y="115"/>
                </a:cubicBezTo>
                <a:cubicBezTo>
                  <a:pt x="21" y="120"/>
                  <a:pt x="25" y="127"/>
                  <a:pt x="30" y="130"/>
                </a:cubicBezTo>
                <a:cubicBezTo>
                  <a:pt x="24" y="133"/>
                  <a:pt x="15" y="117"/>
                  <a:pt x="12" y="113"/>
                </a:cubicBezTo>
                <a:close/>
                <a:moveTo>
                  <a:pt x="28" y="110"/>
                </a:moveTo>
                <a:cubicBezTo>
                  <a:pt x="27" y="113"/>
                  <a:pt x="27" y="115"/>
                  <a:pt x="27" y="118"/>
                </a:cubicBezTo>
                <a:cubicBezTo>
                  <a:pt x="27" y="120"/>
                  <a:pt x="29" y="124"/>
                  <a:pt x="29" y="126"/>
                </a:cubicBezTo>
                <a:cubicBezTo>
                  <a:pt x="29" y="128"/>
                  <a:pt x="30" y="127"/>
                  <a:pt x="28" y="126"/>
                </a:cubicBezTo>
                <a:cubicBezTo>
                  <a:pt x="27" y="125"/>
                  <a:pt x="26" y="124"/>
                  <a:pt x="25" y="123"/>
                </a:cubicBezTo>
                <a:cubicBezTo>
                  <a:pt x="23" y="119"/>
                  <a:pt x="20" y="116"/>
                  <a:pt x="17" y="113"/>
                </a:cubicBezTo>
                <a:cubicBezTo>
                  <a:pt x="14" y="107"/>
                  <a:pt x="10" y="102"/>
                  <a:pt x="7" y="96"/>
                </a:cubicBezTo>
                <a:cubicBezTo>
                  <a:pt x="7" y="96"/>
                  <a:pt x="7" y="96"/>
                  <a:pt x="7" y="95"/>
                </a:cubicBezTo>
                <a:cubicBezTo>
                  <a:pt x="6" y="93"/>
                  <a:pt x="6" y="93"/>
                  <a:pt x="8" y="95"/>
                </a:cubicBezTo>
                <a:cubicBezTo>
                  <a:pt x="9" y="95"/>
                  <a:pt x="10" y="96"/>
                  <a:pt x="11" y="97"/>
                </a:cubicBezTo>
                <a:cubicBezTo>
                  <a:pt x="13" y="99"/>
                  <a:pt x="16" y="100"/>
                  <a:pt x="19" y="101"/>
                </a:cubicBezTo>
                <a:cubicBezTo>
                  <a:pt x="23" y="102"/>
                  <a:pt x="28" y="102"/>
                  <a:pt x="31" y="99"/>
                </a:cubicBezTo>
                <a:cubicBezTo>
                  <a:pt x="32" y="100"/>
                  <a:pt x="33" y="101"/>
                  <a:pt x="34" y="102"/>
                </a:cubicBezTo>
                <a:cubicBezTo>
                  <a:pt x="31" y="104"/>
                  <a:pt x="29" y="107"/>
                  <a:pt x="28" y="110"/>
                </a:cubicBezTo>
                <a:close/>
                <a:moveTo>
                  <a:pt x="121" y="61"/>
                </a:moveTo>
                <a:cubicBezTo>
                  <a:pt x="119" y="57"/>
                  <a:pt x="117" y="53"/>
                  <a:pt x="115" y="50"/>
                </a:cubicBezTo>
                <a:cubicBezTo>
                  <a:pt x="114" y="45"/>
                  <a:pt x="113" y="41"/>
                  <a:pt x="110" y="37"/>
                </a:cubicBezTo>
                <a:cubicBezTo>
                  <a:pt x="116" y="44"/>
                  <a:pt x="120" y="52"/>
                  <a:pt x="121" y="61"/>
                </a:cubicBezTo>
                <a:close/>
                <a:moveTo>
                  <a:pt x="110" y="66"/>
                </a:moveTo>
                <a:cubicBezTo>
                  <a:pt x="107" y="62"/>
                  <a:pt x="105" y="59"/>
                  <a:pt x="101" y="56"/>
                </a:cubicBezTo>
                <a:cubicBezTo>
                  <a:pt x="104" y="51"/>
                  <a:pt x="105" y="47"/>
                  <a:pt x="106" y="42"/>
                </a:cubicBezTo>
                <a:cubicBezTo>
                  <a:pt x="108" y="44"/>
                  <a:pt x="111" y="47"/>
                  <a:pt x="113" y="50"/>
                </a:cubicBezTo>
                <a:cubicBezTo>
                  <a:pt x="113" y="55"/>
                  <a:pt x="112" y="60"/>
                  <a:pt x="110" y="66"/>
                </a:cubicBezTo>
                <a:close/>
                <a:moveTo>
                  <a:pt x="97" y="101"/>
                </a:moveTo>
                <a:cubicBezTo>
                  <a:pt x="93" y="99"/>
                  <a:pt x="89" y="97"/>
                  <a:pt x="85" y="95"/>
                </a:cubicBezTo>
                <a:cubicBezTo>
                  <a:pt x="90" y="92"/>
                  <a:pt x="94" y="89"/>
                  <a:pt x="99" y="85"/>
                </a:cubicBezTo>
                <a:cubicBezTo>
                  <a:pt x="102" y="88"/>
                  <a:pt x="107" y="91"/>
                  <a:pt x="109" y="92"/>
                </a:cubicBezTo>
                <a:cubicBezTo>
                  <a:pt x="106" y="95"/>
                  <a:pt x="102" y="98"/>
                  <a:pt x="97" y="101"/>
                </a:cubicBezTo>
                <a:close/>
                <a:moveTo>
                  <a:pt x="76" y="106"/>
                </a:moveTo>
                <a:cubicBezTo>
                  <a:pt x="73" y="105"/>
                  <a:pt x="70" y="103"/>
                  <a:pt x="67" y="101"/>
                </a:cubicBezTo>
                <a:cubicBezTo>
                  <a:pt x="73" y="100"/>
                  <a:pt x="78" y="98"/>
                  <a:pt x="84" y="96"/>
                </a:cubicBezTo>
                <a:cubicBezTo>
                  <a:pt x="88" y="98"/>
                  <a:pt x="92" y="99"/>
                  <a:pt x="97" y="101"/>
                </a:cubicBezTo>
                <a:cubicBezTo>
                  <a:pt x="90" y="104"/>
                  <a:pt x="83" y="106"/>
                  <a:pt x="76" y="106"/>
                </a:cubicBezTo>
                <a:close/>
                <a:moveTo>
                  <a:pt x="58" y="31"/>
                </a:moveTo>
                <a:cubicBezTo>
                  <a:pt x="63" y="33"/>
                  <a:pt x="69" y="35"/>
                  <a:pt x="74" y="37"/>
                </a:cubicBezTo>
                <a:cubicBezTo>
                  <a:pt x="68" y="41"/>
                  <a:pt x="62" y="45"/>
                  <a:pt x="57" y="51"/>
                </a:cubicBezTo>
                <a:cubicBezTo>
                  <a:pt x="53" y="48"/>
                  <a:pt x="49" y="45"/>
                  <a:pt x="45" y="42"/>
                </a:cubicBezTo>
                <a:cubicBezTo>
                  <a:pt x="49" y="38"/>
                  <a:pt x="53" y="34"/>
                  <a:pt x="58" y="31"/>
                </a:cubicBezTo>
                <a:close/>
                <a:moveTo>
                  <a:pt x="76" y="25"/>
                </a:moveTo>
                <a:cubicBezTo>
                  <a:pt x="82" y="26"/>
                  <a:pt x="86" y="28"/>
                  <a:pt x="91" y="31"/>
                </a:cubicBezTo>
                <a:cubicBezTo>
                  <a:pt x="86" y="32"/>
                  <a:pt x="80" y="34"/>
                  <a:pt x="75" y="37"/>
                </a:cubicBezTo>
                <a:cubicBezTo>
                  <a:pt x="70" y="34"/>
                  <a:pt x="65" y="32"/>
                  <a:pt x="59" y="31"/>
                </a:cubicBezTo>
                <a:cubicBezTo>
                  <a:pt x="65" y="28"/>
                  <a:pt x="70" y="26"/>
                  <a:pt x="76" y="25"/>
                </a:cubicBezTo>
                <a:close/>
                <a:moveTo>
                  <a:pt x="105" y="39"/>
                </a:moveTo>
                <a:cubicBezTo>
                  <a:pt x="104" y="38"/>
                  <a:pt x="102" y="36"/>
                  <a:pt x="100" y="35"/>
                </a:cubicBezTo>
                <a:cubicBezTo>
                  <a:pt x="102" y="34"/>
                  <a:pt x="103" y="33"/>
                  <a:pt x="105" y="32"/>
                </a:cubicBezTo>
                <a:cubicBezTo>
                  <a:pt x="105" y="32"/>
                  <a:pt x="105" y="32"/>
                  <a:pt x="105" y="32"/>
                </a:cubicBezTo>
                <a:cubicBezTo>
                  <a:pt x="105" y="32"/>
                  <a:pt x="105" y="32"/>
                  <a:pt x="105" y="32"/>
                </a:cubicBezTo>
                <a:cubicBezTo>
                  <a:pt x="105" y="35"/>
                  <a:pt x="105" y="37"/>
                  <a:pt x="105" y="39"/>
                </a:cubicBezTo>
                <a:close/>
                <a:moveTo>
                  <a:pt x="48" y="88"/>
                </a:moveTo>
                <a:cubicBezTo>
                  <a:pt x="47" y="82"/>
                  <a:pt x="47" y="77"/>
                  <a:pt x="49" y="71"/>
                </a:cubicBezTo>
                <a:cubicBezTo>
                  <a:pt x="51" y="74"/>
                  <a:pt x="54" y="77"/>
                  <a:pt x="57" y="79"/>
                </a:cubicBezTo>
                <a:cubicBezTo>
                  <a:pt x="55" y="83"/>
                  <a:pt x="53" y="87"/>
                  <a:pt x="52" y="91"/>
                </a:cubicBezTo>
                <a:cubicBezTo>
                  <a:pt x="51" y="90"/>
                  <a:pt x="49" y="89"/>
                  <a:pt x="48" y="88"/>
                </a:cubicBezTo>
                <a:close/>
                <a:moveTo>
                  <a:pt x="51" y="93"/>
                </a:moveTo>
                <a:cubicBezTo>
                  <a:pt x="51" y="94"/>
                  <a:pt x="51" y="95"/>
                  <a:pt x="51" y="96"/>
                </a:cubicBezTo>
                <a:cubicBezTo>
                  <a:pt x="50" y="95"/>
                  <a:pt x="49" y="93"/>
                  <a:pt x="49" y="91"/>
                </a:cubicBezTo>
                <a:cubicBezTo>
                  <a:pt x="49" y="92"/>
                  <a:pt x="50" y="92"/>
                  <a:pt x="51" y="93"/>
                </a:cubicBezTo>
                <a:close/>
                <a:moveTo>
                  <a:pt x="87" y="45"/>
                </a:moveTo>
                <a:cubicBezTo>
                  <a:pt x="81" y="50"/>
                  <a:pt x="75" y="55"/>
                  <a:pt x="70" y="61"/>
                </a:cubicBezTo>
                <a:cubicBezTo>
                  <a:pt x="66" y="58"/>
                  <a:pt x="62" y="54"/>
                  <a:pt x="58" y="51"/>
                </a:cubicBezTo>
                <a:cubicBezTo>
                  <a:pt x="59" y="50"/>
                  <a:pt x="60" y="49"/>
                  <a:pt x="61" y="48"/>
                </a:cubicBezTo>
                <a:cubicBezTo>
                  <a:pt x="65" y="43"/>
                  <a:pt x="69" y="40"/>
                  <a:pt x="74" y="37"/>
                </a:cubicBezTo>
                <a:cubicBezTo>
                  <a:pt x="79" y="39"/>
                  <a:pt x="83" y="42"/>
                  <a:pt x="87" y="45"/>
                </a:cubicBezTo>
                <a:close/>
                <a:moveTo>
                  <a:pt x="75" y="37"/>
                </a:moveTo>
                <a:cubicBezTo>
                  <a:pt x="81" y="34"/>
                  <a:pt x="86" y="33"/>
                  <a:pt x="92" y="32"/>
                </a:cubicBezTo>
                <a:cubicBezTo>
                  <a:pt x="94" y="33"/>
                  <a:pt x="96" y="34"/>
                  <a:pt x="98" y="36"/>
                </a:cubicBezTo>
                <a:cubicBezTo>
                  <a:pt x="95" y="38"/>
                  <a:pt x="91" y="41"/>
                  <a:pt x="87" y="44"/>
                </a:cubicBezTo>
                <a:cubicBezTo>
                  <a:pt x="83" y="42"/>
                  <a:pt x="80" y="39"/>
                  <a:pt x="75" y="37"/>
                </a:cubicBezTo>
                <a:close/>
                <a:moveTo>
                  <a:pt x="70" y="62"/>
                </a:moveTo>
                <a:cubicBezTo>
                  <a:pt x="65" y="67"/>
                  <a:pt x="61" y="72"/>
                  <a:pt x="58" y="78"/>
                </a:cubicBezTo>
                <a:cubicBezTo>
                  <a:pt x="55" y="75"/>
                  <a:pt x="52" y="72"/>
                  <a:pt x="49" y="69"/>
                </a:cubicBezTo>
                <a:cubicBezTo>
                  <a:pt x="51" y="63"/>
                  <a:pt x="54" y="57"/>
                  <a:pt x="57" y="52"/>
                </a:cubicBezTo>
                <a:cubicBezTo>
                  <a:pt x="61" y="55"/>
                  <a:pt x="66" y="59"/>
                  <a:pt x="70" y="62"/>
                </a:cubicBezTo>
                <a:close/>
                <a:moveTo>
                  <a:pt x="58" y="80"/>
                </a:moveTo>
                <a:cubicBezTo>
                  <a:pt x="62" y="83"/>
                  <a:pt x="67" y="86"/>
                  <a:pt x="72" y="89"/>
                </a:cubicBezTo>
                <a:cubicBezTo>
                  <a:pt x="68" y="92"/>
                  <a:pt x="64" y="95"/>
                  <a:pt x="60" y="97"/>
                </a:cubicBezTo>
                <a:cubicBezTo>
                  <a:pt x="57" y="95"/>
                  <a:pt x="55" y="93"/>
                  <a:pt x="53" y="92"/>
                </a:cubicBezTo>
                <a:cubicBezTo>
                  <a:pt x="54" y="88"/>
                  <a:pt x="56" y="84"/>
                  <a:pt x="58" y="80"/>
                </a:cubicBezTo>
                <a:close/>
                <a:moveTo>
                  <a:pt x="59" y="78"/>
                </a:moveTo>
                <a:cubicBezTo>
                  <a:pt x="62" y="73"/>
                  <a:pt x="66" y="67"/>
                  <a:pt x="71" y="62"/>
                </a:cubicBezTo>
                <a:cubicBezTo>
                  <a:pt x="76" y="67"/>
                  <a:pt x="82" y="71"/>
                  <a:pt x="88" y="75"/>
                </a:cubicBezTo>
                <a:cubicBezTo>
                  <a:pt x="83" y="80"/>
                  <a:pt x="78" y="84"/>
                  <a:pt x="73" y="88"/>
                </a:cubicBezTo>
                <a:cubicBezTo>
                  <a:pt x="68" y="85"/>
                  <a:pt x="64" y="82"/>
                  <a:pt x="59" y="78"/>
                </a:cubicBezTo>
                <a:close/>
                <a:moveTo>
                  <a:pt x="76" y="65"/>
                </a:moveTo>
                <a:cubicBezTo>
                  <a:pt x="74" y="64"/>
                  <a:pt x="73" y="63"/>
                  <a:pt x="71" y="62"/>
                </a:cubicBezTo>
                <a:cubicBezTo>
                  <a:pt x="76" y="56"/>
                  <a:pt x="82" y="50"/>
                  <a:pt x="88" y="45"/>
                </a:cubicBezTo>
                <a:cubicBezTo>
                  <a:pt x="92" y="49"/>
                  <a:pt x="96" y="52"/>
                  <a:pt x="100" y="56"/>
                </a:cubicBezTo>
                <a:cubicBezTo>
                  <a:pt x="97" y="63"/>
                  <a:pt x="93" y="69"/>
                  <a:pt x="88" y="75"/>
                </a:cubicBezTo>
                <a:cubicBezTo>
                  <a:pt x="84" y="71"/>
                  <a:pt x="80" y="68"/>
                  <a:pt x="76" y="65"/>
                </a:cubicBezTo>
                <a:close/>
                <a:moveTo>
                  <a:pt x="94" y="49"/>
                </a:moveTo>
                <a:cubicBezTo>
                  <a:pt x="92" y="48"/>
                  <a:pt x="90" y="46"/>
                  <a:pt x="88" y="45"/>
                </a:cubicBezTo>
                <a:cubicBezTo>
                  <a:pt x="92" y="42"/>
                  <a:pt x="95" y="39"/>
                  <a:pt x="99" y="36"/>
                </a:cubicBezTo>
                <a:cubicBezTo>
                  <a:pt x="101" y="38"/>
                  <a:pt x="103" y="39"/>
                  <a:pt x="105" y="41"/>
                </a:cubicBezTo>
                <a:cubicBezTo>
                  <a:pt x="104" y="46"/>
                  <a:pt x="103" y="51"/>
                  <a:pt x="101" y="55"/>
                </a:cubicBezTo>
                <a:cubicBezTo>
                  <a:pt x="99" y="53"/>
                  <a:pt x="96" y="51"/>
                  <a:pt x="94" y="49"/>
                </a:cubicBezTo>
                <a:close/>
                <a:moveTo>
                  <a:pt x="100" y="35"/>
                </a:moveTo>
                <a:cubicBezTo>
                  <a:pt x="98" y="33"/>
                  <a:pt x="96" y="32"/>
                  <a:pt x="95" y="31"/>
                </a:cubicBezTo>
                <a:cubicBezTo>
                  <a:pt x="97" y="31"/>
                  <a:pt x="100" y="31"/>
                  <a:pt x="103" y="31"/>
                </a:cubicBezTo>
                <a:cubicBezTo>
                  <a:pt x="103" y="31"/>
                  <a:pt x="104" y="31"/>
                  <a:pt x="104" y="32"/>
                </a:cubicBezTo>
                <a:cubicBezTo>
                  <a:pt x="103" y="32"/>
                  <a:pt x="101" y="33"/>
                  <a:pt x="100" y="35"/>
                </a:cubicBezTo>
                <a:close/>
                <a:moveTo>
                  <a:pt x="94" y="31"/>
                </a:moveTo>
                <a:cubicBezTo>
                  <a:pt x="89" y="28"/>
                  <a:pt x="85" y="26"/>
                  <a:pt x="80" y="24"/>
                </a:cubicBezTo>
                <a:cubicBezTo>
                  <a:pt x="87" y="24"/>
                  <a:pt x="95" y="26"/>
                  <a:pt x="102" y="30"/>
                </a:cubicBezTo>
                <a:cubicBezTo>
                  <a:pt x="99" y="30"/>
                  <a:pt x="97" y="30"/>
                  <a:pt x="94" y="31"/>
                </a:cubicBezTo>
                <a:close/>
                <a:moveTo>
                  <a:pt x="45" y="42"/>
                </a:moveTo>
                <a:cubicBezTo>
                  <a:pt x="49" y="46"/>
                  <a:pt x="53" y="49"/>
                  <a:pt x="57" y="52"/>
                </a:cubicBezTo>
                <a:cubicBezTo>
                  <a:pt x="53" y="57"/>
                  <a:pt x="49" y="62"/>
                  <a:pt x="47" y="68"/>
                </a:cubicBezTo>
                <a:cubicBezTo>
                  <a:pt x="44" y="65"/>
                  <a:pt x="41" y="61"/>
                  <a:pt x="38" y="58"/>
                </a:cubicBezTo>
                <a:cubicBezTo>
                  <a:pt x="39" y="53"/>
                  <a:pt x="42" y="47"/>
                  <a:pt x="45" y="42"/>
                </a:cubicBezTo>
                <a:close/>
                <a:moveTo>
                  <a:pt x="38" y="59"/>
                </a:moveTo>
                <a:cubicBezTo>
                  <a:pt x="41" y="63"/>
                  <a:pt x="44" y="66"/>
                  <a:pt x="47" y="70"/>
                </a:cubicBezTo>
                <a:cubicBezTo>
                  <a:pt x="45" y="75"/>
                  <a:pt x="45" y="80"/>
                  <a:pt x="46" y="86"/>
                </a:cubicBezTo>
                <a:cubicBezTo>
                  <a:pt x="43" y="84"/>
                  <a:pt x="41" y="82"/>
                  <a:pt x="39" y="80"/>
                </a:cubicBezTo>
                <a:cubicBezTo>
                  <a:pt x="37" y="73"/>
                  <a:pt x="37" y="66"/>
                  <a:pt x="38" y="59"/>
                </a:cubicBezTo>
                <a:close/>
                <a:moveTo>
                  <a:pt x="46" y="89"/>
                </a:moveTo>
                <a:cubicBezTo>
                  <a:pt x="47" y="92"/>
                  <a:pt x="48" y="94"/>
                  <a:pt x="49" y="97"/>
                </a:cubicBezTo>
                <a:cubicBezTo>
                  <a:pt x="44" y="92"/>
                  <a:pt x="41" y="87"/>
                  <a:pt x="39" y="81"/>
                </a:cubicBezTo>
                <a:cubicBezTo>
                  <a:pt x="41" y="84"/>
                  <a:pt x="44" y="87"/>
                  <a:pt x="46" y="89"/>
                </a:cubicBezTo>
                <a:close/>
                <a:moveTo>
                  <a:pt x="52" y="98"/>
                </a:moveTo>
                <a:cubicBezTo>
                  <a:pt x="51" y="98"/>
                  <a:pt x="51" y="98"/>
                  <a:pt x="51" y="98"/>
                </a:cubicBezTo>
                <a:cubicBezTo>
                  <a:pt x="52" y="96"/>
                  <a:pt x="52" y="95"/>
                  <a:pt x="52" y="94"/>
                </a:cubicBezTo>
                <a:cubicBezTo>
                  <a:pt x="54" y="95"/>
                  <a:pt x="56" y="96"/>
                  <a:pt x="58" y="98"/>
                </a:cubicBezTo>
                <a:cubicBezTo>
                  <a:pt x="56" y="98"/>
                  <a:pt x="55" y="99"/>
                  <a:pt x="53" y="100"/>
                </a:cubicBezTo>
                <a:cubicBezTo>
                  <a:pt x="53" y="99"/>
                  <a:pt x="52" y="99"/>
                  <a:pt x="52" y="98"/>
                </a:cubicBezTo>
                <a:cubicBezTo>
                  <a:pt x="52" y="98"/>
                  <a:pt x="52" y="98"/>
                  <a:pt x="52" y="98"/>
                </a:cubicBezTo>
                <a:close/>
                <a:moveTo>
                  <a:pt x="54" y="100"/>
                </a:moveTo>
                <a:cubicBezTo>
                  <a:pt x="55" y="99"/>
                  <a:pt x="57" y="99"/>
                  <a:pt x="59" y="98"/>
                </a:cubicBezTo>
                <a:cubicBezTo>
                  <a:pt x="60" y="99"/>
                  <a:pt x="62" y="100"/>
                  <a:pt x="64" y="101"/>
                </a:cubicBezTo>
                <a:cubicBezTo>
                  <a:pt x="61" y="101"/>
                  <a:pt x="59" y="101"/>
                  <a:pt x="56" y="101"/>
                </a:cubicBezTo>
                <a:cubicBezTo>
                  <a:pt x="55" y="101"/>
                  <a:pt x="54" y="100"/>
                  <a:pt x="54" y="100"/>
                </a:cubicBezTo>
                <a:close/>
                <a:moveTo>
                  <a:pt x="60" y="97"/>
                </a:moveTo>
                <a:cubicBezTo>
                  <a:pt x="65" y="95"/>
                  <a:pt x="69" y="93"/>
                  <a:pt x="73" y="90"/>
                </a:cubicBezTo>
                <a:cubicBezTo>
                  <a:pt x="76" y="92"/>
                  <a:pt x="80" y="94"/>
                  <a:pt x="83" y="96"/>
                </a:cubicBezTo>
                <a:cubicBezTo>
                  <a:pt x="78" y="98"/>
                  <a:pt x="73" y="100"/>
                  <a:pt x="67" y="101"/>
                </a:cubicBezTo>
                <a:cubicBezTo>
                  <a:pt x="64" y="100"/>
                  <a:pt x="62" y="98"/>
                  <a:pt x="60" y="97"/>
                </a:cubicBezTo>
                <a:close/>
                <a:moveTo>
                  <a:pt x="98" y="84"/>
                </a:moveTo>
                <a:cubicBezTo>
                  <a:pt x="94" y="89"/>
                  <a:pt x="90" y="92"/>
                  <a:pt x="85" y="95"/>
                </a:cubicBezTo>
                <a:cubicBezTo>
                  <a:pt x="81" y="93"/>
                  <a:pt x="78" y="91"/>
                  <a:pt x="74" y="89"/>
                </a:cubicBezTo>
                <a:cubicBezTo>
                  <a:pt x="79" y="85"/>
                  <a:pt x="84" y="81"/>
                  <a:pt x="88" y="76"/>
                </a:cubicBezTo>
                <a:cubicBezTo>
                  <a:pt x="89" y="77"/>
                  <a:pt x="90" y="77"/>
                  <a:pt x="91" y="78"/>
                </a:cubicBezTo>
                <a:cubicBezTo>
                  <a:pt x="92" y="79"/>
                  <a:pt x="95" y="81"/>
                  <a:pt x="98" y="84"/>
                </a:cubicBezTo>
                <a:cubicBezTo>
                  <a:pt x="98" y="84"/>
                  <a:pt x="98" y="84"/>
                  <a:pt x="98" y="84"/>
                </a:cubicBezTo>
                <a:close/>
                <a:moveTo>
                  <a:pt x="94" y="79"/>
                </a:moveTo>
                <a:cubicBezTo>
                  <a:pt x="92" y="78"/>
                  <a:pt x="91" y="76"/>
                  <a:pt x="89" y="75"/>
                </a:cubicBezTo>
                <a:cubicBezTo>
                  <a:pt x="94" y="70"/>
                  <a:pt x="98" y="64"/>
                  <a:pt x="101" y="57"/>
                </a:cubicBezTo>
                <a:cubicBezTo>
                  <a:pt x="104" y="60"/>
                  <a:pt x="107" y="64"/>
                  <a:pt x="109" y="67"/>
                </a:cubicBezTo>
                <a:cubicBezTo>
                  <a:pt x="106" y="73"/>
                  <a:pt x="103" y="79"/>
                  <a:pt x="99" y="83"/>
                </a:cubicBezTo>
                <a:cubicBezTo>
                  <a:pt x="97" y="81"/>
                  <a:pt x="95" y="80"/>
                  <a:pt x="94" y="79"/>
                </a:cubicBezTo>
                <a:close/>
                <a:moveTo>
                  <a:pt x="106" y="40"/>
                </a:moveTo>
                <a:cubicBezTo>
                  <a:pt x="106" y="38"/>
                  <a:pt x="106" y="35"/>
                  <a:pt x="106" y="33"/>
                </a:cubicBezTo>
                <a:cubicBezTo>
                  <a:pt x="110" y="37"/>
                  <a:pt x="112" y="42"/>
                  <a:pt x="113" y="47"/>
                </a:cubicBezTo>
                <a:cubicBezTo>
                  <a:pt x="111" y="44"/>
                  <a:pt x="108" y="42"/>
                  <a:pt x="106" y="40"/>
                </a:cubicBezTo>
                <a:close/>
                <a:moveTo>
                  <a:pt x="48" y="102"/>
                </a:moveTo>
                <a:cubicBezTo>
                  <a:pt x="48" y="102"/>
                  <a:pt x="48" y="103"/>
                  <a:pt x="48" y="103"/>
                </a:cubicBezTo>
                <a:cubicBezTo>
                  <a:pt x="28" y="87"/>
                  <a:pt x="24" y="60"/>
                  <a:pt x="40" y="39"/>
                </a:cubicBezTo>
                <a:cubicBezTo>
                  <a:pt x="56" y="17"/>
                  <a:pt x="86" y="13"/>
                  <a:pt x="108" y="27"/>
                </a:cubicBezTo>
                <a:cubicBezTo>
                  <a:pt x="107" y="28"/>
                  <a:pt x="107" y="29"/>
                  <a:pt x="106" y="31"/>
                </a:cubicBezTo>
                <a:cubicBezTo>
                  <a:pt x="97" y="23"/>
                  <a:pt x="86" y="21"/>
                  <a:pt x="75" y="23"/>
                </a:cubicBezTo>
                <a:cubicBezTo>
                  <a:pt x="75" y="23"/>
                  <a:pt x="75" y="23"/>
                  <a:pt x="75" y="23"/>
                </a:cubicBezTo>
                <a:cubicBezTo>
                  <a:pt x="75" y="23"/>
                  <a:pt x="75" y="23"/>
                  <a:pt x="74" y="23"/>
                </a:cubicBezTo>
                <a:cubicBezTo>
                  <a:pt x="68" y="24"/>
                  <a:pt x="62" y="27"/>
                  <a:pt x="57" y="30"/>
                </a:cubicBezTo>
                <a:cubicBezTo>
                  <a:pt x="57" y="30"/>
                  <a:pt x="57" y="30"/>
                  <a:pt x="56" y="30"/>
                </a:cubicBezTo>
                <a:cubicBezTo>
                  <a:pt x="56" y="30"/>
                  <a:pt x="56" y="30"/>
                  <a:pt x="56" y="31"/>
                </a:cubicBezTo>
                <a:cubicBezTo>
                  <a:pt x="51" y="33"/>
                  <a:pt x="47" y="37"/>
                  <a:pt x="44" y="41"/>
                </a:cubicBezTo>
                <a:cubicBezTo>
                  <a:pt x="44" y="41"/>
                  <a:pt x="44" y="41"/>
                  <a:pt x="44" y="41"/>
                </a:cubicBezTo>
                <a:cubicBezTo>
                  <a:pt x="44" y="41"/>
                  <a:pt x="44" y="41"/>
                  <a:pt x="44" y="41"/>
                </a:cubicBezTo>
                <a:cubicBezTo>
                  <a:pt x="31" y="60"/>
                  <a:pt x="31" y="85"/>
                  <a:pt x="50" y="99"/>
                </a:cubicBezTo>
                <a:cubicBezTo>
                  <a:pt x="50" y="99"/>
                  <a:pt x="50" y="100"/>
                  <a:pt x="50" y="100"/>
                </a:cubicBezTo>
                <a:cubicBezTo>
                  <a:pt x="49" y="100"/>
                  <a:pt x="48" y="101"/>
                  <a:pt x="48" y="102"/>
                </a:cubicBezTo>
                <a:close/>
                <a:moveTo>
                  <a:pt x="57" y="102"/>
                </a:moveTo>
                <a:cubicBezTo>
                  <a:pt x="57" y="102"/>
                  <a:pt x="57" y="102"/>
                  <a:pt x="57" y="102"/>
                </a:cubicBezTo>
                <a:cubicBezTo>
                  <a:pt x="60" y="102"/>
                  <a:pt x="62" y="102"/>
                  <a:pt x="65" y="102"/>
                </a:cubicBezTo>
                <a:cubicBezTo>
                  <a:pt x="68" y="103"/>
                  <a:pt x="71" y="105"/>
                  <a:pt x="75" y="106"/>
                </a:cubicBezTo>
                <a:cubicBezTo>
                  <a:pt x="69" y="106"/>
                  <a:pt x="63" y="105"/>
                  <a:pt x="57" y="102"/>
                </a:cubicBezTo>
                <a:close/>
                <a:moveTo>
                  <a:pt x="110" y="92"/>
                </a:moveTo>
                <a:cubicBezTo>
                  <a:pt x="107" y="91"/>
                  <a:pt x="103" y="87"/>
                  <a:pt x="99" y="84"/>
                </a:cubicBezTo>
                <a:cubicBezTo>
                  <a:pt x="104" y="79"/>
                  <a:pt x="108" y="74"/>
                  <a:pt x="110" y="69"/>
                </a:cubicBezTo>
                <a:cubicBezTo>
                  <a:pt x="113" y="73"/>
                  <a:pt x="115" y="77"/>
                  <a:pt x="117" y="81"/>
                </a:cubicBezTo>
                <a:cubicBezTo>
                  <a:pt x="116" y="83"/>
                  <a:pt x="115" y="84"/>
                  <a:pt x="114" y="86"/>
                </a:cubicBezTo>
                <a:cubicBezTo>
                  <a:pt x="113" y="88"/>
                  <a:pt x="111" y="90"/>
                  <a:pt x="110" y="92"/>
                </a:cubicBezTo>
                <a:close/>
                <a:moveTo>
                  <a:pt x="117" y="81"/>
                </a:moveTo>
                <a:cubicBezTo>
                  <a:pt x="116" y="76"/>
                  <a:pt x="114" y="72"/>
                  <a:pt x="111" y="68"/>
                </a:cubicBezTo>
                <a:cubicBezTo>
                  <a:pt x="113" y="63"/>
                  <a:pt x="115" y="57"/>
                  <a:pt x="115" y="52"/>
                </a:cubicBezTo>
                <a:cubicBezTo>
                  <a:pt x="117" y="56"/>
                  <a:pt x="119" y="59"/>
                  <a:pt x="121" y="63"/>
                </a:cubicBezTo>
                <a:cubicBezTo>
                  <a:pt x="121" y="69"/>
                  <a:pt x="120" y="75"/>
                  <a:pt x="117" y="81"/>
                </a:cubicBezTo>
                <a:close/>
              </a:path>
            </a:pathLst>
          </a:custGeom>
          <a:solidFill>
            <a:srgbClr val="FFFFFF">
              <a:alpha val="100000"/>
            </a:srgbClr>
          </a:solidFill>
          <a:ln w="9525">
            <a:noFill/>
          </a:ln>
        </p:spPr>
        <p:txBody>
          <a:bodyPr/>
          <a:p>
            <a:endParaRPr lang="zh-CN" altLang="en-US"/>
          </a:p>
        </p:txBody>
      </p:sp>
      <p:sp>
        <p:nvSpPr>
          <p:cNvPr id="28742" name="Freeform 217"/>
          <p:cNvSpPr/>
          <p:nvPr/>
        </p:nvSpPr>
        <p:spPr>
          <a:xfrm>
            <a:off x="1138238" y="4065588"/>
            <a:ext cx="23812" cy="53975"/>
          </a:xfrm>
          <a:custGeom>
            <a:avLst/>
            <a:gdLst>
              <a:gd name="txL" fmla="*/ 0 w 3"/>
              <a:gd name="txT" fmla="*/ 0 h 7"/>
              <a:gd name="txR" fmla="*/ 3 w 3"/>
              <a:gd name="txB" fmla="*/ 7 h 7"/>
            </a:gdLst>
            <a:ahLst/>
            <a:cxnLst>
              <a:cxn ang="0">
                <a:pos x="0" y="2147483647"/>
              </a:cxn>
              <a:cxn ang="0">
                <a:pos x="0"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3" h="7">
                <a:moveTo>
                  <a:pt x="0" y="1"/>
                </a:moveTo>
                <a:cubicBezTo>
                  <a:pt x="0" y="3"/>
                  <a:pt x="0" y="5"/>
                  <a:pt x="0" y="6"/>
                </a:cubicBezTo>
                <a:cubicBezTo>
                  <a:pt x="0" y="7"/>
                  <a:pt x="1" y="7"/>
                  <a:pt x="1" y="7"/>
                </a:cubicBezTo>
                <a:cubicBezTo>
                  <a:pt x="1" y="6"/>
                  <a:pt x="2" y="6"/>
                  <a:pt x="3" y="6"/>
                </a:cubicBezTo>
                <a:cubicBezTo>
                  <a:pt x="3" y="5"/>
                  <a:pt x="3" y="5"/>
                  <a:pt x="3" y="5"/>
                </a:cubicBezTo>
                <a:cubicBezTo>
                  <a:pt x="2" y="5"/>
                  <a:pt x="1" y="6"/>
                  <a:pt x="1" y="6"/>
                </a:cubicBezTo>
                <a:cubicBezTo>
                  <a:pt x="0" y="4"/>
                  <a:pt x="0" y="2"/>
                  <a:pt x="0" y="1"/>
                </a:cubicBezTo>
                <a:cubicBezTo>
                  <a:pt x="0" y="0"/>
                  <a:pt x="0" y="0"/>
                  <a:pt x="0" y="1"/>
                </a:cubicBezTo>
                <a:close/>
              </a:path>
            </a:pathLst>
          </a:custGeom>
          <a:solidFill>
            <a:srgbClr val="FFFFFF">
              <a:alpha val="100000"/>
            </a:srgbClr>
          </a:solidFill>
          <a:ln w="9525">
            <a:noFill/>
          </a:ln>
        </p:spPr>
        <p:txBody>
          <a:bodyPr/>
          <a:p>
            <a:endParaRPr lang="zh-CN" altLang="en-US"/>
          </a:p>
        </p:txBody>
      </p:sp>
      <p:sp>
        <p:nvSpPr>
          <p:cNvPr id="28743" name="Freeform 218"/>
          <p:cNvSpPr>
            <a:spLocks noEditPoints="1"/>
          </p:cNvSpPr>
          <p:nvPr/>
        </p:nvSpPr>
        <p:spPr>
          <a:xfrm>
            <a:off x="-103187" y="2662238"/>
            <a:ext cx="1797050" cy="1851025"/>
          </a:xfrm>
          <a:custGeom>
            <a:avLst/>
            <a:gdLst>
              <a:gd name="txL" fmla="*/ 0 w 233"/>
              <a:gd name="txT" fmla="*/ 0 h 240"/>
              <a:gd name="txR" fmla="*/ 233 w 233"/>
              <a:gd name="txB" fmla="*/ 240 h 24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33" h="240">
                <a:moveTo>
                  <a:pt x="232" y="18"/>
                </a:moveTo>
                <a:cubicBezTo>
                  <a:pt x="232" y="17"/>
                  <a:pt x="231" y="17"/>
                  <a:pt x="230" y="17"/>
                </a:cubicBezTo>
                <a:cubicBezTo>
                  <a:pt x="231" y="17"/>
                  <a:pt x="231" y="16"/>
                  <a:pt x="230" y="16"/>
                </a:cubicBezTo>
                <a:cubicBezTo>
                  <a:pt x="220" y="10"/>
                  <a:pt x="208" y="6"/>
                  <a:pt x="196" y="4"/>
                </a:cubicBezTo>
                <a:cubicBezTo>
                  <a:pt x="184" y="1"/>
                  <a:pt x="171" y="0"/>
                  <a:pt x="159" y="1"/>
                </a:cubicBezTo>
                <a:cubicBezTo>
                  <a:pt x="146" y="1"/>
                  <a:pt x="133" y="3"/>
                  <a:pt x="120" y="6"/>
                </a:cubicBezTo>
                <a:cubicBezTo>
                  <a:pt x="114" y="8"/>
                  <a:pt x="108" y="10"/>
                  <a:pt x="103" y="12"/>
                </a:cubicBezTo>
                <a:cubicBezTo>
                  <a:pt x="100" y="14"/>
                  <a:pt x="97" y="15"/>
                  <a:pt x="94" y="16"/>
                </a:cubicBezTo>
                <a:cubicBezTo>
                  <a:pt x="92" y="17"/>
                  <a:pt x="90" y="19"/>
                  <a:pt x="88" y="20"/>
                </a:cubicBezTo>
                <a:cubicBezTo>
                  <a:pt x="87" y="18"/>
                  <a:pt x="86" y="17"/>
                  <a:pt x="85" y="16"/>
                </a:cubicBezTo>
                <a:cubicBezTo>
                  <a:pt x="84" y="16"/>
                  <a:pt x="84" y="16"/>
                  <a:pt x="84" y="16"/>
                </a:cubicBezTo>
                <a:cubicBezTo>
                  <a:pt x="82" y="17"/>
                  <a:pt x="81" y="18"/>
                  <a:pt x="80" y="19"/>
                </a:cubicBezTo>
                <a:cubicBezTo>
                  <a:pt x="79" y="19"/>
                  <a:pt x="79" y="19"/>
                  <a:pt x="79" y="19"/>
                </a:cubicBezTo>
                <a:cubicBezTo>
                  <a:pt x="80" y="20"/>
                  <a:pt x="81" y="21"/>
                  <a:pt x="81" y="23"/>
                </a:cubicBezTo>
                <a:cubicBezTo>
                  <a:pt x="76" y="25"/>
                  <a:pt x="71" y="29"/>
                  <a:pt x="66" y="32"/>
                </a:cubicBezTo>
                <a:cubicBezTo>
                  <a:pt x="61" y="36"/>
                  <a:pt x="55" y="40"/>
                  <a:pt x="50" y="45"/>
                </a:cubicBezTo>
                <a:cubicBezTo>
                  <a:pt x="40" y="54"/>
                  <a:pt x="31" y="64"/>
                  <a:pt x="24" y="76"/>
                </a:cubicBezTo>
                <a:cubicBezTo>
                  <a:pt x="10" y="98"/>
                  <a:pt x="0" y="126"/>
                  <a:pt x="0" y="153"/>
                </a:cubicBezTo>
                <a:cubicBezTo>
                  <a:pt x="0" y="153"/>
                  <a:pt x="0" y="153"/>
                  <a:pt x="0" y="153"/>
                </a:cubicBezTo>
                <a:cubicBezTo>
                  <a:pt x="0" y="155"/>
                  <a:pt x="1" y="157"/>
                  <a:pt x="1" y="160"/>
                </a:cubicBezTo>
                <a:cubicBezTo>
                  <a:pt x="1" y="160"/>
                  <a:pt x="1" y="160"/>
                  <a:pt x="1" y="160"/>
                </a:cubicBezTo>
                <a:cubicBezTo>
                  <a:pt x="4" y="160"/>
                  <a:pt x="3" y="157"/>
                  <a:pt x="2" y="154"/>
                </a:cubicBezTo>
                <a:cubicBezTo>
                  <a:pt x="2" y="154"/>
                  <a:pt x="3" y="155"/>
                  <a:pt x="3" y="154"/>
                </a:cubicBezTo>
                <a:cubicBezTo>
                  <a:pt x="9" y="147"/>
                  <a:pt x="17" y="141"/>
                  <a:pt x="25" y="138"/>
                </a:cubicBezTo>
                <a:cubicBezTo>
                  <a:pt x="30" y="136"/>
                  <a:pt x="34" y="135"/>
                  <a:pt x="39" y="135"/>
                </a:cubicBezTo>
                <a:cubicBezTo>
                  <a:pt x="40" y="135"/>
                  <a:pt x="41" y="135"/>
                  <a:pt x="42" y="134"/>
                </a:cubicBezTo>
                <a:cubicBezTo>
                  <a:pt x="43" y="136"/>
                  <a:pt x="43" y="138"/>
                  <a:pt x="45" y="138"/>
                </a:cubicBezTo>
                <a:cubicBezTo>
                  <a:pt x="47" y="138"/>
                  <a:pt x="45" y="134"/>
                  <a:pt x="44" y="134"/>
                </a:cubicBezTo>
                <a:cubicBezTo>
                  <a:pt x="45" y="133"/>
                  <a:pt x="45" y="132"/>
                  <a:pt x="46" y="131"/>
                </a:cubicBezTo>
                <a:cubicBezTo>
                  <a:pt x="52" y="125"/>
                  <a:pt x="59" y="121"/>
                  <a:pt x="67" y="119"/>
                </a:cubicBezTo>
                <a:cubicBezTo>
                  <a:pt x="71" y="118"/>
                  <a:pt x="75" y="117"/>
                  <a:pt x="79" y="117"/>
                </a:cubicBezTo>
                <a:cubicBezTo>
                  <a:pt x="83" y="117"/>
                  <a:pt x="90" y="118"/>
                  <a:pt x="93" y="120"/>
                </a:cubicBezTo>
                <a:cubicBezTo>
                  <a:pt x="93" y="120"/>
                  <a:pt x="93" y="120"/>
                  <a:pt x="93" y="121"/>
                </a:cubicBezTo>
                <a:cubicBezTo>
                  <a:pt x="93" y="121"/>
                  <a:pt x="93" y="122"/>
                  <a:pt x="94" y="122"/>
                </a:cubicBezTo>
                <a:cubicBezTo>
                  <a:pt x="94" y="123"/>
                  <a:pt x="95" y="123"/>
                  <a:pt x="95" y="124"/>
                </a:cubicBezTo>
                <a:cubicBezTo>
                  <a:pt x="96" y="124"/>
                  <a:pt x="97" y="124"/>
                  <a:pt x="97" y="124"/>
                </a:cubicBezTo>
                <a:cubicBezTo>
                  <a:pt x="98" y="123"/>
                  <a:pt x="97" y="121"/>
                  <a:pt x="96" y="121"/>
                </a:cubicBezTo>
                <a:cubicBezTo>
                  <a:pt x="96" y="120"/>
                  <a:pt x="96" y="120"/>
                  <a:pt x="95" y="119"/>
                </a:cubicBezTo>
                <a:cubicBezTo>
                  <a:pt x="98" y="110"/>
                  <a:pt x="105" y="102"/>
                  <a:pt x="114" y="98"/>
                </a:cubicBezTo>
                <a:cubicBezTo>
                  <a:pt x="116" y="105"/>
                  <a:pt x="121" y="112"/>
                  <a:pt x="125" y="119"/>
                </a:cubicBezTo>
                <a:cubicBezTo>
                  <a:pt x="125" y="119"/>
                  <a:pt x="125" y="119"/>
                  <a:pt x="125" y="119"/>
                </a:cubicBezTo>
                <a:cubicBezTo>
                  <a:pt x="125" y="120"/>
                  <a:pt x="124" y="120"/>
                  <a:pt x="123" y="119"/>
                </a:cubicBezTo>
                <a:cubicBezTo>
                  <a:pt x="123" y="119"/>
                  <a:pt x="123" y="118"/>
                  <a:pt x="123" y="118"/>
                </a:cubicBezTo>
                <a:cubicBezTo>
                  <a:pt x="123" y="117"/>
                  <a:pt x="123" y="116"/>
                  <a:pt x="123" y="116"/>
                </a:cubicBezTo>
                <a:cubicBezTo>
                  <a:pt x="123" y="116"/>
                  <a:pt x="123" y="116"/>
                  <a:pt x="123" y="116"/>
                </a:cubicBezTo>
                <a:cubicBezTo>
                  <a:pt x="123" y="116"/>
                  <a:pt x="123" y="117"/>
                  <a:pt x="123" y="117"/>
                </a:cubicBezTo>
                <a:cubicBezTo>
                  <a:pt x="123" y="118"/>
                  <a:pt x="123" y="118"/>
                  <a:pt x="123" y="118"/>
                </a:cubicBezTo>
                <a:cubicBezTo>
                  <a:pt x="123" y="119"/>
                  <a:pt x="123" y="120"/>
                  <a:pt x="123" y="120"/>
                </a:cubicBezTo>
                <a:cubicBezTo>
                  <a:pt x="124" y="120"/>
                  <a:pt x="125" y="120"/>
                  <a:pt x="125" y="119"/>
                </a:cubicBezTo>
                <a:cubicBezTo>
                  <a:pt x="126" y="121"/>
                  <a:pt x="126" y="122"/>
                  <a:pt x="127" y="123"/>
                </a:cubicBezTo>
                <a:cubicBezTo>
                  <a:pt x="132" y="131"/>
                  <a:pt x="136" y="139"/>
                  <a:pt x="140" y="147"/>
                </a:cubicBezTo>
                <a:cubicBezTo>
                  <a:pt x="145" y="155"/>
                  <a:pt x="149" y="162"/>
                  <a:pt x="154" y="170"/>
                </a:cubicBezTo>
                <a:cubicBezTo>
                  <a:pt x="158" y="177"/>
                  <a:pt x="163" y="184"/>
                  <a:pt x="166" y="191"/>
                </a:cubicBezTo>
                <a:cubicBezTo>
                  <a:pt x="166" y="190"/>
                  <a:pt x="165" y="190"/>
                  <a:pt x="164" y="191"/>
                </a:cubicBezTo>
                <a:cubicBezTo>
                  <a:pt x="164" y="192"/>
                  <a:pt x="164" y="192"/>
                  <a:pt x="164" y="193"/>
                </a:cubicBezTo>
                <a:cubicBezTo>
                  <a:pt x="165" y="193"/>
                  <a:pt x="165" y="193"/>
                  <a:pt x="165" y="193"/>
                </a:cubicBezTo>
                <a:cubicBezTo>
                  <a:pt x="165" y="193"/>
                  <a:pt x="166" y="192"/>
                  <a:pt x="167" y="192"/>
                </a:cubicBezTo>
                <a:cubicBezTo>
                  <a:pt x="167" y="192"/>
                  <a:pt x="167" y="191"/>
                  <a:pt x="167" y="192"/>
                </a:cubicBezTo>
                <a:cubicBezTo>
                  <a:pt x="166" y="192"/>
                  <a:pt x="165" y="192"/>
                  <a:pt x="165" y="193"/>
                </a:cubicBezTo>
                <a:cubicBezTo>
                  <a:pt x="164" y="192"/>
                  <a:pt x="164" y="192"/>
                  <a:pt x="165" y="191"/>
                </a:cubicBezTo>
                <a:cubicBezTo>
                  <a:pt x="165" y="191"/>
                  <a:pt x="166" y="191"/>
                  <a:pt x="166" y="191"/>
                </a:cubicBezTo>
                <a:cubicBezTo>
                  <a:pt x="166" y="191"/>
                  <a:pt x="167" y="191"/>
                  <a:pt x="167" y="191"/>
                </a:cubicBezTo>
                <a:cubicBezTo>
                  <a:pt x="167" y="192"/>
                  <a:pt x="168" y="193"/>
                  <a:pt x="168" y="194"/>
                </a:cubicBezTo>
                <a:cubicBezTo>
                  <a:pt x="168" y="194"/>
                  <a:pt x="167" y="195"/>
                  <a:pt x="167" y="195"/>
                </a:cubicBezTo>
                <a:cubicBezTo>
                  <a:pt x="166" y="196"/>
                  <a:pt x="166" y="196"/>
                  <a:pt x="166" y="196"/>
                </a:cubicBezTo>
                <a:cubicBezTo>
                  <a:pt x="171" y="207"/>
                  <a:pt x="178" y="219"/>
                  <a:pt x="187" y="228"/>
                </a:cubicBezTo>
                <a:cubicBezTo>
                  <a:pt x="193" y="234"/>
                  <a:pt x="203" y="240"/>
                  <a:pt x="212" y="235"/>
                </a:cubicBezTo>
                <a:cubicBezTo>
                  <a:pt x="219" y="231"/>
                  <a:pt x="224" y="220"/>
                  <a:pt x="221" y="212"/>
                </a:cubicBezTo>
                <a:cubicBezTo>
                  <a:pt x="220" y="210"/>
                  <a:pt x="218" y="208"/>
                  <a:pt x="215" y="208"/>
                </a:cubicBezTo>
                <a:cubicBezTo>
                  <a:pt x="212" y="208"/>
                  <a:pt x="210" y="211"/>
                  <a:pt x="209" y="213"/>
                </a:cubicBezTo>
                <a:cubicBezTo>
                  <a:pt x="209" y="214"/>
                  <a:pt x="209" y="214"/>
                  <a:pt x="209" y="214"/>
                </a:cubicBezTo>
                <a:cubicBezTo>
                  <a:pt x="208" y="218"/>
                  <a:pt x="207" y="224"/>
                  <a:pt x="201" y="221"/>
                </a:cubicBezTo>
                <a:cubicBezTo>
                  <a:pt x="198" y="220"/>
                  <a:pt x="196" y="217"/>
                  <a:pt x="194" y="215"/>
                </a:cubicBezTo>
                <a:cubicBezTo>
                  <a:pt x="189" y="210"/>
                  <a:pt x="184" y="205"/>
                  <a:pt x="180" y="199"/>
                </a:cubicBezTo>
                <a:cubicBezTo>
                  <a:pt x="179" y="196"/>
                  <a:pt x="177" y="191"/>
                  <a:pt x="173" y="191"/>
                </a:cubicBezTo>
                <a:cubicBezTo>
                  <a:pt x="173" y="191"/>
                  <a:pt x="173" y="191"/>
                  <a:pt x="173" y="191"/>
                </a:cubicBezTo>
                <a:cubicBezTo>
                  <a:pt x="169" y="183"/>
                  <a:pt x="164" y="175"/>
                  <a:pt x="160" y="168"/>
                </a:cubicBezTo>
                <a:cubicBezTo>
                  <a:pt x="155" y="160"/>
                  <a:pt x="150" y="152"/>
                  <a:pt x="146" y="144"/>
                </a:cubicBezTo>
                <a:cubicBezTo>
                  <a:pt x="136" y="128"/>
                  <a:pt x="127" y="112"/>
                  <a:pt x="117" y="96"/>
                </a:cubicBezTo>
                <a:cubicBezTo>
                  <a:pt x="125" y="93"/>
                  <a:pt x="134" y="92"/>
                  <a:pt x="143" y="95"/>
                </a:cubicBezTo>
                <a:cubicBezTo>
                  <a:pt x="143" y="95"/>
                  <a:pt x="143" y="95"/>
                  <a:pt x="143" y="95"/>
                </a:cubicBezTo>
                <a:cubicBezTo>
                  <a:pt x="143" y="97"/>
                  <a:pt x="145" y="98"/>
                  <a:pt x="146" y="99"/>
                </a:cubicBezTo>
                <a:cubicBezTo>
                  <a:pt x="147" y="99"/>
                  <a:pt x="147" y="99"/>
                  <a:pt x="147" y="98"/>
                </a:cubicBezTo>
                <a:cubicBezTo>
                  <a:pt x="147" y="96"/>
                  <a:pt x="146" y="95"/>
                  <a:pt x="144" y="94"/>
                </a:cubicBezTo>
                <a:cubicBezTo>
                  <a:pt x="148" y="73"/>
                  <a:pt x="166" y="56"/>
                  <a:pt x="188" y="53"/>
                </a:cubicBezTo>
                <a:cubicBezTo>
                  <a:pt x="188" y="53"/>
                  <a:pt x="188" y="53"/>
                  <a:pt x="188" y="53"/>
                </a:cubicBezTo>
                <a:cubicBezTo>
                  <a:pt x="188" y="54"/>
                  <a:pt x="189" y="54"/>
                  <a:pt x="190" y="55"/>
                </a:cubicBezTo>
                <a:cubicBezTo>
                  <a:pt x="191" y="56"/>
                  <a:pt x="192" y="56"/>
                  <a:pt x="193" y="56"/>
                </a:cubicBezTo>
                <a:cubicBezTo>
                  <a:pt x="194" y="55"/>
                  <a:pt x="193" y="54"/>
                  <a:pt x="192" y="54"/>
                </a:cubicBezTo>
                <a:cubicBezTo>
                  <a:pt x="191" y="53"/>
                  <a:pt x="190" y="52"/>
                  <a:pt x="189" y="51"/>
                </a:cubicBezTo>
                <a:cubicBezTo>
                  <a:pt x="189" y="51"/>
                  <a:pt x="189" y="51"/>
                  <a:pt x="189" y="51"/>
                </a:cubicBezTo>
                <a:cubicBezTo>
                  <a:pt x="192" y="43"/>
                  <a:pt x="197" y="35"/>
                  <a:pt x="204" y="30"/>
                </a:cubicBezTo>
                <a:cubicBezTo>
                  <a:pt x="211" y="24"/>
                  <a:pt x="219" y="21"/>
                  <a:pt x="228" y="18"/>
                </a:cubicBezTo>
                <a:cubicBezTo>
                  <a:pt x="228" y="18"/>
                  <a:pt x="228" y="18"/>
                  <a:pt x="228" y="18"/>
                </a:cubicBezTo>
                <a:cubicBezTo>
                  <a:pt x="228" y="18"/>
                  <a:pt x="229" y="19"/>
                  <a:pt x="229" y="19"/>
                </a:cubicBezTo>
                <a:cubicBezTo>
                  <a:pt x="230" y="20"/>
                  <a:pt x="231" y="20"/>
                  <a:pt x="232" y="20"/>
                </a:cubicBezTo>
                <a:cubicBezTo>
                  <a:pt x="233" y="20"/>
                  <a:pt x="233" y="18"/>
                  <a:pt x="232" y="18"/>
                </a:cubicBezTo>
                <a:close/>
                <a:moveTo>
                  <a:pt x="80" y="19"/>
                </a:moveTo>
                <a:cubicBezTo>
                  <a:pt x="82" y="19"/>
                  <a:pt x="83" y="18"/>
                  <a:pt x="84" y="17"/>
                </a:cubicBezTo>
                <a:cubicBezTo>
                  <a:pt x="85" y="18"/>
                  <a:pt x="86" y="19"/>
                  <a:pt x="87" y="20"/>
                </a:cubicBezTo>
                <a:cubicBezTo>
                  <a:pt x="86" y="21"/>
                  <a:pt x="86" y="21"/>
                  <a:pt x="85" y="21"/>
                </a:cubicBezTo>
                <a:cubicBezTo>
                  <a:pt x="85" y="21"/>
                  <a:pt x="84" y="21"/>
                  <a:pt x="84" y="21"/>
                </a:cubicBezTo>
                <a:cubicBezTo>
                  <a:pt x="84" y="22"/>
                  <a:pt x="83" y="22"/>
                  <a:pt x="82" y="22"/>
                </a:cubicBezTo>
                <a:cubicBezTo>
                  <a:pt x="82" y="21"/>
                  <a:pt x="81" y="20"/>
                  <a:pt x="80" y="19"/>
                </a:cubicBezTo>
                <a:close/>
                <a:moveTo>
                  <a:pt x="87" y="21"/>
                </a:moveTo>
                <a:cubicBezTo>
                  <a:pt x="87" y="21"/>
                  <a:pt x="87" y="21"/>
                  <a:pt x="87" y="21"/>
                </a:cubicBezTo>
                <a:cubicBezTo>
                  <a:pt x="87" y="21"/>
                  <a:pt x="87" y="21"/>
                  <a:pt x="87" y="21"/>
                </a:cubicBezTo>
                <a:cubicBezTo>
                  <a:pt x="87" y="21"/>
                  <a:pt x="87" y="21"/>
                  <a:pt x="87" y="21"/>
                </a:cubicBezTo>
                <a:close/>
                <a:moveTo>
                  <a:pt x="2" y="156"/>
                </a:moveTo>
                <a:cubicBezTo>
                  <a:pt x="2" y="156"/>
                  <a:pt x="3" y="157"/>
                  <a:pt x="3" y="157"/>
                </a:cubicBezTo>
                <a:cubicBezTo>
                  <a:pt x="3" y="158"/>
                  <a:pt x="3" y="158"/>
                  <a:pt x="3" y="158"/>
                </a:cubicBezTo>
                <a:cubicBezTo>
                  <a:pt x="2" y="159"/>
                  <a:pt x="2" y="159"/>
                  <a:pt x="2" y="159"/>
                </a:cubicBezTo>
                <a:cubicBezTo>
                  <a:pt x="1" y="158"/>
                  <a:pt x="1" y="157"/>
                  <a:pt x="1" y="156"/>
                </a:cubicBezTo>
                <a:cubicBezTo>
                  <a:pt x="1" y="155"/>
                  <a:pt x="1" y="154"/>
                  <a:pt x="1" y="153"/>
                </a:cubicBezTo>
                <a:cubicBezTo>
                  <a:pt x="1" y="153"/>
                  <a:pt x="1" y="153"/>
                  <a:pt x="1" y="153"/>
                </a:cubicBezTo>
                <a:cubicBezTo>
                  <a:pt x="1" y="154"/>
                  <a:pt x="2" y="155"/>
                  <a:pt x="2" y="156"/>
                </a:cubicBezTo>
                <a:close/>
                <a:moveTo>
                  <a:pt x="45" y="136"/>
                </a:moveTo>
                <a:cubicBezTo>
                  <a:pt x="45" y="136"/>
                  <a:pt x="45" y="136"/>
                  <a:pt x="45" y="136"/>
                </a:cubicBezTo>
                <a:cubicBezTo>
                  <a:pt x="45" y="137"/>
                  <a:pt x="45" y="137"/>
                  <a:pt x="45" y="137"/>
                </a:cubicBezTo>
                <a:cubicBezTo>
                  <a:pt x="44" y="137"/>
                  <a:pt x="44" y="137"/>
                  <a:pt x="44" y="137"/>
                </a:cubicBezTo>
                <a:cubicBezTo>
                  <a:pt x="43" y="136"/>
                  <a:pt x="43" y="135"/>
                  <a:pt x="43" y="134"/>
                </a:cubicBezTo>
                <a:cubicBezTo>
                  <a:pt x="43" y="134"/>
                  <a:pt x="43" y="134"/>
                  <a:pt x="44" y="134"/>
                </a:cubicBezTo>
                <a:cubicBezTo>
                  <a:pt x="44" y="134"/>
                  <a:pt x="44" y="135"/>
                  <a:pt x="45" y="136"/>
                </a:cubicBezTo>
                <a:close/>
                <a:moveTo>
                  <a:pt x="36" y="134"/>
                </a:moveTo>
                <a:cubicBezTo>
                  <a:pt x="32" y="134"/>
                  <a:pt x="27" y="136"/>
                  <a:pt x="23" y="137"/>
                </a:cubicBezTo>
                <a:cubicBezTo>
                  <a:pt x="15" y="141"/>
                  <a:pt x="8" y="146"/>
                  <a:pt x="2" y="153"/>
                </a:cubicBezTo>
                <a:cubicBezTo>
                  <a:pt x="2" y="153"/>
                  <a:pt x="2" y="154"/>
                  <a:pt x="2" y="154"/>
                </a:cubicBezTo>
                <a:cubicBezTo>
                  <a:pt x="1" y="153"/>
                  <a:pt x="1" y="153"/>
                  <a:pt x="1" y="152"/>
                </a:cubicBezTo>
                <a:cubicBezTo>
                  <a:pt x="1" y="152"/>
                  <a:pt x="1" y="152"/>
                  <a:pt x="1" y="152"/>
                </a:cubicBezTo>
                <a:cubicBezTo>
                  <a:pt x="3" y="125"/>
                  <a:pt x="10" y="100"/>
                  <a:pt x="25" y="77"/>
                </a:cubicBezTo>
                <a:cubicBezTo>
                  <a:pt x="32" y="65"/>
                  <a:pt x="42" y="54"/>
                  <a:pt x="52" y="45"/>
                </a:cubicBezTo>
                <a:cubicBezTo>
                  <a:pt x="57" y="40"/>
                  <a:pt x="62" y="36"/>
                  <a:pt x="67" y="33"/>
                </a:cubicBezTo>
                <a:cubicBezTo>
                  <a:pt x="72" y="30"/>
                  <a:pt x="77" y="27"/>
                  <a:pt x="81" y="25"/>
                </a:cubicBezTo>
                <a:cubicBezTo>
                  <a:pt x="74" y="32"/>
                  <a:pt x="69" y="41"/>
                  <a:pt x="64" y="49"/>
                </a:cubicBezTo>
                <a:cubicBezTo>
                  <a:pt x="59" y="58"/>
                  <a:pt x="55" y="68"/>
                  <a:pt x="51" y="78"/>
                </a:cubicBezTo>
                <a:cubicBezTo>
                  <a:pt x="47" y="89"/>
                  <a:pt x="45" y="99"/>
                  <a:pt x="43" y="110"/>
                </a:cubicBezTo>
                <a:cubicBezTo>
                  <a:pt x="42" y="116"/>
                  <a:pt x="42" y="122"/>
                  <a:pt x="42" y="127"/>
                </a:cubicBezTo>
                <a:cubicBezTo>
                  <a:pt x="42" y="129"/>
                  <a:pt x="42" y="131"/>
                  <a:pt x="43" y="132"/>
                </a:cubicBezTo>
                <a:cubicBezTo>
                  <a:pt x="41" y="133"/>
                  <a:pt x="39" y="133"/>
                  <a:pt x="36" y="134"/>
                </a:cubicBezTo>
                <a:close/>
                <a:moveTo>
                  <a:pt x="96" y="122"/>
                </a:moveTo>
                <a:cubicBezTo>
                  <a:pt x="96" y="122"/>
                  <a:pt x="97" y="123"/>
                  <a:pt x="97" y="123"/>
                </a:cubicBezTo>
                <a:cubicBezTo>
                  <a:pt x="96" y="123"/>
                  <a:pt x="96" y="123"/>
                  <a:pt x="96" y="123"/>
                </a:cubicBezTo>
                <a:cubicBezTo>
                  <a:pt x="95" y="123"/>
                  <a:pt x="95" y="123"/>
                  <a:pt x="95" y="122"/>
                </a:cubicBezTo>
                <a:cubicBezTo>
                  <a:pt x="94" y="122"/>
                  <a:pt x="94" y="121"/>
                  <a:pt x="93" y="120"/>
                </a:cubicBezTo>
                <a:cubicBezTo>
                  <a:pt x="94" y="120"/>
                  <a:pt x="94" y="120"/>
                  <a:pt x="94" y="119"/>
                </a:cubicBezTo>
                <a:cubicBezTo>
                  <a:pt x="94" y="119"/>
                  <a:pt x="94" y="119"/>
                  <a:pt x="95" y="120"/>
                </a:cubicBezTo>
                <a:cubicBezTo>
                  <a:pt x="95" y="120"/>
                  <a:pt x="95" y="120"/>
                  <a:pt x="95" y="120"/>
                </a:cubicBezTo>
                <a:cubicBezTo>
                  <a:pt x="95" y="120"/>
                  <a:pt x="95" y="120"/>
                  <a:pt x="95" y="120"/>
                </a:cubicBezTo>
                <a:cubicBezTo>
                  <a:pt x="96" y="120"/>
                  <a:pt x="96" y="121"/>
                  <a:pt x="96" y="122"/>
                </a:cubicBezTo>
                <a:close/>
                <a:moveTo>
                  <a:pt x="176" y="196"/>
                </a:moveTo>
                <a:cubicBezTo>
                  <a:pt x="178" y="198"/>
                  <a:pt x="180" y="201"/>
                  <a:pt x="182" y="204"/>
                </a:cubicBezTo>
                <a:cubicBezTo>
                  <a:pt x="185" y="209"/>
                  <a:pt x="189" y="214"/>
                  <a:pt x="194" y="218"/>
                </a:cubicBezTo>
                <a:cubicBezTo>
                  <a:pt x="197" y="220"/>
                  <a:pt x="201" y="225"/>
                  <a:pt x="205" y="224"/>
                </a:cubicBezTo>
                <a:cubicBezTo>
                  <a:pt x="209" y="223"/>
                  <a:pt x="210" y="218"/>
                  <a:pt x="210" y="214"/>
                </a:cubicBezTo>
                <a:cubicBezTo>
                  <a:pt x="210" y="214"/>
                  <a:pt x="210" y="214"/>
                  <a:pt x="210" y="214"/>
                </a:cubicBezTo>
                <a:cubicBezTo>
                  <a:pt x="210" y="214"/>
                  <a:pt x="211" y="214"/>
                  <a:pt x="210" y="214"/>
                </a:cubicBezTo>
                <a:cubicBezTo>
                  <a:pt x="210" y="211"/>
                  <a:pt x="212" y="209"/>
                  <a:pt x="215" y="209"/>
                </a:cubicBezTo>
                <a:cubicBezTo>
                  <a:pt x="218" y="209"/>
                  <a:pt x="219" y="212"/>
                  <a:pt x="220" y="215"/>
                </a:cubicBezTo>
                <a:cubicBezTo>
                  <a:pt x="221" y="218"/>
                  <a:pt x="220" y="222"/>
                  <a:pt x="218" y="225"/>
                </a:cubicBezTo>
                <a:cubicBezTo>
                  <a:pt x="215" y="233"/>
                  <a:pt x="207" y="237"/>
                  <a:pt x="198" y="234"/>
                </a:cubicBezTo>
                <a:cubicBezTo>
                  <a:pt x="191" y="232"/>
                  <a:pt x="186" y="226"/>
                  <a:pt x="182" y="220"/>
                </a:cubicBezTo>
                <a:cubicBezTo>
                  <a:pt x="178" y="214"/>
                  <a:pt x="174" y="208"/>
                  <a:pt x="171" y="202"/>
                </a:cubicBezTo>
                <a:cubicBezTo>
                  <a:pt x="171" y="202"/>
                  <a:pt x="171" y="201"/>
                  <a:pt x="170" y="201"/>
                </a:cubicBezTo>
                <a:cubicBezTo>
                  <a:pt x="171" y="200"/>
                  <a:pt x="173" y="199"/>
                  <a:pt x="173" y="198"/>
                </a:cubicBezTo>
                <a:cubicBezTo>
                  <a:pt x="174" y="198"/>
                  <a:pt x="175" y="198"/>
                  <a:pt x="177" y="197"/>
                </a:cubicBezTo>
                <a:cubicBezTo>
                  <a:pt x="177" y="197"/>
                  <a:pt x="177" y="197"/>
                  <a:pt x="176" y="197"/>
                </a:cubicBezTo>
                <a:cubicBezTo>
                  <a:pt x="175" y="197"/>
                  <a:pt x="174" y="197"/>
                  <a:pt x="173" y="198"/>
                </a:cubicBezTo>
                <a:cubicBezTo>
                  <a:pt x="172" y="198"/>
                  <a:pt x="172" y="199"/>
                  <a:pt x="171" y="199"/>
                </a:cubicBezTo>
                <a:cubicBezTo>
                  <a:pt x="171" y="199"/>
                  <a:pt x="171" y="200"/>
                  <a:pt x="170" y="200"/>
                </a:cubicBezTo>
                <a:cubicBezTo>
                  <a:pt x="169" y="199"/>
                  <a:pt x="168" y="197"/>
                  <a:pt x="169" y="195"/>
                </a:cubicBezTo>
                <a:cubicBezTo>
                  <a:pt x="169" y="195"/>
                  <a:pt x="169" y="195"/>
                  <a:pt x="169" y="195"/>
                </a:cubicBezTo>
                <a:cubicBezTo>
                  <a:pt x="169" y="195"/>
                  <a:pt x="170" y="195"/>
                  <a:pt x="170" y="195"/>
                </a:cubicBezTo>
                <a:cubicBezTo>
                  <a:pt x="171" y="193"/>
                  <a:pt x="175" y="194"/>
                  <a:pt x="176" y="196"/>
                </a:cubicBezTo>
                <a:close/>
                <a:moveTo>
                  <a:pt x="144" y="144"/>
                </a:moveTo>
                <a:cubicBezTo>
                  <a:pt x="149" y="151"/>
                  <a:pt x="153" y="159"/>
                  <a:pt x="158" y="167"/>
                </a:cubicBezTo>
                <a:cubicBezTo>
                  <a:pt x="163" y="175"/>
                  <a:pt x="167" y="183"/>
                  <a:pt x="172" y="191"/>
                </a:cubicBezTo>
                <a:cubicBezTo>
                  <a:pt x="171" y="191"/>
                  <a:pt x="170" y="192"/>
                  <a:pt x="169" y="193"/>
                </a:cubicBezTo>
                <a:cubicBezTo>
                  <a:pt x="164" y="186"/>
                  <a:pt x="160" y="178"/>
                  <a:pt x="156" y="171"/>
                </a:cubicBezTo>
                <a:cubicBezTo>
                  <a:pt x="151" y="163"/>
                  <a:pt x="146" y="154"/>
                  <a:pt x="141" y="145"/>
                </a:cubicBezTo>
                <a:cubicBezTo>
                  <a:pt x="137" y="137"/>
                  <a:pt x="132" y="130"/>
                  <a:pt x="128" y="122"/>
                </a:cubicBezTo>
                <a:cubicBezTo>
                  <a:pt x="127" y="121"/>
                  <a:pt x="127" y="120"/>
                  <a:pt x="127" y="120"/>
                </a:cubicBezTo>
                <a:cubicBezTo>
                  <a:pt x="127" y="119"/>
                  <a:pt x="128" y="119"/>
                  <a:pt x="128" y="119"/>
                </a:cubicBezTo>
                <a:cubicBezTo>
                  <a:pt x="128" y="119"/>
                  <a:pt x="129" y="119"/>
                  <a:pt x="129" y="118"/>
                </a:cubicBezTo>
                <a:cubicBezTo>
                  <a:pt x="129" y="118"/>
                  <a:pt x="129" y="118"/>
                  <a:pt x="129" y="118"/>
                </a:cubicBezTo>
                <a:cubicBezTo>
                  <a:pt x="129" y="118"/>
                  <a:pt x="128" y="118"/>
                  <a:pt x="128" y="119"/>
                </a:cubicBezTo>
                <a:cubicBezTo>
                  <a:pt x="127" y="119"/>
                  <a:pt x="127" y="119"/>
                  <a:pt x="127" y="119"/>
                </a:cubicBezTo>
                <a:cubicBezTo>
                  <a:pt x="127" y="119"/>
                  <a:pt x="127" y="119"/>
                  <a:pt x="127" y="119"/>
                </a:cubicBezTo>
                <a:cubicBezTo>
                  <a:pt x="123" y="112"/>
                  <a:pt x="119" y="104"/>
                  <a:pt x="114" y="97"/>
                </a:cubicBezTo>
                <a:cubicBezTo>
                  <a:pt x="115" y="97"/>
                  <a:pt x="116" y="97"/>
                  <a:pt x="117" y="96"/>
                </a:cubicBezTo>
                <a:cubicBezTo>
                  <a:pt x="126" y="112"/>
                  <a:pt x="135" y="128"/>
                  <a:pt x="144" y="144"/>
                </a:cubicBezTo>
                <a:close/>
                <a:moveTo>
                  <a:pt x="146" y="98"/>
                </a:moveTo>
                <a:cubicBezTo>
                  <a:pt x="145" y="97"/>
                  <a:pt x="144" y="96"/>
                  <a:pt x="143" y="95"/>
                </a:cubicBezTo>
                <a:cubicBezTo>
                  <a:pt x="144" y="95"/>
                  <a:pt x="144" y="95"/>
                  <a:pt x="144" y="95"/>
                </a:cubicBezTo>
                <a:cubicBezTo>
                  <a:pt x="145" y="95"/>
                  <a:pt x="147" y="96"/>
                  <a:pt x="146" y="98"/>
                </a:cubicBezTo>
                <a:close/>
                <a:moveTo>
                  <a:pt x="142" y="93"/>
                </a:moveTo>
                <a:cubicBezTo>
                  <a:pt x="123" y="87"/>
                  <a:pt x="99" y="99"/>
                  <a:pt x="95" y="119"/>
                </a:cubicBezTo>
                <a:cubicBezTo>
                  <a:pt x="94" y="119"/>
                  <a:pt x="94" y="119"/>
                  <a:pt x="94" y="118"/>
                </a:cubicBezTo>
                <a:cubicBezTo>
                  <a:pt x="93" y="118"/>
                  <a:pt x="93" y="119"/>
                  <a:pt x="93" y="119"/>
                </a:cubicBezTo>
                <a:cubicBezTo>
                  <a:pt x="93" y="119"/>
                  <a:pt x="93" y="119"/>
                  <a:pt x="93" y="119"/>
                </a:cubicBezTo>
                <a:cubicBezTo>
                  <a:pt x="93" y="119"/>
                  <a:pt x="93" y="119"/>
                  <a:pt x="93" y="119"/>
                </a:cubicBezTo>
                <a:cubicBezTo>
                  <a:pt x="91" y="119"/>
                  <a:pt x="88" y="117"/>
                  <a:pt x="86" y="117"/>
                </a:cubicBezTo>
                <a:cubicBezTo>
                  <a:pt x="84" y="117"/>
                  <a:pt x="83" y="116"/>
                  <a:pt x="81" y="116"/>
                </a:cubicBezTo>
                <a:cubicBezTo>
                  <a:pt x="77" y="116"/>
                  <a:pt x="74" y="116"/>
                  <a:pt x="70" y="117"/>
                </a:cubicBezTo>
                <a:cubicBezTo>
                  <a:pt x="62" y="118"/>
                  <a:pt x="55" y="122"/>
                  <a:pt x="49" y="127"/>
                </a:cubicBezTo>
                <a:cubicBezTo>
                  <a:pt x="48" y="128"/>
                  <a:pt x="47" y="129"/>
                  <a:pt x="46" y="130"/>
                </a:cubicBezTo>
                <a:cubicBezTo>
                  <a:pt x="45" y="131"/>
                  <a:pt x="44" y="131"/>
                  <a:pt x="43" y="132"/>
                </a:cubicBezTo>
                <a:cubicBezTo>
                  <a:pt x="41" y="128"/>
                  <a:pt x="43" y="119"/>
                  <a:pt x="43" y="116"/>
                </a:cubicBezTo>
                <a:cubicBezTo>
                  <a:pt x="44" y="111"/>
                  <a:pt x="45" y="107"/>
                  <a:pt x="46" y="102"/>
                </a:cubicBezTo>
                <a:cubicBezTo>
                  <a:pt x="48" y="92"/>
                  <a:pt x="50" y="83"/>
                  <a:pt x="54" y="74"/>
                </a:cubicBezTo>
                <a:cubicBezTo>
                  <a:pt x="57" y="65"/>
                  <a:pt x="62" y="56"/>
                  <a:pt x="67" y="47"/>
                </a:cubicBezTo>
                <a:cubicBezTo>
                  <a:pt x="72" y="39"/>
                  <a:pt x="77" y="32"/>
                  <a:pt x="83" y="25"/>
                </a:cubicBezTo>
                <a:cubicBezTo>
                  <a:pt x="83" y="25"/>
                  <a:pt x="83" y="25"/>
                  <a:pt x="83" y="24"/>
                </a:cubicBezTo>
                <a:cubicBezTo>
                  <a:pt x="83" y="24"/>
                  <a:pt x="83" y="24"/>
                  <a:pt x="83" y="24"/>
                </a:cubicBezTo>
                <a:cubicBezTo>
                  <a:pt x="83" y="24"/>
                  <a:pt x="83" y="24"/>
                  <a:pt x="84" y="24"/>
                </a:cubicBezTo>
                <a:cubicBezTo>
                  <a:pt x="84" y="23"/>
                  <a:pt x="84" y="23"/>
                  <a:pt x="84" y="23"/>
                </a:cubicBezTo>
                <a:cubicBezTo>
                  <a:pt x="84" y="23"/>
                  <a:pt x="84" y="23"/>
                  <a:pt x="85" y="22"/>
                </a:cubicBezTo>
                <a:cubicBezTo>
                  <a:pt x="85" y="22"/>
                  <a:pt x="85" y="23"/>
                  <a:pt x="85" y="23"/>
                </a:cubicBezTo>
                <a:cubicBezTo>
                  <a:pt x="81" y="28"/>
                  <a:pt x="81" y="35"/>
                  <a:pt x="81" y="42"/>
                </a:cubicBezTo>
                <a:cubicBezTo>
                  <a:pt x="81" y="51"/>
                  <a:pt x="82" y="60"/>
                  <a:pt x="83" y="69"/>
                </a:cubicBezTo>
                <a:cubicBezTo>
                  <a:pt x="84" y="86"/>
                  <a:pt x="87" y="103"/>
                  <a:pt x="94" y="119"/>
                </a:cubicBezTo>
                <a:cubicBezTo>
                  <a:pt x="95" y="119"/>
                  <a:pt x="95" y="119"/>
                  <a:pt x="95" y="118"/>
                </a:cubicBezTo>
                <a:cubicBezTo>
                  <a:pt x="88" y="103"/>
                  <a:pt x="85" y="86"/>
                  <a:pt x="84" y="69"/>
                </a:cubicBezTo>
                <a:cubicBezTo>
                  <a:pt x="83" y="61"/>
                  <a:pt x="83" y="53"/>
                  <a:pt x="83" y="45"/>
                </a:cubicBezTo>
                <a:cubicBezTo>
                  <a:pt x="82" y="38"/>
                  <a:pt x="82" y="30"/>
                  <a:pt x="85" y="24"/>
                </a:cubicBezTo>
                <a:cubicBezTo>
                  <a:pt x="85" y="24"/>
                  <a:pt x="85" y="24"/>
                  <a:pt x="85" y="24"/>
                </a:cubicBezTo>
                <a:cubicBezTo>
                  <a:pt x="111" y="41"/>
                  <a:pt x="125" y="68"/>
                  <a:pt x="143" y="91"/>
                </a:cubicBezTo>
                <a:cubicBezTo>
                  <a:pt x="143" y="92"/>
                  <a:pt x="143" y="92"/>
                  <a:pt x="142" y="93"/>
                </a:cubicBezTo>
                <a:close/>
                <a:moveTo>
                  <a:pt x="181" y="52"/>
                </a:moveTo>
                <a:cubicBezTo>
                  <a:pt x="162" y="57"/>
                  <a:pt x="148" y="72"/>
                  <a:pt x="143" y="90"/>
                </a:cubicBezTo>
                <a:cubicBezTo>
                  <a:pt x="135" y="77"/>
                  <a:pt x="125" y="64"/>
                  <a:pt x="115" y="51"/>
                </a:cubicBezTo>
                <a:cubicBezTo>
                  <a:pt x="107" y="41"/>
                  <a:pt x="98" y="30"/>
                  <a:pt x="86" y="23"/>
                </a:cubicBezTo>
                <a:cubicBezTo>
                  <a:pt x="87" y="23"/>
                  <a:pt x="88" y="22"/>
                  <a:pt x="89" y="22"/>
                </a:cubicBezTo>
                <a:cubicBezTo>
                  <a:pt x="89" y="22"/>
                  <a:pt x="89" y="22"/>
                  <a:pt x="89" y="21"/>
                </a:cubicBezTo>
                <a:cubicBezTo>
                  <a:pt x="106" y="16"/>
                  <a:pt x="126" y="22"/>
                  <a:pt x="141" y="27"/>
                </a:cubicBezTo>
                <a:cubicBezTo>
                  <a:pt x="158" y="32"/>
                  <a:pt x="173" y="40"/>
                  <a:pt x="187" y="50"/>
                </a:cubicBezTo>
                <a:cubicBezTo>
                  <a:pt x="185" y="52"/>
                  <a:pt x="183" y="52"/>
                  <a:pt x="181" y="52"/>
                </a:cubicBezTo>
                <a:close/>
                <a:moveTo>
                  <a:pt x="192" y="54"/>
                </a:moveTo>
                <a:cubicBezTo>
                  <a:pt x="193" y="56"/>
                  <a:pt x="191" y="55"/>
                  <a:pt x="191" y="55"/>
                </a:cubicBezTo>
                <a:cubicBezTo>
                  <a:pt x="190" y="55"/>
                  <a:pt x="190" y="55"/>
                  <a:pt x="190" y="54"/>
                </a:cubicBezTo>
                <a:cubicBezTo>
                  <a:pt x="189" y="54"/>
                  <a:pt x="189" y="53"/>
                  <a:pt x="188" y="52"/>
                </a:cubicBezTo>
                <a:cubicBezTo>
                  <a:pt x="189" y="52"/>
                  <a:pt x="189" y="52"/>
                  <a:pt x="189" y="52"/>
                </a:cubicBezTo>
                <a:cubicBezTo>
                  <a:pt x="189" y="52"/>
                  <a:pt x="189" y="52"/>
                  <a:pt x="189" y="52"/>
                </a:cubicBezTo>
                <a:cubicBezTo>
                  <a:pt x="189" y="52"/>
                  <a:pt x="189" y="52"/>
                  <a:pt x="189" y="52"/>
                </a:cubicBezTo>
                <a:cubicBezTo>
                  <a:pt x="189" y="52"/>
                  <a:pt x="189" y="52"/>
                  <a:pt x="190" y="52"/>
                </a:cubicBezTo>
                <a:cubicBezTo>
                  <a:pt x="190" y="53"/>
                  <a:pt x="192" y="53"/>
                  <a:pt x="192" y="54"/>
                </a:cubicBezTo>
                <a:close/>
                <a:moveTo>
                  <a:pt x="227" y="16"/>
                </a:moveTo>
                <a:cubicBezTo>
                  <a:pt x="217" y="17"/>
                  <a:pt x="207" y="23"/>
                  <a:pt x="200" y="30"/>
                </a:cubicBezTo>
                <a:cubicBezTo>
                  <a:pt x="196" y="34"/>
                  <a:pt x="193" y="38"/>
                  <a:pt x="191" y="42"/>
                </a:cubicBezTo>
                <a:cubicBezTo>
                  <a:pt x="189" y="44"/>
                  <a:pt x="189" y="47"/>
                  <a:pt x="188" y="49"/>
                </a:cubicBezTo>
                <a:cubicBezTo>
                  <a:pt x="188" y="49"/>
                  <a:pt x="188" y="49"/>
                  <a:pt x="187" y="49"/>
                </a:cubicBezTo>
                <a:cubicBezTo>
                  <a:pt x="173" y="38"/>
                  <a:pt x="156" y="30"/>
                  <a:pt x="138" y="25"/>
                </a:cubicBezTo>
                <a:cubicBezTo>
                  <a:pt x="129" y="22"/>
                  <a:pt x="120" y="20"/>
                  <a:pt x="111" y="19"/>
                </a:cubicBezTo>
                <a:cubicBezTo>
                  <a:pt x="104" y="18"/>
                  <a:pt x="96" y="18"/>
                  <a:pt x="89" y="21"/>
                </a:cubicBezTo>
                <a:cubicBezTo>
                  <a:pt x="89" y="20"/>
                  <a:pt x="89" y="20"/>
                  <a:pt x="89" y="20"/>
                </a:cubicBezTo>
                <a:cubicBezTo>
                  <a:pt x="91" y="19"/>
                  <a:pt x="93" y="18"/>
                  <a:pt x="95" y="17"/>
                </a:cubicBezTo>
                <a:cubicBezTo>
                  <a:pt x="98" y="16"/>
                  <a:pt x="100" y="15"/>
                  <a:pt x="103" y="14"/>
                </a:cubicBezTo>
                <a:cubicBezTo>
                  <a:pt x="109" y="11"/>
                  <a:pt x="114" y="9"/>
                  <a:pt x="120" y="8"/>
                </a:cubicBezTo>
                <a:cubicBezTo>
                  <a:pt x="132" y="5"/>
                  <a:pt x="145" y="3"/>
                  <a:pt x="157" y="2"/>
                </a:cubicBezTo>
                <a:cubicBezTo>
                  <a:pt x="170" y="2"/>
                  <a:pt x="183" y="3"/>
                  <a:pt x="195" y="5"/>
                </a:cubicBezTo>
                <a:cubicBezTo>
                  <a:pt x="206" y="8"/>
                  <a:pt x="217" y="12"/>
                  <a:pt x="227" y="16"/>
                </a:cubicBezTo>
                <a:cubicBezTo>
                  <a:pt x="227" y="16"/>
                  <a:pt x="227" y="16"/>
                  <a:pt x="227" y="16"/>
                </a:cubicBezTo>
                <a:close/>
                <a:moveTo>
                  <a:pt x="231" y="19"/>
                </a:moveTo>
                <a:cubicBezTo>
                  <a:pt x="230" y="19"/>
                  <a:pt x="229" y="18"/>
                  <a:pt x="229" y="17"/>
                </a:cubicBezTo>
                <a:cubicBezTo>
                  <a:pt x="229" y="17"/>
                  <a:pt x="229" y="18"/>
                  <a:pt x="230" y="18"/>
                </a:cubicBezTo>
                <a:cubicBezTo>
                  <a:pt x="230" y="18"/>
                  <a:pt x="230" y="18"/>
                  <a:pt x="231" y="18"/>
                </a:cubicBezTo>
                <a:cubicBezTo>
                  <a:pt x="231" y="18"/>
                  <a:pt x="232" y="19"/>
                  <a:pt x="231" y="19"/>
                </a:cubicBezTo>
                <a:close/>
              </a:path>
            </a:pathLst>
          </a:custGeom>
          <a:solidFill>
            <a:srgbClr val="FFFFFF">
              <a:alpha val="100000"/>
            </a:srgbClr>
          </a:solidFill>
          <a:ln w="9525">
            <a:noFill/>
          </a:ln>
        </p:spPr>
        <p:txBody>
          <a:bodyPr/>
          <a:p>
            <a:endParaRPr lang="zh-CN" altLang="en-US"/>
          </a:p>
        </p:txBody>
      </p:sp>
      <p:sp>
        <p:nvSpPr>
          <p:cNvPr id="28744" name="Freeform 219"/>
          <p:cNvSpPr/>
          <p:nvPr/>
        </p:nvSpPr>
        <p:spPr>
          <a:xfrm>
            <a:off x="-85725" y="2386013"/>
            <a:ext cx="41275" cy="22225"/>
          </a:xfrm>
          <a:custGeom>
            <a:avLst/>
            <a:gdLst>
              <a:gd name="txL" fmla="*/ 0 w 5"/>
              <a:gd name="txT" fmla="*/ 0 h 3"/>
              <a:gd name="txR" fmla="*/ 5 w 5"/>
              <a:gd name="txB" fmla="*/ 3 h 3"/>
            </a:gdLst>
            <a:ahLst/>
            <a:cxnLst>
              <a:cxn ang="0">
                <a:pos x="2147483647" y="2147483647"/>
              </a:cxn>
              <a:cxn ang="0">
                <a:pos x="0" y="2147483647"/>
              </a:cxn>
              <a:cxn ang="0">
                <a:pos x="0" y="2147483647"/>
              </a:cxn>
              <a:cxn ang="0">
                <a:pos x="0" y="0"/>
              </a:cxn>
              <a:cxn ang="0">
                <a:pos x="0" y="0"/>
              </a:cxn>
              <a:cxn ang="0">
                <a:pos x="0" y="2147483647"/>
              </a:cxn>
              <a:cxn ang="0">
                <a:pos x="2147483647" y="2147483647"/>
              </a:cxn>
              <a:cxn ang="0">
                <a:pos x="2147483647" y="2147483647"/>
              </a:cxn>
            </a:cxnLst>
            <a:rect l="txL" t="txT" r="txR" b="txB"/>
            <a:pathLst>
              <a:path w="5" h="3">
                <a:moveTo>
                  <a:pt x="4" y="1"/>
                </a:moveTo>
                <a:cubicBezTo>
                  <a:pt x="3" y="2"/>
                  <a:pt x="1" y="2"/>
                  <a:pt x="0" y="3"/>
                </a:cubicBezTo>
                <a:cubicBezTo>
                  <a:pt x="0" y="3"/>
                  <a:pt x="0" y="2"/>
                  <a:pt x="0" y="2"/>
                </a:cubicBezTo>
                <a:cubicBezTo>
                  <a:pt x="0" y="2"/>
                  <a:pt x="0" y="1"/>
                  <a:pt x="0" y="0"/>
                </a:cubicBezTo>
                <a:cubicBezTo>
                  <a:pt x="0" y="0"/>
                  <a:pt x="0" y="0"/>
                  <a:pt x="0" y="0"/>
                </a:cubicBezTo>
                <a:cubicBezTo>
                  <a:pt x="0" y="1"/>
                  <a:pt x="0" y="2"/>
                  <a:pt x="0" y="2"/>
                </a:cubicBezTo>
                <a:cubicBezTo>
                  <a:pt x="1" y="2"/>
                  <a:pt x="3" y="2"/>
                  <a:pt x="4" y="1"/>
                </a:cubicBezTo>
                <a:cubicBezTo>
                  <a:pt x="4" y="1"/>
                  <a:pt x="5" y="1"/>
                  <a:pt x="4" y="1"/>
                </a:cubicBezTo>
                <a:close/>
              </a:path>
            </a:pathLst>
          </a:custGeom>
          <a:solidFill>
            <a:srgbClr val="FFFFFF">
              <a:alpha val="100000"/>
            </a:srgbClr>
          </a:solidFill>
          <a:ln w="9525">
            <a:noFill/>
          </a:ln>
        </p:spPr>
        <p:txBody>
          <a:bodyPr/>
          <a:p>
            <a:endParaRPr lang="zh-CN" altLang="en-US"/>
          </a:p>
        </p:txBody>
      </p:sp>
      <p:sp>
        <p:nvSpPr>
          <p:cNvPr id="28745" name="Freeform 220"/>
          <p:cNvSpPr>
            <a:spLocks noEditPoints="1"/>
          </p:cNvSpPr>
          <p:nvPr/>
        </p:nvSpPr>
        <p:spPr>
          <a:xfrm>
            <a:off x="8874125" y="-1171575"/>
            <a:ext cx="1557338" cy="1511300"/>
          </a:xfrm>
          <a:custGeom>
            <a:avLst/>
            <a:gdLst>
              <a:gd name="txL" fmla="*/ 0 w 202"/>
              <a:gd name="txT" fmla="*/ 0 h 196"/>
              <a:gd name="txR" fmla="*/ 202 w 202"/>
              <a:gd name="txB" fmla="*/ 196 h 19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02" h="196">
                <a:moveTo>
                  <a:pt x="161" y="0"/>
                </a:moveTo>
                <a:cubicBezTo>
                  <a:pt x="161" y="1"/>
                  <a:pt x="162" y="1"/>
                  <a:pt x="162" y="1"/>
                </a:cubicBezTo>
                <a:cubicBezTo>
                  <a:pt x="162" y="1"/>
                  <a:pt x="162" y="1"/>
                  <a:pt x="163" y="1"/>
                </a:cubicBezTo>
                <a:cubicBezTo>
                  <a:pt x="170" y="7"/>
                  <a:pt x="176" y="15"/>
                  <a:pt x="181" y="23"/>
                </a:cubicBezTo>
                <a:cubicBezTo>
                  <a:pt x="186" y="30"/>
                  <a:pt x="190" y="39"/>
                  <a:pt x="194" y="48"/>
                </a:cubicBezTo>
                <a:cubicBezTo>
                  <a:pt x="197" y="57"/>
                  <a:pt x="199" y="67"/>
                  <a:pt x="199" y="76"/>
                </a:cubicBezTo>
                <a:cubicBezTo>
                  <a:pt x="200" y="81"/>
                  <a:pt x="200" y="86"/>
                  <a:pt x="199" y="90"/>
                </a:cubicBezTo>
                <a:cubicBezTo>
                  <a:pt x="199" y="92"/>
                  <a:pt x="199" y="95"/>
                  <a:pt x="199" y="97"/>
                </a:cubicBezTo>
                <a:cubicBezTo>
                  <a:pt x="198" y="98"/>
                  <a:pt x="198" y="100"/>
                  <a:pt x="198" y="102"/>
                </a:cubicBezTo>
                <a:cubicBezTo>
                  <a:pt x="199" y="102"/>
                  <a:pt x="200" y="103"/>
                  <a:pt x="201" y="103"/>
                </a:cubicBezTo>
                <a:cubicBezTo>
                  <a:pt x="202" y="104"/>
                  <a:pt x="202" y="104"/>
                  <a:pt x="202" y="104"/>
                </a:cubicBezTo>
                <a:cubicBezTo>
                  <a:pt x="201" y="105"/>
                  <a:pt x="201" y="106"/>
                  <a:pt x="201" y="108"/>
                </a:cubicBezTo>
                <a:cubicBezTo>
                  <a:pt x="201" y="108"/>
                  <a:pt x="201" y="108"/>
                  <a:pt x="200" y="108"/>
                </a:cubicBezTo>
                <a:cubicBezTo>
                  <a:pt x="199" y="108"/>
                  <a:pt x="198" y="108"/>
                  <a:pt x="197" y="107"/>
                </a:cubicBezTo>
                <a:cubicBezTo>
                  <a:pt x="197" y="112"/>
                  <a:pt x="196" y="116"/>
                  <a:pt x="194" y="120"/>
                </a:cubicBezTo>
                <a:cubicBezTo>
                  <a:pt x="193" y="125"/>
                  <a:pt x="191" y="130"/>
                  <a:pt x="189" y="134"/>
                </a:cubicBezTo>
                <a:cubicBezTo>
                  <a:pt x="185" y="144"/>
                  <a:pt x="179" y="152"/>
                  <a:pt x="172" y="160"/>
                </a:cubicBezTo>
                <a:cubicBezTo>
                  <a:pt x="159" y="176"/>
                  <a:pt x="141" y="189"/>
                  <a:pt x="120" y="195"/>
                </a:cubicBezTo>
                <a:cubicBezTo>
                  <a:pt x="120" y="195"/>
                  <a:pt x="120" y="195"/>
                  <a:pt x="120" y="195"/>
                </a:cubicBezTo>
                <a:cubicBezTo>
                  <a:pt x="118" y="196"/>
                  <a:pt x="116" y="196"/>
                  <a:pt x="114" y="196"/>
                </a:cubicBezTo>
                <a:cubicBezTo>
                  <a:pt x="114" y="196"/>
                  <a:pt x="114" y="196"/>
                  <a:pt x="114" y="196"/>
                </a:cubicBezTo>
                <a:cubicBezTo>
                  <a:pt x="113" y="194"/>
                  <a:pt x="116" y="194"/>
                  <a:pt x="118" y="194"/>
                </a:cubicBezTo>
                <a:cubicBezTo>
                  <a:pt x="118" y="194"/>
                  <a:pt x="118" y="194"/>
                  <a:pt x="118" y="193"/>
                </a:cubicBezTo>
                <a:cubicBezTo>
                  <a:pt x="122" y="187"/>
                  <a:pt x="124" y="181"/>
                  <a:pt x="124" y="174"/>
                </a:cubicBezTo>
                <a:cubicBezTo>
                  <a:pt x="124" y="171"/>
                  <a:pt x="124" y="167"/>
                  <a:pt x="123" y="164"/>
                </a:cubicBezTo>
                <a:cubicBezTo>
                  <a:pt x="123" y="163"/>
                  <a:pt x="123" y="162"/>
                  <a:pt x="123" y="161"/>
                </a:cubicBezTo>
                <a:cubicBezTo>
                  <a:pt x="121" y="161"/>
                  <a:pt x="119" y="161"/>
                  <a:pt x="119" y="160"/>
                </a:cubicBezTo>
                <a:cubicBezTo>
                  <a:pt x="119" y="159"/>
                  <a:pt x="122" y="159"/>
                  <a:pt x="123" y="160"/>
                </a:cubicBezTo>
                <a:cubicBezTo>
                  <a:pt x="123" y="159"/>
                  <a:pt x="123" y="159"/>
                  <a:pt x="124" y="158"/>
                </a:cubicBezTo>
                <a:cubicBezTo>
                  <a:pt x="127" y="152"/>
                  <a:pt x="128" y="146"/>
                  <a:pt x="128" y="140"/>
                </a:cubicBezTo>
                <a:cubicBezTo>
                  <a:pt x="128" y="137"/>
                  <a:pt x="127" y="134"/>
                  <a:pt x="126" y="131"/>
                </a:cubicBezTo>
                <a:cubicBezTo>
                  <a:pt x="125" y="129"/>
                  <a:pt x="123" y="124"/>
                  <a:pt x="120" y="123"/>
                </a:cubicBezTo>
                <a:cubicBezTo>
                  <a:pt x="120" y="123"/>
                  <a:pt x="120" y="122"/>
                  <a:pt x="120" y="122"/>
                </a:cubicBezTo>
                <a:cubicBezTo>
                  <a:pt x="119" y="122"/>
                  <a:pt x="119" y="122"/>
                  <a:pt x="118" y="122"/>
                </a:cubicBezTo>
                <a:cubicBezTo>
                  <a:pt x="118" y="122"/>
                  <a:pt x="117" y="122"/>
                  <a:pt x="117" y="121"/>
                </a:cubicBezTo>
                <a:cubicBezTo>
                  <a:pt x="116" y="121"/>
                  <a:pt x="116" y="121"/>
                  <a:pt x="116" y="120"/>
                </a:cubicBezTo>
                <a:cubicBezTo>
                  <a:pt x="117" y="120"/>
                  <a:pt x="118" y="120"/>
                  <a:pt x="119" y="120"/>
                </a:cubicBezTo>
                <a:cubicBezTo>
                  <a:pt x="119" y="120"/>
                  <a:pt x="120" y="120"/>
                  <a:pt x="120" y="120"/>
                </a:cubicBezTo>
                <a:cubicBezTo>
                  <a:pt x="126" y="116"/>
                  <a:pt x="130" y="110"/>
                  <a:pt x="132" y="103"/>
                </a:cubicBezTo>
                <a:cubicBezTo>
                  <a:pt x="125" y="102"/>
                  <a:pt x="119" y="101"/>
                  <a:pt x="112" y="100"/>
                </a:cubicBezTo>
                <a:cubicBezTo>
                  <a:pt x="112" y="100"/>
                  <a:pt x="112" y="100"/>
                  <a:pt x="112" y="100"/>
                </a:cubicBezTo>
                <a:cubicBezTo>
                  <a:pt x="112" y="100"/>
                  <a:pt x="112" y="101"/>
                  <a:pt x="113" y="101"/>
                </a:cubicBezTo>
                <a:cubicBezTo>
                  <a:pt x="113" y="101"/>
                  <a:pt x="114" y="101"/>
                  <a:pt x="114" y="101"/>
                </a:cubicBezTo>
                <a:cubicBezTo>
                  <a:pt x="114" y="100"/>
                  <a:pt x="115" y="100"/>
                  <a:pt x="115" y="100"/>
                </a:cubicBezTo>
                <a:cubicBezTo>
                  <a:pt x="115" y="100"/>
                  <a:pt x="115" y="101"/>
                  <a:pt x="115" y="101"/>
                </a:cubicBezTo>
                <a:cubicBezTo>
                  <a:pt x="115" y="101"/>
                  <a:pt x="115" y="101"/>
                  <a:pt x="114" y="101"/>
                </a:cubicBezTo>
                <a:cubicBezTo>
                  <a:pt x="114" y="101"/>
                  <a:pt x="114" y="101"/>
                  <a:pt x="114" y="101"/>
                </a:cubicBezTo>
                <a:cubicBezTo>
                  <a:pt x="113" y="101"/>
                  <a:pt x="113" y="101"/>
                  <a:pt x="112" y="101"/>
                </a:cubicBezTo>
                <a:cubicBezTo>
                  <a:pt x="112" y="101"/>
                  <a:pt x="112" y="100"/>
                  <a:pt x="112" y="100"/>
                </a:cubicBezTo>
                <a:cubicBezTo>
                  <a:pt x="111" y="99"/>
                  <a:pt x="110" y="99"/>
                  <a:pt x="109" y="99"/>
                </a:cubicBezTo>
                <a:cubicBezTo>
                  <a:pt x="101" y="98"/>
                  <a:pt x="94" y="97"/>
                  <a:pt x="87" y="95"/>
                </a:cubicBezTo>
                <a:cubicBezTo>
                  <a:pt x="80" y="94"/>
                  <a:pt x="73" y="93"/>
                  <a:pt x="66" y="91"/>
                </a:cubicBezTo>
                <a:cubicBezTo>
                  <a:pt x="60" y="90"/>
                  <a:pt x="53" y="89"/>
                  <a:pt x="47" y="87"/>
                </a:cubicBezTo>
                <a:cubicBezTo>
                  <a:pt x="47" y="88"/>
                  <a:pt x="48" y="89"/>
                  <a:pt x="47" y="89"/>
                </a:cubicBezTo>
                <a:cubicBezTo>
                  <a:pt x="47" y="90"/>
                  <a:pt x="46" y="90"/>
                  <a:pt x="46" y="89"/>
                </a:cubicBezTo>
                <a:cubicBezTo>
                  <a:pt x="45" y="89"/>
                  <a:pt x="45" y="89"/>
                  <a:pt x="45" y="89"/>
                </a:cubicBezTo>
                <a:cubicBezTo>
                  <a:pt x="46" y="89"/>
                  <a:pt x="46" y="88"/>
                  <a:pt x="46" y="88"/>
                </a:cubicBezTo>
                <a:cubicBezTo>
                  <a:pt x="46" y="87"/>
                  <a:pt x="46" y="87"/>
                  <a:pt x="46" y="88"/>
                </a:cubicBezTo>
                <a:cubicBezTo>
                  <a:pt x="46" y="88"/>
                  <a:pt x="46" y="89"/>
                  <a:pt x="46" y="89"/>
                </a:cubicBezTo>
                <a:cubicBezTo>
                  <a:pt x="46" y="89"/>
                  <a:pt x="47" y="89"/>
                  <a:pt x="47" y="89"/>
                </a:cubicBezTo>
                <a:cubicBezTo>
                  <a:pt x="47" y="88"/>
                  <a:pt x="47" y="88"/>
                  <a:pt x="47" y="88"/>
                </a:cubicBezTo>
                <a:cubicBezTo>
                  <a:pt x="46" y="88"/>
                  <a:pt x="46" y="87"/>
                  <a:pt x="47" y="87"/>
                </a:cubicBezTo>
                <a:cubicBezTo>
                  <a:pt x="46" y="87"/>
                  <a:pt x="45" y="87"/>
                  <a:pt x="44" y="87"/>
                </a:cubicBezTo>
                <a:cubicBezTo>
                  <a:pt x="44" y="87"/>
                  <a:pt x="43" y="88"/>
                  <a:pt x="43" y="88"/>
                </a:cubicBezTo>
                <a:cubicBezTo>
                  <a:pt x="43" y="89"/>
                  <a:pt x="43" y="89"/>
                  <a:pt x="43" y="89"/>
                </a:cubicBezTo>
                <a:cubicBezTo>
                  <a:pt x="33" y="88"/>
                  <a:pt x="22" y="86"/>
                  <a:pt x="13" y="82"/>
                </a:cubicBezTo>
                <a:cubicBezTo>
                  <a:pt x="6" y="79"/>
                  <a:pt x="0" y="73"/>
                  <a:pt x="1" y="66"/>
                </a:cubicBezTo>
                <a:cubicBezTo>
                  <a:pt x="2" y="60"/>
                  <a:pt x="9" y="54"/>
                  <a:pt x="16" y="55"/>
                </a:cubicBezTo>
                <a:cubicBezTo>
                  <a:pt x="18" y="55"/>
                  <a:pt x="20" y="56"/>
                  <a:pt x="21" y="58"/>
                </a:cubicBezTo>
                <a:cubicBezTo>
                  <a:pt x="21" y="60"/>
                  <a:pt x="20" y="61"/>
                  <a:pt x="18" y="63"/>
                </a:cubicBezTo>
                <a:cubicBezTo>
                  <a:pt x="18" y="63"/>
                  <a:pt x="18" y="63"/>
                  <a:pt x="18" y="63"/>
                </a:cubicBezTo>
                <a:cubicBezTo>
                  <a:pt x="15" y="65"/>
                  <a:pt x="11" y="67"/>
                  <a:pt x="14" y="70"/>
                </a:cubicBezTo>
                <a:cubicBezTo>
                  <a:pt x="16" y="72"/>
                  <a:pt x="19" y="73"/>
                  <a:pt x="21" y="74"/>
                </a:cubicBezTo>
                <a:cubicBezTo>
                  <a:pt x="26" y="77"/>
                  <a:pt x="31" y="78"/>
                  <a:pt x="37" y="80"/>
                </a:cubicBezTo>
                <a:cubicBezTo>
                  <a:pt x="39" y="80"/>
                  <a:pt x="44" y="80"/>
                  <a:pt x="45" y="83"/>
                </a:cubicBezTo>
                <a:cubicBezTo>
                  <a:pt x="45" y="83"/>
                  <a:pt x="45" y="83"/>
                  <a:pt x="45" y="83"/>
                </a:cubicBezTo>
                <a:cubicBezTo>
                  <a:pt x="52" y="84"/>
                  <a:pt x="59" y="85"/>
                  <a:pt x="66" y="87"/>
                </a:cubicBezTo>
                <a:cubicBezTo>
                  <a:pt x="73" y="88"/>
                  <a:pt x="81" y="90"/>
                  <a:pt x="88" y="91"/>
                </a:cubicBezTo>
                <a:cubicBezTo>
                  <a:pt x="103" y="94"/>
                  <a:pt x="117" y="97"/>
                  <a:pt x="132" y="100"/>
                </a:cubicBezTo>
                <a:cubicBezTo>
                  <a:pt x="132" y="93"/>
                  <a:pt x="130" y="87"/>
                  <a:pt x="126" y="81"/>
                </a:cubicBezTo>
                <a:cubicBezTo>
                  <a:pt x="126" y="81"/>
                  <a:pt x="126" y="81"/>
                  <a:pt x="126" y="81"/>
                </a:cubicBezTo>
                <a:cubicBezTo>
                  <a:pt x="124" y="81"/>
                  <a:pt x="123" y="81"/>
                  <a:pt x="122" y="80"/>
                </a:cubicBezTo>
                <a:cubicBezTo>
                  <a:pt x="122" y="80"/>
                  <a:pt x="122" y="79"/>
                  <a:pt x="122" y="79"/>
                </a:cubicBezTo>
                <a:cubicBezTo>
                  <a:pt x="124" y="79"/>
                  <a:pt x="125" y="79"/>
                  <a:pt x="126" y="80"/>
                </a:cubicBezTo>
                <a:cubicBezTo>
                  <a:pt x="141" y="72"/>
                  <a:pt x="150" y="56"/>
                  <a:pt x="146" y="40"/>
                </a:cubicBezTo>
                <a:cubicBezTo>
                  <a:pt x="146" y="40"/>
                  <a:pt x="146" y="40"/>
                  <a:pt x="146" y="40"/>
                </a:cubicBezTo>
                <a:cubicBezTo>
                  <a:pt x="145" y="40"/>
                  <a:pt x="144" y="39"/>
                  <a:pt x="144" y="39"/>
                </a:cubicBezTo>
                <a:cubicBezTo>
                  <a:pt x="143" y="39"/>
                  <a:pt x="142" y="38"/>
                  <a:pt x="143" y="37"/>
                </a:cubicBezTo>
                <a:cubicBezTo>
                  <a:pt x="143" y="36"/>
                  <a:pt x="144" y="37"/>
                  <a:pt x="144" y="37"/>
                </a:cubicBezTo>
                <a:cubicBezTo>
                  <a:pt x="145" y="37"/>
                  <a:pt x="146" y="38"/>
                  <a:pt x="147" y="38"/>
                </a:cubicBezTo>
                <a:cubicBezTo>
                  <a:pt x="147" y="38"/>
                  <a:pt x="147" y="38"/>
                  <a:pt x="147" y="38"/>
                </a:cubicBezTo>
                <a:cubicBezTo>
                  <a:pt x="153" y="34"/>
                  <a:pt x="157" y="29"/>
                  <a:pt x="159" y="23"/>
                </a:cubicBezTo>
                <a:cubicBezTo>
                  <a:pt x="162" y="17"/>
                  <a:pt x="162" y="11"/>
                  <a:pt x="162" y="4"/>
                </a:cubicBezTo>
                <a:cubicBezTo>
                  <a:pt x="162" y="3"/>
                  <a:pt x="162" y="3"/>
                  <a:pt x="162" y="3"/>
                </a:cubicBezTo>
                <a:cubicBezTo>
                  <a:pt x="162" y="3"/>
                  <a:pt x="161" y="3"/>
                  <a:pt x="161" y="3"/>
                </a:cubicBezTo>
                <a:cubicBezTo>
                  <a:pt x="160" y="3"/>
                  <a:pt x="159" y="2"/>
                  <a:pt x="159" y="1"/>
                </a:cubicBezTo>
                <a:cubicBezTo>
                  <a:pt x="159" y="0"/>
                  <a:pt x="160" y="0"/>
                  <a:pt x="161" y="0"/>
                </a:cubicBezTo>
                <a:close/>
                <a:moveTo>
                  <a:pt x="200" y="107"/>
                </a:moveTo>
                <a:cubicBezTo>
                  <a:pt x="200" y="106"/>
                  <a:pt x="201" y="105"/>
                  <a:pt x="201" y="104"/>
                </a:cubicBezTo>
                <a:cubicBezTo>
                  <a:pt x="200" y="103"/>
                  <a:pt x="199" y="103"/>
                  <a:pt x="198" y="103"/>
                </a:cubicBezTo>
                <a:cubicBezTo>
                  <a:pt x="198" y="103"/>
                  <a:pt x="198" y="104"/>
                  <a:pt x="198" y="104"/>
                </a:cubicBezTo>
                <a:cubicBezTo>
                  <a:pt x="198" y="105"/>
                  <a:pt x="198" y="105"/>
                  <a:pt x="197" y="105"/>
                </a:cubicBezTo>
                <a:cubicBezTo>
                  <a:pt x="197" y="106"/>
                  <a:pt x="197" y="106"/>
                  <a:pt x="197" y="107"/>
                </a:cubicBezTo>
                <a:cubicBezTo>
                  <a:pt x="198" y="107"/>
                  <a:pt x="199" y="107"/>
                  <a:pt x="200" y="107"/>
                </a:cubicBezTo>
                <a:close/>
                <a:moveTo>
                  <a:pt x="197" y="103"/>
                </a:moveTo>
                <a:cubicBezTo>
                  <a:pt x="197" y="103"/>
                  <a:pt x="197" y="103"/>
                  <a:pt x="197" y="103"/>
                </a:cubicBezTo>
                <a:cubicBezTo>
                  <a:pt x="197" y="103"/>
                  <a:pt x="197" y="103"/>
                  <a:pt x="197" y="103"/>
                </a:cubicBezTo>
                <a:cubicBezTo>
                  <a:pt x="197" y="103"/>
                  <a:pt x="197" y="103"/>
                  <a:pt x="197" y="103"/>
                </a:cubicBezTo>
                <a:close/>
                <a:moveTo>
                  <a:pt x="117" y="194"/>
                </a:moveTo>
                <a:cubicBezTo>
                  <a:pt x="117" y="194"/>
                  <a:pt x="116" y="194"/>
                  <a:pt x="116" y="194"/>
                </a:cubicBezTo>
                <a:cubicBezTo>
                  <a:pt x="115" y="194"/>
                  <a:pt x="115" y="194"/>
                  <a:pt x="115" y="195"/>
                </a:cubicBezTo>
                <a:cubicBezTo>
                  <a:pt x="114" y="195"/>
                  <a:pt x="114" y="196"/>
                  <a:pt x="115" y="196"/>
                </a:cubicBezTo>
                <a:cubicBezTo>
                  <a:pt x="116" y="196"/>
                  <a:pt x="117" y="195"/>
                  <a:pt x="117" y="195"/>
                </a:cubicBezTo>
                <a:cubicBezTo>
                  <a:pt x="118" y="195"/>
                  <a:pt x="119" y="195"/>
                  <a:pt x="120" y="195"/>
                </a:cubicBezTo>
                <a:cubicBezTo>
                  <a:pt x="120" y="195"/>
                  <a:pt x="120" y="195"/>
                  <a:pt x="120" y="195"/>
                </a:cubicBezTo>
                <a:cubicBezTo>
                  <a:pt x="119" y="195"/>
                  <a:pt x="118" y="194"/>
                  <a:pt x="117" y="194"/>
                </a:cubicBezTo>
                <a:close/>
                <a:moveTo>
                  <a:pt x="121" y="160"/>
                </a:moveTo>
                <a:cubicBezTo>
                  <a:pt x="121" y="160"/>
                  <a:pt x="121" y="160"/>
                  <a:pt x="120" y="160"/>
                </a:cubicBezTo>
                <a:cubicBezTo>
                  <a:pt x="120" y="160"/>
                  <a:pt x="120" y="160"/>
                  <a:pt x="120" y="160"/>
                </a:cubicBezTo>
                <a:cubicBezTo>
                  <a:pt x="120" y="160"/>
                  <a:pt x="120" y="161"/>
                  <a:pt x="120" y="161"/>
                </a:cubicBezTo>
                <a:cubicBezTo>
                  <a:pt x="121" y="161"/>
                  <a:pt x="122" y="161"/>
                  <a:pt x="123" y="161"/>
                </a:cubicBezTo>
                <a:cubicBezTo>
                  <a:pt x="123" y="161"/>
                  <a:pt x="123" y="160"/>
                  <a:pt x="123" y="160"/>
                </a:cubicBezTo>
                <a:cubicBezTo>
                  <a:pt x="122" y="160"/>
                  <a:pt x="122" y="160"/>
                  <a:pt x="121" y="160"/>
                </a:cubicBezTo>
                <a:close/>
                <a:moveTo>
                  <a:pt x="125" y="166"/>
                </a:moveTo>
                <a:cubicBezTo>
                  <a:pt x="126" y="169"/>
                  <a:pt x="126" y="172"/>
                  <a:pt x="126" y="175"/>
                </a:cubicBezTo>
                <a:cubicBezTo>
                  <a:pt x="125" y="182"/>
                  <a:pt x="123" y="188"/>
                  <a:pt x="119" y="194"/>
                </a:cubicBezTo>
                <a:cubicBezTo>
                  <a:pt x="119" y="194"/>
                  <a:pt x="119" y="194"/>
                  <a:pt x="119" y="194"/>
                </a:cubicBezTo>
                <a:cubicBezTo>
                  <a:pt x="119" y="194"/>
                  <a:pt x="120" y="194"/>
                  <a:pt x="120" y="195"/>
                </a:cubicBezTo>
                <a:cubicBezTo>
                  <a:pt x="120" y="195"/>
                  <a:pt x="120" y="195"/>
                  <a:pt x="120" y="195"/>
                </a:cubicBezTo>
                <a:cubicBezTo>
                  <a:pt x="140" y="187"/>
                  <a:pt x="158" y="176"/>
                  <a:pt x="171" y="160"/>
                </a:cubicBezTo>
                <a:cubicBezTo>
                  <a:pt x="178" y="152"/>
                  <a:pt x="184" y="143"/>
                  <a:pt x="188" y="133"/>
                </a:cubicBezTo>
                <a:cubicBezTo>
                  <a:pt x="190" y="129"/>
                  <a:pt x="192" y="124"/>
                  <a:pt x="193" y="120"/>
                </a:cubicBezTo>
                <a:cubicBezTo>
                  <a:pt x="194" y="116"/>
                  <a:pt x="195" y="112"/>
                  <a:pt x="196" y="108"/>
                </a:cubicBezTo>
                <a:cubicBezTo>
                  <a:pt x="192" y="114"/>
                  <a:pt x="187" y="120"/>
                  <a:pt x="182" y="126"/>
                </a:cubicBezTo>
                <a:cubicBezTo>
                  <a:pt x="176" y="131"/>
                  <a:pt x="170" y="137"/>
                  <a:pt x="163" y="142"/>
                </a:cubicBezTo>
                <a:cubicBezTo>
                  <a:pt x="156" y="147"/>
                  <a:pt x="149" y="151"/>
                  <a:pt x="141" y="155"/>
                </a:cubicBezTo>
                <a:cubicBezTo>
                  <a:pt x="137" y="157"/>
                  <a:pt x="132" y="159"/>
                  <a:pt x="128" y="160"/>
                </a:cubicBezTo>
                <a:cubicBezTo>
                  <a:pt x="127" y="160"/>
                  <a:pt x="125" y="161"/>
                  <a:pt x="124" y="160"/>
                </a:cubicBezTo>
                <a:cubicBezTo>
                  <a:pt x="124" y="162"/>
                  <a:pt x="124" y="164"/>
                  <a:pt x="125" y="166"/>
                </a:cubicBezTo>
                <a:close/>
                <a:moveTo>
                  <a:pt x="118" y="120"/>
                </a:moveTo>
                <a:cubicBezTo>
                  <a:pt x="118" y="120"/>
                  <a:pt x="117" y="120"/>
                  <a:pt x="117" y="120"/>
                </a:cubicBezTo>
                <a:cubicBezTo>
                  <a:pt x="117" y="121"/>
                  <a:pt x="117" y="121"/>
                  <a:pt x="117" y="121"/>
                </a:cubicBezTo>
                <a:cubicBezTo>
                  <a:pt x="117" y="121"/>
                  <a:pt x="118" y="121"/>
                  <a:pt x="118" y="122"/>
                </a:cubicBezTo>
                <a:cubicBezTo>
                  <a:pt x="118" y="122"/>
                  <a:pt x="119" y="122"/>
                  <a:pt x="120" y="122"/>
                </a:cubicBezTo>
                <a:cubicBezTo>
                  <a:pt x="120" y="122"/>
                  <a:pt x="120" y="121"/>
                  <a:pt x="120" y="121"/>
                </a:cubicBezTo>
                <a:cubicBezTo>
                  <a:pt x="120" y="121"/>
                  <a:pt x="120" y="121"/>
                  <a:pt x="120" y="121"/>
                </a:cubicBezTo>
                <a:cubicBezTo>
                  <a:pt x="120" y="121"/>
                  <a:pt x="120" y="121"/>
                  <a:pt x="120" y="121"/>
                </a:cubicBezTo>
                <a:cubicBezTo>
                  <a:pt x="120" y="121"/>
                  <a:pt x="120" y="121"/>
                  <a:pt x="120" y="121"/>
                </a:cubicBezTo>
                <a:cubicBezTo>
                  <a:pt x="119" y="121"/>
                  <a:pt x="119" y="120"/>
                  <a:pt x="118" y="120"/>
                </a:cubicBezTo>
                <a:close/>
                <a:moveTo>
                  <a:pt x="40" y="82"/>
                </a:moveTo>
                <a:cubicBezTo>
                  <a:pt x="38" y="81"/>
                  <a:pt x="35" y="81"/>
                  <a:pt x="33" y="80"/>
                </a:cubicBezTo>
                <a:cubicBezTo>
                  <a:pt x="28" y="79"/>
                  <a:pt x="23" y="77"/>
                  <a:pt x="19" y="75"/>
                </a:cubicBezTo>
                <a:cubicBezTo>
                  <a:pt x="16" y="73"/>
                  <a:pt x="12" y="71"/>
                  <a:pt x="11" y="68"/>
                </a:cubicBezTo>
                <a:cubicBezTo>
                  <a:pt x="11" y="65"/>
                  <a:pt x="15" y="63"/>
                  <a:pt x="17" y="62"/>
                </a:cubicBezTo>
                <a:cubicBezTo>
                  <a:pt x="17" y="62"/>
                  <a:pt x="17" y="62"/>
                  <a:pt x="17" y="62"/>
                </a:cubicBezTo>
                <a:cubicBezTo>
                  <a:pt x="17" y="62"/>
                  <a:pt x="17" y="62"/>
                  <a:pt x="18" y="62"/>
                </a:cubicBezTo>
                <a:cubicBezTo>
                  <a:pt x="20" y="62"/>
                  <a:pt x="21" y="60"/>
                  <a:pt x="20" y="58"/>
                </a:cubicBezTo>
                <a:cubicBezTo>
                  <a:pt x="19" y="56"/>
                  <a:pt x="17" y="55"/>
                  <a:pt x="14" y="56"/>
                </a:cubicBezTo>
                <a:cubicBezTo>
                  <a:pt x="11" y="56"/>
                  <a:pt x="9" y="57"/>
                  <a:pt x="7" y="59"/>
                </a:cubicBezTo>
                <a:cubicBezTo>
                  <a:pt x="1" y="64"/>
                  <a:pt x="0" y="70"/>
                  <a:pt x="5" y="76"/>
                </a:cubicBezTo>
                <a:cubicBezTo>
                  <a:pt x="9" y="80"/>
                  <a:pt x="15" y="82"/>
                  <a:pt x="21" y="83"/>
                </a:cubicBezTo>
                <a:cubicBezTo>
                  <a:pt x="26" y="85"/>
                  <a:pt x="31" y="86"/>
                  <a:pt x="37" y="87"/>
                </a:cubicBezTo>
                <a:cubicBezTo>
                  <a:pt x="37" y="87"/>
                  <a:pt x="38" y="87"/>
                  <a:pt x="38" y="87"/>
                </a:cubicBezTo>
                <a:cubicBezTo>
                  <a:pt x="39" y="87"/>
                  <a:pt x="39" y="85"/>
                  <a:pt x="39" y="84"/>
                </a:cubicBezTo>
                <a:cubicBezTo>
                  <a:pt x="39" y="84"/>
                  <a:pt x="39" y="83"/>
                  <a:pt x="39" y="82"/>
                </a:cubicBezTo>
                <a:cubicBezTo>
                  <a:pt x="39" y="82"/>
                  <a:pt x="40" y="82"/>
                  <a:pt x="40" y="82"/>
                </a:cubicBezTo>
                <a:cubicBezTo>
                  <a:pt x="40" y="83"/>
                  <a:pt x="40" y="84"/>
                  <a:pt x="40" y="85"/>
                </a:cubicBezTo>
                <a:cubicBezTo>
                  <a:pt x="39" y="85"/>
                  <a:pt x="39" y="86"/>
                  <a:pt x="39" y="86"/>
                </a:cubicBezTo>
                <a:cubicBezTo>
                  <a:pt x="39" y="86"/>
                  <a:pt x="39" y="87"/>
                  <a:pt x="38" y="87"/>
                </a:cubicBezTo>
                <a:cubicBezTo>
                  <a:pt x="40" y="87"/>
                  <a:pt x="42" y="88"/>
                  <a:pt x="43" y="87"/>
                </a:cubicBezTo>
                <a:cubicBezTo>
                  <a:pt x="43" y="87"/>
                  <a:pt x="43" y="87"/>
                  <a:pt x="43" y="86"/>
                </a:cubicBezTo>
                <a:cubicBezTo>
                  <a:pt x="43" y="86"/>
                  <a:pt x="43" y="86"/>
                  <a:pt x="43" y="86"/>
                </a:cubicBezTo>
                <a:cubicBezTo>
                  <a:pt x="44" y="84"/>
                  <a:pt x="42" y="82"/>
                  <a:pt x="40" y="82"/>
                </a:cubicBezTo>
                <a:close/>
                <a:moveTo>
                  <a:pt x="89" y="92"/>
                </a:moveTo>
                <a:cubicBezTo>
                  <a:pt x="81" y="90"/>
                  <a:pt x="74" y="89"/>
                  <a:pt x="67" y="88"/>
                </a:cubicBezTo>
                <a:cubicBezTo>
                  <a:pt x="60" y="86"/>
                  <a:pt x="52" y="85"/>
                  <a:pt x="45" y="84"/>
                </a:cubicBezTo>
                <a:cubicBezTo>
                  <a:pt x="45" y="84"/>
                  <a:pt x="45" y="85"/>
                  <a:pt x="44" y="86"/>
                </a:cubicBezTo>
                <a:cubicBezTo>
                  <a:pt x="51" y="88"/>
                  <a:pt x="58" y="89"/>
                  <a:pt x="65" y="90"/>
                </a:cubicBezTo>
                <a:cubicBezTo>
                  <a:pt x="72" y="92"/>
                  <a:pt x="80" y="93"/>
                  <a:pt x="88" y="95"/>
                </a:cubicBezTo>
                <a:cubicBezTo>
                  <a:pt x="95" y="96"/>
                  <a:pt x="102" y="97"/>
                  <a:pt x="110" y="98"/>
                </a:cubicBezTo>
                <a:cubicBezTo>
                  <a:pt x="110" y="98"/>
                  <a:pt x="111" y="98"/>
                  <a:pt x="111" y="99"/>
                </a:cubicBezTo>
                <a:cubicBezTo>
                  <a:pt x="112" y="98"/>
                  <a:pt x="112" y="98"/>
                  <a:pt x="112" y="97"/>
                </a:cubicBezTo>
                <a:cubicBezTo>
                  <a:pt x="112" y="97"/>
                  <a:pt x="112" y="97"/>
                  <a:pt x="112" y="96"/>
                </a:cubicBezTo>
                <a:cubicBezTo>
                  <a:pt x="112" y="96"/>
                  <a:pt x="112" y="96"/>
                  <a:pt x="112" y="96"/>
                </a:cubicBezTo>
                <a:cubicBezTo>
                  <a:pt x="112" y="97"/>
                  <a:pt x="112" y="97"/>
                  <a:pt x="112" y="98"/>
                </a:cubicBezTo>
                <a:cubicBezTo>
                  <a:pt x="112" y="98"/>
                  <a:pt x="112" y="98"/>
                  <a:pt x="112" y="98"/>
                </a:cubicBezTo>
                <a:cubicBezTo>
                  <a:pt x="112" y="98"/>
                  <a:pt x="112" y="98"/>
                  <a:pt x="112" y="99"/>
                </a:cubicBezTo>
                <a:cubicBezTo>
                  <a:pt x="118" y="100"/>
                  <a:pt x="125" y="100"/>
                  <a:pt x="132" y="102"/>
                </a:cubicBezTo>
                <a:cubicBezTo>
                  <a:pt x="132" y="101"/>
                  <a:pt x="132" y="101"/>
                  <a:pt x="132" y="100"/>
                </a:cubicBezTo>
                <a:cubicBezTo>
                  <a:pt x="117" y="97"/>
                  <a:pt x="103" y="94"/>
                  <a:pt x="89" y="92"/>
                </a:cubicBezTo>
                <a:close/>
                <a:moveTo>
                  <a:pt x="123" y="80"/>
                </a:moveTo>
                <a:cubicBezTo>
                  <a:pt x="124" y="80"/>
                  <a:pt x="125" y="81"/>
                  <a:pt x="126" y="81"/>
                </a:cubicBezTo>
                <a:cubicBezTo>
                  <a:pt x="126" y="81"/>
                  <a:pt x="126" y="81"/>
                  <a:pt x="126" y="81"/>
                </a:cubicBezTo>
                <a:cubicBezTo>
                  <a:pt x="125" y="80"/>
                  <a:pt x="124" y="79"/>
                  <a:pt x="123" y="80"/>
                </a:cubicBezTo>
                <a:close/>
                <a:moveTo>
                  <a:pt x="127" y="81"/>
                </a:moveTo>
                <a:cubicBezTo>
                  <a:pt x="137" y="93"/>
                  <a:pt x="134" y="113"/>
                  <a:pt x="120" y="121"/>
                </a:cubicBezTo>
                <a:cubicBezTo>
                  <a:pt x="121" y="121"/>
                  <a:pt x="121" y="121"/>
                  <a:pt x="121" y="121"/>
                </a:cubicBezTo>
                <a:cubicBezTo>
                  <a:pt x="121" y="122"/>
                  <a:pt x="121" y="122"/>
                  <a:pt x="121" y="122"/>
                </a:cubicBezTo>
                <a:cubicBezTo>
                  <a:pt x="121" y="122"/>
                  <a:pt x="121" y="122"/>
                  <a:pt x="121" y="122"/>
                </a:cubicBezTo>
                <a:cubicBezTo>
                  <a:pt x="121" y="122"/>
                  <a:pt x="121" y="122"/>
                  <a:pt x="121" y="122"/>
                </a:cubicBezTo>
                <a:cubicBezTo>
                  <a:pt x="122" y="123"/>
                  <a:pt x="123" y="125"/>
                  <a:pt x="124" y="127"/>
                </a:cubicBezTo>
                <a:cubicBezTo>
                  <a:pt x="125" y="128"/>
                  <a:pt x="126" y="129"/>
                  <a:pt x="126" y="130"/>
                </a:cubicBezTo>
                <a:cubicBezTo>
                  <a:pt x="127" y="132"/>
                  <a:pt x="128" y="135"/>
                  <a:pt x="129" y="138"/>
                </a:cubicBezTo>
                <a:cubicBezTo>
                  <a:pt x="130" y="143"/>
                  <a:pt x="129" y="149"/>
                  <a:pt x="127" y="155"/>
                </a:cubicBezTo>
                <a:cubicBezTo>
                  <a:pt x="126" y="156"/>
                  <a:pt x="126" y="157"/>
                  <a:pt x="125" y="158"/>
                </a:cubicBezTo>
                <a:cubicBezTo>
                  <a:pt x="125" y="159"/>
                  <a:pt x="125" y="159"/>
                  <a:pt x="124" y="160"/>
                </a:cubicBezTo>
                <a:cubicBezTo>
                  <a:pt x="128" y="161"/>
                  <a:pt x="134" y="157"/>
                  <a:pt x="136" y="156"/>
                </a:cubicBezTo>
                <a:cubicBezTo>
                  <a:pt x="140" y="155"/>
                  <a:pt x="143" y="153"/>
                  <a:pt x="146" y="151"/>
                </a:cubicBezTo>
                <a:cubicBezTo>
                  <a:pt x="153" y="148"/>
                  <a:pt x="160" y="143"/>
                  <a:pt x="166" y="139"/>
                </a:cubicBezTo>
                <a:cubicBezTo>
                  <a:pt x="172" y="134"/>
                  <a:pt x="177" y="129"/>
                  <a:pt x="182" y="123"/>
                </a:cubicBezTo>
                <a:cubicBezTo>
                  <a:pt x="187" y="118"/>
                  <a:pt x="191" y="112"/>
                  <a:pt x="195" y="107"/>
                </a:cubicBezTo>
                <a:cubicBezTo>
                  <a:pt x="195" y="107"/>
                  <a:pt x="195" y="106"/>
                  <a:pt x="196" y="107"/>
                </a:cubicBezTo>
                <a:cubicBezTo>
                  <a:pt x="196" y="107"/>
                  <a:pt x="196" y="107"/>
                  <a:pt x="196" y="107"/>
                </a:cubicBezTo>
                <a:cubicBezTo>
                  <a:pt x="196" y="106"/>
                  <a:pt x="196" y="106"/>
                  <a:pt x="196" y="106"/>
                </a:cubicBezTo>
                <a:cubicBezTo>
                  <a:pt x="196" y="106"/>
                  <a:pt x="196" y="106"/>
                  <a:pt x="196" y="106"/>
                </a:cubicBezTo>
                <a:cubicBezTo>
                  <a:pt x="197" y="106"/>
                  <a:pt x="197" y="105"/>
                  <a:pt x="197" y="105"/>
                </a:cubicBezTo>
                <a:cubicBezTo>
                  <a:pt x="197" y="105"/>
                  <a:pt x="197" y="105"/>
                  <a:pt x="196" y="105"/>
                </a:cubicBezTo>
                <a:cubicBezTo>
                  <a:pt x="193" y="109"/>
                  <a:pt x="188" y="111"/>
                  <a:pt x="183" y="112"/>
                </a:cubicBezTo>
                <a:cubicBezTo>
                  <a:pt x="176" y="114"/>
                  <a:pt x="169" y="116"/>
                  <a:pt x="162" y="117"/>
                </a:cubicBezTo>
                <a:cubicBezTo>
                  <a:pt x="148" y="120"/>
                  <a:pt x="135" y="122"/>
                  <a:pt x="121" y="121"/>
                </a:cubicBezTo>
                <a:cubicBezTo>
                  <a:pt x="121" y="121"/>
                  <a:pt x="121" y="121"/>
                  <a:pt x="121" y="121"/>
                </a:cubicBezTo>
                <a:cubicBezTo>
                  <a:pt x="134" y="122"/>
                  <a:pt x="148" y="120"/>
                  <a:pt x="161" y="117"/>
                </a:cubicBezTo>
                <a:cubicBezTo>
                  <a:pt x="167" y="115"/>
                  <a:pt x="174" y="113"/>
                  <a:pt x="180" y="112"/>
                </a:cubicBezTo>
                <a:cubicBezTo>
                  <a:pt x="186" y="110"/>
                  <a:pt x="191" y="109"/>
                  <a:pt x="195" y="105"/>
                </a:cubicBezTo>
                <a:cubicBezTo>
                  <a:pt x="195" y="105"/>
                  <a:pt x="195" y="105"/>
                  <a:pt x="195" y="105"/>
                </a:cubicBezTo>
                <a:cubicBezTo>
                  <a:pt x="176" y="91"/>
                  <a:pt x="152" y="88"/>
                  <a:pt x="129" y="80"/>
                </a:cubicBezTo>
                <a:cubicBezTo>
                  <a:pt x="128" y="81"/>
                  <a:pt x="128" y="81"/>
                  <a:pt x="127" y="81"/>
                </a:cubicBezTo>
                <a:close/>
                <a:moveTo>
                  <a:pt x="148" y="45"/>
                </a:moveTo>
                <a:cubicBezTo>
                  <a:pt x="149" y="59"/>
                  <a:pt x="142" y="72"/>
                  <a:pt x="130" y="80"/>
                </a:cubicBezTo>
                <a:cubicBezTo>
                  <a:pt x="142" y="83"/>
                  <a:pt x="154" y="87"/>
                  <a:pt x="166" y="90"/>
                </a:cubicBezTo>
                <a:cubicBezTo>
                  <a:pt x="177" y="93"/>
                  <a:pt x="187" y="97"/>
                  <a:pt x="196" y="104"/>
                </a:cubicBezTo>
                <a:cubicBezTo>
                  <a:pt x="196" y="103"/>
                  <a:pt x="196" y="103"/>
                  <a:pt x="196" y="102"/>
                </a:cubicBezTo>
                <a:cubicBezTo>
                  <a:pt x="196" y="102"/>
                  <a:pt x="196" y="102"/>
                  <a:pt x="196" y="102"/>
                </a:cubicBezTo>
                <a:cubicBezTo>
                  <a:pt x="196" y="89"/>
                  <a:pt x="186" y="76"/>
                  <a:pt x="178" y="66"/>
                </a:cubicBezTo>
                <a:cubicBezTo>
                  <a:pt x="170" y="56"/>
                  <a:pt x="160" y="48"/>
                  <a:pt x="148" y="40"/>
                </a:cubicBezTo>
                <a:cubicBezTo>
                  <a:pt x="148" y="41"/>
                  <a:pt x="148" y="43"/>
                  <a:pt x="148" y="45"/>
                </a:cubicBezTo>
                <a:close/>
                <a:moveTo>
                  <a:pt x="144" y="37"/>
                </a:moveTo>
                <a:cubicBezTo>
                  <a:pt x="142" y="37"/>
                  <a:pt x="143" y="38"/>
                  <a:pt x="144" y="38"/>
                </a:cubicBezTo>
                <a:cubicBezTo>
                  <a:pt x="144" y="39"/>
                  <a:pt x="144" y="39"/>
                  <a:pt x="145" y="39"/>
                </a:cubicBezTo>
                <a:cubicBezTo>
                  <a:pt x="145" y="39"/>
                  <a:pt x="146" y="39"/>
                  <a:pt x="146" y="39"/>
                </a:cubicBezTo>
                <a:cubicBezTo>
                  <a:pt x="146" y="39"/>
                  <a:pt x="146" y="39"/>
                  <a:pt x="146" y="39"/>
                </a:cubicBezTo>
                <a:cubicBezTo>
                  <a:pt x="147" y="39"/>
                  <a:pt x="147" y="39"/>
                  <a:pt x="147" y="39"/>
                </a:cubicBezTo>
                <a:cubicBezTo>
                  <a:pt x="147" y="39"/>
                  <a:pt x="147" y="39"/>
                  <a:pt x="147" y="39"/>
                </a:cubicBezTo>
                <a:cubicBezTo>
                  <a:pt x="146" y="39"/>
                  <a:pt x="146" y="39"/>
                  <a:pt x="146" y="38"/>
                </a:cubicBezTo>
                <a:cubicBezTo>
                  <a:pt x="145" y="38"/>
                  <a:pt x="144" y="37"/>
                  <a:pt x="144" y="37"/>
                </a:cubicBezTo>
                <a:close/>
                <a:moveTo>
                  <a:pt x="163" y="4"/>
                </a:moveTo>
                <a:cubicBezTo>
                  <a:pt x="165" y="11"/>
                  <a:pt x="163" y="19"/>
                  <a:pt x="160" y="26"/>
                </a:cubicBezTo>
                <a:cubicBezTo>
                  <a:pt x="158" y="29"/>
                  <a:pt x="156" y="33"/>
                  <a:pt x="153" y="35"/>
                </a:cubicBezTo>
                <a:cubicBezTo>
                  <a:pt x="152" y="37"/>
                  <a:pt x="150" y="38"/>
                  <a:pt x="149" y="39"/>
                </a:cubicBezTo>
                <a:cubicBezTo>
                  <a:pt x="149" y="39"/>
                  <a:pt x="149" y="39"/>
                  <a:pt x="149" y="39"/>
                </a:cubicBezTo>
                <a:cubicBezTo>
                  <a:pt x="161" y="47"/>
                  <a:pt x="172" y="57"/>
                  <a:pt x="181" y="68"/>
                </a:cubicBezTo>
                <a:cubicBezTo>
                  <a:pt x="185" y="74"/>
                  <a:pt x="189" y="79"/>
                  <a:pt x="192" y="86"/>
                </a:cubicBezTo>
                <a:cubicBezTo>
                  <a:pt x="195" y="90"/>
                  <a:pt x="197" y="96"/>
                  <a:pt x="197" y="102"/>
                </a:cubicBezTo>
                <a:cubicBezTo>
                  <a:pt x="197" y="102"/>
                  <a:pt x="197" y="102"/>
                  <a:pt x="197" y="102"/>
                </a:cubicBezTo>
                <a:cubicBezTo>
                  <a:pt x="198" y="100"/>
                  <a:pt x="198" y="98"/>
                  <a:pt x="198" y="96"/>
                </a:cubicBezTo>
                <a:cubicBezTo>
                  <a:pt x="198" y="94"/>
                  <a:pt x="198" y="92"/>
                  <a:pt x="198" y="90"/>
                </a:cubicBezTo>
                <a:cubicBezTo>
                  <a:pt x="199" y="86"/>
                  <a:pt x="199" y="81"/>
                  <a:pt x="198" y="77"/>
                </a:cubicBezTo>
                <a:cubicBezTo>
                  <a:pt x="198" y="67"/>
                  <a:pt x="196" y="58"/>
                  <a:pt x="193" y="49"/>
                </a:cubicBezTo>
                <a:cubicBezTo>
                  <a:pt x="190" y="40"/>
                  <a:pt x="185" y="31"/>
                  <a:pt x="180" y="23"/>
                </a:cubicBezTo>
                <a:cubicBezTo>
                  <a:pt x="175" y="16"/>
                  <a:pt x="170" y="10"/>
                  <a:pt x="164" y="4"/>
                </a:cubicBezTo>
                <a:cubicBezTo>
                  <a:pt x="164" y="4"/>
                  <a:pt x="164" y="4"/>
                  <a:pt x="163" y="4"/>
                </a:cubicBezTo>
                <a:close/>
                <a:moveTo>
                  <a:pt x="160" y="1"/>
                </a:moveTo>
                <a:cubicBezTo>
                  <a:pt x="160" y="2"/>
                  <a:pt x="161" y="2"/>
                  <a:pt x="162" y="3"/>
                </a:cubicBezTo>
                <a:cubicBezTo>
                  <a:pt x="162" y="2"/>
                  <a:pt x="162" y="2"/>
                  <a:pt x="162" y="2"/>
                </a:cubicBezTo>
                <a:cubicBezTo>
                  <a:pt x="161" y="2"/>
                  <a:pt x="161" y="2"/>
                  <a:pt x="161" y="2"/>
                </a:cubicBezTo>
                <a:cubicBezTo>
                  <a:pt x="161" y="1"/>
                  <a:pt x="160" y="1"/>
                  <a:pt x="160" y="1"/>
                </a:cubicBezTo>
                <a:close/>
              </a:path>
            </a:pathLst>
          </a:custGeom>
          <a:solidFill>
            <a:srgbClr val="FFFFFF">
              <a:alpha val="100000"/>
            </a:srgbClr>
          </a:solidFill>
          <a:ln w="9525">
            <a:noFill/>
          </a:ln>
        </p:spPr>
        <p:txBody>
          <a:bodyPr/>
          <a:p>
            <a:endParaRPr lang="zh-CN" altLang="en-US"/>
          </a:p>
        </p:txBody>
      </p:sp>
      <p:sp>
        <p:nvSpPr>
          <p:cNvPr id="28746" name="Freeform 222"/>
          <p:cNvSpPr>
            <a:spLocks noEditPoints="1"/>
          </p:cNvSpPr>
          <p:nvPr/>
        </p:nvSpPr>
        <p:spPr>
          <a:xfrm>
            <a:off x="9236075" y="4683125"/>
            <a:ext cx="1095375" cy="185738"/>
          </a:xfrm>
          <a:custGeom>
            <a:avLst/>
            <a:gdLst>
              <a:gd name="txL" fmla="*/ 0 w 142"/>
              <a:gd name="txT" fmla="*/ 0 h 24"/>
              <a:gd name="txR" fmla="*/ 142 w 142"/>
              <a:gd name="txB" fmla="*/ 24 h 2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2" h="24">
                <a:moveTo>
                  <a:pt x="94" y="1"/>
                </a:moveTo>
                <a:cubicBezTo>
                  <a:pt x="71" y="2"/>
                  <a:pt x="48" y="2"/>
                  <a:pt x="24" y="4"/>
                </a:cubicBezTo>
                <a:cubicBezTo>
                  <a:pt x="24" y="4"/>
                  <a:pt x="24" y="4"/>
                  <a:pt x="24" y="4"/>
                </a:cubicBezTo>
                <a:cubicBezTo>
                  <a:pt x="24" y="3"/>
                  <a:pt x="24" y="3"/>
                  <a:pt x="24" y="3"/>
                </a:cubicBezTo>
                <a:cubicBezTo>
                  <a:pt x="20" y="4"/>
                  <a:pt x="17" y="4"/>
                  <a:pt x="14" y="4"/>
                </a:cubicBezTo>
                <a:cubicBezTo>
                  <a:pt x="12" y="4"/>
                  <a:pt x="10" y="4"/>
                  <a:pt x="8" y="5"/>
                </a:cubicBezTo>
                <a:cubicBezTo>
                  <a:pt x="6" y="5"/>
                  <a:pt x="3" y="4"/>
                  <a:pt x="2" y="6"/>
                </a:cubicBezTo>
                <a:cubicBezTo>
                  <a:pt x="0" y="9"/>
                  <a:pt x="1" y="13"/>
                  <a:pt x="1" y="15"/>
                </a:cubicBezTo>
                <a:cubicBezTo>
                  <a:pt x="2" y="17"/>
                  <a:pt x="2" y="20"/>
                  <a:pt x="4" y="22"/>
                </a:cubicBezTo>
                <a:cubicBezTo>
                  <a:pt x="6" y="23"/>
                  <a:pt x="8" y="23"/>
                  <a:pt x="11" y="23"/>
                </a:cubicBezTo>
                <a:cubicBezTo>
                  <a:pt x="11" y="23"/>
                  <a:pt x="11" y="23"/>
                  <a:pt x="12" y="23"/>
                </a:cubicBezTo>
                <a:cubicBezTo>
                  <a:pt x="12" y="24"/>
                  <a:pt x="13" y="24"/>
                  <a:pt x="14" y="24"/>
                </a:cubicBezTo>
                <a:cubicBezTo>
                  <a:pt x="18" y="24"/>
                  <a:pt x="21" y="24"/>
                  <a:pt x="25" y="24"/>
                </a:cubicBezTo>
                <a:cubicBezTo>
                  <a:pt x="25" y="24"/>
                  <a:pt x="25" y="23"/>
                  <a:pt x="25" y="23"/>
                </a:cubicBezTo>
                <a:cubicBezTo>
                  <a:pt x="48" y="23"/>
                  <a:pt x="71" y="22"/>
                  <a:pt x="95" y="21"/>
                </a:cubicBezTo>
                <a:cubicBezTo>
                  <a:pt x="99" y="20"/>
                  <a:pt x="104" y="21"/>
                  <a:pt x="109" y="19"/>
                </a:cubicBezTo>
                <a:cubicBezTo>
                  <a:pt x="120" y="16"/>
                  <a:pt x="130" y="12"/>
                  <a:pt x="141" y="9"/>
                </a:cubicBezTo>
                <a:cubicBezTo>
                  <a:pt x="141" y="9"/>
                  <a:pt x="142" y="8"/>
                  <a:pt x="141" y="8"/>
                </a:cubicBezTo>
                <a:cubicBezTo>
                  <a:pt x="131" y="6"/>
                  <a:pt x="120" y="3"/>
                  <a:pt x="110" y="1"/>
                </a:cubicBezTo>
                <a:cubicBezTo>
                  <a:pt x="105" y="0"/>
                  <a:pt x="100" y="1"/>
                  <a:pt x="94" y="1"/>
                </a:cubicBezTo>
                <a:close/>
                <a:moveTo>
                  <a:pt x="93" y="2"/>
                </a:moveTo>
                <a:cubicBezTo>
                  <a:pt x="97" y="2"/>
                  <a:pt x="101" y="2"/>
                  <a:pt x="105" y="2"/>
                </a:cubicBezTo>
                <a:cubicBezTo>
                  <a:pt x="104" y="3"/>
                  <a:pt x="103" y="4"/>
                  <a:pt x="101" y="4"/>
                </a:cubicBezTo>
                <a:cubicBezTo>
                  <a:pt x="101" y="4"/>
                  <a:pt x="101" y="4"/>
                  <a:pt x="101" y="4"/>
                </a:cubicBezTo>
                <a:cubicBezTo>
                  <a:pt x="75" y="6"/>
                  <a:pt x="49" y="5"/>
                  <a:pt x="23" y="8"/>
                </a:cubicBezTo>
                <a:cubicBezTo>
                  <a:pt x="23" y="8"/>
                  <a:pt x="23" y="9"/>
                  <a:pt x="23" y="9"/>
                </a:cubicBezTo>
                <a:cubicBezTo>
                  <a:pt x="49" y="6"/>
                  <a:pt x="75" y="9"/>
                  <a:pt x="101" y="5"/>
                </a:cubicBezTo>
                <a:cubicBezTo>
                  <a:pt x="101" y="5"/>
                  <a:pt x="101" y="5"/>
                  <a:pt x="101" y="6"/>
                </a:cubicBezTo>
                <a:cubicBezTo>
                  <a:pt x="103" y="6"/>
                  <a:pt x="105" y="6"/>
                  <a:pt x="104" y="9"/>
                </a:cubicBezTo>
                <a:cubicBezTo>
                  <a:pt x="104" y="10"/>
                  <a:pt x="102" y="11"/>
                  <a:pt x="101" y="12"/>
                </a:cubicBezTo>
                <a:cubicBezTo>
                  <a:pt x="101" y="12"/>
                  <a:pt x="101" y="12"/>
                  <a:pt x="101" y="12"/>
                </a:cubicBezTo>
                <a:cubicBezTo>
                  <a:pt x="75" y="13"/>
                  <a:pt x="49" y="15"/>
                  <a:pt x="23" y="15"/>
                </a:cubicBezTo>
                <a:cubicBezTo>
                  <a:pt x="22" y="15"/>
                  <a:pt x="22" y="15"/>
                  <a:pt x="22" y="15"/>
                </a:cubicBezTo>
                <a:cubicBezTo>
                  <a:pt x="22" y="12"/>
                  <a:pt x="22" y="8"/>
                  <a:pt x="24" y="5"/>
                </a:cubicBezTo>
                <a:cubicBezTo>
                  <a:pt x="24" y="5"/>
                  <a:pt x="24" y="5"/>
                  <a:pt x="25" y="5"/>
                </a:cubicBezTo>
                <a:cubicBezTo>
                  <a:pt x="47" y="4"/>
                  <a:pt x="70" y="3"/>
                  <a:pt x="93" y="2"/>
                </a:cubicBezTo>
                <a:close/>
                <a:moveTo>
                  <a:pt x="24" y="23"/>
                </a:moveTo>
                <a:cubicBezTo>
                  <a:pt x="24" y="23"/>
                  <a:pt x="24" y="23"/>
                  <a:pt x="24" y="23"/>
                </a:cubicBezTo>
                <a:cubicBezTo>
                  <a:pt x="22" y="23"/>
                  <a:pt x="20" y="23"/>
                  <a:pt x="18" y="23"/>
                </a:cubicBezTo>
                <a:cubicBezTo>
                  <a:pt x="16" y="21"/>
                  <a:pt x="16" y="18"/>
                  <a:pt x="15" y="16"/>
                </a:cubicBezTo>
                <a:cubicBezTo>
                  <a:pt x="15" y="15"/>
                  <a:pt x="15" y="14"/>
                  <a:pt x="15" y="12"/>
                </a:cubicBezTo>
                <a:cubicBezTo>
                  <a:pt x="14" y="10"/>
                  <a:pt x="15" y="8"/>
                  <a:pt x="16" y="6"/>
                </a:cubicBezTo>
                <a:cubicBezTo>
                  <a:pt x="16" y="6"/>
                  <a:pt x="16" y="5"/>
                  <a:pt x="15" y="6"/>
                </a:cubicBezTo>
                <a:cubicBezTo>
                  <a:pt x="12" y="8"/>
                  <a:pt x="13" y="12"/>
                  <a:pt x="14" y="15"/>
                </a:cubicBezTo>
                <a:cubicBezTo>
                  <a:pt x="15" y="18"/>
                  <a:pt x="15" y="21"/>
                  <a:pt x="17" y="23"/>
                </a:cubicBezTo>
                <a:cubicBezTo>
                  <a:pt x="16" y="23"/>
                  <a:pt x="15" y="23"/>
                  <a:pt x="14" y="23"/>
                </a:cubicBezTo>
                <a:cubicBezTo>
                  <a:pt x="14" y="23"/>
                  <a:pt x="13" y="23"/>
                  <a:pt x="12" y="22"/>
                </a:cubicBezTo>
                <a:cubicBezTo>
                  <a:pt x="12" y="22"/>
                  <a:pt x="12" y="22"/>
                  <a:pt x="12" y="22"/>
                </a:cubicBezTo>
                <a:cubicBezTo>
                  <a:pt x="12" y="21"/>
                  <a:pt x="10" y="17"/>
                  <a:pt x="9" y="13"/>
                </a:cubicBezTo>
                <a:cubicBezTo>
                  <a:pt x="9" y="10"/>
                  <a:pt x="8" y="7"/>
                  <a:pt x="11" y="5"/>
                </a:cubicBezTo>
                <a:cubicBezTo>
                  <a:pt x="13" y="5"/>
                  <a:pt x="16" y="5"/>
                  <a:pt x="18" y="5"/>
                </a:cubicBezTo>
                <a:cubicBezTo>
                  <a:pt x="19" y="5"/>
                  <a:pt x="21" y="5"/>
                  <a:pt x="23" y="5"/>
                </a:cubicBezTo>
                <a:cubicBezTo>
                  <a:pt x="19" y="10"/>
                  <a:pt x="21" y="19"/>
                  <a:pt x="25" y="23"/>
                </a:cubicBezTo>
                <a:cubicBezTo>
                  <a:pt x="25" y="23"/>
                  <a:pt x="25" y="23"/>
                  <a:pt x="24" y="23"/>
                </a:cubicBezTo>
                <a:close/>
                <a:moveTo>
                  <a:pt x="8" y="22"/>
                </a:moveTo>
                <a:cubicBezTo>
                  <a:pt x="4" y="21"/>
                  <a:pt x="3" y="18"/>
                  <a:pt x="3" y="15"/>
                </a:cubicBezTo>
                <a:cubicBezTo>
                  <a:pt x="3" y="14"/>
                  <a:pt x="2" y="10"/>
                  <a:pt x="2" y="9"/>
                </a:cubicBezTo>
                <a:cubicBezTo>
                  <a:pt x="3" y="7"/>
                  <a:pt x="5" y="7"/>
                  <a:pt x="7" y="7"/>
                </a:cubicBezTo>
                <a:cubicBezTo>
                  <a:pt x="7" y="8"/>
                  <a:pt x="7" y="9"/>
                  <a:pt x="7" y="10"/>
                </a:cubicBezTo>
                <a:cubicBezTo>
                  <a:pt x="7" y="12"/>
                  <a:pt x="8" y="14"/>
                  <a:pt x="8" y="15"/>
                </a:cubicBezTo>
                <a:cubicBezTo>
                  <a:pt x="8" y="18"/>
                  <a:pt x="9" y="20"/>
                  <a:pt x="10" y="22"/>
                </a:cubicBezTo>
                <a:cubicBezTo>
                  <a:pt x="10" y="22"/>
                  <a:pt x="10" y="22"/>
                  <a:pt x="10" y="22"/>
                </a:cubicBezTo>
                <a:cubicBezTo>
                  <a:pt x="9" y="22"/>
                  <a:pt x="8" y="22"/>
                  <a:pt x="8" y="22"/>
                </a:cubicBezTo>
                <a:close/>
                <a:moveTo>
                  <a:pt x="25" y="23"/>
                </a:moveTo>
                <a:cubicBezTo>
                  <a:pt x="25" y="23"/>
                  <a:pt x="25" y="23"/>
                  <a:pt x="25" y="23"/>
                </a:cubicBezTo>
                <a:cubicBezTo>
                  <a:pt x="24" y="21"/>
                  <a:pt x="23" y="19"/>
                  <a:pt x="23" y="16"/>
                </a:cubicBezTo>
                <a:cubicBezTo>
                  <a:pt x="49" y="16"/>
                  <a:pt x="75" y="16"/>
                  <a:pt x="101" y="12"/>
                </a:cubicBezTo>
                <a:cubicBezTo>
                  <a:pt x="101" y="13"/>
                  <a:pt x="101" y="13"/>
                  <a:pt x="101" y="13"/>
                </a:cubicBezTo>
                <a:cubicBezTo>
                  <a:pt x="103" y="13"/>
                  <a:pt x="109" y="15"/>
                  <a:pt x="106" y="18"/>
                </a:cubicBezTo>
                <a:cubicBezTo>
                  <a:pt x="102" y="19"/>
                  <a:pt x="99" y="19"/>
                  <a:pt x="95" y="20"/>
                </a:cubicBezTo>
                <a:cubicBezTo>
                  <a:pt x="71" y="21"/>
                  <a:pt x="48" y="22"/>
                  <a:pt x="25" y="23"/>
                </a:cubicBezTo>
                <a:close/>
                <a:moveTo>
                  <a:pt x="138" y="9"/>
                </a:moveTo>
                <a:cubicBezTo>
                  <a:pt x="138" y="9"/>
                  <a:pt x="138" y="9"/>
                  <a:pt x="138" y="9"/>
                </a:cubicBezTo>
                <a:cubicBezTo>
                  <a:pt x="138" y="9"/>
                  <a:pt x="138" y="9"/>
                  <a:pt x="138" y="9"/>
                </a:cubicBezTo>
                <a:cubicBezTo>
                  <a:pt x="138" y="9"/>
                  <a:pt x="138" y="9"/>
                  <a:pt x="138" y="9"/>
                </a:cubicBezTo>
                <a:close/>
                <a:moveTo>
                  <a:pt x="127" y="6"/>
                </a:moveTo>
                <a:cubicBezTo>
                  <a:pt x="127" y="6"/>
                  <a:pt x="127" y="6"/>
                  <a:pt x="127" y="6"/>
                </a:cubicBezTo>
                <a:cubicBezTo>
                  <a:pt x="127" y="8"/>
                  <a:pt x="128" y="10"/>
                  <a:pt x="129" y="11"/>
                </a:cubicBezTo>
                <a:cubicBezTo>
                  <a:pt x="123" y="13"/>
                  <a:pt x="117" y="15"/>
                  <a:pt x="111" y="17"/>
                </a:cubicBezTo>
                <a:cubicBezTo>
                  <a:pt x="110" y="18"/>
                  <a:pt x="109" y="18"/>
                  <a:pt x="107" y="18"/>
                </a:cubicBezTo>
                <a:cubicBezTo>
                  <a:pt x="109" y="15"/>
                  <a:pt x="105" y="13"/>
                  <a:pt x="102" y="12"/>
                </a:cubicBezTo>
                <a:cubicBezTo>
                  <a:pt x="104" y="11"/>
                  <a:pt x="106" y="10"/>
                  <a:pt x="106" y="7"/>
                </a:cubicBezTo>
                <a:cubicBezTo>
                  <a:pt x="106" y="6"/>
                  <a:pt x="104" y="5"/>
                  <a:pt x="103" y="5"/>
                </a:cubicBezTo>
                <a:cubicBezTo>
                  <a:pt x="105" y="4"/>
                  <a:pt x="106" y="3"/>
                  <a:pt x="107" y="2"/>
                </a:cubicBezTo>
                <a:cubicBezTo>
                  <a:pt x="108" y="2"/>
                  <a:pt x="109" y="2"/>
                  <a:pt x="110" y="2"/>
                </a:cubicBezTo>
                <a:cubicBezTo>
                  <a:pt x="115" y="3"/>
                  <a:pt x="121" y="5"/>
                  <a:pt x="127" y="6"/>
                </a:cubicBezTo>
                <a:close/>
              </a:path>
            </a:pathLst>
          </a:custGeom>
          <a:solidFill>
            <a:srgbClr val="FFFFFF">
              <a:alpha val="100000"/>
            </a:srgbClr>
          </a:solidFill>
          <a:ln w="9525">
            <a:noFill/>
          </a:ln>
        </p:spPr>
        <p:txBody>
          <a:bodyPr/>
          <a:p>
            <a:endParaRPr lang="zh-CN" altLang="en-US"/>
          </a:p>
        </p:txBody>
      </p:sp>
      <p:sp>
        <p:nvSpPr>
          <p:cNvPr id="28747" name="Freeform 223"/>
          <p:cNvSpPr>
            <a:spLocks noEditPoints="1"/>
          </p:cNvSpPr>
          <p:nvPr/>
        </p:nvSpPr>
        <p:spPr>
          <a:xfrm>
            <a:off x="42863" y="4956175"/>
            <a:ext cx="933450" cy="633413"/>
          </a:xfrm>
          <a:custGeom>
            <a:avLst/>
            <a:gdLst>
              <a:gd name="txL" fmla="*/ 0 w 121"/>
              <a:gd name="txT" fmla="*/ 0 h 82"/>
              <a:gd name="txR" fmla="*/ 121 w 121"/>
              <a:gd name="txB" fmla="*/ 82 h 8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1" h="82">
                <a:moveTo>
                  <a:pt x="45" y="64"/>
                </a:moveTo>
                <a:cubicBezTo>
                  <a:pt x="64" y="51"/>
                  <a:pt x="84" y="39"/>
                  <a:pt x="103" y="26"/>
                </a:cubicBezTo>
                <a:cubicBezTo>
                  <a:pt x="103" y="26"/>
                  <a:pt x="103" y="26"/>
                  <a:pt x="103" y="26"/>
                </a:cubicBezTo>
                <a:cubicBezTo>
                  <a:pt x="103" y="26"/>
                  <a:pt x="103" y="26"/>
                  <a:pt x="104" y="26"/>
                </a:cubicBezTo>
                <a:cubicBezTo>
                  <a:pt x="106" y="24"/>
                  <a:pt x="109" y="22"/>
                  <a:pt x="112" y="20"/>
                </a:cubicBezTo>
                <a:cubicBezTo>
                  <a:pt x="113" y="19"/>
                  <a:pt x="115" y="18"/>
                  <a:pt x="116" y="17"/>
                </a:cubicBezTo>
                <a:cubicBezTo>
                  <a:pt x="118" y="15"/>
                  <a:pt x="121" y="14"/>
                  <a:pt x="121" y="12"/>
                </a:cubicBezTo>
                <a:cubicBezTo>
                  <a:pt x="121" y="9"/>
                  <a:pt x="118" y="6"/>
                  <a:pt x="117" y="4"/>
                </a:cubicBezTo>
                <a:cubicBezTo>
                  <a:pt x="115" y="3"/>
                  <a:pt x="113" y="0"/>
                  <a:pt x="110" y="0"/>
                </a:cubicBezTo>
                <a:cubicBezTo>
                  <a:pt x="108" y="0"/>
                  <a:pt x="106" y="1"/>
                  <a:pt x="105" y="3"/>
                </a:cubicBezTo>
                <a:cubicBezTo>
                  <a:pt x="104" y="2"/>
                  <a:pt x="104" y="2"/>
                  <a:pt x="103" y="3"/>
                </a:cubicBezTo>
                <a:cubicBezTo>
                  <a:pt x="102" y="3"/>
                  <a:pt x="102" y="3"/>
                  <a:pt x="101" y="3"/>
                </a:cubicBezTo>
                <a:cubicBezTo>
                  <a:pt x="98" y="5"/>
                  <a:pt x="95" y="7"/>
                  <a:pt x="92" y="9"/>
                </a:cubicBezTo>
                <a:cubicBezTo>
                  <a:pt x="92" y="9"/>
                  <a:pt x="92" y="9"/>
                  <a:pt x="92" y="10"/>
                </a:cubicBezTo>
                <a:cubicBezTo>
                  <a:pt x="72" y="22"/>
                  <a:pt x="53" y="35"/>
                  <a:pt x="34" y="47"/>
                </a:cubicBezTo>
                <a:cubicBezTo>
                  <a:pt x="30" y="50"/>
                  <a:pt x="26" y="52"/>
                  <a:pt x="23" y="56"/>
                </a:cubicBezTo>
                <a:cubicBezTo>
                  <a:pt x="16" y="65"/>
                  <a:pt x="9" y="73"/>
                  <a:pt x="1" y="81"/>
                </a:cubicBezTo>
                <a:cubicBezTo>
                  <a:pt x="0" y="81"/>
                  <a:pt x="1" y="82"/>
                  <a:pt x="2" y="82"/>
                </a:cubicBezTo>
                <a:cubicBezTo>
                  <a:pt x="12" y="79"/>
                  <a:pt x="22" y="76"/>
                  <a:pt x="32" y="72"/>
                </a:cubicBezTo>
                <a:cubicBezTo>
                  <a:pt x="37" y="70"/>
                  <a:pt x="41" y="67"/>
                  <a:pt x="45" y="64"/>
                </a:cubicBezTo>
                <a:close/>
                <a:moveTo>
                  <a:pt x="45" y="62"/>
                </a:moveTo>
                <a:cubicBezTo>
                  <a:pt x="42" y="65"/>
                  <a:pt x="39" y="67"/>
                  <a:pt x="35" y="69"/>
                </a:cubicBezTo>
                <a:cubicBezTo>
                  <a:pt x="36" y="68"/>
                  <a:pt x="36" y="66"/>
                  <a:pt x="37" y="65"/>
                </a:cubicBezTo>
                <a:cubicBezTo>
                  <a:pt x="37" y="65"/>
                  <a:pt x="38" y="65"/>
                  <a:pt x="38" y="64"/>
                </a:cubicBezTo>
                <a:cubicBezTo>
                  <a:pt x="59" y="50"/>
                  <a:pt x="82" y="37"/>
                  <a:pt x="102" y="21"/>
                </a:cubicBezTo>
                <a:cubicBezTo>
                  <a:pt x="102" y="21"/>
                  <a:pt x="102" y="21"/>
                  <a:pt x="102" y="21"/>
                </a:cubicBezTo>
                <a:cubicBezTo>
                  <a:pt x="81" y="37"/>
                  <a:pt x="57" y="48"/>
                  <a:pt x="37" y="64"/>
                </a:cubicBezTo>
                <a:cubicBezTo>
                  <a:pt x="37" y="64"/>
                  <a:pt x="37" y="64"/>
                  <a:pt x="37" y="64"/>
                </a:cubicBezTo>
                <a:cubicBezTo>
                  <a:pt x="35" y="64"/>
                  <a:pt x="33" y="65"/>
                  <a:pt x="32" y="62"/>
                </a:cubicBezTo>
                <a:cubicBezTo>
                  <a:pt x="32" y="61"/>
                  <a:pt x="33" y="60"/>
                  <a:pt x="34" y="58"/>
                </a:cubicBezTo>
                <a:cubicBezTo>
                  <a:pt x="34" y="58"/>
                  <a:pt x="34" y="58"/>
                  <a:pt x="33" y="58"/>
                </a:cubicBezTo>
                <a:cubicBezTo>
                  <a:pt x="55" y="44"/>
                  <a:pt x="77" y="29"/>
                  <a:pt x="98" y="15"/>
                </a:cubicBezTo>
                <a:cubicBezTo>
                  <a:pt x="98" y="15"/>
                  <a:pt x="98" y="15"/>
                  <a:pt x="98" y="15"/>
                </a:cubicBezTo>
                <a:cubicBezTo>
                  <a:pt x="101" y="17"/>
                  <a:pt x="103" y="21"/>
                  <a:pt x="102" y="25"/>
                </a:cubicBezTo>
                <a:cubicBezTo>
                  <a:pt x="102" y="25"/>
                  <a:pt x="102" y="25"/>
                  <a:pt x="102" y="25"/>
                </a:cubicBezTo>
                <a:cubicBezTo>
                  <a:pt x="83" y="37"/>
                  <a:pt x="64" y="50"/>
                  <a:pt x="45" y="62"/>
                </a:cubicBezTo>
                <a:close/>
                <a:moveTo>
                  <a:pt x="93" y="10"/>
                </a:moveTo>
                <a:cubicBezTo>
                  <a:pt x="93" y="9"/>
                  <a:pt x="93" y="9"/>
                  <a:pt x="93" y="9"/>
                </a:cubicBezTo>
                <a:cubicBezTo>
                  <a:pt x="95" y="8"/>
                  <a:pt x="96" y="7"/>
                  <a:pt x="98" y="6"/>
                </a:cubicBezTo>
                <a:cubicBezTo>
                  <a:pt x="101" y="6"/>
                  <a:pt x="102" y="9"/>
                  <a:pt x="104" y="10"/>
                </a:cubicBezTo>
                <a:cubicBezTo>
                  <a:pt x="105" y="11"/>
                  <a:pt x="106" y="12"/>
                  <a:pt x="107" y="13"/>
                </a:cubicBezTo>
                <a:cubicBezTo>
                  <a:pt x="108" y="15"/>
                  <a:pt x="109" y="17"/>
                  <a:pt x="109" y="19"/>
                </a:cubicBezTo>
                <a:cubicBezTo>
                  <a:pt x="109" y="20"/>
                  <a:pt x="110" y="20"/>
                  <a:pt x="110" y="20"/>
                </a:cubicBezTo>
                <a:cubicBezTo>
                  <a:pt x="111" y="15"/>
                  <a:pt x="108" y="13"/>
                  <a:pt x="105" y="11"/>
                </a:cubicBezTo>
                <a:cubicBezTo>
                  <a:pt x="103" y="9"/>
                  <a:pt x="102" y="6"/>
                  <a:pt x="99" y="6"/>
                </a:cubicBezTo>
                <a:cubicBezTo>
                  <a:pt x="100" y="5"/>
                  <a:pt x="100" y="5"/>
                  <a:pt x="101" y="4"/>
                </a:cubicBezTo>
                <a:cubicBezTo>
                  <a:pt x="102" y="4"/>
                  <a:pt x="103" y="4"/>
                  <a:pt x="103" y="4"/>
                </a:cubicBezTo>
                <a:cubicBezTo>
                  <a:pt x="103" y="4"/>
                  <a:pt x="103" y="4"/>
                  <a:pt x="103" y="4"/>
                </a:cubicBezTo>
                <a:cubicBezTo>
                  <a:pt x="104" y="5"/>
                  <a:pt x="108" y="7"/>
                  <a:pt x="111" y="10"/>
                </a:cubicBezTo>
                <a:cubicBezTo>
                  <a:pt x="113" y="12"/>
                  <a:pt x="115" y="15"/>
                  <a:pt x="113" y="18"/>
                </a:cubicBezTo>
                <a:cubicBezTo>
                  <a:pt x="112" y="19"/>
                  <a:pt x="109" y="20"/>
                  <a:pt x="108" y="21"/>
                </a:cubicBezTo>
                <a:cubicBezTo>
                  <a:pt x="107" y="22"/>
                  <a:pt x="105" y="23"/>
                  <a:pt x="104" y="24"/>
                </a:cubicBezTo>
                <a:cubicBezTo>
                  <a:pt x="104" y="18"/>
                  <a:pt x="98" y="11"/>
                  <a:pt x="92" y="10"/>
                </a:cubicBezTo>
                <a:cubicBezTo>
                  <a:pt x="92" y="10"/>
                  <a:pt x="93" y="10"/>
                  <a:pt x="93" y="10"/>
                </a:cubicBezTo>
                <a:close/>
                <a:moveTo>
                  <a:pt x="108" y="2"/>
                </a:moveTo>
                <a:cubicBezTo>
                  <a:pt x="111" y="1"/>
                  <a:pt x="113" y="3"/>
                  <a:pt x="115" y="5"/>
                </a:cubicBezTo>
                <a:cubicBezTo>
                  <a:pt x="116" y="6"/>
                  <a:pt x="119" y="8"/>
                  <a:pt x="119" y="10"/>
                </a:cubicBezTo>
                <a:cubicBezTo>
                  <a:pt x="119" y="12"/>
                  <a:pt x="118" y="13"/>
                  <a:pt x="116" y="14"/>
                </a:cubicBezTo>
                <a:cubicBezTo>
                  <a:pt x="116" y="13"/>
                  <a:pt x="115" y="12"/>
                  <a:pt x="114" y="11"/>
                </a:cubicBezTo>
                <a:cubicBezTo>
                  <a:pt x="113" y="10"/>
                  <a:pt x="112" y="9"/>
                  <a:pt x="111" y="8"/>
                </a:cubicBezTo>
                <a:cubicBezTo>
                  <a:pt x="109" y="6"/>
                  <a:pt x="108" y="4"/>
                  <a:pt x="105" y="3"/>
                </a:cubicBezTo>
                <a:cubicBezTo>
                  <a:pt x="105" y="3"/>
                  <a:pt x="105" y="3"/>
                  <a:pt x="105" y="3"/>
                </a:cubicBezTo>
                <a:cubicBezTo>
                  <a:pt x="106" y="3"/>
                  <a:pt x="107" y="2"/>
                  <a:pt x="108" y="2"/>
                </a:cubicBezTo>
                <a:close/>
                <a:moveTo>
                  <a:pt x="92" y="10"/>
                </a:moveTo>
                <a:cubicBezTo>
                  <a:pt x="92" y="10"/>
                  <a:pt x="92" y="10"/>
                  <a:pt x="92" y="10"/>
                </a:cubicBezTo>
                <a:cubicBezTo>
                  <a:pt x="94" y="11"/>
                  <a:pt x="96" y="13"/>
                  <a:pt x="98" y="14"/>
                </a:cubicBezTo>
                <a:cubicBezTo>
                  <a:pt x="76" y="28"/>
                  <a:pt x="54" y="42"/>
                  <a:pt x="33" y="58"/>
                </a:cubicBezTo>
                <a:cubicBezTo>
                  <a:pt x="33" y="58"/>
                  <a:pt x="33" y="58"/>
                  <a:pt x="33" y="58"/>
                </a:cubicBezTo>
                <a:cubicBezTo>
                  <a:pt x="31" y="58"/>
                  <a:pt x="25" y="60"/>
                  <a:pt x="25" y="55"/>
                </a:cubicBezTo>
                <a:cubicBezTo>
                  <a:pt x="28" y="53"/>
                  <a:pt x="31" y="51"/>
                  <a:pt x="35" y="49"/>
                </a:cubicBezTo>
                <a:cubicBezTo>
                  <a:pt x="54" y="36"/>
                  <a:pt x="73" y="23"/>
                  <a:pt x="92" y="10"/>
                </a:cubicBezTo>
                <a:close/>
                <a:moveTo>
                  <a:pt x="4" y="80"/>
                </a:moveTo>
                <a:cubicBezTo>
                  <a:pt x="4" y="80"/>
                  <a:pt x="4" y="80"/>
                  <a:pt x="4" y="80"/>
                </a:cubicBezTo>
                <a:cubicBezTo>
                  <a:pt x="4" y="80"/>
                  <a:pt x="4" y="80"/>
                  <a:pt x="4" y="80"/>
                </a:cubicBezTo>
                <a:cubicBezTo>
                  <a:pt x="4" y="80"/>
                  <a:pt x="4" y="80"/>
                  <a:pt x="4" y="80"/>
                </a:cubicBezTo>
                <a:close/>
                <a:moveTo>
                  <a:pt x="14" y="77"/>
                </a:moveTo>
                <a:cubicBezTo>
                  <a:pt x="14" y="77"/>
                  <a:pt x="14" y="77"/>
                  <a:pt x="14" y="77"/>
                </a:cubicBezTo>
                <a:cubicBezTo>
                  <a:pt x="13" y="75"/>
                  <a:pt x="12" y="74"/>
                  <a:pt x="10" y="73"/>
                </a:cubicBezTo>
                <a:cubicBezTo>
                  <a:pt x="14" y="69"/>
                  <a:pt x="18" y="64"/>
                  <a:pt x="22" y="59"/>
                </a:cubicBezTo>
                <a:cubicBezTo>
                  <a:pt x="23" y="58"/>
                  <a:pt x="24" y="57"/>
                  <a:pt x="25" y="56"/>
                </a:cubicBezTo>
                <a:cubicBezTo>
                  <a:pt x="25" y="60"/>
                  <a:pt x="29" y="60"/>
                  <a:pt x="32" y="59"/>
                </a:cubicBezTo>
                <a:cubicBezTo>
                  <a:pt x="31" y="61"/>
                  <a:pt x="30" y="63"/>
                  <a:pt x="32" y="65"/>
                </a:cubicBezTo>
                <a:cubicBezTo>
                  <a:pt x="33" y="66"/>
                  <a:pt x="34" y="66"/>
                  <a:pt x="35" y="65"/>
                </a:cubicBezTo>
                <a:cubicBezTo>
                  <a:pt x="34" y="67"/>
                  <a:pt x="34" y="68"/>
                  <a:pt x="33" y="70"/>
                </a:cubicBezTo>
                <a:cubicBezTo>
                  <a:pt x="33" y="70"/>
                  <a:pt x="32" y="71"/>
                  <a:pt x="31" y="71"/>
                </a:cubicBezTo>
                <a:cubicBezTo>
                  <a:pt x="26" y="73"/>
                  <a:pt x="20" y="75"/>
                  <a:pt x="14" y="77"/>
                </a:cubicBezTo>
                <a:close/>
              </a:path>
            </a:pathLst>
          </a:custGeom>
          <a:solidFill>
            <a:srgbClr val="FFFFFF">
              <a:alpha val="100000"/>
            </a:srgbClr>
          </a:solidFill>
          <a:ln w="9525">
            <a:noFill/>
          </a:ln>
        </p:spPr>
        <p:txBody>
          <a:bodyPr/>
          <a:p>
            <a:endParaRPr lang="zh-CN" altLang="en-US"/>
          </a:p>
        </p:txBody>
      </p:sp>
      <p:sp>
        <p:nvSpPr>
          <p:cNvPr id="28748" name="Freeform 253"/>
          <p:cNvSpPr>
            <a:spLocks noEditPoints="1"/>
          </p:cNvSpPr>
          <p:nvPr/>
        </p:nvSpPr>
        <p:spPr>
          <a:xfrm>
            <a:off x="9513888" y="5076825"/>
            <a:ext cx="985837" cy="1057275"/>
          </a:xfrm>
          <a:custGeom>
            <a:avLst/>
            <a:gdLst>
              <a:gd name="txL" fmla="*/ 0 w 128"/>
              <a:gd name="txT" fmla="*/ 0 h 137"/>
              <a:gd name="txR" fmla="*/ 128 w 128"/>
              <a:gd name="txB" fmla="*/ 137 h 137"/>
            </a:gdLst>
            <a:ahLst/>
            <a:cxnLst>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8" h="137">
                <a:moveTo>
                  <a:pt x="16" y="98"/>
                </a:moveTo>
                <a:cubicBezTo>
                  <a:pt x="10" y="104"/>
                  <a:pt x="5" y="110"/>
                  <a:pt x="0" y="117"/>
                </a:cubicBezTo>
                <a:cubicBezTo>
                  <a:pt x="0" y="117"/>
                  <a:pt x="0" y="117"/>
                  <a:pt x="0" y="117"/>
                </a:cubicBezTo>
                <a:cubicBezTo>
                  <a:pt x="22" y="97"/>
                  <a:pt x="46" y="79"/>
                  <a:pt x="68" y="60"/>
                </a:cubicBezTo>
                <a:cubicBezTo>
                  <a:pt x="69" y="58"/>
                  <a:pt x="70" y="57"/>
                  <a:pt x="72" y="55"/>
                </a:cubicBezTo>
                <a:cubicBezTo>
                  <a:pt x="72" y="55"/>
                  <a:pt x="72" y="55"/>
                  <a:pt x="72" y="55"/>
                </a:cubicBezTo>
                <a:cubicBezTo>
                  <a:pt x="71" y="58"/>
                  <a:pt x="69" y="60"/>
                  <a:pt x="68" y="62"/>
                </a:cubicBezTo>
                <a:cubicBezTo>
                  <a:pt x="52" y="87"/>
                  <a:pt x="37" y="112"/>
                  <a:pt x="22" y="137"/>
                </a:cubicBezTo>
                <a:cubicBezTo>
                  <a:pt x="22" y="137"/>
                  <a:pt x="22" y="137"/>
                  <a:pt x="22" y="137"/>
                </a:cubicBezTo>
                <a:cubicBezTo>
                  <a:pt x="28" y="132"/>
                  <a:pt x="33" y="125"/>
                  <a:pt x="38" y="119"/>
                </a:cubicBezTo>
                <a:cubicBezTo>
                  <a:pt x="52" y="103"/>
                  <a:pt x="63" y="86"/>
                  <a:pt x="75" y="67"/>
                </a:cubicBezTo>
                <a:cubicBezTo>
                  <a:pt x="76" y="66"/>
                  <a:pt x="79" y="61"/>
                  <a:pt x="80" y="54"/>
                </a:cubicBezTo>
                <a:cubicBezTo>
                  <a:pt x="82" y="54"/>
                  <a:pt x="83" y="54"/>
                  <a:pt x="84" y="54"/>
                </a:cubicBezTo>
                <a:cubicBezTo>
                  <a:pt x="87" y="53"/>
                  <a:pt x="90" y="50"/>
                  <a:pt x="94" y="51"/>
                </a:cubicBezTo>
                <a:cubicBezTo>
                  <a:pt x="95" y="51"/>
                  <a:pt x="97" y="52"/>
                  <a:pt x="98" y="53"/>
                </a:cubicBezTo>
                <a:cubicBezTo>
                  <a:pt x="101" y="54"/>
                  <a:pt x="104" y="54"/>
                  <a:pt x="107" y="54"/>
                </a:cubicBezTo>
                <a:cubicBezTo>
                  <a:pt x="112" y="54"/>
                  <a:pt x="117" y="54"/>
                  <a:pt x="121" y="52"/>
                </a:cubicBezTo>
                <a:cubicBezTo>
                  <a:pt x="125" y="49"/>
                  <a:pt x="128" y="45"/>
                  <a:pt x="128" y="41"/>
                </a:cubicBezTo>
                <a:cubicBezTo>
                  <a:pt x="128" y="36"/>
                  <a:pt x="125" y="31"/>
                  <a:pt x="122" y="28"/>
                </a:cubicBezTo>
                <a:cubicBezTo>
                  <a:pt x="120" y="26"/>
                  <a:pt x="119" y="25"/>
                  <a:pt x="117" y="25"/>
                </a:cubicBezTo>
                <a:cubicBezTo>
                  <a:pt x="116" y="25"/>
                  <a:pt x="115" y="25"/>
                  <a:pt x="114" y="26"/>
                </a:cubicBezTo>
                <a:cubicBezTo>
                  <a:pt x="108" y="29"/>
                  <a:pt x="103" y="34"/>
                  <a:pt x="97" y="38"/>
                </a:cubicBezTo>
                <a:cubicBezTo>
                  <a:pt x="92" y="42"/>
                  <a:pt x="87" y="43"/>
                  <a:pt x="81" y="44"/>
                </a:cubicBezTo>
                <a:cubicBezTo>
                  <a:pt x="81" y="39"/>
                  <a:pt x="82" y="35"/>
                  <a:pt x="84" y="30"/>
                </a:cubicBezTo>
                <a:cubicBezTo>
                  <a:pt x="88" y="24"/>
                  <a:pt x="92" y="18"/>
                  <a:pt x="94" y="11"/>
                </a:cubicBezTo>
                <a:cubicBezTo>
                  <a:pt x="94" y="10"/>
                  <a:pt x="94" y="9"/>
                  <a:pt x="94" y="8"/>
                </a:cubicBezTo>
                <a:cubicBezTo>
                  <a:pt x="93" y="7"/>
                  <a:pt x="92" y="6"/>
                  <a:pt x="91" y="5"/>
                </a:cubicBezTo>
                <a:cubicBezTo>
                  <a:pt x="87" y="2"/>
                  <a:pt x="81" y="0"/>
                  <a:pt x="76" y="1"/>
                </a:cubicBezTo>
                <a:cubicBezTo>
                  <a:pt x="72" y="2"/>
                  <a:pt x="68" y="5"/>
                  <a:pt x="67" y="10"/>
                </a:cubicBezTo>
                <a:cubicBezTo>
                  <a:pt x="65" y="14"/>
                  <a:pt x="65" y="19"/>
                  <a:pt x="66" y="23"/>
                </a:cubicBezTo>
                <a:cubicBezTo>
                  <a:pt x="67" y="26"/>
                  <a:pt x="67" y="29"/>
                  <a:pt x="69" y="32"/>
                </a:cubicBezTo>
                <a:cubicBezTo>
                  <a:pt x="70" y="33"/>
                  <a:pt x="71" y="34"/>
                  <a:pt x="72" y="36"/>
                </a:cubicBezTo>
                <a:cubicBezTo>
                  <a:pt x="73" y="39"/>
                  <a:pt x="71" y="42"/>
                  <a:pt x="71" y="46"/>
                </a:cubicBezTo>
                <a:cubicBezTo>
                  <a:pt x="71" y="46"/>
                  <a:pt x="71" y="47"/>
                  <a:pt x="71" y="47"/>
                </a:cubicBezTo>
                <a:cubicBezTo>
                  <a:pt x="66" y="49"/>
                  <a:pt x="63" y="52"/>
                  <a:pt x="61" y="53"/>
                </a:cubicBezTo>
                <a:cubicBezTo>
                  <a:pt x="45" y="68"/>
                  <a:pt x="30" y="82"/>
                  <a:pt x="16" y="98"/>
                </a:cubicBezTo>
                <a:close/>
                <a:moveTo>
                  <a:pt x="107" y="33"/>
                </a:moveTo>
                <a:cubicBezTo>
                  <a:pt x="114" y="30"/>
                  <a:pt x="121" y="31"/>
                  <a:pt x="123" y="35"/>
                </a:cubicBezTo>
                <a:cubicBezTo>
                  <a:pt x="125" y="39"/>
                  <a:pt x="122" y="46"/>
                  <a:pt x="115" y="49"/>
                </a:cubicBezTo>
                <a:cubicBezTo>
                  <a:pt x="109" y="52"/>
                  <a:pt x="101" y="51"/>
                  <a:pt x="99" y="47"/>
                </a:cubicBezTo>
                <a:cubicBezTo>
                  <a:pt x="97" y="42"/>
                  <a:pt x="101" y="36"/>
                  <a:pt x="107" y="33"/>
                </a:cubicBezTo>
                <a:close/>
                <a:moveTo>
                  <a:pt x="78" y="47"/>
                </a:moveTo>
                <a:cubicBezTo>
                  <a:pt x="79" y="48"/>
                  <a:pt x="80" y="49"/>
                  <a:pt x="79" y="51"/>
                </a:cubicBezTo>
                <a:cubicBezTo>
                  <a:pt x="78" y="52"/>
                  <a:pt x="77" y="52"/>
                  <a:pt x="75" y="51"/>
                </a:cubicBezTo>
                <a:cubicBezTo>
                  <a:pt x="74" y="51"/>
                  <a:pt x="74" y="49"/>
                  <a:pt x="75" y="48"/>
                </a:cubicBezTo>
                <a:cubicBezTo>
                  <a:pt x="75" y="47"/>
                  <a:pt x="77" y="46"/>
                  <a:pt x="78" y="47"/>
                </a:cubicBezTo>
                <a:close/>
                <a:moveTo>
                  <a:pt x="74" y="29"/>
                </a:moveTo>
                <a:cubicBezTo>
                  <a:pt x="70" y="28"/>
                  <a:pt x="67" y="21"/>
                  <a:pt x="70" y="14"/>
                </a:cubicBezTo>
                <a:cubicBezTo>
                  <a:pt x="72" y="7"/>
                  <a:pt x="77" y="2"/>
                  <a:pt x="82" y="4"/>
                </a:cubicBezTo>
                <a:cubicBezTo>
                  <a:pt x="87" y="5"/>
                  <a:pt x="89" y="12"/>
                  <a:pt x="87" y="19"/>
                </a:cubicBezTo>
                <a:cubicBezTo>
                  <a:pt x="85" y="26"/>
                  <a:pt x="79" y="31"/>
                  <a:pt x="74" y="29"/>
                </a:cubicBezTo>
                <a:close/>
              </a:path>
            </a:pathLst>
          </a:custGeom>
          <a:solidFill>
            <a:srgbClr val="FFFFFF">
              <a:alpha val="100000"/>
            </a:srgbClr>
          </a:solidFill>
          <a:ln w="9525">
            <a:noFill/>
          </a:ln>
        </p:spPr>
        <p:txBody>
          <a:bodyPr/>
          <a:p>
            <a:endParaRPr lang="zh-CN" altLang="en-US"/>
          </a:p>
        </p:txBody>
      </p:sp>
      <p:sp>
        <p:nvSpPr>
          <p:cNvPr id="28749" name="Freeform 254"/>
          <p:cNvSpPr>
            <a:spLocks noEditPoints="1"/>
          </p:cNvSpPr>
          <p:nvPr/>
        </p:nvSpPr>
        <p:spPr>
          <a:xfrm>
            <a:off x="2635250" y="5959475"/>
            <a:ext cx="555625" cy="571500"/>
          </a:xfrm>
          <a:custGeom>
            <a:avLst/>
            <a:gdLst>
              <a:gd name="txL" fmla="*/ 0 w 72"/>
              <a:gd name="txT" fmla="*/ 0 h 74"/>
              <a:gd name="txR" fmla="*/ 72 w 72"/>
              <a:gd name="txB" fmla="*/ 74 h 74"/>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2" h="74">
                <a:moveTo>
                  <a:pt x="19" y="5"/>
                </a:moveTo>
                <a:cubicBezTo>
                  <a:pt x="33" y="0"/>
                  <a:pt x="50" y="5"/>
                  <a:pt x="60" y="15"/>
                </a:cubicBezTo>
                <a:cubicBezTo>
                  <a:pt x="70" y="25"/>
                  <a:pt x="72" y="44"/>
                  <a:pt x="65" y="55"/>
                </a:cubicBezTo>
                <a:cubicBezTo>
                  <a:pt x="57" y="68"/>
                  <a:pt x="42" y="74"/>
                  <a:pt x="27" y="72"/>
                </a:cubicBezTo>
                <a:cubicBezTo>
                  <a:pt x="19" y="71"/>
                  <a:pt x="13" y="68"/>
                  <a:pt x="8" y="62"/>
                </a:cubicBezTo>
                <a:cubicBezTo>
                  <a:pt x="2" y="54"/>
                  <a:pt x="0" y="46"/>
                  <a:pt x="0" y="37"/>
                </a:cubicBezTo>
                <a:cubicBezTo>
                  <a:pt x="0" y="24"/>
                  <a:pt x="7" y="10"/>
                  <a:pt x="19" y="5"/>
                </a:cubicBezTo>
                <a:close/>
                <a:moveTo>
                  <a:pt x="12" y="63"/>
                </a:moveTo>
                <a:cubicBezTo>
                  <a:pt x="18" y="68"/>
                  <a:pt x="26" y="70"/>
                  <a:pt x="34" y="70"/>
                </a:cubicBezTo>
                <a:cubicBezTo>
                  <a:pt x="44" y="70"/>
                  <a:pt x="52" y="66"/>
                  <a:pt x="59" y="59"/>
                </a:cubicBezTo>
                <a:cubicBezTo>
                  <a:pt x="65" y="53"/>
                  <a:pt x="66" y="45"/>
                  <a:pt x="66" y="37"/>
                </a:cubicBezTo>
                <a:cubicBezTo>
                  <a:pt x="66" y="28"/>
                  <a:pt x="63" y="19"/>
                  <a:pt x="55" y="14"/>
                </a:cubicBezTo>
                <a:cubicBezTo>
                  <a:pt x="48" y="9"/>
                  <a:pt x="40" y="6"/>
                  <a:pt x="32" y="6"/>
                </a:cubicBezTo>
                <a:cubicBezTo>
                  <a:pt x="24" y="6"/>
                  <a:pt x="18" y="7"/>
                  <a:pt x="12" y="13"/>
                </a:cubicBezTo>
                <a:cubicBezTo>
                  <a:pt x="5" y="20"/>
                  <a:pt x="2" y="27"/>
                  <a:pt x="2" y="37"/>
                </a:cubicBezTo>
                <a:cubicBezTo>
                  <a:pt x="2" y="47"/>
                  <a:pt x="5" y="56"/>
                  <a:pt x="12" y="63"/>
                </a:cubicBezTo>
                <a:close/>
              </a:path>
            </a:pathLst>
          </a:custGeom>
          <a:solidFill>
            <a:srgbClr val="FFFFFF">
              <a:alpha val="100000"/>
            </a:srgbClr>
          </a:solidFill>
          <a:ln w="9525">
            <a:noFill/>
          </a:ln>
        </p:spPr>
        <p:txBody>
          <a:bodyPr/>
          <a:p>
            <a:endParaRPr lang="zh-CN" altLang="en-US"/>
          </a:p>
        </p:txBody>
      </p:sp>
      <p:sp>
        <p:nvSpPr>
          <p:cNvPr id="28750" name="Freeform 258"/>
          <p:cNvSpPr>
            <a:spLocks noEditPoints="1"/>
          </p:cNvSpPr>
          <p:nvPr/>
        </p:nvSpPr>
        <p:spPr>
          <a:xfrm>
            <a:off x="10677525" y="957263"/>
            <a:ext cx="477838" cy="471487"/>
          </a:xfrm>
          <a:custGeom>
            <a:avLst/>
            <a:gdLst>
              <a:gd name="txL" fmla="*/ 0 w 62"/>
              <a:gd name="txT" fmla="*/ 0 h 61"/>
              <a:gd name="txR" fmla="*/ 62 w 62"/>
              <a:gd name="txB" fmla="*/ 61 h 61"/>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2" h="61">
                <a:moveTo>
                  <a:pt x="55" y="12"/>
                </a:moveTo>
                <a:cubicBezTo>
                  <a:pt x="47" y="3"/>
                  <a:pt x="31" y="0"/>
                  <a:pt x="20" y="3"/>
                </a:cubicBezTo>
                <a:cubicBezTo>
                  <a:pt x="9" y="7"/>
                  <a:pt x="0" y="20"/>
                  <a:pt x="0" y="32"/>
                </a:cubicBezTo>
                <a:cubicBezTo>
                  <a:pt x="1" y="44"/>
                  <a:pt x="10" y="55"/>
                  <a:pt x="21" y="59"/>
                </a:cubicBezTo>
                <a:cubicBezTo>
                  <a:pt x="28" y="61"/>
                  <a:pt x="34" y="61"/>
                  <a:pt x="40" y="59"/>
                </a:cubicBezTo>
                <a:cubicBezTo>
                  <a:pt x="48" y="56"/>
                  <a:pt x="53" y="51"/>
                  <a:pt x="56" y="44"/>
                </a:cubicBezTo>
                <a:cubicBezTo>
                  <a:pt x="61" y="34"/>
                  <a:pt x="62" y="21"/>
                  <a:pt x="55" y="12"/>
                </a:cubicBezTo>
                <a:close/>
                <a:moveTo>
                  <a:pt x="36" y="58"/>
                </a:moveTo>
                <a:cubicBezTo>
                  <a:pt x="30" y="60"/>
                  <a:pt x="23" y="58"/>
                  <a:pt x="17" y="55"/>
                </a:cubicBezTo>
                <a:cubicBezTo>
                  <a:pt x="10" y="51"/>
                  <a:pt x="5" y="45"/>
                  <a:pt x="3" y="37"/>
                </a:cubicBezTo>
                <a:cubicBezTo>
                  <a:pt x="1" y="30"/>
                  <a:pt x="3" y="24"/>
                  <a:pt x="6" y="18"/>
                </a:cubicBezTo>
                <a:cubicBezTo>
                  <a:pt x="10" y="10"/>
                  <a:pt x="16" y="6"/>
                  <a:pt x="25" y="4"/>
                </a:cubicBezTo>
                <a:cubicBezTo>
                  <a:pt x="32" y="4"/>
                  <a:pt x="38" y="4"/>
                  <a:pt x="45" y="8"/>
                </a:cubicBezTo>
                <a:cubicBezTo>
                  <a:pt x="51" y="11"/>
                  <a:pt x="55" y="14"/>
                  <a:pt x="57" y="21"/>
                </a:cubicBezTo>
                <a:cubicBezTo>
                  <a:pt x="59" y="28"/>
                  <a:pt x="58" y="35"/>
                  <a:pt x="55" y="43"/>
                </a:cubicBezTo>
                <a:cubicBezTo>
                  <a:pt x="50" y="50"/>
                  <a:pt x="45" y="56"/>
                  <a:pt x="36" y="58"/>
                </a:cubicBezTo>
                <a:close/>
              </a:path>
            </a:pathLst>
          </a:custGeom>
          <a:solidFill>
            <a:srgbClr val="FFFFFF">
              <a:alpha val="100000"/>
            </a:srgbClr>
          </a:solidFill>
          <a:ln w="9525">
            <a:noFill/>
          </a:ln>
        </p:spPr>
        <p:txBody>
          <a:bodyPr/>
          <a:p>
            <a:endParaRPr lang="zh-CN" altLang="en-US"/>
          </a:p>
        </p:txBody>
      </p:sp>
      <p:sp>
        <p:nvSpPr>
          <p:cNvPr id="28751" name="Freeform 259"/>
          <p:cNvSpPr>
            <a:spLocks noEditPoints="1"/>
          </p:cNvSpPr>
          <p:nvPr/>
        </p:nvSpPr>
        <p:spPr>
          <a:xfrm>
            <a:off x="10831513" y="1011238"/>
            <a:ext cx="93662" cy="107950"/>
          </a:xfrm>
          <a:custGeom>
            <a:avLst/>
            <a:gdLst>
              <a:gd name="txL" fmla="*/ 0 w 12"/>
              <a:gd name="txT" fmla="*/ 0 h 14"/>
              <a:gd name="txR" fmla="*/ 12 w 12"/>
              <a:gd name="txB" fmla="*/ 14 h 14"/>
            </a:gdLst>
            <a:ahLst/>
            <a:cxnLst>
              <a:cxn ang="0">
                <a:pos x="0" y="2147483647"/>
              </a:cxn>
              <a:cxn ang="0">
                <a:pos x="2147483647" y="2147483647"/>
              </a:cxn>
              <a:cxn ang="0">
                <a:pos x="2147483647" y="2147483647"/>
              </a:cxn>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 h="14">
                <a:moveTo>
                  <a:pt x="0" y="12"/>
                </a:moveTo>
                <a:cubicBezTo>
                  <a:pt x="0" y="13"/>
                  <a:pt x="1" y="14"/>
                  <a:pt x="2" y="13"/>
                </a:cubicBezTo>
                <a:cubicBezTo>
                  <a:pt x="4" y="13"/>
                  <a:pt x="7" y="10"/>
                  <a:pt x="8" y="9"/>
                </a:cubicBezTo>
                <a:cubicBezTo>
                  <a:pt x="10" y="6"/>
                  <a:pt x="11" y="4"/>
                  <a:pt x="12" y="1"/>
                </a:cubicBezTo>
                <a:cubicBezTo>
                  <a:pt x="12" y="1"/>
                  <a:pt x="12" y="0"/>
                  <a:pt x="11" y="0"/>
                </a:cubicBezTo>
                <a:cubicBezTo>
                  <a:pt x="7" y="1"/>
                  <a:pt x="5" y="4"/>
                  <a:pt x="3" y="7"/>
                </a:cubicBezTo>
                <a:cubicBezTo>
                  <a:pt x="1" y="8"/>
                  <a:pt x="0" y="10"/>
                  <a:pt x="0" y="12"/>
                </a:cubicBezTo>
                <a:close/>
                <a:moveTo>
                  <a:pt x="10" y="2"/>
                </a:moveTo>
                <a:cubicBezTo>
                  <a:pt x="9" y="4"/>
                  <a:pt x="8" y="6"/>
                  <a:pt x="6" y="8"/>
                </a:cubicBezTo>
                <a:cubicBezTo>
                  <a:pt x="5" y="9"/>
                  <a:pt x="4" y="11"/>
                  <a:pt x="3" y="11"/>
                </a:cubicBezTo>
                <a:cubicBezTo>
                  <a:pt x="2" y="12"/>
                  <a:pt x="2" y="12"/>
                  <a:pt x="2" y="10"/>
                </a:cubicBezTo>
                <a:cubicBezTo>
                  <a:pt x="4" y="7"/>
                  <a:pt x="6" y="3"/>
                  <a:pt x="10" y="2"/>
                </a:cubicBezTo>
                <a:close/>
              </a:path>
            </a:pathLst>
          </a:custGeom>
          <a:solidFill>
            <a:srgbClr val="FFFFFF">
              <a:alpha val="100000"/>
            </a:srgbClr>
          </a:solidFill>
          <a:ln w="9525">
            <a:noFill/>
          </a:ln>
        </p:spPr>
        <p:txBody>
          <a:bodyPr/>
          <a:p>
            <a:endParaRPr lang="zh-CN" altLang="en-US"/>
          </a:p>
        </p:txBody>
      </p:sp>
      <p:sp>
        <p:nvSpPr>
          <p:cNvPr id="28752" name="Freeform 260"/>
          <p:cNvSpPr>
            <a:spLocks noEditPoints="1"/>
          </p:cNvSpPr>
          <p:nvPr/>
        </p:nvSpPr>
        <p:spPr>
          <a:xfrm>
            <a:off x="10963275" y="1057275"/>
            <a:ext cx="92075" cy="131763"/>
          </a:xfrm>
          <a:custGeom>
            <a:avLst/>
            <a:gdLst>
              <a:gd name="txL" fmla="*/ 0 w 12"/>
              <a:gd name="txT" fmla="*/ 0 h 17"/>
              <a:gd name="txR" fmla="*/ 12 w 12"/>
              <a:gd name="txB" fmla="*/ 17 h 17"/>
            </a:gdLst>
            <a:ahLst/>
            <a:cxnLst>
              <a:cxn ang="0">
                <a:pos x="2147483647" y="2147483647"/>
              </a:cxn>
              <a:cxn ang="0">
                <a:pos x="0"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 h="17">
                <a:moveTo>
                  <a:pt x="1" y="14"/>
                </a:moveTo>
                <a:cubicBezTo>
                  <a:pt x="1" y="15"/>
                  <a:pt x="1" y="15"/>
                  <a:pt x="0" y="16"/>
                </a:cubicBezTo>
                <a:cubicBezTo>
                  <a:pt x="0" y="17"/>
                  <a:pt x="1" y="17"/>
                  <a:pt x="2" y="17"/>
                </a:cubicBezTo>
                <a:cubicBezTo>
                  <a:pt x="7" y="14"/>
                  <a:pt x="11" y="9"/>
                  <a:pt x="12" y="4"/>
                </a:cubicBezTo>
                <a:cubicBezTo>
                  <a:pt x="12" y="4"/>
                  <a:pt x="12" y="3"/>
                  <a:pt x="12" y="3"/>
                </a:cubicBezTo>
                <a:cubicBezTo>
                  <a:pt x="8" y="0"/>
                  <a:pt x="3" y="11"/>
                  <a:pt x="0" y="12"/>
                </a:cubicBezTo>
                <a:cubicBezTo>
                  <a:pt x="0" y="13"/>
                  <a:pt x="0" y="14"/>
                  <a:pt x="1" y="14"/>
                </a:cubicBezTo>
                <a:close/>
                <a:moveTo>
                  <a:pt x="8" y="5"/>
                </a:moveTo>
                <a:cubicBezTo>
                  <a:pt x="12" y="3"/>
                  <a:pt x="10" y="6"/>
                  <a:pt x="9" y="7"/>
                </a:cubicBezTo>
                <a:cubicBezTo>
                  <a:pt x="8" y="10"/>
                  <a:pt x="5" y="13"/>
                  <a:pt x="2" y="15"/>
                </a:cubicBezTo>
                <a:cubicBezTo>
                  <a:pt x="2" y="13"/>
                  <a:pt x="3" y="12"/>
                  <a:pt x="3" y="11"/>
                </a:cubicBezTo>
                <a:cubicBezTo>
                  <a:pt x="4" y="11"/>
                  <a:pt x="4" y="11"/>
                  <a:pt x="3" y="11"/>
                </a:cubicBezTo>
                <a:cubicBezTo>
                  <a:pt x="4" y="9"/>
                  <a:pt x="6" y="8"/>
                  <a:pt x="7" y="7"/>
                </a:cubicBezTo>
                <a:cubicBezTo>
                  <a:pt x="7" y="6"/>
                  <a:pt x="8" y="5"/>
                  <a:pt x="8" y="5"/>
                </a:cubicBezTo>
                <a:close/>
              </a:path>
            </a:pathLst>
          </a:custGeom>
          <a:solidFill>
            <a:srgbClr val="FFFFFF">
              <a:alpha val="100000"/>
            </a:srgbClr>
          </a:solidFill>
          <a:ln w="9525">
            <a:noFill/>
          </a:ln>
        </p:spPr>
        <p:txBody>
          <a:bodyPr/>
          <a:p>
            <a:endParaRPr lang="zh-CN" altLang="en-US"/>
          </a:p>
        </p:txBody>
      </p:sp>
      <p:sp>
        <p:nvSpPr>
          <p:cNvPr id="28753" name="Freeform 261"/>
          <p:cNvSpPr/>
          <p:nvPr/>
        </p:nvSpPr>
        <p:spPr>
          <a:xfrm>
            <a:off x="10747375" y="1150938"/>
            <a:ext cx="277813" cy="192087"/>
          </a:xfrm>
          <a:custGeom>
            <a:avLst/>
            <a:gdLst>
              <a:gd name="txL" fmla="*/ 0 w 36"/>
              <a:gd name="txT" fmla="*/ 0 h 25"/>
              <a:gd name="txR" fmla="*/ 36 w 36"/>
              <a:gd name="txB" fmla="*/ 25 h 2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6" h="25">
                <a:moveTo>
                  <a:pt x="35" y="17"/>
                </a:moveTo>
                <a:cubicBezTo>
                  <a:pt x="28" y="19"/>
                  <a:pt x="23" y="23"/>
                  <a:pt x="15" y="21"/>
                </a:cubicBezTo>
                <a:cubicBezTo>
                  <a:pt x="7" y="18"/>
                  <a:pt x="0" y="11"/>
                  <a:pt x="4" y="2"/>
                </a:cubicBezTo>
                <a:cubicBezTo>
                  <a:pt x="5" y="0"/>
                  <a:pt x="2" y="0"/>
                  <a:pt x="2" y="1"/>
                </a:cubicBezTo>
                <a:cubicBezTo>
                  <a:pt x="3" y="6"/>
                  <a:pt x="1" y="10"/>
                  <a:pt x="3" y="14"/>
                </a:cubicBezTo>
                <a:cubicBezTo>
                  <a:pt x="5" y="18"/>
                  <a:pt x="9" y="20"/>
                  <a:pt x="12" y="22"/>
                </a:cubicBezTo>
                <a:cubicBezTo>
                  <a:pt x="20" y="25"/>
                  <a:pt x="30" y="24"/>
                  <a:pt x="35" y="18"/>
                </a:cubicBezTo>
                <a:cubicBezTo>
                  <a:pt x="36" y="17"/>
                  <a:pt x="35" y="17"/>
                  <a:pt x="35" y="17"/>
                </a:cubicBezTo>
                <a:close/>
              </a:path>
            </a:pathLst>
          </a:custGeom>
          <a:solidFill>
            <a:srgbClr val="FFFFFF">
              <a:alpha val="100000"/>
            </a:srgbClr>
          </a:solidFill>
          <a:ln w="9525">
            <a:noFill/>
          </a:ln>
        </p:spPr>
        <p:txBody>
          <a:bodyPr/>
          <a:p>
            <a:endParaRPr lang="zh-CN" altLang="en-US"/>
          </a:p>
        </p:txBody>
      </p:sp>
      <p:sp>
        <p:nvSpPr>
          <p:cNvPr id="28754" name="Freeform 262"/>
          <p:cNvSpPr/>
          <p:nvPr/>
        </p:nvSpPr>
        <p:spPr>
          <a:xfrm>
            <a:off x="8426450" y="-438150"/>
            <a:ext cx="1295400" cy="1295400"/>
          </a:xfrm>
          <a:custGeom>
            <a:avLst/>
            <a:gdLst>
              <a:gd name="txL" fmla="*/ 0 w 168"/>
              <a:gd name="txT" fmla="*/ 0 h 168"/>
              <a:gd name="txR" fmla="*/ 168 w 168"/>
              <a:gd name="txB" fmla="*/ 168 h 168"/>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168" h="168">
                <a:moveTo>
                  <a:pt x="58" y="0"/>
                </a:moveTo>
                <a:cubicBezTo>
                  <a:pt x="58" y="0"/>
                  <a:pt x="57" y="0"/>
                  <a:pt x="57" y="0"/>
                </a:cubicBezTo>
                <a:cubicBezTo>
                  <a:pt x="37" y="20"/>
                  <a:pt x="18" y="40"/>
                  <a:pt x="1" y="62"/>
                </a:cubicBezTo>
                <a:cubicBezTo>
                  <a:pt x="0" y="63"/>
                  <a:pt x="2" y="65"/>
                  <a:pt x="3" y="64"/>
                </a:cubicBezTo>
                <a:cubicBezTo>
                  <a:pt x="12" y="52"/>
                  <a:pt x="21" y="41"/>
                  <a:pt x="31" y="30"/>
                </a:cubicBezTo>
                <a:cubicBezTo>
                  <a:pt x="36" y="25"/>
                  <a:pt x="41" y="20"/>
                  <a:pt x="45" y="15"/>
                </a:cubicBezTo>
                <a:cubicBezTo>
                  <a:pt x="48" y="12"/>
                  <a:pt x="51" y="9"/>
                  <a:pt x="53" y="7"/>
                </a:cubicBezTo>
                <a:cubicBezTo>
                  <a:pt x="54" y="6"/>
                  <a:pt x="56" y="3"/>
                  <a:pt x="57" y="3"/>
                </a:cubicBezTo>
                <a:cubicBezTo>
                  <a:pt x="59" y="3"/>
                  <a:pt x="61" y="5"/>
                  <a:pt x="62" y="7"/>
                </a:cubicBezTo>
                <a:cubicBezTo>
                  <a:pt x="83" y="27"/>
                  <a:pt x="105" y="48"/>
                  <a:pt x="126" y="68"/>
                </a:cubicBezTo>
                <a:cubicBezTo>
                  <a:pt x="137" y="78"/>
                  <a:pt x="148" y="88"/>
                  <a:pt x="159" y="97"/>
                </a:cubicBezTo>
                <a:cubicBezTo>
                  <a:pt x="161" y="99"/>
                  <a:pt x="166" y="102"/>
                  <a:pt x="163" y="105"/>
                </a:cubicBezTo>
                <a:cubicBezTo>
                  <a:pt x="161" y="107"/>
                  <a:pt x="157" y="109"/>
                  <a:pt x="155" y="111"/>
                </a:cubicBezTo>
                <a:cubicBezTo>
                  <a:pt x="149" y="116"/>
                  <a:pt x="144" y="120"/>
                  <a:pt x="138" y="125"/>
                </a:cubicBezTo>
                <a:cubicBezTo>
                  <a:pt x="127" y="135"/>
                  <a:pt x="117" y="145"/>
                  <a:pt x="108" y="156"/>
                </a:cubicBezTo>
                <a:cubicBezTo>
                  <a:pt x="107" y="157"/>
                  <a:pt x="106" y="159"/>
                  <a:pt x="104" y="160"/>
                </a:cubicBezTo>
                <a:cubicBezTo>
                  <a:pt x="103" y="161"/>
                  <a:pt x="99" y="164"/>
                  <a:pt x="96" y="163"/>
                </a:cubicBezTo>
                <a:cubicBezTo>
                  <a:pt x="94" y="162"/>
                  <a:pt x="91" y="157"/>
                  <a:pt x="90" y="155"/>
                </a:cubicBezTo>
                <a:cubicBezTo>
                  <a:pt x="85" y="149"/>
                  <a:pt x="80" y="144"/>
                  <a:pt x="75" y="138"/>
                </a:cubicBezTo>
                <a:cubicBezTo>
                  <a:pt x="52" y="113"/>
                  <a:pt x="29" y="89"/>
                  <a:pt x="5" y="65"/>
                </a:cubicBezTo>
                <a:cubicBezTo>
                  <a:pt x="5" y="65"/>
                  <a:pt x="4" y="66"/>
                  <a:pt x="4" y="66"/>
                </a:cubicBezTo>
                <a:cubicBezTo>
                  <a:pt x="34" y="96"/>
                  <a:pt x="63" y="127"/>
                  <a:pt x="91" y="159"/>
                </a:cubicBezTo>
                <a:cubicBezTo>
                  <a:pt x="93" y="162"/>
                  <a:pt x="97" y="168"/>
                  <a:pt x="102" y="166"/>
                </a:cubicBezTo>
                <a:cubicBezTo>
                  <a:pt x="105" y="164"/>
                  <a:pt x="108" y="159"/>
                  <a:pt x="110" y="157"/>
                </a:cubicBezTo>
                <a:cubicBezTo>
                  <a:pt x="113" y="153"/>
                  <a:pt x="117" y="149"/>
                  <a:pt x="121" y="145"/>
                </a:cubicBezTo>
                <a:cubicBezTo>
                  <a:pt x="135" y="130"/>
                  <a:pt x="151" y="116"/>
                  <a:pt x="168" y="104"/>
                </a:cubicBezTo>
                <a:cubicBezTo>
                  <a:pt x="168" y="104"/>
                  <a:pt x="168" y="103"/>
                  <a:pt x="168" y="103"/>
                </a:cubicBezTo>
                <a:cubicBezTo>
                  <a:pt x="130" y="69"/>
                  <a:pt x="94" y="35"/>
                  <a:pt x="58" y="0"/>
                </a:cubicBezTo>
                <a:close/>
              </a:path>
            </a:pathLst>
          </a:custGeom>
          <a:solidFill>
            <a:srgbClr val="FFFFFF">
              <a:alpha val="100000"/>
            </a:srgbClr>
          </a:solidFill>
          <a:ln w="9525">
            <a:noFill/>
          </a:ln>
        </p:spPr>
        <p:txBody>
          <a:bodyPr/>
          <a:p>
            <a:endParaRPr lang="zh-CN" altLang="en-US"/>
          </a:p>
        </p:txBody>
      </p:sp>
      <p:sp>
        <p:nvSpPr>
          <p:cNvPr id="28755" name="Freeform 263"/>
          <p:cNvSpPr/>
          <p:nvPr/>
        </p:nvSpPr>
        <p:spPr>
          <a:xfrm>
            <a:off x="8564563" y="-284162"/>
            <a:ext cx="309562" cy="361950"/>
          </a:xfrm>
          <a:custGeom>
            <a:avLst/>
            <a:gdLst>
              <a:gd name="txL" fmla="*/ 0 w 40"/>
              <a:gd name="txT" fmla="*/ 0 h 47"/>
              <a:gd name="txR" fmla="*/ 40 w 40"/>
              <a:gd name="txB" fmla="*/ 47 h 47"/>
            </a:gdLst>
            <a:ahLst/>
            <a:cxnLst>
              <a:cxn ang="0">
                <a:pos x="2147483647" y="0"/>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0" h="47">
                <a:moveTo>
                  <a:pt x="38" y="0"/>
                </a:moveTo>
                <a:cubicBezTo>
                  <a:pt x="30" y="8"/>
                  <a:pt x="23" y="17"/>
                  <a:pt x="15" y="25"/>
                </a:cubicBezTo>
                <a:cubicBezTo>
                  <a:pt x="12" y="28"/>
                  <a:pt x="10" y="32"/>
                  <a:pt x="7" y="36"/>
                </a:cubicBezTo>
                <a:cubicBezTo>
                  <a:pt x="5" y="38"/>
                  <a:pt x="3" y="41"/>
                  <a:pt x="1" y="44"/>
                </a:cubicBezTo>
                <a:cubicBezTo>
                  <a:pt x="0" y="46"/>
                  <a:pt x="1" y="44"/>
                  <a:pt x="0" y="46"/>
                </a:cubicBezTo>
                <a:cubicBezTo>
                  <a:pt x="0" y="47"/>
                  <a:pt x="0" y="47"/>
                  <a:pt x="0" y="47"/>
                </a:cubicBezTo>
                <a:cubicBezTo>
                  <a:pt x="1" y="44"/>
                  <a:pt x="4" y="43"/>
                  <a:pt x="6" y="41"/>
                </a:cubicBezTo>
                <a:cubicBezTo>
                  <a:pt x="7" y="40"/>
                  <a:pt x="7" y="38"/>
                  <a:pt x="8" y="36"/>
                </a:cubicBezTo>
                <a:cubicBezTo>
                  <a:pt x="11" y="32"/>
                  <a:pt x="15" y="28"/>
                  <a:pt x="18" y="24"/>
                </a:cubicBezTo>
                <a:cubicBezTo>
                  <a:pt x="25" y="17"/>
                  <a:pt x="33" y="9"/>
                  <a:pt x="39" y="1"/>
                </a:cubicBezTo>
                <a:cubicBezTo>
                  <a:pt x="40" y="1"/>
                  <a:pt x="39" y="0"/>
                  <a:pt x="38" y="0"/>
                </a:cubicBezTo>
                <a:close/>
              </a:path>
            </a:pathLst>
          </a:custGeom>
          <a:solidFill>
            <a:srgbClr val="FFFFFF">
              <a:alpha val="100000"/>
            </a:srgbClr>
          </a:solidFill>
          <a:ln w="9525">
            <a:noFill/>
          </a:ln>
        </p:spPr>
        <p:txBody>
          <a:bodyPr/>
          <a:p>
            <a:endParaRPr lang="zh-CN" altLang="en-US"/>
          </a:p>
        </p:txBody>
      </p:sp>
      <p:sp>
        <p:nvSpPr>
          <p:cNvPr id="28756" name="Freeform 265"/>
          <p:cNvSpPr/>
          <p:nvPr/>
        </p:nvSpPr>
        <p:spPr>
          <a:xfrm>
            <a:off x="8750300" y="-176212"/>
            <a:ext cx="123825" cy="153987"/>
          </a:xfrm>
          <a:custGeom>
            <a:avLst/>
            <a:gdLst>
              <a:gd name="txL" fmla="*/ 0 w 16"/>
              <a:gd name="txT" fmla="*/ 0 h 20"/>
              <a:gd name="txR" fmla="*/ 16 w 16"/>
              <a:gd name="txB" fmla="*/ 20 h 20"/>
            </a:gdLst>
            <a:ahLst/>
            <a:cxnLst>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Lst>
            <a:rect l="txL" t="txT" r="txR" b="txB"/>
            <a:pathLst>
              <a:path w="16" h="20">
                <a:moveTo>
                  <a:pt x="15" y="1"/>
                </a:moveTo>
                <a:cubicBezTo>
                  <a:pt x="16" y="1"/>
                  <a:pt x="15" y="0"/>
                  <a:pt x="15" y="0"/>
                </a:cubicBezTo>
                <a:cubicBezTo>
                  <a:pt x="12" y="2"/>
                  <a:pt x="9" y="5"/>
                  <a:pt x="7" y="8"/>
                </a:cubicBezTo>
                <a:cubicBezTo>
                  <a:pt x="4" y="12"/>
                  <a:pt x="2" y="15"/>
                  <a:pt x="0" y="19"/>
                </a:cubicBezTo>
                <a:cubicBezTo>
                  <a:pt x="0" y="20"/>
                  <a:pt x="0" y="20"/>
                  <a:pt x="1" y="20"/>
                </a:cubicBezTo>
                <a:cubicBezTo>
                  <a:pt x="3" y="16"/>
                  <a:pt x="5" y="13"/>
                  <a:pt x="8" y="10"/>
                </a:cubicBezTo>
                <a:cubicBezTo>
                  <a:pt x="10" y="7"/>
                  <a:pt x="14" y="4"/>
                  <a:pt x="15" y="1"/>
                </a:cubicBezTo>
                <a:close/>
              </a:path>
            </a:pathLst>
          </a:custGeom>
          <a:solidFill>
            <a:srgbClr val="FFFFFF">
              <a:alpha val="100000"/>
            </a:srgbClr>
          </a:solidFill>
          <a:ln w="9525">
            <a:noFill/>
          </a:ln>
        </p:spPr>
        <p:txBody>
          <a:bodyPr/>
          <a:p>
            <a:endParaRPr lang="zh-CN" altLang="en-US"/>
          </a:p>
        </p:txBody>
      </p:sp>
      <p:sp>
        <p:nvSpPr>
          <p:cNvPr id="28757" name="Freeform 267"/>
          <p:cNvSpPr/>
          <p:nvPr/>
        </p:nvSpPr>
        <p:spPr>
          <a:xfrm>
            <a:off x="8696325" y="9525"/>
            <a:ext cx="92075" cy="122238"/>
          </a:xfrm>
          <a:custGeom>
            <a:avLst/>
            <a:gdLst>
              <a:gd name="txL" fmla="*/ 0 w 12"/>
              <a:gd name="txT" fmla="*/ 0 h 16"/>
              <a:gd name="txR" fmla="*/ 12 w 12"/>
              <a:gd name="txB" fmla="*/ 16 h 16"/>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 h="16">
                <a:moveTo>
                  <a:pt x="6" y="7"/>
                </a:moveTo>
                <a:cubicBezTo>
                  <a:pt x="4" y="10"/>
                  <a:pt x="2" y="13"/>
                  <a:pt x="0" y="15"/>
                </a:cubicBezTo>
                <a:cubicBezTo>
                  <a:pt x="0" y="16"/>
                  <a:pt x="0" y="16"/>
                  <a:pt x="1" y="16"/>
                </a:cubicBezTo>
                <a:cubicBezTo>
                  <a:pt x="3" y="13"/>
                  <a:pt x="5" y="11"/>
                  <a:pt x="7" y="8"/>
                </a:cubicBezTo>
                <a:cubicBezTo>
                  <a:pt x="9" y="6"/>
                  <a:pt x="11" y="4"/>
                  <a:pt x="12" y="1"/>
                </a:cubicBezTo>
                <a:cubicBezTo>
                  <a:pt x="12" y="1"/>
                  <a:pt x="12" y="0"/>
                  <a:pt x="12" y="1"/>
                </a:cubicBezTo>
                <a:cubicBezTo>
                  <a:pt x="9" y="2"/>
                  <a:pt x="8" y="5"/>
                  <a:pt x="6" y="7"/>
                </a:cubicBezTo>
                <a:close/>
              </a:path>
            </a:pathLst>
          </a:custGeom>
          <a:solidFill>
            <a:srgbClr val="FFFFFF">
              <a:alpha val="100000"/>
            </a:srgbClr>
          </a:solidFill>
          <a:ln w="9525">
            <a:noFill/>
          </a:ln>
        </p:spPr>
        <p:txBody>
          <a:bodyPr/>
          <a:p>
            <a:endParaRPr lang="zh-CN" altLang="en-US"/>
          </a:p>
        </p:txBody>
      </p:sp>
      <p:sp>
        <p:nvSpPr>
          <p:cNvPr id="28758" name="Freeform 269"/>
          <p:cNvSpPr>
            <a:spLocks noEditPoints="1"/>
          </p:cNvSpPr>
          <p:nvPr/>
        </p:nvSpPr>
        <p:spPr>
          <a:xfrm>
            <a:off x="8888413" y="-160337"/>
            <a:ext cx="363537" cy="331787"/>
          </a:xfrm>
          <a:custGeom>
            <a:avLst/>
            <a:gdLst>
              <a:gd name="txL" fmla="*/ 0 w 47"/>
              <a:gd name="txT" fmla="*/ 0 h 43"/>
              <a:gd name="txR" fmla="*/ 47 w 47"/>
              <a:gd name="txB" fmla="*/ 43 h 4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7" h="43">
                <a:moveTo>
                  <a:pt x="32" y="14"/>
                </a:moveTo>
                <a:cubicBezTo>
                  <a:pt x="29" y="10"/>
                  <a:pt x="25" y="7"/>
                  <a:pt x="21" y="3"/>
                </a:cubicBezTo>
                <a:cubicBezTo>
                  <a:pt x="20" y="2"/>
                  <a:pt x="19" y="0"/>
                  <a:pt x="17" y="0"/>
                </a:cubicBezTo>
                <a:cubicBezTo>
                  <a:pt x="15" y="0"/>
                  <a:pt x="14" y="3"/>
                  <a:pt x="13" y="4"/>
                </a:cubicBezTo>
                <a:cubicBezTo>
                  <a:pt x="9" y="7"/>
                  <a:pt x="6" y="11"/>
                  <a:pt x="2" y="15"/>
                </a:cubicBezTo>
                <a:cubicBezTo>
                  <a:pt x="2" y="16"/>
                  <a:pt x="3" y="16"/>
                  <a:pt x="3" y="16"/>
                </a:cubicBezTo>
                <a:cubicBezTo>
                  <a:pt x="6" y="13"/>
                  <a:pt x="9" y="9"/>
                  <a:pt x="12" y="6"/>
                </a:cubicBezTo>
                <a:cubicBezTo>
                  <a:pt x="13" y="5"/>
                  <a:pt x="16" y="2"/>
                  <a:pt x="18" y="2"/>
                </a:cubicBezTo>
                <a:cubicBezTo>
                  <a:pt x="19" y="2"/>
                  <a:pt x="23" y="6"/>
                  <a:pt x="23" y="7"/>
                </a:cubicBezTo>
                <a:cubicBezTo>
                  <a:pt x="27" y="10"/>
                  <a:pt x="30" y="13"/>
                  <a:pt x="33" y="16"/>
                </a:cubicBezTo>
                <a:cubicBezTo>
                  <a:pt x="35" y="18"/>
                  <a:pt x="36" y="19"/>
                  <a:pt x="38" y="21"/>
                </a:cubicBezTo>
                <a:cubicBezTo>
                  <a:pt x="39" y="22"/>
                  <a:pt x="45" y="27"/>
                  <a:pt x="44" y="29"/>
                </a:cubicBezTo>
                <a:cubicBezTo>
                  <a:pt x="44" y="31"/>
                  <a:pt x="38" y="36"/>
                  <a:pt x="36" y="37"/>
                </a:cubicBezTo>
                <a:cubicBezTo>
                  <a:pt x="34" y="39"/>
                  <a:pt x="33" y="41"/>
                  <a:pt x="30" y="40"/>
                </a:cubicBezTo>
                <a:cubicBezTo>
                  <a:pt x="29" y="40"/>
                  <a:pt x="28" y="39"/>
                  <a:pt x="27" y="38"/>
                </a:cubicBezTo>
                <a:cubicBezTo>
                  <a:pt x="27" y="38"/>
                  <a:pt x="27" y="38"/>
                  <a:pt x="27" y="37"/>
                </a:cubicBezTo>
                <a:cubicBezTo>
                  <a:pt x="27" y="35"/>
                  <a:pt x="30" y="30"/>
                  <a:pt x="32" y="28"/>
                </a:cubicBezTo>
                <a:cubicBezTo>
                  <a:pt x="32" y="28"/>
                  <a:pt x="32" y="28"/>
                  <a:pt x="32" y="28"/>
                </a:cubicBezTo>
                <a:cubicBezTo>
                  <a:pt x="32" y="28"/>
                  <a:pt x="32" y="28"/>
                  <a:pt x="32" y="28"/>
                </a:cubicBezTo>
                <a:cubicBezTo>
                  <a:pt x="34" y="26"/>
                  <a:pt x="36" y="24"/>
                  <a:pt x="37" y="21"/>
                </a:cubicBezTo>
                <a:cubicBezTo>
                  <a:pt x="37" y="21"/>
                  <a:pt x="37" y="21"/>
                  <a:pt x="37" y="21"/>
                </a:cubicBezTo>
                <a:cubicBezTo>
                  <a:pt x="35" y="22"/>
                  <a:pt x="33" y="24"/>
                  <a:pt x="32" y="26"/>
                </a:cubicBezTo>
                <a:cubicBezTo>
                  <a:pt x="32" y="26"/>
                  <a:pt x="31" y="26"/>
                  <a:pt x="31" y="25"/>
                </a:cubicBezTo>
                <a:cubicBezTo>
                  <a:pt x="30" y="25"/>
                  <a:pt x="28" y="24"/>
                  <a:pt x="28" y="23"/>
                </a:cubicBezTo>
                <a:cubicBezTo>
                  <a:pt x="29" y="20"/>
                  <a:pt x="30" y="17"/>
                  <a:pt x="30" y="14"/>
                </a:cubicBezTo>
                <a:cubicBezTo>
                  <a:pt x="30" y="14"/>
                  <a:pt x="30" y="13"/>
                  <a:pt x="29" y="13"/>
                </a:cubicBezTo>
                <a:cubicBezTo>
                  <a:pt x="26" y="13"/>
                  <a:pt x="23" y="12"/>
                  <a:pt x="21" y="9"/>
                </a:cubicBezTo>
                <a:cubicBezTo>
                  <a:pt x="21" y="9"/>
                  <a:pt x="20" y="9"/>
                  <a:pt x="20" y="9"/>
                </a:cubicBezTo>
                <a:cubicBezTo>
                  <a:pt x="18" y="10"/>
                  <a:pt x="16" y="11"/>
                  <a:pt x="14" y="12"/>
                </a:cubicBezTo>
                <a:cubicBezTo>
                  <a:pt x="14" y="12"/>
                  <a:pt x="14" y="12"/>
                  <a:pt x="14" y="12"/>
                </a:cubicBezTo>
                <a:cubicBezTo>
                  <a:pt x="13" y="12"/>
                  <a:pt x="12" y="14"/>
                  <a:pt x="12" y="16"/>
                </a:cubicBezTo>
                <a:cubicBezTo>
                  <a:pt x="12" y="17"/>
                  <a:pt x="13" y="18"/>
                  <a:pt x="14" y="19"/>
                </a:cubicBezTo>
                <a:cubicBezTo>
                  <a:pt x="15" y="21"/>
                  <a:pt x="15" y="23"/>
                  <a:pt x="17" y="25"/>
                </a:cubicBezTo>
                <a:cubicBezTo>
                  <a:pt x="17" y="26"/>
                  <a:pt x="19" y="28"/>
                  <a:pt x="20" y="28"/>
                </a:cubicBezTo>
                <a:cubicBezTo>
                  <a:pt x="22" y="28"/>
                  <a:pt x="24" y="26"/>
                  <a:pt x="25" y="26"/>
                </a:cubicBezTo>
                <a:cubicBezTo>
                  <a:pt x="25" y="25"/>
                  <a:pt x="26" y="25"/>
                  <a:pt x="26" y="25"/>
                </a:cubicBezTo>
                <a:cubicBezTo>
                  <a:pt x="26" y="25"/>
                  <a:pt x="26" y="25"/>
                  <a:pt x="26" y="25"/>
                </a:cubicBezTo>
                <a:cubicBezTo>
                  <a:pt x="27" y="26"/>
                  <a:pt x="27" y="27"/>
                  <a:pt x="28" y="27"/>
                </a:cubicBezTo>
                <a:cubicBezTo>
                  <a:pt x="29" y="28"/>
                  <a:pt x="29" y="28"/>
                  <a:pt x="30" y="28"/>
                </a:cubicBezTo>
                <a:cubicBezTo>
                  <a:pt x="29" y="30"/>
                  <a:pt x="29" y="31"/>
                  <a:pt x="28" y="32"/>
                </a:cubicBezTo>
                <a:cubicBezTo>
                  <a:pt x="27" y="33"/>
                  <a:pt x="26" y="35"/>
                  <a:pt x="25" y="36"/>
                </a:cubicBezTo>
                <a:cubicBezTo>
                  <a:pt x="25" y="36"/>
                  <a:pt x="25" y="36"/>
                  <a:pt x="24" y="36"/>
                </a:cubicBezTo>
                <a:cubicBezTo>
                  <a:pt x="21" y="34"/>
                  <a:pt x="18" y="31"/>
                  <a:pt x="15" y="29"/>
                </a:cubicBezTo>
                <a:cubicBezTo>
                  <a:pt x="13" y="27"/>
                  <a:pt x="11" y="25"/>
                  <a:pt x="9" y="23"/>
                </a:cubicBezTo>
                <a:cubicBezTo>
                  <a:pt x="9" y="21"/>
                  <a:pt x="9" y="19"/>
                  <a:pt x="9" y="17"/>
                </a:cubicBezTo>
                <a:cubicBezTo>
                  <a:pt x="8" y="16"/>
                  <a:pt x="8" y="13"/>
                  <a:pt x="6" y="13"/>
                </a:cubicBezTo>
                <a:cubicBezTo>
                  <a:pt x="6" y="13"/>
                  <a:pt x="6" y="13"/>
                  <a:pt x="6" y="13"/>
                </a:cubicBezTo>
                <a:cubicBezTo>
                  <a:pt x="6" y="14"/>
                  <a:pt x="6" y="14"/>
                  <a:pt x="7" y="15"/>
                </a:cubicBezTo>
                <a:cubicBezTo>
                  <a:pt x="7" y="16"/>
                  <a:pt x="8" y="17"/>
                  <a:pt x="8" y="18"/>
                </a:cubicBezTo>
                <a:cubicBezTo>
                  <a:pt x="8" y="19"/>
                  <a:pt x="8" y="21"/>
                  <a:pt x="8" y="22"/>
                </a:cubicBezTo>
                <a:cubicBezTo>
                  <a:pt x="6" y="21"/>
                  <a:pt x="5" y="19"/>
                  <a:pt x="4" y="17"/>
                </a:cubicBezTo>
                <a:cubicBezTo>
                  <a:pt x="2" y="15"/>
                  <a:pt x="0" y="18"/>
                  <a:pt x="2" y="19"/>
                </a:cubicBezTo>
                <a:cubicBezTo>
                  <a:pt x="4" y="20"/>
                  <a:pt x="6" y="21"/>
                  <a:pt x="8" y="23"/>
                </a:cubicBezTo>
                <a:cubicBezTo>
                  <a:pt x="8" y="23"/>
                  <a:pt x="8" y="23"/>
                  <a:pt x="8" y="23"/>
                </a:cubicBezTo>
                <a:cubicBezTo>
                  <a:pt x="8" y="23"/>
                  <a:pt x="8" y="24"/>
                  <a:pt x="8" y="24"/>
                </a:cubicBezTo>
                <a:cubicBezTo>
                  <a:pt x="11" y="26"/>
                  <a:pt x="14" y="29"/>
                  <a:pt x="17" y="32"/>
                </a:cubicBezTo>
                <a:cubicBezTo>
                  <a:pt x="20" y="34"/>
                  <a:pt x="22" y="36"/>
                  <a:pt x="24" y="38"/>
                </a:cubicBezTo>
                <a:cubicBezTo>
                  <a:pt x="25" y="38"/>
                  <a:pt x="25" y="38"/>
                  <a:pt x="26" y="39"/>
                </a:cubicBezTo>
                <a:cubicBezTo>
                  <a:pt x="27" y="40"/>
                  <a:pt x="29" y="41"/>
                  <a:pt x="31" y="43"/>
                </a:cubicBezTo>
                <a:cubicBezTo>
                  <a:pt x="31" y="43"/>
                  <a:pt x="32" y="43"/>
                  <a:pt x="32" y="43"/>
                </a:cubicBezTo>
                <a:cubicBezTo>
                  <a:pt x="35" y="40"/>
                  <a:pt x="39" y="37"/>
                  <a:pt x="42" y="33"/>
                </a:cubicBezTo>
                <a:cubicBezTo>
                  <a:pt x="43" y="33"/>
                  <a:pt x="47" y="30"/>
                  <a:pt x="46" y="29"/>
                </a:cubicBezTo>
                <a:cubicBezTo>
                  <a:pt x="46" y="27"/>
                  <a:pt x="45" y="26"/>
                  <a:pt x="44" y="25"/>
                </a:cubicBezTo>
                <a:cubicBezTo>
                  <a:pt x="40" y="21"/>
                  <a:pt x="36" y="17"/>
                  <a:pt x="32" y="14"/>
                </a:cubicBezTo>
                <a:close/>
                <a:moveTo>
                  <a:pt x="21" y="26"/>
                </a:moveTo>
                <a:cubicBezTo>
                  <a:pt x="18" y="26"/>
                  <a:pt x="16" y="22"/>
                  <a:pt x="15" y="19"/>
                </a:cubicBezTo>
                <a:cubicBezTo>
                  <a:pt x="15" y="18"/>
                  <a:pt x="15" y="19"/>
                  <a:pt x="15" y="18"/>
                </a:cubicBezTo>
                <a:cubicBezTo>
                  <a:pt x="13" y="17"/>
                  <a:pt x="13" y="15"/>
                  <a:pt x="14" y="13"/>
                </a:cubicBezTo>
                <a:cubicBezTo>
                  <a:pt x="14" y="13"/>
                  <a:pt x="14" y="13"/>
                  <a:pt x="15" y="13"/>
                </a:cubicBezTo>
                <a:cubicBezTo>
                  <a:pt x="15" y="13"/>
                  <a:pt x="15" y="13"/>
                  <a:pt x="15" y="13"/>
                </a:cubicBezTo>
                <a:cubicBezTo>
                  <a:pt x="15" y="12"/>
                  <a:pt x="16" y="12"/>
                  <a:pt x="16" y="12"/>
                </a:cubicBezTo>
                <a:cubicBezTo>
                  <a:pt x="16" y="12"/>
                  <a:pt x="17" y="12"/>
                  <a:pt x="17" y="12"/>
                </a:cubicBezTo>
                <a:cubicBezTo>
                  <a:pt x="17" y="12"/>
                  <a:pt x="17" y="12"/>
                  <a:pt x="17" y="11"/>
                </a:cubicBezTo>
                <a:cubicBezTo>
                  <a:pt x="18" y="11"/>
                  <a:pt x="19" y="11"/>
                  <a:pt x="20" y="11"/>
                </a:cubicBezTo>
                <a:cubicBezTo>
                  <a:pt x="21" y="11"/>
                  <a:pt x="22" y="12"/>
                  <a:pt x="22" y="13"/>
                </a:cubicBezTo>
                <a:cubicBezTo>
                  <a:pt x="24" y="14"/>
                  <a:pt x="26" y="15"/>
                  <a:pt x="28" y="15"/>
                </a:cubicBezTo>
                <a:cubicBezTo>
                  <a:pt x="28" y="17"/>
                  <a:pt x="28" y="19"/>
                  <a:pt x="27" y="21"/>
                </a:cubicBezTo>
                <a:cubicBezTo>
                  <a:pt x="26" y="21"/>
                  <a:pt x="26" y="21"/>
                  <a:pt x="25" y="22"/>
                </a:cubicBezTo>
                <a:cubicBezTo>
                  <a:pt x="25" y="22"/>
                  <a:pt x="25" y="23"/>
                  <a:pt x="25" y="23"/>
                </a:cubicBezTo>
                <a:cubicBezTo>
                  <a:pt x="24" y="25"/>
                  <a:pt x="22" y="26"/>
                  <a:pt x="21" y="26"/>
                </a:cubicBezTo>
                <a:close/>
                <a:moveTo>
                  <a:pt x="27" y="24"/>
                </a:moveTo>
                <a:cubicBezTo>
                  <a:pt x="27" y="24"/>
                  <a:pt x="27" y="24"/>
                  <a:pt x="27" y="24"/>
                </a:cubicBezTo>
                <a:cubicBezTo>
                  <a:pt x="28" y="24"/>
                  <a:pt x="29" y="25"/>
                  <a:pt x="30" y="26"/>
                </a:cubicBezTo>
                <a:cubicBezTo>
                  <a:pt x="30" y="26"/>
                  <a:pt x="30" y="26"/>
                  <a:pt x="30" y="26"/>
                </a:cubicBezTo>
                <a:cubicBezTo>
                  <a:pt x="30" y="27"/>
                  <a:pt x="30" y="27"/>
                  <a:pt x="30" y="27"/>
                </a:cubicBezTo>
                <a:cubicBezTo>
                  <a:pt x="30" y="27"/>
                  <a:pt x="29" y="27"/>
                  <a:pt x="29" y="27"/>
                </a:cubicBezTo>
                <a:cubicBezTo>
                  <a:pt x="28" y="26"/>
                  <a:pt x="28" y="25"/>
                  <a:pt x="27" y="24"/>
                </a:cubicBezTo>
                <a:cubicBezTo>
                  <a:pt x="27" y="24"/>
                  <a:pt x="27" y="24"/>
                  <a:pt x="27" y="24"/>
                </a:cubicBezTo>
                <a:close/>
              </a:path>
            </a:pathLst>
          </a:custGeom>
          <a:solidFill>
            <a:srgbClr val="FFFFFF">
              <a:alpha val="100000"/>
            </a:srgbClr>
          </a:solidFill>
          <a:ln w="9525">
            <a:noFill/>
          </a:ln>
        </p:spPr>
        <p:txBody>
          <a:bodyPr/>
          <a:p>
            <a:endParaRPr lang="zh-CN" altLang="en-US"/>
          </a:p>
        </p:txBody>
      </p:sp>
      <p:sp>
        <p:nvSpPr>
          <p:cNvPr id="28759" name="Freeform 270"/>
          <p:cNvSpPr/>
          <p:nvPr/>
        </p:nvSpPr>
        <p:spPr>
          <a:xfrm>
            <a:off x="9150350" y="69850"/>
            <a:ext cx="23813" cy="31750"/>
          </a:xfrm>
          <a:custGeom>
            <a:avLst/>
            <a:gdLst>
              <a:gd name="txL" fmla="*/ 0 w 3"/>
              <a:gd name="txT" fmla="*/ 0 h 4"/>
              <a:gd name="txR" fmla="*/ 3 w 3"/>
              <a:gd name="txB" fmla="*/ 4 h 4"/>
            </a:gdLst>
            <a:ahLst/>
            <a:cxnLst>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3" h="4">
                <a:moveTo>
                  <a:pt x="3" y="1"/>
                </a:moveTo>
                <a:cubicBezTo>
                  <a:pt x="3" y="1"/>
                  <a:pt x="3" y="0"/>
                  <a:pt x="3" y="0"/>
                </a:cubicBezTo>
                <a:cubicBezTo>
                  <a:pt x="3" y="0"/>
                  <a:pt x="3" y="0"/>
                  <a:pt x="2" y="0"/>
                </a:cubicBezTo>
                <a:cubicBezTo>
                  <a:pt x="2" y="0"/>
                  <a:pt x="2" y="0"/>
                  <a:pt x="1" y="1"/>
                </a:cubicBezTo>
                <a:cubicBezTo>
                  <a:pt x="1" y="1"/>
                  <a:pt x="1" y="1"/>
                  <a:pt x="1" y="2"/>
                </a:cubicBezTo>
                <a:cubicBezTo>
                  <a:pt x="1" y="2"/>
                  <a:pt x="1" y="2"/>
                  <a:pt x="1" y="2"/>
                </a:cubicBezTo>
                <a:cubicBezTo>
                  <a:pt x="1" y="2"/>
                  <a:pt x="1" y="2"/>
                  <a:pt x="1" y="2"/>
                </a:cubicBezTo>
                <a:cubicBezTo>
                  <a:pt x="0" y="2"/>
                  <a:pt x="0" y="2"/>
                  <a:pt x="0" y="3"/>
                </a:cubicBezTo>
                <a:cubicBezTo>
                  <a:pt x="0" y="4"/>
                  <a:pt x="1" y="4"/>
                  <a:pt x="2" y="4"/>
                </a:cubicBezTo>
                <a:cubicBezTo>
                  <a:pt x="3" y="4"/>
                  <a:pt x="3" y="2"/>
                  <a:pt x="2" y="2"/>
                </a:cubicBezTo>
                <a:cubicBezTo>
                  <a:pt x="2" y="2"/>
                  <a:pt x="2" y="1"/>
                  <a:pt x="2" y="1"/>
                </a:cubicBezTo>
                <a:cubicBezTo>
                  <a:pt x="3" y="1"/>
                  <a:pt x="3" y="1"/>
                  <a:pt x="3" y="1"/>
                </a:cubicBezTo>
                <a:close/>
              </a:path>
            </a:pathLst>
          </a:custGeom>
          <a:solidFill>
            <a:srgbClr val="FFFFFF">
              <a:alpha val="100000"/>
            </a:srgbClr>
          </a:solidFill>
          <a:ln w="9525">
            <a:noFill/>
          </a:ln>
        </p:spPr>
        <p:txBody>
          <a:bodyPr/>
          <a:p>
            <a:endParaRPr lang="zh-CN" altLang="en-US"/>
          </a:p>
        </p:txBody>
      </p:sp>
      <p:sp>
        <p:nvSpPr>
          <p:cNvPr id="28760" name="Freeform 271"/>
          <p:cNvSpPr/>
          <p:nvPr/>
        </p:nvSpPr>
        <p:spPr>
          <a:xfrm>
            <a:off x="9182100" y="63500"/>
            <a:ext cx="22225" cy="14288"/>
          </a:xfrm>
          <a:custGeom>
            <a:avLst/>
            <a:gdLst>
              <a:gd name="txL" fmla="*/ 0 w 3"/>
              <a:gd name="txT" fmla="*/ 0 h 2"/>
              <a:gd name="txR" fmla="*/ 3 w 3"/>
              <a:gd name="txB" fmla="*/ 2 h 2"/>
            </a:gdLst>
            <a:ahLst/>
            <a:cxnLst>
              <a:cxn ang="0">
                <a:pos x="2147483647" y="0"/>
              </a:cxn>
              <a:cxn ang="0">
                <a:pos x="2147483647" y="2147483647"/>
              </a:cxn>
              <a:cxn ang="0">
                <a:pos x="0" y="2147483647"/>
              </a:cxn>
              <a:cxn ang="0">
                <a:pos x="0" y="2147483647"/>
              </a:cxn>
              <a:cxn ang="0">
                <a:pos x="0" y="2147483647"/>
              </a:cxn>
              <a:cxn ang="0">
                <a:pos x="0" y="2147483647"/>
              </a:cxn>
              <a:cxn ang="0">
                <a:pos x="2147483647" y="2147483647"/>
              </a:cxn>
              <a:cxn ang="0">
                <a:pos x="2147483647" y="2147483647"/>
              </a:cxn>
              <a:cxn ang="0">
                <a:pos x="2147483647" y="0"/>
              </a:cxn>
            </a:cxnLst>
            <a:rect l="txL" t="txT" r="txR" b="txB"/>
            <a:pathLst>
              <a:path w="3" h="2">
                <a:moveTo>
                  <a:pt x="2" y="0"/>
                </a:moveTo>
                <a:cubicBezTo>
                  <a:pt x="2" y="1"/>
                  <a:pt x="1" y="1"/>
                  <a:pt x="1" y="1"/>
                </a:cubicBezTo>
                <a:cubicBezTo>
                  <a:pt x="0" y="1"/>
                  <a:pt x="0" y="1"/>
                  <a:pt x="0" y="1"/>
                </a:cubicBezTo>
                <a:cubicBezTo>
                  <a:pt x="0" y="1"/>
                  <a:pt x="0" y="2"/>
                  <a:pt x="0" y="2"/>
                </a:cubicBezTo>
                <a:cubicBezTo>
                  <a:pt x="0" y="2"/>
                  <a:pt x="0" y="2"/>
                  <a:pt x="0" y="2"/>
                </a:cubicBezTo>
                <a:cubicBezTo>
                  <a:pt x="0" y="2"/>
                  <a:pt x="0" y="2"/>
                  <a:pt x="0" y="2"/>
                </a:cubicBezTo>
                <a:cubicBezTo>
                  <a:pt x="0" y="2"/>
                  <a:pt x="0" y="2"/>
                  <a:pt x="1" y="2"/>
                </a:cubicBezTo>
                <a:cubicBezTo>
                  <a:pt x="1" y="2"/>
                  <a:pt x="3" y="2"/>
                  <a:pt x="3" y="1"/>
                </a:cubicBezTo>
                <a:cubicBezTo>
                  <a:pt x="3" y="0"/>
                  <a:pt x="2" y="0"/>
                  <a:pt x="2" y="0"/>
                </a:cubicBezTo>
                <a:close/>
              </a:path>
            </a:pathLst>
          </a:custGeom>
          <a:solidFill>
            <a:srgbClr val="FFFFFF">
              <a:alpha val="100000"/>
            </a:srgbClr>
          </a:solidFill>
          <a:ln w="9525">
            <a:noFill/>
          </a:ln>
        </p:spPr>
        <p:txBody>
          <a:bodyPr/>
          <a:p>
            <a:endParaRPr lang="zh-CN" altLang="en-US"/>
          </a:p>
        </p:txBody>
      </p:sp>
      <p:sp>
        <p:nvSpPr>
          <p:cNvPr id="28761" name="Freeform 272"/>
          <p:cNvSpPr/>
          <p:nvPr/>
        </p:nvSpPr>
        <p:spPr>
          <a:xfrm>
            <a:off x="9174163" y="39688"/>
            <a:ext cx="15875" cy="15875"/>
          </a:xfrm>
          <a:custGeom>
            <a:avLst/>
            <a:gdLst>
              <a:gd name="txL" fmla="*/ 0 w 2"/>
              <a:gd name="txT" fmla="*/ 0 h 2"/>
              <a:gd name="txR" fmla="*/ 2 w 2"/>
              <a:gd name="txB" fmla="*/ 2 h 2"/>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2" h="2">
                <a:moveTo>
                  <a:pt x="1" y="1"/>
                </a:moveTo>
                <a:cubicBezTo>
                  <a:pt x="1" y="1"/>
                  <a:pt x="1" y="1"/>
                  <a:pt x="1" y="1"/>
                </a:cubicBezTo>
                <a:cubicBezTo>
                  <a:pt x="1" y="2"/>
                  <a:pt x="2" y="1"/>
                  <a:pt x="2" y="1"/>
                </a:cubicBezTo>
                <a:cubicBezTo>
                  <a:pt x="2" y="1"/>
                  <a:pt x="2" y="1"/>
                  <a:pt x="1" y="1"/>
                </a:cubicBezTo>
                <a:cubicBezTo>
                  <a:pt x="1" y="0"/>
                  <a:pt x="0" y="1"/>
                  <a:pt x="1" y="1"/>
                </a:cubicBezTo>
                <a:close/>
              </a:path>
            </a:pathLst>
          </a:custGeom>
          <a:solidFill>
            <a:srgbClr val="FFFFFF">
              <a:alpha val="100000"/>
            </a:srgbClr>
          </a:solidFill>
          <a:ln w="9525">
            <a:noFill/>
          </a:ln>
        </p:spPr>
        <p:txBody>
          <a:bodyPr/>
          <a:p>
            <a:endParaRPr lang="zh-CN" altLang="en-US"/>
          </a:p>
        </p:txBody>
      </p:sp>
      <p:sp>
        <p:nvSpPr>
          <p:cNvPr id="28762" name="Freeform 273"/>
          <p:cNvSpPr/>
          <p:nvPr/>
        </p:nvSpPr>
        <p:spPr>
          <a:xfrm>
            <a:off x="9120188" y="93663"/>
            <a:ext cx="15875" cy="15875"/>
          </a:xfrm>
          <a:custGeom>
            <a:avLst/>
            <a:gdLst>
              <a:gd name="txL" fmla="*/ 0 w 2"/>
              <a:gd name="txT" fmla="*/ 0 h 2"/>
              <a:gd name="txR" fmla="*/ 2 w 2"/>
              <a:gd name="txB" fmla="*/ 2 h 2"/>
            </a:gdLst>
            <a:ahLst/>
            <a:cxnLst>
              <a:cxn ang="0">
                <a:pos x="0" y="2147483647"/>
              </a:cxn>
              <a:cxn ang="0">
                <a:pos x="0" y="2147483647"/>
              </a:cxn>
              <a:cxn ang="0">
                <a:pos x="2147483647" y="2147483647"/>
              </a:cxn>
              <a:cxn ang="0">
                <a:pos x="2147483647" y="2147483647"/>
              </a:cxn>
              <a:cxn ang="0">
                <a:pos x="0" y="2147483647"/>
              </a:cxn>
            </a:cxnLst>
            <a:rect l="txL" t="txT" r="txR" b="txB"/>
            <a:pathLst>
              <a:path w="2" h="2">
                <a:moveTo>
                  <a:pt x="0" y="1"/>
                </a:moveTo>
                <a:cubicBezTo>
                  <a:pt x="0" y="1"/>
                  <a:pt x="0" y="2"/>
                  <a:pt x="0" y="2"/>
                </a:cubicBezTo>
                <a:cubicBezTo>
                  <a:pt x="1" y="2"/>
                  <a:pt x="1" y="1"/>
                  <a:pt x="1" y="1"/>
                </a:cubicBezTo>
                <a:cubicBezTo>
                  <a:pt x="2" y="1"/>
                  <a:pt x="1" y="0"/>
                  <a:pt x="1" y="1"/>
                </a:cubicBezTo>
                <a:cubicBezTo>
                  <a:pt x="0" y="1"/>
                  <a:pt x="0" y="1"/>
                  <a:pt x="0" y="1"/>
                </a:cubicBezTo>
                <a:close/>
              </a:path>
            </a:pathLst>
          </a:custGeom>
          <a:solidFill>
            <a:srgbClr val="FFFFFF">
              <a:alpha val="100000"/>
            </a:srgbClr>
          </a:solidFill>
          <a:ln w="9525">
            <a:noFill/>
          </a:ln>
        </p:spPr>
        <p:txBody>
          <a:bodyPr/>
          <a:p>
            <a:endParaRPr lang="zh-CN" altLang="en-US"/>
          </a:p>
        </p:txBody>
      </p:sp>
      <p:sp>
        <p:nvSpPr>
          <p:cNvPr id="28763" name="Freeform 274"/>
          <p:cNvSpPr/>
          <p:nvPr/>
        </p:nvSpPr>
        <p:spPr>
          <a:xfrm>
            <a:off x="8704263" y="31750"/>
            <a:ext cx="146050" cy="177800"/>
          </a:xfrm>
          <a:custGeom>
            <a:avLst/>
            <a:gdLst>
              <a:gd name="txL" fmla="*/ 0 w 19"/>
              <a:gd name="txT" fmla="*/ 0 h 23"/>
              <a:gd name="txR" fmla="*/ 19 w 19"/>
              <a:gd name="txB" fmla="*/ 23 h 23"/>
            </a:gdLst>
            <a:ahLst/>
            <a:cxnLst>
              <a:cxn ang="0">
                <a:pos x="2147483647" y="2147483647"/>
              </a:cxn>
              <a:cxn ang="0">
                <a:pos x="2147483647" y="2147483647"/>
              </a:cxn>
              <a:cxn ang="0">
                <a:pos x="2147483647" y="0"/>
              </a:cxn>
              <a:cxn ang="0">
                <a:pos x="0" y="2147483647"/>
              </a:cxn>
              <a:cxn ang="0">
                <a:pos x="2147483647" y="2147483647"/>
              </a:cxn>
            </a:cxnLst>
            <a:rect l="txL" t="txT" r="txR" b="txB"/>
            <a:pathLst>
              <a:path w="19" h="23">
                <a:moveTo>
                  <a:pt x="1" y="22"/>
                </a:moveTo>
                <a:cubicBezTo>
                  <a:pt x="7" y="15"/>
                  <a:pt x="13" y="8"/>
                  <a:pt x="19" y="1"/>
                </a:cubicBezTo>
                <a:cubicBezTo>
                  <a:pt x="19" y="0"/>
                  <a:pt x="19" y="0"/>
                  <a:pt x="19" y="0"/>
                </a:cubicBezTo>
                <a:cubicBezTo>
                  <a:pt x="12" y="7"/>
                  <a:pt x="6" y="15"/>
                  <a:pt x="0" y="22"/>
                </a:cubicBezTo>
                <a:cubicBezTo>
                  <a:pt x="0" y="22"/>
                  <a:pt x="0" y="23"/>
                  <a:pt x="1" y="22"/>
                </a:cubicBezTo>
                <a:close/>
              </a:path>
            </a:pathLst>
          </a:custGeom>
          <a:solidFill>
            <a:srgbClr val="FFFFFF">
              <a:alpha val="100000"/>
            </a:srgbClr>
          </a:solidFill>
          <a:ln w="9525">
            <a:noFill/>
          </a:ln>
        </p:spPr>
        <p:txBody>
          <a:bodyPr/>
          <a:p>
            <a:endParaRPr lang="zh-CN" altLang="en-US"/>
          </a:p>
        </p:txBody>
      </p:sp>
      <p:sp>
        <p:nvSpPr>
          <p:cNvPr id="28764" name="Freeform 275"/>
          <p:cNvSpPr/>
          <p:nvPr/>
        </p:nvSpPr>
        <p:spPr>
          <a:xfrm>
            <a:off x="8742363" y="55563"/>
            <a:ext cx="153987" cy="176212"/>
          </a:xfrm>
          <a:custGeom>
            <a:avLst/>
            <a:gdLst>
              <a:gd name="txL" fmla="*/ 0 w 20"/>
              <a:gd name="txT" fmla="*/ 0 h 23"/>
              <a:gd name="txR" fmla="*/ 20 w 20"/>
              <a:gd name="txB" fmla="*/ 23 h 23"/>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20" h="23">
                <a:moveTo>
                  <a:pt x="1" y="23"/>
                </a:moveTo>
                <a:cubicBezTo>
                  <a:pt x="7" y="15"/>
                  <a:pt x="14" y="9"/>
                  <a:pt x="20" y="1"/>
                </a:cubicBezTo>
                <a:cubicBezTo>
                  <a:pt x="20" y="1"/>
                  <a:pt x="20" y="0"/>
                  <a:pt x="19" y="0"/>
                </a:cubicBezTo>
                <a:cubicBezTo>
                  <a:pt x="12" y="6"/>
                  <a:pt x="6" y="15"/>
                  <a:pt x="1" y="23"/>
                </a:cubicBezTo>
                <a:cubicBezTo>
                  <a:pt x="0" y="23"/>
                  <a:pt x="1" y="23"/>
                  <a:pt x="1" y="23"/>
                </a:cubicBezTo>
                <a:close/>
              </a:path>
            </a:pathLst>
          </a:custGeom>
          <a:solidFill>
            <a:srgbClr val="FFFFFF">
              <a:alpha val="100000"/>
            </a:srgbClr>
          </a:solidFill>
          <a:ln w="9525">
            <a:noFill/>
          </a:ln>
        </p:spPr>
        <p:txBody>
          <a:bodyPr/>
          <a:p>
            <a:endParaRPr lang="zh-CN" altLang="en-US"/>
          </a:p>
        </p:txBody>
      </p:sp>
      <p:sp>
        <p:nvSpPr>
          <p:cNvPr id="28765" name="Freeform 276"/>
          <p:cNvSpPr/>
          <p:nvPr/>
        </p:nvSpPr>
        <p:spPr>
          <a:xfrm>
            <a:off x="8772525" y="69850"/>
            <a:ext cx="147638" cy="177800"/>
          </a:xfrm>
          <a:custGeom>
            <a:avLst/>
            <a:gdLst>
              <a:gd name="txL" fmla="*/ 0 w 19"/>
              <a:gd name="txT" fmla="*/ 0 h 23"/>
              <a:gd name="txR" fmla="*/ 19 w 19"/>
              <a:gd name="txB" fmla="*/ 23 h 23"/>
            </a:gdLst>
            <a:ahLst/>
            <a:cxnLst>
              <a:cxn ang="0">
                <a:pos x="0" y="2147483647"/>
              </a:cxn>
              <a:cxn ang="0">
                <a:pos x="2147483647" y="2147483647"/>
              </a:cxn>
              <a:cxn ang="0">
                <a:pos x="2147483647" y="2147483647"/>
              </a:cxn>
              <a:cxn ang="0">
                <a:pos x="0" y="2147483647"/>
              </a:cxn>
              <a:cxn ang="0">
                <a:pos x="0" y="2147483647"/>
              </a:cxn>
            </a:cxnLst>
            <a:rect l="txL" t="txT" r="txR" b="txB"/>
            <a:pathLst>
              <a:path w="19" h="23">
                <a:moveTo>
                  <a:pt x="0" y="23"/>
                </a:moveTo>
                <a:cubicBezTo>
                  <a:pt x="6" y="15"/>
                  <a:pt x="12" y="8"/>
                  <a:pt x="19" y="2"/>
                </a:cubicBezTo>
                <a:cubicBezTo>
                  <a:pt x="19" y="1"/>
                  <a:pt x="19" y="0"/>
                  <a:pt x="18" y="1"/>
                </a:cubicBezTo>
                <a:cubicBezTo>
                  <a:pt x="11" y="7"/>
                  <a:pt x="5" y="14"/>
                  <a:pt x="0" y="23"/>
                </a:cubicBezTo>
                <a:cubicBezTo>
                  <a:pt x="0" y="23"/>
                  <a:pt x="0" y="23"/>
                  <a:pt x="0" y="23"/>
                </a:cubicBezTo>
                <a:close/>
              </a:path>
            </a:pathLst>
          </a:custGeom>
          <a:solidFill>
            <a:srgbClr val="FFFFFF">
              <a:alpha val="100000"/>
            </a:srgbClr>
          </a:solidFill>
          <a:ln w="9525">
            <a:noFill/>
          </a:ln>
        </p:spPr>
        <p:txBody>
          <a:bodyPr/>
          <a:p>
            <a:endParaRPr lang="zh-CN" altLang="en-US"/>
          </a:p>
        </p:txBody>
      </p:sp>
      <p:sp>
        <p:nvSpPr>
          <p:cNvPr id="28766" name="Freeform 277"/>
          <p:cNvSpPr/>
          <p:nvPr/>
        </p:nvSpPr>
        <p:spPr>
          <a:xfrm>
            <a:off x="8788400" y="101600"/>
            <a:ext cx="146050" cy="177800"/>
          </a:xfrm>
          <a:custGeom>
            <a:avLst/>
            <a:gdLst>
              <a:gd name="txL" fmla="*/ 0 w 19"/>
              <a:gd name="txT" fmla="*/ 0 h 23"/>
              <a:gd name="txR" fmla="*/ 19 w 19"/>
              <a:gd name="txB" fmla="*/ 23 h 23"/>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19" h="23">
                <a:moveTo>
                  <a:pt x="1" y="22"/>
                </a:moveTo>
                <a:cubicBezTo>
                  <a:pt x="7" y="16"/>
                  <a:pt x="14" y="9"/>
                  <a:pt x="18" y="2"/>
                </a:cubicBezTo>
                <a:cubicBezTo>
                  <a:pt x="19" y="1"/>
                  <a:pt x="18" y="0"/>
                  <a:pt x="18" y="1"/>
                </a:cubicBezTo>
                <a:cubicBezTo>
                  <a:pt x="11" y="7"/>
                  <a:pt x="6" y="15"/>
                  <a:pt x="1" y="22"/>
                </a:cubicBezTo>
                <a:cubicBezTo>
                  <a:pt x="0" y="22"/>
                  <a:pt x="1" y="23"/>
                  <a:pt x="1" y="22"/>
                </a:cubicBezTo>
                <a:close/>
              </a:path>
            </a:pathLst>
          </a:custGeom>
          <a:solidFill>
            <a:srgbClr val="FFFFFF">
              <a:alpha val="100000"/>
            </a:srgbClr>
          </a:solidFill>
          <a:ln w="9525">
            <a:noFill/>
          </a:ln>
        </p:spPr>
        <p:txBody>
          <a:bodyPr/>
          <a:p>
            <a:endParaRPr lang="zh-CN" altLang="en-US"/>
          </a:p>
        </p:txBody>
      </p:sp>
      <p:sp>
        <p:nvSpPr>
          <p:cNvPr id="28767" name="Freeform 278"/>
          <p:cNvSpPr/>
          <p:nvPr/>
        </p:nvSpPr>
        <p:spPr>
          <a:xfrm>
            <a:off x="8826500" y="139700"/>
            <a:ext cx="147638" cy="169863"/>
          </a:xfrm>
          <a:custGeom>
            <a:avLst/>
            <a:gdLst>
              <a:gd name="txL" fmla="*/ 0 w 19"/>
              <a:gd name="txT" fmla="*/ 0 h 22"/>
              <a:gd name="txR" fmla="*/ 19 w 19"/>
              <a:gd name="txB" fmla="*/ 22 h 22"/>
            </a:gdLst>
            <a:ahLst/>
            <a:cxnLst>
              <a:cxn ang="0">
                <a:pos x="2147483647" y="2147483647"/>
              </a:cxn>
              <a:cxn ang="0">
                <a:pos x="2147483647" y="2147483647"/>
              </a:cxn>
              <a:cxn ang="0">
                <a:pos x="2147483647" y="0"/>
              </a:cxn>
              <a:cxn ang="0">
                <a:pos x="0" y="2147483647"/>
              </a:cxn>
              <a:cxn ang="0">
                <a:pos x="2147483647" y="2147483647"/>
              </a:cxn>
            </a:cxnLst>
            <a:rect l="txL" t="txT" r="txR" b="txB"/>
            <a:pathLst>
              <a:path w="19" h="22">
                <a:moveTo>
                  <a:pt x="1" y="22"/>
                </a:moveTo>
                <a:cubicBezTo>
                  <a:pt x="7" y="16"/>
                  <a:pt x="13" y="8"/>
                  <a:pt x="19" y="1"/>
                </a:cubicBezTo>
                <a:cubicBezTo>
                  <a:pt x="19" y="0"/>
                  <a:pt x="18" y="0"/>
                  <a:pt x="18" y="0"/>
                </a:cubicBezTo>
                <a:cubicBezTo>
                  <a:pt x="12" y="8"/>
                  <a:pt x="6" y="15"/>
                  <a:pt x="0" y="22"/>
                </a:cubicBezTo>
                <a:cubicBezTo>
                  <a:pt x="0" y="22"/>
                  <a:pt x="0" y="22"/>
                  <a:pt x="1" y="22"/>
                </a:cubicBezTo>
                <a:close/>
              </a:path>
            </a:pathLst>
          </a:custGeom>
          <a:solidFill>
            <a:srgbClr val="FFFFFF">
              <a:alpha val="100000"/>
            </a:srgbClr>
          </a:solidFill>
          <a:ln w="9525">
            <a:noFill/>
          </a:ln>
        </p:spPr>
        <p:txBody>
          <a:bodyPr/>
          <a:p>
            <a:endParaRPr lang="zh-CN" altLang="en-US"/>
          </a:p>
        </p:txBody>
      </p:sp>
      <p:sp>
        <p:nvSpPr>
          <p:cNvPr id="28768" name="Freeform 279"/>
          <p:cNvSpPr/>
          <p:nvPr/>
        </p:nvSpPr>
        <p:spPr>
          <a:xfrm>
            <a:off x="8858250" y="155575"/>
            <a:ext cx="138113" cy="169863"/>
          </a:xfrm>
          <a:custGeom>
            <a:avLst/>
            <a:gdLst>
              <a:gd name="txL" fmla="*/ 0 w 18"/>
              <a:gd name="txT" fmla="*/ 0 h 22"/>
              <a:gd name="txR" fmla="*/ 18 w 18"/>
              <a:gd name="txB" fmla="*/ 22 h 2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 h="22">
                <a:moveTo>
                  <a:pt x="1" y="21"/>
                </a:moveTo>
                <a:cubicBezTo>
                  <a:pt x="0" y="21"/>
                  <a:pt x="1" y="22"/>
                  <a:pt x="1" y="22"/>
                </a:cubicBezTo>
                <a:cubicBezTo>
                  <a:pt x="4" y="20"/>
                  <a:pt x="6" y="16"/>
                  <a:pt x="8" y="14"/>
                </a:cubicBezTo>
                <a:cubicBezTo>
                  <a:pt x="12" y="10"/>
                  <a:pt x="15" y="6"/>
                  <a:pt x="18" y="1"/>
                </a:cubicBezTo>
                <a:cubicBezTo>
                  <a:pt x="18" y="1"/>
                  <a:pt x="18" y="0"/>
                  <a:pt x="17" y="1"/>
                </a:cubicBezTo>
                <a:cubicBezTo>
                  <a:pt x="14" y="3"/>
                  <a:pt x="12" y="7"/>
                  <a:pt x="10" y="10"/>
                </a:cubicBezTo>
                <a:cubicBezTo>
                  <a:pt x="7" y="13"/>
                  <a:pt x="5" y="19"/>
                  <a:pt x="1" y="21"/>
                </a:cubicBezTo>
                <a:close/>
              </a:path>
            </a:pathLst>
          </a:custGeom>
          <a:solidFill>
            <a:srgbClr val="FFFFFF">
              <a:alpha val="100000"/>
            </a:srgbClr>
          </a:solidFill>
          <a:ln w="9525">
            <a:noFill/>
          </a:ln>
        </p:spPr>
        <p:txBody>
          <a:bodyPr/>
          <a:p>
            <a:endParaRPr lang="zh-CN" altLang="en-US"/>
          </a:p>
        </p:txBody>
      </p:sp>
      <p:sp>
        <p:nvSpPr>
          <p:cNvPr id="28769" name="Freeform 280"/>
          <p:cNvSpPr/>
          <p:nvPr/>
        </p:nvSpPr>
        <p:spPr>
          <a:xfrm>
            <a:off x="8866188" y="177800"/>
            <a:ext cx="176212" cy="193675"/>
          </a:xfrm>
          <a:custGeom>
            <a:avLst/>
            <a:gdLst>
              <a:gd name="txL" fmla="*/ 0 w 23"/>
              <a:gd name="txT" fmla="*/ 0 h 25"/>
              <a:gd name="txR" fmla="*/ 23 w 23"/>
              <a:gd name="txB" fmla="*/ 25 h 25"/>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Lst>
            <a:rect l="txL" t="txT" r="txR" b="txB"/>
            <a:pathLst>
              <a:path w="23" h="25">
                <a:moveTo>
                  <a:pt x="4" y="23"/>
                </a:moveTo>
                <a:cubicBezTo>
                  <a:pt x="5" y="19"/>
                  <a:pt x="10" y="14"/>
                  <a:pt x="13" y="11"/>
                </a:cubicBezTo>
                <a:cubicBezTo>
                  <a:pt x="16" y="7"/>
                  <a:pt x="20" y="4"/>
                  <a:pt x="23" y="1"/>
                </a:cubicBezTo>
                <a:cubicBezTo>
                  <a:pt x="23" y="0"/>
                  <a:pt x="22" y="0"/>
                  <a:pt x="22" y="0"/>
                </a:cubicBezTo>
                <a:cubicBezTo>
                  <a:pt x="18" y="3"/>
                  <a:pt x="15" y="6"/>
                  <a:pt x="13" y="9"/>
                </a:cubicBezTo>
                <a:cubicBezTo>
                  <a:pt x="9" y="13"/>
                  <a:pt x="6" y="19"/>
                  <a:pt x="2" y="22"/>
                </a:cubicBezTo>
                <a:cubicBezTo>
                  <a:pt x="0" y="23"/>
                  <a:pt x="4" y="25"/>
                  <a:pt x="4" y="23"/>
                </a:cubicBezTo>
                <a:close/>
              </a:path>
            </a:pathLst>
          </a:custGeom>
          <a:solidFill>
            <a:srgbClr val="FFFFFF">
              <a:alpha val="100000"/>
            </a:srgbClr>
          </a:solidFill>
          <a:ln w="9525">
            <a:noFill/>
          </a:ln>
        </p:spPr>
        <p:txBody>
          <a:bodyPr/>
          <a:p>
            <a:endParaRPr lang="zh-CN" altLang="en-US"/>
          </a:p>
        </p:txBody>
      </p:sp>
      <p:sp>
        <p:nvSpPr>
          <p:cNvPr id="28770" name="Freeform 281"/>
          <p:cNvSpPr/>
          <p:nvPr/>
        </p:nvSpPr>
        <p:spPr>
          <a:xfrm>
            <a:off x="8912225" y="201613"/>
            <a:ext cx="153988" cy="185737"/>
          </a:xfrm>
          <a:custGeom>
            <a:avLst/>
            <a:gdLst>
              <a:gd name="txL" fmla="*/ 0 w 20"/>
              <a:gd name="txT" fmla="*/ 0 h 24"/>
              <a:gd name="txR" fmla="*/ 20 w 20"/>
              <a:gd name="txB" fmla="*/ 24 h 24"/>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20" h="24">
                <a:moveTo>
                  <a:pt x="19" y="1"/>
                </a:moveTo>
                <a:cubicBezTo>
                  <a:pt x="12" y="8"/>
                  <a:pt x="5" y="15"/>
                  <a:pt x="0" y="23"/>
                </a:cubicBezTo>
                <a:cubicBezTo>
                  <a:pt x="0" y="23"/>
                  <a:pt x="0" y="24"/>
                  <a:pt x="1" y="23"/>
                </a:cubicBezTo>
                <a:cubicBezTo>
                  <a:pt x="7" y="16"/>
                  <a:pt x="13" y="9"/>
                  <a:pt x="20" y="2"/>
                </a:cubicBezTo>
                <a:cubicBezTo>
                  <a:pt x="20" y="1"/>
                  <a:pt x="19" y="0"/>
                  <a:pt x="19" y="1"/>
                </a:cubicBezTo>
                <a:close/>
              </a:path>
            </a:pathLst>
          </a:custGeom>
          <a:solidFill>
            <a:srgbClr val="FFFFFF">
              <a:alpha val="100000"/>
            </a:srgbClr>
          </a:solidFill>
          <a:ln w="9525">
            <a:noFill/>
          </a:ln>
        </p:spPr>
        <p:txBody>
          <a:bodyPr/>
          <a:p>
            <a:endParaRPr lang="zh-CN" altLang="en-US"/>
          </a:p>
        </p:txBody>
      </p:sp>
      <p:sp>
        <p:nvSpPr>
          <p:cNvPr id="28771" name="Freeform 282"/>
          <p:cNvSpPr/>
          <p:nvPr/>
        </p:nvSpPr>
        <p:spPr>
          <a:xfrm>
            <a:off x="8966200" y="101600"/>
            <a:ext cx="292100" cy="331788"/>
          </a:xfrm>
          <a:custGeom>
            <a:avLst/>
            <a:gdLst>
              <a:gd name="txL" fmla="*/ 0 w 38"/>
              <a:gd name="txT" fmla="*/ 0 h 43"/>
              <a:gd name="txR" fmla="*/ 38 w 38"/>
              <a:gd name="txB" fmla="*/ 43 h 43"/>
            </a:gdLst>
            <a:ahLst/>
            <a:cxnLst>
              <a:cxn ang="0">
                <a:pos x="2147483647" y="0"/>
              </a:cxn>
              <a:cxn ang="0">
                <a:pos x="2147483647" y="2147483647"/>
              </a:cxn>
              <a:cxn ang="0">
                <a:pos x="0" y="2147483647"/>
              </a:cxn>
              <a:cxn ang="0">
                <a:pos x="2147483647" y="2147483647"/>
              </a:cxn>
              <a:cxn ang="0">
                <a:pos x="2147483647" y="2147483647"/>
              </a:cxn>
              <a:cxn ang="0">
                <a:pos x="2147483647" y="2147483647"/>
              </a:cxn>
              <a:cxn ang="0">
                <a:pos x="2147483647" y="0"/>
              </a:cxn>
            </a:cxnLst>
            <a:rect l="txL" t="txT" r="txR" b="txB"/>
            <a:pathLst>
              <a:path w="38" h="43">
                <a:moveTo>
                  <a:pt x="36" y="0"/>
                </a:moveTo>
                <a:cubicBezTo>
                  <a:pt x="30" y="8"/>
                  <a:pt x="23" y="17"/>
                  <a:pt x="16" y="24"/>
                </a:cubicBezTo>
                <a:cubicBezTo>
                  <a:pt x="10" y="30"/>
                  <a:pt x="4" y="35"/>
                  <a:pt x="0" y="42"/>
                </a:cubicBezTo>
                <a:cubicBezTo>
                  <a:pt x="0" y="43"/>
                  <a:pt x="0" y="43"/>
                  <a:pt x="1" y="43"/>
                </a:cubicBezTo>
                <a:cubicBezTo>
                  <a:pt x="6" y="35"/>
                  <a:pt x="14" y="28"/>
                  <a:pt x="21" y="21"/>
                </a:cubicBezTo>
                <a:cubicBezTo>
                  <a:pt x="27" y="15"/>
                  <a:pt x="32" y="8"/>
                  <a:pt x="37" y="1"/>
                </a:cubicBezTo>
                <a:cubicBezTo>
                  <a:pt x="38" y="0"/>
                  <a:pt x="37" y="0"/>
                  <a:pt x="36" y="0"/>
                </a:cubicBezTo>
                <a:close/>
              </a:path>
            </a:pathLst>
          </a:custGeom>
          <a:solidFill>
            <a:srgbClr val="FFFFFF">
              <a:alpha val="100000"/>
            </a:srgbClr>
          </a:solidFill>
          <a:ln w="9525">
            <a:noFill/>
          </a:ln>
        </p:spPr>
        <p:txBody>
          <a:bodyPr/>
          <a:p>
            <a:endParaRPr lang="zh-CN" altLang="en-US"/>
          </a:p>
        </p:txBody>
      </p:sp>
      <p:sp>
        <p:nvSpPr>
          <p:cNvPr id="28772" name="Freeform 283"/>
          <p:cNvSpPr/>
          <p:nvPr/>
        </p:nvSpPr>
        <p:spPr>
          <a:xfrm>
            <a:off x="8974138" y="123825"/>
            <a:ext cx="300037" cy="355600"/>
          </a:xfrm>
          <a:custGeom>
            <a:avLst/>
            <a:gdLst>
              <a:gd name="txL" fmla="*/ 0 w 39"/>
              <a:gd name="txT" fmla="*/ 0 h 46"/>
              <a:gd name="txR" fmla="*/ 39 w 39"/>
              <a:gd name="txB" fmla="*/ 46 h 46"/>
            </a:gdLst>
            <a:ahLst/>
            <a:cxnLst>
              <a:cxn ang="0">
                <a:pos x="2147483647" y="2147483647"/>
              </a:cxn>
              <a:cxn ang="0">
                <a:pos x="2147483647" y="2147483647"/>
              </a:cxn>
              <a:cxn ang="0">
                <a:pos x="2147483647" y="2147483647"/>
              </a:cxn>
              <a:cxn ang="0">
                <a:pos x="0" y="2147483647"/>
              </a:cxn>
              <a:cxn ang="0">
                <a:pos x="2147483647" y="2147483647"/>
              </a:cxn>
            </a:cxnLst>
            <a:rect l="txL" t="txT" r="txR" b="txB"/>
            <a:pathLst>
              <a:path w="39" h="46">
                <a:moveTo>
                  <a:pt x="1" y="46"/>
                </a:moveTo>
                <a:cubicBezTo>
                  <a:pt x="14" y="32"/>
                  <a:pt x="26" y="17"/>
                  <a:pt x="39" y="2"/>
                </a:cubicBezTo>
                <a:cubicBezTo>
                  <a:pt x="39" y="1"/>
                  <a:pt x="38" y="0"/>
                  <a:pt x="38" y="1"/>
                </a:cubicBezTo>
                <a:cubicBezTo>
                  <a:pt x="25" y="16"/>
                  <a:pt x="12" y="30"/>
                  <a:pt x="0" y="45"/>
                </a:cubicBezTo>
                <a:cubicBezTo>
                  <a:pt x="0" y="45"/>
                  <a:pt x="0" y="46"/>
                  <a:pt x="1" y="46"/>
                </a:cubicBezTo>
                <a:close/>
              </a:path>
            </a:pathLst>
          </a:custGeom>
          <a:solidFill>
            <a:srgbClr val="FFFFFF">
              <a:alpha val="100000"/>
            </a:srgbClr>
          </a:solidFill>
          <a:ln w="9525">
            <a:noFill/>
          </a:ln>
        </p:spPr>
        <p:txBody>
          <a:bodyPr/>
          <a:p>
            <a:endParaRPr lang="zh-CN" altLang="en-US"/>
          </a:p>
        </p:txBody>
      </p:sp>
      <p:sp>
        <p:nvSpPr>
          <p:cNvPr id="28773" name="Freeform 284"/>
          <p:cNvSpPr/>
          <p:nvPr/>
        </p:nvSpPr>
        <p:spPr>
          <a:xfrm>
            <a:off x="9012238" y="155575"/>
            <a:ext cx="285750" cy="339725"/>
          </a:xfrm>
          <a:custGeom>
            <a:avLst/>
            <a:gdLst>
              <a:gd name="txL" fmla="*/ 0 w 37"/>
              <a:gd name="txT" fmla="*/ 0 h 44"/>
              <a:gd name="txR" fmla="*/ 37 w 37"/>
              <a:gd name="txB" fmla="*/ 44 h 44"/>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7" h="44">
                <a:moveTo>
                  <a:pt x="37" y="2"/>
                </a:moveTo>
                <a:cubicBezTo>
                  <a:pt x="37" y="2"/>
                  <a:pt x="37" y="2"/>
                  <a:pt x="37" y="2"/>
                </a:cubicBezTo>
                <a:cubicBezTo>
                  <a:pt x="37" y="1"/>
                  <a:pt x="37" y="1"/>
                  <a:pt x="37" y="1"/>
                </a:cubicBezTo>
                <a:cubicBezTo>
                  <a:pt x="37" y="1"/>
                  <a:pt x="37" y="1"/>
                  <a:pt x="37" y="1"/>
                </a:cubicBezTo>
                <a:cubicBezTo>
                  <a:pt x="37" y="0"/>
                  <a:pt x="36" y="0"/>
                  <a:pt x="36" y="0"/>
                </a:cubicBezTo>
                <a:cubicBezTo>
                  <a:pt x="34" y="2"/>
                  <a:pt x="33" y="4"/>
                  <a:pt x="32" y="6"/>
                </a:cubicBezTo>
                <a:cubicBezTo>
                  <a:pt x="29" y="10"/>
                  <a:pt x="26" y="14"/>
                  <a:pt x="23" y="18"/>
                </a:cubicBezTo>
                <a:cubicBezTo>
                  <a:pt x="16" y="27"/>
                  <a:pt x="7" y="35"/>
                  <a:pt x="0" y="43"/>
                </a:cubicBezTo>
                <a:cubicBezTo>
                  <a:pt x="0" y="44"/>
                  <a:pt x="0" y="44"/>
                  <a:pt x="0" y="44"/>
                </a:cubicBezTo>
                <a:cubicBezTo>
                  <a:pt x="7" y="38"/>
                  <a:pt x="13" y="31"/>
                  <a:pt x="19" y="25"/>
                </a:cubicBezTo>
                <a:cubicBezTo>
                  <a:pt x="22" y="21"/>
                  <a:pt x="25" y="17"/>
                  <a:pt x="28" y="14"/>
                </a:cubicBezTo>
                <a:cubicBezTo>
                  <a:pt x="30" y="12"/>
                  <a:pt x="31" y="10"/>
                  <a:pt x="32" y="8"/>
                </a:cubicBezTo>
                <a:cubicBezTo>
                  <a:pt x="33" y="7"/>
                  <a:pt x="36" y="3"/>
                  <a:pt x="36" y="2"/>
                </a:cubicBezTo>
                <a:cubicBezTo>
                  <a:pt x="36" y="2"/>
                  <a:pt x="37" y="2"/>
                  <a:pt x="37" y="2"/>
                </a:cubicBezTo>
                <a:close/>
              </a:path>
            </a:pathLst>
          </a:custGeom>
          <a:solidFill>
            <a:srgbClr val="FFFFFF">
              <a:alpha val="100000"/>
            </a:srgbClr>
          </a:solidFill>
          <a:ln w="9525">
            <a:noFill/>
          </a:ln>
        </p:spPr>
        <p:txBody>
          <a:bodyPr/>
          <a:p>
            <a:endParaRPr lang="zh-CN" altLang="en-US"/>
          </a:p>
        </p:txBody>
      </p:sp>
      <p:sp>
        <p:nvSpPr>
          <p:cNvPr id="28774" name="Freeform 285"/>
          <p:cNvSpPr/>
          <p:nvPr/>
        </p:nvSpPr>
        <p:spPr>
          <a:xfrm>
            <a:off x="9036050" y="177800"/>
            <a:ext cx="315913" cy="355600"/>
          </a:xfrm>
          <a:custGeom>
            <a:avLst/>
            <a:gdLst>
              <a:gd name="txL" fmla="*/ 0 w 41"/>
              <a:gd name="txT" fmla="*/ 0 h 46"/>
              <a:gd name="txR" fmla="*/ 41 w 41"/>
              <a:gd name="txB" fmla="*/ 46 h 46"/>
            </a:gdLst>
            <a:ahLst/>
            <a:cxnLst>
              <a:cxn ang="0">
                <a:pos x="2147483647" y="2147483647"/>
              </a:cxn>
              <a:cxn ang="0">
                <a:pos x="2147483647" y="2147483647"/>
              </a:cxn>
              <a:cxn ang="0">
                <a:pos x="2147483647" y="2147483647"/>
              </a:cxn>
              <a:cxn ang="0">
                <a:pos x="2147483647" y="0"/>
              </a:cxn>
              <a:cxn ang="0">
                <a:pos x="2147483647" y="2147483647"/>
              </a:cxn>
              <a:cxn ang="0">
                <a:pos x="0" y="2147483647"/>
              </a:cxn>
              <a:cxn ang="0">
                <a:pos x="2147483647" y="2147483647"/>
              </a:cxn>
            </a:cxnLst>
            <a:rect l="txL" t="txT" r="txR" b="txB"/>
            <a:pathLst>
              <a:path w="41" h="46">
                <a:moveTo>
                  <a:pt x="1" y="45"/>
                </a:moveTo>
                <a:cubicBezTo>
                  <a:pt x="8" y="39"/>
                  <a:pt x="14" y="31"/>
                  <a:pt x="20" y="24"/>
                </a:cubicBezTo>
                <a:cubicBezTo>
                  <a:pt x="27" y="16"/>
                  <a:pt x="34" y="9"/>
                  <a:pt x="41" y="1"/>
                </a:cubicBezTo>
                <a:cubicBezTo>
                  <a:pt x="41" y="0"/>
                  <a:pt x="40" y="0"/>
                  <a:pt x="40" y="0"/>
                </a:cubicBezTo>
                <a:cubicBezTo>
                  <a:pt x="32" y="6"/>
                  <a:pt x="26" y="14"/>
                  <a:pt x="20" y="21"/>
                </a:cubicBezTo>
                <a:cubicBezTo>
                  <a:pt x="14" y="29"/>
                  <a:pt x="7" y="37"/>
                  <a:pt x="0" y="45"/>
                </a:cubicBezTo>
                <a:cubicBezTo>
                  <a:pt x="0" y="45"/>
                  <a:pt x="0" y="46"/>
                  <a:pt x="1" y="45"/>
                </a:cubicBezTo>
                <a:close/>
              </a:path>
            </a:pathLst>
          </a:custGeom>
          <a:solidFill>
            <a:srgbClr val="FFFFFF">
              <a:alpha val="100000"/>
            </a:srgbClr>
          </a:solidFill>
          <a:ln w="9525">
            <a:noFill/>
          </a:ln>
        </p:spPr>
        <p:txBody>
          <a:bodyPr/>
          <a:p>
            <a:endParaRPr lang="zh-CN" altLang="en-US"/>
          </a:p>
        </p:txBody>
      </p:sp>
      <p:sp>
        <p:nvSpPr>
          <p:cNvPr id="28775" name="Freeform 286"/>
          <p:cNvSpPr/>
          <p:nvPr/>
        </p:nvSpPr>
        <p:spPr>
          <a:xfrm>
            <a:off x="9074150" y="201613"/>
            <a:ext cx="300038" cy="347662"/>
          </a:xfrm>
          <a:custGeom>
            <a:avLst/>
            <a:gdLst>
              <a:gd name="txL" fmla="*/ 0 w 39"/>
              <a:gd name="txT" fmla="*/ 0 h 45"/>
              <a:gd name="txR" fmla="*/ 39 w 39"/>
              <a:gd name="txB" fmla="*/ 45 h 45"/>
            </a:gdLst>
            <a:ahLst/>
            <a:cxnLst>
              <a:cxn ang="0">
                <a:pos x="2147483647" y="0"/>
              </a:cxn>
              <a:cxn ang="0">
                <a:pos x="2147483647" y="2147483647"/>
              </a:cxn>
              <a:cxn ang="0">
                <a:pos x="0" y="2147483647"/>
              </a:cxn>
              <a:cxn ang="0">
                <a:pos x="2147483647" y="2147483647"/>
              </a:cxn>
              <a:cxn ang="0">
                <a:pos x="2147483647" y="2147483647"/>
              </a:cxn>
              <a:cxn ang="0">
                <a:pos x="2147483647" y="2147483647"/>
              </a:cxn>
              <a:cxn ang="0">
                <a:pos x="2147483647" y="0"/>
              </a:cxn>
            </a:cxnLst>
            <a:rect l="txL" t="txT" r="txR" b="txB"/>
            <a:pathLst>
              <a:path w="39" h="45">
                <a:moveTo>
                  <a:pt x="38" y="0"/>
                </a:moveTo>
                <a:cubicBezTo>
                  <a:pt x="32" y="4"/>
                  <a:pt x="28" y="11"/>
                  <a:pt x="23" y="17"/>
                </a:cubicBezTo>
                <a:cubicBezTo>
                  <a:pt x="16" y="27"/>
                  <a:pt x="8" y="35"/>
                  <a:pt x="0" y="44"/>
                </a:cubicBezTo>
                <a:cubicBezTo>
                  <a:pt x="0" y="44"/>
                  <a:pt x="0" y="45"/>
                  <a:pt x="1" y="44"/>
                </a:cubicBezTo>
                <a:cubicBezTo>
                  <a:pt x="7" y="39"/>
                  <a:pt x="13" y="32"/>
                  <a:pt x="19" y="25"/>
                </a:cubicBezTo>
                <a:cubicBezTo>
                  <a:pt x="25" y="17"/>
                  <a:pt x="31" y="8"/>
                  <a:pt x="39" y="1"/>
                </a:cubicBezTo>
                <a:cubicBezTo>
                  <a:pt x="39" y="1"/>
                  <a:pt x="39" y="0"/>
                  <a:pt x="38" y="0"/>
                </a:cubicBezTo>
                <a:close/>
              </a:path>
            </a:pathLst>
          </a:custGeom>
          <a:solidFill>
            <a:srgbClr val="FFFFFF">
              <a:alpha val="100000"/>
            </a:srgbClr>
          </a:solidFill>
          <a:ln w="9525">
            <a:noFill/>
          </a:ln>
        </p:spPr>
        <p:txBody>
          <a:bodyPr/>
          <a:p>
            <a:endParaRPr lang="zh-CN" altLang="en-US"/>
          </a:p>
        </p:txBody>
      </p:sp>
      <p:sp>
        <p:nvSpPr>
          <p:cNvPr id="28776" name="Freeform 287"/>
          <p:cNvSpPr/>
          <p:nvPr/>
        </p:nvSpPr>
        <p:spPr>
          <a:xfrm>
            <a:off x="9112250" y="231775"/>
            <a:ext cx="293688" cy="331788"/>
          </a:xfrm>
          <a:custGeom>
            <a:avLst/>
            <a:gdLst>
              <a:gd name="txL" fmla="*/ 0 w 38"/>
              <a:gd name="txT" fmla="*/ 0 h 43"/>
              <a:gd name="txR" fmla="*/ 38 w 38"/>
              <a:gd name="txB" fmla="*/ 43 h 43"/>
            </a:gdLst>
            <a:ahLst/>
            <a:cxnLst>
              <a:cxn ang="0">
                <a:pos x="2147483647" y="0"/>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0"/>
              </a:cxn>
              <a:cxn ang="0">
                <a:pos x="2147483647" y="0"/>
              </a:cxn>
            </a:cxnLst>
            <a:rect l="txL" t="txT" r="txR" b="txB"/>
            <a:pathLst>
              <a:path w="38" h="43">
                <a:moveTo>
                  <a:pt x="37" y="0"/>
                </a:moveTo>
                <a:cubicBezTo>
                  <a:pt x="34" y="1"/>
                  <a:pt x="32" y="5"/>
                  <a:pt x="30" y="7"/>
                </a:cubicBezTo>
                <a:cubicBezTo>
                  <a:pt x="27" y="12"/>
                  <a:pt x="23" y="16"/>
                  <a:pt x="20" y="20"/>
                </a:cubicBezTo>
                <a:cubicBezTo>
                  <a:pt x="13" y="27"/>
                  <a:pt x="6" y="35"/>
                  <a:pt x="0" y="43"/>
                </a:cubicBezTo>
                <a:cubicBezTo>
                  <a:pt x="0" y="43"/>
                  <a:pt x="0" y="43"/>
                  <a:pt x="1" y="43"/>
                </a:cubicBezTo>
                <a:cubicBezTo>
                  <a:pt x="8" y="36"/>
                  <a:pt x="15" y="28"/>
                  <a:pt x="22" y="20"/>
                </a:cubicBezTo>
                <a:cubicBezTo>
                  <a:pt x="25" y="16"/>
                  <a:pt x="28" y="12"/>
                  <a:pt x="31" y="9"/>
                </a:cubicBezTo>
                <a:cubicBezTo>
                  <a:pt x="33" y="7"/>
                  <a:pt x="37" y="3"/>
                  <a:pt x="38" y="0"/>
                </a:cubicBezTo>
                <a:cubicBezTo>
                  <a:pt x="38" y="0"/>
                  <a:pt x="37" y="0"/>
                  <a:pt x="37" y="0"/>
                </a:cubicBezTo>
                <a:close/>
              </a:path>
            </a:pathLst>
          </a:custGeom>
          <a:solidFill>
            <a:srgbClr val="FFFFFF">
              <a:alpha val="100000"/>
            </a:srgbClr>
          </a:solidFill>
          <a:ln w="9525">
            <a:noFill/>
          </a:ln>
        </p:spPr>
        <p:txBody>
          <a:bodyPr/>
          <a:p>
            <a:endParaRPr lang="zh-CN" altLang="en-US"/>
          </a:p>
        </p:txBody>
      </p:sp>
      <p:sp>
        <p:nvSpPr>
          <p:cNvPr id="28777" name="Freeform 288"/>
          <p:cNvSpPr/>
          <p:nvPr/>
        </p:nvSpPr>
        <p:spPr>
          <a:xfrm>
            <a:off x="9144000" y="255588"/>
            <a:ext cx="307975" cy="355600"/>
          </a:xfrm>
          <a:custGeom>
            <a:avLst/>
            <a:gdLst>
              <a:gd name="txL" fmla="*/ 0 w 40"/>
              <a:gd name="txT" fmla="*/ 0 h 46"/>
              <a:gd name="txR" fmla="*/ 40 w 40"/>
              <a:gd name="txB" fmla="*/ 46 h 46"/>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40" h="46">
                <a:moveTo>
                  <a:pt x="38" y="1"/>
                </a:moveTo>
                <a:cubicBezTo>
                  <a:pt x="25" y="15"/>
                  <a:pt x="12" y="30"/>
                  <a:pt x="0" y="45"/>
                </a:cubicBezTo>
                <a:cubicBezTo>
                  <a:pt x="0" y="45"/>
                  <a:pt x="0" y="46"/>
                  <a:pt x="1" y="45"/>
                </a:cubicBezTo>
                <a:cubicBezTo>
                  <a:pt x="14" y="31"/>
                  <a:pt x="27" y="17"/>
                  <a:pt x="40" y="2"/>
                </a:cubicBezTo>
                <a:cubicBezTo>
                  <a:pt x="40" y="1"/>
                  <a:pt x="39" y="0"/>
                  <a:pt x="38" y="1"/>
                </a:cubicBezTo>
                <a:close/>
              </a:path>
            </a:pathLst>
          </a:custGeom>
          <a:solidFill>
            <a:srgbClr val="FFFFFF">
              <a:alpha val="100000"/>
            </a:srgbClr>
          </a:solidFill>
          <a:ln w="9525">
            <a:noFill/>
          </a:ln>
        </p:spPr>
        <p:txBody>
          <a:bodyPr/>
          <a:p>
            <a:endParaRPr lang="zh-CN" altLang="en-US"/>
          </a:p>
        </p:txBody>
      </p:sp>
      <p:sp>
        <p:nvSpPr>
          <p:cNvPr id="28778" name="Freeform 289"/>
          <p:cNvSpPr/>
          <p:nvPr/>
        </p:nvSpPr>
        <p:spPr>
          <a:xfrm>
            <a:off x="9182100" y="463550"/>
            <a:ext cx="169863" cy="185738"/>
          </a:xfrm>
          <a:custGeom>
            <a:avLst/>
            <a:gdLst>
              <a:gd name="txL" fmla="*/ 0 w 22"/>
              <a:gd name="txT" fmla="*/ 0 h 24"/>
              <a:gd name="txR" fmla="*/ 22 w 22"/>
              <a:gd name="txB" fmla="*/ 24 h 2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2" h="24">
                <a:moveTo>
                  <a:pt x="11" y="10"/>
                </a:moveTo>
                <a:cubicBezTo>
                  <a:pt x="8" y="13"/>
                  <a:pt x="6" y="18"/>
                  <a:pt x="2" y="20"/>
                </a:cubicBezTo>
                <a:cubicBezTo>
                  <a:pt x="0" y="21"/>
                  <a:pt x="4" y="24"/>
                  <a:pt x="4" y="21"/>
                </a:cubicBezTo>
                <a:cubicBezTo>
                  <a:pt x="5" y="17"/>
                  <a:pt x="10" y="13"/>
                  <a:pt x="13" y="10"/>
                </a:cubicBezTo>
                <a:cubicBezTo>
                  <a:pt x="16" y="7"/>
                  <a:pt x="18" y="4"/>
                  <a:pt x="21" y="1"/>
                </a:cubicBezTo>
                <a:cubicBezTo>
                  <a:pt x="22" y="1"/>
                  <a:pt x="21" y="0"/>
                  <a:pt x="20" y="1"/>
                </a:cubicBezTo>
                <a:cubicBezTo>
                  <a:pt x="17" y="4"/>
                  <a:pt x="14" y="7"/>
                  <a:pt x="11" y="10"/>
                </a:cubicBezTo>
                <a:close/>
              </a:path>
            </a:pathLst>
          </a:custGeom>
          <a:solidFill>
            <a:srgbClr val="FFFFFF">
              <a:alpha val="100000"/>
            </a:srgbClr>
          </a:solidFill>
          <a:ln w="9525">
            <a:noFill/>
          </a:ln>
        </p:spPr>
        <p:txBody>
          <a:bodyPr/>
          <a:p>
            <a:endParaRPr lang="zh-CN" altLang="en-US"/>
          </a:p>
        </p:txBody>
      </p:sp>
      <p:sp>
        <p:nvSpPr>
          <p:cNvPr id="28779" name="Freeform 298"/>
          <p:cNvSpPr>
            <a:spLocks noEditPoints="1"/>
          </p:cNvSpPr>
          <p:nvPr/>
        </p:nvSpPr>
        <p:spPr>
          <a:xfrm>
            <a:off x="11625263" y="3636963"/>
            <a:ext cx="701675" cy="693737"/>
          </a:xfrm>
          <a:custGeom>
            <a:avLst/>
            <a:gdLst>
              <a:gd name="txL" fmla="*/ 0 w 91"/>
              <a:gd name="txT" fmla="*/ 0 h 90"/>
              <a:gd name="txR" fmla="*/ 91 w 91"/>
              <a:gd name="txB" fmla="*/ 90 h 9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1" h="90">
                <a:moveTo>
                  <a:pt x="87" y="39"/>
                </a:moveTo>
                <a:cubicBezTo>
                  <a:pt x="83" y="17"/>
                  <a:pt x="59" y="0"/>
                  <a:pt x="37" y="5"/>
                </a:cubicBezTo>
                <a:cubicBezTo>
                  <a:pt x="12" y="9"/>
                  <a:pt x="1" y="27"/>
                  <a:pt x="1" y="45"/>
                </a:cubicBezTo>
                <a:cubicBezTo>
                  <a:pt x="1" y="45"/>
                  <a:pt x="1" y="45"/>
                  <a:pt x="1" y="46"/>
                </a:cubicBezTo>
                <a:cubicBezTo>
                  <a:pt x="0" y="54"/>
                  <a:pt x="3" y="60"/>
                  <a:pt x="7" y="67"/>
                </a:cubicBezTo>
                <a:cubicBezTo>
                  <a:pt x="7" y="67"/>
                  <a:pt x="7" y="67"/>
                  <a:pt x="7" y="67"/>
                </a:cubicBezTo>
                <a:cubicBezTo>
                  <a:pt x="13" y="77"/>
                  <a:pt x="22" y="85"/>
                  <a:pt x="34" y="88"/>
                </a:cubicBezTo>
                <a:cubicBezTo>
                  <a:pt x="34" y="88"/>
                  <a:pt x="34" y="88"/>
                  <a:pt x="34" y="88"/>
                </a:cubicBezTo>
                <a:cubicBezTo>
                  <a:pt x="34" y="89"/>
                  <a:pt x="36" y="89"/>
                  <a:pt x="36" y="88"/>
                </a:cubicBezTo>
                <a:cubicBezTo>
                  <a:pt x="39" y="89"/>
                  <a:pt x="43" y="90"/>
                  <a:pt x="47" y="90"/>
                </a:cubicBezTo>
                <a:cubicBezTo>
                  <a:pt x="47" y="90"/>
                  <a:pt x="47" y="90"/>
                  <a:pt x="47" y="90"/>
                </a:cubicBezTo>
                <a:cubicBezTo>
                  <a:pt x="47" y="90"/>
                  <a:pt x="47" y="90"/>
                  <a:pt x="47" y="90"/>
                </a:cubicBezTo>
                <a:cubicBezTo>
                  <a:pt x="54" y="89"/>
                  <a:pt x="60" y="86"/>
                  <a:pt x="66" y="83"/>
                </a:cubicBezTo>
                <a:cubicBezTo>
                  <a:pt x="66" y="83"/>
                  <a:pt x="67" y="83"/>
                  <a:pt x="67" y="83"/>
                </a:cubicBezTo>
                <a:cubicBezTo>
                  <a:pt x="68" y="82"/>
                  <a:pt x="68" y="82"/>
                  <a:pt x="68" y="81"/>
                </a:cubicBezTo>
                <a:cubicBezTo>
                  <a:pt x="82" y="72"/>
                  <a:pt x="91" y="57"/>
                  <a:pt x="87" y="39"/>
                </a:cubicBezTo>
                <a:close/>
                <a:moveTo>
                  <a:pt x="47" y="88"/>
                </a:moveTo>
                <a:cubicBezTo>
                  <a:pt x="43" y="88"/>
                  <a:pt x="39" y="88"/>
                  <a:pt x="35" y="87"/>
                </a:cubicBezTo>
                <a:cubicBezTo>
                  <a:pt x="35" y="85"/>
                  <a:pt x="35" y="83"/>
                  <a:pt x="35" y="81"/>
                </a:cubicBezTo>
                <a:cubicBezTo>
                  <a:pt x="35" y="80"/>
                  <a:pt x="35" y="81"/>
                  <a:pt x="35" y="80"/>
                </a:cubicBezTo>
                <a:cubicBezTo>
                  <a:pt x="40" y="78"/>
                  <a:pt x="46" y="75"/>
                  <a:pt x="51" y="72"/>
                </a:cubicBezTo>
                <a:cubicBezTo>
                  <a:pt x="51" y="72"/>
                  <a:pt x="51" y="72"/>
                  <a:pt x="51" y="72"/>
                </a:cubicBezTo>
                <a:cubicBezTo>
                  <a:pt x="56" y="74"/>
                  <a:pt x="62" y="77"/>
                  <a:pt x="67" y="76"/>
                </a:cubicBezTo>
                <a:cubicBezTo>
                  <a:pt x="67" y="78"/>
                  <a:pt x="66" y="80"/>
                  <a:pt x="66" y="81"/>
                </a:cubicBezTo>
                <a:cubicBezTo>
                  <a:pt x="60" y="85"/>
                  <a:pt x="54" y="87"/>
                  <a:pt x="47" y="88"/>
                </a:cubicBezTo>
                <a:close/>
                <a:moveTo>
                  <a:pt x="13" y="65"/>
                </a:moveTo>
                <a:cubicBezTo>
                  <a:pt x="11" y="64"/>
                  <a:pt x="9" y="64"/>
                  <a:pt x="7" y="62"/>
                </a:cubicBezTo>
                <a:cubicBezTo>
                  <a:pt x="7" y="62"/>
                  <a:pt x="7" y="62"/>
                  <a:pt x="7" y="62"/>
                </a:cubicBezTo>
                <a:cubicBezTo>
                  <a:pt x="7" y="60"/>
                  <a:pt x="6" y="59"/>
                  <a:pt x="6" y="57"/>
                </a:cubicBezTo>
                <a:cubicBezTo>
                  <a:pt x="4" y="54"/>
                  <a:pt x="3" y="50"/>
                  <a:pt x="2" y="47"/>
                </a:cubicBezTo>
                <a:cubicBezTo>
                  <a:pt x="2" y="47"/>
                  <a:pt x="2" y="46"/>
                  <a:pt x="2" y="45"/>
                </a:cubicBezTo>
                <a:cubicBezTo>
                  <a:pt x="2" y="42"/>
                  <a:pt x="4" y="40"/>
                  <a:pt x="5" y="38"/>
                </a:cubicBezTo>
                <a:cubicBezTo>
                  <a:pt x="7" y="35"/>
                  <a:pt x="9" y="34"/>
                  <a:pt x="11" y="31"/>
                </a:cubicBezTo>
                <a:cubicBezTo>
                  <a:pt x="11" y="31"/>
                  <a:pt x="11" y="32"/>
                  <a:pt x="11" y="32"/>
                </a:cubicBezTo>
                <a:cubicBezTo>
                  <a:pt x="15" y="32"/>
                  <a:pt x="19" y="32"/>
                  <a:pt x="23" y="32"/>
                </a:cubicBezTo>
                <a:cubicBezTo>
                  <a:pt x="24" y="36"/>
                  <a:pt x="25" y="39"/>
                  <a:pt x="26" y="43"/>
                </a:cubicBezTo>
                <a:cubicBezTo>
                  <a:pt x="26" y="44"/>
                  <a:pt x="27" y="45"/>
                  <a:pt x="27" y="46"/>
                </a:cubicBezTo>
                <a:cubicBezTo>
                  <a:pt x="28" y="47"/>
                  <a:pt x="28" y="48"/>
                  <a:pt x="28" y="49"/>
                </a:cubicBezTo>
                <a:cubicBezTo>
                  <a:pt x="29" y="50"/>
                  <a:pt x="29" y="51"/>
                  <a:pt x="30" y="52"/>
                </a:cubicBezTo>
                <a:cubicBezTo>
                  <a:pt x="30" y="52"/>
                  <a:pt x="30" y="52"/>
                  <a:pt x="30" y="52"/>
                </a:cubicBezTo>
                <a:cubicBezTo>
                  <a:pt x="30" y="52"/>
                  <a:pt x="30" y="52"/>
                  <a:pt x="30" y="52"/>
                </a:cubicBezTo>
                <a:cubicBezTo>
                  <a:pt x="30" y="52"/>
                  <a:pt x="30" y="52"/>
                  <a:pt x="30" y="52"/>
                </a:cubicBezTo>
                <a:cubicBezTo>
                  <a:pt x="30" y="52"/>
                  <a:pt x="30" y="52"/>
                  <a:pt x="30" y="52"/>
                </a:cubicBezTo>
                <a:cubicBezTo>
                  <a:pt x="29" y="53"/>
                  <a:pt x="28" y="55"/>
                  <a:pt x="27" y="55"/>
                </a:cubicBezTo>
                <a:cubicBezTo>
                  <a:pt x="25" y="58"/>
                  <a:pt x="24" y="61"/>
                  <a:pt x="22" y="64"/>
                </a:cubicBezTo>
                <a:cubicBezTo>
                  <a:pt x="22" y="64"/>
                  <a:pt x="22" y="64"/>
                  <a:pt x="21" y="64"/>
                </a:cubicBezTo>
                <a:cubicBezTo>
                  <a:pt x="19" y="65"/>
                  <a:pt x="16" y="65"/>
                  <a:pt x="13" y="65"/>
                </a:cubicBezTo>
                <a:close/>
                <a:moveTo>
                  <a:pt x="80" y="61"/>
                </a:moveTo>
                <a:cubicBezTo>
                  <a:pt x="77" y="66"/>
                  <a:pt x="73" y="70"/>
                  <a:pt x="69" y="74"/>
                </a:cubicBezTo>
                <a:cubicBezTo>
                  <a:pt x="68" y="74"/>
                  <a:pt x="68" y="75"/>
                  <a:pt x="68" y="75"/>
                </a:cubicBezTo>
                <a:cubicBezTo>
                  <a:pt x="68" y="75"/>
                  <a:pt x="68" y="75"/>
                  <a:pt x="67" y="75"/>
                </a:cubicBezTo>
                <a:cubicBezTo>
                  <a:pt x="65" y="75"/>
                  <a:pt x="62" y="75"/>
                  <a:pt x="59" y="74"/>
                </a:cubicBezTo>
                <a:cubicBezTo>
                  <a:pt x="57" y="73"/>
                  <a:pt x="54" y="72"/>
                  <a:pt x="51" y="71"/>
                </a:cubicBezTo>
                <a:cubicBezTo>
                  <a:pt x="51" y="66"/>
                  <a:pt x="50" y="60"/>
                  <a:pt x="49" y="54"/>
                </a:cubicBezTo>
                <a:cubicBezTo>
                  <a:pt x="49" y="54"/>
                  <a:pt x="49" y="54"/>
                  <a:pt x="49" y="54"/>
                </a:cubicBezTo>
                <a:cubicBezTo>
                  <a:pt x="50" y="54"/>
                  <a:pt x="50" y="53"/>
                  <a:pt x="51" y="53"/>
                </a:cubicBezTo>
                <a:cubicBezTo>
                  <a:pt x="52" y="51"/>
                  <a:pt x="53" y="50"/>
                  <a:pt x="55" y="48"/>
                </a:cubicBezTo>
                <a:cubicBezTo>
                  <a:pt x="57" y="45"/>
                  <a:pt x="60" y="43"/>
                  <a:pt x="62" y="40"/>
                </a:cubicBezTo>
                <a:cubicBezTo>
                  <a:pt x="63" y="41"/>
                  <a:pt x="66" y="41"/>
                  <a:pt x="67" y="41"/>
                </a:cubicBezTo>
                <a:cubicBezTo>
                  <a:pt x="70" y="42"/>
                  <a:pt x="73" y="43"/>
                  <a:pt x="76" y="43"/>
                </a:cubicBezTo>
                <a:cubicBezTo>
                  <a:pt x="80" y="48"/>
                  <a:pt x="79" y="55"/>
                  <a:pt x="80" y="61"/>
                </a:cubicBezTo>
                <a:cubicBezTo>
                  <a:pt x="80" y="61"/>
                  <a:pt x="80" y="61"/>
                  <a:pt x="80" y="61"/>
                </a:cubicBezTo>
                <a:close/>
                <a:moveTo>
                  <a:pt x="56" y="24"/>
                </a:moveTo>
                <a:cubicBezTo>
                  <a:pt x="56" y="24"/>
                  <a:pt x="56" y="24"/>
                  <a:pt x="56" y="24"/>
                </a:cubicBezTo>
                <a:cubicBezTo>
                  <a:pt x="57" y="24"/>
                  <a:pt x="57" y="24"/>
                  <a:pt x="57" y="24"/>
                </a:cubicBezTo>
                <a:cubicBezTo>
                  <a:pt x="58" y="28"/>
                  <a:pt x="59" y="31"/>
                  <a:pt x="60" y="34"/>
                </a:cubicBezTo>
                <a:cubicBezTo>
                  <a:pt x="61" y="36"/>
                  <a:pt x="61" y="38"/>
                  <a:pt x="62" y="39"/>
                </a:cubicBezTo>
                <a:cubicBezTo>
                  <a:pt x="58" y="44"/>
                  <a:pt x="52" y="49"/>
                  <a:pt x="48" y="53"/>
                </a:cubicBezTo>
                <a:cubicBezTo>
                  <a:pt x="45" y="52"/>
                  <a:pt x="43" y="52"/>
                  <a:pt x="40" y="52"/>
                </a:cubicBezTo>
                <a:cubicBezTo>
                  <a:pt x="38" y="52"/>
                  <a:pt x="33" y="51"/>
                  <a:pt x="31" y="51"/>
                </a:cubicBezTo>
                <a:cubicBezTo>
                  <a:pt x="31" y="51"/>
                  <a:pt x="30" y="51"/>
                  <a:pt x="30" y="50"/>
                </a:cubicBezTo>
                <a:cubicBezTo>
                  <a:pt x="29" y="48"/>
                  <a:pt x="28" y="45"/>
                  <a:pt x="27" y="43"/>
                </a:cubicBezTo>
                <a:cubicBezTo>
                  <a:pt x="26" y="39"/>
                  <a:pt x="25" y="36"/>
                  <a:pt x="24" y="32"/>
                </a:cubicBezTo>
                <a:cubicBezTo>
                  <a:pt x="24" y="32"/>
                  <a:pt x="24" y="32"/>
                  <a:pt x="24" y="32"/>
                </a:cubicBezTo>
                <a:cubicBezTo>
                  <a:pt x="26" y="30"/>
                  <a:pt x="27" y="27"/>
                  <a:pt x="30" y="25"/>
                </a:cubicBezTo>
                <a:cubicBezTo>
                  <a:pt x="32" y="23"/>
                  <a:pt x="34" y="21"/>
                  <a:pt x="36" y="19"/>
                </a:cubicBezTo>
                <a:cubicBezTo>
                  <a:pt x="43" y="20"/>
                  <a:pt x="50" y="22"/>
                  <a:pt x="56" y="24"/>
                </a:cubicBezTo>
                <a:close/>
                <a:moveTo>
                  <a:pt x="83" y="63"/>
                </a:moveTo>
                <a:cubicBezTo>
                  <a:pt x="83" y="62"/>
                  <a:pt x="82" y="62"/>
                  <a:pt x="81" y="61"/>
                </a:cubicBezTo>
                <a:cubicBezTo>
                  <a:pt x="81" y="61"/>
                  <a:pt x="81" y="61"/>
                  <a:pt x="81" y="61"/>
                </a:cubicBezTo>
                <a:cubicBezTo>
                  <a:pt x="82" y="54"/>
                  <a:pt x="79" y="49"/>
                  <a:pt x="77" y="42"/>
                </a:cubicBezTo>
                <a:cubicBezTo>
                  <a:pt x="78" y="40"/>
                  <a:pt x="81" y="35"/>
                  <a:pt x="81" y="32"/>
                </a:cubicBezTo>
                <a:cubicBezTo>
                  <a:pt x="82" y="32"/>
                  <a:pt x="82" y="32"/>
                  <a:pt x="83" y="33"/>
                </a:cubicBezTo>
                <a:cubicBezTo>
                  <a:pt x="83" y="33"/>
                  <a:pt x="84" y="33"/>
                  <a:pt x="84" y="34"/>
                </a:cubicBezTo>
                <a:cubicBezTo>
                  <a:pt x="85" y="37"/>
                  <a:pt x="86" y="40"/>
                  <a:pt x="87" y="44"/>
                </a:cubicBezTo>
                <a:cubicBezTo>
                  <a:pt x="87" y="51"/>
                  <a:pt x="86" y="58"/>
                  <a:pt x="83" y="63"/>
                </a:cubicBezTo>
                <a:close/>
                <a:moveTo>
                  <a:pt x="83" y="31"/>
                </a:moveTo>
                <a:cubicBezTo>
                  <a:pt x="82" y="31"/>
                  <a:pt x="82" y="31"/>
                  <a:pt x="81" y="31"/>
                </a:cubicBezTo>
                <a:cubicBezTo>
                  <a:pt x="81" y="29"/>
                  <a:pt x="78" y="27"/>
                  <a:pt x="77" y="25"/>
                </a:cubicBezTo>
                <a:cubicBezTo>
                  <a:pt x="75" y="23"/>
                  <a:pt x="73" y="21"/>
                  <a:pt x="71" y="19"/>
                </a:cubicBezTo>
                <a:cubicBezTo>
                  <a:pt x="70" y="18"/>
                  <a:pt x="69" y="16"/>
                  <a:pt x="67" y="16"/>
                </a:cubicBezTo>
                <a:cubicBezTo>
                  <a:pt x="67" y="16"/>
                  <a:pt x="67" y="15"/>
                  <a:pt x="67" y="15"/>
                </a:cubicBezTo>
                <a:cubicBezTo>
                  <a:pt x="66" y="14"/>
                  <a:pt x="65" y="13"/>
                  <a:pt x="65" y="12"/>
                </a:cubicBezTo>
                <a:cubicBezTo>
                  <a:pt x="64" y="11"/>
                  <a:pt x="63" y="11"/>
                  <a:pt x="63" y="10"/>
                </a:cubicBezTo>
                <a:cubicBezTo>
                  <a:pt x="71" y="14"/>
                  <a:pt x="79" y="22"/>
                  <a:pt x="83" y="31"/>
                </a:cubicBezTo>
                <a:close/>
                <a:moveTo>
                  <a:pt x="60" y="9"/>
                </a:moveTo>
                <a:cubicBezTo>
                  <a:pt x="62" y="10"/>
                  <a:pt x="63" y="12"/>
                  <a:pt x="64" y="13"/>
                </a:cubicBezTo>
                <a:cubicBezTo>
                  <a:pt x="65" y="14"/>
                  <a:pt x="65" y="15"/>
                  <a:pt x="66" y="16"/>
                </a:cubicBezTo>
                <a:cubicBezTo>
                  <a:pt x="65" y="16"/>
                  <a:pt x="63" y="18"/>
                  <a:pt x="63" y="18"/>
                </a:cubicBezTo>
                <a:cubicBezTo>
                  <a:pt x="61" y="20"/>
                  <a:pt x="58" y="21"/>
                  <a:pt x="56" y="23"/>
                </a:cubicBezTo>
                <a:cubicBezTo>
                  <a:pt x="53" y="21"/>
                  <a:pt x="49" y="20"/>
                  <a:pt x="45" y="19"/>
                </a:cubicBezTo>
                <a:cubicBezTo>
                  <a:pt x="42" y="19"/>
                  <a:pt x="40" y="18"/>
                  <a:pt x="37" y="18"/>
                </a:cubicBezTo>
                <a:cubicBezTo>
                  <a:pt x="37" y="18"/>
                  <a:pt x="37" y="18"/>
                  <a:pt x="37" y="18"/>
                </a:cubicBezTo>
                <a:cubicBezTo>
                  <a:pt x="35" y="15"/>
                  <a:pt x="33" y="12"/>
                  <a:pt x="30" y="10"/>
                </a:cubicBezTo>
                <a:cubicBezTo>
                  <a:pt x="32" y="9"/>
                  <a:pt x="34" y="8"/>
                  <a:pt x="35" y="7"/>
                </a:cubicBezTo>
                <a:cubicBezTo>
                  <a:pt x="37" y="7"/>
                  <a:pt x="40" y="6"/>
                  <a:pt x="42" y="6"/>
                </a:cubicBezTo>
                <a:cubicBezTo>
                  <a:pt x="48" y="5"/>
                  <a:pt x="54" y="7"/>
                  <a:pt x="60" y="9"/>
                </a:cubicBezTo>
                <a:close/>
                <a:moveTo>
                  <a:pt x="37" y="6"/>
                </a:moveTo>
                <a:cubicBezTo>
                  <a:pt x="36" y="6"/>
                  <a:pt x="34" y="7"/>
                  <a:pt x="33" y="7"/>
                </a:cubicBezTo>
                <a:cubicBezTo>
                  <a:pt x="33" y="8"/>
                  <a:pt x="30" y="8"/>
                  <a:pt x="30" y="9"/>
                </a:cubicBezTo>
                <a:cubicBezTo>
                  <a:pt x="30" y="9"/>
                  <a:pt x="30" y="9"/>
                  <a:pt x="30" y="9"/>
                </a:cubicBezTo>
                <a:cubicBezTo>
                  <a:pt x="25" y="12"/>
                  <a:pt x="20" y="14"/>
                  <a:pt x="15" y="16"/>
                </a:cubicBezTo>
                <a:cubicBezTo>
                  <a:pt x="20" y="12"/>
                  <a:pt x="25" y="9"/>
                  <a:pt x="32" y="7"/>
                </a:cubicBezTo>
                <a:cubicBezTo>
                  <a:pt x="33" y="7"/>
                  <a:pt x="35" y="6"/>
                  <a:pt x="37" y="6"/>
                </a:cubicBezTo>
                <a:close/>
                <a:moveTo>
                  <a:pt x="14" y="17"/>
                </a:moveTo>
                <a:cubicBezTo>
                  <a:pt x="12" y="22"/>
                  <a:pt x="12" y="26"/>
                  <a:pt x="11" y="31"/>
                </a:cubicBezTo>
                <a:cubicBezTo>
                  <a:pt x="11" y="31"/>
                  <a:pt x="11" y="31"/>
                  <a:pt x="11" y="31"/>
                </a:cubicBezTo>
                <a:cubicBezTo>
                  <a:pt x="8" y="32"/>
                  <a:pt x="6" y="35"/>
                  <a:pt x="4" y="37"/>
                </a:cubicBezTo>
                <a:cubicBezTo>
                  <a:pt x="4" y="39"/>
                  <a:pt x="3" y="40"/>
                  <a:pt x="2" y="42"/>
                </a:cubicBezTo>
                <a:cubicBezTo>
                  <a:pt x="2" y="42"/>
                  <a:pt x="2" y="43"/>
                  <a:pt x="2" y="43"/>
                </a:cubicBezTo>
                <a:cubicBezTo>
                  <a:pt x="2" y="33"/>
                  <a:pt x="7" y="24"/>
                  <a:pt x="14" y="17"/>
                </a:cubicBezTo>
                <a:close/>
                <a:moveTo>
                  <a:pt x="8" y="66"/>
                </a:moveTo>
                <a:cubicBezTo>
                  <a:pt x="7" y="65"/>
                  <a:pt x="7" y="64"/>
                  <a:pt x="7" y="63"/>
                </a:cubicBezTo>
                <a:cubicBezTo>
                  <a:pt x="10" y="66"/>
                  <a:pt x="17" y="67"/>
                  <a:pt x="22" y="65"/>
                </a:cubicBezTo>
                <a:cubicBezTo>
                  <a:pt x="23" y="68"/>
                  <a:pt x="25" y="71"/>
                  <a:pt x="27" y="73"/>
                </a:cubicBezTo>
                <a:cubicBezTo>
                  <a:pt x="30" y="75"/>
                  <a:pt x="32" y="77"/>
                  <a:pt x="34" y="80"/>
                </a:cubicBezTo>
                <a:cubicBezTo>
                  <a:pt x="34" y="80"/>
                  <a:pt x="34" y="80"/>
                  <a:pt x="34" y="80"/>
                </a:cubicBezTo>
                <a:cubicBezTo>
                  <a:pt x="34" y="83"/>
                  <a:pt x="34" y="85"/>
                  <a:pt x="34" y="87"/>
                </a:cubicBezTo>
                <a:cubicBezTo>
                  <a:pt x="23" y="84"/>
                  <a:pt x="14" y="77"/>
                  <a:pt x="8" y="66"/>
                </a:cubicBezTo>
                <a:close/>
              </a:path>
            </a:pathLst>
          </a:custGeom>
          <a:solidFill>
            <a:srgbClr val="FFFFFF">
              <a:alpha val="100000"/>
            </a:srgbClr>
          </a:solidFill>
          <a:ln w="9525">
            <a:noFill/>
          </a:ln>
        </p:spPr>
        <p:txBody>
          <a:bodyPr/>
          <a:p>
            <a:endParaRPr lang="zh-CN" altLang="en-US"/>
          </a:p>
        </p:txBody>
      </p:sp>
      <p:sp>
        <p:nvSpPr>
          <p:cNvPr id="28780" name="Freeform 307"/>
          <p:cNvSpPr/>
          <p:nvPr/>
        </p:nvSpPr>
        <p:spPr>
          <a:xfrm>
            <a:off x="10917238" y="4660900"/>
            <a:ext cx="22225" cy="114300"/>
          </a:xfrm>
          <a:custGeom>
            <a:avLst/>
            <a:gdLst>
              <a:gd name="txL" fmla="*/ 0 w 3"/>
              <a:gd name="txT" fmla="*/ 0 h 15"/>
              <a:gd name="txR" fmla="*/ 3 w 3"/>
              <a:gd name="txB" fmla="*/ 15 h 15"/>
            </a:gdLst>
            <a:ahLst/>
            <a:cxnLst>
              <a:cxn ang="0">
                <a:pos x="2147483647" y="2147483647"/>
              </a:cxn>
              <a:cxn ang="0">
                <a:pos x="2147483647" y="2147483647"/>
              </a:cxn>
              <a:cxn ang="0">
                <a:pos x="2147483647" y="0"/>
              </a:cxn>
              <a:cxn ang="0">
                <a:pos x="2147483647" y="0"/>
              </a:cxn>
              <a:cxn ang="0">
                <a:pos x="2147483647" y="2147483647"/>
              </a:cxn>
            </a:cxnLst>
            <a:rect l="txL" t="txT" r="txR" b="txB"/>
            <a:pathLst>
              <a:path w="3" h="15">
                <a:moveTo>
                  <a:pt x="2" y="15"/>
                </a:moveTo>
                <a:cubicBezTo>
                  <a:pt x="2" y="15"/>
                  <a:pt x="2" y="15"/>
                  <a:pt x="2" y="15"/>
                </a:cubicBezTo>
                <a:cubicBezTo>
                  <a:pt x="0" y="10"/>
                  <a:pt x="1" y="5"/>
                  <a:pt x="2" y="0"/>
                </a:cubicBezTo>
                <a:cubicBezTo>
                  <a:pt x="2" y="0"/>
                  <a:pt x="2" y="0"/>
                  <a:pt x="2" y="0"/>
                </a:cubicBezTo>
                <a:cubicBezTo>
                  <a:pt x="3" y="5"/>
                  <a:pt x="1" y="10"/>
                  <a:pt x="2" y="15"/>
                </a:cubicBezTo>
                <a:close/>
              </a:path>
            </a:pathLst>
          </a:custGeom>
          <a:solidFill>
            <a:srgbClr val="FFFFFF">
              <a:alpha val="100000"/>
            </a:srgbClr>
          </a:solidFill>
          <a:ln w="9525">
            <a:noFill/>
          </a:ln>
        </p:spPr>
        <p:txBody>
          <a:bodyPr/>
          <a:p>
            <a:endParaRPr lang="zh-CN" altLang="en-US"/>
          </a:p>
        </p:txBody>
      </p:sp>
      <p:sp>
        <p:nvSpPr>
          <p:cNvPr id="28781" name="Freeform 308"/>
          <p:cNvSpPr/>
          <p:nvPr/>
        </p:nvSpPr>
        <p:spPr>
          <a:xfrm>
            <a:off x="10777538" y="5160963"/>
            <a:ext cx="0" cy="0"/>
          </a:xfrm>
          <a:custGeom>
            <a:avLst/>
            <a:gdLst>
              <a:gd name="txL" fmla="*/ 0 w 635"/>
              <a:gd name="txT" fmla="*/ 0 h 635"/>
              <a:gd name="txR" fmla="*/ 635 w 635"/>
              <a:gd name="txB" fmla="*/ 635 h 635"/>
            </a:gdLst>
            <a:ahLst/>
            <a:cxnLst>
              <a:cxn ang="0">
                <a:pos x="0" y="0"/>
              </a:cxn>
              <a:cxn ang="0">
                <a:pos x="0" y="0"/>
              </a:cxn>
              <a:cxn ang="0">
                <a:pos x="0" y="0"/>
              </a:cxn>
              <a:cxn ang="0">
                <a:pos x="0" y="0"/>
              </a:cxn>
            </a:cxnLst>
            <a:rect l="txL" t="txT" r="txR" b="txB"/>
            <a:pathLst>
              <a:path w="635" h="635">
                <a:moveTo>
                  <a:pt x="0" y="0"/>
                </a:moveTo>
                <a:cubicBezTo>
                  <a:pt x="0" y="0"/>
                  <a:pt x="0" y="0"/>
                  <a:pt x="0" y="0"/>
                </a:cubicBezTo>
                <a:cubicBezTo>
                  <a:pt x="0" y="0"/>
                  <a:pt x="0" y="0"/>
                  <a:pt x="0" y="0"/>
                </a:cubicBezTo>
                <a:cubicBezTo>
                  <a:pt x="0" y="0"/>
                  <a:pt x="0" y="0"/>
                  <a:pt x="0" y="0"/>
                </a:cubicBezTo>
                <a:close/>
              </a:path>
            </a:pathLst>
          </a:custGeom>
          <a:solidFill>
            <a:srgbClr val="FFFFFF">
              <a:alpha val="100000"/>
            </a:srgbClr>
          </a:solidFill>
          <a:ln w="9525">
            <a:noFill/>
          </a:ln>
        </p:spPr>
        <p:txBody>
          <a:bodyPr/>
          <a:p>
            <a:endParaRPr lang="zh-CN" altLang="en-US"/>
          </a:p>
        </p:txBody>
      </p:sp>
      <p:sp>
        <p:nvSpPr>
          <p:cNvPr id="28782" name="Freeform 309"/>
          <p:cNvSpPr/>
          <p:nvPr/>
        </p:nvSpPr>
        <p:spPr>
          <a:xfrm>
            <a:off x="10731500" y="4783138"/>
            <a:ext cx="7938" cy="23812"/>
          </a:xfrm>
          <a:custGeom>
            <a:avLst/>
            <a:gdLst>
              <a:gd name="txL" fmla="*/ 0 w 1"/>
              <a:gd name="txT" fmla="*/ 0 h 3"/>
              <a:gd name="txR" fmla="*/ 1 w 1"/>
              <a:gd name="txB" fmla="*/ 3 h 3"/>
            </a:gdLst>
            <a:ahLst/>
            <a:cxnLst>
              <a:cxn ang="0">
                <a:pos x="0" y="0"/>
              </a:cxn>
              <a:cxn ang="0">
                <a:pos x="2147483647" y="2147483647"/>
              </a:cxn>
              <a:cxn ang="0">
                <a:pos x="2147483647" y="2147483647"/>
              </a:cxn>
              <a:cxn ang="0">
                <a:pos x="0" y="0"/>
              </a:cxn>
              <a:cxn ang="0">
                <a:pos x="0" y="0"/>
              </a:cxn>
            </a:cxnLst>
            <a:rect l="txL" t="txT" r="txR" b="txB"/>
            <a:pathLst>
              <a:path w="1" h="3">
                <a:moveTo>
                  <a:pt x="0" y="0"/>
                </a:moveTo>
                <a:cubicBezTo>
                  <a:pt x="1" y="1"/>
                  <a:pt x="1" y="2"/>
                  <a:pt x="1" y="3"/>
                </a:cubicBezTo>
                <a:cubicBezTo>
                  <a:pt x="1" y="3"/>
                  <a:pt x="1" y="3"/>
                  <a:pt x="1" y="3"/>
                </a:cubicBezTo>
                <a:cubicBezTo>
                  <a:pt x="1" y="2"/>
                  <a:pt x="1" y="1"/>
                  <a:pt x="0" y="0"/>
                </a:cubicBezTo>
                <a:cubicBezTo>
                  <a:pt x="0" y="0"/>
                  <a:pt x="0" y="0"/>
                  <a:pt x="0" y="0"/>
                </a:cubicBezTo>
                <a:close/>
              </a:path>
            </a:pathLst>
          </a:custGeom>
          <a:solidFill>
            <a:srgbClr val="FFFFFF">
              <a:alpha val="100000"/>
            </a:srgbClr>
          </a:solidFill>
          <a:ln w="9525">
            <a:noFill/>
          </a:ln>
        </p:spPr>
        <p:txBody>
          <a:bodyPr/>
          <a:p>
            <a:endParaRPr lang="zh-CN" altLang="en-US"/>
          </a:p>
        </p:txBody>
      </p:sp>
      <p:sp>
        <p:nvSpPr>
          <p:cNvPr id="28783" name="Freeform 310"/>
          <p:cNvSpPr/>
          <p:nvPr/>
        </p:nvSpPr>
        <p:spPr>
          <a:xfrm>
            <a:off x="10739438" y="4791075"/>
            <a:ext cx="7937" cy="23813"/>
          </a:xfrm>
          <a:custGeom>
            <a:avLst/>
            <a:gdLst>
              <a:gd name="txL" fmla="*/ 0 w 1"/>
              <a:gd name="txT" fmla="*/ 0 h 3"/>
              <a:gd name="txR" fmla="*/ 1 w 1"/>
              <a:gd name="txB" fmla="*/ 3 h 3"/>
            </a:gdLst>
            <a:ahLst/>
            <a:cxnLst>
              <a:cxn ang="0">
                <a:pos x="2147483647" y="0"/>
              </a:cxn>
              <a:cxn ang="0">
                <a:pos x="2147483647" y="2147483647"/>
              </a:cxn>
              <a:cxn ang="0">
                <a:pos x="2147483647" y="2147483647"/>
              </a:cxn>
              <a:cxn ang="0">
                <a:pos x="0" y="0"/>
              </a:cxn>
              <a:cxn ang="0">
                <a:pos x="2147483647" y="0"/>
              </a:cxn>
            </a:cxnLst>
            <a:rect l="txL" t="txT" r="txR" b="txB"/>
            <a:pathLst>
              <a:path w="1" h="3">
                <a:moveTo>
                  <a:pt x="1" y="0"/>
                </a:moveTo>
                <a:cubicBezTo>
                  <a:pt x="1" y="1"/>
                  <a:pt x="1" y="2"/>
                  <a:pt x="1" y="3"/>
                </a:cubicBezTo>
                <a:cubicBezTo>
                  <a:pt x="1" y="3"/>
                  <a:pt x="1" y="3"/>
                  <a:pt x="1" y="2"/>
                </a:cubicBezTo>
                <a:cubicBezTo>
                  <a:pt x="1" y="2"/>
                  <a:pt x="1" y="1"/>
                  <a:pt x="0" y="0"/>
                </a:cubicBezTo>
                <a:cubicBezTo>
                  <a:pt x="0" y="0"/>
                  <a:pt x="1" y="0"/>
                  <a:pt x="1" y="0"/>
                </a:cubicBezTo>
                <a:close/>
              </a:path>
            </a:pathLst>
          </a:custGeom>
          <a:solidFill>
            <a:srgbClr val="FFFFFF">
              <a:alpha val="100000"/>
            </a:srgbClr>
          </a:solidFill>
          <a:ln w="9525">
            <a:noFill/>
          </a:ln>
        </p:spPr>
        <p:txBody>
          <a:bodyPr/>
          <a:p>
            <a:endParaRPr lang="zh-CN" altLang="en-US"/>
          </a:p>
        </p:txBody>
      </p:sp>
      <p:sp>
        <p:nvSpPr>
          <p:cNvPr id="28784" name="Freeform 311"/>
          <p:cNvSpPr/>
          <p:nvPr/>
        </p:nvSpPr>
        <p:spPr>
          <a:xfrm>
            <a:off x="10755313" y="4791075"/>
            <a:ext cx="7937" cy="15875"/>
          </a:xfrm>
          <a:custGeom>
            <a:avLst/>
            <a:gdLst>
              <a:gd name="txL" fmla="*/ 0 w 1"/>
              <a:gd name="txT" fmla="*/ 0 h 2"/>
              <a:gd name="txR" fmla="*/ 1 w 1"/>
              <a:gd name="txB" fmla="*/ 2 h 2"/>
            </a:gdLst>
            <a:ahLst/>
            <a:cxnLst>
              <a:cxn ang="0">
                <a:pos x="0" y="0"/>
              </a:cxn>
              <a:cxn ang="0">
                <a:pos x="2147483647" y="2147483647"/>
              </a:cxn>
              <a:cxn ang="0">
                <a:pos x="0" y="2147483647"/>
              </a:cxn>
              <a:cxn ang="0">
                <a:pos x="0" y="0"/>
              </a:cxn>
              <a:cxn ang="0">
                <a:pos x="0" y="0"/>
              </a:cxn>
            </a:cxnLst>
            <a:rect l="txL" t="txT" r="txR" b="txB"/>
            <a:pathLst>
              <a:path w="1" h="2">
                <a:moveTo>
                  <a:pt x="0" y="0"/>
                </a:moveTo>
                <a:cubicBezTo>
                  <a:pt x="0" y="0"/>
                  <a:pt x="1" y="1"/>
                  <a:pt x="1" y="2"/>
                </a:cubicBezTo>
                <a:cubicBezTo>
                  <a:pt x="1" y="2"/>
                  <a:pt x="0" y="2"/>
                  <a:pt x="0" y="2"/>
                </a:cubicBezTo>
                <a:cubicBezTo>
                  <a:pt x="0" y="1"/>
                  <a:pt x="0" y="0"/>
                  <a:pt x="0" y="0"/>
                </a:cubicBezTo>
                <a:cubicBezTo>
                  <a:pt x="0" y="0"/>
                  <a:pt x="0" y="0"/>
                  <a:pt x="0" y="0"/>
                </a:cubicBezTo>
                <a:close/>
              </a:path>
            </a:pathLst>
          </a:custGeom>
          <a:solidFill>
            <a:srgbClr val="FFFFFF">
              <a:alpha val="100000"/>
            </a:srgbClr>
          </a:solidFill>
          <a:ln w="9525">
            <a:noFill/>
          </a:ln>
        </p:spPr>
        <p:txBody>
          <a:bodyPr/>
          <a:p>
            <a:endParaRPr lang="zh-CN" altLang="en-US"/>
          </a:p>
        </p:txBody>
      </p:sp>
      <p:sp>
        <p:nvSpPr>
          <p:cNvPr id="28785" name="Freeform 312"/>
          <p:cNvSpPr/>
          <p:nvPr/>
        </p:nvSpPr>
        <p:spPr>
          <a:xfrm>
            <a:off x="10771188" y="4783138"/>
            <a:ext cx="0" cy="23812"/>
          </a:xfrm>
          <a:custGeom>
            <a:avLst/>
            <a:gdLst>
              <a:gd name="txL" fmla="*/ 0 w 635"/>
              <a:gd name="txT" fmla="*/ 0 h 3"/>
              <a:gd name="txR" fmla="*/ 0 w 635"/>
              <a:gd name="txB" fmla="*/ 3 h 3"/>
            </a:gdLst>
            <a:ahLst/>
            <a:cxnLst>
              <a:cxn ang="0">
                <a:pos x="0" y="2147483647"/>
              </a:cxn>
              <a:cxn ang="0">
                <a:pos x="0" y="2147483647"/>
              </a:cxn>
              <a:cxn ang="0">
                <a:pos x="0" y="2147483647"/>
              </a:cxn>
              <a:cxn ang="0">
                <a:pos x="0" y="2147483647"/>
              </a:cxn>
              <a:cxn ang="0">
                <a:pos x="0" y="2147483647"/>
              </a:cxn>
            </a:cxnLst>
            <a:rect l="txL" t="txT" r="txR" b="txB"/>
            <a:pathLst>
              <a:path w="635" h="3">
                <a:moveTo>
                  <a:pt x="0" y="1"/>
                </a:moveTo>
                <a:cubicBezTo>
                  <a:pt x="0" y="1"/>
                  <a:pt x="0" y="2"/>
                  <a:pt x="0" y="3"/>
                </a:cubicBezTo>
                <a:cubicBezTo>
                  <a:pt x="0" y="3"/>
                  <a:pt x="0" y="3"/>
                  <a:pt x="0" y="3"/>
                </a:cubicBezTo>
                <a:cubicBezTo>
                  <a:pt x="0" y="2"/>
                  <a:pt x="0" y="1"/>
                  <a:pt x="0" y="1"/>
                </a:cubicBezTo>
                <a:cubicBezTo>
                  <a:pt x="0" y="0"/>
                  <a:pt x="0" y="0"/>
                  <a:pt x="0" y="1"/>
                </a:cubicBezTo>
                <a:close/>
              </a:path>
            </a:pathLst>
          </a:custGeom>
          <a:solidFill>
            <a:srgbClr val="FFFFFF">
              <a:alpha val="100000"/>
            </a:srgbClr>
          </a:solidFill>
          <a:ln w="9525">
            <a:noFill/>
          </a:ln>
        </p:spPr>
        <p:txBody>
          <a:bodyPr/>
          <a:p>
            <a:endParaRPr lang="zh-CN" altLang="en-US"/>
          </a:p>
        </p:txBody>
      </p:sp>
      <p:sp>
        <p:nvSpPr>
          <p:cNvPr id="28786" name="Freeform 313"/>
          <p:cNvSpPr/>
          <p:nvPr/>
        </p:nvSpPr>
        <p:spPr>
          <a:xfrm>
            <a:off x="10731500" y="4814888"/>
            <a:ext cx="15875" cy="215900"/>
          </a:xfrm>
          <a:custGeom>
            <a:avLst/>
            <a:gdLst>
              <a:gd name="txL" fmla="*/ 0 w 2"/>
              <a:gd name="txT" fmla="*/ 0 h 28"/>
              <a:gd name="txR" fmla="*/ 2 w 2"/>
              <a:gd name="txB" fmla="*/ 28 h 28"/>
            </a:gdLst>
            <a:ahLst/>
            <a:cxnLst>
              <a:cxn ang="0">
                <a:pos x="2147483647" y="2147483647"/>
              </a:cxn>
              <a:cxn ang="0">
                <a:pos x="2147483647" y="2147483647"/>
              </a:cxn>
              <a:cxn ang="0">
                <a:pos x="0" y="2147483647"/>
              </a:cxn>
              <a:cxn ang="0">
                <a:pos x="0" y="2147483647"/>
              </a:cxn>
              <a:cxn ang="0">
                <a:pos x="2147483647" y="2147483647"/>
              </a:cxn>
            </a:cxnLst>
            <a:rect l="txL" t="txT" r="txR" b="txB"/>
            <a:pathLst>
              <a:path w="2" h="28">
                <a:moveTo>
                  <a:pt x="2" y="28"/>
                </a:moveTo>
                <a:cubicBezTo>
                  <a:pt x="2" y="28"/>
                  <a:pt x="2" y="28"/>
                  <a:pt x="2" y="28"/>
                </a:cubicBezTo>
                <a:cubicBezTo>
                  <a:pt x="1" y="19"/>
                  <a:pt x="0" y="10"/>
                  <a:pt x="0" y="1"/>
                </a:cubicBezTo>
                <a:cubicBezTo>
                  <a:pt x="0" y="0"/>
                  <a:pt x="0" y="0"/>
                  <a:pt x="0" y="1"/>
                </a:cubicBezTo>
                <a:cubicBezTo>
                  <a:pt x="1" y="10"/>
                  <a:pt x="2" y="19"/>
                  <a:pt x="2" y="28"/>
                </a:cubicBezTo>
                <a:close/>
              </a:path>
            </a:pathLst>
          </a:custGeom>
          <a:solidFill>
            <a:srgbClr val="FFFFFF">
              <a:alpha val="100000"/>
            </a:srgbClr>
          </a:solidFill>
          <a:ln w="9525">
            <a:noFill/>
          </a:ln>
        </p:spPr>
        <p:txBody>
          <a:bodyPr/>
          <a:p>
            <a:endParaRPr lang="zh-CN" altLang="en-US"/>
          </a:p>
        </p:txBody>
      </p:sp>
      <p:sp>
        <p:nvSpPr>
          <p:cNvPr id="28787" name="Freeform 314"/>
          <p:cNvSpPr>
            <a:spLocks noEditPoints="1"/>
          </p:cNvSpPr>
          <p:nvPr/>
        </p:nvSpPr>
        <p:spPr>
          <a:xfrm>
            <a:off x="10461625" y="4552950"/>
            <a:ext cx="509588" cy="1047750"/>
          </a:xfrm>
          <a:custGeom>
            <a:avLst/>
            <a:gdLst>
              <a:gd name="txL" fmla="*/ 0 w 66"/>
              <a:gd name="txT" fmla="*/ 0 h 136"/>
              <a:gd name="txR" fmla="*/ 66 w 66"/>
              <a:gd name="txB" fmla="*/ 136 h 13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6" h="136">
                <a:moveTo>
                  <a:pt x="1" y="13"/>
                </a:moveTo>
                <a:cubicBezTo>
                  <a:pt x="1" y="12"/>
                  <a:pt x="2" y="12"/>
                  <a:pt x="2" y="13"/>
                </a:cubicBezTo>
                <a:cubicBezTo>
                  <a:pt x="2" y="19"/>
                  <a:pt x="11" y="16"/>
                  <a:pt x="14" y="20"/>
                </a:cubicBezTo>
                <a:cubicBezTo>
                  <a:pt x="17" y="22"/>
                  <a:pt x="16" y="26"/>
                  <a:pt x="16" y="29"/>
                </a:cubicBezTo>
                <a:cubicBezTo>
                  <a:pt x="18" y="30"/>
                  <a:pt x="19" y="32"/>
                  <a:pt x="20" y="34"/>
                </a:cubicBezTo>
                <a:cubicBezTo>
                  <a:pt x="21" y="37"/>
                  <a:pt x="22" y="40"/>
                  <a:pt x="21" y="43"/>
                </a:cubicBezTo>
                <a:cubicBezTo>
                  <a:pt x="22" y="43"/>
                  <a:pt x="22" y="43"/>
                  <a:pt x="22" y="43"/>
                </a:cubicBezTo>
                <a:cubicBezTo>
                  <a:pt x="23" y="55"/>
                  <a:pt x="25" y="67"/>
                  <a:pt x="27" y="78"/>
                </a:cubicBezTo>
                <a:cubicBezTo>
                  <a:pt x="32" y="80"/>
                  <a:pt x="39" y="80"/>
                  <a:pt x="43" y="80"/>
                </a:cubicBezTo>
                <a:cubicBezTo>
                  <a:pt x="43" y="79"/>
                  <a:pt x="43" y="79"/>
                  <a:pt x="43" y="79"/>
                </a:cubicBezTo>
                <a:cubicBezTo>
                  <a:pt x="42" y="64"/>
                  <a:pt x="41" y="50"/>
                  <a:pt x="39" y="35"/>
                </a:cubicBezTo>
                <a:cubicBezTo>
                  <a:pt x="39" y="35"/>
                  <a:pt x="39" y="35"/>
                  <a:pt x="39" y="35"/>
                </a:cubicBezTo>
                <a:cubicBezTo>
                  <a:pt x="41" y="49"/>
                  <a:pt x="43" y="65"/>
                  <a:pt x="43" y="79"/>
                </a:cubicBezTo>
                <a:cubicBezTo>
                  <a:pt x="43" y="79"/>
                  <a:pt x="43" y="79"/>
                  <a:pt x="43" y="79"/>
                </a:cubicBezTo>
                <a:cubicBezTo>
                  <a:pt x="44" y="79"/>
                  <a:pt x="44" y="79"/>
                  <a:pt x="45" y="79"/>
                </a:cubicBezTo>
                <a:cubicBezTo>
                  <a:pt x="45" y="79"/>
                  <a:pt x="45" y="79"/>
                  <a:pt x="45" y="79"/>
                </a:cubicBezTo>
                <a:cubicBezTo>
                  <a:pt x="44" y="62"/>
                  <a:pt x="42" y="45"/>
                  <a:pt x="41" y="28"/>
                </a:cubicBezTo>
                <a:cubicBezTo>
                  <a:pt x="41" y="28"/>
                  <a:pt x="41" y="28"/>
                  <a:pt x="41" y="28"/>
                </a:cubicBezTo>
                <a:cubicBezTo>
                  <a:pt x="41" y="28"/>
                  <a:pt x="41" y="28"/>
                  <a:pt x="41" y="28"/>
                </a:cubicBezTo>
                <a:cubicBezTo>
                  <a:pt x="40" y="30"/>
                  <a:pt x="36" y="30"/>
                  <a:pt x="34" y="29"/>
                </a:cubicBezTo>
                <a:cubicBezTo>
                  <a:pt x="35" y="31"/>
                  <a:pt x="35" y="32"/>
                  <a:pt x="35" y="34"/>
                </a:cubicBezTo>
                <a:cubicBezTo>
                  <a:pt x="35" y="34"/>
                  <a:pt x="35" y="34"/>
                  <a:pt x="35" y="34"/>
                </a:cubicBezTo>
                <a:cubicBezTo>
                  <a:pt x="37" y="35"/>
                  <a:pt x="39" y="34"/>
                  <a:pt x="41" y="34"/>
                </a:cubicBezTo>
                <a:cubicBezTo>
                  <a:pt x="42" y="34"/>
                  <a:pt x="42" y="34"/>
                  <a:pt x="41" y="34"/>
                </a:cubicBezTo>
                <a:cubicBezTo>
                  <a:pt x="40" y="34"/>
                  <a:pt x="38" y="35"/>
                  <a:pt x="37" y="35"/>
                </a:cubicBezTo>
                <a:cubicBezTo>
                  <a:pt x="37" y="46"/>
                  <a:pt x="38" y="58"/>
                  <a:pt x="39" y="70"/>
                </a:cubicBezTo>
                <a:cubicBezTo>
                  <a:pt x="40" y="73"/>
                  <a:pt x="40" y="76"/>
                  <a:pt x="41" y="79"/>
                </a:cubicBezTo>
                <a:cubicBezTo>
                  <a:pt x="41" y="79"/>
                  <a:pt x="41" y="79"/>
                  <a:pt x="41" y="79"/>
                </a:cubicBezTo>
                <a:cubicBezTo>
                  <a:pt x="30" y="79"/>
                  <a:pt x="30" y="79"/>
                  <a:pt x="30" y="79"/>
                </a:cubicBezTo>
                <a:cubicBezTo>
                  <a:pt x="28" y="68"/>
                  <a:pt x="26" y="58"/>
                  <a:pt x="24" y="48"/>
                </a:cubicBezTo>
                <a:cubicBezTo>
                  <a:pt x="24" y="48"/>
                  <a:pt x="24" y="47"/>
                  <a:pt x="24" y="47"/>
                </a:cubicBezTo>
                <a:cubicBezTo>
                  <a:pt x="24" y="47"/>
                  <a:pt x="24" y="47"/>
                  <a:pt x="24" y="47"/>
                </a:cubicBezTo>
                <a:cubicBezTo>
                  <a:pt x="23" y="45"/>
                  <a:pt x="23" y="41"/>
                  <a:pt x="23" y="39"/>
                </a:cubicBezTo>
                <a:cubicBezTo>
                  <a:pt x="22" y="35"/>
                  <a:pt x="21" y="31"/>
                  <a:pt x="20" y="27"/>
                </a:cubicBezTo>
                <a:cubicBezTo>
                  <a:pt x="20" y="27"/>
                  <a:pt x="20" y="27"/>
                  <a:pt x="21" y="27"/>
                </a:cubicBezTo>
                <a:cubicBezTo>
                  <a:pt x="23" y="26"/>
                  <a:pt x="24" y="26"/>
                  <a:pt x="26" y="25"/>
                </a:cubicBezTo>
                <a:cubicBezTo>
                  <a:pt x="27" y="25"/>
                  <a:pt x="27" y="25"/>
                  <a:pt x="27" y="25"/>
                </a:cubicBezTo>
                <a:cubicBezTo>
                  <a:pt x="28" y="32"/>
                  <a:pt x="32" y="38"/>
                  <a:pt x="32" y="45"/>
                </a:cubicBezTo>
                <a:cubicBezTo>
                  <a:pt x="32" y="45"/>
                  <a:pt x="32" y="45"/>
                  <a:pt x="32" y="45"/>
                </a:cubicBezTo>
                <a:cubicBezTo>
                  <a:pt x="34" y="53"/>
                  <a:pt x="37" y="60"/>
                  <a:pt x="39" y="68"/>
                </a:cubicBezTo>
                <a:cubicBezTo>
                  <a:pt x="37" y="57"/>
                  <a:pt x="37" y="46"/>
                  <a:pt x="37" y="35"/>
                </a:cubicBezTo>
                <a:cubicBezTo>
                  <a:pt x="36" y="35"/>
                  <a:pt x="35" y="35"/>
                  <a:pt x="35" y="34"/>
                </a:cubicBezTo>
                <a:cubicBezTo>
                  <a:pt x="35" y="34"/>
                  <a:pt x="35" y="34"/>
                  <a:pt x="35" y="34"/>
                </a:cubicBezTo>
                <a:cubicBezTo>
                  <a:pt x="35" y="35"/>
                  <a:pt x="35" y="35"/>
                  <a:pt x="35" y="34"/>
                </a:cubicBezTo>
                <a:cubicBezTo>
                  <a:pt x="34" y="33"/>
                  <a:pt x="34" y="31"/>
                  <a:pt x="34" y="29"/>
                </a:cubicBezTo>
                <a:cubicBezTo>
                  <a:pt x="34" y="29"/>
                  <a:pt x="34" y="29"/>
                  <a:pt x="34" y="29"/>
                </a:cubicBezTo>
                <a:cubicBezTo>
                  <a:pt x="34" y="29"/>
                  <a:pt x="34" y="29"/>
                  <a:pt x="34" y="29"/>
                </a:cubicBezTo>
                <a:cubicBezTo>
                  <a:pt x="34" y="29"/>
                  <a:pt x="34" y="29"/>
                  <a:pt x="34" y="29"/>
                </a:cubicBezTo>
                <a:cubicBezTo>
                  <a:pt x="34" y="27"/>
                  <a:pt x="34" y="25"/>
                  <a:pt x="34" y="23"/>
                </a:cubicBezTo>
                <a:cubicBezTo>
                  <a:pt x="34" y="23"/>
                  <a:pt x="34" y="23"/>
                  <a:pt x="34" y="23"/>
                </a:cubicBezTo>
                <a:cubicBezTo>
                  <a:pt x="34" y="22"/>
                  <a:pt x="34" y="21"/>
                  <a:pt x="34" y="21"/>
                </a:cubicBezTo>
                <a:cubicBezTo>
                  <a:pt x="36" y="20"/>
                  <a:pt x="39" y="20"/>
                  <a:pt x="40" y="21"/>
                </a:cubicBezTo>
                <a:cubicBezTo>
                  <a:pt x="42" y="23"/>
                  <a:pt x="42" y="26"/>
                  <a:pt x="41" y="28"/>
                </a:cubicBezTo>
                <a:cubicBezTo>
                  <a:pt x="41" y="28"/>
                  <a:pt x="41" y="28"/>
                  <a:pt x="41" y="28"/>
                </a:cubicBezTo>
                <a:cubicBezTo>
                  <a:pt x="41" y="28"/>
                  <a:pt x="41" y="28"/>
                  <a:pt x="41" y="28"/>
                </a:cubicBezTo>
                <a:cubicBezTo>
                  <a:pt x="43" y="45"/>
                  <a:pt x="45" y="62"/>
                  <a:pt x="46" y="79"/>
                </a:cubicBezTo>
                <a:cubicBezTo>
                  <a:pt x="47" y="79"/>
                  <a:pt x="48" y="79"/>
                  <a:pt x="48" y="79"/>
                </a:cubicBezTo>
                <a:cubicBezTo>
                  <a:pt x="48" y="79"/>
                  <a:pt x="48" y="79"/>
                  <a:pt x="48" y="79"/>
                </a:cubicBezTo>
                <a:cubicBezTo>
                  <a:pt x="47" y="70"/>
                  <a:pt x="46" y="62"/>
                  <a:pt x="46" y="53"/>
                </a:cubicBezTo>
                <a:cubicBezTo>
                  <a:pt x="45" y="53"/>
                  <a:pt x="45" y="53"/>
                  <a:pt x="45" y="53"/>
                </a:cubicBezTo>
                <a:cubicBezTo>
                  <a:pt x="45" y="50"/>
                  <a:pt x="45" y="46"/>
                  <a:pt x="45" y="43"/>
                </a:cubicBezTo>
                <a:cubicBezTo>
                  <a:pt x="45" y="42"/>
                  <a:pt x="45" y="37"/>
                  <a:pt x="47" y="36"/>
                </a:cubicBezTo>
                <a:cubicBezTo>
                  <a:pt x="46" y="35"/>
                  <a:pt x="46" y="33"/>
                  <a:pt x="46" y="32"/>
                </a:cubicBezTo>
                <a:cubicBezTo>
                  <a:pt x="46" y="32"/>
                  <a:pt x="47" y="32"/>
                  <a:pt x="47" y="32"/>
                </a:cubicBezTo>
                <a:cubicBezTo>
                  <a:pt x="47" y="33"/>
                  <a:pt x="47" y="35"/>
                  <a:pt x="47" y="36"/>
                </a:cubicBezTo>
                <a:cubicBezTo>
                  <a:pt x="48" y="36"/>
                  <a:pt x="49" y="38"/>
                  <a:pt x="49" y="39"/>
                </a:cubicBezTo>
                <a:cubicBezTo>
                  <a:pt x="50" y="43"/>
                  <a:pt x="51" y="47"/>
                  <a:pt x="51" y="50"/>
                </a:cubicBezTo>
                <a:cubicBezTo>
                  <a:pt x="51" y="50"/>
                  <a:pt x="51" y="50"/>
                  <a:pt x="51" y="50"/>
                </a:cubicBezTo>
                <a:cubicBezTo>
                  <a:pt x="50" y="48"/>
                  <a:pt x="50" y="45"/>
                  <a:pt x="49" y="43"/>
                </a:cubicBezTo>
                <a:cubicBezTo>
                  <a:pt x="49" y="42"/>
                  <a:pt x="48" y="36"/>
                  <a:pt x="46" y="38"/>
                </a:cubicBezTo>
                <a:cubicBezTo>
                  <a:pt x="46" y="38"/>
                  <a:pt x="46" y="40"/>
                  <a:pt x="46" y="41"/>
                </a:cubicBezTo>
                <a:cubicBezTo>
                  <a:pt x="46" y="42"/>
                  <a:pt x="46" y="43"/>
                  <a:pt x="46" y="45"/>
                </a:cubicBezTo>
                <a:cubicBezTo>
                  <a:pt x="46" y="46"/>
                  <a:pt x="46" y="47"/>
                  <a:pt x="46" y="49"/>
                </a:cubicBezTo>
                <a:cubicBezTo>
                  <a:pt x="46" y="50"/>
                  <a:pt x="46" y="50"/>
                  <a:pt x="46" y="51"/>
                </a:cubicBezTo>
                <a:cubicBezTo>
                  <a:pt x="46" y="52"/>
                  <a:pt x="46" y="52"/>
                  <a:pt x="46" y="52"/>
                </a:cubicBezTo>
                <a:cubicBezTo>
                  <a:pt x="46" y="52"/>
                  <a:pt x="46" y="52"/>
                  <a:pt x="46" y="52"/>
                </a:cubicBezTo>
                <a:cubicBezTo>
                  <a:pt x="46" y="52"/>
                  <a:pt x="46" y="52"/>
                  <a:pt x="46" y="52"/>
                </a:cubicBezTo>
                <a:cubicBezTo>
                  <a:pt x="48" y="52"/>
                  <a:pt x="49" y="52"/>
                  <a:pt x="51" y="51"/>
                </a:cubicBezTo>
                <a:cubicBezTo>
                  <a:pt x="51" y="51"/>
                  <a:pt x="51" y="51"/>
                  <a:pt x="51" y="51"/>
                </a:cubicBezTo>
                <a:cubicBezTo>
                  <a:pt x="52" y="60"/>
                  <a:pt x="52" y="69"/>
                  <a:pt x="53" y="77"/>
                </a:cubicBezTo>
                <a:cubicBezTo>
                  <a:pt x="56" y="76"/>
                  <a:pt x="59" y="73"/>
                  <a:pt x="61" y="69"/>
                </a:cubicBezTo>
                <a:cubicBezTo>
                  <a:pt x="61" y="63"/>
                  <a:pt x="61" y="56"/>
                  <a:pt x="61" y="49"/>
                </a:cubicBezTo>
                <a:cubicBezTo>
                  <a:pt x="61" y="49"/>
                  <a:pt x="61" y="49"/>
                  <a:pt x="61" y="49"/>
                </a:cubicBezTo>
                <a:cubicBezTo>
                  <a:pt x="61" y="44"/>
                  <a:pt x="61" y="39"/>
                  <a:pt x="61" y="35"/>
                </a:cubicBezTo>
                <a:cubicBezTo>
                  <a:pt x="61" y="35"/>
                  <a:pt x="61" y="34"/>
                  <a:pt x="60" y="34"/>
                </a:cubicBezTo>
                <a:cubicBezTo>
                  <a:pt x="60" y="34"/>
                  <a:pt x="59" y="34"/>
                  <a:pt x="58" y="34"/>
                </a:cubicBezTo>
                <a:cubicBezTo>
                  <a:pt x="58" y="47"/>
                  <a:pt x="58" y="61"/>
                  <a:pt x="57" y="74"/>
                </a:cubicBezTo>
                <a:cubicBezTo>
                  <a:pt x="57" y="74"/>
                  <a:pt x="57" y="74"/>
                  <a:pt x="57" y="74"/>
                </a:cubicBezTo>
                <a:cubicBezTo>
                  <a:pt x="57" y="61"/>
                  <a:pt x="57" y="47"/>
                  <a:pt x="58" y="34"/>
                </a:cubicBezTo>
                <a:cubicBezTo>
                  <a:pt x="57" y="34"/>
                  <a:pt x="56" y="34"/>
                  <a:pt x="54" y="34"/>
                </a:cubicBezTo>
                <a:cubicBezTo>
                  <a:pt x="55" y="48"/>
                  <a:pt x="55" y="62"/>
                  <a:pt x="54" y="77"/>
                </a:cubicBezTo>
                <a:cubicBezTo>
                  <a:pt x="54" y="77"/>
                  <a:pt x="53" y="77"/>
                  <a:pt x="53" y="77"/>
                </a:cubicBezTo>
                <a:cubicBezTo>
                  <a:pt x="54" y="62"/>
                  <a:pt x="53" y="48"/>
                  <a:pt x="54" y="34"/>
                </a:cubicBezTo>
                <a:cubicBezTo>
                  <a:pt x="54" y="34"/>
                  <a:pt x="54" y="33"/>
                  <a:pt x="54" y="33"/>
                </a:cubicBezTo>
                <a:cubicBezTo>
                  <a:pt x="57" y="33"/>
                  <a:pt x="61" y="33"/>
                  <a:pt x="64" y="35"/>
                </a:cubicBezTo>
                <a:cubicBezTo>
                  <a:pt x="64" y="31"/>
                  <a:pt x="64" y="27"/>
                  <a:pt x="64" y="23"/>
                </a:cubicBezTo>
                <a:cubicBezTo>
                  <a:pt x="64" y="18"/>
                  <a:pt x="63" y="18"/>
                  <a:pt x="61" y="13"/>
                </a:cubicBezTo>
                <a:cubicBezTo>
                  <a:pt x="61" y="11"/>
                  <a:pt x="61" y="3"/>
                  <a:pt x="58" y="2"/>
                </a:cubicBezTo>
                <a:cubicBezTo>
                  <a:pt x="53" y="2"/>
                  <a:pt x="54" y="30"/>
                  <a:pt x="54" y="33"/>
                </a:cubicBezTo>
                <a:cubicBezTo>
                  <a:pt x="54" y="33"/>
                  <a:pt x="53" y="34"/>
                  <a:pt x="53" y="33"/>
                </a:cubicBezTo>
                <a:cubicBezTo>
                  <a:pt x="53" y="30"/>
                  <a:pt x="52" y="0"/>
                  <a:pt x="58" y="1"/>
                </a:cubicBezTo>
                <a:cubicBezTo>
                  <a:pt x="61" y="1"/>
                  <a:pt x="61" y="10"/>
                  <a:pt x="62" y="12"/>
                </a:cubicBezTo>
                <a:cubicBezTo>
                  <a:pt x="63" y="15"/>
                  <a:pt x="64" y="17"/>
                  <a:pt x="65" y="20"/>
                </a:cubicBezTo>
                <a:cubicBezTo>
                  <a:pt x="65" y="25"/>
                  <a:pt x="64" y="30"/>
                  <a:pt x="65" y="35"/>
                </a:cubicBezTo>
                <a:cubicBezTo>
                  <a:pt x="65" y="35"/>
                  <a:pt x="65" y="36"/>
                  <a:pt x="64" y="36"/>
                </a:cubicBezTo>
                <a:cubicBezTo>
                  <a:pt x="64" y="36"/>
                  <a:pt x="65" y="36"/>
                  <a:pt x="65" y="36"/>
                </a:cubicBezTo>
                <a:cubicBezTo>
                  <a:pt x="66" y="39"/>
                  <a:pt x="65" y="42"/>
                  <a:pt x="64" y="45"/>
                </a:cubicBezTo>
                <a:cubicBezTo>
                  <a:pt x="64" y="49"/>
                  <a:pt x="64" y="52"/>
                  <a:pt x="63" y="56"/>
                </a:cubicBezTo>
                <a:cubicBezTo>
                  <a:pt x="63" y="56"/>
                  <a:pt x="62" y="56"/>
                  <a:pt x="62" y="56"/>
                </a:cubicBezTo>
                <a:cubicBezTo>
                  <a:pt x="62" y="55"/>
                  <a:pt x="62" y="53"/>
                  <a:pt x="62" y="52"/>
                </a:cubicBezTo>
                <a:cubicBezTo>
                  <a:pt x="61" y="57"/>
                  <a:pt x="61" y="63"/>
                  <a:pt x="61" y="69"/>
                </a:cubicBezTo>
                <a:cubicBezTo>
                  <a:pt x="61" y="69"/>
                  <a:pt x="61" y="69"/>
                  <a:pt x="61" y="69"/>
                </a:cubicBezTo>
                <a:cubicBezTo>
                  <a:pt x="62" y="68"/>
                  <a:pt x="63" y="68"/>
                  <a:pt x="62" y="69"/>
                </a:cubicBezTo>
                <a:cubicBezTo>
                  <a:pt x="62" y="69"/>
                  <a:pt x="62" y="70"/>
                  <a:pt x="62" y="70"/>
                </a:cubicBezTo>
                <a:cubicBezTo>
                  <a:pt x="63" y="79"/>
                  <a:pt x="63" y="88"/>
                  <a:pt x="63" y="96"/>
                </a:cubicBezTo>
                <a:cubicBezTo>
                  <a:pt x="63" y="104"/>
                  <a:pt x="65" y="114"/>
                  <a:pt x="64" y="121"/>
                </a:cubicBezTo>
                <a:cubicBezTo>
                  <a:pt x="62" y="130"/>
                  <a:pt x="50" y="134"/>
                  <a:pt x="43" y="135"/>
                </a:cubicBezTo>
                <a:cubicBezTo>
                  <a:pt x="35" y="136"/>
                  <a:pt x="23" y="135"/>
                  <a:pt x="20" y="126"/>
                </a:cubicBezTo>
                <a:cubicBezTo>
                  <a:pt x="18" y="121"/>
                  <a:pt x="18" y="112"/>
                  <a:pt x="18" y="106"/>
                </a:cubicBezTo>
                <a:cubicBezTo>
                  <a:pt x="17" y="95"/>
                  <a:pt x="17" y="84"/>
                  <a:pt x="17" y="74"/>
                </a:cubicBezTo>
                <a:cubicBezTo>
                  <a:pt x="16" y="73"/>
                  <a:pt x="17" y="72"/>
                  <a:pt x="18" y="73"/>
                </a:cubicBezTo>
                <a:cubicBezTo>
                  <a:pt x="18" y="74"/>
                  <a:pt x="19" y="75"/>
                  <a:pt x="20" y="75"/>
                </a:cubicBezTo>
                <a:cubicBezTo>
                  <a:pt x="18" y="65"/>
                  <a:pt x="17" y="55"/>
                  <a:pt x="15" y="45"/>
                </a:cubicBezTo>
                <a:cubicBezTo>
                  <a:pt x="14" y="45"/>
                  <a:pt x="15" y="45"/>
                  <a:pt x="15" y="45"/>
                </a:cubicBezTo>
                <a:cubicBezTo>
                  <a:pt x="17" y="44"/>
                  <a:pt x="19" y="44"/>
                  <a:pt x="21" y="43"/>
                </a:cubicBezTo>
                <a:cubicBezTo>
                  <a:pt x="21" y="43"/>
                  <a:pt x="21" y="43"/>
                  <a:pt x="21" y="43"/>
                </a:cubicBezTo>
                <a:cubicBezTo>
                  <a:pt x="21" y="40"/>
                  <a:pt x="20" y="37"/>
                  <a:pt x="19" y="34"/>
                </a:cubicBezTo>
                <a:cubicBezTo>
                  <a:pt x="19" y="33"/>
                  <a:pt x="18" y="32"/>
                  <a:pt x="18" y="32"/>
                </a:cubicBezTo>
                <a:cubicBezTo>
                  <a:pt x="17" y="31"/>
                  <a:pt x="16" y="30"/>
                  <a:pt x="16" y="30"/>
                </a:cubicBezTo>
                <a:cubicBezTo>
                  <a:pt x="14" y="31"/>
                  <a:pt x="13" y="31"/>
                  <a:pt x="14" y="33"/>
                </a:cubicBezTo>
                <a:cubicBezTo>
                  <a:pt x="13" y="35"/>
                  <a:pt x="14" y="38"/>
                  <a:pt x="15" y="40"/>
                </a:cubicBezTo>
                <a:cubicBezTo>
                  <a:pt x="15" y="41"/>
                  <a:pt x="16" y="43"/>
                  <a:pt x="15" y="45"/>
                </a:cubicBezTo>
                <a:cubicBezTo>
                  <a:pt x="15" y="45"/>
                  <a:pt x="15" y="45"/>
                  <a:pt x="15" y="45"/>
                </a:cubicBezTo>
                <a:cubicBezTo>
                  <a:pt x="14" y="40"/>
                  <a:pt x="13" y="36"/>
                  <a:pt x="13" y="32"/>
                </a:cubicBezTo>
                <a:cubicBezTo>
                  <a:pt x="12" y="31"/>
                  <a:pt x="13" y="30"/>
                  <a:pt x="13" y="30"/>
                </a:cubicBezTo>
                <a:cubicBezTo>
                  <a:pt x="10" y="31"/>
                  <a:pt x="6" y="28"/>
                  <a:pt x="4" y="26"/>
                </a:cubicBezTo>
                <a:cubicBezTo>
                  <a:pt x="1" y="22"/>
                  <a:pt x="0" y="17"/>
                  <a:pt x="1" y="13"/>
                </a:cubicBezTo>
                <a:close/>
                <a:moveTo>
                  <a:pt x="25" y="46"/>
                </a:moveTo>
                <a:cubicBezTo>
                  <a:pt x="25" y="46"/>
                  <a:pt x="25" y="46"/>
                  <a:pt x="25" y="46"/>
                </a:cubicBezTo>
                <a:cubicBezTo>
                  <a:pt x="26" y="46"/>
                  <a:pt x="26" y="46"/>
                  <a:pt x="27" y="46"/>
                </a:cubicBezTo>
                <a:cubicBezTo>
                  <a:pt x="26" y="43"/>
                  <a:pt x="25" y="40"/>
                  <a:pt x="25" y="37"/>
                </a:cubicBezTo>
                <a:cubicBezTo>
                  <a:pt x="25" y="37"/>
                  <a:pt x="25" y="37"/>
                  <a:pt x="25" y="37"/>
                </a:cubicBezTo>
                <a:cubicBezTo>
                  <a:pt x="26" y="40"/>
                  <a:pt x="27" y="43"/>
                  <a:pt x="27" y="46"/>
                </a:cubicBezTo>
                <a:cubicBezTo>
                  <a:pt x="28" y="46"/>
                  <a:pt x="29" y="46"/>
                  <a:pt x="29" y="46"/>
                </a:cubicBezTo>
                <a:cubicBezTo>
                  <a:pt x="29" y="43"/>
                  <a:pt x="28" y="40"/>
                  <a:pt x="28" y="37"/>
                </a:cubicBezTo>
                <a:cubicBezTo>
                  <a:pt x="26" y="37"/>
                  <a:pt x="25" y="37"/>
                  <a:pt x="23" y="38"/>
                </a:cubicBezTo>
                <a:cubicBezTo>
                  <a:pt x="23" y="38"/>
                  <a:pt x="23" y="38"/>
                  <a:pt x="23" y="38"/>
                </a:cubicBezTo>
                <a:cubicBezTo>
                  <a:pt x="24" y="41"/>
                  <a:pt x="25" y="44"/>
                  <a:pt x="25" y="46"/>
                </a:cubicBezTo>
                <a:close/>
                <a:moveTo>
                  <a:pt x="26" y="26"/>
                </a:moveTo>
                <a:cubicBezTo>
                  <a:pt x="26" y="26"/>
                  <a:pt x="22" y="27"/>
                  <a:pt x="22" y="28"/>
                </a:cubicBezTo>
                <a:cubicBezTo>
                  <a:pt x="21" y="29"/>
                  <a:pt x="22" y="34"/>
                  <a:pt x="23" y="37"/>
                </a:cubicBezTo>
                <a:cubicBezTo>
                  <a:pt x="25" y="37"/>
                  <a:pt x="27" y="36"/>
                  <a:pt x="29" y="36"/>
                </a:cubicBezTo>
                <a:cubicBezTo>
                  <a:pt x="29" y="34"/>
                  <a:pt x="28" y="33"/>
                  <a:pt x="28" y="31"/>
                </a:cubicBezTo>
                <a:cubicBezTo>
                  <a:pt x="28" y="30"/>
                  <a:pt x="27" y="27"/>
                  <a:pt x="26" y="26"/>
                </a:cubicBezTo>
                <a:close/>
                <a:moveTo>
                  <a:pt x="29" y="36"/>
                </a:moveTo>
                <a:cubicBezTo>
                  <a:pt x="29" y="36"/>
                  <a:pt x="29" y="36"/>
                  <a:pt x="28" y="36"/>
                </a:cubicBezTo>
                <a:cubicBezTo>
                  <a:pt x="29" y="39"/>
                  <a:pt x="30" y="43"/>
                  <a:pt x="30" y="45"/>
                </a:cubicBezTo>
                <a:cubicBezTo>
                  <a:pt x="30" y="45"/>
                  <a:pt x="31" y="45"/>
                  <a:pt x="32" y="45"/>
                </a:cubicBezTo>
                <a:cubicBezTo>
                  <a:pt x="32" y="45"/>
                  <a:pt x="32" y="45"/>
                  <a:pt x="32" y="45"/>
                </a:cubicBezTo>
                <a:cubicBezTo>
                  <a:pt x="31" y="42"/>
                  <a:pt x="30" y="39"/>
                  <a:pt x="29" y="36"/>
                </a:cubicBezTo>
                <a:close/>
                <a:moveTo>
                  <a:pt x="37" y="21"/>
                </a:moveTo>
                <a:cubicBezTo>
                  <a:pt x="36" y="21"/>
                  <a:pt x="35" y="21"/>
                  <a:pt x="35" y="22"/>
                </a:cubicBezTo>
                <a:cubicBezTo>
                  <a:pt x="34" y="23"/>
                  <a:pt x="34" y="24"/>
                  <a:pt x="36" y="24"/>
                </a:cubicBezTo>
                <a:cubicBezTo>
                  <a:pt x="37" y="24"/>
                  <a:pt x="39" y="23"/>
                  <a:pt x="40" y="23"/>
                </a:cubicBezTo>
                <a:cubicBezTo>
                  <a:pt x="40" y="23"/>
                  <a:pt x="40" y="23"/>
                  <a:pt x="40" y="23"/>
                </a:cubicBezTo>
                <a:cubicBezTo>
                  <a:pt x="40" y="22"/>
                  <a:pt x="39" y="21"/>
                  <a:pt x="37" y="21"/>
                </a:cubicBezTo>
                <a:close/>
                <a:moveTo>
                  <a:pt x="40" y="23"/>
                </a:moveTo>
                <a:cubicBezTo>
                  <a:pt x="40" y="23"/>
                  <a:pt x="40" y="23"/>
                  <a:pt x="40" y="23"/>
                </a:cubicBezTo>
                <a:cubicBezTo>
                  <a:pt x="39" y="24"/>
                  <a:pt x="36" y="25"/>
                  <a:pt x="34" y="24"/>
                </a:cubicBezTo>
                <a:cubicBezTo>
                  <a:pt x="34" y="24"/>
                  <a:pt x="34" y="24"/>
                  <a:pt x="34" y="24"/>
                </a:cubicBezTo>
                <a:cubicBezTo>
                  <a:pt x="34" y="25"/>
                  <a:pt x="34" y="27"/>
                  <a:pt x="34" y="29"/>
                </a:cubicBezTo>
                <a:cubicBezTo>
                  <a:pt x="37" y="29"/>
                  <a:pt x="39" y="30"/>
                  <a:pt x="41" y="28"/>
                </a:cubicBezTo>
                <a:cubicBezTo>
                  <a:pt x="41" y="28"/>
                  <a:pt x="41" y="28"/>
                  <a:pt x="41" y="28"/>
                </a:cubicBezTo>
                <a:cubicBezTo>
                  <a:pt x="41" y="26"/>
                  <a:pt x="41" y="24"/>
                  <a:pt x="40" y="23"/>
                </a:cubicBezTo>
                <a:close/>
                <a:moveTo>
                  <a:pt x="63" y="53"/>
                </a:moveTo>
                <a:cubicBezTo>
                  <a:pt x="63" y="49"/>
                  <a:pt x="64" y="45"/>
                  <a:pt x="64" y="41"/>
                </a:cubicBezTo>
                <a:cubicBezTo>
                  <a:pt x="64" y="38"/>
                  <a:pt x="64" y="36"/>
                  <a:pt x="62" y="35"/>
                </a:cubicBezTo>
                <a:cubicBezTo>
                  <a:pt x="61" y="39"/>
                  <a:pt x="61" y="43"/>
                  <a:pt x="62" y="47"/>
                </a:cubicBezTo>
                <a:cubicBezTo>
                  <a:pt x="62" y="49"/>
                  <a:pt x="62" y="50"/>
                  <a:pt x="62" y="52"/>
                </a:cubicBezTo>
                <a:cubicBezTo>
                  <a:pt x="62" y="53"/>
                  <a:pt x="63" y="57"/>
                  <a:pt x="63" y="53"/>
                </a:cubicBezTo>
                <a:close/>
                <a:moveTo>
                  <a:pt x="47" y="63"/>
                </a:moveTo>
                <a:cubicBezTo>
                  <a:pt x="48" y="68"/>
                  <a:pt x="48" y="73"/>
                  <a:pt x="49" y="79"/>
                </a:cubicBezTo>
                <a:cubicBezTo>
                  <a:pt x="49" y="79"/>
                  <a:pt x="49" y="79"/>
                  <a:pt x="49" y="79"/>
                </a:cubicBezTo>
                <a:cubicBezTo>
                  <a:pt x="50" y="79"/>
                  <a:pt x="50" y="78"/>
                  <a:pt x="51" y="78"/>
                </a:cubicBezTo>
                <a:cubicBezTo>
                  <a:pt x="50" y="70"/>
                  <a:pt x="49" y="61"/>
                  <a:pt x="48" y="53"/>
                </a:cubicBezTo>
                <a:cubicBezTo>
                  <a:pt x="45" y="54"/>
                  <a:pt x="47" y="60"/>
                  <a:pt x="47" y="63"/>
                </a:cubicBezTo>
                <a:close/>
                <a:moveTo>
                  <a:pt x="51" y="61"/>
                </a:moveTo>
                <a:cubicBezTo>
                  <a:pt x="51" y="60"/>
                  <a:pt x="52" y="54"/>
                  <a:pt x="51" y="53"/>
                </a:cubicBezTo>
                <a:cubicBezTo>
                  <a:pt x="49" y="52"/>
                  <a:pt x="51" y="52"/>
                  <a:pt x="49" y="53"/>
                </a:cubicBezTo>
                <a:cubicBezTo>
                  <a:pt x="49" y="53"/>
                  <a:pt x="48" y="53"/>
                  <a:pt x="48" y="53"/>
                </a:cubicBezTo>
                <a:cubicBezTo>
                  <a:pt x="50" y="61"/>
                  <a:pt x="51" y="70"/>
                  <a:pt x="51" y="78"/>
                </a:cubicBezTo>
                <a:cubicBezTo>
                  <a:pt x="52" y="78"/>
                  <a:pt x="52" y="78"/>
                  <a:pt x="52" y="78"/>
                </a:cubicBezTo>
                <a:cubicBezTo>
                  <a:pt x="52" y="72"/>
                  <a:pt x="52" y="67"/>
                  <a:pt x="51" y="61"/>
                </a:cubicBezTo>
                <a:close/>
                <a:moveTo>
                  <a:pt x="18" y="81"/>
                </a:moveTo>
                <a:cubicBezTo>
                  <a:pt x="17" y="90"/>
                  <a:pt x="19" y="103"/>
                  <a:pt x="20" y="113"/>
                </a:cubicBezTo>
                <a:cubicBezTo>
                  <a:pt x="20" y="121"/>
                  <a:pt x="19" y="128"/>
                  <a:pt x="29" y="132"/>
                </a:cubicBezTo>
                <a:cubicBezTo>
                  <a:pt x="35" y="135"/>
                  <a:pt x="43" y="134"/>
                  <a:pt x="48" y="132"/>
                </a:cubicBezTo>
                <a:cubicBezTo>
                  <a:pt x="56" y="129"/>
                  <a:pt x="61" y="122"/>
                  <a:pt x="62" y="114"/>
                </a:cubicBezTo>
                <a:cubicBezTo>
                  <a:pt x="63" y="110"/>
                  <a:pt x="62" y="105"/>
                  <a:pt x="62" y="101"/>
                </a:cubicBezTo>
                <a:cubicBezTo>
                  <a:pt x="62" y="91"/>
                  <a:pt x="62" y="81"/>
                  <a:pt x="62" y="71"/>
                </a:cubicBezTo>
                <a:cubicBezTo>
                  <a:pt x="58" y="77"/>
                  <a:pt x="54" y="81"/>
                  <a:pt x="46" y="81"/>
                </a:cubicBezTo>
                <a:cubicBezTo>
                  <a:pt x="41" y="81"/>
                  <a:pt x="33" y="81"/>
                  <a:pt x="27" y="80"/>
                </a:cubicBezTo>
                <a:cubicBezTo>
                  <a:pt x="27" y="80"/>
                  <a:pt x="27" y="80"/>
                  <a:pt x="27" y="80"/>
                </a:cubicBezTo>
                <a:cubicBezTo>
                  <a:pt x="27" y="80"/>
                  <a:pt x="27" y="81"/>
                  <a:pt x="27" y="80"/>
                </a:cubicBezTo>
                <a:cubicBezTo>
                  <a:pt x="27" y="80"/>
                  <a:pt x="27" y="80"/>
                  <a:pt x="27" y="80"/>
                </a:cubicBezTo>
                <a:cubicBezTo>
                  <a:pt x="26" y="80"/>
                  <a:pt x="25" y="80"/>
                  <a:pt x="23" y="79"/>
                </a:cubicBezTo>
                <a:cubicBezTo>
                  <a:pt x="18" y="78"/>
                  <a:pt x="19" y="75"/>
                  <a:pt x="18" y="81"/>
                </a:cubicBezTo>
                <a:close/>
                <a:moveTo>
                  <a:pt x="19" y="46"/>
                </a:moveTo>
                <a:cubicBezTo>
                  <a:pt x="17" y="46"/>
                  <a:pt x="17" y="46"/>
                  <a:pt x="16" y="47"/>
                </a:cubicBezTo>
                <a:cubicBezTo>
                  <a:pt x="15" y="49"/>
                  <a:pt x="17" y="54"/>
                  <a:pt x="18" y="56"/>
                </a:cubicBezTo>
                <a:cubicBezTo>
                  <a:pt x="19" y="63"/>
                  <a:pt x="20" y="69"/>
                  <a:pt x="21" y="76"/>
                </a:cubicBezTo>
                <a:cubicBezTo>
                  <a:pt x="22" y="77"/>
                  <a:pt x="24" y="78"/>
                  <a:pt x="27" y="78"/>
                </a:cubicBezTo>
                <a:cubicBezTo>
                  <a:pt x="25" y="72"/>
                  <a:pt x="24" y="66"/>
                  <a:pt x="23" y="59"/>
                </a:cubicBezTo>
                <a:cubicBezTo>
                  <a:pt x="23" y="56"/>
                  <a:pt x="22" y="52"/>
                  <a:pt x="22" y="49"/>
                </a:cubicBezTo>
                <a:cubicBezTo>
                  <a:pt x="21" y="45"/>
                  <a:pt x="21" y="45"/>
                  <a:pt x="19" y="46"/>
                </a:cubicBezTo>
                <a:close/>
                <a:moveTo>
                  <a:pt x="4" y="24"/>
                </a:moveTo>
                <a:cubicBezTo>
                  <a:pt x="6" y="28"/>
                  <a:pt x="10" y="28"/>
                  <a:pt x="14" y="29"/>
                </a:cubicBezTo>
                <a:cubicBezTo>
                  <a:pt x="14" y="29"/>
                  <a:pt x="14" y="29"/>
                  <a:pt x="14" y="29"/>
                </a:cubicBezTo>
                <a:cubicBezTo>
                  <a:pt x="14" y="29"/>
                  <a:pt x="14" y="29"/>
                  <a:pt x="14" y="29"/>
                </a:cubicBezTo>
                <a:cubicBezTo>
                  <a:pt x="14" y="29"/>
                  <a:pt x="14" y="29"/>
                  <a:pt x="14" y="29"/>
                </a:cubicBezTo>
                <a:cubicBezTo>
                  <a:pt x="14" y="29"/>
                  <a:pt x="14" y="29"/>
                  <a:pt x="14" y="29"/>
                </a:cubicBezTo>
                <a:cubicBezTo>
                  <a:pt x="10" y="27"/>
                  <a:pt x="5" y="24"/>
                  <a:pt x="4" y="20"/>
                </a:cubicBezTo>
                <a:cubicBezTo>
                  <a:pt x="4" y="19"/>
                  <a:pt x="4" y="19"/>
                  <a:pt x="4" y="19"/>
                </a:cubicBezTo>
                <a:cubicBezTo>
                  <a:pt x="7" y="24"/>
                  <a:pt x="10" y="26"/>
                  <a:pt x="14" y="28"/>
                </a:cubicBezTo>
                <a:cubicBezTo>
                  <a:pt x="12" y="26"/>
                  <a:pt x="11" y="24"/>
                  <a:pt x="8" y="23"/>
                </a:cubicBezTo>
                <a:cubicBezTo>
                  <a:pt x="7" y="22"/>
                  <a:pt x="6" y="22"/>
                  <a:pt x="5" y="20"/>
                </a:cubicBezTo>
                <a:cubicBezTo>
                  <a:pt x="5" y="20"/>
                  <a:pt x="6" y="20"/>
                  <a:pt x="6" y="20"/>
                </a:cubicBezTo>
                <a:cubicBezTo>
                  <a:pt x="7" y="22"/>
                  <a:pt x="9" y="23"/>
                  <a:pt x="11" y="24"/>
                </a:cubicBezTo>
                <a:cubicBezTo>
                  <a:pt x="12" y="25"/>
                  <a:pt x="13" y="27"/>
                  <a:pt x="14" y="29"/>
                </a:cubicBezTo>
                <a:cubicBezTo>
                  <a:pt x="14" y="29"/>
                  <a:pt x="14" y="29"/>
                  <a:pt x="14" y="29"/>
                </a:cubicBezTo>
                <a:cubicBezTo>
                  <a:pt x="14" y="27"/>
                  <a:pt x="14" y="26"/>
                  <a:pt x="14" y="25"/>
                </a:cubicBezTo>
                <a:cubicBezTo>
                  <a:pt x="13" y="22"/>
                  <a:pt x="10" y="21"/>
                  <a:pt x="8" y="20"/>
                </a:cubicBezTo>
                <a:cubicBezTo>
                  <a:pt x="6" y="19"/>
                  <a:pt x="4" y="19"/>
                  <a:pt x="2" y="17"/>
                </a:cubicBezTo>
                <a:cubicBezTo>
                  <a:pt x="2" y="17"/>
                  <a:pt x="2" y="17"/>
                  <a:pt x="2" y="17"/>
                </a:cubicBezTo>
                <a:cubicBezTo>
                  <a:pt x="5" y="19"/>
                  <a:pt x="9" y="19"/>
                  <a:pt x="11" y="21"/>
                </a:cubicBezTo>
                <a:cubicBezTo>
                  <a:pt x="12" y="22"/>
                  <a:pt x="13" y="23"/>
                  <a:pt x="14" y="24"/>
                </a:cubicBezTo>
                <a:cubicBezTo>
                  <a:pt x="14" y="25"/>
                  <a:pt x="14" y="27"/>
                  <a:pt x="15" y="29"/>
                </a:cubicBezTo>
                <a:cubicBezTo>
                  <a:pt x="15" y="26"/>
                  <a:pt x="16" y="23"/>
                  <a:pt x="14" y="21"/>
                </a:cubicBezTo>
                <a:cubicBezTo>
                  <a:pt x="12" y="18"/>
                  <a:pt x="9" y="18"/>
                  <a:pt x="6" y="18"/>
                </a:cubicBezTo>
                <a:cubicBezTo>
                  <a:pt x="4" y="17"/>
                  <a:pt x="3" y="16"/>
                  <a:pt x="2" y="15"/>
                </a:cubicBezTo>
                <a:cubicBezTo>
                  <a:pt x="1" y="18"/>
                  <a:pt x="2" y="22"/>
                  <a:pt x="4" y="24"/>
                </a:cubicBezTo>
                <a:close/>
              </a:path>
            </a:pathLst>
          </a:custGeom>
          <a:solidFill>
            <a:srgbClr val="FFFFFF">
              <a:alpha val="100000"/>
            </a:srgbClr>
          </a:solidFill>
          <a:ln w="9525">
            <a:noFill/>
          </a:ln>
        </p:spPr>
        <p:txBody>
          <a:bodyPr/>
          <a:p>
            <a:endParaRPr lang="zh-CN" altLang="en-US"/>
          </a:p>
        </p:txBody>
      </p:sp>
      <p:sp>
        <p:nvSpPr>
          <p:cNvPr id="28788" name="Freeform 315"/>
          <p:cNvSpPr/>
          <p:nvPr/>
        </p:nvSpPr>
        <p:spPr>
          <a:xfrm>
            <a:off x="9752013" y="6550025"/>
            <a:ext cx="755650" cy="1111250"/>
          </a:xfrm>
          <a:custGeom>
            <a:avLst/>
            <a:gdLst>
              <a:gd name="txL" fmla="*/ 0 w 98"/>
              <a:gd name="txT" fmla="*/ 0 h 144"/>
              <a:gd name="txR" fmla="*/ 98 w 98"/>
              <a:gd name="txB" fmla="*/ 144 h 14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8" h="144">
                <a:moveTo>
                  <a:pt x="75" y="66"/>
                </a:moveTo>
                <a:cubicBezTo>
                  <a:pt x="73" y="56"/>
                  <a:pt x="70" y="47"/>
                  <a:pt x="67" y="38"/>
                </a:cubicBezTo>
                <a:cubicBezTo>
                  <a:pt x="71" y="52"/>
                  <a:pt x="74" y="67"/>
                  <a:pt x="77" y="81"/>
                </a:cubicBezTo>
                <a:cubicBezTo>
                  <a:pt x="82" y="101"/>
                  <a:pt x="88" y="121"/>
                  <a:pt x="95" y="140"/>
                </a:cubicBezTo>
                <a:cubicBezTo>
                  <a:pt x="81" y="125"/>
                  <a:pt x="65" y="113"/>
                  <a:pt x="50" y="100"/>
                </a:cubicBezTo>
                <a:cubicBezTo>
                  <a:pt x="34" y="86"/>
                  <a:pt x="19" y="72"/>
                  <a:pt x="2" y="59"/>
                </a:cubicBezTo>
                <a:cubicBezTo>
                  <a:pt x="20" y="42"/>
                  <a:pt x="37" y="22"/>
                  <a:pt x="53" y="3"/>
                </a:cubicBezTo>
                <a:cubicBezTo>
                  <a:pt x="56" y="8"/>
                  <a:pt x="58" y="13"/>
                  <a:pt x="61" y="19"/>
                </a:cubicBezTo>
                <a:cubicBezTo>
                  <a:pt x="59" y="13"/>
                  <a:pt x="57" y="7"/>
                  <a:pt x="55" y="1"/>
                </a:cubicBezTo>
                <a:cubicBezTo>
                  <a:pt x="55" y="0"/>
                  <a:pt x="52" y="0"/>
                  <a:pt x="53" y="2"/>
                </a:cubicBezTo>
                <a:cubicBezTo>
                  <a:pt x="35" y="20"/>
                  <a:pt x="18" y="39"/>
                  <a:pt x="3" y="59"/>
                </a:cubicBezTo>
                <a:cubicBezTo>
                  <a:pt x="3" y="58"/>
                  <a:pt x="2" y="58"/>
                  <a:pt x="2" y="58"/>
                </a:cubicBezTo>
                <a:cubicBezTo>
                  <a:pt x="2" y="58"/>
                  <a:pt x="1" y="59"/>
                  <a:pt x="1" y="59"/>
                </a:cubicBezTo>
                <a:cubicBezTo>
                  <a:pt x="1" y="59"/>
                  <a:pt x="1" y="58"/>
                  <a:pt x="0" y="58"/>
                </a:cubicBezTo>
                <a:cubicBezTo>
                  <a:pt x="0" y="58"/>
                  <a:pt x="0" y="58"/>
                  <a:pt x="0" y="59"/>
                </a:cubicBezTo>
                <a:cubicBezTo>
                  <a:pt x="0" y="59"/>
                  <a:pt x="1" y="59"/>
                  <a:pt x="1" y="60"/>
                </a:cubicBezTo>
                <a:cubicBezTo>
                  <a:pt x="1" y="60"/>
                  <a:pt x="1" y="60"/>
                  <a:pt x="1" y="60"/>
                </a:cubicBezTo>
                <a:cubicBezTo>
                  <a:pt x="17" y="75"/>
                  <a:pt x="34" y="89"/>
                  <a:pt x="51" y="104"/>
                </a:cubicBezTo>
                <a:cubicBezTo>
                  <a:pt x="65" y="117"/>
                  <a:pt x="80" y="131"/>
                  <a:pt x="96" y="142"/>
                </a:cubicBezTo>
                <a:cubicBezTo>
                  <a:pt x="96" y="142"/>
                  <a:pt x="96" y="143"/>
                  <a:pt x="97" y="143"/>
                </a:cubicBezTo>
                <a:cubicBezTo>
                  <a:pt x="97" y="144"/>
                  <a:pt x="98" y="143"/>
                  <a:pt x="98" y="142"/>
                </a:cubicBezTo>
                <a:cubicBezTo>
                  <a:pt x="88" y="118"/>
                  <a:pt x="82" y="92"/>
                  <a:pt x="75" y="66"/>
                </a:cubicBezTo>
                <a:close/>
              </a:path>
            </a:pathLst>
          </a:custGeom>
          <a:solidFill>
            <a:srgbClr val="FFFFFF">
              <a:alpha val="100000"/>
            </a:srgbClr>
          </a:solidFill>
          <a:ln w="9525">
            <a:noFill/>
          </a:ln>
        </p:spPr>
        <p:txBody>
          <a:bodyPr/>
          <a:p>
            <a:endParaRPr lang="zh-CN" altLang="en-US"/>
          </a:p>
        </p:txBody>
      </p:sp>
      <p:sp>
        <p:nvSpPr>
          <p:cNvPr id="28789" name="Freeform 316"/>
          <p:cNvSpPr/>
          <p:nvPr/>
        </p:nvSpPr>
        <p:spPr>
          <a:xfrm>
            <a:off x="10223500" y="6696075"/>
            <a:ext cx="46038" cy="147638"/>
          </a:xfrm>
          <a:custGeom>
            <a:avLst/>
            <a:gdLst>
              <a:gd name="txL" fmla="*/ 0 w 6"/>
              <a:gd name="txT" fmla="*/ 0 h 19"/>
              <a:gd name="txR" fmla="*/ 6 w 6"/>
              <a:gd name="txB" fmla="*/ 19 h 19"/>
            </a:gdLst>
            <a:ahLst/>
            <a:cxnLst>
              <a:cxn ang="0">
                <a:pos x="0" y="0"/>
              </a:cxn>
              <a:cxn ang="0">
                <a:pos x="2147483647" y="2147483647"/>
              </a:cxn>
              <a:cxn ang="0">
                <a:pos x="0" y="0"/>
              </a:cxn>
            </a:cxnLst>
            <a:rect l="txL" t="txT" r="txR" b="txB"/>
            <a:pathLst>
              <a:path w="6" h="19">
                <a:moveTo>
                  <a:pt x="0" y="0"/>
                </a:moveTo>
                <a:cubicBezTo>
                  <a:pt x="2" y="6"/>
                  <a:pt x="4" y="12"/>
                  <a:pt x="6" y="19"/>
                </a:cubicBezTo>
                <a:cubicBezTo>
                  <a:pt x="4" y="12"/>
                  <a:pt x="2" y="6"/>
                  <a:pt x="0" y="0"/>
                </a:cubicBezTo>
                <a:close/>
              </a:path>
            </a:pathLst>
          </a:custGeom>
          <a:solidFill>
            <a:srgbClr val="FFFFFF">
              <a:alpha val="100000"/>
            </a:srgbClr>
          </a:solidFill>
          <a:ln w="9525">
            <a:noFill/>
          </a:ln>
        </p:spPr>
        <p:txBody>
          <a:bodyPr/>
          <a:p>
            <a:endParaRPr lang="zh-CN" altLang="en-US"/>
          </a:p>
        </p:txBody>
      </p:sp>
      <p:sp>
        <p:nvSpPr>
          <p:cNvPr id="28790" name="Freeform 317"/>
          <p:cNvSpPr/>
          <p:nvPr/>
        </p:nvSpPr>
        <p:spPr>
          <a:xfrm>
            <a:off x="9921875" y="6781800"/>
            <a:ext cx="215900" cy="215900"/>
          </a:xfrm>
          <a:custGeom>
            <a:avLst/>
            <a:gdLst>
              <a:gd name="txL" fmla="*/ 0 w 28"/>
              <a:gd name="txT" fmla="*/ 0 h 28"/>
              <a:gd name="txR" fmla="*/ 28 w 28"/>
              <a:gd name="txB" fmla="*/ 28 h 28"/>
            </a:gdLst>
            <a:ahLst/>
            <a:cxnLst>
              <a:cxn ang="0">
                <a:pos x="2147483647" y="2147483647"/>
              </a:cxn>
              <a:cxn ang="0">
                <a:pos x="2147483647" y="0"/>
              </a:cxn>
              <a:cxn ang="0">
                <a:pos x="2147483647" y="0"/>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28">
                <a:moveTo>
                  <a:pt x="25" y="1"/>
                </a:moveTo>
                <a:cubicBezTo>
                  <a:pt x="25" y="1"/>
                  <a:pt x="25" y="0"/>
                  <a:pt x="24" y="0"/>
                </a:cubicBezTo>
                <a:cubicBezTo>
                  <a:pt x="24" y="0"/>
                  <a:pt x="24" y="0"/>
                  <a:pt x="24" y="0"/>
                </a:cubicBezTo>
                <a:cubicBezTo>
                  <a:pt x="23" y="0"/>
                  <a:pt x="22" y="0"/>
                  <a:pt x="22" y="2"/>
                </a:cubicBezTo>
                <a:cubicBezTo>
                  <a:pt x="22" y="2"/>
                  <a:pt x="22" y="2"/>
                  <a:pt x="22" y="2"/>
                </a:cubicBezTo>
                <a:cubicBezTo>
                  <a:pt x="15" y="10"/>
                  <a:pt x="8" y="18"/>
                  <a:pt x="0" y="26"/>
                </a:cubicBezTo>
                <a:cubicBezTo>
                  <a:pt x="0" y="27"/>
                  <a:pt x="1" y="28"/>
                  <a:pt x="1" y="27"/>
                </a:cubicBezTo>
                <a:cubicBezTo>
                  <a:pt x="8" y="19"/>
                  <a:pt x="16" y="11"/>
                  <a:pt x="23" y="3"/>
                </a:cubicBezTo>
                <a:cubicBezTo>
                  <a:pt x="25" y="8"/>
                  <a:pt x="26" y="12"/>
                  <a:pt x="28" y="16"/>
                </a:cubicBezTo>
                <a:cubicBezTo>
                  <a:pt x="26" y="11"/>
                  <a:pt x="25" y="6"/>
                  <a:pt x="25" y="1"/>
                </a:cubicBezTo>
                <a:cubicBezTo>
                  <a:pt x="25" y="1"/>
                  <a:pt x="25" y="1"/>
                  <a:pt x="25" y="1"/>
                </a:cubicBezTo>
                <a:close/>
              </a:path>
            </a:pathLst>
          </a:custGeom>
          <a:solidFill>
            <a:srgbClr val="FFFFFF">
              <a:alpha val="100000"/>
            </a:srgbClr>
          </a:solidFill>
          <a:ln w="9525">
            <a:noFill/>
          </a:ln>
        </p:spPr>
        <p:txBody>
          <a:bodyPr/>
          <a:p>
            <a:endParaRPr lang="zh-CN" altLang="en-US"/>
          </a:p>
        </p:txBody>
      </p:sp>
      <p:sp>
        <p:nvSpPr>
          <p:cNvPr id="28791" name="Freeform 318"/>
          <p:cNvSpPr/>
          <p:nvPr/>
        </p:nvSpPr>
        <p:spPr>
          <a:xfrm>
            <a:off x="9913938" y="6989763"/>
            <a:ext cx="339725" cy="293687"/>
          </a:xfrm>
          <a:custGeom>
            <a:avLst/>
            <a:gdLst>
              <a:gd name="txL" fmla="*/ 0 w 44"/>
              <a:gd name="txT" fmla="*/ 0 h 38"/>
              <a:gd name="txR" fmla="*/ 44 w 44"/>
              <a:gd name="txB" fmla="*/ 38 h 38"/>
            </a:gdLst>
            <a:ahLst/>
            <a:cxnLst>
              <a:cxn ang="0">
                <a:pos x="2147483647" y="2147483647"/>
              </a:cxn>
              <a:cxn ang="0">
                <a:pos x="2147483647" y="2147483647"/>
              </a:cxn>
              <a:cxn ang="0">
                <a:pos x="2147483647"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44" h="38">
                <a:moveTo>
                  <a:pt x="44" y="35"/>
                </a:moveTo>
                <a:cubicBezTo>
                  <a:pt x="41" y="25"/>
                  <a:pt x="37" y="15"/>
                  <a:pt x="33" y="5"/>
                </a:cubicBezTo>
                <a:cubicBezTo>
                  <a:pt x="36" y="15"/>
                  <a:pt x="39" y="25"/>
                  <a:pt x="42" y="35"/>
                </a:cubicBezTo>
                <a:cubicBezTo>
                  <a:pt x="35" y="29"/>
                  <a:pt x="28" y="23"/>
                  <a:pt x="22" y="17"/>
                </a:cubicBezTo>
                <a:cubicBezTo>
                  <a:pt x="15" y="11"/>
                  <a:pt x="8" y="5"/>
                  <a:pt x="1" y="0"/>
                </a:cubicBezTo>
                <a:cubicBezTo>
                  <a:pt x="1" y="0"/>
                  <a:pt x="0" y="0"/>
                  <a:pt x="0" y="0"/>
                </a:cubicBezTo>
                <a:cubicBezTo>
                  <a:pt x="6" y="7"/>
                  <a:pt x="14" y="12"/>
                  <a:pt x="20" y="18"/>
                </a:cubicBezTo>
                <a:cubicBezTo>
                  <a:pt x="28" y="25"/>
                  <a:pt x="35" y="32"/>
                  <a:pt x="44" y="38"/>
                </a:cubicBezTo>
                <a:cubicBezTo>
                  <a:pt x="44" y="38"/>
                  <a:pt x="44" y="37"/>
                  <a:pt x="44" y="37"/>
                </a:cubicBezTo>
                <a:cubicBezTo>
                  <a:pt x="44" y="37"/>
                  <a:pt x="44" y="37"/>
                  <a:pt x="43" y="36"/>
                </a:cubicBezTo>
                <a:cubicBezTo>
                  <a:pt x="44" y="36"/>
                  <a:pt x="44" y="36"/>
                  <a:pt x="44" y="35"/>
                </a:cubicBezTo>
                <a:close/>
              </a:path>
            </a:pathLst>
          </a:custGeom>
          <a:solidFill>
            <a:srgbClr val="FFFFFF">
              <a:alpha val="100000"/>
            </a:srgbClr>
          </a:solidFill>
          <a:ln w="9525">
            <a:noFill/>
          </a:ln>
        </p:spPr>
        <p:txBody>
          <a:bodyPr/>
          <a:p>
            <a:endParaRPr lang="zh-CN" altLang="en-US"/>
          </a:p>
        </p:txBody>
      </p:sp>
      <p:sp>
        <p:nvSpPr>
          <p:cNvPr id="28792" name="Freeform 319"/>
          <p:cNvSpPr/>
          <p:nvPr/>
        </p:nvSpPr>
        <p:spPr>
          <a:xfrm>
            <a:off x="10137775" y="6905625"/>
            <a:ext cx="31750" cy="122238"/>
          </a:xfrm>
          <a:custGeom>
            <a:avLst/>
            <a:gdLst>
              <a:gd name="txL" fmla="*/ 0 w 4"/>
              <a:gd name="txT" fmla="*/ 0 h 16"/>
              <a:gd name="txR" fmla="*/ 4 w 4"/>
              <a:gd name="txB" fmla="*/ 16 h 16"/>
            </a:gdLst>
            <a:ahLst/>
            <a:cxnLst>
              <a:cxn ang="0">
                <a:pos x="2147483647" y="2147483647"/>
              </a:cxn>
              <a:cxn ang="0">
                <a:pos x="0" y="0"/>
              </a:cxn>
              <a:cxn ang="0">
                <a:pos x="2147483647" y="2147483647"/>
              </a:cxn>
            </a:cxnLst>
            <a:rect l="txL" t="txT" r="txR" b="txB"/>
            <a:pathLst>
              <a:path w="4" h="16">
                <a:moveTo>
                  <a:pt x="4" y="16"/>
                </a:moveTo>
                <a:cubicBezTo>
                  <a:pt x="3" y="10"/>
                  <a:pt x="1" y="5"/>
                  <a:pt x="0" y="0"/>
                </a:cubicBezTo>
                <a:cubicBezTo>
                  <a:pt x="1" y="5"/>
                  <a:pt x="2" y="10"/>
                  <a:pt x="4" y="16"/>
                </a:cubicBezTo>
                <a:close/>
              </a:path>
            </a:pathLst>
          </a:custGeom>
          <a:solidFill>
            <a:srgbClr val="FFFFFF">
              <a:alpha val="100000"/>
            </a:srgbClr>
          </a:solidFill>
          <a:ln w="9525">
            <a:noFill/>
          </a:ln>
        </p:spPr>
        <p:txBody>
          <a:bodyPr/>
          <a:p>
            <a:endParaRPr lang="zh-CN" altLang="en-US"/>
          </a:p>
        </p:txBody>
      </p:sp>
      <p:sp>
        <p:nvSpPr>
          <p:cNvPr id="28793" name="Freeform 320"/>
          <p:cNvSpPr/>
          <p:nvPr/>
        </p:nvSpPr>
        <p:spPr>
          <a:xfrm>
            <a:off x="2657475" y="1089025"/>
            <a:ext cx="1003300" cy="555625"/>
          </a:xfrm>
          <a:custGeom>
            <a:avLst/>
            <a:gdLst>
              <a:gd name="txL" fmla="*/ 0 w 130"/>
              <a:gd name="txT" fmla="*/ 0 h 72"/>
              <a:gd name="txR" fmla="*/ 130 w 130"/>
              <a:gd name="txB" fmla="*/ 72 h 72"/>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30" h="72">
                <a:moveTo>
                  <a:pt x="129" y="1"/>
                </a:moveTo>
                <a:cubicBezTo>
                  <a:pt x="129" y="0"/>
                  <a:pt x="129" y="0"/>
                  <a:pt x="128" y="0"/>
                </a:cubicBezTo>
                <a:cubicBezTo>
                  <a:pt x="111" y="2"/>
                  <a:pt x="93" y="4"/>
                  <a:pt x="76" y="6"/>
                </a:cubicBezTo>
                <a:cubicBezTo>
                  <a:pt x="93" y="5"/>
                  <a:pt x="110" y="4"/>
                  <a:pt x="127" y="3"/>
                </a:cubicBezTo>
                <a:cubicBezTo>
                  <a:pt x="107" y="24"/>
                  <a:pt x="91" y="48"/>
                  <a:pt x="70" y="69"/>
                </a:cubicBezTo>
                <a:cubicBezTo>
                  <a:pt x="70" y="69"/>
                  <a:pt x="70" y="69"/>
                  <a:pt x="70" y="69"/>
                </a:cubicBezTo>
                <a:cubicBezTo>
                  <a:pt x="49" y="50"/>
                  <a:pt x="26" y="30"/>
                  <a:pt x="2" y="14"/>
                </a:cubicBezTo>
                <a:cubicBezTo>
                  <a:pt x="9" y="12"/>
                  <a:pt x="17" y="11"/>
                  <a:pt x="24" y="11"/>
                </a:cubicBezTo>
                <a:cubicBezTo>
                  <a:pt x="16" y="11"/>
                  <a:pt x="9" y="11"/>
                  <a:pt x="2" y="11"/>
                </a:cubicBezTo>
                <a:cubicBezTo>
                  <a:pt x="0" y="11"/>
                  <a:pt x="0" y="14"/>
                  <a:pt x="1" y="14"/>
                </a:cubicBezTo>
                <a:cubicBezTo>
                  <a:pt x="22" y="34"/>
                  <a:pt x="46" y="53"/>
                  <a:pt x="69" y="70"/>
                </a:cubicBezTo>
                <a:cubicBezTo>
                  <a:pt x="70" y="71"/>
                  <a:pt x="71" y="72"/>
                  <a:pt x="72" y="71"/>
                </a:cubicBezTo>
                <a:cubicBezTo>
                  <a:pt x="89" y="46"/>
                  <a:pt x="112" y="26"/>
                  <a:pt x="130" y="1"/>
                </a:cubicBezTo>
                <a:cubicBezTo>
                  <a:pt x="130" y="1"/>
                  <a:pt x="130" y="0"/>
                  <a:pt x="129" y="1"/>
                </a:cubicBezTo>
                <a:close/>
              </a:path>
            </a:pathLst>
          </a:custGeom>
          <a:solidFill>
            <a:srgbClr val="FFFFFF">
              <a:alpha val="100000"/>
            </a:srgbClr>
          </a:solidFill>
          <a:ln w="9525">
            <a:noFill/>
          </a:ln>
        </p:spPr>
        <p:txBody>
          <a:bodyPr/>
          <a:p>
            <a:endParaRPr lang="zh-CN" altLang="en-US"/>
          </a:p>
        </p:txBody>
      </p:sp>
      <p:sp>
        <p:nvSpPr>
          <p:cNvPr id="28794" name="Freeform 321"/>
          <p:cNvSpPr/>
          <p:nvPr/>
        </p:nvSpPr>
        <p:spPr>
          <a:xfrm>
            <a:off x="2843213" y="1135063"/>
            <a:ext cx="400050" cy="38100"/>
          </a:xfrm>
          <a:custGeom>
            <a:avLst/>
            <a:gdLst>
              <a:gd name="txL" fmla="*/ 0 w 52"/>
              <a:gd name="txT" fmla="*/ 0 h 5"/>
              <a:gd name="txR" fmla="*/ 52 w 52"/>
              <a:gd name="txB" fmla="*/ 5 h 5"/>
            </a:gdLst>
            <a:ahLst/>
            <a:cxnLst>
              <a:cxn ang="0">
                <a:pos x="0" y="2147483647"/>
              </a:cxn>
              <a:cxn ang="0">
                <a:pos x="2147483647" y="0"/>
              </a:cxn>
              <a:cxn ang="0">
                <a:pos x="0" y="2147483647"/>
              </a:cxn>
            </a:cxnLst>
            <a:rect l="txL" t="txT" r="txR" b="txB"/>
            <a:pathLst>
              <a:path w="52" h="5">
                <a:moveTo>
                  <a:pt x="0" y="5"/>
                </a:moveTo>
                <a:cubicBezTo>
                  <a:pt x="17" y="4"/>
                  <a:pt x="34" y="2"/>
                  <a:pt x="52" y="0"/>
                </a:cubicBezTo>
                <a:cubicBezTo>
                  <a:pt x="34" y="1"/>
                  <a:pt x="17" y="2"/>
                  <a:pt x="0" y="5"/>
                </a:cubicBezTo>
                <a:close/>
              </a:path>
            </a:pathLst>
          </a:custGeom>
          <a:solidFill>
            <a:srgbClr val="FFFFFF">
              <a:alpha val="100000"/>
            </a:srgbClr>
          </a:solidFill>
          <a:ln w="9525">
            <a:noFill/>
          </a:ln>
        </p:spPr>
        <p:txBody>
          <a:bodyPr/>
          <a:p>
            <a:endParaRPr lang="zh-CN" altLang="en-US"/>
          </a:p>
        </p:txBody>
      </p:sp>
      <p:sp>
        <p:nvSpPr>
          <p:cNvPr id="28795" name="Freeform 322"/>
          <p:cNvSpPr>
            <a:spLocks noEditPoints="1"/>
          </p:cNvSpPr>
          <p:nvPr/>
        </p:nvSpPr>
        <p:spPr>
          <a:xfrm>
            <a:off x="3013075" y="1273175"/>
            <a:ext cx="307975" cy="161925"/>
          </a:xfrm>
          <a:custGeom>
            <a:avLst/>
            <a:gdLst>
              <a:gd name="txL" fmla="*/ 0 w 40"/>
              <a:gd name="txT" fmla="*/ 0 h 21"/>
              <a:gd name="txR" fmla="*/ 40 w 40"/>
              <a:gd name="txB" fmla="*/ 21 h 2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0" h="21">
                <a:moveTo>
                  <a:pt x="2" y="5"/>
                </a:moveTo>
                <a:cubicBezTo>
                  <a:pt x="2" y="5"/>
                  <a:pt x="2" y="5"/>
                  <a:pt x="2" y="5"/>
                </a:cubicBezTo>
                <a:cubicBezTo>
                  <a:pt x="8" y="11"/>
                  <a:pt x="16" y="17"/>
                  <a:pt x="23" y="21"/>
                </a:cubicBezTo>
                <a:cubicBezTo>
                  <a:pt x="23" y="21"/>
                  <a:pt x="23" y="21"/>
                  <a:pt x="23" y="21"/>
                </a:cubicBezTo>
                <a:cubicBezTo>
                  <a:pt x="23" y="21"/>
                  <a:pt x="23" y="21"/>
                  <a:pt x="23" y="21"/>
                </a:cubicBezTo>
                <a:cubicBezTo>
                  <a:pt x="26" y="18"/>
                  <a:pt x="29" y="14"/>
                  <a:pt x="31" y="11"/>
                </a:cubicBezTo>
                <a:cubicBezTo>
                  <a:pt x="34" y="8"/>
                  <a:pt x="37" y="5"/>
                  <a:pt x="39" y="1"/>
                </a:cubicBezTo>
                <a:cubicBezTo>
                  <a:pt x="39" y="1"/>
                  <a:pt x="39" y="1"/>
                  <a:pt x="39" y="1"/>
                </a:cubicBezTo>
                <a:cubicBezTo>
                  <a:pt x="40" y="1"/>
                  <a:pt x="40" y="1"/>
                  <a:pt x="40" y="1"/>
                </a:cubicBezTo>
                <a:cubicBezTo>
                  <a:pt x="40" y="1"/>
                  <a:pt x="40" y="0"/>
                  <a:pt x="40" y="0"/>
                </a:cubicBezTo>
                <a:cubicBezTo>
                  <a:pt x="34" y="0"/>
                  <a:pt x="28" y="1"/>
                  <a:pt x="22" y="1"/>
                </a:cubicBezTo>
                <a:cubicBezTo>
                  <a:pt x="16" y="2"/>
                  <a:pt x="8" y="3"/>
                  <a:pt x="2" y="2"/>
                </a:cubicBezTo>
                <a:cubicBezTo>
                  <a:pt x="0" y="2"/>
                  <a:pt x="0" y="5"/>
                  <a:pt x="2" y="5"/>
                </a:cubicBezTo>
                <a:close/>
                <a:moveTo>
                  <a:pt x="38" y="1"/>
                </a:moveTo>
                <a:cubicBezTo>
                  <a:pt x="36" y="4"/>
                  <a:pt x="33" y="7"/>
                  <a:pt x="31" y="10"/>
                </a:cubicBezTo>
                <a:cubicBezTo>
                  <a:pt x="28" y="13"/>
                  <a:pt x="25" y="16"/>
                  <a:pt x="22" y="20"/>
                </a:cubicBezTo>
                <a:cubicBezTo>
                  <a:pt x="17" y="14"/>
                  <a:pt x="10" y="9"/>
                  <a:pt x="3" y="4"/>
                </a:cubicBezTo>
                <a:cubicBezTo>
                  <a:pt x="9" y="3"/>
                  <a:pt x="16" y="3"/>
                  <a:pt x="22" y="3"/>
                </a:cubicBezTo>
                <a:cubicBezTo>
                  <a:pt x="28" y="2"/>
                  <a:pt x="33" y="2"/>
                  <a:pt x="38" y="1"/>
                </a:cubicBezTo>
                <a:close/>
              </a:path>
            </a:pathLst>
          </a:custGeom>
          <a:solidFill>
            <a:srgbClr val="FFFFFF">
              <a:alpha val="100000"/>
            </a:srgbClr>
          </a:solidFill>
          <a:ln w="9525">
            <a:noFill/>
          </a:ln>
        </p:spPr>
        <p:txBody>
          <a:bodyPr/>
          <a:p>
            <a:endParaRPr lang="zh-CN" altLang="en-US"/>
          </a:p>
        </p:txBody>
      </p:sp>
      <p:sp>
        <p:nvSpPr>
          <p:cNvPr id="28796" name="Freeform 327"/>
          <p:cNvSpPr>
            <a:spLocks noEditPoints="1"/>
          </p:cNvSpPr>
          <p:nvPr/>
        </p:nvSpPr>
        <p:spPr>
          <a:xfrm>
            <a:off x="11557000" y="6288088"/>
            <a:ext cx="431800" cy="407987"/>
          </a:xfrm>
          <a:custGeom>
            <a:avLst/>
            <a:gdLst>
              <a:gd name="txL" fmla="*/ 0 w 56"/>
              <a:gd name="txT" fmla="*/ 0 h 53"/>
              <a:gd name="txR" fmla="*/ 56 w 56"/>
              <a:gd name="txB" fmla="*/ 53 h 5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6" h="53">
                <a:moveTo>
                  <a:pt x="54" y="29"/>
                </a:moveTo>
                <a:cubicBezTo>
                  <a:pt x="52" y="24"/>
                  <a:pt x="50" y="20"/>
                  <a:pt x="45" y="18"/>
                </a:cubicBezTo>
                <a:cubicBezTo>
                  <a:pt x="42" y="16"/>
                  <a:pt x="37" y="16"/>
                  <a:pt x="34" y="18"/>
                </a:cubicBezTo>
                <a:cubicBezTo>
                  <a:pt x="34" y="14"/>
                  <a:pt x="31" y="9"/>
                  <a:pt x="29" y="6"/>
                </a:cubicBezTo>
                <a:cubicBezTo>
                  <a:pt x="27" y="5"/>
                  <a:pt x="25" y="3"/>
                  <a:pt x="22" y="2"/>
                </a:cubicBezTo>
                <a:cubicBezTo>
                  <a:pt x="17" y="0"/>
                  <a:pt x="11" y="2"/>
                  <a:pt x="7" y="5"/>
                </a:cubicBezTo>
                <a:cubicBezTo>
                  <a:pt x="3" y="9"/>
                  <a:pt x="1" y="15"/>
                  <a:pt x="0" y="20"/>
                </a:cubicBezTo>
                <a:cubicBezTo>
                  <a:pt x="0" y="26"/>
                  <a:pt x="1" y="31"/>
                  <a:pt x="2" y="37"/>
                </a:cubicBezTo>
                <a:cubicBezTo>
                  <a:pt x="3" y="42"/>
                  <a:pt x="4" y="48"/>
                  <a:pt x="5" y="53"/>
                </a:cubicBezTo>
                <a:cubicBezTo>
                  <a:pt x="13" y="53"/>
                  <a:pt x="21" y="52"/>
                  <a:pt x="29" y="51"/>
                </a:cubicBezTo>
                <a:cubicBezTo>
                  <a:pt x="35" y="50"/>
                  <a:pt x="41" y="49"/>
                  <a:pt x="46" y="45"/>
                </a:cubicBezTo>
                <a:cubicBezTo>
                  <a:pt x="52" y="42"/>
                  <a:pt x="56" y="35"/>
                  <a:pt x="54" y="29"/>
                </a:cubicBezTo>
                <a:close/>
                <a:moveTo>
                  <a:pt x="31" y="18"/>
                </a:moveTo>
                <a:cubicBezTo>
                  <a:pt x="29" y="19"/>
                  <a:pt x="28" y="19"/>
                  <a:pt x="27" y="19"/>
                </a:cubicBezTo>
                <a:cubicBezTo>
                  <a:pt x="27" y="17"/>
                  <a:pt x="27" y="16"/>
                  <a:pt x="26" y="14"/>
                </a:cubicBezTo>
                <a:cubicBezTo>
                  <a:pt x="26" y="14"/>
                  <a:pt x="26" y="14"/>
                  <a:pt x="26" y="14"/>
                </a:cubicBezTo>
                <a:cubicBezTo>
                  <a:pt x="26" y="14"/>
                  <a:pt x="26" y="14"/>
                  <a:pt x="27" y="14"/>
                </a:cubicBezTo>
                <a:cubicBezTo>
                  <a:pt x="27" y="13"/>
                  <a:pt x="28" y="13"/>
                  <a:pt x="28" y="13"/>
                </a:cubicBezTo>
                <a:cubicBezTo>
                  <a:pt x="29" y="13"/>
                  <a:pt x="30" y="13"/>
                  <a:pt x="30" y="13"/>
                </a:cubicBezTo>
                <a:cubicBezTo>
                  <a:pt x="31" y="14"/>
                  <a:pt x="31" y="14"/>
                  <a:pt x="31" y="14"/>
                </a:cubicBezTo>
                <a:cubicBezTo>
                  <a:pt x="31" y="15"/>
                  <a:pt x="31" y="16"/>
                  <a:pt x="31" y="18"/>
                </a:cubicBezTo>
                <a:cubicBezTo>
                  <a:pt x="31" y="18"/>
                  <a:pt x="31" y="18"/>
                  <a:pt x="31" y="18"/>
                </a:cubicBezTo>
                <a:cubicBezTo>
                  <a:pt x="31" y="18"/>
                  <a:pt x="31" y="18"/>
                  <a:pt x="31" y="18"/>
                </a:cubicBezTo>
                <a:close/>
                <a:moveTo>
                  <a:pt x="48" y="36"/>
                </a:moveTo>
                <a:cubicBezTo>
                  <a:pt x="48" y="35"/>
                  <a:pt x="46" y="34"/>
                  <a:pt x="45" y="34"/>
                </a:cubicBezTo>
                <a:cubicBezTo>
                  <a:pt x="47" y="32"/>
                  <a:pt x="47" y="29"/>
                  <a:pt x="46" y="27"/>
                </a:cubicBezTo>
                <a:cubicBezTo>
                  <a:pt x="47" y="27"/>
                  <a:pt x="48" y="28"/>
                  <a:pt x="49" y="28"/>
                </a:cubicBezTo>
                <a:cubicBezTo>
                  <a:pt x="49" y="29"/>
                  <a:pt x="49" y="29"/>
                  <a:pt x="49" y="29"/>
                </a:cubicBezTo>
                <a:cubicBezTo>
                  <a:pt x="51" y="32"/>
                  <a:pt x="51" y="35"/>
                  <a:pt x="48" y="36"/>
                </a:cubicBezTo>
                <a:close/>
              </a:path>
            </a:pathLst>
          </a:custGeom>
          <a:solidFill>
            <a:srgbClr val="FFFFFF">
              <a:alpha val="100000"/>
            </a:srgbClr>
          </a:solidFill>
          <a:ln w="9525">
            <a:noFill/>
          </a:ln>
        </p:spPr>
        <p:txBody>
          <a:bodyPr/>
          <a:p>
            <a:endParaRPr lang="zh-CN" altLang="en-US"/>
          </a:p>
        </p:txBody>
      </p:sp>
      <p:sp>
        <p:nvSpPr>
          <p:cNvPr id="28797" name="Freeform 328"/>
          <p:cNvSpPr>
            <a:spLocks noEditPoints="1"/>
          </p:cNvSpPr>
          <p:nvPr/>
        </p:nvSpPr>
        <p:spPr>
          <a:xfrm>
            <a:off x="11579225" y="5724525"/>
            <a:ext cx="463550" cy="415925"/>
          </a:xfrm>
          <a:custGeom>
            <a:avLst/>
            <a:gdLst>
              <a:gd name="txL" fmla="*/ 0 w 60"/>
              <a:gd name="txT" fmla="*/ 0 h 54"/>
              <a:gd name="txR" fmla="*/ 60 w 60"/>
              <a:gd name="txB" fmla="*/ 54 h 5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0" h="54">
                <a:moveTo>
                  <a:pt x="55" y="11"/>
                </a:moveTo>
                <a:cubicBezTo>
                  <a:pt x="51" y="7"/>
                  <a:pt x="48" y="5"/>
                  <a:pt x="42" y="5"/>
                </a:cubicBezTo>
                <a:cubicBezTo>
                  <a:pt x="38" y="5"/>
                  <a:pt x="34" y="7"/>
                  <a:pt x="32" y="10"/>
                </a:cubicBezTo>
                <a:cubicBezTo>
                  <a:pt x="30" y="6"/>
                  <a:pt x="26" y="3"/>
                  <a:pt x="22" y="2"/>
                </a:cubicBezTo>
                <a:cubicBezTo>
                  <a:pt x="20" y="1"/>
                  <a:pt x="17" y="0"/>
                  <a:pt x="14" y="1"/>
                </a:cubicBezTo>
                <a:cubicBezTo>
                  <a:pt x="9" y="1"/>
                  <a:pt x="4" y="5"/>
                  <a:pt x="2" y="10"/>
                </a:cubicBezTo>
                <a:cubicBezTo>
                  <a:pt x="0" y="16"/>
                  <a:pt x="1" y="21"/>
                  <a:pt x="3" y="27"/>
                </a:cubicBezTo>
                <a:cubicBezTo>
                  <a:pt x="5" y="32"/>
                  <a:pt x="9" y="36"/>
                  <a:pt x="12" y="40"/>
                </a:cubicBezTo>
                <a:cubicBezTo>
                  <a:pt x="15" y="45"/>
                  <a:pt x="19" y="49"/>
                  <a:pt x="22" y="54"/>
                </a:cubicBezTo>
                <a:cubicBezTo>
                  <a:pt x="29" y="50"/>
                  <a:pt x="36" y="46"/>
                  <a:pt x="42" y="41"/>
                </a:cubicBezTo>
                <a:cubicBezTo>
                  <a:pt x="48" y="38"/>
                  <a:pt x="53" y="34"/>
                  <a:pt x="56" y="29"/>
                </a:cubicBezTo>
                <a:cubicBezTo>
                  <a:pt x="59" y="23"/>
                  <a:pt x="60" y="16"/>
                  <a:pt x="55" y="11"/>
                </a:cubicBezTo>
                <a:close/>
                <a:moveTo>
                  <a:pt x="29" y="11"/>
                </a:moveTo>
                <a:cubicBezTo>
                  <a:pt x="28" y="12"/>
                  <a:pt x="27" y="13"/>
                  <a:pt x="26" y="14"/>
                </a:cubicBezTo>
                <a:cubicBezTo>
                  <a:pt x="26" y="12"/>
                  <a:pt x="25" y="11"/>
                  <a:pt x="24" y="10"/>
                </a:cubicBezTo>
                <a:cubicBezTo>
                  <a:pt x="23" y="10"/>
                  <a:pt x="23" y="10"/>
                  <a:pt x="23" y="9"/>
                </a:cubicBezTo>
                <a:cubicBezTo>
                  <a:pt x="23" y="9"/>
                  <a:pt x="23" y="9"/>
                  <a:pt x="24" y="9"/>
                </a:cubicBezTo>
                <a:cubicBezTo>
                  <a:pt x="24" y="8"/>
                  <a:pt x="24" y="8"/>
                  <a:pt x="25" y="8"/>
                </a:cubicBezTo>
                <a:cubicBezTo>
                  <a:pt x="25" y="7"/>
                  <a:pt x="26" y="7"/>
                  <a:pt x="27" y="7"/>
                </a:cubicBezTo>
                <a:cubicBezTo>
                  <a:pt x="27" y="7"/>
                  <a:pt x="27" y="7"/>
                  <a:pt x="27" y="7"/>
                </a:cubicBezTo>
                <a:cubicBezTo>
                  <a:pt x="29" y="8"/>
                  <a:pt x="29" y="9"/>
                  <a:pt x="30" y="11"/>
                </a:cubicBezTo>
                <a:cubicBezTo>
                  <a:pt x="30" y="11"/>
                  <a:pt x="30" y="11"/>
                  <a:pt x="30" y="11"/>
                </a:cubicBezTo>
                <a:cubicBezTo>
                  <a:pt x="30" y="11"/>
                  <a:pt x="30" y="11"/>
                  <a:pt x="29" y="11"/>
                </a:cubicBezTo>
                <a:close/>
                <a:moveTo>
                  <a:pt x="53" y="20"/>
                </a:moveTo>
                <a:cubicBezTo>
                  <a:pt x="52" y="19"/>
                  <a:pt x="51" y="18"/>
                  <a:pt x="49" y="19"/>
                </a:cubicBezTo>
                <a:cubicBezTo>
                  <a:pt x="50" y="17"/>
                  <a:pt x="49" y="14"/>
                  <a:pt x="47" y="13"/>
                </a:cubicBezTo>
                <a:cubicBezTo>
                  <a:pt x="48" y="12"/>
                  <a:pt x="49" y="12"/>
                  <a:pt x="50" y="12"/>
                </a:cubicBezTo>
                <a:cubicBezTo>
                  <a:pt x="51" y="13"/>
                  <a:pt x="51" y="13"/>
                  <a:pt x="51" y="13"/>
                </a:cubicBezTo>
                <a:cubicBezTo>
                  <a:pt x="54" y="15"/>
                  <a:pt x="55" y="17"/>
                  <a:pt x="53" y="20"/>
                </a:cubicBezTo>
                <a:close/>
              </a:path>
            </a:pathLst>
          </a:custGeom>
          <a:solidFill>
            <a:srgbClr val="FFFFFF">
              <a:alpha val="100000"/>
            </a:srgbClr>
          </a:solidFill>
          <a:ln w="9525">
            <a:noFill/>
          </a:ln>
        </p:spPr>
        <p:txBody>
          <a:bodyPr/>
          <a:p>
            <a:endParaRPr lang="zh-CN" altLang="en-US"/>
          </a:p>
        </p:txBody>
      </p:sp>
      <p:sp>
        <p:nvSpPr>
          <p:cNvPr id="28798" name="Freeform 329"/>
          <p:cNvSpPr>
            <a:spLocks noEditPoints="1"/>
          </p:cNvSpPr>
          <p:nvPr/>
        </p:nvSpPr>
        <p:spPr>
          <a:xfrm>
            <a:off x="10121900" y="5648325"/>
            <a:ext cx="1281113" cy="1365250"/>
          </a:xfrm>
          <a:custGeom>
            <a:avLst/>
            <a:gdLst>
              <a:gd name="txL" fmla="*/ 0 w 166"/>
              <a:gd name="txT" fmla="*/ 0 h 177"/>
              <a:gd name="txR" fmla="*/ 166 w 166"/>
              <a:gd name="txB" fmla="*/ 177 h 17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66" h="177">
                <a:moveTo>
                  <a:pt x="164" y="101"/>
                </a:moveTo>
                <a:cubicBezTo>
                  <a:pt x="162" y="101"/>
                  <a:pt x="160" y="101"/>
                  <a:pt x="159" y="102"/>
                </a:cubicBezTo>
                <a:cubicBezTo>
                  <a:pt x="156" y="97"/>
                  <a:pt x="154" y="94"/>
                  <a:pt x="151" y="90"/>
                </a:cubicBezTo>
                <a:cubicBezTo>
                  <a:pt x="150" y="90"/>
                  <a:pt x="150" y="90"/>
                  <a:pt x="150" y="89"/>
                </a:cubicBezTo>
                <a:cubicBezTo>
                  <a:pt x="149" y="88"/>
                  <a:pt x="148" y="87"/>
                  <a:pt x="147" y="86"/>
                </a:cubicBezTo>
                <a:cubicBezTo>
                  <a:pt x="147" y="85"/>
                  <a:pt x="146" y="84"/>
                  <a:pt x="146" y="83"/>
                </a:cubicBezTo>
                <a:cubicBezTo>
                  <a:pt x="146" y="82"/>
                  <a:pt x="146" y="82"/>
                  <a:pt x="146" y="82"/>
                </a:cubicBezTo>
                <a:cubicBezTo>
                  <a:pt x="146" y="82"/>
                  <a:pt x="146" y="82"/>
                  <a:pt x="146" y="82"/>
                </a:cubicBezTo>
                <a:cubicBezTo>
                  <a:pt x="146" y="81"/>
                  <a:pt x="146" y="80"/>
                  <a:pt x="145" y="80"/>
                </a:cubicBezTo>
                <a:cubicBezTo>
                  <a:pt x="146" y="79"/>
                  <a:pt x="147" y="78"/>
                  <a:pt x="147" y="78"/>
                </a:cubicBezTo>
                <a:cubicBezTo>
                  <a:pt x="148" y="77"/>
                  <a:pt x="148" y="76"/>
                  <a:pt x="148" y="76"/>
                </a:cubicBezTo>
                <a:cubicBezTo>
                  <a:pt x="131" y="58"/>
                  <a:pt x="115" y="40"/>
                  <a:pt x="98" y="22"/>
                </a:cubicBezTo>
                <a:cubicBezTo>
                  <a:pt x="91" y="14"/>
                  <a:pt x="84" y="0"/>
                  <a:pt x="73" y="1"/>
                </a:cubicBezTo>
                <a:cubicBezTo>
                  <a:pt x="62" y="3"/>
                  <a:pt x="48" y="19"/>
                  <a:pt x="40" y="27"/>
                </a:cubicBezTo>
                <a:cubicBezTo>
                  <a:pt x="26" y="40"/>
                  <a:pt x="13" y="55"/>
                  <a:pt x="0" y="69"/>
                </a:cubicBezTo>
                <a:cubicBezTo>
                  <a:pt x="0" y="69"/>
                  <a:pt x="0" y="70"/>
                  <a:pt x="1" y="70"/>
                </a:cubicBezTo>
                <a:cubicBezTo>
                  <a:pt x="15" y="101"/>
                  <a:pt x="35" y="131"/>
                  <a:pt x="57" y="157"/>
                </a:cubicBezTo>
                <a:cubicBezTo>
                  <a:pt x="57" y="157"/>
                  <a:pt x="57" y="157"/>
                  <a:pt x="57" y="157"/>
                </a:cubicBezTo>
                <a:cubicBezTo>
                  <a:pt x="66" y="172"/>
                  <a:pt x="74" y="177"/>
                  <a:pt x="89" y="166"/>
                </a:cubicBezTo>
                <a:cubicBezTo>
                  <a:pt x="115" y="147"/>
                  <a:pt x="141" y="126"/>
                  <a:pt x="165" y="104"/>
                </a:cubicBezTo>
                <a:cubicBezTo>
                  <a:pt x="166" y="103"/>
                  <a:pt x="166" y="101"/>
                  <a:pt x="164" y="101"/>
                </a:cubicBezTo>
                <a:close/>
                <a:moveTo>
                  <a:pt x="151" y="94"/>
                </a:moveTo>
                <a:cubicBezTo>
                  <a:pt x="137" y="105"/>
                  <a:pt x="125" y="117"/>
                  <a:pt x="111" y="127"/>
                </a:cubicBezTo>
                <a:cubicBezTo>
                  <a:pt x="99" y="137"/>
                  <a:pt x="85" y="145"/>
                  <a:pt x="74" y="157"/>
                </a:cubicBezTo>
                <a:cubicBezTo>
                  <a:pt x="74" y="157"/>
                  <a:pt x="74" y="158"/>
                  <a:pt x="75" y="157"/>
                </a:cubicBezTo>
                <a:cubicBezTo>
                  <a:pt x="100" y="136"/>
                  <a:pt x="128" y="118"/>
                  <a:pt x="152" y="95"/>
                </a:cubicBezTo>
                <a:cubicBezTo>
                  <a:pt x="154" y="97"/>
                  <a:pt x="155" y="100"/>
                  <a:pt x="156" y="103"/>
                </a:cubicBezTo>
                <a:cubicBezTo>
                  <a:pt x="151" y="106"/>
                  <a:pt x="146" y="112"/>
                  <a:pt x="142" y="115"/>
                </a:cubicBezTo>
                <a:cubicBezTo>
                  <a:pt x="125" y="129"/>
                  <a:pt x="108" y="147"/>
                  <a:pt x="88" y="157"/>
                </a:cubicBezTo>
                <a:cubicBezTo>
                  <a:pt x="86" y="158"/>
                  <a:pt x="85" y="160"/>
                  <a:pt x="83" y="161"/>
                </a:cubicBezTo>
                <a:cubicBezTo>
                  <a:pt x="81" y="160"/>
                  <a:pt x="79" y="160"/>
                  <a:pt x="77" y="160"/>
                </a:cubicBezTo>
                <a:cubicBezTo>
                  <a:pt x="103" y="143"/>
                  <a:pt x="129" y="124"/>
                  <a:pt x="151" y="103"/>
                </a:cubicBezTo>
                <a:cubicBezTo>
                  <a:pt x="152" y="103"/>
                  <a:pt x="151" y="102"/>
                  <a:pt x="151" y="102"/>
                </a:cubicBezTo>
                <a:cubicBezTo>
                  <a:pt x="125" y="120"/>
                  <a:pt x="101" y="140"/>
                  <a:pt x="76" y="159"/>
                </a:cubicBezTo>
                <a:cubicBezTo>
                  <a:pt x="76" y="159"/>
                  <a:pt x="76" y="159"/>
                  <a:pt x="76" y="159"/>
                </a:cubicBezTo>
                <a:cubicBezTo>
                  <a:pt x="76" y="159"/>
                  <a:pt x="75" y="159"/>
                  <a:pt x="75" y="158"/>
                </a:cubicBezTo>
                <a:cubicBezTo>
                  <a:pt x="74" y="157"/>
                  <a:pt x="73" y="156"/>
                  <a:pt x="72" y="155"/>
                </a:cubicBezTo>
                <a:cubicBezTo>
                  <a:pt x="72" y="155"/>
                  <a:pt x="72" y="155"/>
                  <a:pt x="72" y="155"/>
                </a:cubicBezTo>
                <a:cubicBezTo>
                  <a:pt x="98" y="135"/>
                  <a:pt x="122" y="112"/>
                  <a:pt x="147" y="91"/>
                </a:cubicBezTo>
                <a:cubicBezTo>
                  <a:pt x="148" y="92"/>
                  <a:pt x="149" y="92"/>
                  <a:pt x="150" y="93"/>
                </a:cubicBezTo>
                <a:cubicBezTo>
                  <a:pt x="150" y="93"/>
                  <a:pt x="151" y="94"/>
                  <a:pt x="151" y="94"/>
                </a:cubicBezTo>
                <a:close/>
                <a:moveTo>
                  <a:pt x="80" y="140"/>
                </a:moveTo>
                <a:cubicBezTo>
                  <a:pt x="87" y="133"/>
                  <a:pt x="94" y="126"/>
                  <a:pt x="101" y="119"/>
                </a:cubicBezTo>
                <a:cubicBezTo>
                  <a:pt x="114" y="107"/>
                  <a:pt x="128" y="94"/>
                  <a:pt x="142" y="82"/>
                </a:cubicBezTo>
                <a:cubicBezTo>
                  <a:pt x="142" y="82"/>
                  <a:pt x="142" y="82"/>
                  <a:pt x="142" y="82"/>
                </a:cubicBezTo>
                <a:cubicBezTo>
                  <a:pt x="142" y="82"/>
                  <a:pt x="142" y="82"/>
                  <a:pt x="143" y="82"/>
                </a:cubicBezTo>
                <a:cubicBezTo>
                  <a:pt x="143" y="83"/>
                  <a:pt x="143" y="84"/>
                  <a:pt x="144" y="84"/>
                </a:cubicBezTo>
                <a:cubicBezTo>
                  <a:pt x="144" y="84"/>
                  <a:pt x="144" y="85"/>
                  <a:pt x="145" y="87"/>
                </a:cubicBezTo>
                <a:cubicBezTo>
                  <a:pt x="145" y="87"/>
                  <a:pt x="145" y="87"/>
                  <a:pt x="145" y="87"/>
                </a:cubicBezTo>
                <a:cubicBezTo>
                  <a:pt x="118" y="106"/>
                  <a:pt x="93" y="129"/>
                  <a:pt x="70" y="153"/>
                </a:cubicBezTo>
                <a:cubicBezTo>
                  <a:pt x="69" y="152"/>
                  <a:pt x="69" y="152"/>
                  <a:pt x="69" y="151"/>
                </a:cubicBezTo>
                <a:cubicBezTo>
                  <a:pt x="69" y="151"/>
                  <a:pt x="69" y="151"/>
                  <a:pt x="69" y="151"/>
                </a:cubicBezTo>
                <a:cubicBezTo>
                  <a:pt x="72" y="147"/>
                  <a:pt x="79" y="141"/>
                  <a:pt x="80" y="140"/>
                </a:cubicBezTo>
                <a:close/>
                <a:moveTo>
                  <a:pt x="71" y="154"/>
                </a:moveTo>
                <a:cubicBezTo>
                  <a:pt x="94" y="130"/>
                  <a:pt x="120" y="109"/>
                  <a:pt x="145" y="87"/>
                </a:cubicBezTo>
                <a:cubicBezTo>
                  <a:pt x="145" y="87"/>
                  <a:pt x="145" y="87"/>
                  <a:pt x="145" y="87"/>
                </a:cubicBezTo>
                <a:cubicBezTo>
                  <a:pt x="146" y="88"/>
                  <a:pt x="146" y="90"/>
                  <a:pt x="146" y="90"/>
                </a:cubicBezTo>
                <a:cubicBezTo>
                  <a:pt x="146" y="90"/>
                  <a:pt x="147" y="90"/>
                  <a:pt x="147" y="91"/>
                </a:cubicBezTo>
                <a:cubicBezTo>
                  <a:pt x="120" y="109"/>
                  <a:pt x="95" y="132"/>
                  <a:pt x="72" y="155"/>
                </a:cubicBezTo>
                <a:cubicBezTo>
                  <a:pt x="71" y="155"/>
                  <a:pt x="71" y="154"/>
                  <a:pt x="71" y="154"/>
                </a:cubicBezTo>
                <a:close/>
                <a:moveTo>
                  <a:pt x="71" y="156"/>
                </a:moveTo>
                <a:cubicBezTo>
                  <a:pt x="71" y="156"/>
                  <a:pt x="71" y="156"/>
                  <a:pt x="71" y="156"/>
                </a:cubicBezTo>
                <a:cubicBezTo>
                  <a:pt x="72" y="157"/>
                  <a:pt x="72" y="158"/>
                  <a:pt x="72" y="158"/>
                </a:cubicBezTo>
                <a:cubicBezTo>
                  <a:pt x="71" y="157"/>
                  <a:pt x="69" y="156"/>
                  <a:pt x="68" y="153"/>
                </a:cubicBezTo>
                <a:cubicBezTo>
                  <a:pt x="68" y="153"/>
                  <a:pt x="68" y="153"/>
                  <a:pt x="68" y="153"/>
                </a:cubicBezTo>
                <a:cubicBezTo>
                  <a:pt x="69" y="154"/>
                  <a:pt x="70" y="155"/>
                  <a:pt x="71" y="156"/>
                </a:cubicBezTo>
                <a:close/>
                <a:moveTo>
                  <a:pt x="67" y="156"/>
                </a:moveTo>
                <a:cubicBezTo>
                  <a:pt x="68" y="157"/>
                  <a:pt x="68" y="157"/>
                  <a:pt x="69" y="158"/>
                </a:cubicBezTo>
                <a:cubicBezTo>
                  <a:pt x="68" y="158"/>
                  <a:pt x="68" y="158"/>
                  <a:pt x="67" y="158"/>
                </a:cubicBezTo>
                <a:cubicBezTo>
                  <a:pt x="67" y="157"/>
                  <a:pt x="67" y="156"/>
                  <a:pt x="67" y="156"/>
                </a:cubicBezTo>
                <a:close/>
                <a:moveTo>
                  <a:pt x="58" y="155"/>
                </a:moveTo>
                <a:cubicBezTo>
                  <a:pt x="58" y="155"/>
                  <a:pt x="58" y="155"/>
                  <a:pt x="57" y="155"/>
                </a:cubicBezTo>
                <a:cubicBezTo>
                  <a:pt x="38" y="126"/>
                  <a:pt x="19" y="99"/>
                  <a:pt x="2" y="69"/>
                </a:cubicBezTo>
                <a:cubicBezTo>
                  <a:pt x="2" y="69"/>
                  <a:pt x="2" y="69"/>
                  <a:pt x="2" y="69"/>
                </a:cubicBezTo>
                <a:cubicBezTo>
                  <a:pt x="20" y="50"/>
                  <a:pt x="38" y="29"/>
                  <a:pt x="59" y="13"/>
                </a:cubicBezTo>
                <a:cubicBezTo>
                  <a:pt x="64" y="10"/>
                  <a:pt x="73" y="2"/>
                  <a:pt x="79" y="4"/>
                </a:cubicBezTo>
                <a:cubicBezTo>
                  <a:pt x="82" y="5"/>
                  <a:pt x="90" y="16"/>
                  <a:pt x="92" y="19"/>
                </a:cubicBezTo>
                <a:cubicBezTo>
                  <a:pt x="101" y="29"/>
                  <a:pt x="110" y="38"/>
                  <a:pt x="119" y="48"/>
                </a:cubicBezTo>
                <a:cubicBezTo>
                  <a:pt x="124" y="54"/>
                  <a:pt x="145" y="70"/>
                  <a:pt x="141" y="79"/>
                </a:cubicBezTo>
                <a:cubicBezTo>
                  <a:pt x="139" y="83"/>
                  <a:pt x="129" y="89"/>
                  <a:pt x="126" y="91"/>
                </a:cubicBezTo>
                <a:cubicBezTo>
                  <a:pt x="121" y="95"/>
                  <a:pt x="117" y="100"/>
                  <a:pt x="112" y="104"/>
                </a:cubicBezTo>
                <a:cubicBezTo>
                  <a:pt x="96" y="118"/>
                  <a:pt x="81" y="134"/>
                  <a:pt x="66" y="150"/>
                </a:cubicBezTo>
                <a:cubicBezTo>
                  <a:pt x="66" y="150"/>
                  <a:pt x="66" y="150"/>
                  <a:pt x="66" y="150"/>
                </a:cubicBezTo>
                <a:cubicBezTo>
                  <a:pt x="66" y="150"/>
                  <a:pt x="66" y="150"/>
                  <a:pt x="66" y="150"/>
                </a:cubicBezTo>
                <a:cubicBezTo>
                  <a:pt x="65" y="151"/>
                  <a:pt x="64" y="152"/>
                  <a:pt x="63" y="153"/>
                </a:cubicBezTo>
                <a:cubicBezTo>
                  <a:pt x="63" y="154"/>
                  <a:pt x="63" y="154"/>
                  <a:pt x="63" y="155"/>
                </a:cubicBezTo>
                <a:cubicBezTo>
                  <a:pt x="65" y="160"/>
                  <a:pt x="68" y="164"/>
                  <a:pt x="71" y="166"/>
                </a:cubicBezTo>
                <a:cubicBezTo>
                  <a:pt x="66" y="164"/>
                  <a:pt x="62" y="160"/>
                  <a:pt x="58" y="155"/>
                </a:cubicBezTo>
                <a:close/>
                <a:moveTo>
                  <a:pt x="151" y="113"/>
                </a:moveTo>
                <a:cubicBezTo>
                  <a:pt x="142" y="120"/>
                  <a:pt x="132" y="128"/>
                  <a:pt x="123" y="136"/>
                </a:cubicBezTo>
                <a:cubicBezTo>
                  <a:pt x="112" y="145"/>
                  <a:pt x="100" y="157"/>
                  <a:pt x="87" y="163"/>
                </a:cubicBezTo>
                <a:cubicBezTo>
                  <a:pt x="84" y="165"/>
                  <a:pt x="81" y="166"/>
                  <a:pt x="78" y="166"/>
                </a:cubicBezTo>
                <a:cubicBezTo>
                  <a:pt x="79" y="166"/>
                  <a:pt x="81" y="165"/>
                  <a:pt x="82" y="165"/>
                </a:cubicBezTo>
                <a:cubicBezTo>
                  <a:pt x="102" y="156"/>
                  <a:pt x="120" y="137"/>
                  <a:pt x="137" y="124"/>
                </a:cubicBezTo>
                <a:cubicBezTo>
                  <a:pt x="142" y="120"/>
                  <a:pt x="147" y="115"/>
                  <a:pt x="152" y="111"/>
                </a:cubicBezTo>
                <a:cubicBezTo>
                  <a:pt x="160" y="104"/>
                  <a:pt x="157" y="107"/>
                  <a:pt x="151" y="113"/>
                </a:cubicBezTo>
                <a:close/>
              </a:path>
            </a:pathLst>
          </a:custGeom>
          <a:solidFill>
            <a:srgbClr val="FFFFFF">
              <a:alpha val="100000"/>
            </a:srgbClr>
          </a:solidFill>
          <a:ln w="9525">
            <a:noFill/>
          </a:ln>
        </p:spPr>
        <p:txBody>
          <a:bodyPr/>
          <a:p>
            <a:endParaRPr lang="zh-CN" altLang="en-US"/>
          </a:p>
        </p:txBody>
      </p:sp>
      <p:sp>
        <p:nvSpPr>
          <p:cNvPr id="28799" name="Freeform 330"/>
          <p:cNvSpPr/>
          <p:nvPr/>
        </p:nvSpPr>
        <p:spPr>
          <a:xfrm>
            <a:off x="10169525" y="6172200"/>
            <a:ext cx="423863" cy="617538"/>
          </a:xfrm>
          <a:custGeom>
            <a:avLst/>
            <a:gdLst>
              <a:gd name="txL" fmla="*/ 0 w 55"/>
              <a:gd name="txT" fmla="*/ 0 h 80"/>
              <a:gd name="txR" fmla="*/ 55 w 55"/>
              <a:gd name="txB" fmla="*/ 80 h 80"/>
            </a:gdLst>
            <a:ahLst/>
            <a:cxnLst>
              <a:cxn ang="0">
                <a:pos x="2147483647" y="2147483647"/>
              </a:cxn>
              <a:cxn ang="0">
                <a:pos x="2147483647" y="2147483647"/>
              </a:cxn>
              <a:cxn ang="0">
                <a:pos x="0" y="2147483647"/>
              </a:cxn>
              <a:cxn ang="0">
                <a:pos x="2147483647" y="2147483647"/>
              </a:cxn>
              <a:cxn ang="0">
                <a:pos x="2147483647" y="2147483647"/>
              </a:cxn>
            </a:cxnLst>
            <a:rect l="txL" t="txT" r="txR" b="txB"/>
            <a:pathLst>
              <a:path w="55" h="80">
                <a:moveTo>
                  <a:pt x="54" y="79"/>
                </a:moveTo>
                <a:cubicBezTo>
                  <a:pt x="36" y="53"/>
                  <a:pt x="19" y="27"/>
                  <a:pt x="1" y="1"/>
                </a:cubicBezTo>
                <a:cubicBezTo>
                  <a:pt x="0" y="0"/>
                  <a:pt x="0" y="1"/>
                  <a:pt x="0" y="1"/>
                </a:cubicBezTo>
                <a:cubicBezTo>
                  <a:pt x="14" y="28"/>
                  <a:pt x="33" y="55"/>
                  <a:pt x="53" y="80"/>
                </a:cubicBezTo>
                <a:cubicBezTo>
                  <a:pt x="53" y="80"/>
                  <a:pt x="55" y="79"/>
                  <a:pt x="54" y="79"/>
                </a:cubicBezTo>
                <a:close/>
              </a:path>
            </a:pathLst>
          </a:custGeom>
          <a:solidFill>
            <a:srgbClr val="FFFFFF">
              <a:alpha val="100000"/>
            </a:srgbClr>
          </a:solidFill>
          <a:ln w="9525">
            <a:noFill/>
          </a:ln>
        </p:spPr>
        <p:txBody>
          <a:bodyPr/>
          <a:p>
            <a:endParaRPr lang="zh-CN" altLang="en-US"/>
          </a:p>
        </p:txBody>
      </p:sp>
      <p:sp>
        <p:nvSpPr>
          <p:cNvPr id="28800" name="Freeform 331"/>
          <p:cNvSpPr>
            <a:spLocks noEditPoints="1"/>
          </p:cNvSpPr>
          <p:nvPr/>
        </p:nvSpPr>
        <p:spPr>
          <a:xfrm>
            <a:off x="10345738" y="5894388"/>
            <a:ext cx="393700" cy="393700"/>
          </a:xfrm>
          <a:custGeom>
            <a:avLst/>
            <a:gdLst>
              <a:gd name="txL" fmla="*/ 0 w 51"/>
              <a:gd name="txT" fmla="*/ 0 h 51"/>
              <a:gd name="txR" fmla="*/ 51 w 51"/>
              <a:gd name="txB" fmla="*/ 51 h 5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1" h="51">
                <a:moveTo>
                  <a:pt x="1" y="31"/>
                </a:moveTo>
                <a:cubicBezTo>
                  <a:pt x="7" y="37"/>
                  <a:pt x="12" y="44"/>
                  <a:pt x="17" y="50"/>
                </a:cubicBezTo>
                <a:cubicBezTo>
                  <a:pt x="17" y="51"/>
                  <a:pt x="18" y="51"/>
                  <a:pt x="18" y="51"/>
                </a:cubicBezTo>
                <a:cubicBezTo>
                  <a:pt x="18" y="50"/>
                  <a:pt x="18" y="50"/>
                  <a:pt x="19" y="50"/>
                </a:cubicBezTo>
                <a:cubicBezTo>
                  <a:pt x="28" y="39"/>
                  <a:pt x="38" y="29"/>
                  <a:pt x="50" y="21"/>
                </a:cubicBezTo>
                <a:cubicBezTo>
                  <a:pt x="50" y="21"/>
                  <a:pt x="50" y="21"/>
                  <a:pt x="50" y="21"/>
                </a:cubicBezTo>
                <a:cubicBezTo>
                  <a:pt x="51" y="21"/>
                  <a:pt x="51" y="20"/>
                  <a:pt x="51" y="20"/>
                </a:cubicBezTo>
                <a:cubicBezTo>
                  <a:pt x="45" y="13"/>
                  <a:pt x="40" y="7"/>
                  <a:pt x="34" y="1"/>
                </a:cubicBezTo>
                <a:cubicBezTo>
                  <a:pt x="33" y="0"/>
                  <a:pt x="33" y="0"/>
                  <a:pt x="33" y="0"/>
                </a:cubicBezTo>
                <a:cubicBezTo>
                  <a:pt x="32" y="0"/>
                  <a:pt x="32" y="0"/>
                  <a:pt x="32" y="1"/>
                </a:cubicBezTo>
                <a:cubicBezTo>
                  <a:pt x="21" y="10"/>
                  <a:pt x="10" y="19"/>
                  <a:pt x="1" y="30"/>
                </a:cubicBezTo>
                <a:cubicBezTo>
                  <a:pt x="0" y="30"/>
                  <a:pt x="0" y="31"/>
                  <a:pt x="1" y="31"/>
                </a:cubicBezTo>
                <a:cubicBezTo>
                  <a:pt x="1" y="31"/>
                  <a:pt x="1" y="31"/>
                  <a:pt x="1" y="31"/>
                </a:cubicBezTo>
                <a:close/>
                <a:moveTo>
                  <a:pt x="49" y="20"/>
                </a:moveTo>
                <a:cubicBezTo>
                  <a:pt x="37" y="28"/>
                  <a:pt x="27" y="38"/>
                  <a:pt x="18" y="48"/>
                </a:cubicBezTo>
                <a:cubicBezTo>
                  <a:pt x="13" y="42"/>
                  <a:pt x="8" y="36"/>
                  <a:pt x="3" y="30"/>
                </a:cubicBezTo>
                <a:cubicBezTo>
                  <a:pt x="12" y="20"/>
                  <a:pt x="22" y="11"/>
                  <a:pt x="33" y="2"/>
                </a:cubicBezTo>
                <a:cubicBezTo>
                  <a:pt x="38" y="8"/>
                  <a:pt x="43" y="14"/>
                  <a:pt x="49" y="20"/>
                </a:cubicBezTo>
                <a:close/>
              </a:path>
            </a:pathLst>
          </a:custGeom>
          <a:solidFill>
            <a:srgbClr val="FFFFFF">
              <a:alpha val="100000"/>
            </a:srgbClr>
          </a:solidFill>
          <a:ln w="9525">
            <a:noFill/>
          </a:ln>
        </p:spPr>
        <p:txBody>
          <a:bodyPr/>
          <a:p>
            <a:endParaRPr lang="zh-CN" altLang="en-US"/>
          </a:p>
        </p:txBody>
      </p:sp>
      <p:sp>
        <p:nvSpPr>
          <p:cNvPr id="28801" name="Freeform 336"/>
          <p:cNvSpPr>
            <a:spLocks noEditPoints="1"/>
          </p:cNvSpPr>
          <p:nvPr/>
        </p:nvSpPr>
        <p:spPr>
          <a:xfrm>
            <a:off x="496888" y="5670550"/>
            <a:ext cx="354012" cy="254000"/>
          </a:xfrm>
          <a:custGeom>
            <a:avLst/>
            <a:gdLst>
              <a:gd name="txL" fmla="*/ 0 w 46"/>
              <a:gd name="txT" fmla="*/ 0 h 33"/>
              <a:gd name="txR" fmla="*/ 46 w 46"/>
              <a:gd name="txB" fmla="*/ 33 h 33"/>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6" h="33">
                <a:moveTo>
                  <a:pt x="0" y="18"/>
                </a:moveTo>
                <a:cubicBezTo>
                  <a:pt x="1" y="20"/>
                  <a:pt x="2" y="22"/>
                  <a:pt x="2" y="24"/>
                </a:cubicBezTo>
                <a:cubicBezTo>
                  <a:pt x="3" y="26"/>
                  <a:pt x="4" y="29"/>
                  <a:pt x="5" y="32"/>
                </a:cubicBezTo>
                <a:cubicBezTo>
                  <a:pt x="5" y="33"/>
                  <a:pt x="6" y="32"/>
                  <a:pt x="6" y="32"/>
                </a:cubicBezTo>
                <a:cubicBezTo>
                  <a:pt x="19" y="27"/>
                  <a:pt x="32" y="21"/>
                  <a:pt x="45" y="16"/>
                </a:cubicBezTo>
                <a:cubicBezTo>
                  <a:pt x="45" y="16"/>
                  <a:pt x="45" y="16"/>
                  <a:pt x="45" y="16"/>
                </a:cubicBezTo>
                <a:cubicBezTo>
                  <a:pt x="45" y="17"/>
                  <a:pt x="46" y="16"/>
                  <a:pt x="46" y="15"/>
                </a:cubicBezTo>
                <a:cubicBezTo>
                  <a:pt x="45" y="11"/>
                  <a:pt x="43" y="5"/>
                  <a:pt x="40" y="1"/>
                </a:cubicBezTo>
                <a:cubicBezTo>
                  <a:pt x="41" y="1"/>
                  <a:pt x="41" y="1"/>
                  <a:pt x="41" y="1"/>
                </a:cubicBezTo>
                <a:cubicBezTo>
                  <a:pt x="41" y="0"/>
                  <a:pt x="41" y="0"/>
                  <a:pt x="40" y="0"/>
                </a:cubicBezTo>
                <a:cubicBezTo>
                  <a:pt x="27" y="3"/>
                  <a:pt x="13" y="11"/>
                  <a:pt x="1" y="17"/>
                </a:cubicBezTo>
                <a:cubicBezTo>
                  <a:pt x="0" y="17"/>
                  <a:pt x="0" y="17"/>
                  <a:pt x="0" y="17"/>
                </a:cubicBezTo>
                <a:cubicBezTo>
                  <a:pt x="0" y="17"/>
                  <a:pt x="0" y="18"/>
                  <a:pt x="0" y="18"/>
                </a:cubicBezTo>
                <a:close/>
                <a:moveTo>
                  <a:pt x="44" y="14"/>
                </a:moveTo>
                <a:cubicBezTo>
                  <a:pt x="31" y="19"/>
                  <a:pt x="18" y="24"/>
                  <a:pt x="6" y="31"/>
                </a:cubicBezTo>
                <a:cubicBezTo>
                  <a:pt x="5" y="27"/>
                  <a:pt x="3" y="22"/>
                  <a:pt x="1" y="18"/>
                </a:cubicBezTo>
                <a:cubicBezTo>
                  <a:pt x="14" y="13"/>
                  <a:pt x="28" y="8"/>
                  <a:pt x="39" y="1"/>
                </a:cubicBezTo>
                <a:cubicBezTo>
                  <a:pt x="40" y="6"/>
                  <a:pt x="42" y="10"/>
                  <a:pt x="44" y="14"/>
                </a:cubicBezTo>
                <a:close/>
              </a:path>
            </a:pathLst>
          </a:custGeom>
          <a:solidFill>
            <a:srgbClr val="FFFFFF">
              <a:alpha val="100000"/>
            </a:srgbClr>
          </a:solidFill>
          <a:ln w="9525">
            <a:noFill/>
          </a:ln>
        </p:spPr>
        <p:txBody>
          <a:bodyPr/>
          <a:p>
            <a:endParaRPr lang="zh-CN" altLang="en-US"/>
          </a:p>
        </p:txBody>
      </p:sp>
      <p:sp>
        <p:nvSpPr>
          <p:cNvPr id="28802" name="Freeform 341"/>
          <p:cNvSpPr>
            <a:spLocks noEditPoints="1"/>
          </p:cNvSpPr>
          <p:nvPr/>
        </p:nvSpPr>
        <p:spPr>
          <a:xfrm>
            <a:off x="-517525" y="773113"/>
            <a:ext cx="939800" cy="1149350"/>
          </a:xfrm>
          <a:custGeom>
            <a:avLst/>
            <a:gdLst>
              <a:gd name="txL" fmla="*/ 0 w 122"/>
              <a:gd name="txT" fmla="*/ 0 h 149"/>
              <a:gd name="txR" fmla="*/ 122 w 122"/>
              <a:gd name="txB" fmla="*/ 149 h 149"/>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2" h="149">
                <a:moveTo>
                  <a:pt x="122" y="89"/>
                </a:moveTo>
                <a:cubicBezTo>
                  <a:pt x="122" y="89"/>
                  <a:pt x="122" y="90"/>
                  <a:pt x="121" y="90"/>
                </a:cubicBezTo>
                <a:cubicBezTo>
                  <a:pt x="122" y="73"/>
                  <a:pt x="121" y="57"/>
                  <a:pt x="119" y="41"/>
                </a:cubicBezTo>
                <a:cubicBezTo>
                  <a:pt x="120" y="41"/>
                  <a:pt x="120" y="40"/>
                  <a:pt x="120" y="39"/>
                </a:cubicBezTo>
                <a:cubicBezTo>
                  <a:pt x="119" y="39"/>
                  <a:pt x="119" y="38"/>
                  <a:pt x="119" y="37"/>
                </a:cubicBezTo>
                <a:cubicBezTo>
                  <a:pt x="117" y="25"/>
                  <a:pt x="115" y="14"/>
                  <a:pt x="113" y="2"/>
                </a:cubicBezTo>
                <a:cubicBezTo>
                  <a:pt x="113" y="2"/>
                  <a:pt x="112" y="2"/>
                  <a:pt x="112" y="2"/>
                </a:cubicBezTo>
                <a:cubicBezTo>
                  <a:pt x="98" y="1"/>
                  <a:pt x="83" y="0"/>
                  <a:pt x="69" y="0"/>
                </a:cubicBezTo>
                <a:cubicBezTo>
                  <a:pt x="69" y="0"/>
                  <a:pt x="68" y="0"/>
                  <a:pt x="68" y="0"/>
                </a:cubicBezTo>
                <a:cubicBezTo>
                  <a:pt x="50" y="1"/>
                  <a:pt x="32" y="2"/>
                  <a:pt x="15" y="5"/>
                </a:cubicBezTo>
                <a:cubicBezTo>
                  <a:pt x="14" y="5"/>
                  <a:pt x="14" y="5"/>
                  <a:pt x="14" y="5"/>
                </a:cubicBezTo>
                <a:cubicBezTo>
                  <a:pt x="6" y="48"/>
                  <a:pt x="0" y="92"/>
                  <a:pt x="1" y="136"/>
                </a:cubicBezTo>
                <a:cubicBezTo>
                  <a:pt x="1" y="136"/>
                  <a:pt x="1" y="136"/>
                  <a:pt x="1" y="136"/>
                </a:cubicBezTo>
                <a:cubicBezTo>
                  <a:pt x="2" y="136"/>
                  <a:pt x="2" y="136"/>
                  <a:pt x="2" y="136"/>
                </a:cubicBezTo>
                <a:cubicBezTo>
                  <a:pt x="2" y="137"/>
                  <a:pt x="3" y="138"/>
                  <a:pt x="4" y="138"/>
                </a:cubicBezTo>
                <a:cubicBezTo>
                  <a:pt x="4" y="138"/>
                  <a:pt x="4" y="138"/>
                  <a:pt x="4" y="138"/>
                </a:cubicBezTo>
                <a:cubicBezTo>
                  <a:pt x="18" y="145"/>
                  <a:pt x="34" y="145"/>
                  <a:pt x="49" y="145"/>
                </a:cubicBezTo>
                <a:cubicBezTo>
                  <a:pt x="50" y="146"/>
                  <a:pt x="50" y="146"/>
                  <a:pt x="51" y="145"/>
                </a:cubicBezTo>
                <a:cubicBezTo>
                  <a:pt x="51" y="145"/>
                  <a:pt x="52" y="145"/>
                  <a:pt x="52" y="145"/>
                </a:cubicBezTo>
                <a:cubicBezTo>
                  <a:pt x="63" y="146"/>
                  <a:pt x="75" y="148"/>
                  <a:pt x="87" y="148"/>
                </a:cubicBezTo>
                <a:cubicBezTo>
                  <a:pt x="87" y="148"/>
                  <a:pt x="88" y="149"/>
                  <a:pt x="89" y="149"/>
                </a:cubicBezTo>
                <a:cubicBezTo>
                  <a:pt x="89" y="149"/>
                  <a:pt x="90" y="149"/>
                  <a:pt x="90" y="148"/>
                </a:cubicBezTo>
                <a:cubicBezTo>
                  <a:pt x="97" y="148"/>
                  <a:pt x="105" y="148"/>
                  <a:pt x="112" y="146"/>
                </a:cubicBezTo>
                <a:cubicBezTo>
                  <a:pt x="112" y="146"/>
                  <a:pt x="112" y="146"/>
                  <a:pt x="113" y="146"/>
                </a:cubicBezTo>
                <a:cubicBezTo>
                  <a:pt x="113" y="146"/>
                  <a:pt x="114" y="145"/>
                  <a:pt x="114" y="145"/>
                </a:cubicBezTo>
                <a:cubicBezTo>
                  <a:pt x="114" y="143"/>
                  <a:pt x="115" y="141"/>
                  <a:pt x="114" y="139"/>
                </a:cubicBezTo>
                <a:cubicBezTo>
                  <a:pt x="115" y="139"/>
                  <a:pt x="116" y="139"/>
                  <a:pt x="116" y="139"/>
                </a:cubicBezTo>
                <a:cubicBezTo>
                  <a:pt x="117" y="140"/>
                  <a:pt x="118" y="139"/>
                  <a:pt x="118" y="138"/>
                </a:cubicBezTo>
                <a:cubicBezTo>
                  <a:pt x="120" y="122"/>
                  <a:pt x="121" y="107"/>
                  <a:pt x="121" y="91"/>
                </a:cubicBezTo>
                <a:cubicBezTo>
                  <a:pt x="122" y="90"/>
                  <a:pt x="122" y="90"/>
                  <a:pt x="122" y="90"/>
                </a:cubicBezTo>
                <a:cubicBezTo>
                  <a:pt x="122" y="90"/>
                  <a:pt x="122" y="89"/>
                  <a:pt x="122" y="89"/>
                </a:cubicBezTo>
                <a:close/>
                <a:moveTo>
                  <a:pt x="92" y="3"/>
                </a:moveTo>
                <a:cubicBezTo>
                  <a:pt x="95" y="3"/>
                  <a:pt x="103" y="2"/>
                  <a:pt x="105" y="3"/>
                </a:cubicBezTo>
                <a:cubicBezTo>
                  <a:pt x="112" y="7"/>
                  <a:pt x="114" y="19"/>
                  <a:pt x="115" y="25"/>
                </a:cubicBezTo>
                <a:cubicBezTo>
                  <a:pt x="115" y="27"/>
                  <a:pt x="115" y="30"/>
                  <a:pt x="115" y="32"/>
                </a:cubicBezTo>
                <a:cubicBezTo>
                  <a:pt x="105" y="17"/>
                  <a:pt x="85" y="13"/>
                  <a:pt x="71" y="2"/>
                </a:cubicBezTo>
                <a:cubicBezTo>
                  <a:pt x="78" y="2"/>
                  <a:pt x="85" y="2"/>
                  <a:pt x="92" y="3"/>
                </a:cubicBezTo>
                <a:close/>
                <a:moveTo>
                  <a:pt x="67" y="2"/>
                </a:moveTo>
                <a:cubicBezTo>
                  <a:pt x="67" y="3"/>
                  <a:pt x="67" y="3"/>
                  <a:pt x="68" y="4"/>
                </a:cubicBezTo>
                <a:cubicBezTo>
                  <a:pt x="78" y="7"/>
                  <a:pt x="90" y="16"/>
                  <a:pt x="99" y="22"/>
                </a:cubicBezTo>
                <a:cubicBezTo>
                  <a:pt x="106" y="27"/>
                  <a:pt x="110" y="34"/>
                  <a:pt x="116" y="39"/>
                </a:cubicBezTo>
                <a:cubicBezTo>
                  <a:pt x="118" y="56"/>
                  <a:pt x="119" y="73"/>
                  <a:pt x="119" y="91"/>
                </a:cubicBezTo>
                <a:cubicBezTo>
                  <a:pt x="116" y="92"/>
                  <a:pt x="114" y="95"/>
                  <a:pt x="113" y="97"/>
                </a:cubicBezTo>
                <a:cubicBezTo>
                  <a:pt x="108" y="103"/>
                  <a:pt x="103" y="110"/>
                  <a:pt x="99" y="117"/>
                </a:cubicBezTo>
                <a:cubicBezTo>
                  <a:pt x="97" y="120"/>
                  <a:pt x="91" y="129"/>
                  <a:pt x="87" y="136"/>
                </a:cubicBezTo>
                <a:cubicBezTo>
                  <a:pt x="79" y="135"/>
                  <a:pt x="71" y="134"/>
                  <a:pt x="62" y="134"/>
                </a:cubicBezTo>
                <a:cubicBezTo>
                  <a:pt x="43" y="133"/>
                  <a:pt x="23" y="136"/>
                  <a:pt x="3" y="135"/>
                </a:cubicBezTo>
                <a:cubicBezTo>
                  <a:pt x="3" y="135"/>
                  <a:pt x="3" y="135"/>
                  <a:pt x="3" y="135"/>
                </a:cubicBezTo>
                <a:cubicBezTo>
                  <a:pt x="7" y="91"/>
                  <a:pt x="9" y="49"/>
                  <a:pt x="15" y="6"/>
                </a:cubicBezTo>
                <a:cubicBezTo>
                  <a:pt x="32" y="4"/>
                  <a:pt x="49" y="2"/>
                  <a:pt x="66" y="2"/>
                </a:cubicBezTo>
                <a:cubicBezTo>
                  <a:pt x="67" y="2"/>
                  <a:pt x="67" y="2"/>
                  <a:pt x="67" y="2"/>
                </a:cubicBezTo>
                <a:close/>
                <a:moveTo>
                  <a:pt x="49" y="143"/>
                </a:moveTo>
                <a:cubicBezTo>
                  <a:pt x="37" y="143"/>
                  <a:pt x="23" y="143"/>
                  <a:pt x="12" y="140"/>
                </a:cubicBezTo>
                <a:cubicBezTo>
                  <a:pt x="24" y="140"/>
                  <a:pt x="37" y="142"/>
                  <a:pt x="49" y="141"/>
                </a:cubicBezTo>
                <a:cubicBezTo>
                  <a:pt x="49" y="142"/>
                  <a:pt x="49" y="142"/>
                  <a:pt x="49" y="143"/>
                </a:cubicBezTo>
                <a:close/>
                <a:moveTo>
                  <a:pt x="49" y="139"/>
                </a:moveTo>
                <a:cubicBezTo>
                  <a:pt x="44" y="138"/>
                  <a:pt x="38" y="138"/>
                  <a:pt x="32" y="138"/>
                </a:cubicBezTo>
                <a:cubicBezTo>
                  <a:pt x="29" y="138"/>
                  <a:pt x="15" y="139"/>
                  <a:pt x="13" y="137"/>
                </a:cubicBezTo>
                <a:cubicBezTo>
                  <a:pt x="25" y="135"/>
                  <a:pt x="38" y="135"/>
                  <a:pt x="50" y="136"/>
                </a:cubicBezTo>
                <a:cubicBezTo>
                  <a:pt x="50" y="137"/>
                  <a:pt x="49" y="138"/>
                  <a:pt x="49" y="139"/>
                </a:cubicBezTo>
                <a:close/>
                <a:moveTo>
                  <a:pt x="11" y="137"/>
                </a:moveTo>
                <a:cubicBezTo>
                  <a:pt x="11" y="137"/>
                  <a:pt x="11" y="138"/>
                  <a:pt x="11" y="139"/>
                </a:cubicBezTo>
                <a:cubicBezTo>
                  <a:pt x="11" y="139"/>
                  <a:pt x="11" y="139"/>
                  <a:pt x="11" y="139"/>
                </a:cubicBezTo>
                <a:cubicBezTo>
                  <a:pt x="9" y="139"/>
                  <a:pt x="8" y="138"/>
                  <a:pt x="7" y="138"/>
                </a:cubicBezTo>
                <a:cubicBezTo>
                  <a:pt x="8" y="137"/>
                  <a:pt x="9" y="137"/>
                  <a:pt x="11" y="137"/>
                </a:cubicBezTo>
                <a:close/>
                <a:moveTo>
                  <a:pt x="52" y="143"/>
                </a:moveTo>
                <a:cubicBezTo>
                  <a:pt x="52" y="141"/>
                  <a:pt x="52" y="138"/>
                  <a:pt x="52" y="136"/>
                </a:cubicBezTo>
                <a:cubicBezTo>
                  <a:pt x="58" y="136"/>
                  <a:pt x="64" y="136"/>
                  <a:pt x="69" y="137"/>
                </a:cubicBezTo>
                <a:cubicBezTo>
                  <a:pt x="74" y="137"/>
                  <a:pt x="80" y="138"/>
                  <a:pt x="86" y="139"/>
                </a:cubicBezTo>
                <a:cubicBezTo>
                  <a:pt x="85" y="141"/>
                  <a:pt x="85" y="144"/>
                  <a:pt x="85" y="146"/>
                </a:cubicBezTo>
                <a:cubicBezTo>
                  <a:pt x="76" y="145"/>
                  <a:pt x="66" y="144"/>
                  <a:pt x="56" y="144"/>
                </a:cubicBezTo>
                <a:cubicBezTo>
                  <a:pt x="55" y="143"/>
                  <a:pt x="53" y="143"/>
                  <a:pt x="52" y="143"/>
                </a:cubicBezTo>
                <a:close/>
                <a:moveTo>
                  <a:pt x="112" y="141"/>
                </a:moveTo>
                <a:cubicBezTo>
                  <a:pt x="112" y="142"/>
                  <a:pt x="112" y="143"/>
                  <a:pt x="111" y="144"/>
                </a:cubicBezTo>
                <a:cubicBezTo>
                  <a:pt x="104" y="145"/>
                  <a:pt x="96" y="146"/>
                  <a:pt x="89" y="146"/>
                </a:cubicBezTo>
                <a:cubicBezTo>
                  <a:pt x="88" y="145"/>
                  <a:pt x="89" y="142"/>
                  <a:pt x="90" y="139"/>
                </a:cubicBezTo>
                <a:cubicBezTo>
                  <a:pt x="97" y="141"/>
                  <a:pt x="105" y="141"/>
                  <a:pt x="112" y="140"/>
                </a:cubicBezTo>
                <a:cubicBezTo>
                  <a:pt x="112" y="140"/>
                  <a:pt x="112" y="141"/>
                  <a:pt x="112" y="141"/>
                </a:cubicBezTo>
                <a:close/>
                <a:moveTo>
                  <a:pt x="116" y="138"/>
                </a:moveTo>
                <a:cubicBezTo>
                  <a:pt x="107" y="138"/>
                  <a:pt x="99" y="137"/>
                  <a:pt x="91" y="137"/>
                </a:cubicBezTo>
                <a:cubicBezTo>
                  <a:pt x="97" y="124"/>
                  <a:pt x="112" y="103"/>
                  <a:pt x="119" y="94"/>
                </a:cubicBezTo>
                <a:cubicBezTo>
                  <a:pt x="118" y="109"/>
                  <a:pt x="117" y="123"/>
                  <a:pt x="116" y="138"/>
                </a:cubicBezTo>
                <a:close/>
              </a:path>
            </a:pathLst>
          </a:custGeom>
          <a:solidFill>
            <a:srgbClr val="FFFFFF">
              <a:alpha val="100000"/>
            </a:srgbClr>
          </a:solidFill>
          <a:ln w="9525">
            <a:noFill/>
          </a:ln>
        </p:spPr>
        <p:txBody>
          <a:bodyPr/>
          <a:p>
            <a:endParaRPr lang="zh-CN" altLang="en-US"/>
          </a:p>
        </p:txBody>
      </p:sp>
      <p:sp>
        <p:nvSpPr>
          <p:cNvPr id="28803" name="Freeform 342"/>
          <p:cNvSpPr>
            <a:spLocks noEditPoints="1"/>
          </p:cNvSpPr>
          <p:nvPr/>
        </p:nvSpPr>
        <p:spPr>
          <a:xfrm>
            <a:off x="-255587" y="919163"/>
            <a:ext cx="323850" cy="147637"/>
          </a:xfrm>
          <a:custGeom>
            <a:avLst/>
            <a:gdLst>
              <a:gd name="txL" fmla="*/ 0 w 42"/>
              <a:gd name="txT" fmla="*/ 0 h 19"/>
              <a:gd name="txR" fmla="*/ 42 w 42"/>
              <a:gd name="txB" fmla="*/ 19 h 1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2" h="19">
                <a:moveTo>
                  <a:pt x="1" y="19"/>
                </a:moveTo>
                <a:cubicBezTo>
                  <a:pt x="14" y="18"/>
                  <a:pt x="27" y="17"/>
                  <a:pt x="40" y="16"/>
                </a:cubicBezTo>
                <a:cubicBezTo>
                  <a:pt x="40" y="16"/>
                  <a:pt x="40" y="17"/>
                  <a:pt x="40" y="17"/>
                </a:cubicBezTo>
                <a:cubicBezTo>
                  <a:pt x="40" y="17"/>
                  <a:pt x="41" y="17"/>
                  <a:pt x="41" y="17"/>
                </a:cubicBezTo>
                <a:cubicBezTo>
                  <a:pt x="42" y="12"/>
                  <a:pt x="42" y="7"/>
                  <a:pt x="41" y="2"/>
                </a:cubicBezTo>
                <a:cubicBezTo>
                  <a:pt x="41" y="2"/>
                  <a:pt x="41" y="2"/>
                  <a:pt x="41" y="2"/>
                </a:cubicBezTo>
                <a:cubicBezTo>
                  <a:pt x="42" y="2"/>
                  <a:pt x="42" y="1"/>
                  <a:pt x="41" y="1"/>
                </a:cubicBezTo>
                <a:cubicBezTo>
                  <a:pt x="28" y="0"/>
                  <a:pt x="14" y="2"/>
                  <a:pt x="0" y="4"/>
                </a:cubicBezTo>
                <a:cubicBezTo>
                  <a:pt x="0" y="4"/>
                  <a:pt x="0" y="4"/>
                  <a:pt x="0" y="4"/>
                </a:cubicBezTo>
                <a:cubicBezTo>
                  <a:pt x="0" y="4"/>
                  <a:pt x="0" y="4"/>
                  <a:pt x="0" y="4"/>
                </a:cubicBezTo>
                <a:cubicBezTo>
                  <a:pt x="0" y="4"/>
                  <a:pt x="0" y="4"/>
                  <a:pt x="0" y="4"/>
                </a:cubicBezTo>
                <a:cubicBezTo>
                  <a:pt x="0" y="7"/>
                  <a:pt x="0" y="9"/>
                  <a:pt x="0" y="11"/>
                </a:cubicBezTo>
                <a:cubicBezTo>
                  <a:pt x="0" y="14"/>
                  <a:pt x="0" y="16"/>
                  <a:pt x="0" y="18"/>
                </a:cubicBezTo>
                <a:cubicBezTo>
                  <a:pt x="0" y="19"/>
                  <a:pt x="1" y="19"/>
                  <a:pt x="1" y="19"/>
                </a:cubicBezTo>
                <a:close/>
                <a:moveTo>
                  <a:pt x="40" y="2"/>
                </a:moveTo>
                <a:cubicBezTo>
                  <a:pt x="39" y="6"/>
                  <a:pt x="40" y="11"/>
                  <a:pt x="40" y="15"/>
                </a:cubicBezTo>
                <a:cubicBezTo>
                  <a:pt x="27" y="15"/>
                  <a:pt x="14" y="16"/>
                  <a:pt x="1" y="18"/>
                </a:cubicBezTo>
                <a:cubicBezTo>
                  <a:pt x="2" y="14"/>
                  <a:pt x="2" y="9"/>
                  <a:pt x="1" y="5"/>
                </a:cubicBezTo>
                <a:cubicBezTo>
                  <a:pt x="14" y="4"/>
                  <a:pt x="27" y="4"/>
                  <a:pt x="40" y="2"/>
                </a:cubicBezTo>
                <a:close/>
              </a:path>
            </a:pathLst>
          </a:custGeom>
          <a:solidFill>
            <a:srgbClr val="FFFFFF">
              <a:alpha val="100000"/>
            </a:srgbClr>
          </a:solidFill>
          <a:ln w="9525">
            <a:noFill/>
          </a:ln>
        </p:spPr>
        <p:txBody>
          <a:bodyPr/>
          <a:p>
            <a:endParaRPr lang="zh-CN" altLang="en-US"/>
          </a:p>
        </p:txBody>
      </p:sp>
      <p:sp>
        <p:nvSpPr>
          <p:cNvPr id="28804" name="Freeform 343"/>
          <p:cNvSpPr/>
          <p:nvPr/>
        </p:nvSpPr>
        <p:spPr>
          <a:xfrm>
            <a:off x="-201612" y="958850"/>
            <a:ext cx="215900" cy="22225"/>
          </a:xfrm>
          <a:custGeom>
            <a:avLst/>
            <a:gdLst>
              <a:gd name="txL" fmla="*/ 0 w 28"/>
              <a:gd name="txT" fmla="*/ 0 h 3"/>
              <a:gd name="txR" fmla="*/ 28 w 28"/>
              <a:gd name="txB" fmla="*/ 3 h 3"/>
            </a:gdLst>
            <a:ahLst/>
            <a:cxnLst>
              <a:cxn ang="0">
                <a:pos x="2147483647" y="2147483647"/>
              </a:cxn>
              <a:cxn ang="0">
                <a:pos x="2147483647" y="2147483647"/>
              </a:cxn>
              <a:cxn ang="0">
                <a:pos x="0" y="2147483647"/>
              </a:cxn>
              <a:cxn ang="0">
                <a:pos x="0" y="2147483647"/>
              </a:cxn>
              <a:cxn ang="0">
                <a:pos x="2147483647" y="2147483647"/>
              </a:cxn>
            </a:cxnLst>
            <a:rect l="txL" t="txT" r="txR" b="txB"/>
            <a:pathLst>
              <a:path w="28" h="3">
                <a:moveTo>
                  <a:pt x="28" y="1"/>
                </a:moveTo>
                <a:cubicBezTo>
                  <a:pt x="28" y="1"/>
                  <a:pt x="28" y="1"/>
                  <a:pt x="28" y="1"/>
                </a:cubicBezTo>
                <a:cubicBezTo>
                  <a:pt x="19" y="0"/>
                  <a:pt x="9" y="2"/>
                  <a:pt x="0" y="3"/>
                </a:cubicBezTo>
                <a:cubicBezTo>
                  <a:pt x="0" y="3"/>
                  <a:pt x="0" y="3"/>
                  <a:pt x="0" y="3"/>
                </a:cubicBezTo>
                <a:cubicBezTo>
                  <a:pt x="9" y="3"/>
                  <a:pt x="19" y="3"/>
                  <a:pt x="28" y="1"/>
                </a:cubicBezTo>
                <a:close/>
              </a:path>
            </a:pathLst>
          </a:custGeom>
          <a:solidFill>
            <a:srgbClr val="FFFFFF">
              <a:alpha val="100000"/>
            </a:srgbClr>
          </a:solidFill>
          <a:ln w="9525">
            <a:noFill/>
          </a:ln>
        </p:spPr>
        <p:txBody>
          <a:bodyPr/>
          <a:p>
            <a:endParaRPr lang="zh-CN" altLang="en-US"/>
          </a:p>
        </p:txBody>
      </p:sp>
      <p:sp>
        <p:nvSpPr>
          <p:cNvPr id="28805" name="Freeform 344"/>
          <p:cNvSpPr/>
          <p:nvPr/>
        </p:nvSpPr>
        <p:spPr>
          <a:xfrm>
            <a:off x="-209550" y="989013"/>
            <a:ext cx="238125" cy="31750"/>
          </a:xfrm>
          <a:custGeom>
            <a:avLst/>
            <a:gdLst>
              <a:gd name="txL" fmla="*/ 0 w 31"/>
              <a:gd name="txT" fmla="*/ 0 h 4"/>
              <a:gd name="txR" fmla="*/ 31 w 31"/>
              <a:gd name="txB" fmla="*/ 4 h 4"/>
            </a:gdLst>
            <a:ahLst/>
            <a:cxnLst>
              <a:cxn ang="0">
                <a:pos x="2147483647" y="2147483647"/>
              </a:cxn>
              <a:cxn ang="0">
                <a:pos x="2147483647" y="0"/>
              </a:cxn>
              <a:cxn ang="0">
                <a:pos x="0" y="2147483647"/>
              </a:cxn>
              <a:cxn ang="0">
                <a:pos x="0" y="2147483647"/>
              </a:cxn>
              <a:cxn ang="0">
                <a:pos x="2147483647" y="2147483647"/>
              </a:cxn>
            </a:cxnLst>
            <a:rect l="txL" t="txT" r="txR" b="txB"/>
            <a:pathLst>
              <a:path w="31" h="4">
                <a:moveTo>
                  <a:pt x="30" y="1"/>
                </a:moveTo>
                <a:cubicBezTo>
                  <a:pt x="31" y="1"/>
                  <a:pt x="31" y="0"/>
                  <a:pt x="30" y="0"/>
                </a:cubicBezTo>
                <a:cubicBezTo>
                  <a:pt x="20" y="1"/>
                  <a:pt x="10" y="1"/>
                  <a:pt x="0" y="3"/>
                </a:cubicBezTo>
                <a:cubicBezTo>
                  <a:pt x="0" y="3"/>
                  <a:pt x="0" y="4"/>
                  <a:pt x="0" y="4"/>
                </a:cubicBezTo>
                <a:cubicBezTo>
                  <a:pt x="10" y="4"/>
                  <a:pt x="20" y="2"/>
                  <a:pt x="30" y="1"/>
                </a:cubicBezTo>
                <a:close/>
              </a:path>
            </a:pathLst>
          </a:custGeom>
          <a:solidFill>
            <a:srgbClr val="FFFFFF">
              <a:alpha val="100000"/>
            </a:srgbClr>
          </a:solidFill>
          <a:ln w="9525">
            <a:noFill/>
          </a:ln>
        </p:spPr>
        <p:txBody>
          <a:bodyPr/>
          <a:p>
            <a:endParaRPr lang="zh-CN" altLang="en-US"/>
          </a:p>
        </p:txBody>
      </p:sp>
      <p:sp>
        <p:nvSpPr>
          <p:cNvPr id="28806" name="Freeform 385"/>
          <p:cNvSpPr>
            <a:spLocks noEditPoints="1"/>
          </p:cNvSpPr>
          <p:nvPr/>
        </p:nvSpPr>
        <p:spPr>
          <a:xfrm>
            <a:off x="9104313" y="1528763"/>
            <a:ext cx="131762" cy="76200"/>
          </a:xfrm>
          <a:custGeom>
            <a:avLst/>
            <a:gdLst>
              <a:gd name="txL" fmla="*/ 0 w 17"/>
              <a:gd name="txT" fmla="*/ 0 h 10"/>
              <a:gd name="txR" fmla="*/ 17 w 17"/>
              <a:gd name="txB" fmla="*/ 10 h 10"/>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7" h="10">
                <a:moveTo>
                  <a:pt x="14" y="0"/>
                </a:moveTo>
                <a:cubicBezTo>
                  <a:pt x="12" y="0"/>
                  <a:pt x="11" y="1"/>
                  <a:pt x="9" y="2"/>
                </a:cubicBezTo>
                <a:cubicBezTo>
                  <a:pt x="7" y="3"/>
                  <a:pt x="4" y="4"/>
                  <a:pt x="1" y="5"/>
                </a:cubicBezTo>
                <a:cubicBezTo>
                  <a:pt x="1" y="5"/>
                  <a:pt x="1" y="5"/>
                  <a:pt x="1" y="5"/>
                </a:cubicBezTo>
                <a:cubicBezTo>
                  <a:pt x="0" y="7"/>
                  <a:pt x="1" y="9"/>
                  <a:pt x="3" y="9"/>
                </a:cubicBezTo>
                <a:cubicBezTo>
                  <a:pt x="5" y="10"/>
                  <a:pt x="8" y="8"/>
                  <a:pt x="11" y="7"/>
                </a:cubicBezTo>
                <a:cubicBezTo>
                  <a:pt x="12" y="6"/>
                  <a:pt x="16" y="6"/>
                  <a:pt x="16" y="4"/>
                </a:cubicBezTo>
                <a:cubicBezTo>
                  <a:pt x="17" y="2"/>
                  <a:pt x="15" y="1"/>
                  <a:pt x="15" y="0"/>
                </a:cubicBezTo>
                <a:cubicBezTo>
                  <a:pt x="14" y="0"/>
                  <a:pt x="14" y="0"/>
                  <a:pt x="14" y="0"/>
                </a:cubicBezTo>
                <a:close/>
                <a:moveTo>
                  <a:pt x="12" y="5"/>
                </a:moveTo>
                <a:cubicBezTo>
                  <a:pt x="10" y="5"/>
                  <a:pt x="9" y="5"/>
                  <a:pt x="8" y="6"/>
                </a:cubicBezTo>
                <a:cubicBezTo>
                  <a:pt x="7" y="6"/>
                  <a:pt x="6" y="6"/>
                  <a:pt x="6" y="7"/>
                </a:cubicBezTo>
                <a:cubicBezTo>
                  <a:pt x="5" y="7"/>
                  <a:pt x="3" y="7"/>
                  <a:pt x="3" y="6"/>
                </a:cubicBezTo>
                <a:cubicBezTo>
                  <a:pt x="5" y="5"/>
                  <a:pt x="7" y="5"/>
                  <a:pt x="9" y="4"/>
                </a:cubicBezTo>
                <a:cubicBezTo>
                  <a:pt x="11" y="3"/>
                  <a:pt x="12" y="2"/>
                  <a:pt x="14" y="2"/>
                </a:cubicBezTo>
                <a:cubicBezTo>
                  <a:pt x="14" y="2"/>
                  <a:pt x="14" y="2"/>
                  <a:pt x="14" y="2"/>
                </a:cubicBezTo>
                <a:cubicBezTo>
                  <a:pt x="15" y="4"/>
                  <a:pt x="13" y="4"/>
                  <a:pt x="12" y="5"/>
                </a:cubicBezTo>
                <a:close/>
              </a:path>
            </a:pathLst>
          </a:custGeom>
          <a:solidFill>
            <a:srgbClr val="FFFFFF">
              <a:alpha val="100000"/>
            </a:srgbClr>
          </a:solidFill>
          <a:ln w="9525">
            <a:noFill/>
          </a:ln>
        </p:spPr>
        <p:txBody>
          <a:bodyPr/>
          <a:p>
            <a:endParaRPr lang="zh-CN" altLang="en-US"/>
          </a:p>
        </p:txBody>
      </p:sp>
      <p:sp>
        <p:nvSpPr>
          <p:cNvPr id="28807" name="Freeform 386"/>
          <p:cNvSpPr/>
          <p:nvPr/>
        </p:nvSpPr>
        <p:spPr>
          <a:xfrm>
            <a:off x="9428163" y="1350963"/>
            <a:ext cx="15875" cy="46037"/>
          </a:xfrm>
          <a:custGeom>
            <a:avLst/>
            <a:gdLst>
              <a:gd name="txL" fmla="*/ 0 w 2"/>
              <a:gd name="txT" fmla="*/ 0 h 6"/>
              <a:gd name="txR" fmla="*/ 2 w 2"/>
              <a:gd name="txB" fmla="*/ 6 h 6"/>
            </a:gdLst>
            <a:ahLst/>
            <a:cxnLst>
              <a:cxn ang="0">
                <a:pos x="0" y="2147483647"/>
              </a:cxn>
              <a:cxn ang="0">
                <a:pos x="0" y="2147483647"/>
              </a:cxn>
              <a:cxn ang="0">
                <a:pos x="2147483647" y="2147483647"/>
              </a:cxn>
              <a:cxn ang="0">
                <a:pos x="2147483647" y="2147483647"/>
              </a:cxn>
              <a:cxn ang="0">
                <a:pos x="2147483647" y="2147483647"/>
              </a:cxn>
              <a:cxn ang="0">
                <a:pos x="2147483647" y="2147483647"/>
              </a:cxn>
              <a:cxn ang="0">
                <a:pos x="0" y="2147483647"/>
              </a:cxn>
            </a:cxnLst>
            <a:rect l="txL" t="txT" r="txR" b="txB"/>
            <a:pathLst>
              <a:path w="2" h="6">
                <a:moveTo>
                  <a:pt x="0" y="1"/>
                </a:moveTo>
                <a:cubicBezTo>
                  <a:pt x="0" y="2"/>
                  <a:pt x="0" y="3"/>
                  <a:pt x="0" y="4"/>
                </a:cubicBezTo>
                <a:cubicBezTo>
                  <a:pt x="1" y="5"/>
                  <a:pt x="1" y="5"/>
                  <a:pt x="1" y="6"/>
                </a:cubicBezTo>
                <a:cubicBezTo>
                  <a:pt x="1" y="6"/>
                  <a:pt x="2" y="6"/>
                  <a:pt x="2" y="6"/>
                </a:cubicBezTo>
                <a:cubicBezTo>
                  <a:pt x="2" y="5"/>
                  <a:pt x="2" y="4"/>
                  <a:pt x="1" y="4"/>
                </a:cubicBezTo>
                <a:cubicBezTo>
                  <a:pt x="1" y="3"/>
                  <a:pt x="1" y="2"/>
                  <a:pt x="1" y="1"/>
                </a:cubicBezTo>
                <a:cubicBezTo>
                  <a:pt x="1" y="0"/>
                  <a:pt x="0" y="0"/>
                  <a:pt x="0" y="1"/>
                </a:cubicBezTo>
                <a:close/>
              </a:path>
            </a:pathLst>
          </a:custGeom>
          <a:solidFill>
            <a:srgbClr val="FFFFFF">
              <a:alpha val="100000"/>
            </a:srgbClr>
          </a:solidFill>
          <a:ln w="9525">
            <a:noFill/>
          </a:ln>
        </p:spPr>
        <p:txBody>
          <a:bodyPr/>
          <a:p>
            <a:endParaRPr lang="zh-CN" altLang="en-US"/>
          </a:p>
        </p:txBody>
      </p:sp>
      <p:sp>
        <p:nvSpPr>
          <p:cNvPr id="28808" name="Freeform 387"/>
          <p:cNvSpPr/>
          <p:nvPr/>
        </p:nvSpPr>
        <p:spPr>
          <a:xfrm>
            <a:off x="9274175" y="1135063"/>
            <a:ext cx="46038" cy="192087"/>
          </a:xfrm>
          <a:custGeom>
            <a:avLst/>
            <a:gdLst>
              <a:gd name="txL" fmla="*/ 0 w 6"/>
              <a:gd name="txT" fmla="*/ 0 h 25"/>
              <a:gd name="txR" fmla="*/ 6 w 6"/>
              <a:gd name="txB" fmla="*/ 25 h 25"/>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txL" t="txT" r="txR" b="txB"/>
            <a:pathLst>
              <a:path w="6" h="25">
                <a:moveTo>
                  <a:pt x="1" y="24"/>
                </a:moveTo>
                <a:cubicBezTo>
                  <a:pt x="2" y="19"/>
                  <a:pt x="3" y="15"/>
                  <a:pt x="4" y="10"/>
                </a:cubicBezTo>
                <a:cubicBezTo>
                  <a:pt x="5" y="7"/>
                  <a:pt x="6" y="4"/>
                  <a:pt x="5" y="1"/>
                </a:cubicBezTo>
                <a:cubicBezTo>
                  <a:pt x="5" y="0"/>
                  <a:pt x="4" y="0"/>
                  <a:pt x="4" y="1"/>
                </a:cubicBezTo>
                <a:cubicBezTo>
                  <a:pt x="3" y="4"/>
                  <a:pt x="3" y="8"/>
                  <a:pt x="2" y="12"/>
                </a:cubicBezTo>
                <a:cubicBezTo>
                  <a:pt x="1" y="16"/>
                  <a:pt x="0" y="20"/>
                  <a:pt x="0" y="24"/>
                </a:cubicBezTo>
                <a:cubicBezTo>
                  <a:pt x="1" y="25"/>
                  <a:pt x="1" y="25"/>
                  <a:pt x="1" y="24"/>
                </a:cubicBezTo>
                <a:close/>
              </a:path>
            </a:pathLst>
          </a:custGeom>
          <a:solidFill>
            <a:srgbClr val="FFFFFF">
              <a:alpha val="100000"/>
            </a:srgbClr>
          </a:solidFill>
          <a:ln w="9525">
            <a:noFill/>
          </a:ln>
        </p:spPr>
        <p:txBody>
          <a:bodyPr/>
          <a:p>
            <a:endParaRPr lang="zh-CN" altLang="en-US"/>
          </a:p>
        </p:txBody>
      </p:sp>
      <p:sp>
        <p:nvSpPr>
          <p:cNvPr id="28809" name="Freeform 388"/>
          <p:cNvSpPr/>
          <p:nvPr/>
        </p:nvSpPr>
        <p:spPr>
          <a:xfrm>
            <a:off x="9305925" y="1003300"/>
            <a:ext cx="84138" cy="269875"/>
          </a:xfrm>
          <a:custGeom>
            <a:avLst/>
            <a:gdLst>
              <a:gd name="txL" fmla="*/ 0 w 11"/>
              <a:gd name="txT" fmla="*/ 0 h 35"/>
              <a:gd name="txR" fmla="*/ 11 w 11"/>
              <a:gd name="txB" fmla="*/ 35 h 35"/>
            </a:gdLst>
            <a:ahLst/>
            <a:cxnLst>
              <a:cxn ang="0">
                <a:pos x="2147483647" y="2147483647"/>
              </a:cxn>
              <a:cxn ang="0">
                <a:pos x="2147483647" y="0"/>
              </a:cxn>
              <a:cxn ang="0">
                <a:pos x="2147483647" y="0"/>
              </a:cxn>
              <a:cxn ang="0">
                <a:pos x="0" y="2147483647"/>
              </a:cxn>
              <a:cxn ang="0">
                <a:pos x="2147483647" y="2147483647"/>
              </a:cxn>
            </a:cxnLst>
            <a:rect l="txL" t="txT" r="txR" b="txB"/>
            <a:pathLst>
              <a:path w="11" h="35">
                <a:moveTo>
                  <a:pt x="1" y="35"/>
                </a:moveTo>
                <a:cubicBezTo>
                  <a:pt x="4" y="23"/>
                  <a:pt x="8" y="12"/>
                  <a:pt x="11" y="0"/>
                </a:cubicBezTo>
                <a:cubicBezTo>
                  <a:pt x="11" y="0"/>
                  <a:pt x="11" y="0"/>
                  <a:pt x="11" y="0"/>
                </a:cubicBezTo>
                <a:cubicBezTo>
                  <a:pt x="5" y="11"/>
                  <a:pt x="3" y="23"/>
                  <a:pt x="0" y="35"/>
                </a:cubicBezTo>
                <a:cubicBezTo>
                  <a:pt x="0" y="35"/>
                  <a:pt x="1" y="35"/>
                  <a:pt x="1" y="35"/>
                </a:cubicBezTo>
                <a:close/>
              </a:path>
            </a:pathLst>
          </a:custGeom>
          <a:solidFill>
            <a:srgbClr val="FFFFFF">
              <a:alpha val="100000"/>
            </a:srgbClr>
          </a:solidFill>
          <a:ln w="9525">
            <a:noFill/>
          </a:ln>
        </p:spPr>
        <p:txBody>
          <a:bodyPr/>
          <a:p>
            <a:endParaRPr lang="zh-CN" altLang="en-US"/>
          </a:p>
        </p:txBody>
      </p:sp>
      <p:sp>
        <p:nvSpPr>
          <p:cNvPr id="28810" name="Freeform 389"/>
          <p:cNvSpPr/>
          <p:nvPr/>
        </p:nvSpPr>
        <p:spPr>
          <a:xfrm>
            <a:off x="9320213" y="1019175"/>
            <a:ext cx="147637" cy="301625"/>
          </a:xfrm>
          <a:custGeom>
            <a:avLst/>
            <a:gdLst>
              <a:gd name="txL" fmla="*/ 0 w 19"/>
              <a:gd name="txT" fmla="*/ 0 h 39"/>
              <a:gd name="txR" fmla="*/ 19 w 19"/>
              <a:gd name="txB" fmla="*/ 39 h 3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9" h="39">
                <a:moveTo>
                  <a:pt x="1" y="36"/>
                </a:moveTo>
                <a:cubicBezTo>
                  <a:pt x="0" y="37"/>
                  <a:pt x="3" y="39"/>
                  <a:pt x="3" y="37"/>
                </a:cubicBezTo>
                <a:cubicBezTo>
                  <a:pt x="5" y="30"/>
                  <a:pt x="9" y="23"/>
                  <a:pt x="12" y="17"/>
                </a:cubicBezTo>
                <a:cubicBezTo>
                  <a:pt x="15" y="12"/>
                  <a:pt x="17" y="7"/>
                  <a:pt x="19" y="1"/>
                </a:cubicBezTo>
                <a:cubicBezTo>
                  <a:pt x="19" y="1"/>
                  <a:pt x="18" y="0"/>
                  <a:pt x="18" y="1"/>
                </a:cubicBezTo>
                <a:cubicBezTo>
                  <a:pt x="15" y="6"/>
                  <a:pt x="13" y="12"/>
                  <a:pt x="10" y="18"/>
                </a:cubicBezTo>
                <a:cubicBezTo>
                  <a:pt x="8" y="23"/>
                  <a:pt x="5" y="31"/>
                  <a:pt x="1" y="36"/>
                </a:cubicBezTo>
                <a:close/>
              </a:path>
            </a:pathLst>
          </a:custGeom>
          <a:solidFill>
            <a:srgbClr val="FFFFFF">
              <a:alpha val="100000"/>
            </a:srgbClr>
          </a:solidFill>
          <a:ln w="9525">
            <a:noFill/>
          </a:ln>
        </p:spPr>
        <p:txBody>
          <a:bodyPr/>
          <a:p>
            <a:endParaRPr lang="zh-CN" altLang="en-US"/>
          </a:p>
        </p:txBody>
      </p:sp>
      <p:sp>
        <p:nvSpPr>
          <p:cNvPr id="28811" name="Freeform 390"/>
          <p:cNvSpPr>
            <a:spLocks noEditPoints="1"/>
          </p:cNvSpPr>
          <p:nvPr/>
        </p:nvSpPr>
        <p:spPr>
          <a:xfrm>
            <a:off x="8942388" y="827088"/>
            <a:ext cx="1389062" cy="1295400"/>
          </a:xfrm>
          <a:custGeom>
            <a:avLst/>
            <a:gdLst>
              <a:gd name="txL" fmla="*/ 0 w 180"/>
              <a:gd name="txT" fmla="*/ 0 h 168"/>
              <a:gd name="txR" fmla="*/ 180 w 180"/>
              <a:gd name="txB" fmla="*/ 168 h 16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0" h="168">
                <a:moveTo>
                  <a:pt x="165" y="3"/>
                </a:moveTo>
                <a:cubicBezTo>
                  <a:pt x="155" y="0"/>
                  <a:pt x="143" y="2"/>
                  <a:pt x="133" y="4"/>
                </a:cubicBezTo>
                <a:cubicBezTo>
                  <a:pt x="122" y="7"/>
                  <a:pt x="111" y="12"/>
                  <a:pt x="102" y="18"/>
                </a:cubicBezTo>
                <a:cubicBezTo>
                  <a:pt x="86" y="30"/>
                  <a:pt x="75" y="47"/>
                  <a:pt x="73" y="67"/>
                </a:cubicBezTo>
                <a:cubicBezTo>
                  <a:pt x="73" y="67"/>
                  <a:pt x="72" y="68"/>
                  <a:pt x="72" y="68"/>
                </a:cubicBezTo>
                <a:cubicBezTo>
                  <a:pt x="64" y="62"/>
                  <a:pt x="56" y="64"/>
                  <a:pt x="46" y="67"/>
                </a:cubicBezTo>
                <a:cubicBezTo>
                  <a:pt x="43" y="69"/>
                  <a:pt x="41" y="71"/>
                  <a:pt x="39" y="73"/>
                </a:cubicBezTo>
                <a:cubicBezTo>
                  <a:pt x="32" y="80"/>
                  <a:pt x="25" y="88"/>
                  <a:pt x="19" y="96"/>
                </a:cubicBezTo>
                <a:cubicBezTo>
                  <a:pt x="19" y="96"/>
                  <a:pt x="19" y="96"/>
                  <a:pt x="19" y="97"/>
                </a:cubicBezTo>
                <a:cubicBezTo>
                  <a:pt x="20" y="99"/>
                  <a:pt x="21" y="101"/>
                  <a:pt x="22" y="103"/>
                </a:cubicBezTo>
                <a:cubicBezTo>
                  <a:pt x="22" y="103"/>
                  <a:pt x="23" y="103"/>
                  <a:pt x="23" y="103"/>
                </a:cubicBezTo>
                <a:cubicBezTo>
                  <a:pt x="27" y="102"/>
                  <a:pt x="30" y="101"/>
                  <a:pt x="34" y="100"/>
                </a:cubicBezTo>
                <a:cubicBezTo>
                  <a:pt x="36" y="99"/>
                  <a:pt x="39" y="99"/>
                  <a:pt x="41" y="97"/>
                </a:cubicBezTo>
                <a:cubicBezTo>
                  <a:pt x="42" y="103"/>
                  <a:pt x="46" y="107"/>
                  <a:pt x="53" y="107"/>
                </a:cubicBezTo>
                <a:cubicBezTo>
                  <a:pt x="56" y="107"/>
                  <a:pt x="59" y="105"/>
                  <a:pt x="62" y="104"/>
                </a:cubicBezTo>
                <a:cubicBezTo>
                  <a:pt x="65" y="103"/>
                  <a:pt x="69" y="102"/>
                  <a:pt x="71" y="101"/>
                </a:cubicBezTo>
                <a:cubicBezTo>
                  <a:pt x="72" y="100"/>
                  <a:pt x="72" y="100"/>
                  <a:pt x="73" y="100"/>
                </a:cubicBezTo>
                <a:cubicBezTo>
                  <a:pt x="82" y="94"/>
                  <a:pt x="83" y="83"/>
                  <a:pt x="78" y="75"/>
                </a:cubicBezTo>
                <a:cubicBezTo>
                  <a:pt x="79" y="75"/>
                  <a:pt x="80" y="73"/>
                  <a:pt x="81" y="73"/>
                </a:cubicBezTo>
                <a:cubicBezTo>
                  <a:pt x="82" y="71"/>
                  <a:pt x="82" y="68"/>
                  <a:pt x="81" y="67"/>
                </a:cubicBezTo>
                <a:cubicBezTo>
                  <a:pt x="80" y="66"/>
                  <a:pt x="80" y="66"/>
                  <a:pt x="79" y="65"/>
                </a:cubicBezTo>
                <a:cubicBezTo>
                  <a:pt x="86" y="56"/>
                  <a:pt x="98" y="48"/>
                  <a:pt x="109" y="50"/>
                </a:cubicBezTo>
                <a:cubicBezTo>
                  <a:pt x="118" y="53"/>
                  <a:pt x="121" y="61"/>
                  <a:pt x="116" y="68"/>
                </a:cubicBezTo>
                <a:cubicBezTo>
                  <a:pt x="112" y="72"/>
                  <a:pt x="108" y="75"/>
                  <a:pt x="104" y="79"/>
                </a:cubicBezTo>
                <a:cubicBezTo>
                  <a:pt x="88" y="95"/>
                  <a:pt x="76" y="118"/>
                  <a:pt x="54" y="128"/>
                </a:cubicBezTo>
                <a:cubicBezTo>
                  <a:pt x="44" y="132"/>
                  <a:pt x="33" y="130"/>
                  <a:pt x="22" y="131"/>
                </a:cubicBezTo>
                <a:cubicBezTo>
                  <a:pt x="14" y="131"/>
                  <a:pt x="5" y="134"/>
                  <a:pt x="2" y="143"/>
                </a:cubicBezTo>
                <a:cubicBezTo>
                  <a:pt x="0" y="149"/>
                  <a:pt x="1" y="158"/>
                  <a:pt x="6" y="162"/>
                </a:cubicBezTo>
                <a:cubicBezTo>
                  <a:pt x="13" y="168"/>
                  <a:pt x="24" y="167"/>
                  <a:pt x="32" y="165"/>
                </a:cubicBezTo>
                <a:cubicBezTo>
                  <a:pt x="74" y="159"/>
                  <a:pt x="96" y="117"/>
                  <a:pt x="120" y="87"/>
                </a:cubicBezTo>
                <a:cubicBezTo>
                  <a:pt x="135" y="69"/>
                  <a:pt x="154" y="54"/>
                  <a:pt x="170" y="38"/>
                </a:cubicBezTo>
                <a:cubicBezTo>
                  <a:pt x="175" y="33"/>
                  <a:pt x="180" y="26"/>
                  <a:pt x="180" y="18"/>
                </a:cubicBezTo>
                <a:cubicBezTo>
                  <a:pt x="179" y="10"/>
                  <a:pt x="172" y="5"/>
                  <a:pt x="165" y="3"/>
                </a:cubicBezTo>
                <a:close/>
                <a:moveTo>
                  <a:pt x="76" y="68"/>
                </a:moveTo>
                <a:cubicBezTo>
                  <a:pt x="76" y="68"/>
                  <a:pt x="76" y="67"/>
                  <a:pt x="77" y="67"/>
                </a:cubicBezTo>
                <a:cubicBezTo>
                  <a:pt x="76" y="68"/>
                  <a:pt x="76" y="68"/>
                  <a:pt x="76" y="68"/>
                </a:cubicBezTo>
                <a:cubicBezTo>
                  <a:pt x="76" y="68"/>
                  <a:pt x="76" y="68"/>
                  <a:pt x="76" y="68"/>
                </a:cubicBezTo>
                <a:cubicBezTo>
                  <a:pt x="76" y="68"/>
                  <a:pt x="76" y="68"/>
                  <a:pt x="76" y="68"/>
                </a:cubicBezTo>
                <a:cubicBezTo>
                  <a:pt x="76" y="68"/>
                  <a:pt x="76" y="68"/>
                  <a:pt x="76" y="68"/>
                </a:cubicBezTo>
                <a:close/>
                <a:moveTo>
                  <a:pt x="75" y="71"/>
                </a:moveTo>
                <a:cubicBezTo>
                  <a:pt x="75" y="71"/>
                  <a:pt x="75" y="71"/>
                  <a:pt x="75" y="71"/>
                </a:cubicBezTo>
                <a:cubicBezTo>
                  <a:pt x="75" y="71"/>
                  <a:pt x="75" y="70"/>
                  <a:pt x="75" y="70"/>
                </a:cubicBezTo>
                <a:cubicBezTo>
                  <a:pt x="76" y="70"/>
                  <a:pt x="76" y="70"/>
                  <a:pt x="76" y="69"/>
                </a:cubicBezTo>
                <a:cubicBezTo>
                  <a:pt x="76" y="69"/>
                  <a:pt x="76" y="70"/>
                  <a:pt x="76" y="70"/>
                </a:cubicBezTo>
                <a:cubicBezTo>
                  <a:pt x="77" y="71"/>
                  <a:pt x="76" y="71"/>
                  <a:pt x="76" y="72"/>
                </a:cubicBezTo>
                <a:cubicBezTo>
                  <a:pt x="76" y="72"/>
                  <a:pt x="75" y="71"/>
                  <a:pt x="75" y="71"/>
                </a:cubicBezTo>
                <a:close/>
                <a:moveTo>
                  <a:pt x="41" y="76"/>
                </a:moveTo>
                <a:cubicBezTo>
                  <a:pt x="41" y="76"/>
                  <a:pt x="41" y="77"/>
                  <a:pt x="42" y="77"/>
                </a:cubicBezTo>
                <a:cubicBezTo>
                  <a:pt x="42" y="77"/>
                  <a:pt x="41" y="77"/>
                  <a:pt x="41" y="77"/>
                </a:cubicBezTo>
                <a:cubicBezTo>
                  <a:pt x="41" y="77"/>
                  <a:pt x="40" y="77"/>
                  <a:pt x="40" y="77"/>
                </a:cubicBezTo>
                <a:cubicBezTo>
                  <a:pt x="40" y="77"/>
                  <a:pt x="40" y="77"/>
                  <a:pt x="41" y="76"/>
                </a:cubicBezTo>
                <a:close/>
                <a:moveTo>
                  <a:pt x="45" y="74"/>
                </a:moveTo>
                <a:cubicBezTo>
                  <a:pt x="45" y="74"/>
                  <a:pt x="45" y="74"/>
                  <a:pt x="45" y="74"/>
                </a:cubicBezTo>
                <a:cubicBezTo>
                  <a:pt x="44" y="74"/>
                  <a:pt x="43" y="75"/>
                  <a:pt x="43" y="75"/>
                </a:cubicBezTo>
                <a:cubicBezTo>
                  <a:pt x="42" y="75"/>
                  <a:pt x="42" y="75"/>
                  <a:pt x="42" y="75"/>
                </a:cubicBezTo>
                <a:cubicBezTo>
                  <a:pt x="42" y="74"/>
                  <a:pt x="43" y="74"/>
                  <a:pt x="44" y="73"/>
                </a:cubicBezTo>
                <a:cubicBezTo>
                  <a:pt x="44" y="73"/>
                  <a:pt x="44" y="73"/>
                  <a:pt x="45" y="73"/>
                </a:cubicBezTo>
                <a:cubicBezTo>
                  <a:pt x="45" y="72"/>
                  <a:pt x="45" y="72"/>
                  <a:pt x="45" y="72"/>
                </a:cubicBezTo>
                <a:cubicBezTo>
                  <a:pt x="46" y="72"/>
                  <a:pt x="46" y="72"/>
                  <a:pt x="47" y="72"/>
                </a:cubicBezTo>
                <a:cubicBezTo>
                  <a:pt x="46" y="73"/>
                  <a:pt x="46" y="74"/>
                  <a:pt x="45" y="74"/>
                </a:cubicBezTo>
                <a:close/>
                <a:moveTo>
                  <a:pt x="61" y="102"/>
                </a:moveTo>
                <a:cubicBezTo>
                  <a:pt x="60" y="102"/>
                  <a:pt x="59" y="102"/>
                  <a:pt x="59" y="101"/>
                </a:cubicBezTo>
                <a:cubicBezTo>
                  <a:pt x="58" y="101"/>
                  <a:pt x="57" y="101"/>
                  <a:pt x="56" y="100"/>
                </a:cubicBezTo>
                <a:cubicBezTo>
                  <a:pt x="56" y="99"/>
                  <a:pt x="55" y="100"/>
                  <a:pt x="55" y="100"/>
                </a:cubicBezTo>
                <a:cubicBezTo>
                  <a:pt x="56" y="101"/>
                  <a:pt x="57" y="102"/>
                  <a:pt x="59" y="103"/>
                </a:cubicBezTo>
                <a:cubicBezTo>
                  <a:pt x="59" y="103"/>
                  <a:pt x="59" y="103"/>
                  <a:pt x="59" y="103"/>
                </a:cubicBezTo>
                <a:cubicBezTo>
                  <a:pt x="59" y="103"/>
                  <a:pt x="58" y="103"/>
                  <a:pt x="58" y="103"/>
                </a:cubicBezTo>
                <a:cubicBezTo>
                  <a:pt x="58" y="103"/>
                  <a:pt x="57" y="103"/>
                  <a:pt x="57" y="102"/>
                </a:cubicBezTo>
                <a:cubicBezTo>
                  <a:pt x="56" y="102"/>
                  <a:pt x="55" y="101"/>
                  <a:pt x="55" y="101"/>
                </a:cubicBezTo>
                <a:cubicBezTo>
                  <a:pt x="54" y="100"/>
                  <a:pt x="53" y="101"/>
                  <a:pt x="54" y="101"/>
                </a:cubicBezTo>
                <a:cubicBezTo>
                  <a:pt x="55" y="102"/>
                  <a:pt x="56" y="103"/>
                  <a:pt x="57" y="104"/>
                </a:cubicBezTo>
                <a:cubicBezTo>
                  <a:pt x="56" y="104"/>
                  <a:pt x="56" y="104"/>
                  <a:pt x="56" y="104"/>
                </a:cubicBezTo>
                <a:cubicBezTo>
                  <a:pt x="55" y="104"/>
                  <a:pt x="55" y="104"/>
                  <a:pt x="55" y="104"/>
                </a:cubicBezTo>
                <a:cubicBezTo>
                  <a:pt x="54" y="103"/>
                  <a:pt x="53" y="103"/>
                  <a:pt x="53" y="102"/>
                </a:cubicBezTo>
                <a:cubicBezTo>
                  <a:pt x="53" y="102"/>
                  <a:pt x="52" y="102"/>
                  <a:pt x="52" y="103"/>
                </a:cubicBezTo>
                <a:cubicBezTo>
                  <a:pt x="53" y="103"/>
                  <a:pt x="53" y="104"/>
                  <a:pt x="54" y="104"/>
                </a:cubicBezTo>
                <a:cubicBezTo>
                  <a:pt x="53" y="105"/>
                  <a:pt x="51" y="105"/>
                  <a:pt x="50" y="105"/>
                </a:cubicBezTo>
                <a:cubicBezTo>
                  <a:pt x="45" y="104"/>
                  <a:pt x="43" y="100"/>
                  <a:pt x="42" y="96"/>
                </a:cubicBezTo>
                <a:cubicBezTo>
                  <a:pt x="44" y="95"/>
                  <a:pt x="46" y="93"/>
                  <a:pt x="48" y="92"/>
                </a:cubicBezTo>
                <a:cubicBezTo>
                  <a:pt x="49" y="91"/>
                  <a:pt x="51" y="90"/>
                  <a:pt x="52" y="89"/>
                </a:cubicBezTo>
                <a:cubicBezTo>
                  <a:pt x="51" y="95"/>
                  <a:pt x="56" y="100"/>
                  <a:pt x="62" y="101"/>
                </a:cubicBezTo>
                <a:cubicBezTo>
                  <a:pt x="62" y="101"/>
                  <a:pt x="61" y="102"/>
                  <a:pt x="61" y="102"/>
                </a:cubicBezTo>
                <a:close/>
                <a:moveTo>
                  <a:pt x="77" y="80"/>
                </a:moveTo>
                <a:cubicBezTo>
                  <a:pt x="79" y="87"/>
                  <a:pt x="77" y="95"/>
                  <a:pt x="70" y="98"/>
                </a:cubicBezTo>
                <a:cubicBezTo>
                  <a:pt x="62" y="102"/>
                  <a:pt x="55" y="96"/>
                  <a:pt x="54" y="87"/>
                </a:cubicBezTo>
                <a:cubicBezTo>
                  <a:pt x="54" y="87"/>
                  <a:pt x="53" y="87"/>
                  <a:pt x="53" y="87"/>
                </a:cubicBezTo>
                <a:cubicBezTo>
                  <a:pt x="53" y="87"/>
                  <a:pt x="53" y="87"/>
                  <a:pt x="53" y="87"/>
                </a:cubicBezTo>
                <a:cubicBezTo>
                  <a:pt x="50" y="87"/>
                  <a:pt x="48" y="89"/>
                  <a:pt x="46" y="91"/>
                </a:cubicBezTo>
                <a:cubicBezTo>
                  <a:pt x="44" y="92"/>
                  <a:pt x="43" y="94"/>
                  <a:pt x="41" y="95"/>
                </a:cubicBezTo>
                <a:cubicBezTo>
                  <a:pt x="41" y="95"/>
                  <a:pt x="41" y="95"/>
                  <a:pt x="41" y="96"/>
                </a:cubicBezTo>
                <a:cubicBezTo>
                  <a:pt x="41" y="96"/>
                  <a:pt x="40" y="96"/>
                  <a:pt x="40" y="96"/>
                </a:cubicBezTo>
                <a:cubicBezTo>
                  <a:pt x="37" y="96"/>
                  <a:pt x="32" y="99"/>
                  <a:pt x="29" y="100"/>
                </a:cubicBezTo>
                <a:cubicBezTo>
                  <a:pt x="27" y="100"/>
                  <a:pt x="24" y="102"/>
                  <a:pt x="23" y="101"/>
                </a:cubicBezTo>
                <a:cubicBezTo>
                  <a:pt x="22" y="100"/>
                  <a:pt x="21" y="98"/>
                  <a:pt x="20" y="97"/>
                </a:cubicBezTo>
                <a:cubicBezTo>
                  <a:pt x="26" y="91"/>
                  <a:pt x="31" y="85"/>
                  <a:pt x="36" y="79"/>
                </a:cubicBezTo>
                <a:cubicBezTo>
                  <a:pt x="36" y="79"/>
                  <a:pt x="37" y="80"/>
                  <a:pt x="38" y="79"/>
                </a:cubicBezTo>
                <a:cubicBezTo>
                  <a:pt x="39" y="79"/>
                  <a:pt x="41" y="78"/>
                  <a:pt x="43" y="78"/>
                </a:cubicBezTo>
                <a:cubicBezTo>
                  <a:pt x="46" y="77"/>
                  <a:pt x="48" y="73"/>
                  <a:pt x="50" y="71"/>
                </a:cubicBezTo>
                <a:cubicBezTo>
                  <a:pt x="51" y="70"/>
                  <a:pt x="50" y="69"/>
                  <a:pt x="49" y="69"/>
                </a:cubicBezTo>
                <a:cubicBezTo>
                  <a:pt x="48" y="70"/>
                  <a:pt x="47" y="70"/>
                  <a:pt x="46" y="70"/>
                </a:cubicBezTo>
                <a:cubicBezTo>
                  <a:pt x="49" y="69"/>
                  <a:pt x="52" y="68"/>
                  <a:pt x="55" y="67"/>
                </a:cubicBezTo>
                <a:cubicBezTo>
                  <a:pt x="55" y="67"/>
                  <a:pt x="56" y="67"/>
                  <a:pt x="56" y="67"/>
                </a:cubicBezTo>
                <a:cubicBezTo>
                  <a:pt x="55" y="68"/>
                  <a:pt x="54" y="68"/>
                  <a:pt x="53" y="69"/>
                </a:cubicBezTo>
                <a:cubicBezTo>
                  <a:pt x="47" y="75"/>
                  <a:pt x="41" y="82"/>
                  <a:pt x="36" y="89"/>
                </a:cubicBezTo>
                <a:cubicBezTo>
                  <a:pt x="36" y="90"/>
                  <a:pt x="37" y="90"/>
                  <a:pt x="37" y="90"/>
                </a:cubicBezTo>
                <a:cubicBezTo>
                  <a:pt x="41" y="84"/>
                  <a:pt x="51" y="70"/>
                  <a:pt x="60" y="68"/>
                </a:cubicBezTo>
                <a:cubicBezTo>
                  <a:pt x="60" y="68"/>
                  <a:pt x="60" y="68"/>
                  <a:pt x="60" y="69"/>
                </a:cubicBezTo>
                <a:cubicBezTo>
                  <a:pt x="60" y="69"/>
                  <a:pt x="60" y="70"/>
                  <a:pt x="60" y="71"/>
                </a:cubicBezTo>
                <a:cubicBezTo>
                  <a:pt x="61" y="72"/>
                  <a:pt x="61" y="73"/>
                  <a:pt x="62" y="73"/>
                </a:cubicBezTo>
                <a:cubicBezTo>
                  <a:pt x="62" y="73"/>
                  <a:pt x="62" y="73"/>
                  <a:pt x="62" y="73"/>
                </a:cubicBezTo>
                <a:cubicBezTo>
                  <a:pt x="62" y="72"/>
                  <a:pt x="62" y="71"/>
                  <a:pt x="62" y="71"/>
                </a:cubicBezTo>
                <a:cubicBezTo>
                  <a:pt x="62" y="70"/>
                  <a:pt x="61" y="68"/>
                  <a:pt x="62" y="67"/>
                </a:cubicBezTo>
                <a:cubicBezTo>
                  <a:pt x="63" y="67"/>
                  <a:pt x="64" y="68"/>
                  <a:pt x="65" y="68"/>
                </a:cubicBezTo>
                <a:cubicBezTo>
                  <a:pt x="64" y="68"/>
                  <a:pt x="64" y="69"/>
                  <a:pt x="65" y="70"/>
                </a:cubicBezTo>
                <a:cubicBezTo>
                  <a:pt x="65" y="70"/>
                  <a:pt x="65" y="71"/>
                  <a:pt x="65" y="71"/>
                </a:cubicBezTo>
                <a:cubicBezTo>
                  <a:pt x="66" y="72"/>
                  <a:pt x="66" y="73"/>
                  <a:pt x="66" y="73"/>
                </a:cubicBezTo>
                <a:cubicBezTo>
                  <a:pt x="66" y="73"/>
                  <a:pt x="66" y="73"/>
                  <a:pt x="67" y="73"/>
                </a:cubicBezTo>
                <a:cubicBezTo>
                  <a:pt x="67" y="73"/>
                  <a:pt x="67" y="72"/>
                  <a:pt x="67" y="71"/>
                </a:cubicBezTo>
                <a:cubicBezTo>
                  <a:pt x="67" y="71"/>
                  <a:pt x="67" y="70"/>
                  <a:pt x="67" y="69"/>
                </a:cubicBezTo>
                <a:cubicBezTo>
                  <a:pt x="67" y="69"/>
                  <a:pt x="67" y="69"/>
                  <a:pt x="67" y="69"/>
                </a:cubicBezTo>
                <a:cubicBezTo>
                  <a:pt x="72" y="71"/>
                  <a:pt x="75" y="75"/>
                  <a:pt x="77" y="80"/>
                </a:cubicBezTo>
                <a:close/>
                <a:moveTo>
                  <a:pt x="79" y="69"/>
                </a:moveTo>
                <a:cubicBezTo>
                  <a:pt x="79" y="70"/>
                  <a:pt x="79" y="71"/>
                  <a:pt x="78" y="72"/>
                </a:cubicBezTo>
                <a:cubicBezTo>
                  <a:pt x="78" y="73"/>
                  <a:pt x="77" y="73"/>
                  <a:pt x="77" y="73"/>
                </a:cubicBezTo>
                <a:cubicBezTo>
                  <a:pt x="77" y="73"/>
                  <a:pt x="77" y="73"/>
                  <a:pt x="76" y="73"/>
                </a:cubicBezTo>
                <a:cubicBezTo>
                  <a:pt x="77" y="73"/>
                  <a:pt x="78" y="72"/>
                  <a:pt x="78" y="71"/>
                </a:cubicBezTo>
                <a:cubicBezTo>
                  <a:pt x="78" y="70"/>
                  <a:pt x="78" y="70"/>
                  <a:pt x="78" y="69"/>
                </a:cubicBezTo>
                <a:cubicBezTo>
                  <a:pt x="77" y="69"/>
                  <a:pt x="77" y="69"/>
                  <a:pt x="77" y="69"/>
                </a:cubicBezTo>
                <a:cubicBezTo>
                  <a:pt x="77" y="68"/>
                  <a:pt x="78" y="68"/>
                  <a:pt x="78" y="67"/>
                </a:cubicBezTo>
                <a:cubicBezTo>
                  <a:pt x="78" y="67"/>
                  <a:pt x="79" y="68"/>
                  <a:pt x="79" y="69"/>
                </a:cubicBezTo>
                <a:close/>
                <a:moveTo>
                  <a:pt x="177" y="22"/>
                </a:moveTo>
                <a:cubicBezTo>
                  <a:pt x="176" y="29"/>
                  <a:pt x="171" y="34"/>
                  <a:pt x="166" y="38"/>
                </a:cubicBezTo>
                <a:cubicBezTo>
                  <a:pt x="158" y="46"/>
                  <a:pt x="150" y="52"/>
                  <a:pt x="142" y="60"/>
                </a:cubicBezTo>
                <a:cubicBezTo>
                  <a:pt x="127" y="75"/>
                  <a:pt x="114" y="91"/>
                  <a:pt x="101" y="108"/>
                </a:cubicBezTo>
                <a:cubicBezTo>
                  <a:pt x="89" y="124"/>
                  <a:pt x="76" y="141"/>
                  <a:pt x="59" y="152"/>
                </a:cubicBezTo>
                <a:cubicBezTo>
                  <a:pt x="49" y="158"/>
                  <a:pt x="39" y="163"/>
                  <a:pt x="28" y="164"/>
                </a:cubicBezTo>
                <a:cubicBezTo>
                  <a:pt x="23" y="164"/>
                  <a:pt x="18" y="164"/>
                  <a:pt x="14" y="163"/>
                </a:cubicBezTo>
                <a:cubicBezTo>
                  <a:pt x="6" y="161"/>
                  <a:pt x="2" y="154"/>
                  <a:pt x="4" y="146"/>
                </a:cubicBezTo>
                <a:cubicBezTo>
                  <a:pt x="6" y="133"/>
                  <a:pt x="22" y="133"/>
                  <a:pt x="33" y="133"/>
                </a:cubicBezTo>
                <a:cubicBezTo>
                  <a:pt x="42" y="134"/>
                  <a:pt x="50" y="132"/>
                  <a:pt x="58" y="128"/>
                </a:cubicBezTo>
                <a:cubicBezTo>
                  <a:pt x="76" y="119"/>
                  <a:pt x="87" y="102"/>
                  <a:pt x="100" y="87"/>
                </a:cubicBezTo>
                <a:cubicBezTo>
                  <a:pt x="103" y="83"/>
                  <a:pt x="107" y="79"/>
                  <a:pt x="111" y="75"/>
                </a:cubicBezTo>
                <a:cubicBezTo>
                  <a:pt x="114" y="73"/>
                  <a:pt x="117" y="70"/>
                  <a:pt x="119" y="67"/>
                </a:cubicBezTo>
                <a:cubicBezTo>
                  <a:pt x="122" y="61"/>
                  <a:pt x="120" y="54"/>
                  <a:pt x="115" y="51"/>
                </a:cubicBezTo>
                <a:cubicBezTo>
                  <a:pt x="102" y="42"/>
                  <a:pt x="85" y="54"/>
                  <a:pt x="78" y="65"/>
                </a:cubicBezTo>
                <a:cubicBezTo>
                  <a:pt x="77" y="65"/>
                  <a:pt x="77" y="65"/>
                  <a:pt x="76" y="65"/>
                </a:cubicBezTo>
                <a:cubicBezTo>
                  <a:pt x="78" y="48"/>
                  <a:pt x="88" y="32"/>
                  <a:pt x="102" y="21"/>
                </a:cubicBezTo>
                <a:cubicBezTo>
                  <a:pt x="112" y="14"/>
                  <a:pt x="123" y="9"/>
                  <a:pt x="134" y="6"/>
                </a:cubicBezTo>
                <a:cubicBezTo>
                  <a:pt x="145" y="4"/>
                  <a:pt x="158" y="1"/>
                  <a:pt x="168" y="7"/>
                </a:cubicBezTo>
                <a:cubicBezTo>
                  <a:pt x="174" y="10"/>
                  <a:pt x="178" y="15"/>
                  <a:pt x="177" y="22"/>
                </a:cubicBezTo>
                <a:close/>
              </a:path>
            </a:pathLst>
          </a:custGeom>
          <a:solidFill>
            <a:srgbClr val="FFFFFF">
              <a:alpha val="100000"/>
            </a:srgbClr>
          </a:solidFill>
          <a:ln w="9525">
            <a:noFill/>
          </a:ln>
        </p:spPr>
        <p:txBody>
          <a:bodyPr/>
          <a:p>
            <a:endParaRPr lang="zh-CN" altLang="en-US"/>
          </a:p>
        </p:txBody>
      </p:sp>
      <p:sp>
        <p:nvSpPr>
          <p:cNvPr id="28812" name="Freeform 400"/>
          <p:cNvSpPr>
            <a:spLocks noEditPoints="1"/>
          </p:cNvSpPr>
          <p:nvPr/>
        </p:nvSpPr>
        <p:spPr>
          <a:xfrm>
            <a:off x="10971213" y="1443038"/>
            <a:ext cx="1149350" cy="1265237"/>
          </a:xfrm>
          <a:custGeom>
            <a:avLst/>
            <a:gdLst>
              <a:gd name="txL" fmla="*/ 0 w 149"/>
              <a:gd name="txT" fmla="*/ 0 h 164"/>
              <a:gd name="txR" fmla="*/ 149 w 149"/>
              <a:gd name="txB" fmla="*/ 164 h 16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9" h="164">
                <a:moveTo>
                  <a:pt x="2" y="80"/>
                </a:moveTo>
                <a:cubicBezTo>
                  <a:pt x="3" y="66"/>
                  <a:pt x="5" y="50"/>
                  <a:pt x="11" y="37"/>
                </a:cubicBezTo>
                <a:cubicBezTo>
                  <a:pt x="14" y="33"/>
                  <a:pt x="16" y="31"/>
                  <a:pt x="21" y="29"/>
                </a:cubicBezTo>
                <a:cubicBezTo>
                  <a:pt x="29" y="25"/>
                  <a:pt x="38" y="23"/>
                  <a:pt x="47" y="20"/>
                </a:cubicBezTo>
                <a:cubicBezTo>
                  <a:pt x="47" y="20"/>
                  <a:pt x="47" y="20"/>
                  <a:pt x="47" y="20"/>
                </a:cubicBezTo>
                <a:cubicBezTo>
                  <a:pt x="50" y="13"/>
                  <a:pt x="57" y="13"/>
                  <a:pt x="64" y="15"/>
                </a:cubicBezTo>
                <a:cubicBezTo>
                  <a:pt x="73" y="0"/>
                  <a:pt x="107" y="25"/>
                  <a:pt x="114" y="32"/>
                </a:cubicBezTo>
                <a:cubicBezTo>
                  <a:pt x="121" y="37"/>
                  <a:pt x="131" y="47"/>
                  <a:pt x="123" y="56"/>
                </a:cubicBezTo>
                <a:cubicBezTo>
                  <a:pt x="129" y="61"/>
                  <a:pt x="138" y="67"/>
                  <a:pt x="143" y="73"/>
                </a:cubicBezTo>
                <a:cubicBezTo>
                  <a:pt x="149" y="82"/>
                  <a:pt x="144" y="94"/>
                  <a:pt x="143" y="103"/>
                </a:cubicBezTo>
                <a:cubicBezTo>
                  <a:pt x="143" y="110"/>
                  <a:pt x="142" y="117"/>
                  <a:pt x="141" y="124"/>
                </a:cubicBezTo>
                <a:cubicBezTo>
                  <a:pt x="140" y="131"/>
                  <a:pt x="140" y="139"/>
                  <a:pt x="138" y="145"/>
                </a:cubicBezTo>
                <a:cubicBezTo>
                  <a:pt x="135" y="156"/>
                  <a:pt x="121" y="155"/>
                  <a:pt x="112" y="157"/>
                </a:cubicBezTo>
                <a:cubicBezTo>
                  <a:pt x="105" y="158"/>
                  <a:pt x="98" y="160"/>
                  <a:pt x="90" y="161"/>
                </a:cubicBezTo>
                <a:cubicBezTo>
                  <a:pt x="85" y="162"/>
                  <a:pt x="79" y="164"/>
                  <a:pt x="74" y="162"/>
                </a:cubicBezTo>
                <a:cubicBezTo>
                  <a:pt x="70" y="160"/>
                  <a:pt x="66" y="157"/>
                  <a:pt x="63" y="154"/>
                </a:cubicBezTo>
                <a:cubicBezTo>
                  <a:pt x="56" y="149"/>
                  <a:pt x="50" y="144"/>
                  <a:pt x="43" y="139"/>
                </a:cubicBezTo>
                <a:cubicBezTo>
                  <a:pt x="32" y="129"/>
                  <a:pt x="18" y="121"/>
                  <a:pt x="8" y="110"/>
                </a:cubicBezTo>
                <a:cubicBezTo>
                  <a:pt x="0" y="102"/>
                  <a:pt x="1" y="91"/>
                  <a:pt x="2" y="80"/>
                </a:cubicBezTo>
                <a:close/>
                <a:moveTo>
                  <a:pt x="97" y="35"/>
                </a:moveTo>
                <a:cubicBezTo>
                  <a:pt x="101" y="39"/>
                  <a:pt x="107" y="44"/>
                  <a:pt x="109" y="50"/>
                </a:cubicBezTo>
                <a:cubicBezTo>
                  <a:pt x="110" y="47"/>
                  <a:pt x="111" y="44"/>
                  <a:pt x="108" y="39"/>
                </a:cubicBezTo>
                <a:cubicBezTo>
                  <a:pt x="107" y="37"/>
                  <a:pt x="102" y="34"/>
                  <a:pt x="100" y="33"/>
                </a:cubicBezTo>
                <a:cubicBezTo>
                  <a:pt x="96" y="29"/>
                  <a:pt x="91" y="26"/>
                  <a:pt x="86" y="24"/>
                </a:cubicBezTo>
                <a:cubicBezTo>
                  <a:pt x="83" y="22"/>
                  <a:pt x="75" y="17"/>
                  <a:pt x="70" y="18"/>
                </a:cubicBezTo>
                <a:cubicBezTo>
                  <a:pt x="82" y="23"/>
                  <a:pt x="93" y="31"/>
                  <a:pt x="97" y="35"/>
                </a:cubicBezTo>
                <a:close/>
                <a:moveTo>
                  <a:pt x="114" y="69"/>
                </a:moveTo>
                <a:cubicBezTo>
                  <a:pt x="111" y="71"/>
                  <a:pt x="108" y="71"/>
                  <a:pt x="104" y="71"/>
                </a:cubicBezTo>
                <a:cubicBezTo>
                  <a:pt x="105" y="71"/>
                  <a:pt x="105" y="72"/>
                  <a:pt x="106" y="72"/>
                </a:cubicBezTo>
                <a:cubicBezTo>
                  <a:pt x="107" y="72"/>
                  <a:pt x="109" y="72"/>
                  <a:pt x="111" y="71"/>
                </a:cubicBezTo>
                <a:cubicBezTo>
                  <a:pt x="113" y="71"/>
                  <a:pt x="115" y="71"/>
                  <a:pt x="117" y="70"/>
                </a:cubicBezTo>
                <a:cubicBezTo>
                  <a:pt x="117" y="69"/>
                  <a:pt x="116" y="68"/>
                  <a:pt x="115" y="67"/>
                </a:cubicBezTo>
                <a:cubicBezTo>
                  <a:pt x="115" y="67"/>
                  <a:pt x="114" y="68"/>
                  <a:pt x="114" y="69"/>
                </a:cubicBezTo>
                <a:close/>
                <a:moveTo>
                  <a:pt x="101" y="67"/>
                </a:moveTo>
                <a:cubicBezTo>
                  <a:pt x="102" y="65"/>
                  <a:pt x="103" y="63"/>
                  <a:pt x="104" y="61"/>
                </a:cubicBezTo>
                <a:cubicBezTo>
                  <a:pt x="102" y="62"/>
                  <a:pt x="101" y="64"/>
                  <a:pt x="100" y="65"/>
                </a:cubicBezTo>
                <a:cubicBezTo>
                  <a:pt x="100" y="66"/>
                  <a:pt x="101" y="67"/>
                  <a:pt x="101" y="67"/>
                </a:cubicBezTo>
                <a:close/>
                <a:moveTo>
                  <a:pt x="97" y="72"/>
                </a:moveTo>
                <a:cubicBezTo>
                  <a:pt x="95" y="74"/>
                  <a:pt x="92" y="74"/>
                  <a:pt x="90" y="74"/>
                </a:cubicBezTo>
                <a:cubicBezTo>
                  <a:pt x="91" y="75"/>
                  <a:pt x="92" y="75"/>
                  <a:pt x="94" y="75"/>
                </a:cubicBezTo>
                <a:cubicBezTo>
                  <a:pt x="96" y="75"/>
                  <a:pt x="97" y="74"/>
                  <a:pt x="99" y="74"/>
                </a:cubicBezTo>
                <a:cubicBezTo>
                  <a:pt x="98" y="73"/>
                  <a:pt x="98" y="72"/>
                  <a:pt x="97" y="71"/>
                </a:cubicBezTo>
                <a:cubicBezTo>
                  <a:pt x="97" y="72"/>
                  <a:pt x="97" y="72"/>
                  <a:pt x="97" y="72"/>
                </a:cubicBezTo>
                <a:close/>
                <a:moveTo>
                  <a:pt x="85" y="69"/>
                </a:moveTo>
                <a:cubicBezTo>
                  <a:pt x="87" y="65"/>
                  <a:pt x="89" y="61"/>
                  <a:pt x="91" y="56"/>
                </a:cubicBezTo>
                <a:cubicBezTo>
                  <a:pt x="93" y="52"/>
                  <a:pt x="95" y="48"/>
                  <a:pt x="91" y="43"/>
                </a:cubicBezTo>
                <a:cubicBezTo>
                  <a:pt x="89" y="41"/>
                  <a:pt x="85" y="38"/>
                  <a:pt x="83" y="36"/>
                </a:cubicBezTo>
                <a:cubicBezTo>
                  <a:pt x="79" y="33"/>
                  <a:pt x="74" y="30"/>
                  <a:pt x="69" y="27"/>
                </a:cubicBezTo>
                <a:cubicBezTo>
                  <a:pt x="64" y="25"/>
                  <a:pt x="51" y="16"/>
                  <a:pt x="49" y="25"/>
                </a:cubicBezTo>
                <a:cubicBezTo>
                  <a:pt x="49" y="26"/>
                  <a:pt x="48" y="26"/>
                  <a:pt x="48" y="26"/>
                </a:cubicBezTo>
                <a:cubicBezTo>
                  <a:pt x="47" y="28"/>
                  <a:pt x="46" y="32"/>
                  <a:pt x="46" y="33"/>
                </a:cubicBezTo>
                <a:cubicBezTo>
                  <a:pt x="46" y="36"/>
                  <a:pt x="44" y="38"/>
                  <a:pt x="44" y="41"/>
                </a:cubicBezTo>
                <a:cubicBezTo>
                  <a:pt x="44" y="41"/>
                  <a:pt x="44" y="41"/>
                  <a:pt x="44" y="41"/>
                </a:cubicBezTo>
                <a:cubicBezTo>
                  <a:pt x="44" y="41"/>
                  <a:pt x="45" y="41"/>
                  <a:pt x="45" y="41"/>
                </a:cubicBezTo>
                <a:cubicBezTo>
                  <a:pt x="47" y="44"/>
                  <a:pt x="51" y="45"/>
                  <a:pt x="54" y="47"/>
                </a:cubicBezTo>
                <a:cubicBezTo>
                  <a:pt x="65" y="53"/>
                  <a:pt x="75" y="61"/>
                  <a:pt x="85" y="69"/>
                </a:cubicBezTo>
                <a:close/>
                <a:moveTo>
                  <a:pt x="43" y="34"/>
                </a:moveTo>
                <a:cubicBezTo>
                  <a:pt x="42" y="34"/>
                  <a:pt x="42" y="34"/>
                  <a:pt x="41" y="34"/>
                </a:cubicBezTo>
                <a:cubicBezTo>
                  <a:pt x="40" y="35"/>
                  <a:pt x="39" y="35"/>
                  <a:pt x="38" y="36"/>
                </a:cubicBezTo>
                <a:cubicBezTo>
                  <a:pt x="39" y="37"/>
                  <a:pt x="40" y="38"/>
                  <a:pt x="41" y="39"/>
                </a:cubicBezTo>
                <a:cubicBezTo>
                  <a:pt x="42" y="37"/>
                  <a:pt x="42" y="36"/>
                  <a:pt x="43" y="34"/>
                </a:cubicBezTo>
                <a:close/>
                <a:moveTo>
                  <a:pt x="117" y="61"/>
                </a:moveTo>
                <a:cubicBezTo>
                  <a:pt x="117" y="62"/>
                  <a:pt x="116" y="63"/>
                  <a:pt x="116" y="64"/>
                </a:cubicBezTo>
                <a:cubicBezTo>
                  <a:pt x="116" y="64"/>
                  <a:pt x="116" y="64"/>
                  <a:pt x="115" y="65"/>
                </a:cubicBezTo>
                <a:cubicBezTo>
                  <a:pt x="117" y="67"/>
                  <a:pt x="118" y="68"/>
                  <a:pt x="120" y="70"/>
                </a:cubicBezTo>
                <a:cubicBezTo>
                  <a:pt x="120" y="71"/>
                  <a:pt x="120" y="72"/>
                  <a:pt x="119" y="72"/>
                </a:cubicBezTo>
                <a:cubicBezTo>
                  <a:pt x="117" y="72"/>
                  <a:pt x="115" y="73"/>
                  <a:pt x="113" y="73"/>
                </a:cubicBezTo>
                <a:cubicBezTo>
                  <a:pt x="111" y="74"/>
                  <a:pt x="108" y="75"/>
                  <a:pt x="105" y="74"/>
                </a:cubicBezTo>
                <a:cubicBezTo>
                  <a:pt x="104" y="74"/>
                  <a:pt x="104" y="73"/>
                  <a:pt x="103" y="72"/>
                </a:cubicBezTo>
                <a:cubicBezTo>
                  <a:pt x="101" y="71"/>
                  <a:pt x="100" y="70"/>
                  <a:pt x="99" y="68"/>
                </a:cubicBezTo>
                <a:cubicBezTo>
                  <a:pt x="98" y="69"/>
                  <a:pt x="98" y="69"/>
                  <a:pt x="98" y="70"/>
                </a:cubicBezTo>
                <a:cubicBezTo>
                  <a:pt x="99" y="71"/>
                  <a:pt x="100" y="73"/>
                  <a:pt x="102" y="74"/>
                </a:cubicBezTo>
                <a:cubicBezTo>
                  <a:pt x="102" y="75"/>
                  <a:pt x="102" y="76"/>
                  <a:pt x="101" y="76"/>
                </a:cubicBezTo>
                <a:cubicBezTo>
                  <a:pt x="98" y="77"/>
                  <a:pt x="93" y="79"/>
                  <a:pt x="89" y="78"/>
                </a:cubicBezTo>
                <a:cubicBezTo>
                  <a:pt x="88" y="77"/>
                  <a:pt x="86" y="75"/>
                  <a:pt x="85" y="74"/>
                </a:cubicBezTo>
                <a:cubicBezTo>
                  <a:pt x="84" y="74"/>
                  <a:pt x="84" y="73"/>
                  <a:pt x="84" y="73"/>
                </a:cubicBezTo>
                <a:cubicBezTo>
                  <a:pt x="71" y="61"/>
                  <a:pt x="56" y="52"/>
                  <a:pt x="41" y="43"/>
                </a:cubicBezTo>
                <a:cubicBezTo>
                  <a:pt x="41" y="43"/>
                  <a:pt x="40" y="42"/>
                  <a:pt x="41" y="41"/>
                </a:cubicBezTo>
                <a:cubicBezTo>
                  <a:pt x="41" y="41"/>
                  <a:pt x="41" y="41"/>
                  <a:pt x="41" y="41"/>
                </a:cubicBezTo>
                <a:cubicBezTo>
                  <a:pt x="39" y="40"/>
                  <a:pt x="37" y="38"/>
                  <a:pt x="35" y="37"/>
                </a:cubicBezTo>
                <a:cubicBezTo>
                  <a:pt x="34" y="36"/>
                  <a:pt x="34" y="35"/>
                  <a:pt x="35" y="35"/>
                </a:cubicBezTo>
                <a:cubicBezTo>
                  <a:pt x="37" y="34"/>
                  <a:pt x="38" y="33"/>
                  <a:pt x="40" y="32"/>
                </a:cubicBezTo>
                <a:cubicBezTo>
                  <a:pt x="41" y="31"/>
                  <a:pt x="42" y="31"/>
                  <a:pt x="44" y="31"/>
                </a:cubicBezTo>
                <a:cubicBezTo>
                  <a:pt x="44" y="29"/>
                  <a:pt x="44" y="28"/>
                  <a:pt x="44" y="27"/>
                </a:cubicBezTo>
                <a:cubicBezTo>
                  <a:pt x="42" y="27"/>
                  <a:pt x="40" y="28"/>
                  <a:pt x="38" y="29"/>
                </a:cubicBezTo>
                <a:cubicBezTo>
                  <a:pt x="31" y="31"/>
                  <a:pt x="24" y="32"/>
                  <a:pt x="31" y="41"/>
                </a:cubicBezTo>
                <a:cubicBezTo>
                  <a:pt x="36" y="46"/>
                  <a:pt x="44" y="50"/>
                  <a:pt x="51" y="55"/>
                </a:cubicBezTo>
                <a:cubicBezTo>
                  <a:pt x="57" y="60"/>
                  <a:pt x="64" y="65"/>
                  <a:pt x="71" y="69"/>
                </a:cubicBezTo>
                <a:cubicBezTo>
                  <a:pt x="77" y="74"/>
                  <a:pt x="83" y="78"/>
                  <a:pt x="90" y="80"/>
                </a:cubicBezTo>
                <a:cubicBezTo>
                  <a:pt x="99" y="82"/>
                  <a:pt x="107" y="80"/>
                  <a:pt x="115" y="78"/>
                </a:cubicBezTo>
                <a:cubicBezTo>
                  <a:pt x="118" y="78"/>
                  <a:pt x="126" y="77"/>
                  <a:pt x="128" y="76"/>
                </a:cubicBezTo>
                <a:cubicBezTo>
                  <a:pt x="130" y="73"/>
                  <a:pt x="128" y="73"/>
                  <a:pt x="126" y="70"/>
                </a:cubicBezTo>
                <a:cubicBezTo>
                  <a:pt x="123" y="67"/>
                  <a:pt x="120" y="64"/>
                  <a:pt x="117" y="61"/>
                </a:cubicBezTo>
                <a:close/>
                <a:moveTo>
                  <a:pt x="4" y="94"/>
                </a:moveTo>
                <a:cubicBezTo>
                  <a:pt x="5" y="109"/>
                  <a:pt x="22" y="118"/>
                  <a:pt x="33" y="127"/>
                </a:cubicBezTo>
                <a:cubicBezTo>
                  <a:pt x="45" y="136"/>
                  <a:pt x="56" y="145"/>
                  <a:pt x="68" y="154"/>
                </a:cubicBezTo>
                <a:cubicBezTo>
                  <a:pt x="76" y="161"/>
                  <a:pt x="83" y="159"/>
                  <a:pt x="93" y="157"/>
                </a:cubicBezTo>
                <a:cubicBezTo>
                  <a:pt x="100" y="156"/>
                  <a:pt x="107" y="155"/>
                  <a:pt x="115" y="153"/>
                </a:cubicBezTo>
                <a:cubicBezTo>
                  <a:pt x="125" y="151"/>
                  <a:pt x="133" y="152"/>
                  <a:pt x="136" y="140"/>
                </a:cubicBezTo>
                <a:cubicBezTo>
                  <a:pt x="137" y="133"/>
                  <a:pt x="137" y="125"/>
                  <a:pt x="138" y="118"/>
                </a:cubicBezTo>
                <a:cubicBezTo>
                  <a:pt x="139" y="111"/>
                  <a:pt x="140" y="104"/>
                  <a:pt x="141" y="97"/>
                </a:cubicBezTo>
                <a:cubicBezTo>
                  <a:pt x="141" y="91"/>
                  <a:pt x="143" y="85"/>
                  <a:pt x="142" y="79"/>
                </a:cubicBezTo>
                <a:cubicBezTo>
                  <a:pt x="141" y="74"/>
                  <a:pt x="135" y="71"/>
                  <a:pt x="131" y="67"/>
                </a:cubicBezTo>
                <a:cubicBezTo>
                  <a:pt x="128" y="64"/>
                  <a:pt x="124" y="61"/>
                  <a:pt x="121" y="58"/>
                </a:cubicBezTo>
                <a:cubicBezTo>
                  <a:pt x="120" y="58"/>
                  <a:pt x="120" y="59"/>
                  <a:pt x="119" y="59"/>
                </a:cubicBezTo>
                <a:cubicBezTo>
                  <a:pt x="125" y="64"/>
                  <a:pt x="139" y="75"/>
                  <a:pt x="128" y="79"/>
                </a:cubicBezTo>
                <a:cubicBezTo>
                  <a:pt x="123" y="81"/>
                  <a:pt x="116" y="81"/>
                  <a:pt x="110" y="82"/>
                </a:cubicBezTo>
                <a:cubicBezTo>
                  <a:pt x="105" y="83"/>
                  <a:pt x="100" y="85"/>
                  <a:pt x="95" y="84"/>
                </a:cubicBezTo>
                <a:cubicBezTo>
                  <a:pt x="85" y="83"/>
                  <a:pt x="77" y="78"/>
                  <a:pt x="70" y="73"/>
                </a:cubicBezTo>
                <a:cubicBezTo>
                  <a:pt x="60" y="66"/>
                  <a:pt x="50" y="58"/>
                  <a:pt x="40" y="51"/>
                </a:cubicBezTo>
                <a:cubicBezTo>
                  <a:pt x="35" y="47"/>
                  <a:pt x="25" y="42"/>
                  <a:pt x="24" y="35"/>
                </a:cubicBezTo>
                <a:cubicBezTo>
                  <a:pt x="24" y="33"/>
                  <a:pt x="25" y="32"/>
                  <a:pt x="26" y="30"/>
                </a:cubicBezTo>
                <a:cubicBezTo>
                  <a:pt x="26" y="30"/>
                  <a:pt x="26" y="30"/>
                  <a:pt x="25" y="31"/>
                </a:cubicBezTo>
                <a:cubicBezTo>
                  <a:pt x="20" y="33"/>
                  <a:pt x="16" y="35"/>
                  <a:pt x="14" y="40"/>
                </a:cubicBezTo>
                <a:cubicBezTo>
                  <a:pt x="12" y="44"/>
                  <a:pt x="11" y="47"/>
                  <a:pt x="11" y="50"/>
                </a:cubicBezTo>
                <a:cubicBezTo>
                  <a:pt x="7" y="64"/>
                  <a:pt x="4" y="79"/>
                  <a:pt x="4" y="94"/>
                </a:cubicBezTo>
                <a:close/>
              </a:path>
            </a:pathLst>
          </a:custGeom>
          <a:solidFill>
            <a:srgbClr val="FFFFFF">
              <a:alpha val="100000"/>
            </a:srgbClr>
          </a:solidFill>
          <a:ln w="9525">
            <a:noFill/>
          </a:ln>
        </p:spPr>
        <p:txBody>
          <a:bodyPr/>
          <a:p>
            <a:endParaRPr lang="zh-CN" altLang="en-US"/>
          </a:p>
        </p:txBody>
      </p:sp>
      <p:sp>
        <p:nvSpPr>
          <p:cNvPr id="28813" name="Freeform 401"/>
          <p:cNvSpPr>
            <a:spLocks noEditPoints="1"/>
          </p:cNvSpPr>
          <p:nvPr/>
        </p:nvSpPr>
        <p:spPr>
          <a:xfrm>
            <a:off x="11757025" y="2138363"/>
            <a:ext cx="193675" cy="493712"/>
          </a:xfrm>
          <a:custGeom>
            <a:avLst/>
            <a:gdLst>
              <a:gd name="txL" fmla="*/ 0 w 25"/>
              <a:gd name="txT" fmla="*/ 0 h 64"/>
              <a:gd name="txR" fmla="*/ 25 w 25"/>
              <a:gd name="txB" fmla="*/ 64 h 64"/>
            </a:gdLst>
            <a:ahLst/>
            <a:cxnLst>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5" h="64">
                <a:moveTo>
                  <a:pt x="0" y="56"/>
                </a:moveTo>
                <a:cubicBezTo>
                  <a:pt x="2" y="42"/>
                  <a:pt x="4" y="28"/>
                  <a:pt x="6" y="14"/>
                </a:cubicBezTo>
                <a:cubicBezTo>
                  <a:pt x="6" y="11"/>
                  <a:pt x="6" y="5"/>
                  <a:pt x="8" y="3"/>
                </a:cubicBezTo>
                <a:cubicBezTo>
                  <a:pt x="10" y="1"/>
                  <a:pt x="14" y="1"/>
                  <a:pt x="17" y="0"/>
                </a:cubicBezTo>
                <a:cubicBezTo>
                  <a:pt x="22" y="0"/>
                  <a:pt x="24" y="1"/>
                  <a:pt x="23" y="6"/>
                </a:cubicBezTo>
                <a:cubicBezTo>
                  <a:pt x="20" y="20"/>
                  <a:pt x="18" y="35"/>
                  <a:pt x="15" y="49"/>
                </a:cubicBezTo>
                <a:cubicBezTo>
                  <a:pt x="19" y="51"/>
                  <a:pt x="22" y="55"/>
                  <a:pt x="25" y="58"/>
                </a:cubicBezTo>
                <a:cubicBezTo>
                  <a:pt x="25" y="59"/>
                  <a:pt x="25" y="60"/>
                  <a:pt x="24" y="60"/>
                </a:cubicBezTo>
                <a:cubicBezTo>
                  <a:pt x="19" y="61"/>
                  <a:pt x="14" y="63"/>
                  <a:pt x="9" y="64"/>
                </a:cubicBezTo>
                <a:cubicBezTo>
                  <a:pt x="7" y="64"/>
                  <a:pt x="4" y="64"/>
                  <a:pt x="2" y="62"/>
                </a:cubicBezTo>
                <a:cubicBezTo>
                  <a:pt x="1" y="60"/>
                  <a:pt x="1" y="59"/>
                  <a:pt x="1" y="57"/>
                </a:cubicBezTo>
                <a:cubicBezTo>
                  <a:pt x="1" y="57"/>
                  <a:pt x="0" y="56"/>
                  <a:pt x="0" y="56"/>
                </a:cubicBezTo>
                <a:close/>
                <a:moveTo>
                  <a:pt x="17" y="21"/>
                </a:moveTo>
                <a:cubicBezTo>
                  <a:pt x="18" y="17"/>
                  <a:pt x="20" y="9"/>
                  <a:pt x="20" y="5"/>
                </a:cubicBezTo>
                <a:cubicBezTo>
                  <a:pt x="19" y="4"/>
                  <a:pt x="20" y="4"/>
                  <a:pt x="19" y="3"/>
                </a:cubicBezTo>
                <a:cubicBezTo>
                  <a:pt x="19" y="3"/>
                  <a:pt x="15" y="4"/>
                  <a:pt x="14" y="4"/>
                </a:cubicBezTo>
                <a:cubicBezTo>
                  <a:pt x="12" y="5"/>
                  <a:pt x="13" y="3"/>
                  <a:pt x="11" y="6"/>
                </a:cubicBezTo>
                <a:cubicBezTo>
                  <a:pt x="10" y="8"/>
                  <a:pt x="10" y="12"/>
                  <a:pt x="9" y="14"/>
                </a:cubicBezTo>
                <a:cubicBezTo>
                  <a:pt x="9" y="19"/>
                  <a:pt x="8" y="23"/>
                  <a:pt x="7" y="28"/>
                </a:cubicBezTo>
                <a:cubicBezTo>
                  <a:pt x="6" y="35"/>
                  <a:pt x="5" y="43"/>
                  <a:pt x="4" y="50"/>
                </a:cubicBezTo>
                <a:cubicBezTo>
                  <a:pt x="5" y="50"/>
                  <a:pt x="5" y="50"/>
                  <a:pt x="5" y="49"/>
                </a:cubicBezTo>
                <a:cubicBezTo>
                  <a:pt x="6" y="49"/>
                  <a:pt x="6" y="49"/>
                  <a:pt x="6" y="49"/>
                </a:cubicBezTo>
                <a:cubicBezTo>
                  <a:pt x="6" y="49"/>
                  <a:pt x="6" y="49"/>
                  <a:pt x="6" y="49"/>
                </a:cubicBezTo>
                <a:cubicBezTo>
                  <a:pt x="8" y="48"/>
                  <a:pt x="10" y="47"/>
                  <a:pt x="12" y="48"/>
                </a:cubicBezTo>
                <a:cubicBezTo>
                  <a:pt x="14" y="39"/>
                  <a:pt x="15" y="30"/>
                  <a:pt x="17" y="21"/>
                </a:cubicBezTo>
                <a:close/>
                <a:moveTo>
                  <a:pt x="6" y="61"/>
                </a:moveTo>
                <a:cubicBezTo>
                  <a:pt x="8" y="61"/>
                  <a:pt x="12" y="60"/>
                  <a:pt x="14" y="59"/>
                </a:cubicBezTo>
                <a:cubicBezTo>
                  <a:pt x="16" y="59"/>
                  <a:pt x="18" y="58"/>
                  <a:pt x="21" y="58"/>
                </a:cubicBezTo>
                <a:cubicBezTo>
                  <a:pt x="18" y="54"/>
                  <a:pt x="13" y="49"/>
                  <a:pt x="8" y="52"/>
                </a:cubicBezTo>
                <a:cubicBezTo>
                  <a:pt x="6" y="54"/>
                  <a:pt x="2" y="59"/>
                  <a:pt x="6" y="61"/>
                </a:cubicBezTo>
                <a:close/>
              </a:path>
            </a:pathLst>
          </a:custGeom>
          <a:solidFill>
            <a:srgbClr val="FFFFFF">
              <a:alpha val="100000"/>
            </a:srgbClr>
          </a:solidFill>
          <a:ln w="9525">
            <a:noFill/>
          </a:ln>
        </p:spPr>
        <p:txBody>
          <a:bodyPr/>
          <a:p>
            <a:endParaRPr lang="zh-CN" altLang="en-US"/>
          </a:p>
        </p:txBody>
      </p:sp>
      <p:sp>
        <p:nvSpPr>
          <p:cNvPr id="28814" name="Freeform 402"/>
          <p:cNvSpPr/>
          <p:nvPr/>
        </p:nvSpPr>
        <p:spPr>
          <a:xfrm>
            <a:off x="11557000" y="2076450"/>
            <a:ext cx="123825" cy="569913"/>
          </a:xfrm>
          <a:custGeom>
            <a:avLst/>
            <a:gdLst>
              <a:gd name="txL" fmla="*/ 0 w 16"/>
              <a:gd name="txT" fmla="*/ 0 h 74"/>
              <a:gd name="txR" fmla="*/ 16 w 16"/>
              <a:gd name="txB" fmla="*/ 74 h 74"/>
            </a:gdLst>
            <a:ahLst/>
            <a:cxnLst>
              <a:cxn ang="0">
                <a:pos x="2147483647" y="2147483647"/>
              </a:cxn>
              <a:cxn ang="0">
                <a:pos x="2147483647" y="2147483647"/>
              </a:cxn>
              <a:cxn ang="0">
                <a:pos x="2147483647" y="0"/>
              </a:cxn>
              <a:cxn ang="0">
                <a:pos x="2147483647" y="2147483647"/>
              </a:cxn>
              <a:cxn ang="0">
                <a:pos x="2147483647" y="2147483647"/>
              </a:cxn>
              <a:cxn ang="0">
                <a:pos x="0" y="2147483647"/>
              </a:cxn>
              <a:cxn ang="0">
                <a:pos x="2147483647" y="2147483647"/>
              </a:cxn>
            </a:cxnLst>
            <a:rect l="txL" t="txT" r="txR" b="txB"/>
            <a:pathLst>
              <a:path w="16" h="74">
                <a:moveTo>
                  <a:pt x="9" y="38"/>
                </a:moveTo>
                <a:cubicBezTo>
                  <a:pt x="11" y="26"/>
                  <a:pt x="16" y="7"/>
                  <a:pt x="2" y="1"/>
                </a:cubicBezTo>
                <a:cubicBezTo>
                  <a:pt x="2" y="1"/>
                  <a:pt x="2" y="0"/>
                  <a:pt x="2" y="0"/>
                </a:cubicBezTo>
                <a:cubicBezTo>
                  <a:pt x="14" y="4"/>
                  <a:pt x="13" y="17"/>
                  <a:pt x="12" y="26"/>
                </a:cubicBezTo>
                <a:cubicBezTo>
                  <a:pt x="10" y="42"/>
                  <a:pt x="6" y="58"/>
                  <a:pt x="2" y="73"/>
                </a:cubicBezTo>
                <a:cubicBezTo>
                  <a:pt x="2" y="74"/>
                  <a:pt x="0" y="74"/>
                  <a:pt x="0" y="73"/>
                </a:cubicBezTo>
                <a:cubicBezTo>
                  <a:pt x="4" y="61"/>
                  <a:pt x="6" y="50"/>
                  <a:pt x="9" y="38"/>
                </a:cubicBezTo>
                <a:close/>
              </a:path>
            </a:pathLst>
          </a:custGeom>
          <a:solidFill>
            <a:srgbClr val="FFFFFF">
              <a:alpha val="100000"/>
            </a:srgbClr>
          </a:solidFill>
          <a:ln w="9525">
            <a:noFill/>
          </a:ln>
        </p:spPr>
        <p:txBody>
          <a:bodyPr/>
          <a:p>
            <a:endParaRPr lang="zh-CN" altLang="en-US"/>
          </a:p>
        </p:txBody>
      </p:sp>
      <p:sp>
        <p:nvSpPr>
          <p:cNvPr id="28815" name="Freeform 403"/>
          <p:cNvSpPr>
            <a:spLocks noEditPoints="1"/>
          </p:cNvSpPr>
          <p:nvPr/>
        </p:nvSpPr>
        <p:spPr>
          <a:xfrm>
            <a:off x="11209338" y="2206625"/>
            <a:ext cx="147637" cy="185738"/>
          </a:xfrm>
          <a:custGeom>
            <a:avLst/>
            <a:gdLst>
              <a:gd name="txL" fmla="*/ 0 w 19"/>
              <a:gd name="txT" fmla="*/ 0 h 24"/>
              <a:gd name="txR" fmla="*/ 19 w 19"/>
              <a:gd name="txB" fmla="*/ 24 h 2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9" h="24">
                <a:moveTo>
                  <a:pt x="16" y="7"/>
                </a:moveTo>
                <a:cubicBezTo>
                  <a:pt x="19" y="11"/>
                  <a:pt x="18" y="16"/>
                  <a:pt x="15" y="19"/>
                </a:cubicBezTo>
                <a:cubicBezTo>
                  <a:pt x="14" y="24"/>
                  <a:pt x="7" y="24"/>
                  <a:pt x="4" y="21"/>
                </a:cubicBezTo>
                <a:cubicBezTo>
                  <a:pt x="0" y="17"/>
                  <a:pt x="1" y="9"/>
                  <a:pt x="4" y="5"/>
                </a:cubicBezTo>
                <a:cubicBezTo>
                  <a:pt x="8" y="0"/>
                  <a:pt x="14" y="2"/>
                  <a:pt x="16" y="7"/>
                </a:cubicBezTo>
                <a:close/>
                <a:moveTo>
                  <a:pt x="13" y="5"/>
                </a:moveTo>
                <a:cubicBezTo>
                  <a:pt x="13" y="5"/>
                  <a:pt x="13" y="6"/>
                  <a:pt x="13" y="6"/>
                </a:cubicBezTo>
                <a:cubicBezTo>
                  <a:pt x="13" y="6"/>
                  <a:pt x="13" y="6"/>
                  <a:pt x="14" y="6"/>
                </a:cubicBezTo>
                <a:cubicBezTo>
                  <a:pt x="14" y="7"/>
                  <a:pt x="14" y="7"/>
                  <a:pt x="14" y="8"/>
                </a:cubicBezTo>
                <a:cubicBezTo>
                  <a:pt x="14" y="7"/>
                  <a:pt x="14" y="7"/>
                  <a:pt x="14" y="7"/>
                </a:cubicBezTo>
                <a:cubicBezTo>
                  <a:pt x="15" y="7"/>
                  <a:pt x="15" y="7"/>
                  <a:pt x="15" y="7"/>
                </a:cubicBezTo>
                <a:cubicBezTo>
                  <a:pt x="14" y="6"/>
                  <a:pt x="14" y="6"/>
                  <a:pt x="13" y="5"/>
                </a:cubicBezTo>
                <a:close/>
                <a:moveTo>
                  <a:pt x="15" y="18"/>
                </a:moveTo>
                <a:cubicBezTo>
                  <a:pt x="15" y="17"/>
                  <a:pt x="15" y="17"/>
                  <a:pt x="15" y="17"/>
                </a:cubicBezTo>
                <a:cubicBezTo>
                  <a:pt x="16" y="16"/>
                  <a:pt x="16" y="14"/>
                  <a:pt x="16" y="13"/>
                </a:cubicBezTo>
                <a:cubicBezTo>
                  <a:pt x="16" y="11"/>
                  <a:pt x="16" y="9"/>
                  <a:pt x="15" y="8"/>
                </a:cubicBezTo>
                <a:cubicBezTo>
                  <a:pt x="13" y="11"/>
                  <a:pt x="11" y="15"/>
                  <a:pt x="9" y="19"/>
                </a:cubicBezTo>
                <a:cubicBezTo>
                  <a:pt x="9" y="20"/>
                  <a:pt x="7" y="19"/>
                  <a:pt x="8" y="18"/>
                </a:cubicBezTo>
                <a:cubicBezTo>
                  <a:pt x="9" y="15"/>
                  <a:pt x="11" y="12"/>
                  <a:pt x="13" y="9"/>
                </a:cubicBezTo>
                <a:cubicBezTo>
                  <a:pt x="12" y="9"/>
                  <a:pt x="12" y="9"/>
                  <a:pt x="11" y="8"/>
                </a:cubicBezTo>
                <a:cubicBezTo>
                  <a:pt x="11" y="9"/>
                  <a:pt x="10" y="10"/>
                  <a:pt x="9" y="11"/>
                </a:cubicBezTo>
                <a:cubicBezTo>
                  <a:pt x="8" y="14"/>
                  <a:pt x="7" y="16"/>
                  <a:pt x="7" y="19"/>
                </a:cubicBezTo>
                <a:cubicBezTo>
                  <a:pt x="9" y="21"/>
                  <a:pt x="13" y="21"/>
                  <a:pt x="15" y="18"/>
                </a:cubicBezTo>
                <a:close/>
                <a:moveTo>
                  <a:pt x="4" y="15"/>
                </a:moveTo>
                <a:cubicBezTo>
                  <a:pt x="4" y="16"/>
                  <a:pt x="5" y="17"/>
                  <a:pt x="5" y="17"/>
                </a:cubicBezTo>
                <a:cubicBezTo>
                  <a:pt x="6" y="13"/>
                  <a:pt x="8" y="7"/>
                  <a:pt x="12" y="5"/>
                </a:cubicBezTo>
                <a:cubicBezTo>
                  <a:pt x="11" y="3"/>
                  <a:pt x="9" y="3"/>
                  <a:pt x="6" y="5"/>
                </a:cubicBezTo>
                <a:cubicBezTo>
                  <a:pt x="4" y="8"/>
                  <a:pt x="3" y="12"/>
                  <a:pt x="4" y="15"/>
                </a:cubicBezTo>
                <a:close/>
              </a:path>
            </a:pathLst>
          </a:custGeom>
          <a:solidFill>
            <a:srgbClr val="FFFFFF">
              <a:alpha val="100000"/>
            </a:srgbClr>
          </a:solidFill>
          <a:ln w="9525">
            <a:noFill/>
          </a:ln>
        </p:spPr>
        <p:txBody>
          <a:bodyPr/>
          <a:p>
            <a:endParaRPr lang="zh-CN" altLang="en-US"/>
          </a:p>
        </p:txBody>
      </p:sp>
      <p:sp>
        <p:nvSpPr>
          <p:cNvPr id="28816" name="Freeform 404"/>
          <p:cNvSpPr/>
          <p:nvPr/>
        </p:nvSpPr>
        <p:spPr>
          <a:xfrm>
            <a:off x="11349038" y="2338388"/>
            <a:ext cx="38100" cy="38100"/>
          </a:xfrm>
          <a:custGeom>
            <a:avLst/>
            <a:gdLst>
              <a:gd name="txL" fmla="*/ 0 w 5"/>
              <a:gd name="txT" fmla="*/ 0 h 5"/>
              <a:gd name="txR" fmla="*/ 5 w 5"/>
              <a:gd name="txB" fmla="*/ 5 h 5"/>
            </a:gdLst>
            <a:ahLst/>
            <a:cxnLst>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2147483647" y="0"/>
              </a:cxn>
            </a:cxnLst>
            <a:rect l="txL" t="txT" r="txR" b="txB"/>
            <a:pathLst>
              <a:path w="5" h="5">
                <a:moveTo>
                  <a:pt x="1" y="0"/>
                </a:moveTo>
                <a:cubicBezTo>
                  <a:pt x="2" y="0"/>
                  <a:pt x="3" y="0"/>
                  <a:pt x="4" y="0"/>
                </a:cubicBezTo>
                <a:cubicBezTo>
                  <a:pt x="5" y="1"/>
                  <a:pt x="5" y="2"/>
                  <a:pt x="5" y="3"/>
                </a:cubicBezTo>
                <a:cubicBezTo>
                  <a:pt x="5" y="4"/>
                  <a:pt x="4" y="5"/>
                  <a:pt x="3" y="5"/>
                </a:cubicBezTo>
                <a:cubicBezTo>
                  <a:pt x="2" y="5"/>
                  <a:pt x="2" y="5"/>
                  <a:pt x="2" y="5"/>
                </a:cubicBezTo>
                <a:cubicBezTo>
                  <a:pt x="1" y="5"/>
                  <a:pt x="0" y="4"/>
                  <a:pt x="0" y="3"/>
                </a:cubicBezTo>
                <a:cubicBezTo>
                  <a:pt x="0" y="3"/>
                  <a:pt x="0" y="3"/>
                  <a:pt x="0" y="3"/>
                </a:cubicBezTo>
                <a:cubicBezTo>
                  <a:pt x="0" y="2"/>
                  <a:pt x="0" y="1"/>
                  <a:pt x="1" y="0"/>
                </a:cubicBezTo>
                <a:close/>
              </a:path>
            </a:pathLst>
          </a:custGeom>
          <a:solidFill>
            <a:srgbClr val="FFFFFF">
              <a:alpha val="100000"/>
            </a:srgbClr>
          </a:solidFill>
          <a:ln w="9525">
            <a:noFill/>
          </a:ln>
        </p:spPr>
        <p:txBody>
          <a:bodyPr/>
          <a:p>
            <a:endParaRPr lang="zh-CN" altLang="en-US"/>
          </a:p>
        </p:txBody>
      </p:sp>
      <p:sp>
        <p:nvSpPr>
          <p:cNvPr id="28817" name="Freeform 405"/>
          <p:cNvSpPr/>
          <p:nvPr/>
        </p:nvSpPr>
        <p:spPr>
          <a:xfrm>
            <a:off x="11371263" y="2260600"/>
            <a:ext cx="15875" cy="61913"/>
          </a:xfrm>
          <a:custGeom>
            <a:avLst/>
            <a:gdLst>
              <a:gd name="txL" fmla="*/ 0 w 2"/>
              <a:gd name="txT" fmla="*/ 0 h 8"/>
              <a:gd name="txR" fmla="*/ 2 w 2"/>
              <a:gd name="txB" fmla="*/ 8 h 8"/>
            </a:gdLst>
            <a:ahLst/>
            <a:cxnLst>
              <a:cxn ang="0">
                <a:pos x="0" y="2147483647"/>
              </a:cxn>
              <a:cxn ang="0">
                <a:pos x="0" y="2147483647"/>
              </a:cxn>
              <a:cxn ang="0">
                <a:pos x="0" y="0"/>
              </a:cxn>
              <a:cxn ang="0">
                <a:pos x="2147483647" y="0"/>
              </a:cxn>
              <a:cxn ang="0">
                <a:pos x="2147483647" y="2147483647"/>
              </a:cxn>
              <a:cxn ang="0">
                <a:pos x="2147483647" y="2147483647"/>
              </a:cxn>
              <a:cxn ang="0">
                <a:pos x="0" y="2147483647"/>
              </a:cxn>
            </a:cxnLst>
            <a:rect l="txL" t="txT" r="txR" b="txB"/>
            <a:pathLst>
              <a:path w="2" h="8">
                <a:moveTo>
                  <a:pt x="0" y="7"/>
                </a:moveTo>
                <a:cubicBezTo>
                  <a:pt x="0" y="6"/>
                  <a:pt x="0" y="5"/>
                  <a:pt x="0" y="3"/>
                </a:cubicBezTo>
                <a:cubicBezTo>
                  <a:pt x="0" y="2"/>
                  <a:pt x="0" y="1"/>
                  <a:pt x="0" y="0"/>
                </a:cubicBezTo>
                <a:cubicBezTo>
                  <a:pt x="0" y="0"/>
                  <a:pt x="1" y="0"/>
                  <a:pt x="1" y="0"/>
                </a:cubicBezTo>
                <a:cubicBezTo>
                  <a:pt x="2" y="1"/>
                  <a:pt x="2" y="2"/>
                  <a:pt x="2" y="3"/>
                </a:cubicBezTo>
                <a:cubicBezTo>
                  <a:pt x="2" y="5"/>
                  <a:pt x="2" y="6"/>
                  <a:pt x="1" y="7"/>
                </a:cubicBezTo>
                <a:cubicBezTo>
                  <a:pt x="1" y="8"/>
                  <a:pt x="0" y="7"/>
                  <a:pt x="0" y="7"/>
                </a:cubicBezTo>
                <a:close/>
              </a:path>
            </a:pathLst>
          </a:custGeom>
          <a:solidFill>
            <a:srgbClr val="FFFFFF">
              <a:alpha val="100000"/>
            </a:srgbClr>
          </a:solidFill>
          <a:ln w="9525">
            <a:noFill/>
          </a:ln>
        </p:spPr>
        <p:txBody>
          <a:bodyPr/>
          <a:p>
            <a:endParaRPr lang="zh-CN" altLang="en-US"/>
          </a:p>
        </p:txBody>
      </p:sp>
      <p:sp>
        <p:nvSpPr>
          <p:cNvPr id="28818" name="Freeform 156"/>
          <p:cNvSpPr/>
          <p:nvPr/>
        </p:nvSpPr>
        <p:spPr>
          <a:xfrm>
            <a:off x="815975" y="6573838"/>
            <a:ext cx="1357313" cy="31750"/>
          </a:xfrm>
          <a:custGeom>
            <a:avLst/>
            <a:gdLst>
              <a:gd name="txL" fmla="*/ 0 w 176"/>
              <a:gd name="txT" fmla="*/ 0 h 4"/>
              <a:gd name="txR" fmla="*/ 176 w 176"/>
              <a:gd name="txB" fmla="*/ 4 h 4"/>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176" h="4">
                <a:moveTo>
                  <a:pt x="1" y="2"/>
                </a:moveTo>
                <a:cubicBezTo>
                  <a:pt x="59" y="3"/>
                  <a:pt x="118" y="4"/>
                  <a:pt x="176" y="2"/>
                </a:cubicBezTo>
                <a:cubicBezTo>
                  <a:pt x="176" y="2"/>
                  <a:pt x="176" y="2"/>
                  <a:pt x="176" y="2"/>
                </a:cubicBezTo>
                <a:cubicBezTo>
                  <a:pt x="118" y="0"/>
                  <a:pt x="59" y="1"/>
                  <a:pt x="1" y="2"/>
                </a:cubicBezTo>
                <a:cubicBezTo>
                  <a:pt x="0" y="2"/>
                  <a:pt x="0" y="2"/>
                  <a:pt x="1" y="2"/>
                </a:cubicBezTo>
                <a:close/>
              </a:path>
            </a:pathLst>
          </a:custGeom>
          <a:solidFill>
            <a:srgbClr val="FFFFFF">
              <a:alpha val="100000"/>
            </a:srgbClr>
          </a:solidFill>
          <a:ln w="9525">
            <a:noFill/>
          </a:ln>
        </p:spPr>
        <p:txBody>
          <a:bodyPr/>
          <a:p>
            <a:endParaRPr lang="zh-CN" altLang="en-US"/>
          </a:p>
        </p:txBody>
      </p:sp>
      <p:sp>
        <p:nvSpPr>
          <p:cNvPr id="28819" name="Freeform 185"/>
          <p:cNvSpPr/>
          <p:nvPr/>
        </p:nvSpPr>
        <p:spPr>
          <a:xfrm>
            <a:off x="869950" y="6667500"/>
            <a:ext cx="1195388" cy="14288"/>
          </a:xfrm>
          <a:custGeom>
            <a:avLst/>
            <a:gdLst>
              <a:gd name="txL" fmla="*/ 0 w 155"/>
              <a:gd name="txT" fmla="*/ 0 h 2"/>
              <a:gd name="txR" fmla="*/ 155 w 155"/>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55" h="2">
                <a:moveTo>
                  <a:pt x="1" y="2"/>
                </a:moveTo>
                <a:cubicBezTo>
                  <a:pt x="52" y="2"/>
                  <a:pt x="103" y="2"/>
                  <a:pt x="154" y="2"/>
                </a:cubicBezTo>
                <a:cubicBezTo>
                  <a:pt x="155" y="2"/>
                  <a:pt x="155" y="0"/>
                  <a:pt x="154" y="0"/>
                </a:cubicBezTo>
                <a:cubicBezTo>
                  <a:pt x="103" y="0"/>
                  <a:pt x="52"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28820" name="Freeform 518"/>
          <p:cNvSpPr/>
          <p:nvPr/>
        </p:nvSpPr>
        <p:spPr>
          <a:xfrm>
            <a:off x="368300" y="5895975"/>
            <a:ext cx="2058988" cy="777875"/>
          </a:xfrm>
          <a:custGeom>
            <a:avLst/>
            <a:gdLst>
              <a:gd name="txL" fmla="*/ 0 w 267"/>
              <a:gd name="txT" fmla="*/ 0 h 101"/>
              <a:gd name="txR" fmla="*/ 267 w 267"/>
              <a:gd name="txB" fmla="*/ 101 h 101"/>
            </a:gdLst>
            <a:ahLst/>
            <a:cxnLst>
              <a:cxn ang="0">
                <a:pos x="2147483647" y="0"/>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267" h="101">
                <a:moveTo>
                  <a:pt x="265" y="0"/>
                </a:moveTo>
                <a:cubicBezTo>
                  <a:pt x="187" y="10"/>
                  <a:pt x="109" y="26"/>
                  <a:pt x="32" y="39"/>
                </a:cubicBezTo>
                <a:cubicBezTo>
                  <a:pt x="31" y="39"/>
                  <a:pt x="31" y="39"/>
                  <a:pt x="31" y="40"/>
                </a:cubicBezTo>
                <a:cubicBezTo>
                  <a:pt x="30" y="45"/>
                  <a:pt x="27" y="93"/>
                  <a:pt x="23" y="94"/>
                </a:cubicBezTo>
                <a:cubicBezTo>
                  <a:pt x="25" y="93"/>
                  <a:pt x="4" y="46"/>
                  <a:pt x="2" y="43"/>
                </a:cubicBezTo>
                <a:cubicBezTo>
                  <a:pt x="1" y="42"/>
                  <a:pt x="0" y="42"/>
                  <a:pt x="0" y="43"/>
                </a:cubicBezTo>
                <a:cubicBezTo>
                  <a:pt x="9" y="62"/>
                  <a:pt x="17" y="81"/>
                  <a:pt x="23" y="100"/>
                </a:cubicBezTo>
                <a:cubicBezTo>
                  <a:pt x="23" y="101"/>
                  <a:pt x="25" y="101"/>
                  <a:pt x="25" y="100"/>
                </a:cubicBezTo>
                <a:cubicBezTo>
                  <a:pt x="27" y="88"/>
                  <a:pt x="28" y="76"/>
                  <a:pt x="30" y="63"/>
                </a:cubicBezTo>
                <a:cubicBezTo>
                  <a:pt x="31" y="59"/>
                  <a:pt x="30" y="51"/>
                  <a:pt x="32" y="47"/>
                </a:cubicBezTo>
                <a:cubicBezTo>
                  <a:pt x="37" y="38"/>
                  <a:pt x="45" y="39"/>
                  <a:pt x="53" y="38"/>
                </a:cubicBezTo>
                <a:cubicBezTo>
                  <a:pt x="77" y="34"/>
                  <a:pt x="101" y="30"/>
                  <a:pt x="125" y="26"/>
                </a:cubicBezTo>
                <a:cubicBezTo>
                  <a:pt x="172" y="19"/>
                  <a:pt x="219" y="13"/>
                  <a:pt x="266" y="3"/>
                </a:cubicBezTo>
                <a:cubicBezTo>
                  <a:pt x="267" y="3"/>
                  <a:pt x="267" y="0"/>
                  <a:pt x="265" y="0"/>
                </a:cubicBezTo>
                <a:close/>
              </a:path>
            </a:pathLst>
          </a:custGeom>
          <a:solidFill>
            <a:srgbClr val="FFFFFF">
              <a:alpha val="100000"/>
            </a:srgbClr>
          </a:solidFill>
          <a:ln w="9525">
            <a:noFill/>
          </a:ln>
        </p:spPr>
        <p:txBody>
          <a:bodyPr/>
          <a:p>
            <a:endParaRPr lang="zh-CN" altLang="en-US"/>
          </a:p>
        </p:txBody>
      </p:sp>
      <p:sp>
        <p:nvSpPr>
          <p:cNvPr id="28821" name="Freeform 519"/>
          <p:cNvSpPr/>
          <p:nvPr/>
        </p:nvSpPr>
        <p:spPr>
          <a:xfrm>
            <a:off x="769938" y="6219825"/>
            <a:ext cx="184150" cy="292100"/>
          </a:xfrm>
          <a:custGeom>
            <a:avLst/>
            <a:gdLst>
              <a:gd name="txL" fmla="*/ 0 w 24"/>
              <a:gd name="txT" fmla="*/ 0 h 38"/>
              <a:gd name="txR" fmla="*/ 24 w 24"/>
              <a:gd name="txB" fmla="*/ 38 h 3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4" h="38">
                <a:moveTo>
                  <a:pt x="11" y="14"/>
                </a:moveTo>
                <a:cubicBezTo>
                  <a:pt x="14" y="11"/>
                  <a:pt x="19" y="7"/>
                  <a:pt x="15" y="3"/>
                </a:cubicBezTo>
                <a:cubicBezTo>
                  <a:pt x="11" y="0"/>
                  <a:pt x="3" y="3"/>
                  <a:pt x="1" y="7"/>
                </a:cubicBezTo>
                <a:cubicBezTo>
                  <a:pt x="0" y="8"/>
                  <a:pt x="1" y="8"/>
                  <a:pt x="2" y="8"/>
                </a:cubicBezTo>
                <a:cubicBezTo>
                  <a:pt x="3" y="6"/>
                  <a:pt x="6" y="4"/>
                  <a:pt x="8" y="4"/>
                </a:cubicBezTo>
                <a:cubicBezTo>
                  <a:pt x="12" y="4"/>
                  <a:pt x="14" y="8"/>
                  <a:pt x="11" y="11"/>
                </a:cubicBezTo>
                <a:cubicBezTo>
                  <a:pt x="10" y="13"/>
                  <a:pt x="9" y="14"/>
                  <a:pt x="7" y="16"/>
                </a:cubicBezTo>
                <a:cubicBezTo>
                  <a:pt x="7" y="16"/>
                  <a:pt x="8" y="18"/>
                  <a:pt x="8" y="17"/>
                </a:cubicBezTo>
                <a:cubicBezTo>
                  <a:pt x="15" y="13"/>
                  <a:pt x="22" y="18"/>
                  <a:pt x="21" y="25"/>
                </a:cubicBezTo>
                <a:cubicBezTo>
                  <a:pt x="20" y="32"/>
                  <a:pt x="14" y="33"/>
                  <a:pt x="8" y="34"/>
                </a:cubicBezTo>
                <a:cubicBezTo>
                  <a:pt x="7" y="34"/>
                  <a:pt x="7" y="35"/>
                  <a:pt x="8" y="35"/>
                </a:cubicBezTo>
                <a:cubicBezTo>
                  <a:pt x="15" y="38"/>
                  <a:pt x="23" y="32"/>
                  <a:pt x="23" y="24"/>
                </a:cubicBezTo>
                <a:cubicBezTo>
                  <a:pt x="24" y="17"/>
                  <a:pt x="17" y="13"/>
                  <a:pt x="11" y="14"/>
                </a:cubicBezTo>
                <a:close/>
              </a:path>
            </a:pathLst>
          </a:custGeom>
          <a:solidFill>
            <a:srgbClr val="FFFFFF">
              <a:alpha val="100000"/>
            </a:srgbClr>
          </a:solidFill>
          <a:ln w="9525">
            <a:noFill/>
          </a:ln>
        </p:spPr>
        <p:txBody>
          <a:bodyPr/>
          <a:p>
            <a:endParaRPr lang="zh-CN" altLang="en-US"/>
          </a:p>
        </p:txBody>
      </p:sp>
      <p:sp>
        <p:nvSpPr>
          <p:cNvPr id="28822" name="Freeform 520"/>
          <p:cNvSpPr/>
          <p:nvPr/>
        </p:nvSpPr>
        <p:spPr>
          <a:xfrm>
            <a:off x="985838" y="6443663"/>
            <a:ext cx="53975" cy="161925"/>
          </a:xfrm>
          <a:custGeom>
            <a:avLst/>
            <a:gdLst>
              <a:gd name="txL" fmla="*/ 0 w 7"/>
              <a:gd name="txT" fmla="*/ 0 h 21"/>
              <a:gd name="txR" fmla="*/ 7 w 7"/>
              <a:gd name="txB" fmla="*/ 21 h 21"/>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7" h="21">
                <a:moveTo>
                  <a:pt x="2" y="3"/>
                </a:moveTo>
                <a:cubicBezTo>
                  <a:pt x="2" y="9"/>
                  <a:pt x="0" y="15"/>
                  <a:pt x="0" y="20"/>
                </a:cubicBezTo>
                <a:cubicBezTo>
                  <a:pt x="0" y="21"/>
                  <a:pt x="1" y="21"/>
                  <a:pt x="1" y="21"/>
                </a:cubicBezTo>
                <a:cubicBezTo>
                  <a:pt x="4" y="15"/>
                  <a:pt x="3" y="9"/>
                  <a:pt x="6" y="4"/>
                </a:cubicBezTo>
                <a:cubicBezTo>
                  <a:pt x="7" y="1"/>
                  <a:pt x="2" y="0"/>
                  <a:pt x="2" y="3"/>
                </a:cubicBezTo>
                <a:close/>
              </a:path>
            </a:pathLst>
          </a:custGeom>
          <a:solidFill>
            <a:srgbClr val="FFFFFF">
              <a:alpha val="100000"/>
            </a:srgbClr>
          </a:solidFill>
          <a:ln w="9525">
            <a:noFill/>
          </a:ln>
        </p:spPr>
        <p:txBody>
          <a:bodyPr/>
          <a:p>
            <a:endParaRPr lang="zh-CN" altLang="en-US"/>
          </a:p>
        </p:txBody>
      </p:sp>
      <p:sp>
        <p:nvSpPr>
          <p:cNvPr id="28823" name="Freeform 521"/>
          <p:cNvSpPr/>
          <p:nvPr/>
        </p:nvSpPr>
        <p:spPr>
          <a:xfrm>
            <a:off x="1077913" y="6211888"/>
            <a:ext cx="76200" cy="239712"/>
          </a:xfrm>
          <a:custGeom>
            <a:avLst/>
            <a:gdLst>
              <a:gd name="txL" fmla="*/ 0 w 10"/>
              <a:gd name="txT" fmla="*/ 0 h 31"/>
              <a:gd name="txR" fmla="*/ 10 w 10"/>
              <a:gd name="txB" fmla="*/ 31 h 31"/>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 h="31">
                <a:moveTo>
                  <a:pt x="5" y="1"/>
                </a:moveTo>
                <a:cubicBezTo>
                  <a:pt x="4" y="5"/>
                  <a:pt x="2" y="9"/>
                  <a:pt x="0" y="14"/>
                </a:cubicBezTo>
                <a:cubicBezTo>
                  <a:pt x="0" y="15"/>
                  <a:pt x="1" y="15"/>
                  <a:pt x="2" y="14"/>
                </a:cubicBezTo>
                <a:cubicBezTo>
                  <a:pt x="3" y="11"/>
                  <a:pt x="4" y="8"/>
                  <a:pt x="5" y="5"/>
                </a:cubicBezTo>
                <a:cubicBezTo>
                  <a:pt x="6" y="13"/>
                  <a:pt x="6" y="22"/>
                  <a:pt x="7" y="30"/>
                </a:cubicBezTo>
                <a:cubicBezTo>
                  <a:pt x="7" y="31"/>
                  <a:pt x="9" y="31"/>
                  <a:pt x="9" y="30"/>
                </a:cubicBezTo>
                <a:cubicBezTo>
                  <a:pt x="10" y="21"/>
                  <a:pt x="8" y="10"/>
                  <a:pt x="7" y="1"/>
                </a:cubicBezTo>
                <a:cubicBezTo>
                  <a:pt x="7" y="0"/>
                  <a:pt x="5" y="0"/>
                  <a:pt x="5" y="1"/>
                </a:cubicBezTo>
                <a:close/>
              </a:path>
            </a:pathLst>
          </a:custGeom>
          <a:solidFill>
            <a:srgbClr val="FFFFFF">
              <a:alpha val="100000"/>
            </a:srgbClr>
          </a:solidFill>
          <a:ln w="9525">
            <a:noFill/>
          </a:ln>
        </p:spPr>
        <p:txBody>
          <a:bodyPr/>
          <a:p>
            <a:endParaRPr lang="zh-CN" altLang="en-US"/>
          </a:p>
        </p:txBody>
      </p:sp>
      <p:sp>
        <p:nvSpPr>
          <p:cNvPr id="28824" name="Freeform 522"/>
          <p:cNvSpPr/>
          <p:nvPr/>
        </p:nvSpPr>
        <p:spPr>
          <a:xfrm>
            <a:off x="1154113" y="6196013"/>
            <a:ext cx="155575" cy="247650"/>
          </a:xfrm>
          <a:custGeom>
            <a:avLst/>
            <a:gdLst>
              <a:gd name="txL" fmla="*/ 0 w 20"/>
              <a:gd name="txT" fmla="*/ 0 h 32"/>
              <a:gd name="txR" fmla="*/ 20 w 20"/>
              <a:gd name="txB" fmla="*/ 32 h 3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0" h="32">
                <a:moveTo>
                  <a:pt x="18" y="8"/>
                </a:moveTo>
                <a:cubicBezTo>
                  <a:pt x="19" y="6"/>
                  <a:pt x="19" y="4"/>
                  <a:pt x="18" y="2"/>
                </a:cubicBezTo>
                <a:cubicBezTo>
                  <a:pt x="18" y="1"/>
                  <a:pt x="16" y="0"/>
                  <a:pt x="16" y="2"/>
                </a:cubicBezTo>
                <a:cubicBezTo>
                  <a:pt x="16" y="4"/>
                  <a:pt x="16" y="6"/>
                  <a:pt x="16" y="8"/>
                </a:cubicBezTo>
                <a:cubicBezTo>
                  <a:pt x="16" y="12"/>
                  <a:pt x="14" y="15"/>
                  <a:pt x="11" y="17"/>
                </a:cubicBezTo>
                <a:cubicBezTo>
                  <a:pt x="4" y="21"/>
                  <a:pt x="6" y="8"/>
                  <a:pt x="7" y="4"/>
                </a:cubicBezTo>
                <a:cubicBezTo>
                  <a:pt x="7" y="4"/>
                  <a:pt x="6" y="4"/>
                  <a:pt x="5" y="4"/>
                </a:cubicBezTo>
                <a:cubicBezTo>
                  <a:pt x="5" y="9"/>
                  <a:pt x="0" y="24"/>
                  <a:pt x="10" y="19"/>
                </a:cubicBezTo>
                <a:cubicBezTo>
                  <a:pt x="13" y="18"/>
                  <a:pt x="15" y="16"/>
                  <a:pt x="16" y="13"/>
                </a:cubicBezTo>
                <a:cubicBezTo>
                  <a:pt x="17" y="15"/>
                  <a:pt x="17" y="16"/>
                  <a:pt x="17" y="18"/>
                </a:cubicBezTo>
                <a:cubicBezTo>
                  <a:pt x="17" y="22"/>
                  <a:pt x="16" y="27"/>
                  <a:pt x="18" y="32"/>
                </a:cubicBezTo>
                <a:cubicBezTo>
                  <a:pt x="18" y="32"/>
                  <a:pt x="19" y="32"/>
                  <a:pt x="19" y="31"/>
                </a:cubicBezTo>
                <a:cubicBezTo>
                  <a:pt x="20" y="27"/>
                  <a:pt x="19" y="22"/>
                  <a:pt x="19" y="18"/>
                </a:cubicBezTo>
                <a:cubicBezTo>
                  <a:pt x="19" y="14"/>
                  <a:pt x="19" y="11"/>
                  <a:pt x="18" y="8"/>
                </a:cubicBezTo>
                <a:close/>
              </a:path>
            </a:pathLst>
          </a:custGeom>
          <a:solidFill>
            <a:srgbClr val="FFFFFF">
              <a:alpha val="100000"/>
            </a:srgbClr>
          </a:solidFill>
          <a:ln w="9525">
            <a:noFill/>
          </a:ln>
        </p:spPr>
        <p:txBody>
          <a:bodyPr/>
          <a:p>
            <a:endParaRPr lang="zh-CN" altLang="en-US"/>
          </a:p>
        </p:txBody>
      </p:sp>
      <p:sp>
        <p:nvSpPr>
          <p:cNvPr id="28825" name="Freeform 523"/>
          <p:cNvSpPr/>
          <p:nvPr/>
        </p:nvSpPr>
        <p:spPr>
          <a:xfrm>
            <a:off x="1377950" y="6188075"/>
            <a:ext cx="77788" cy="209550"/>
          </a:xfrm>
          <a:custGeom>
            <a:avLst/>
            <a:gdLst>
              <a:gd name="txL" fmla="*/ 0 w 10"/>
              <a:gd name="txT" fmla="*/ 0 h 27"/>
              <a:gd name="txR" fmla="*/ 10 w 10"/>
              <a:gd name="txB" fmla="*/ 27 h 27"/>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 h="27">
                <a:moveTo>
                  <a:pt x="5" y="1"/>
                </a:moveTo>
                <a:cubicBezTo>
                  <a:pt x="4" y="5"/>
                  <a:pt x="2" y="8"/>
                  <a:pt x="0" y="12"/>
                </a:cubicBezTo>
                <a:cubicBezTo>
                  <a:pt x="0" y="13"/>
                  <a:pt x="1" y="13"/>
                  <a:pt x="1" y="13"/>
                </a:cubicBezTo>
                <a:cubicBezTo>
                  <a:pt x="3" y="10"/>
                  <a:pt x="4" y="7"/>
                  <a:pt x="6" y="4"/>
                </a:cubicBezTo>
                <a:cubicBezTo>
                  <a:pt x="7" y="11"/>
                  <a:pt x="7" y="19"/>
                  <a:pt x="9" y="26"/>
                </a:cubicBezTo>
                <a:cubicBezTo>
                  <a:pt x="9" y="27"/>
                  <a:pt x="10" y="27"/>
                  <a:pt x="10" y="26"/>
                </a:cubicBezTo>
                <a:cubicBezTo>
                  <a:pt x="10" y="18"/>
                  <a:pt x="8" y="9"/>
                  <a:pt x="7" y="1"/>
                </a:cubicBezTo>
                <a:cubicBezTo>
                  <a:pt x="7" y="0"/>
                  <a:pt x="6" y="0"/>
                  <a:pt x="5" y="1"/>
                </a:cubicBezTo>
                <a:close/>
              </a:path>
            </a:pathLst>
          </a:custGeom>
          <a:solidFill>
            <a:srgbClr val="FFFFFF">
              <a:alpha val="100000"/>
            </a:srgbClr>
          </a:solidFill>
          <a:ln w="9525">
            <a:noFill/>
          </a:ln>
        </p:spPr>
        <p:txBody>
          <a:bodyPr/>
          <a:p>
            <a:endParaRPr lang="zh-CN" altLang="en-US"/>
          </a:p>
        </p:txBody>
      </p:sp>
      <p:sp>
        <p:nvSpPr>
          <p:cNvPr id="28826" name="Freeform 524"/>
          <p:cNvSpPr/>
          <p:nvPr/>
        </p:nvSpPr>
        <p:spPr>
          <a:xfrm>
            <a:off x="1485900" y="6157913"/>
            <a:ext cx="169863" cy="254000"/>
          </a:xfrm>
          <a:custGeom>
            <a:avLst/>
            <a:gdLst>
              <a:gd name="txL" fmla="*/ 0 w 22"/>
              <a:gd name="txT" fmla="*/ 0 h 33"/>
              <a:gd name="txR" fmla="*/ 22 w 22"/>
              <a:gd name="txB" fmla="*/ 33 h 33"/>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2" h="33">
                <a:moveTo>
                  <a:pt x="7" y="13"/>
                </a:moveTo>
                <a:cubicBezTo>
                  <a:pt x="6" y="11"/>
                  <a:pt x="4" y="8"/>
                  <a:pt x="4" y="6"/>
                </a:cubicBezTo>
                <a:cubicBezTo>
                  <a:pt x="3" y="2"/>
                  <a:pt x="9" y="2"/>
                  <a:pt x="12" y="1"/>
                </a:cubicBezTo>
                <a:cubicBezTo>
                  <a:pt x="13" y="1"/>
                  <a:pt x="12" y="0"/>
                  <a:pt x="11" y="0"/>
                </a:cubicBezTo>
                <a:cubicBezTo>
                  <a:pt x="8" y="1"/>
                  <a:pt x="4" y="2"/>
                  <a:pt x="1" y="3"/>
                </a:cubicBezTo>
                <a:cubicBezTo>
                  <a:pt x="0" y="3"/>
                  <a:pt x="0" y="4"/>
                  <a:pt x="1" y="4"/>
                </a:cubicBezTo>
                <a:cubicBezTo>
                  <a:pt x="3" y="7"/>
                  <a:pt x="4" y="11"/>
                  <a:pt x="5" y="15"/>
                </a:cubicBezTo>
                <a:cubicBezTo>
                  <a:pt x="6" y="16"/>
                  <a:pt x="7" y="16"/>
                  <a:pt x="7" y="15"/>
                </a:cubicBezTo>
                <a:cubicBezTo>
                  <a:pt x="11" y="11"/>
                  <a:pt x="14" y="12"/>
                  <a:pt x="16" y="19"/>
                </a:cubicBezTo>
                <a:cubicBezTo>
                  <a:pt x="16" y="22"/>
                  <a:pt x="15" y="24"/>
                  <a:pt x="13" y="26"/>
                </a:cubicBezTo>
                <a:cubicBezTo>
                  <a:pt x="13" y="27"/>
                  <a:pt x="9" y="32"/>
                  <a:pt x="7" y="30"/>
                </a:cubicBezTo>
                <a:cubicBezTo>
                  <a:pt x="7" y="29"/>
                  <a:pt x="7" y="29"/>
                  <a:pt x="7" y="30"/>
                </a:cubicBezTo>
                <a:cubicBezTo>
                  <a:pt x="7" y="32"/>
                  <a:pt x="7" y="32"/>
                  <a:pt x="8" y="33"/>
                </a:cubicBezTo>
                <a:cubicBezTo>
                  <a:pt x="8" y="33"/>
                  <a:pt x="9" y="33"/>
                  <a:pt x="10" y="33"/>
                </a:cubicBezTo>
                <a:cubicBezTo>
                  <a:pt x="15" y="29"/>
                  <a:pt x="22" y="22"/>
                  <a:pt x="18" y="15"/>
                </a:cubicBezTo>
                <a:cubicBezTo>
                  <a:pt x="15" y="11"/>
                  <a:pt x="10" y="10"/>
                  <a:pt x="7" y="13"/>
                </a:cubicBezTo>
                <a:close/>
              </a:path>
            </a:pathLst>
          </a:custGeom>
          <a:solidFill>
            <a:srgbClr val="FFFFFF">
              <a:alpha val="100000"/>
            </a:srgbClr>
          </a:solidFill>
          <a:ln w="9525">
            <a:noFill/>
          </a:ln>
        </p:spPr>
        <p:txBody>
          <a:bodyPr/>
          <a:p>
            <a:endParaRPr lang="zh-CN" altLang="en-US"/>
          </a:p>
        </p:txBody>
      </p:sp>
      <p:sp>
        <p:nvSpPr>
          <p:cNvPr id="28827" name="Freeform 525"/>
          <p:cNvSpPr/>
          <p:nvPr/>
        </p:nvSpPr>
        <p:spPr>
          <a:xfrm>
            <a:off x="1671638" y="6126163"/>
            <a:ext cx="146050" cy="209550"/>
          </a:xfrm>
          <a:custGeom>
            <a:avLst/>
            <a:gdLst>
              <a:gd name="txL" fmla="*/ 0 w 19"/>
              <a:gd name="txT" fmla="*/ 0 h 27"/>
              <a:gd name="txR" fmla="*/ 19 w 19"/>
              <a:gd name="txB" fmla="*/ 27 h 2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9" h="27">
                <a:moveTo>
                  <a:pt x="10" y="4"/>
                </a:moveTo>
                <a:cubicBezTo>
                  <a:pt x="10" y="6"/>
                  <a:pt x="9" y="8"/>
                  <a:pt x="7" y="10"/>
                </a:cubicBezTo>
                <a:cubicBezTo>
                  <a:pt x="6" y="11"/>
                  <a:pt x="3" y="12"/>
                  <a:pt x="2" y="9"/>
                </a:cubicBezTo>
                <a:cubicBezTo>
                  <a:pt x="2" y="5"/>
                  <a:pt x="7" y="2"/>
                  <a:pt x="11" y="2"/>
                </a:cubicBezTo>
                <a:cubicBezTo>
                  <a:pt x="11" y="2"/>
                  <a:pt x="11" y="1"/>
                  <a:pt x="11" y="1"/>
                </a:cubicBezTo>
                <a:cubicBezTo>
                  <a:pt x="4" y="0"/>
                  <a:pt x="0" y="6"/>
                  <a:pt x="1" y="12"/>
                </a:cubicBezTo>
                <a:cubicBezTo>
                  <a:pt x="1" y="12"/>
                  <a:pt x="1" y="12"/>
                  <a:pt x="2" y="13"/>
                </a:cubicBezTo>
                <a:cubicBezTo>
                  <a:pt x="6" y="13"/>
                  <a:pt x="9" y="11"/>
                  <a:pt x="11" y="8"/>
                </a:cubicBezTo>
                <a:cubicBezTo>
                  <a:pt x="12" y="14"/>
                  <a:pt x="14" y="20"/>
                  <a:pt x="17" y="26"/>
                </a:cubicBezTo>
                <a:cubicBezTo>
                  <a:pt x="18" y="27"/>
                  <a:pt x="19" y="26"/>
                  <a:pt x="19" y="25"/>
                </a:cubicBezTo>
                <a:cubicBezTo>
                  <a:pt x="16" y="18"/>
                  <a:pt x="14" y="11"/>
                  <a:pt x="12" y="4"/>
                </a:cubicBezTo>
                <a:cubicBezTo>
                  <a:pt x="12" y="3"/>
                  <a:pt x="10" y="3"/>
                  <a:pt x="10" y="4"/>
                </a:cubicBezTo>
                <a:close/>
              </a:path>
            </a:pathLst>
          </a:custGeom>
          <a:solidFill>
            <a:srgbClr val="FFFFFF">
              <a:alpha val="100000"/>
            </a:srgbClr>
          </a:solidFill>
          <a:ln w="9525">
            <a:noFill/>
          </a:ln>
        </p:spPr>
        <p:txBody>
          <a:bodyPr/>
          <a:p>
            <a:endParaRPr lang="zh-CN" altLang="en-US"/>
          </a:p>
        </p:txBody>
      </p:sp>
      <p:sp>
        <p:nvSpPr>
          <p:cNvPr id="28828" name="Freeform 526"/>
          <p:cNvSpPr/>
          <p:nvPr/>
        </p:nvSpPr>
        <p:spPr>
          <a:xfrm>
            <a:off x="1825625" y="6103938"/>
            <a:ext cx="153988" cy="239712"/>
          </a:xfrm>
          <a:custGeom>
            <a:avLst/>
            <a:gdLst>
              <a:gd name="txL" fmla="*/ 0 w 20"/>
              <a:gd name="txT" fmla="*/ 0 h 31"/>
              <a:gd name="txR" fmla="*/ 20 w 20"/>
              <a:gd name="txB" fmla="*/ 31 h 3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0" h="31">
                <a:moveTo>
                  <a:pt x="19" y="26"/>
                </a:moveTo>
                <a:cubicBezTo>
                  <a:pt x="14" y="26"/>
                  <a:pt x="10" y="26"/>
                  <a:pt x="9" y="20"/>
                </a:cubicBezTo>
                <a:cubicBezTo>
                  <a:pt x="9" y="16"/>
                  <a:pt x="11" y="12"/>
                  <a:pt x="10" y="8"/>
                </a:cubicBezTo>
                <a:cubicBezTo>
                  <a:pt x="9" y="3"/>
                  <a:pt x="5" y="0"/>
                  <a:pt x="1" y="3"/>
                </a:cubicBezTo>
                <a:cubicBezTo>
                  <a:pt x="0" y="4"/>
                  <a:pt x="1" y="5"/>
                  <a:pt x="2" y="4"/>
                </a:cubicBezTo>
                <a:cubicBezTo>
                  <a:pt x="4" y="2"/>
                  <a:pt x="7" y="5"/>
                  <a:pt x="8" y="7"/>
                </a:cubicBezTo>
                <a:cubicBezTo>
                  <a:pt x="9" y="8"/>
                  <a:pt x="8" y="10"/>
                  <a:pt x="8" y="11"/>
                </a:cubicBezTo>
                <a:cubicBezTo>
                  <a:pt x="8" y="14"/>
                  <a:pt x="7" y="16"/>
                  <a:pt x="7" y="18"/>
                </a:cubicBezTo>
                <a:cubicBezTo>
                  <a:pt x="6" y="21"/>
                  <a:pt x="7" y="24"/>
                  <a:pt x="8" y="26"/>
                </a:cubicBezTo>
                <a:cubicBezTo>
                  <a:pt x="11" y="29"/>
                  <a:pt x="17" y="31"/>
                  <a:pt x="20" y="27"/>
                </a:cubicBezTo>
                <a:cubicBezTo>
                  <a:pt x="20" y="26"/>
                  <a:pt x="20" y="26"/>
                  <a:pt x="19" y="26"/>
                </a:cubicBezTo>
                <a:close/>
              </a:path>
            </a:pathLst>
          </a:custGeom>
          <a:solidFill>
            <a:srgbClr val="FFFFFF">
              <a:alpha val="100000"/>
            </a:srgbClr>
          </a:solidFill>
          <a:ln w="9525">
            <a:noFill/>
          </a:ln>
        </p:spPr>
        <p:txBody>
          <a:bodyPr/>
          <a:p>
            <a:endParaRPr lang="zh-CN" altLang="en-US"/>
          </a:p>
        </p:txBody>
      </p:sp>
      <p:sp>
        <p:nvSpPr>
          <p:cNvPr id="28829" name="Freeform 527"/>
          <p:cNvSpPr>
            <a:spLocks noEditPoints="1"/>
          </p:cNvSpPr>
          <p:nvPr/>
        </p:nvSpPr>
        <p:spPr>
          <a:xfrm>
            <a:off x="1979613" y="6049963"/>
            <a:ext cx="139700" cy="223837"/>
          </a:xfrm>
          <a:custGeom>
            <a:avLst/>
            <a:gdLst>
              <a:gd name="txL" fmla="*/ 0 w 18"/>
              <a:gd name="txT" fmla="*/ 0 h 29"/>
              <a:gd name="txR" fmla="*/ 18 w 18"/>
              <a:gd name="txB" fmla="*/ 29 h 29"/>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 h="29">
                <a:moveTo>
                  <a:pt x="6" y="21"/>
                </a:moveTo>
                <a:cubicBezTo>
                  <a:pt x="6" y="21"/>
                  <a:pt x="6" y="20"/>
                  <a:pt x="5" y="20"/>
                </a:cubicBezTo>
                <a:cubicBezTo>
                  <a:pt x="4" y="18"/>
                  <a:pt x="4" y="16"/>
                  <a:pt x="4" y="14"/>
                </a:cubicBezTo>
                <a:cubicBezTo>
                  <a:pt x="4" y="9"/>
                  <a:pt x="5" y="5"/>
                  <a:pt x="8" y="1"/>
                </a:cubicBezTo>
                <a:cubicBezTo>
                  <a:pt x="8" y="1"/>
                  <a:pt x="7" y="0"/>
                  <a:pt x="7" y="0"/>
                </a:cubicBezTo>
                <a:cubicBezTo>
                  <a:pt x="2" y="5"/>
                  <a:pt x="0" y="11"/>
                  <a:pt x="2" y="17"/>
                </a:cubicBezTo>
                <a:cubicBezTo>
                  <a:pt x="3" y="22"/>
                  <a:pt x="7" y="29"/>
                  <a:pt x="13" y="28"/>
                </a:cubicBezTo>
                <a:cubicBezTo>
                  <a:pt x="16" y="27"/>
                  <a:pt x="18" y="21"/>
                  <a:pt x="16" y="19"/>
                </a:cubicBezTo>
                <a:cubicBezTo>
                  <a:pt x="13" y="15"/>
                  <a:pt x="7" y="17"/>
                  <a:pt x="6" y="21"/>
                </a:cubicBezTo>
                <a:close/>
                <a:moveTo>
                  <a:pt x="7" y="22"/>
                </a:moveTo>
                <a:cubicBezTo>
                  <a:pt x="7" y="22"/>
                  <a:pt x="8" y="22"/>
                  <a:pt x="8" y="22"/>
                </a:cubicBezTo>
                <a:cubicBezTo>
                  <a:pt x="9" y="19"/>
                  <a:pt x="11" y="20"/>
                  <a:pt x="13" y="24"/>
                </a:cubicBezTo>
                <a:cubicBezTo>
                  <a:pt x="11" y="24"/>
                  <a:pt x="9" y="24"/>
                  <a:pt x="7" y="22"/>
                </a:cubicBezTo>
                <a:close/>
              </a:path>
            </a:pathLst>
          </a:custGeom>
          <a:solidFill>
            <a:srgbClr val="FFFFFF">
              <a:alpha val="100000"/>
            </a:srgbClr>
          </a:solidFill>
          <a:ln w="9525">
            <a:noFill/>
          </a:ln>
        </p:spPr>
        <p:txBody>
          <a:bodyPr/>
          <a:p>
            <a:endParaRPr lang="zh-CN" altLang="en-US"/>
          </a:p>
        </p:txBody>
      </p:sp>
      <p:sp>
        <p:nvSpPr>
          <p:cNvPr id="28830" name="Freeform 528"/>
          <p:cNvSpPr/>
          <p:nvPr/>
        </p:nvSpPr>
        <p:spPr>
          <a:xfrm>
            <a:off x="2127250" y="6011863"/>
            <a:ext cx="230188" cy="246062"/>
          </a:xfrm>
          <a:custGeom>
            <a:avLst/>
            <a:gdLst>
              <a:gd name="txL" fmla="*/ 0 w 30"/>
              <a:gd name="txT" fmla="*/ 0 h 32"/>
              <a:gd name="txR" fmla="*/ 30 w 30"/>
              <a:gd name="txB" fmla="*/ 32 h 32"/>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0" h="32">
                <a:moveTo>
                  <a:pt x="16" y="11"/>
                </a:moveTo>
                <a:cubicBezTo>
                  <a:pt x="14" y="11"/>
                  <a:pt x="7" y="15"/>
                  <a:pt x="6" y="13"/>
                </a:cubicBezTo>
                <a:cubicBezTo>
                  <a:pt x="6" y="13"/>
                  <a:pt x="3" y="7"/>
                  <a:pt x="3" y="6"/>
                </a:cubicBezTo>
                <a:cubicBezTo>
                  <a:pt x="3" y="2"/>
                  <a:pt x="14" y="1"/>
                  <a:pt x="17" y="1"/>
                </a:cubicBezTo>
                <a:cubicBezTo>
                  <a:pt x="18" y="1"/>
                  <a:pt x="17" y="0"/>
                  <a:pt x="17" y="0"/>
                </a:cubicBezTo>
                <a:cubicBezTo>
                  <a:pt x="11" y="0"/>
                  <a:pt x="6" y="2"/>
                  <a:pt x="1" y="4"/>
                </a:cubicBezTo>
                <a:cubicBezTo>
                  <a:pt x="0" y="5"/>
                  <a:pt x="0" y="5"/>
                  <a:pt x="0" y="6"/>
                </a:cubicBezTo>
                <a:cubicBezTo>
                  <a:pt x="3" y="9"/>
                  <a:pt x="4" y="11"/>
                  <a:pt x="4" y="15"/>
                </a:cubicBezTo>
                <a:cubicBezTo>
                  <a:pt x="4" y="16"/>
                  <a:pt x="5" y="16"/>
                  <a:pt x="5" y="16"/>
                </a:cubicBezTo>
                <a:cubicBezTo>
                  <a:pt x="11" y="15"/>
                  <a:pt x="20" y="9"/>
                  <a:pt x="21" y="18"/>
                </a:cubicBezTo>
                <a:cubicBezTo>
                  <a:pt x="23" y="26"/>
                  <a:pt x="14" y="28"/>
                  <a:pt x="9" y="30"/>
                </a:cubicBezTo>
                <a:cubicBezTo>
                  <a:pt x="8" y="30"/>
                  <a:pt x="8" y="31"/>
                  <a:pt x="9" y="31"/>
                </a:cubicBezTo>
                <a:cubicBezTo>
                  <a:pt x="18" y="32"/>
                  <a:pt x="30" y="20"/>
                  <a:pt x="21" y="13"/>
                </a:cubicBezTo>
                <a:cubicBezTo>
                  <a:pt x="19" y="12"/>
                  <a:pt x="18" y="11"/>
                  <a:pt x="16" y="11"/>
                </a:cubicBezTo>
                <a:close/>
              </a:path>
            </a:pathLst>
          </a:custGeom>
          <a:solidFill>
            <a:srgbClr val="FFFFFF">
              <a:alpha val="100000"/>
            </a:srgbClr>
          </a:solidFill>
          <a:ln w="9525">
            <a:noFill/>
          </a:ln>
        </p:spPr>
        <p:txBody>
          <a:bodyPr/>
          <a:p>
            <a:endParaRPr lang="zh-CN" altLang="en-US"/>
          </a:p>
        </p:txBody>
      </p:sp>
      <p:sp>
        <p:nvSpPr>
          <p:cNvPr id="28831" name="Freeform 407"/>
          <p:cNvSpPr/>
          <p:nvPr/>
        </p:nvSpPr>
        <p:spPr>
          <a:xfrm>
            <a:off x="11303000" y="2184400"/>
            <a:ext cx="61913" cy="61913"/>
          </a:xfrm>
          <a:custGeom>
            <a:avLst/>
            <a:gdLst>
              <a:gd name="txL" fmla="*/ 0 w 8"/>
              <a:gd name="txT" fmla="*/ 0 h 8"/>
              <a:gd name="txR" fmla="*/ 8 w 8"/>
              <a:gd name="txB" fmla="*/ 8 h 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 h="8">
                <a:moveTo>
                  <a:pt x="7" y="8"/>
                </a:moveTo>
                <a:cubicBezTo>
                  <a:pt x="6" y="7"/>
                  <a:pt x="5" y="5"/>
                  <a:pt x="3" y="4"/>
                </a:cubicBezTo>
                <a:cubicBezTo>
                  <a:pt x="3" y="4"/>
                  <a:pt x="0" y="3"/>
                  <a:pt x="1" y="1"/>
                </a:cubicBezTo>
                <a:cubicBezTo>
                  <a:pt x="2" y="0"/>
                  <a:pt x="5" y="3"/>
                  <a:pt x="6" y="3"/>
                </a:cubicBezTo>
                <a:cubicBezTo>
                  <a:pt x="7" y="5"/>
                  <a:pt x="8" y="6"/>
                  <a:pt x="8" y="8"/>
                </a:cubicBezTo>
                <a:cubicBezTo>
                  <a:pt x="8" y="8"/>
                  <a:pt x="8" y="8"/>
                  <a:pt x="7" y="8"/>
                </a:cubicBezTo>
                <a:close/>
              </a:path>
            </a:pathLst>
          </a:custGeom>
          <a:solidFill>
            <a:srgbClr val="FFFFFF">
              <a:alpha val="100000"/>
            </a:srgbClr>
          </a:solidFill>
          <a:ln w="9525">
            <a:noFill/>
          </a:ln>
        </p:spPr>
        <p:txBody>
          <a:bodyPr/>
          <a:p>
            <a:endParaRPr lang="zh-CN" altLang="en-US"/>
          </a:p>
        </p:txBody>
      </p:sp>
      <p:sp>
        <p:nvSpPr>
          <p:cNvPr id="28832" name="Freeform 408"/>
          <p:cNvSpPr/>
          <p:nvPr/>
        </p:nvSpPr>
        <p:spPr>
          <a:xfrm>
            <a:off x="11217275" y="2184400"/>
            <a:ext cx="61913" cy="46038"/>
          </a:xfrm>
          <a:custGeom>
            <a:avLst/>
            <a:gdLst>
              <a:gd name="txL" fmla="*/ 0 w 8"/>
              <a:gd name="txT" fmla="*/ 0 h 6"/>
              <a:gd name="txR" fmla="*/ 8 w 8"/>
              <a:gd name="txB" fmla="*/ 6 h 6"/>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Lst>
            <a:rect l="txL" t="txT" r="txR" b="txB"/>
            <a:pathLst>
              <a:path w="8" h="6">
                <a:moveTo>
                  <a:pt x="8" y="2"/>
                </a:moveTo>
                <a:cubicBezTo>
                  <a:pt x="6" y="2"/>
                  <a:pt x="5" y="3"/>
                  <a:pt x="4" y="3"/>
                </a:cubicBezTo>
                <a:cubicBezTo>
                  <a:pt x="3" y="4"/>
                  <a:pt x="3" y="5"/>
                  <a:pt x="2" y="6"/>
                </a:cubicBezTo>
                <a:cubicBezTo>
                  <a:pt x="1" y="6"/>
                  <a:pt x="0" y="6"/>
                  <a:pt x="0" y="5"/>
                </a:cubicBezTo>
                <a:cubicBezTo>
                  <a:pt x="0" y="4"/>
                  <a:pt x="2" y="2"/>
                  <a:pt x="3" y="1"/>
                </a:cubicBezTo>
                <a:cubicBezTo>
                  <a:pt x="4" y="1"/>
                  <a:pt x="6" y="0"/>
                  <a:pt x="7" y="1"/>
                </a:cubicBezTo>
                <a:cubicBezTo>
                  <a:pt x="8" y="1"/>
                  <a:pt x="8" y="1"/>
                  <a:pt x="8" y="2"/>
                </a:cubicBezTo>
                <a:close/>
              </a:path>
            </a:pathLst>
          </a:custGeom>
          <a:solidFill>
            <a:srgbClr val="FFFFFF">
              <a:alpha val="100000"/>
            </a:srgbClr>
          </a:solidFill>
          <a:ln w="9525">
            <a:noFill/>
          </a:ln>
        </p:spPr>
        <p:txBody>
          <a:bodyPr/>
          <a:p>
            <a:endParaRPr lang="zh-CN" altLang="en-US"/>
          </a:p>
        </p:txBody>
      </p:sp>
      <p:sp>
        <p:nvSpPr>
          <p:cNvPr id="28833" name="Freeform 409"/>
          <p:cNvSpPr/>
          <p:nvPr/>
        </p:nvSpPr>
        <p:spPr>
          <a:xfrm>
            <a:off x="11187113" y="2230438"/>
            <a:ext cx="46037" cy="30162"/>
          </a:xfrm>
          <a:custGeom>
            <a:avLst/>
            <a:gdLst>
              <a:gd name="txL" fmla="*/ 0 w 6"/>
              <a:gd name="txT" fmla="*/ 0 h 4"/>
              <a:gd name="txR" fmla="*/ 6 w 6"/>
              <a:gd name="txB" fmla="*/ 4 h 4"/>
            </a:gdLst>
            <a:ahLst/>
            <a:cxnLst>
              <a:cxn ang="0">
                <a:pos x="2147483647" y="0"/>
              </a:cxn>
              <a:cxn ang="0">
                <a:pos x="2147483647" y="2147483647"/>
              </a:cxn>
              <a:cxn ang="0">
                <a:pos x="2147483647" y="0"/>
              </a:cxn>
            </a:cxnLst>
            <a:rect l="txL" t="txT" r="txR" b="txB"/>
            <a:pathLst>
              <a:path w="6" h="4">
                <a:moveTo>
                  <a:pt x="3" y="0"/>
                </a:moveTo>
                <a:cubicBezTo>
                  <a:pt x="6" y="0"/>
                  <a:pt x="6" y="4"/>
                  <a:pt x="3" y="4"/>
                </a:cubicBezTo>
                <a:cubicBezTo>
                  <a:pt x="0" y="4"/>
                  <a:pt x="0" y="0"/>
                  <a:pt x="3" y="0"/>
                </a:cubicBezTo>
                <a:close/>
              </a:path>
            </a:pathLst>
          </a:custGeom>
          <a:solidFill>
            <a:srgbClr val="FFFFFF">
              <a:alpha val="100000"/>
            </a:srgbClr>
          </a:solidFill>
          <a:ln w="9525">
            <a:noFill/>
          </a:ln>
        </p:spPr>
        <p:txBody>
          <a:bodyPr/>
          <a:p>
            <a:endParaRPr lang="zh-CN" altLang="en-US"/>
          </a:p>
        </p:txBody>
      </p:sp>
      <p:sp>
        <p:nvSpPr>
          <p:cNvPr id="28834" name="Freeform 417"/>
          <p:cNvSpPr>
            <a:spLocks noEditPoints="1"/>
          </p:cNvSpPr>
          <p:nvPr/>
        </p:nvSpPr>
        <p:spPr>
          <a:xfrm>
            <a:off x="8812213" y="6094413"/>
            <a:ext cx="1255712" cy="1235075"/>
          </a:xfrm>
          <a:custGeom>
            <a:avLst/>
            <a:gdLst>
              <a:gd name="txL" fmla="*/ 0 w 163"/>
              <a:gd name="txT" fmla="*/ 0 h 160"/>
              <a:gd name="txR" fmla="*/ 163 w 163"/>
              <a:gd name="txB" fmla="*/ 160 h 16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63" h="160">
                <a:moveTo>
                  <a:pt x="36" y="35"/>
                </a:moveTo>
                <a:cubicBezTo>
                  <a:pt x="0" y="69"/>
                  <a:pt x="6" y="126"/>
                  <a:pt x="40" y="159"/>
                </a:cubicBezTo>
                <a:cubicBezTo>
                  <a:pt x="41" y="160"/>
                  <a:pt x="43" y="160"/>
                  <a:pt x="43" y="159"/>
                </a:cubicBezTo>
                <a:cubicBezTo>
                  <a:pt x="44" y="159"/>
                  <a:pt x="44" y="159"/>
                  <a:pt x="44" y="158"/>
                </a:cubicBezTo>
                <a:cubicBezTo>
                  <a:pt x="54" y="147"/>
                  <a:pt x="65" y="138"/>
                  <a:pt x="75" y="128"/>
                </a:cubicBezTo>
                <a:cubicBezTo>
                  <a:pt x="75" y="128"/>
                  <a:pt x="76" y="127"/>
                  <a:pt x="76" y="126"/>
                </a:cubicBezTo>
                <a:cubicBezTo>
                  <a:pt x="76" y="126"/>
                  <a:pt x="76" y="125"/>
                  <a:pt x="75" y="125"/>
                </a:cubicBezTo>
                <a:cubicBezTo>
                  <a:pt x="74" y="124"/>
                  <a:pt x="73" y="124"/>
                  <a:pt x="73" y="123"/>
                </a:cubicBezTo>
                <a:cubicBezTo>
                  <a:pt x="72" y="123"/>
                  <a:pt x="71" y="122"/>
                  <a:pt x="71" y="121"/>
                </a:cubicBezTo>
                <a:cubicBezTo>
                  <a:pt x="70" y="120"/>
                  <a:pt x="68" y="119"/>
                  <a:pt x="67" y="118"/>
                </a:cubicBezTo>
                <a:cubicBezTo>
                  <a:pt x="78" y="110"/>
                  <a:pt x="88" y="99"/>
                  <a:pt x="97" y="90"/>
                </a:cubicBezTo>
                <a:cubicBezTo>
                  <a:pt x="107" y="80"/>
                  <a:pt x="118" y="71"/>
                  <a:pt x="127" y="60"/>
                </a:cubicBezTo>
                <a:cubicBezTo>
                  <a:pt x="129" y="63"/>
                  <a:pt x="132" y="65"/>
                  <a:pt x="134" y="68"/>
                </a:cubicBezTo>
                <a:cubicBezTo>
                  <a:pt x="134" y="68"/>
                  <a:pt x="135" y="68"/>
                  <a:pt x="135" y="68"/>
                </a:cubicBezTo>
                <a:cubicBezTo>
                  <a:pt x="135" y="69"/>
                  <a:pt x="136" y="69"/>
                  <a:pt x="137" y="68"/>
                </a:cubicBezTo>
                <a:cubicBezTo>
                  <a:pt x="144" y="58"/>
                  <a:pt x="156" y="51"/>
                  <a:pt x="162" y="41"/>
                </a:cubicBezTo>
                <a:cubicBezTo>
                  <a:pt x="163" y="41"/>
                  <a:pt x="163" y="40"/>
                  <a:pt x="163" y="39"/>
                </a:cubicBezTo>
                <a:cubicBezTo>
                  <a:pt x="129" y="5"/>
                  <a:pt x="71" y="0"/>
                  <a:pt x="36" y="35"/>
                </a:cubicBezTo>
                <a:close/>
                <a:moveTo>
                  <a:pt x="135" y="66"/>
                </a:moveTo>
                <a:cubicBezTo>
                  <a:pt x="134" y="66"/>
                  <a:pt x="134" y="66"/>
                  <a:pt x="134" y="66"/>
                </a:cubicBezTo>
                <a:cubicBezTo>
                  <a:pt x="132" y="64"/>
                  <a:pt x="129" y="62"/>
                  <a:pt x="127" y="59"/>
                </a:cubicBezTo>
                <a:cubicBezTo>
                  <a:pt x="127" y="59"/>
                  <a:pt x="127" y="59"/>
                  <a:pt x="126" y="59"/>
                </a:cubicBezTo>
                <a:cubicBezTo>
                  <a:pt x="115" y="69"/>
                  <a:pt x="105" y="79"/>
                  <a:pt x="94" y="89"/>
                </a:cubicBezTo>
                <a:cubicBezTo>
                  <a:pt x="85" y="99"/>
                  <a:pt x="75" y="108"/>
                  <a:pt x="67" y="118"/>
                </a:cubicBezTo>
                <a:cubicBezTo>
                  <a:pt x="67" y="118"/>
                  <a:pt x="66" y="118"/>
                  <a:pt x="66" y="118"/>
                </a:cubicBezTo>
                <a:cubicBezTo>
                  <a:pt x="66" y="117"/>
                  <a:pt x="66" y="118"/>
                  <a:pt x="66" y="118"/>
                </a:cubicBezTo>
                <a:cubicBezTo>
                  <a:pt x="67" y="120"/>
                  <a:pt x="68" y="121"/>
                  <a:pt x="70" y="123"/>
                </a:cubicBezTo>
                <a:cubicBezTo>
                  <a:pt x="71" y="124"/>
                  <a:pt x="72" y="125"/>
                  <a:pt x="73" y="127"/>
                </a:cubicBezTo>
                <a:cubicBezTo>
                  <a:pt x="63" y="137"/>
                  <a:pt x="53" y="147"/>
                  <a:pt x="42" y="156"/>
                </a:cubicBezTo>
                <a:cubicBezTo>
                  <a:pt x="42" y="156"/>
                  <a:pt x="42" y="156"/>
                  <a:pt x="42" y="156"/>
                </a:cubicBezTo>
                <a:cubicBezTo>
                  <a:pt x="36" y="150"/>
                  <a:pt x="30" y="143"/>
                  <a:pt x="26" y="135"/>
                </a:cubicBezTo>
                <a:cubicBezTo>
                  <a:pt x="27" y="135"/>
                  <a:pt x="27" y="134"/>
                  <a:pt x="28" y="134"/>
                </a:cubicBezTo>
                <a:cubicBezTo>
                  <a:pt x="28" y="133"/>
                  <a:pt x="27" y="133"/>
                  <a:pt x="27" y="133"/>
                </a:cubicBezTo>
                <a:cubicBezTo>
                  <a:pt x="27" y="134"/>
                  <a:pt x="26" y="134"/>
                  <a:pt x="26" y="135"/>
                </a:cubicBezTo>
                <a:cubicBezTo>
                  <a:pt x="24" y="132"/>
                  <a:pt x="23" y="129"/>
                  <a:pt x="22" y="126"/>
                </a:cubicBezTo>
                <a:cubicBezTo>
                  <a:pt x="22" y="126"/>
                  <a:pt x="22" y="126"/>
                  <a:pt x="22" y="126"/>
                </a:cubicBezTo>
                <a:cubicBezTo>
                  <a:pt x="23" y="126"/>
                  <a:pt x="24" y="125"/>
                  <a:pt x="25" y="124"/>
                </a:cubicBezTo>
                <a:cubicBezTo>
                  <a:pt x="25" y="124"/>
                  <a:pt x="25" y="124"/>
                  <a:pt x="25" y="124"/>
                </a:cubicBezTo>
                <a:cubicBezTo>
                  <a:pt x="24" y="124"/>
                  <a:pt x="23" y="125"/>
                  <a:pt x="22" y="126"/>
                </a:cubicBezTo>
                <a:cubicBezTo>
                  <a:pt x="22" y="126"/>
                  <a:pt x="22" y="126"/>
                  <a:pt x="22" y="126"/>
                </a:cubicBezTo>
                <a:cubicBezTo>
                  <a:pt x="20" y="122"/>
                  <a:pt x="19" y="118"/>
                  <a:pt x="18" y="113"/>
                </a:cubicBezTo>
                <a:cubicBezTo>
                  <a:pt x="19" y="113"/>
                  <a:pt x="22" y="112"/>
                  <a:pt x="23" y="112"/>
                </a:cubicBezTo>
                <a:cubicBezTo>
                  <a:pt x="24" y="112"/>
                  <a:pt x="24" y="111"/>
                  <a:pt x="23" y="111"/>
                </a:cubicBezTo>
                <a:cubicBezTo>
                  <a:pt x="21" y="111"/>
                  <a:pt x="19" y="111"/>
                  <a:pt x="17" y="112"/>
                </a:cubicBezTo>
                <a:cubicBezTo>
                  <a:pt x="16" y="105"/>
                  <a:pt x="15" y="97"/>
                  <a:pt x="15" y="89"/>
                </a:cubicBezTo>
                <a:cubicBezTo>
                  <a:pt x="15" y="89"/>
                  <a:pt x="15" y="89"/>
                  <a:pt x="15" y="89"/>
                </a:cubicBezTo>
                <a:cubicBezTo>
                  <a:pt x="16" y="90"/>
                  <a:pt x="18" y="90"/>
                  <a:pt x="19" y="90"/>
                </a:cubicBezTo>
                <a:cubicBezTo>
                  <a:pt x="19" y="90"/>
                  <a:pt x="19" y="89"/>
                  <a:pt x="19" y="89"/>
                </a:cubicBezTo>
                <a:cubicBezTo>
                  <a:pt x="18" y="89"/>
                  <a:pt x="17" y="89"/>
                  <a:pt x="15" y="89"/>
                </a:cubicBezTo>
                <a:cubicBezTo>
                  <a:pt x="15" y="89"/>
                  <a:pt x="15" y="89"/>
                  <a:pt x="15" y="89"/>
                </a:cubicBezTo>
                <a:cubicBezTo>
                  <a:pt x="15" y="85"/>
                  <a:pt x="16" y="82"/>
                  <a:pt x="16" y="79"/>
                </a:cubicBezTo>
                <a:cubicBezTo>
                  <a:pt x="16" y="79"/>
                  <a:pt x="16" y="79"/>
                  <a:pt x="16" y="79"/>
                </a:cubicBezTo>
                <a:cubicBezTo>
                  <a:pt x="18" y="79"/>
                  <a:pt x="20" y="79"/>
                  <a:pt x="22" y="80"/>
                </a:cubicBezTo>
                <a:cubicBezTo>
                  <a:pt x="22" y="80"/>
                  <a:pt x="22" y="79"/>
                  <a:pt x="22" y="79"/>
                </a:cubicBezTo>
                <a:cubicBezTo>
                  <a:pt x="20" y="78"/>
                  <a:pt x="18" y="77"/>
                  <a:pt x="16" y="78"/>
                </a:cubicBezTo>
                <a:cubicBezTo>
                  <a:pt x="17" y="73"/>
                  <a:pt x="19" y="69"/>
                  <a:pt x="20" y="64"/>
                </a:cubicBezTo>
                <a:cubicBezTo>
                  <a:pt x="20" y="64"/>
                  <a:pt x="20" y="64"/>
                  <a:pt x="20" y="64"/>
                </a:cubicBezTo>
                <a:cubicBezTo>
                  <a:pt x="21" y="65"/>
                  <a:pt x="22" y="65"/>
                  <a:pt x="22" y="65"/>
                </a:cubicBezTo>
                <a:cubicBezTo>
                  <a:pt x="23" y="65"/>
                  <a:pt x="23" y="65"/>
                  <a:pt x="23" y="65"/>
                </a:cubicBezTo>
                <a:cubicBezTo>
                  <a:pt x="22" y="64"/>
                  <a:pt x="21" y="64"/>
                  <a:pt x="20" y="64"/>
                </a:cubicBezTo>
                <a:cubicBezTo>
                  <a:pt x="20" y="64"/>
                  <a:pt x="20" y="64"/>
                  <a:pt x="20" y="64"/>
                </a:cubicBezTo>
                <a:cubicBezTo>
                  <a:pt x="24" y="54"/>
                  <a:pt x="30" y="45"/>
                  <a:pt x="38" y="37"/>
                </a:cubicBezTo>
                <a:cubicBezTo>
                  <a:pt x="38" y="37"/>
                  <a:pt x="39" y="37"/>
                  <a:pt x="39" y="36"/>
                </a:cubicBezTo>
                <a:cubicBezTo>
                  <a:pt x="40" y="38"/>
                  <a:pt x="42" y="39"/>
                  <a:pt x="43" y="40"/>
                </a:cubicBezTo>
                <a:cubicBezTo>
                  <a:pt x="43" y="40"/>
                  <a:pt x="44" y="40"/>
                  <a:pt x="43" y="40"/>
                </a:cubicBezTo>
                <a:cubicBezTo>
                  <a:pt x="42" y="38"/>
                  <a:pt x="41" y="37"/>
                  <a:pt x="39" y="36"/>
                </a:cubicBezTo>
                <a:cubicBezTo>
                  <a:pt x="42" y="33"/>
                  <a:pt x="45" y="31"/>
                  <a:pt x="48" y="29"/>
                </a:cubicBezTo>
                <a:cubicBezTo>
                  <a:pt x="48" y="30"/>
                  <a:pt x="49" y="31"/>
                  <a:pt x="50" y="31"/>
                </a:cubicBezTo>
                <a:cubicBezTo>
                  <a:pt x="50" y="31"/>
                  <a:pt x="50" y="31"/>
                  <a:pt x="50" y="31"/>
                </a:cubicBezTo>
                <a:cubicBezTo>
                  <a:pt x="50" y="30"/>
                  <a:pt x="49" y="29"/>
                  <a:pt x="48" y="28"/>
                </a:cubicBezTo>
                <a:cubicBezTo>
                  <a:pt x="51" y="26"/>
                  <a:pt x="55" y="24"/>
                  <a:pt x="58" y="23"/>
                </a:cubicBezTo>
                <a:cubicBezTo>
                  <a:pt x="58" y="24"/>
                  <a:pt x="59" y="25"/>
                  <a:pt x="59" y="26"/>
                </a:cubicBezTo>
                <a:cubicBezTo>
                  <a:pt x="60" y="26"/>
                  <a:pt x="60" y="26"/>
                  <a:pt x="60" y="26"/>
                </a:cubicBezTo>
                <a:cubicBezTo>
                  <a:pt x="60" y="25"/>
                  <a:pt x="59" y="24"/>
                  <a:pt x="58" y="22"/>
                </a:cubicBezTo>
                <a:cubicBezTo>
                  <a:pt x="62" y="21"/>
                  <a:pt x="66" y="19"/>
                  <a:pt x="70" y="18"/>
                </a:cubicBezTo>
                <a:cubicBezTo>
                  <a:pt x="70" y="20"/>
                  <a:pt x="70" y="22"/>
                  <a:pt x="71" y="24"/>
                </a:cubicBezTo>
                <a:cubicBezTo>
                  <a:pt x="71" y="24"/>
                  <a:pt x="71" y="24"/>
                  <a:pt x="71" y="24"/>
                </a:cubicBezTo>
                <a:cubicBezTo>
                  <a:pt x="71" y="23"/>
                  <a:pt x="71" y="22"/>
                  <a:pt x="71" y="21"/>
                </a:cubicBezTo>
                <a:cubicBezTo>
                  <a:pt x="70" y="20"/>
                  <a:pt x="70" y="19"/>
                  <a:pt x="70" y="18"/>
                </a:cubicBezTo>
                <a:cubicBezTo>
                  <a:pt x="78" y="15"/>
                  <a:pt x="86" y="14"/>
                  <a:pt x="94" y="14"/>
                </a:cubicBezTo>
                <a:cubicBezTo>
                  <a:pt x="94" y="14"/>
                  <a:pt x="94" y="14"/>
                  <a:pt x="94" y="14"/>
                </a:cubicBezTo>
                <a:cubicBezTo>
                  <a:pt x="94" y="15"/>
                  <a:pt x="94" y="16"/>
                  <a:pt x="94" y="18"/>
                </a:cubicBezTo>
                <a:cubicBezTo>
                  <a:pt x="94" y="18"/>
                  <a:pt x="95" y="18"/>
                  <a:pt x="95" y="17"/>
                </a:cubicBezTo>
                <a:cubicBezTo>
                  <a:pt x="95" y="16"/>
                  <a:pt x="95" y="16"/>
                  <a:pt x="95" y="15"/>
                </a:cubicBezTo>
                <a:cubicBezTo>
                  <a:pt x="95" y="14"/>
                  <a:pt x="96" y="14"/>
                  <a:pt x="96" y="14"/>
                </a:cubicBezTo>
                <a:cubicBezTo>
                  <a:pt x="100" y="14"/>
                  <a:pt x="105" y="15"/>
                  <a:pt x="110" y="15"/>
                </a:cubicBezTo>
                <a:cubicBezTo>
                  <a:pt x="109" y="17"/>
                  <a:pt x="108" y="20"/>
                  <a:pt x="108" y="22"/>
                </a:cubicBezTo>
                <a:cubicBezTo>
                  <a:pt x="107" y="22"/>
                  <a:pt x="108" y="22"/>
                  <a:pt x="108" y="22"/>
                </a:cubicBezTo>
                <a:cubicBezTo>
                  <a:pt x="109" y="20"/>
                  <a:pt x="110" y="18"/>
                  <a:pt x="110" y="15"/>
                </a:cubicBezTo>
                <a:cubicBezTo>
                  <a:pt x="114" y="16"/>
                  <a:pt x="117" y="17"/>
                  <a:pt x="121" y="18"/>
                </a:cubicBezTo>
                <a:cubicBezTo>
                  <a:pt x="120" y="19"/>
                  <a:pt x="120" y="20"/>
                  <a:pt x="120" y="21"/>
                </a:cubicBezTo>
                <a:cubicBezTo>
                  <a:pt x="120" y="21"/>
                  <a:pt x="120" y="22"/>
                  <a:pt x="120" y="21"/>
                </a:cubicBezTo>
                <a:cubicBezTo>
                  <a:pt x="121" y="20"/>
                  <a:pt x="122" y="19"/>
                  <a:pt x="122" y="18"/>
                </a:cubicBezTo>
                <a:cubicBezTo>
                  <a:pt x="126" y="19"/>
                  <a:pt x="130" y="21"/>
                  <a:pt x="133" y="23"/>
                </a:cubicBezTo>
                <a:cubicBezTo>
                  <a:pt x="133" y="23"/>
                  <a:pt x="133" y="24"/>
                  <a:pt x="132" y="25"/>
                </a:cubicBezTo>
                <a:cubicBezTo>
                  <a:pt x="132" y="26"/>
                  <a:pt x="133" y="26"/>
                  <a:pt x="133" y="25"/>
                </a:cubicBezTo>
                <a:cubicBezTo>
                  <a:pt x="133" y="25"/>
                  <a:pt x="134" y="24"/>
                  <a:pt x="134" y="23"/>
                </a:cubicBezTo>
                <a:cubicBezTo>
                  <a:pt x="139" y="25"/>
                  <a:pt x="144" y="28"/>
                  <a:pt x="149" y="31"/>
                </a:cubicBezTo>
                <a:cubicBezTo>
                  <a:pt x="148" y="32"/>
                  <a:pt x="147" y="33"/>
                  <a:pt x="147" y="34"/>
                </a:cubicBezTo>
                <a:cubicBezTo>
                  <a:pt x="146" y="34"/>
                  <a:pt x="147" y="35"/>
                  <a:pt x="147" y="34"/>
                </a:cubicBezTo>
                <a:cubicBezTo>
                  <a:pt x="148" y="34"/>
                  <a:pt x="149" y="33"/>
                  <a:pt x="150" y="32"/>
                </a:cubicBezTo>
                <a:cubicBezTo>
                  <a:pt x="150" y="32"/>
                  <a:pt x="150" y="32"/>
                  <a:pt x="150" y="32"/>
                </a:cubicBezTo>
                <a:cubicBezTo>
                  <a:pt x="153" y="35"/>
                  <a:pt x="157" y="38"/>
                  <a:pt x="160" y="41"/>
                </a:cubicBezTo>
                <a:cubicBezTo>
                  <a:pt x="160" y="41"/>
                  <a:pt x="160" y="41"/>
                  <a:pt x="161" y="41"/>
                </a:cubicBezTo>
                <a:cubicBezTo>
                  <a:pt x="151" y="48"/>
                  <a:pt x="144" y="59"/>
                  <a:pt x="135" y="66"/>
                </a:cubicBezTo>
                <a:close/>
              </a:path>
            </a:pathLst>
          </a:custGeom>
          <a:solidFill>
            <a:srgbClr val="FFFFFF">
              <a:alpha val="100000"/>
            </a:srgbClr>
          </a:solidFill>
          <a:ln w="9525">
            <a:noFill/>
          </a:ln>
        </p:spPr>
        <p:txBody>
          <a:bodyPr/>
          <a:p>
            <a:endParaRPr lang="zh-CN" altLang="en-US"/>
          </a:p>
        </p:txBody>
      </p:sp>
      <p:sp>
        <p:nvSpPr>
          <p:cNvPr id="28835" name="Freeform 418"/>
          <p:cNvSpPr>
            <a:spLocks noEditPoints="1"/>
          </p:cNvSpPr>
          <p:nvPr/>
        </p:nvSpPr>
        <p:spPr>
          <a:xfrm>
            <a:off x="8982075" y="6249988"/>
            <a:ext cx="677863" cy="669925"/>
          </a:xfrm>
          <a:custGeom>
            <a:avLst/>
            <a:gdLst>
              <a:gd name="txL" fmla="*/ 0 w 88"/>
              <a:gd name="txT" fmla="*/ 0 h 87"/>
              <a:gd name="txR" fmla="*/ 88 w 88"/>
              <a:gd name="txB" fmla="*/ 87 h 8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8" h="87">
                <a:moveTo>
                  <a:pt x="87" y="32"/>
                </a:moveTo>
                <a:cubicBezTo>
                  <a:pt x="54" y="0"/>
                  <a:pt x="0" y="53"/>
                  <a:pt x="31" y="86"/>
                </a:cubicBezTo>
                <a:cubicBezTo>
                  <a:pt x="32" y="87"/>
                  <a:pt x="33" y="87"/>
                  <a:pt x="33" y="86"/>
                </a:cubicBezTo>
                <a:cubicBezTo>
                  <a:pt x="43" y="80"/>
                  <a:pt x="51" y="69"/>
                  <a:pt x="59" y="62"/>
                </a:cubicBezTo>
                <a:cubicBezTo>
                  <a:pt x="67" y="53"/>
                  <a:pt x="77" y="41"/>
                  <a:pt x="86" y="35"/>
                </a:cubicBezTo>
                <a:cubicBezTo>
                  <a:pt x="87" y="35"/>
                  <a:pt x="88" y="33"/>
                  <a:pt x="87" y="32"/>
                </a:cubicBezTo>
                <a:cubicBezTo>
                  <a:pt x="87" y="32"/>
                  <a:pt x="87" y="32"/>
                  <a:pt x="87" y="32"/>
                </a:cubicBezTo>
                <a:close/>
                <a:moveTo>
                  <a:pt x="68" y="49"/>
                </a:moveTo>
                <a:cubicBezTo>
                  <a:pt x="58" y="58"/>
                  <a:pt x="48" y="67"/>
                  <a:pt x="39" y="77"/>
                </a:cubicBezTo>
                <a:cubicBezTo>
                  <a:pt x="38" y="77"/>
                  <a:pt x="33" y="84"/>
                  <a:pt x="32" y="83"/>
                </a:cubicBezTo>
                <a:cubicBezTo>
                  <a:pt x="33" y="84"/>
                  <a:pt x="29" y="78"/>
                  <a:pt x="29" y="78"/>
                </a:cubicBezTo>
                <a:cubicBezTo>
                  <a:pt x="27" y="75"/>
                  <a:pt x="26" y="72"/>
                  <a:pt x="25" y="69"/>
                </a:cubicBezTo>
                <a:cubicBezTo>
                  <a:pt x="24" y="63"/>
                  <a:pt x="25" y="57"/>
                  <a:pt x="27" y="52"/>
                </a:cubicBezTo>
                <a:cubicBezTo>
                  <a:pt x="35" y="30"/>
                  <a:pt x="64" y="16"/>
                  <a:pt x="83" y="33"/>
                </a:cubicBezTo>
                <a:cubicBezTo>
                  <a:pt x="78" y="37"/>
                  <a:pt x="73" y="44"/>
                  <a:pt x="68" y="49"/>
                </a:cubicBezTo>
                <a:close/>
              </a:path>
            </a:pathLst>
          </a:custGeom>
          <a:solidFill>
            <a:srgbClr val="FFFFFF">
              <a:alpha val="100000"/>
            </a:srgbClr>
          </a:solidFill>
          <a:ln w="9525">
            <a:noFill/>
          </a:ln>
        </p:spPr>
        <p:txBody>
          <a:bodyPr/>
          <a:p>
            <a:endParaRPr lang="zh-CN" altLang="en-US"/>
          </a:p>
        </p:txBody>
      </p:sp>
      <p:sp>
        <p:nvSpPr>
          <p:cNvPr id="28836" name="Freeform 419"/>
          <p:cNvSpPr/>
          <p:nvPr/>
        </p:nvSpPr>
        <p:spPr>
          <a:xfrm>
            <a:off x="9467850" y="6719888"/>
            <a:ext cx="46038" cy="46037"/>
          </a:xfrm>
          <a:custGeom>
            <a:avLst/>
            <a:gdLst>
              <a:gd name="txL" fmla="*/ 0 w 6"/>
              <a:gd name="txT" fmla="*/ 0 h 6"/>
              <a:gd name="txR" fmla="*/ 6 w 6"/>
              <a:gd name="txB" fmla="*/ 6 h 6"/>
            </a:gdLst>
            <a:ahLst/>
            <a:cxnLst>
              <a:cxn ang="0">
                <a:pos x="2147483647" y="0"/>
              </a:cxn>
              <a:cxn ang="0">
                <a:pos x="2147483647"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6" h="6">
                <a:moveTo>
                  <a:pt x="6" y="0"/>
                </a:moveTo>
                <a:cubicBezTo>
                  <a:pt x="5" y="1"/>
                  <a:pt x="4" y="2"/>
                  <a:pt x="4" y="2"/>
                </a:cubicBezTo>
                <a:cubicBezTo>
                  <a:pt x="4" y="2"/>
                  <a:pt x="3" y="2"/>
                  <a:pt x="3" y="2"/>
                </a:cubicBezTo>
                <a:cubicBezTo>
                  <a:pt x="3" y="1"/>
                  <a:pt x="2" y="1"/>
                  <a:pt x="1" y="0"/>
                </a:cubicBezTo>
                <a:cubicBezTo>
                  <a:pt x="1" y="0"/>
                  <a:pt x="0" y="0"/>
                  <a:pt x="0" y="0"/>
                </a:cubicBezTo>
                <a:cubicBezTo>
                  <a:pt x="1" y="1"/>
                  <a:pt x="2" y="2"/>
                  <a:pt x="3" y="3"/>
                </a:cubicBezTo>
                <a:cubicBezTo>
                  <a:pt x="2" y="3"/>
                  <a:pt x="2" y="4"/>
                  <a:pt x="1" y="4"/>
                </a:cubicBezTo>
                <a:cubicBezTo>
                  <a:pt x="1" y="5"/>
                  <a:pt x="1" y="6"/>
                  <a:pt x="2" y="5"/>
                </a:cubicBezTo>
                <a:cubicBezTo>
                  <a:pt x="3" y="5"/>
                  <a:pt x="3" y="4"/>
                  <a:pt x="4" y="4"/>
                </a:cubicBezTo>
                <a:cubicBezTo>
                  <a:pt x="4" y="4"/>
                  <a:pt x="4" y="4"/>
                  <a:pt x="4" y="4"/>
                </a:cubicBezTo>
                <a:cubicBezTo>
                  <a:pt x="4" y="4"/>
                  <a:pt x="4" y="4"/>
                  <a:pt x="4" y="3"/>
                </a:cubicBezTo>
                <a:cubicBezTo>
                  <a:pt x="4" y="3"/>
                  <a:pt x="4" y="3"/>
                  <a:pt x="4" y="3"/>
                </a:cubicBezTo>
                <a:cubicBezTo>
                  <a:pt x="5" y="3"/>
                  <a:pt x="6" y="2"/>
                  <a:pt x="6" y="1"/>
                </a:cubicBezTo>
                <a:cubicBezTo>
                  <a:pt x="6" y="0"/>
                  <a:pt x="6" y="0"/>
                  <a:pt x="6" y="0"/>
                </a:cubicBezTo>
                <a:close/>
              </a:path>
            </a:pathLst>
          </a:custGeom>
          <a:solidFill>
            <a:srgbClr val="FFFFFF">
              <a:alpha val="100000"/>
            </a:srgbClr>
          </a:solidFill>
          <a:ln w="9525">
            <a:noFill/>
          </a:ln>
        </p:spPr>
        <p:txBody>
          <a:bodyPr/>
          <a:p>
            <a:endParaRPr lang="zh-CN" altLang="en-US"/>
          </a:p>
        </p:txBody>
      </p:sp>
      <p:sp>
        <p:nvSpPr>
          <p:cNvPr id="28837" name="Freeform 422"/>
          <p:cNvSpPr/>
          <p:nvPr/>
        </p:nvSpPr>
        <p:spPr>
          <a:xfrm>
            <a:off x="9020175" y="6480175"/>
            <a:ext cx="22225" cy="15875"/>
          </a:xfrm>
          <a:custGeom>
            <a:avLst/>
            <a:gdLst>
              <a:gd name="txL" fmla="*/ 0 w 3"/>
              <a:gd name="txT" fmla="*/ 0 h 2"/>
              <a:gd name="txR" fmla="*/ 3 w 3"/>
              <a:gd name="txB" fmla="*/ 2 h 2"/>
            </a:gdLst>
            <a:ahLst/>
            <a:cxnLst>
              <a:cxn ang="0">
                <a:pos x="2147483647" y="2147483647"/>
              </a:cxn>
              <a:cxn ang="0">
                <a:pos x="2147483647" y="0"/>
              </a:cxn>
              <a:cxn ang="0">
                <a:pos x="0" y="2147483647"/>
              </a:cxn>
              <a:cxn ang="0">
                <a:pos x="2147483647" y="2147483647"/>
              </a:cxn>
              <a:cxn ang="0">
                <a:pos x="2147483647" y="2147483647"/>
              </a:cxn>
            </a:cxnLst>
            <a:rect l="txL" t="txT" r="txR" b="txB"/>
            <a:pathLst>
              <a:path w="3" h="2">
                <a:moveTo>
                  <a:pt x="3" y="2"/>
                </a:moveTo>
                <a:cubicBezTo>
                  <a:pt x="2" y="1"/>
                  <a:pt x="1" y="1"/>
                  <a:pt x="1" y="0"/>
                </a:cubicBezTo>
                <a:cubicBezTo>
                  <a:pt x="0" y="0"/>
                  <a:pt x="0" y="1"/>
                  <a:pt x="0" y="1"/>
                </a:cubicBezTo>
                <a:cubicBezTo>
                  <a:pt x="1" y="1"/>
                  <a:pt x="2" y="2"/>
                  <a:pt x="3" y="2"/>
                </a:cubicBezTo>
                <a:cubicBezTo>
                  <a:pt x="3" y="2"/>
                  <a:pt x="3" y="2"/>
                  <a:pt x="3" y="2"/>
                </a:cubicBezTo>
                <a:close/>
              </a:path>
            </a:pathLst>
          </a:custGeom>
          <a:solidFill>
            <a:srgbClr val="FFFFFF">
              <a:alpha val="100000"/>
            </a:srgbClr>
          </a:solidFill>
          <a:ln w="9525">
            <a:noFill/>
          </a:ln>
        </p:spPr>
        <p:txBody>
          <a:bodyPr/>
          <a:p>
            <a:endParaRPr lang="zh-CN" altLang="en-US"/>
          </a:p>
        </p:txBody>
      </p:sp>
      <p:sp>
        <p:nvSpPr>
          <p:cNvPr id="28838" name="Freeform 423"/>
          <p:cNvSpPr/>
          <p:nvPr/>
        </p:nvSpPr>
        <p:spPr>
          <a:xfrm>
            <a:off x="9436100" y="6210300"/>
            <a:ext cx="7938" cy="23813"/>
          </a:xfrm>
          <a:custGeom>
            <a:avLst/>
            <a:gdLst>
              <a:gd name="txL" fmla="*/ 0 w 1"/>
              <a:gd name="txT" fmla="*/ 0 h 3"/>
              <a:gd name="txR" fmla="*/ 1 w 1"/>
              <a:gd name="txB" fmla="*/ 3 h 3"/>
            </a:gdLst>
            <a:ahLst/>
            <a:cxnLst>
              <a:cxn ang="0">
                <a:pos x="0" y="2147483647"/>
              </a:cxn>
              <a:cxn ang="0">
                <a:pos x="2147483647" y="2147483647"/>
              </a:cxn>
              <a:cxn ang="0">
                <a:pos x="2147483647" y="2147483647"/>
              </a:cxn>
              <a:cxn ang="0">
                <a:pos x="2147483647" y="2147483647"/>
              </a:cxn>
              <a:cxn ang="0">
                <a:pos x="0" y="2147483647"/>
              </a:cxn>
            </a:cxnLst>
            <a:rect l="txL" t="txT" r="txR" b="txB"/>
            <a:pathLst>
              <a:path w="1" h="3">
                <a:moveTo>
                  <a:pt x="0" y="1"/>
                </a:moveTo>
                <a:cubicBezTo>
                  <a:pt x="0" y="1"/>
                  <a:pt x="0" y="2"/>
                  <a:pt x="1" y="3"/>
                </a:cubicBezTo>
                <a:cubicBezTo>
                  <a:pt x="1" y="3"/>
                  <a:pt x="1" y="3"/>
                  <a:pt x="1" y="3"/>
                </a:cubicBezTo>
                <a:cubicBezTo>
                  <a:pt x="1" y="2"/>
                  <a:pt x="1" y="1"/>
                  <a:pt x="1" y="1"/>
                </a:cubicBezTo>
                <a:cubicBezTo>
                  <a:pt x="1" y="0"/>
                  <a:pt x="0" y="0"/>
                  <a:pt x="0" y="1"/>
                </a:cubicBezTo>
                <a:close/>
              </a:path>
            </a:pathLst>
          </a:custGeom>
          <a:solidFill>
            <a:srgbClr val="FFFFFF">
              <a:alpha val="100000"/>
            </a:srgbClr>
          </a:solidFill>
          <a:ln w="9525">
            <a:noFill/>
          </a:ln>
        </p:spPr>
        <p:txBody>
          <a:bodyPr/>
          <a:p>
            <a:endParaRPr lang="zh-CN" altLang="en-US"/>
          </a:p>
        </p:txBody>
      </p:sp>
      <p:sp>
        <p:nvSpPr>
          <p:cNvPr id="28839" name="Freeform 429"/>
          <p:cNvSpPr>
            <a:spLocks noEditPoints="1"/>
          </p:cNvSpPr>
          <p:nvPr/>
        </p:nvSpPr>
        <p:spPr>
          <a:xfrm>
            <a:off x="1947863" y="4235450"/>
            <a:ext cx="1111250" cy="1466850"/>
          </a:xfrm>
          <a:custGeom>
            <a:avLst/>
            <a:gdLst>
              <a:gd name="txL" fmla="*/ 0 w 144"/>
              <a:gd name="txT" fmla="*/ 0 h 190"/>
              <a:gd name="txR" fmla="*/ 144 w 144"/>
              <a:gd name="txB" fmla="*/ 190 h 190"/>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4" h="190">
                <a:moveTo>
                  <a:pt x="128" y="134"/>
                </a:moveTo>
                <a:cubicBezTo>
                  <a:pt x="122" y="131"/>
                  <a:pt x="115" y="130"/>
                  <a:pt x="109" y="131"/>
                </a:cubicBezTo>
                <a:cubicBezTo>
                  <a:pt x="109" y="123"/>
                  <a:pt x="106" y="115"/>
                  <a:pt x="101" y="108"/>
                </a:cubicBezTo>
                <a:cubicBezTo>
                  <a:pt x="102" y="107"/>
                  <a:pt x="104" y="105"/>
                  <a:pt x="106" y="103"/>
                </a:cubicBezTo>
                <a:cubicBezTo>
                  <a:pt x="113" y="94"/>
                  <a:pt x="114" y="82"/>
                  <a:pt x="109" y="72"/>
                </a:cubicBezTo>
                <a:cubicBezTo>
                  <a:pt x="104" y="63"/>
                  <a:pt x="95" y="57"/>
                  <a:pt x="85" y="57"/>
                </a:cubicBezTo>
                <a:cubicBezTo>
                  <a:pt x="74" y="44"/>
                  <a:pt x="61" y="33"/>
                  <a:pt x="49" y="22"/>
                </a:cubicBezTo>
                <a:cubicBezTo>
                  <a:pt x="28" y="3"/>
                  <a:pt x="28" y="3"/>
                  <a:pt x="28" y="3"/>
                </a:cubicBezTo>
                <a:cubicBezTo>
                  <a:pt x="27" y="2"/>
                  <a:pt x="26" y="1"/>
                  <a:pt x="24" y="0"/>
                </a:cubicBezTo>
                <a:cubicBezTo>
                  <a:pt x="22" y="0"/>
                  <a:pt x="20" y="0"/>
                  <a:pt x="18" y="0"/>
                </a:cubicBezTo>
                <a:cubicBezTo>
                  <a:pt x="14" y="1"/>
                  <a:pt x="4" y="2"/>
                  <a:pt x="1" y="7"/>
                </a:cubicBezTo>
                <a:cubicBezTo>
                  <a:pt x="0" y="9"/>
                  <a:pt x="0" y="11"/>
                  <a:pt x="1" y="12"/>
                </a:cubicBezTo>
                <a:cubicBezTo>
                  <a:pt x="2" y="14"/>
                  <a:pt x="2" y="14"/>
                  <a:pt x="2" y="14"/>
                </a:cubicBezTo>
                <a:cubicBezTo>
                  <a:pt x="3" y="13"/>
                  <a:pt x="3" y="13"/>
                  <a:pt x="3" y="13"/>
                </a:cubicBezTo>
                <a:cubicBezTo>
                  <a:pt x="6" y="12"/>
                  <a:pt x="7" y="12"/>
                  <a:pt x="8" y="11"/>
                </a:cubicBezTo>
                <a:cubicBezTo>
                  <a:pt x="8" y="11"/>
                  <a:pt x="9" y="10"/>
                  <a:pt x="12" y="9"/>
                </a:cubicBezTo>
                <a:cubicBezTo>
                  <a:pt x="15" y="8"/>
                  <a:pt x="17" y="8"/>
                  <a:pt x="18" y="8"/>
                </a:cubicBezTo>
                <a:cubicBezTo>
                  <a:pt x="20" y="8"/>
                  <a:pt x="22" y="10"/>
                  <a:pt x="23" y="11"/>
                </a:cubicBezTo>
                <a:cubicBezTo>
                  <a:pt x="71" y="59"/>
                  <a:pt x="71" y="59"/>
                  <a:pt x="71" y="59"/>
                </a:cubicBezTo>
                <a:cubicBezTo>
                  <a:pt x="65" y="61"/>
                  <a:pt x="59" y="65"/>
                  <a:pt x="56" y="70"/>
                </a:cubicBezTo>
                <a:cubicBezTo>
                  <a:pt x="50" y="79"/>
                  <a:pt x="51" y="91"/>
                  <a:pt x="53" y="97"/>
                </a:cubicBezTo>
                <a:cubicBezTo>
                  <a:pt x="54" y="101"/>
                  <a:pt x="55" y="103"/>
                  <a:pt x="56" y="105"/>
                </a:cubicBezTo>
                <a:cubicBezTo>
                  <a:pt x="58" y="107"/>
                  <a:pt x="61" y="109"/>
                  <a:pt x="63" y="110"/>
                </a:cubicBezTo>
                <a:cubicBezTo>
                  <a:pt x="70" y="114"/>
                  <a:pt x="76" y="116"/>
                  <a:pt x="82" y="116"/>
                </a:cubicBezTo>
                <a:cubicBezTo>
                  <a:pt x="82" y="116"/>
                  <a:pt x="82" y="116"/>
                  <a:pt x="82" y="116"/>
                </a:cubicBezTo>
                <a:cubicBezTo>
                  <a:pt x="84" y="116"/>
                  <a:pt x="86" y="116"/>
                  <a:pt x="88" y="115"/>
                </a:cubicBezTo>
                <a:cubicBezTo>
                  <a:pt x="90" y="115"/>
                  <a:pt x="92" y="114"/>
                  <a:pt x="93" y="113"/>
                </a:cubicBezTo>
                <a:cubicBezTo>
                  <a:pt x="99" y="118"/>
                  <a:pt x="102" y="126"/>
                  <a:pt x="101" y="133"/>
                </a:cubicBezTo>
                <a:cubicBezTo>
                  <a:pt x="100" y="134"/>
                  <a:pt x="98" y="135"/>
                  <a:pt x="96" y="136"/>
                </a:cubicBezTo>
                <a:cubicBezTo>
                  <a:pt x="94" y="138"/>
                  <a:pt x="92" y="140"/>
                  <a:pt x="90" y="142"/>
                </a:cubicBezTo>
                <a:cubicBezTo>
                  <a:pt x="81" y="129"/>
                  <a:pt x="69" y="119"/>
                  <a:pt x="58" y="108"/>
                </a:cubicBezTo>
                <a:cubicBezTo>
                  <a:pt x="54" y="104"/>
                  <a:pt x="48" y="100"/>
                  <a:pt x="42" y="98"/>
                </a:cubicBezTo>
                <a:cubicBezTo>
                  <a:pt x="38" y="98"/>
                  <a:pt x="33" y="99"/>
                  <a:pt x="30" y="101"/>
                </a:cubicBezTo>
                <a:cubicBezTo>
                  <a:pt x="27" y="103"/>
                  <a:pt x="26" y="105"/>
                  <a:pt x="26" y="108"/>
                </a:cubicBezTo>
                <a:cubicBezTo>
                  <a:pt x="25" y="109"/>
                  <a:pt x="25" y="109"/>
                  <a:pt x="25" y="109"/>
                </a:cubicBezTo>
                <a:cubicBezTo>
                  <a:pt x="26" y="110"/>
                  <a:pt x="26" y="110"/>
                  <a:pt x="26" y="110"/>
                </a:cubicBezTo>
                <a:cubicBezTo>
                  <a:pt x="30" y="111"/>
                  <a:pt x="33" y="109"/>
                  <a:pt x="36" y="108"/>
                </a:cubicBezTo>
                <a:cubicBezTo>
                  <a:pt x="37" y="107"/>
                  <a:pt x="39" y="107"/>
                  <a:pt x="40" y="106"/>
                </a:cubicBezTo>
                <a:cubicBezTo>
                  <a:pt x="46" y="106"/>
                  <a:pt x="50" y="110"/>
                  <a:pt x="55" y="114"/>
                </a:cubicBezTo>
                <a:cubicBezTo>
                  <a:pt x="84" y="145"/>
                  <a:pt x="84" y="145"/>
                  <a:pt x="84" y="145"/>
                </a:cubicBezTo>
                <a:cubicBezTo>
                  <a:pt x="84" y="146"/>
                  <a:pt x="86" y="148"/>
                  <a:pt x="86" y="149"/>
                </a:cubicBezTo>
                <a:cubicBezTo>
                  <a:pt x="86" y="149"/>
                  <a:pt x="86" y="149"/>
                  <a:pt x="86" y="149"/>
                </a:cubicBezTo>
                <a:cubicBezTo>
                  <a:pt x="85" y="152"/>
                  <a:pt x="84" y="156"/>
                  <a:pt x="83" y="160"/>
                </a:cubicBezTo>
                <a:cubicBezTo>
                  <a:pt x="83" y="169"/>
                  <a:pt x="87" y="179"/>
                  <a:pt x="94" y="185"/>
                </a:cubicBezTo>
                <a:cubicBezTo>
                  <a:pt x="97" y="187"/>
                  <a:pt x="99" y="189"/>
                  <a:pt x="102" y="190"/>
                </a:cubicBezTo>
                <a:cubicBezTo>
                  <a:pt x="104" y="190"/>
                  <a:pt x="105" y="190"/>
                  <a:pt x="107" y="190"/>
                </a:cubicBezTo>
                <a:cubicBezTo>
                  <a:pt x="108" y="190"/>
                  <a:pt x="109" y="190"/>
                  <a:pt x="110" y="190"/>
                </a:cubicBezTo>
                <a:cubicBezTo>
                  <a:pt x="119" y="190"/>
                  <a:pt x="126" y="187"/>
                  <a:pt x="132" y="182"/>
                </a:cubicBezTo>
                <a:cubicBezTo>
                  <a:pt x="132" y="182"/>
                  <a:pt x="132" y="182"/>
                  <a:pt x="132" y="182"/>
                </a:cubicBezTo>
                <a:cubicBezTo>
                  <a:pt x="132" y="182"/>
                  <a:pt x="132" y="182"/>
                  <a:pt x="132" y="182"/>
                </a:cubicBezTo>
                <a:cubicBezTo>
                  <a:pt x="134" y="181"/>
                  <a:pt x="134" y="181"/>
                  <a:pt x="134" y="181"/>
                </a:cubicBezTo>
                <a:cubicBezTo>
                  <a:pt x="138" y="176"/>
                  <a:pt x="141" y="172"/>
                  <a:pt x="142" y="161"/>
                </a:cubicBezTo>
                <a:cubicBezTo>
                  <a:pt x="144" y="151"/>
                  <a:pt x="138" y="140"/>
                  <a:pt x="128" y="134"/>
                </a:cubicBezTo>
                <a:close/>
                <a:moveTo>
                  <a:pt x="25" y="9"/>
                </a:moveTo>
                <a:cubicBezTo>
                  <a:pt x="23" y="8"/>
                  <a:pt x="22" y="6"/>
                  <a:pt x="19" y="5"/>
                </a:cubicBezTo>
                <a:cubicBezTo>
                  <a:pt x="16" y="5"/>
                  <a:pt x="13" y="6"/>
                  <a:pt x="11" y="7"/>
                </a:cubicBezTo>
                <a:cubicBezTo>
                  <a:pt x="8" y="8"/>
                  <a:pt x="7" y="8"/>
                  <a:pt x="6" y="9"/>
                </a:cubicBezTo>
                <a:cubicBezTo>
                  <a:pt x="6" y="9"/>
                  <a:pt x="5" y="9"/>
                  <a:pt x="3" y="10"/>
                </a:cubicBezTo>
                <a:cubicBezTo>
                  <a:pt x="3" y="9"/>
                  <a:pt x="3" y="9"/>
                  <a:pt x="3" y="9"/>
                </a:cubicBezTo>
                <a:cubicBezTo>
                  <a:pt x="5" y="6"/>
                  <a:pt x="11" y="4"/>
                  <a:pt x="19" y="3"/>
                </a:cubicBezTo>
                <a:cubicBezTo>
                  <a:pt x="20" y="3"/>
                  <a:pt x="21" y="3"/>
                  <a:pt x="23" y="3"/>
                </a:cubicBezTo>
                <a:cubicBezTo>
                  <a:pt x="24" y="3"/>
                  <a:pt x="25" y="4"/>
                  <a:pt x="26" y="5"/>
                </a:cubicBezTo>
                <a:cubicBezTo>
                  <a:pt x="47" y="24"/>
                  <a:pt x="47" y="24"/>
                  <a:pt x="47" y="24"/>
                </a:cubicBezTo>
                <a:cubicBezTo>
                  <a:pt x="56" y="32"/>
                  <a:pt x="66" y="41"/>
                  <a:pt x="74" y="50"/>
                </a:cubicBezTo>
                <a:cubicBezTo>
                  <a:pt x="72" y="50"/>
                  <a:pt x="71" y="52"/>
                  <a:pt x="70" y="53"/>
                </a:cubicBezTo>
                <a:cubicBezTo>
                  <a:pt x="73" y="54"/>
                  <a:pt x="73" y="54"/>
                  <a:pt x="73" y="54"/>
                </a:cubicBezTo>
                <a:cubicBezTo>
                  <a:pt x="73" y="53"/>
                  <a:pt x="75" y="52"/>
                  <a:pt x="76" y="52"/>
                </a:cubicBezTo>
                <a:cubicBezTo>
                  <a:pt x="76" y="52"/>
                  <a:pt x="76" y="52"/>
                  <a:pt x="76" y="52"/>
                </a:cubicBezTo>
                <a:cubicBezTo>
                  <a:pt x="78" y="54"/>
                  <a:pt x="79" y="55"/>
                  <a:pt x="81" y="57"/>
                </a:cubicBezTo>
                <a:cubicBezTo>
                  <a:pt x="78" y="57"/>
                  <a:pt x="76" y="57"/>
                  <a:pt x="73" y="58"/>
                </a:cubicBezTo>
                <a:cubicBezTo>
                  <a:pt x="74" y="57"/>
                  <a:pt x="74" y="57"/>
                  <a:pt x="74" y="57"/>
                </a:cubicBezTo>
                <a:lnTo>
                  <a:pt x="25" y="9"/>
                </a:lnTo>
                <a:close/>
                <a:moveTo>
                  <a:pt x="87" y="112"/>
                </a:moveTo>
                <a:cubicBezTo>
                  <a:pt x="85" y="113"/>
                  <a:pt x="84" y="113"/>
                  <a:pt x="82" y="113"/>
                </a:cubicBezTo>
                <a:cubicBezTo>
                  <a:pt x="82" y="113"/>
                  <a:pt x="82" y="113"/>
                  <a:pt x="82" y="113"/>
                </a:cubicBezTo>
                <a:cubicBezTo>
                  <a:pt x="77" y="113"/>
                  <a:pt x="71" y="111"/>
                  <a:pt x="64" y="108"/>
                </a:cubicBezTo>
                <a:cubicBezTo>
                  <a:pt x="62" y="106"/>
                  <a:pt x="60" y="105"/>
                  <a:pt x="59" y="103"/>
                </a:cubicBezTo>
                <a:cubicBezTo>
                  <a:pt x="57" y="102"/>
                  <a:pt x="56" y="100"/>
                  <a:pt x="56" y="97"/>
                </a:cubicBezTo>
                <a:cubicBezTo>
                  <a:pt x="54" y="91"/>
                  <a:pt x="53" y="80"/>
                  <a:pt x="58" y="72"/>
                </a:cubicBezTo>
                <a:cubicBezTo>
                  <a:pt x="63" y="65"/>
                  <a:pt x="72" y="60"/>
                  <a:pt x="82" y="60"/>
                </a:cubicBezTo>
                <a:cubicBezTo>
                  <a:pt x="82" y="60"/>
                  <a:pt x="82" y="60"/>
                  <a:pt x="83" y="60"/>
                </a:cubicBezTo>
                <a:cubicBezTo>
                  <a:pt x="83" y="60"/>
                  <a:pt x="83" y="60"/>
                  <a:pt x="83" y="60"/>
                </a:cubicBezTo>
                <a:cubicBezTo>
                  <a:pt x="83" y="60"/>
                  <a:pt x="83" y="60"/>
                  <a:pt x="83" y="60"/>
                </a:cubicBezTo>
                <a:cubicBezTo>
                  <a:pt x="83" y="60"/>
                  <a:pt x="83" y="60"/>
                  <a:pt x="83" y="60"/>
                </a:cubicBezTo>
                <a:cubicBezTo>
                  <a:pt x="93" y="60"/>
                  <a:pt x="102" y="65"/>
                  <a:pt x="106" y="73"/>
                </a:cubicBezTo>
                <a:cubicBezTo>
                  <a:pt x="111" y="82"/>
                  <a:pt x="110" y="94"/>
                  <a:pt x="104" y="101"/>
                </a:cubicBezTo>
                <a:cubicBezTo>
                  <a:pt x="99" y="107"/>
                  <a:pt x="94" y="111"/>
                  <a:pt x="87" y="112"/>
                </a:cubicBezTo>
                <a:close/>
                <a:moveTo>
                  <a:pt x="96" y="112"/>
                </a:moveTo>
                <a:cubicBezTo>
                  <a:pt x="97" y="111"/>
                  <a:pt x="98" y="111"/>
                  <a:pt x="98" y="110"/>
                </a:cubicBezTo>
                <a:cubicBezTo>
                  <a:pt x="103" y="116"/>
                  <a:pt x="106" y="124"/>
                  <a:pt x="106" y="132"/>
                </a:cubicBezTo>
                <a:cubicBezTo>
                  <a:pt x="105" y="132"/>
                  <a:pt x="105" y="132"/>
                  <a:pt x="104" y="132"/>
                </a:cubicBezTo>
                <a:cubicBezTo>
                  <a:pt x="105" y="124"/>
                  <a:pt x="102" y="117"/>
                  <a:pt x="96" y="112"/>
                </a:cubicBezTo>
                <a:close/>
                <a:moveTo>
                  <a:pt x="86" y="144"/>
                </a:moveTo>
                <a:cubicBezTo>
                  <a:pt x="57" y="112"/>
                  <a:pt x="57" y="112"/>
                  <a:pt x="57" y="112"/>
                </a:cubicBezTo>
                <a:cubicBezTo>
                  <a:pt x="52" y="107"/>
                  <a:pt x="46" y="103"/>
                  <a:pt x="40" y="104"/>
                </a:cubicBezTo>
                <a:cubicBezTo>
                  <a:pt x="38" y="104"/>
                  <a:pt x="36" y="105"/>
                  <a:pt x="34" y="105"/>
                </a:cubicBezTo>
                <a:cubicBezTo>
                  <a:pt x="32" y="106"/>
                  <a:pt x="31" y="107"/>
                  <a:pt x="29" y="107"/>
                </a:cubicBezTo>
                <a:cubicBezTo>
                  <a:pt x="29" y="105"/>
                  <a:pt x="31" y="104"/>
                  <a:pt x="32" y="103"/>
                </a:cubicBezTo>
                <a:cubicBezTo>
                  <a:pt x="34" y="101"/>
                  <a:pt x="38" y="101"/>
                  <a:pt x="41" y="101"/>
                </a:cubicBezTo>
                <a:cubicBezTo>
                  <a:pt x="47" y="102"/>
                  <a:pt x="52" y="107"/>
                  <a:pt x="56" y="110"/>
                </a:cubicBezTo>
                <a:cubicBezTo>
                  <a:pt x="67" y="121"/>
                  <a:pt x="79" y="132"/>
                  <a:pt x="88" y="145"/>
                </a:cubicBezTo>
                <a:cubicBezTo>
                  <a:pt x="88" y="145"/>
                  <a:pt x="88" y="145"/>
                  <a:pt x="88" y="146"/>
                </a:cubicBezTo>
                <a:cubicBezTo>
                  <a:pt x="87" y="145"/>
                  <a:pt x="86" y="144"/>
                  <a:pt x="86" y="144"/>
                </a:cubicBezTo>
                <a:close/>
                <a:moveTo>
                  <a:pt x="140" y="161"/>
                </a:moveTo>
                <a:cubicBezTo>
                  <a:pt x="138" y="171"/>
                  <a:pt x="136" y="174"/>
                  <a:pt x="132" y="179"/>
                </a:cubicBezTo>
                <a:cubicBezTo>
                  <a:pt x="130" y="180"/>
                  <a:pt x="130" y="180"/>
                  <a:pt x="130" y="180"/>
                </a:cubicBezTo>
                <a:cubicBezTo>
                  <a:pt x="130" y="180"/>
                  <a:pt x="130" y="180"/>
                  <a:pt x="130" y="180"/>
                </a:cubicBezTo>
                <a:cubicBezTo>
                  <a:pt x="125" y="184"/>
                  <a:pt x="118" y="187"/>
                  <a:pt x="110" y="187"/>
                </a:cubicBezTo>
                <a:cubicBezTo>
                  <a:pt x="107" y="187"/>
                  <a:pt x="105" y="188"/>
                  <a:pt x="103" y="187"/>
                </a:cubicBezTo>
                <a:cubicBezTo>
                  <a:pt x="101" y="186"/>
                  <a:pt x="98" y="185"/>
                  <a:pt x="96" y="183"/>
                </a:cubicBezTo>
                <a:cubicBezTo>
                  <a:pt x="90" y="177"/>
                  <a:pt x="86" y="169"/>
                  <a:pt x="86" y="160"/>
                </a:cubicBezTo>
                <a:cubicBezTo>
                  <a:pt x="87" y="152"/>
                  <a:pt x="91" y="143"/>
                  <a:pt x="98" y="138"/>
                </a:cubicBezTo>
                <a:cubicBezTo>
                  <a:pt x="103" y="135"/>
                  <a:pt x="108" y="134"/>
                  <a:pt x="114" y="134"/>
                </a:cubicBezTo>
                <a:cubicBezTo>
                  <a:pt x="118" y="134"/>
                  <a:pt x="122" y="135"/>
                  <a:pt x="126" y="137"/>
                </a:cubicBezTo>
                <a:cubicBezTo>
                  <a:pt x="135" y="142"/>
                  <a:pt x="141" y="152"/>
                  <a:pt x="140" y="161"/>
                </a:cubicBezTo>
                <a:close/>
              </a:path>
            </a:pathLst>
          </a:custGeom>
          <a:solidFill>
            <a:srgbClr val="FFFFFF">
              <a:alpha val="100000"/>
            </a:srgbClr>
          </a:solidFill>
          <a:ln w="9525">
            <a:noFill/>
          </a:ln>
        </p:spPr>
        <p:txBody>
          <a:bodyPr/>
          <a:p>
            <a:endParaRPr lang="zh-CN" altLang="en-US"/>
          </a:p>
        </p:txBody>
      </p:sp>
      <p:sp>
        <p:nvSpPr>
          <p:cNvPr id="28840" name="Freeform 430"/>
          <p:cNvSpPr>
            <a:spLocks noEditPoints="1"/>
          </p:cNvSpPr>
          <p:nvPr/>
        </p:nvSpPr>
        <p:spPr>
          <a:xfrm>
            <a:off x="2611438" y="5276850"/>
            <a:ext cx="409575" cy="401638"/>
          </a:xfrm>
          <a:custGeom>
            <a:avLst/>
            <a:gdLst>
              <a:gd name="txL" fmla="*/ 0 w 53"/>
              <a:gd name="txT" fmla="*/ 0 h 52"/>
              <a:gd name="txR" fmla="*/ 53 w 53"/>
              <a:gd name="txB" fmla="*/ 52 h 52"/>
            </a:gdLst>
            <a:ahLst/>
            <a:cxnLst>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3" h="52">
                <a:moveTo>
                  <a:pt x="31" y="0"/>
                </a:moveTo>
                <a:cubicBezTo>
                  <a:pt x="28" y="0"/>
                  <a:pt x="25" y="0"/>
                  <a:pt x="23" y="0"/>
                </a:cubicBezTo>
                <a:cubicBezTo>
                  <a:pt x="22" y="0"/>
                  <a:pt x="22" y="0"/>
                  <a:pt x="22" y="0"/>
                </a:cubicBezTo>
                <a:cubicBezTo>
                  <a:pt x="22" y="0"/>
                  <a:pt x="22" y="1"/>
                  <a:pt x="22" y="1"/>
                </a:cubicBezTo>
                <a:cubicBezTo>
                  <a:pt x="16" y="2"/>
                  <a:pt x="10" y="5"/>
                  <a:pt x="6" y="10"/>
                </a:cubicBezTo>
                <a:cubicBezTo>
                  <a:pt x="2" y="17"/>
                  <a:pt x="0" y="26"/>
                  <a:pt x="3" y="33"/>
                </a:cubicBezTo>
                <a:cubicBezTo>
                  <a:pt x="5" y="41"/>
                  <a:pt x="11" y="47"/>
                  <a:pt x="19" y="50"/>
                </a:cubicBezTo>
                <a:cubicBezTo>
                  <a:pt x="21" y="51"/>
                  <a:pt x="23" y="52"/>
                  <a:pt x="26" y="52"/>
                </a:cubicBezTo>
                <a:cubicBezTo>
                  <a:pt x="26" y="52"/>
                  <a:pt x="26" y="52"/>
                  <a:pt x="26" y="52"/>
                </a:cubicBezTo>
                <a:cubicBezTo>
                  <a:pt x="29" y="52"/>
                  <a:pt x="31" y="51"/>
                  <a:pt x="33" y="50"/>
                </a:cubicBezTo>
                <a:cubicBezTo>
                  <a:pt x="39" y="48"/>
                  <a:pt x="47" y="42"/>
                  <a:pt x="50" y="35"/>
                </a:cubicBezTo>
                <a:cubicBezTo>
                  <a:pt x="50" y="35"/>
                  <a:pt x="50" y="35"/>
                  <a:pt x="50" y="35"/>
                </a:cubicBezTo>
                <a:cubicBezTo>
                  <a:pt x="51" y="33"/>
                  <a:pt x="51" y="32"/>
                  <a:pt x="51" y="30"/>
                </a:cubicBezTo>
                <a:cubicBezTo>
                  <a:pt x="53" y="25"/>
                  <a:pt x="53" y="24"/>
                  <a:pt x="51" y="18"/>
                </a:cubicBezTo>
                <a:cubicBezTo>
                  <a:pt x="48" y="9"/>
                  <a:pt x="40" y="2"/>
                  <a:pt x="31" y="0"/>
                </a:cubicBezTo>
                <a:close/>
                <a:moveTo>
                  <a:pt x="49" y="30"/>
                </a:moveTo>
                <a:cubicBezTo>
                  <a:pt x="48" y="31"/>
                  <a:pt x="48" y="32"/>
                  <a:pt x="48" y="33"/>
                </a:cubicBezTo>
                <a:cubicBezTo>
                  <a:pt x="48" y="33"/>
                  <a:pt x="48" y="33"/>
                  <a:pt x="48" y="33"/>
                </a:cubicBezTo>
                <a:cubicBezTo>
                  <a:pt x="45" y="40"/>
                  <a:pt x="38" y="45"/>
                  <a:pt x="32" y="48"/>
                </a:cubicBezTo>
                <a:cubicBezTo>
                  <a:pt x="30" y="48"/>
                  <a:pt x="28" y="49"/>
                  <a:pt x="26" y="49"/>
                </a:cubicBezTo>
                <a:cubicBezTo>
                  <a:pt x="26" y="49"/>
                  <a:pt x="25" y="49"/>
                  <a:pt x="25" y="49"/>
                </a:cubicBezTo>
                <a:cubicBezTo>
                  <a:pt x="28" y="48"/>
                  <a:pt x="30" y="45"/>
                  <a:pt x="32" y="42"/>
                </a:cubicBezTo>
                <a:cubicBezTo>
                  <a:pt x="36" y="33"/>
                  <a:pt x="41" y="24"/>
                  <a:pt x="45" y="15"/>
                </a:cubicBezTo>
                <a:cubicBezTo>
                  <a:pt x="45" y="14"/>
                  <a:pt x="44" y="13"/>
                  <a:pt x="44" y="14"/>
                </a:cubicBezTo>
                <a:cubicBezTo>
                  <a:pt x="40" y="19"/>
                  <a:pt x="38" y="25"/>
                  <a:pt x="35" y="30"/>
                </a:cubicBezTo>
                <a:cubicBezTo>
                  <a:pt x="32" y="35"/>
                  <a:pt x="28" y="48"/>
                  <a:pt x="20" y="46"/>
                </a:cubicBezTo>
                <a:cubicBezTo>
                  <a:pt x="20" y="46"/>
                  <a:pt x="19" y="47"/>
                  <a:pt x="19" y="48"/>
                </a:cubicBezTo>
                <a:cubicBezTo>
                  <a:pt x="18" y="47"/>
                  <a:pt x="17" y="46"/>
                  <a:pt x="16" y="46"/>
                </a:cubicBezTo>
                <a:cubicBezTo>
                  <a:pt x="22" y="42"/>
                  <a:pt x="26" y="36"/>
                  <a:pt x="29" y="30"/>
                </a:cubicBezTo>
                <a:cubicBezTo>
                  <a:pt x="31" y="28"/>
                  <a:pt x="33" y="25"/>
                  <a:pt x="34" y="21"/>
                </a:cubicBezTo>
                <a:cubicBezTo>
                  <a:pt x="35" y="19"/>
                  <a:pt x="36" y="11"/>
                  <a:pt x="38" y="10"/>
                </a:cubicBezTo>
                <a:cubicBezTo>
                  <a:pt x="46" y="6"/>
                  <a:pt x="29" y="3"/>
                  <a:pt x="34" y="9"/>
                </a:cubicBezTo>
                <a:cubicBezTo>
                  <a:pt x="37" y="13"/>
                  <a:pt x="29" y="26"/>
                  <a:pt x="27" y="29"/>
                </a:cubicBezTo>
                <a:cubicBezTo>
                  <a:pt x="23" y="35"/>
                  <a:pt x="19" y="39"/>
                  <a:pt x="14" y="44"/>
                </a:cubicBezTo>
                <a:cubicBezTo>
                  <a:pt x="10" y="41"/>
                  <a:pt x="7" y="37"/>
                  <a:pt x="6" y="33"/>
                </a:cubicBezTo>
                <a:cubicBezTo>
                  <a:pt x="3" y="26"/>
                  <a:pt x="5" y="18"/>
                  <a:pt x="9" y="12"/>
                </a:cubicBezTo>
                <a:cubicBezTo>
                  <a:pt x="12" y="8"/>
                  <a:pt x="16" y="5"/>
                  <a:pt x="21" y="4"/>
                </a:cubicBezTo>
                <a:cubicBezTo>
                  <a:pt x="19" y="7"/>
                  <a:pt x="18" y="11"/>
                  <a:pt x="17" y="14"/>
                </a:cubicBezTo>
                <a:cubicBezTo>
                  <a:pt x="14" y="19"/>
                  <a:pt x="11" y="24"/>
                  <a:pt x="7" y="28"/>
                </a:cubicBezTo>
                <a:cubicBezTo>
                  <a:pt x="6" y="29"/>
                  <a:pt x="7" y="30"/>
                  <a:pt x="8" y="29"/>
                </a:cubicBezTo>
                <a:cubicBezTo>
                  <a:pt x="15" y="23"/>
                  <a:pt x="21" y="13"/>
                  <a:pt x="23" y="3"/>
                </a:cubicBezTo>
                <a:cubicBezTo>
                  <a:pt x="24" y="3"/>
                  <a:pt x="26" y="3"/>
                  <a:pt x="27" y="3"/>
                </a:cubicBezTo>
                <a:cubicBezTo>
                  <a:pt x="28" y="3"/>
                  <a:pt x="30" y="3"/>
                  <a:pt x="31" y="3"/>
                </a:cubicBezTo>
                <a:cubicBezTo>
                  <a:pt x="39" y="4"/>
                  <a:pt x="46" y="11"/>
                  <a:pt x="48" y="19"/>
                </a:cubicBezTo>
                <a:cubicBezTo>
                  <a:pt x="50" y="25"/>
                  <a:pt x="50" y="25"/>
                  <a:pt x="49" y="30"/>
                </a:cubicBezTo>
                <a:close/>
              </a:path>
            </a:pathLst>
          </a:custGeom>
          <a:solidFill>
            <a:srgbClr val="FFFFFF">
              <a:alpha val="100000"/>
            </a:srgbClr>
          </a:solidFill>
          <a:ln w="9525">
            <a:noFill/>
          </a:ln>
        </p:spPr>
        <p:txBody>
          <a:bodyPr/>
          <a:p>
            <a:endParaRPr lang="zh-CN" altLang="en-US"/>
          </a:p>
        </p:txBody>
      </p:sp>
      <p:sp>
        <p:nvSpPr>
          <p:cNvPr id="28841" name="Freeform 431"/>
          <p:cNvSpPr>
            <a:spLocks noEditPoints="1"/>
          </p:cNvSpPr>
          <p:nvPr/>
        </p:nvSpPr>
        <p:spPr>
          <a:xfrm>
            <a:off x="2379663" y="4714875"/>
            <a:ext cx="409575" cy="377825"/>
          </a:xfrm>
          <a:custGeom>
            <a:avLst/>
            <a:gdLst>
              <a:gd name="txL" fmla="*/ 0 w 53"/>
              <a:gd name="txT" fmla="*/ 0 h 49"/>
              <a:gd name="txR" fmla="*/ 53 w 53"/>
              <a:gd name="txB" fmla="*/ 49 h 49"/>
            </a:gdLst>
            <a:ahLst/>
            <a:cxnLst>
              <a:cxn ang="0">
                <a:pos x="2147483647" y="2147483647"/>
              </a:cxn>
              <a:cxn ang="0">
                <a:pos x="2147483647" y="2147483647"/>
              </a:cxn>
              <a:cxn ang="0">
                <a:pos x="2147483647" y="0"/>
              </a:cxn>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3" h="49">
                <a:moveTo>
                  <a:pt x="49" y="36"/>
                </a:moveTo>
                <a:cubicBezTo>
                  <a:pt x="53" y="27"/>
                  <a:pt x="52" y="17"/>
                  <a:pt x="46" y="10"/>
                </a:cubicBezTo>
                <a:cubicBezTo>
                  <a:pt x="42" y="4"/>
                  <a:pt x="34" y="0"/>
                  <a:pt x="26" y="0"/>
                </a:cubicBezTo>
                <a:cubicBezTo>
                  <a:pt x="25" y="0"/>
                  <a:pt x="25" y="0"/>
                  <a:pt x="25" y="0"/>
                </a:cubicBezTo>
                <a:cubicBezTo>
                  <a:pt x="15" y="0"/>
                  <a:pt x="0" y="8"/>
                  <a:pt x="0" y="23"/>
                </a:cubicBezTo>
                <a:cubicBezTo>
                  <a:pt x="0" y="27"/>
                  <a:pt x="1" y="32"/>
                  <a:pt x="3" y="36"/>
                </a:cubicBezTo>
                <a:cubicBezTo>
                  <a:pt x="7" y="42"/>
                  <a:pt x="12" y="46"/>
                  <a:pt x="19" y="48"/>
                </a:cubicBezTo>
                <a:cubicBezTo>
                  <a:pt x="19" y="48"/>
                  <a:pt x="19" y="48"/>
                  <a:pt x="19" y="48"/>
                </a:cubicBezTo>
                <a:cubicBezTo>
                  <a:pt x="19" y="48"/>
                  <a:pt x="19" y="48"/>
                  <a:pt x="19" y="48"/>
                </a:cubicBezTo>
                <a:cubicBezTo>
                  <a:pt x="21" y="49"/>
                  <a:pt x="23" y="49"/>
                  <a:pt x="26" y="49"/>
                </a:cubicBezTo>
                <a:cubicBezTo>
                  <a:pt x="26" y="49"/>
                  <a:pt x="26" y="49"/>
                  <a:pt x="26" y="49"/>
                </a:cubicBezTo>
                <a:cubicBezTo>
                  <a:pt x="26" y="49"/>
                  <a:pt x="26" y="49"/>
                  <a:pt x="26" y="49"/>
                </a:cubicBezTo>
                <a:cubicBezTo>
                  <a:pt x="35" y="49"/>
                  <a:pt x="44" y="44"/>
                  <a:pt x="49" y="36"/>
                </a:cubicBezTo>
                <a:close/>
                <a:moveTo>
                  <a:pt x="6" y="35"/>
                </a:moveTo>
                <a:cubicBezTo>
                  <a:pt x="4" y="31"/>
                  <a:pt x="3" y="27"/>
                  <a:pt x="3" y="23"/>
                </a:cubicBezTo>
                <a:cubicBezTo>
                  <a:pt x="3" y="9"/>
                  <a:pt x="18" y="3"/>
                  <a:pt x="25" y="3"/>
                </a:cubicBezTo>
                <a:cubicBezTo>
                  <a:pt x="26" y="3"/>
                  <a:pt x="26" y="3"/>
                  <a:pt x="26" y="3"/>
                </a:cubicBezTo>
                <a:cubicBezTo>
                  <a:pt x="30" y="3"/>
                  <a:pt x="34" y="4"/>
                  <a:pt x="37" y="6"/>
                </a:cubicBezTo>
                <a:cubicBezTo>
                  <a:pt x="37" y="6"/>
                  <a:pt x="37" y="6"/>
                  <a:pt x="37" y="6"/>
                </a:cubicBezTo>
                <a:cubicBezTo>
                  <a:pt x="38" y="18"/>
                  <a:pt x="31" y="30"/>
                  <a:pt x="15" y="43"/>
                </a:cubicBezTo>
                <a:cubicBezTo>
                  <a:pt x="16" y="44"/>
                  <a:pt x="16" y="44"/>
                  <a:pt x="16" y="44"/>
                </a:cubicBezTo>
                <a:cubicBezTo>
                  <a:pt x="12" y="42"/>
                  <a:pt x="8" y="39"/>
                  <a:pt x="6" y="35"/>
                </a:cubicBezTo>
                <a:close/>
                <a:moveTo>
                  <a:pt x="26" y="47"/>
                </a:moveTo>
                <a:cubicBezTo>
                  <a:pt x="26" y="47"/>
                  <a:pt x="26" y="47"/>
                  <a:pt x="26" y="47"/>
                </a:cubicBezTo>
                <a:cubicBezTo>
                  <a:pt x="26" y="48"/>
                  <a:pt x="26" y="48"/>
                  <a:pt x="26" y="48"/>
                </a:cubicBezTo>
                <a:lnTo>
                  <a:pt x="26" y="47"/>
                </a:lnTo>
                <a:close/>
                <a:moveTo>
                  <a:pt x="28" y="46"/>
                </a:moveTo>
                <a:cubicBezTo>
                  <a:pt x="29" y="45"/>
                  <a:pt x="31" y="44"/>
                  <a:pt x="33" y="41"/>
                </a:cubicBezTo>
                <a:cubicBezTo>
                  <a:pt x="39" y="35"/>
                  <a:pt x="44" y="27"/>
                  <a:pt x="48" y="19"/>
                </a:cubicBezTo>
                <a:cubicBezTo>
                  <a:pt x="45" y="18"/>
                  <a:pt x="45" y="18"/>
                  <a:pt x="45" y="18"/>
                </a:cubicBezTo>
                <a:cubicBezTo>
                  <a:pt x="41" y="26"/>
                  <a:pt x="37" y="33"/>
                  <a:pt x="31" y="40"/>
                </a:cubicBezTo>
                <a:cubicBezTo>
                  <a:pt x="27" y="44"/>
                  <a:pt x="23" y="46"/>
                  <a:pt x="19" y="45"/>
                </a:cubicBezTo>
                <a:cubicBezTo>
                  <a:pt x="19" y="45"/>
                  <a:pt x="18" y="45"/>
                  <a:pt x="18" y="45"/>
                </a:cubicBezTo>
                <a:cubicBezTo>
                  <a:pt x="33" y="32"/>
                  <a:pt x="40" y="20"/>
                  <a:pt x="40" y="8"/>
                </a:cubicBezTo>
                <a:cubicBezTo>
                  <a:pt x="41" y="9"/>
                  <a:pt x="43" y="10"/>
                  <a:pt x="44" y="12"/>
                </a:cubicBezTo>
                <a:cubicBezTo>
                  <a:pt x="49" y="18"/>
                  <a:pt x="50" y="27"/>
                  <a:pt x="46" y="34"/>
                </a:cubicBezTo>
                <a:cubicBezTo>
                  <a:pt x="42" y="41"/>
                  <a:pt x="35" y="46"/>
                  <a:pt x="28" y="46"/>
                </a:cubicBezTo>
                <a:close/>
              </a:path>
            </a:pathLst>
          </a:custGeom>
          <a:solidFill>
            <a:srgbClr val="FFFFFF">
              <a:alpha val="100000"/>
            </a:srgbClr>
          </a:solidFill>
          <a:ln w="9525">
            <a:noFill/>
          </a:ln>
        </p:spPr>
        <p:txBody>
          <a:bodyPr/>
          <a:p>
            <a:endParaRPr lang="zh-CN" altLang="en-US"/>
          </a:p>
        </p:txBody>
      </p:sp>
      <p:sp>
        <p:nvSpPr>
          <p:cNvPr id="28842" name="Rectangle 432"/>
          <p:cNvSpPr/>
          <p:nvPr/>
        </p:nvSpPr>
        <p:spPr>
          <a:xfrm>
            <a:off x="2527300" y="4652963"/>
            <a:ext cx="22225" cy="14287"/>
          </a:xfrm>
          <a:prstGeom prst="rect">
            <a:avLst/>
          </a:prstGeom>
          <a:solidFill>
            <a:srgbClr val="FFFFFF"/>
          </a:solidFill>
          <a:ln w="9525">
            <a:noFill/>
          </a:ln>
        </p:spPr>
        <p:txBody>
          <a:bodyPr/>
          <a:p>
            <a:pPr eaLnBrk="1" hangingPunct="1"/>
            <a:endParaRPr lang="zh-CN" altLang="zh-CN" dirty="0">
              <a:solidFill>
                <a:srgbClr val="000000"/>
              </a:solidFill>
              <a:latin typeface="Calibri" panose="020F0502020204030204" pitchFamily="34" charset="0"/>
              <a:sym typeface="宋体" panose="02010600030101010101" pitchFamily="2" charset="-122"/>
            </a:endParaRPr>
          </a:p>
        </p:txBody>
      </p:sp>
      <p:sp>
        <p:nvSpPr>
          <p:cNvPr id="28843" name="Freeform 433"/>
          <p:cNvSpPr>
            <a:spLocks noEditPoints="1"/>
          </p:cNvSpPr>
          <p:nvPr/>
        </p:nvSpPr>
        <p:spPr>
          <a:xfrm>
            <a:off x="2449513" y="4760913"/>
            <a:ext cx="139700" cy="184150"/>
          </a:xfrm>
          <a:custGeom>
            <a:avLst/>
            <a:gdLst>
              <a:gd name="txL" fmla="*/ 0 w 18"/>
              <a:gd name="txT" fmla="*/ 0 h 24"/>
              <a:gd name="txR" fmla="*/ 18 w 18"/>
              <a:gd name="txB" fmla="*/ 24 h 24"/>
            </a:gdLst>
            <a:ahLst/>
            <a:cxnLst>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Lst>
            <a:rect l="txL" t="txT" r="txR" b="txB"/>
            <a:pathLst>
              <a:path w="18" h="24">
                <a:moveTo>
                  <a:pt x="16" y="0"/>
                </a:moveTo>
                <a:cubicBezTo>
                  <a:pt x="16" y="0"/>
                  <a:pt x="16" y="0"/>
                  <a:pt x="16" y="0"/>
                </a:cubicBezTo>
                <a:cubicBezTo>
                  <a:pt x="16" y="0"/>
                  <a:pt x="16" y="0"/>
                  <a:pt x="16" y="0"/>
                </a:cubicBezTo>
                <a:cubicBezTo>
                  <a:pt x="14" y="3"/>
                  <a:pt x="12" y="4"/>
                  <a:pt x="10" y="5"/>
                </a:cubicBezTo>
                <a:cubicBezTo>
                  <a:pt x="9" y="6"/>
                  <a:pt x="8" y="7"/>
                  <a:pt x="7" y="8"/>
                </a:cubicBezTo>
                <a:cubicBezTo>
                  <a:pt x="2" y="13"/>
                  <a:pt x="0" y="18"/>
                  <a:pt x="2" y="22"/>
                </a:cubicBezTo>
                <a:cubicBezTo>
                  <a:pt x="3" y="24"/>
                  <a:pt x="3" y="24"/>
                  <a:pt x="3" y="24"/>
                </a:cubicBezTo>
                <a:cubicBezTo>
                  <a:pt x="5" y="22"/>
                  <a:pt x="5" y="22"/>
                  <a:pt x="5" y="22"/>
                </a:cubicBezTo>
                <a:cubicBezTo>
                  <a:pt x="10" y="16"/>
                  <a:pt x="14" y="8"/>
                  <a:pt x="18" y="1"/>
                </a:cubicBezTo>
                <a:lnTo>
                  <a:pt x="16" y="0"/>
                </a:lnTo>
                <a:close/>
                <a:moveTo>
                  <a:pt x="5" y="17"/>
                </a:moveTo>
                <a:cubicBezTo>
                  <a:pt x="5" y="15"/>
                  <a:pt x="7" y="12"/>
                  <a:pt x="9" y="10"/>
                </a:cubicBezTo>
                <a:cubicBezTo>
                  <a:pt x="9" y="10"/>
                  <a:pt x="10" y="9"/>
                  <a:pt x="11" y="9"/>
                </a:cubicBezTo>
                <a:cubicBezTo>
                  <a:pt x="9" y="12"/>
                  <a:pt x="7" y="15"/>
                  <a:pt x="5" y="17"/>
                </a:cubicBezTo>
                <a:close/>
              </a:path>
            </a:pathLst>
          </a:custGeom>
          <a:solidFill>
            <a:srgbClr val="FFFFFF">
              <a:alpha val="100000"/>
            </a:srgbClr>
          </a:solidFill>
          <a:ln w="9525">
            <a:noFill/>
          </a:ln>
        </p:spPr>
        <p:txBody>
          <a:bodyPr/>
          <a:p>
            <a:endParaRPr lang="zh-CN" altLang="en-US"/>
          </a:p>
        </p:txBody>
      </p:sp>
      <p:sp>
        <p:nvSpPr>
          <p:cNvPr id="28844" name="Freeform 482"/>
          <p:cNvSpPr>
            <a:spLocks noEditPoints="1"/>
          </p:cNvSpPr>
          <p:nvPr/>
        </p:nvSpPr>
        <p:spPr>
          <a:xfrm>
            <a:off x="11017250" y="3349625"/>
            <a:ext cx="485775" cy="979488"/>
          </a:xfrm>
          <a:custGeom>
            <a:avLst/>
            <a:gdLst>
              <a:gd name="txL" fmla="*/ 0 w 63"/>
              <a:gd name="txT" fmla="*/ 0 h 127"/>
              <a:gd name="txR" fmla="*/ 63 w 63"/>
              <a:gd name="txB" fmla="*/ 127 h 127"/>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3" h="127">
                <a:moveTo>
                  <a:pt x="57" y="14"/>
                </a:moveTo>
                <a:cubicBezTo>
                  <a:pt x="54" y="9"/>
                  <a:pt x="49" y="5"/>
                  <a:pt x="44" y="5"/>
                </a:cubicBezTo>
                <a:cubicBezTo>
                  <a:pt x="41" y="4"/>
                  <a:pt x="37" y="5"/>
                  <a:pt x="34" y="5"/>
                </a:cubicBezTo>
                <a:cubicBezTo>
                  <a:pt x="26" y="6"/>
                  <a:pt x="21" y="3"/>
                  <a:pt x="15" y="0"/>
                </a:cubicBezTo>
                <a:cubicBezTo>
                  <a:pt x="21" y="26"/>
                  <a:pt x="30" y="63"/>
                  <a:pt x="36" y="90"/>
                </a:cubicBezTo>
                <a:cubicBezTo>
                  <a:pt x="34" y="90"/>
                  <a:pt x="34" y="90"/>
                  <a:pt x="34" y="90"/>
                </a:cubicBezTo>
                <a:cubicBezTo>
                  <a:pt x="24" y="77"/>
                  <a:pt x="9" y="85"/>
                  <a:pt x="4" y="92"/>
                </a:cubicBezTo>
                <a:cubicBezTo>
                  <a:pt x="0" y="99"/>
                  <a:pt x="0" y="105"/>
                  <a:pt x="3" y="112"/>
                </a:cubicBezTo>
                <a:cubicBezTo>
                  <a:pt x="5" y="117"/>
                  <a:pt x="10" y="122"/>
                  <a:pt x="14" y="124"/>
                </a:cubicBezTo>
                <a:cubicBezTo>
                  <a:pt x="20" y="127"/>
                  <a:pt x="30" y="123"/>
                  <a:pt x="35" y="118"/>
                </a:cubicBezTo>
                <a:cubicBezTo>
                  <a:pt x="40" y="113"/>
                  <a:pt x="41" y="105"/>
                  <a:pt x="41" y="98"/>
                </a:cubicBezTo>
                <a:cubicBezTo>
                  <a:pt x="41" y="91"/>
                  <a:pt x="38" y="84"/>
                  <a:pt x="37" y="77"/>
                </a:cubicBezTo>
                <a:cubicBezTo>
                  <a:pt x="33" y="61"/>
                  <a:pt x="28" y="36"/>
                  <a:pt x="24" y="19"/>
                </a:cubicBezTo>
                <a:cubicBezTo>
                  <a:pt x="29" y="22"/>
                  <a:pt x="37" y="20"/>
                  <a:pt x="42" y="20"/>
                </a:cubicBezTo>
                <a:cubicBezTo>
                  <a:pt x="50" y="19"/>
                  <a:pt x="58" y="22"/>
                  <a:pt x="63" y="29"/>
                </a:cubicBezTo>
                <a:cubicBezTo>
                  <a:pt x="62" y="23"/>
                  <a:pt x="60" y="18"/>
                  <a:pt x="57" y="14"/>
                </a:cubicBezTo>
                <a:close/>
                <a:moveTo>
                  <a:pt x="28" y="91"/>
                </a:moveTo>
                <a:cubicBezTo>
                  <a:pt x="27" y="92"/>
                  <a:pt x="27" y="93"/>
                  <a:pt x="26" y="93"/>
                </a:cubicBezTo>
                <a:cubicBezTo>
                  <a:pt x="26" y="94"/>
                  <a:pt x="25" y="94"/>
                  <a:pt x="25" y="94"/>
                </a:cubicBezTo>
                <a:cubicBezTo>
                  <a:pt x="25" y="94"/>
                  <a:pt x="24" y="94"/>
                  <a:pt x="24" y="93"/>
                </a:cubicBezTo>
                <a:cubicBezTo>
                  <a:pt x="22" y="92"/>
                  <a:pt x="20" y="92"/>
                  <a:pt x="18" y="92"/>
                </a:cubicBezTo>
                <a:cubicBezTo>
                  <a:pt x="18" y="90"/>
                  <a:pt x="19" y="89"/>
                  <a:pt x="19" y="89"/>
                </a:cubicBezTo>
                <a:cubicBezTo>
                  <a:pt x="20" y="88"/>
                  <a:pt x="20" y="88"/>
                  <a:pt x="20" y="88"/>
                </a:cubicBezTo>
                <a:cubicBezTo>
                  <a:pt x="23" y="86"/>
                  <a:pt x="25" y="87"/>
                  <a:pt x="27" y="89"/>
                </a:cubicBezTo>
                <a:cubicBezTo>
                  <a:pt x="28" y="90"/>
                  <a:pt x="28" y="90"/>
                  <a:pt x="28" y="91"/>
                </a:cubicBezTo>
                <a:close/>
              </a:path>
            </a:pathLst>
          </a:custGeom>
          <a:solidFill>
            <a:srgbClr val="FFFFFF">
              <a:alpha val="100000"/>
            </a:srgbClr>
          </a:solidFill>
          <a:ln w="9525">
            <a:noFill/>
          </a:ln>
        </p:spPr>
        <p:txBody>
          <a:bodyPr/>
          <a:p>
            <a:endParaRPr lang="zh-CN" altLang="en-US"/>
          </a:p>
        </p:txBody>
      </p:sp>
      <p:sp>
        <p:nvSpPr>
          <p:cNvPr id="28845" name="Freeform 483"/>
          <p:cNvSpPr>
            <a:spLocks noEditPoints="1"/>
          </p:cNvSpPr>
          <p:nvPr/>
        </p:nvSpPr>
        <p:spPr>
          <a:xfrm>
            <a:off x="212725" y="-623887"/>
            <a:ext cx="625475" cy="809625"/>
          </a:xfrm>
          <a:custGeom>
            <a:avLst/>
            <a:gdLst>
              <a:gd name="txL" fmla="*/ 0 w 81"/>
              <a:gd name="txT" fmla="*/ 0 h 105"/>
              <a:gd name="txR" fmla="*/ 81 w 81"/>
              <a:gd name="txB" fmla="*/ 105 h 105"/>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1" h="105">
                <a:moveTo>
                  <a:pt x="80" y="26"/>
                </a:moveTo>
                <a:cubicBezTo>
                  <a:pt x="79" y="21"/>
                  <a:pt x="77" y="17"/>
                  <a:pt x="73" y="14"/>
                </a:cubicBezTo>
                <a:cubicBezTo>
                  <a:pt x="70" y="13"/>
                  <a:pt x="67" y="12"/>
                  <a:pt x="64" y="11"/>
                </a:cubicBezTo>
                <a:cubicBezTo>
                  <a:pt x="58" y="9"/>
                  <a:pt x="55" y="5"/>
                  <a:pt x="51" y="0"/>
                </a:cubicBezTo>
                <a:cubicBezTo>
                  <a:pt x="46" y="23"/>
                  <a:pt x="40" y="57"/>
                  <a:pt x="35" y="80"/>
                </a:cubicBezTo>
                <a:cubicBezTo>
                  <a:pt x="34" y="80"/>
                  <a:pt x="34" y="80"/>
                  <a:pt x="34" y="80"/>
                </a:cubicBezTo>
                <a:cubicBezTo>
                  <a:pt x="30" y="66"/>
                  <a:pt x="15" y="67"/>
                  <a:pt x="9" y="71"/>
                </a:cubicBezTo>
                <a:cubicBezTo>
                  <a:pt x="3" y="75"/>
                  <a:pt x="0" y="80"/>
                  <a:pt x="0" y="86"/>
                </a:cubicBezTo>
                <a:cubicBezTo>
                  <a:pt x="0" y="92"/>
                  <a:pt x="2" y="97"/>
                  <a:pt x="5" y="100"/>
                </a:cubicBezTo>
                <a:cubicBezTo>
                  <a:pt x="9" y="105"/>
                  <a:pt x="18" y="105"/>
                  <a:pt x="24" y="103"/>
                </a:cubicBezTo>
                <a:cubicBezTo>
                  <a:pt x="30" y="101"/>
                  <a:pt x="34" y="95"/>
                  <a:pt x="36" y="89"/>
                </a:cubicBezTo>
                <a:cubicBezTo>
                  <a:pt x="38" y="83"/>
                  <a:pt x="39" y="77"/>
                  <a:pt x="40" y="70"/>
                </a:cubicBezTo>
                <a:cubicBezTo>
                  <a:pt x="43" y="56"/>
                  <a:pt x="48" y="34"/>
                  <a:pt x="51" y="19"/>
                </a:cubicBezTo>
                <a:cubicBezTo>
                  <a:pt x="54" y="23"/>
                  <a:pt x="61" y="24"/>
                  <a:pt x="66" y="26"/>
                </a:cubicBezTo>
                <a:cubicBezTo>
                  <a:pt x="73" y="28"/>
                  <a:pt x="78" y="34"/>
                  <a:pt x="79" y="40"/>
                </a:cubicBezTo>
                <a:cubicBezTo>
                  <a:pt x="80" y="36"/>
                  <a:pt x="81" y="31"/>
                  <a:pt x="80" y="26"/>
                </a:cubicBezTo>
                <a:close/>
                <a:moveTo>
                  <a:pt x="28" y="78"/>
                </a:moveTo>
                <a:cubicBezTo>
                  <a:pt x="27" y="79"/>
                  <a:pt x="26" y="79"/>
                  <a:pt x="26" y="80"/>
                </a:cubicBezTo>
                <a:cubicBezTo>
                  <a:pt x="25" y="80"/>
                  <a:pt x="25" y="80"/>
                  <a:pt x="25" y="80"/>
                </a:cubicBezTo>
                <a:cubicBezTo>
                  <a:pt x="24" y="80"/>
                  <a:pt x="24" y="79"/>
                  <a:pt x="24" y="79"/>
                </a:cubicBezTo>
                <a:cubicBezTo>
                  <a:pt x="23" y="78"/>
                  <a:pt x="22" y="76"/>
                  <a:pt x="20" y="76"/>
                </a:cubicBezTo>
                <a:cubicBezTo>
                  <a:pt x="20" y="75"/>
                  <a:pt x="21" y="74"/>
                  <a:pt x="22" y="74"/>
                </a:cubicBezTo>
                <a:cubicBezTo>
                  <a:pt x="23" y="73"/>
                  <a:pt x="23" y="73"/>
                  <a:pt x="23" y="73"/>
                </a:cubicBezTo>
                <a:cubicBezTo>
                  <a:pt x="25" y="73"/>
                  <a:pt x="27" y="74"/>
                  <a:pt x="28" y="77"/>
                </a:cubicBezTo>
                <a:cubicBezTo>
                  <a:pt x="28" y="77"/>
                  <a:pt x="29" y="78"/>
                  <a:pt x="28" y="78"/>
                </a:cubicBezTo>
                <a:close/>
              </a:path>
            </a:pathLst>
          </a:custGeom>
          <a:solidFill>
            <a:srgbClr val="FFFFFF">
              <a:alpha val="100000"/>
            </a:srgbClr>
          </a:solidFill>
          <a:ln w="9525">
            <a:noFill/>
          </a:ln>
        </p:spPr>
        <p:txBody>
          <a:bodyPr/>
          <a:p>
            <a:endParaRPr lang="zh-CN" altLang="en-US"/>
          </a:p>
        </p:txBody>
      </p:sp>
      <p:sp>
        <p:nvSpPr>
          <p:cNvPr id="28846" name="Freeform 484"/>
          <p:cNvSpPr>
            <a:spLocks noEditPoints="1"/>
          </p:cNvSpPr>
          <p:nvPr/>
        </p:nvSpPr>
        <p:spPr>
          <a:xfrm>
            <a:off x="10007600" y="333375"/>
            <a:ext cx="269875" cy="407988"/>
          </a:xfrm>
          <a:custGeom>
            <a:avLst/>
            <a:gdLst>
              <a:gd name="txL" fmla="*/ 0 w 35"/>
              <a:gd name="txT" fmla="*/ 0 h 53"/>
              <a:gd name="txR" fmla="*/ 35 w 35"/>
              <a:gd name="txB" fmla="*/ 53 h 53"/>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5" h="53">
                <a:moveTo>
                  <a:pt x="34" y="10"/>
                </a:moveTo>
                <a:cubicBezTo>
                  <a:pt x="33" y="7"/>
                  <a:pt x="31" y="5"/>
                  <a:pt x="29" y="5"/>
                </a:cubicBezTo>
                <a:cubicBezTo>
                  <a:pt x="27" y="4"/>
                  <a:pt x="26" y="4"/>
                  <a:pt x="24" y="4"/>
                </a:cubicBezTo>
                <a:cubicBezTo>
                  <a:pt x="21" y="4"/>
                  <a:pt x="19" y="2"/>
                  <a:pt x="16" y="0"/>
                </a:cubicBezTo>
                <a:cubicBezTo>
                  <a:pt x="17" y="12"/>
                  <a:pt x="17" y="28"/>
                  <a:pt x="17" y="39"/>
                </a:cubicBezTo>
                <a:cubicBezTo>
                  <a:pt x="17" y="39"/>
                  <a:pt x="17" y="39"/>
                  <a:pt x="17" y="39"/>
                </a:cubicBezTo>
                <a:cubicBezTo>
                  <a:pt x="13" y="33"/>
                  <a:pt x="6" y="35"/>
                  <a:pt x="3" y="37"/>
                </a:cubicBezTo>
                <a:cubicBezTo>
                  <a:pt x="1" y="40"/>
                  <a:pt x="0" y="42"/>
                  <a:pt x="1" y="45"/>
                </a:cubicBezTo>
                <a:cubicBezTo>
                  <a:pt x="1" y="48"/>
                  <a:pt x="3" y="50"/>
                  <a:pt x="4" y="51"/>
                </a:cubicBezTo>
                <a:cubicBezTo>
                  <a:pt x="7" y="53"/>
                  <a:pt x="12" y="52"/>
                  <a:pt x="14" y="51"/>
                </a:cubicBezTo>
                <a:cubicBezTo>
                  <a:pt x="17" y="49"/>
                  <a:pt x="18" y="46"/>
                  <a:pt x="19" y="43"/>
                </a:cubicBezTo>
                <a:cubicBezTo>
                  <a:pt x="19" y="40"/>
                  <a:pt x="19" y="37"/>
                  <a:pt x="19" y="34"/>
                </a:cubicBezTo>
                <a:cubicBezTo>
                  <a:pt x="19" y="27"/>
                  <a:pt x="19" y="16"/>
                  <a:pt x="19" y="9"/>
                </a:cubicBezTo>
                <a:cubicBezTo>
                  <a:pt x="21" y="10"/>
                  <a:pt x="24" y="10"/>
                  <a:pt x="27" y="11"/>
                </a:cubicBezTo>
                <a:cubicBezTo>
                  <a:pt x="30" y="11"/>
                  <a:pt x="33" y="13"/>
                  <a:pt x="35" y="16"/>
                </a:cubicBezTo>
                <a:cubicBezTo>
                  <a:pt x="35" y="14"/>
                  <a:pt x="34" y="12"/>
                  <a:pt x="34" y="10"/>
                </a:cubicBezTo>
                <a:close/>
                <a:moveTo>
                  <a:pt x="14" y="39"/>
                </a:moveTo>
                <a:cubicBezTo>
                  <a:pt x="13" y="39"/>
                  <a:pt x="13" y="39"/>
                  <a:pt x="13" y="40"/>
                </a:cubicBezTo>
                <a:cubicBezTo>
                  <a:pt x="12" y="40"/>
                  <a:pt x="12" y="40"/>
                  <a:pt x="12" y="40"/>
                </a:cubicBezTo>
                <a:cubicBezTo>
                  <a:pt x="12" y="40"/>
                  <a:pt x="12" y="40"/>
                  <a:pt x="12" y="40"/>
                </a:cubicBezTo>
                <a:cubicBezTo>
                  <a:pt x="11" y="39"/>
                  <a:pt x="10" y="39"/>
                  <a:pt x="10" y="38"/>
                </a:cubicBezTo>
                <a:cubicBezTo>
                  <a:pt x="9" y="38"/>
                  <a:pt x="10" y="37"/>
                  <a:pt x="10" y="37"/>
                </a:cubicBezTo>
                <a:cubicBezTo>
                  <a:pt x="11" y="37"/>
                  <a:pt x="11" y="37"/>
                  <a:pt x="11" y="37"/>
                </a:cubicBezTo>
                <a:cubicBezTo>
                  <a:pt x="12" y="37"/>
                  <a:pt x="13" y="37"/>
                  <a:pt x="14" y="38"/>
                </a:cubicBezTo>
                <a:cubicBezTo>
                  <a:pt x="14" y="38"/>
                  <a:pt x="14" y="39"/>
                  <a:pt x="14" y="39"/>
                </a:cubicBezTo>
                <a:close/>
              </a:path>
            </a:pathLst>
          </a:custGeom>
          <a:solidFill>
            <a:srgbClr val="FFFFFF">
              <a:alpha val="100000"/>
            </a:srgbClr>
          </a:solidFill>
          <a:ln w="9525">
            <a:noFill/>
          </a:ln>
        </p:spPr>
        <p:txBody>
          <a:bodyPr/>
          <a:p>
            <a:endParaRPr lang="zh-CN" altLang="en-US"/>
          </a:p>
        </p:txBody>
      </p:sp>
      <p:sp>
        <p:nvSpPr>
          <p:cNvPr id="28847" name="Freeform 485"/>
          <p:cNvSpPr>
            <a:spLocks noEditPoints="1"/>
          </p:cNvSpPr>
          <p:nvPr/>
        </p:nvSpPr>
        <p:spPr>
          <a:xfrm>
            <a:off x="8734425" y="887413"/>
            <a:ext cx="439738" cy="533400"/>
          </a:xfrm>
          <a:custGeom>
            <a:avLst/>
            <a:gdLst>
              <a:gd name="txL" fmla="*/ 0 w 57"/>
              <a:gd name="txT" fmla="*/ 0 h 69"/>
              <a:gd name="txR" fmla="*/ 57 w 57"/>
              <a:gd name="txB" fmla="*/ 69 h 69"/>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7" h="69">
                <a:moveTo>
                  <a:pt x="56" y="18"/>
                </a:moveTo>
                <a:cubicBezTo>
                  <a:pt x="56" y="15"/>
                  <a:pt x="54" y="12"/>
                  <a:pt x="51" y="10"/>
                </a:cubicBezTo>
                <a:cubicBezTo>
                  <a:pt x="49" y="9"/>
                  <a:pt x="47" y="8"/>
                  <a:pt x="45" y="8"/>
                </a:cubicBezTo>
                <a:cubicBezTo>
                  <a:pt x="41" y="6"/>
                  <a:pt x="39" y="4"/>
                  <a:pt x="36" y="0"/>
                </a:cubicBezTo>
                <a:cubicBezTo>
                  <a:pt x="33" y="16"/>
                  <a:pt x="28" y="37"/>
                  <a:pt x="24" y="53"/>
                </a:cubicBezTo>
                <a:cubicBezTo>
                  <a:pt x="23" y="52"/>
                  <a:pt x="23" y="52"/>
                  <a:pt x="23" y="52"/>
                </a:cubicBezTo>
                <a:cubicBezTo>
                  <a:pt x="21" y="44"/>
                  <a:pt x="10" y="44"/>
                  <a:pt x="6" y="46"/>
                </a:cubicBezTo>
                <a:cubicBezTo>
                  <a:pt x="1" y="49"/>
                  <a:pt x="0" y="52"/>
                  <a:pt x="0" y="56"/>
                </a:cubicBezTo>
                <a:cubicBezTo>
                  <a:pt x="0" y="60"/>
                  <a:pt x="1" y="63"/>
                  <a:pt x="3" y="65"/>
                </a:cubicBezTo>
                <a:cubicBezTo>
                  <a:pt x="6" y="69"/>
                  <a:pt x="12" y="69"/>
                  <a:pt x="16" y="68"/>
                </a:cubicBezTo>
                <a:cubicBezTo>
                  <a:pt x="20" y="66"/>
                  <a:pt x="23" y="63"/>
                  <a:pt x="25" y="59"/>
                </a:cubicBezTo>
                <a:cubicBezTo>
                  <a:pt x="26" y="55"/>
                  <a:pt x="27" y="51"/>
                  <a:pt x="28" y="47"/>
                </a:cubicBezTo>
                <a:cubicBezTo>
                  <a:pt x="30" y="37"/>
                  <a:pt x="34" y="23"/>
                  <a:pt x="36" y="13"/>
                </a:cubicBezTo>
                <a:cubicBezTo>
                  <a:pt x="38" y="15"/>
                  <a:pt x="43" y="16"/>
                  <a:pt x="46" y="18"/>
                </a:cubicBezTo>
                <a:cubicBezTo>
                  <a:pt x="51" y="19"/>
                  <a:pt x="55" y="23"/>
                  <a:pt x="56" y="28"/>
                </a:cubicBezTo>
                <a:cubicBezTo>
                  <a:pt x="56" y="24"/>
                  <a:pt x="57" y="21"/>
                  <a:pt x="56" y="18"/>
                </a:cubicBezTo>
                <a:close/>
                <a:moveTo>
                  <a:pt x="20" y="52"/>
                </a:moveTo>
                <a:cubicBezTo>
                  <a:pt x="19" y="52"/>
                  <a:pt x="18" y="52"/>
                  <a:pt x="18" y="52"/>
                </a:cubicBezTo>
                <a:cubicBezTo>
                  <a:pt x="17" y="52"/>
                  <a:pt x="17" y="52"/>
                  <a:pt x="17" y="52"/>
                </a:cubicBezTo>
                <a:cubicBezTo>
                  <a:pt x="17" y="52"/>
                  <a:pt x="17" y="52"/>
                  <a:pt x="16" y="52"/>
                </a:cubicBezTo>
                <a:cubicBezTo>
                  <a:pt x="16" y="51"/>
                  <a:pt x="15" y="50"/>
                  <a:pt x="14" y="49"/>
                </a:cubicBezTo>
                <a:cubicBezTo>
                  <a:pt x="14" y="49"/>
                  <a:pt x="15" y="48"/>
                  <a:pt x="15" y="48"/>
                </a:cubicBezTo>
                <a:cubicBezTo>
                  <a:pt x="16" y="48"/>
                  <a:pt x="16" y="48"/>
                  <a:pt x="16" y="48"/>
                </a:cubicBezTo>
                <a:cubicBezTo>
                  <a:pt x="18" y="48"/>
                  <a:pt x="19" y="49"/>
                  <a:pt x="20" y="50"/>
                </a:cubicBezTo>
                <a:cubicBezTo>
                  <a:pt x="20" y="51"/>
                  <a:pt x="20" y="51"/>
                  <a:pt x="20" y="52"/>
                </a:cubicBezTo>
                <a:close/>
              </a:path>
            </a:pathLst>
          </a:custGeom>
          <a:solidFill>
            <a:srgbClr val="FFFFFF">
              <a:alpha val="100000"/>
            </a:srgbClr>
          </a:solidFill>
          <a:ln w="9525">
            <a:noFill/>
          </a:ln>
        </p:spPr>
        <p:txBody>
          <a:bodyPr/>
          <a:p>
            <a:endParaRPr lang="zh-CN" altLang="en-US"/>
          </a:p>
        </p:txBody>
      </p:sp>
      <p:sp>
        <p:nvSpPr>
          <p:cNvPr id="28848" name="Freeform 486"/>
          <p:cNvSpPr/>
          <p:nvPr/>
        </p:nvSpPr>
        <p:spPr>
          <a:xfrm>
            <a:off x="10029825" y="2624138"/>
            <a:ext cx="801688" cy="817562"/>
          </a:xfrm>
          <a:custGeom>
            <a:avLst/>
            <a:gdLst>
              <a:gd name="txL" fmla="*/ 0 w 104"/>
              <a:gd name="txT" fmla="*/ 0 h 106"/>
              <a:gd name="txR" fmla="*/ 104 w 104"/>
              <a:gd name="txB" fmla="*/ 106 h 10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4" h="106">
                <a:moveTo>
                  <a:pt x="50" y="19"/>
                </a:moveTo>
                <a:cubicBezTo>
                  <a:pt x="51" y="12"/>
                  <a:pt x="47" y="6"/>
                  <a:pt x="42" y="3"/>
                </a:cubicBezTo>
                <a:cubicBezTo>
                  <a:pt x="37" y="0"/>
                  <a:pt x="31" y="0"/>
                  <a:pt x="26" y="1"/>
                </a:cubicBezTo>
                <a:cubicBezTo>
                  <a:pt x="19" y="2"/>
                  <a:pt x="12" y="5"/>
                  <a:pt x="7" y="11"/>
                </a:cubicBezTo>
                <a:cubicBezTo>
                  <a:pt x="2" y="17"/>
                  <a:pt x="0" y="27"/>
                  <a:pt x="3" y="35"/>
                </a:cubicBezTo>
                <a:cubicBezTo>
                  <a:pt x="4" y="40"/>
                  <a:pt x="8" y="44"/>
                  <a:pt x="12" y="48"/>
                </a:cubicBezTo>
                <a:cubicBezTo>
                  <a:pt x="15" y="51"/>
                  <a:pt x="19" y="55"/>
                  <a:pt x="21" y="60"/>
                </a:cubicBezTo>
                <a:cubicBezTo>
                  <a:pt x="24" y="65"/>
                  <a:pt x="24" y="72"/>
                  <a:pt x="20" y="76"/>
                </a:cubicBezTo>
                <a:cubicBezTo>
                  <a:pt x="17" y="80"/>
                  <a:pt x="12" y="80"/>
                  <a:pt x="8" y="83"/>
                </a:cubicBezTo>
                <a:cubicBezTo>
                  <a:pt x="4" y="88"/>
                  <a:pt x="5" y="96"/>
                  <a:pt x="9" y="101"/>
                </a:cubicBezTo>
                <a:cubicBezTo>
                  <a:pt x="13" y="105"/>
                  <a:pt x="18" y="106"/>
                  <a:pt x="24" y="105"/>
                </a:cubicBezTo>
                <a:cubicBezTo>
                  <a:pt x="26" y="104"/>
                  <a:pt x="29" y="102"/>
                  <a:pt x="31" y="100"/>
                </a:cubicBezTo>
                <a:cubicBezTo>
                  <a:pt x="34" y="97"/>
                  <a:pt x="36" y="92"/>
                  <a:pt x="39" y="89"/>
                </a:cubicBezTo>
                <a:cubicBezTo>
                  <a:pt x="45" y="84"/>
                  <a:pt x="54" y="85"/>
                  <a:pt x="60" y="88"/>
                </a:cubicBezTo>
                <a:cubicBezTo>
                  <a:pt x="67" y="91"/>
                  <a:pt x="74" y="96"/>
                  <a:pt x="81" y="97"/>
                </a:cubicBezTo>
                <a:cubicBezTo>
                  <a:pt x="84" y="98"/>
                  <a:pt x="87" y="98"/>
                  <a:pt x="90" y="96"/>
                </a:cubicBezTo>
                <a:cubicBezTo>
                  <a:pt x="97" y="93"/>
                  <a:pt x="100" y="81"/>
                  <a:pt x="97" y="73"/>
                </a:cubicBezTo>
                <a:cubicBezTo>
                  <a:pt x="96" y="72"/>
                  <a:pt x="96" y="71"/>
                  <a:pt x="95" y="71"/>
                </a:cubicBezTo>
                <a:cubicBezTo>
                  <a:pt x="94" y="70"/>
                  <a:pt x="93" y="70"/>
                  <a:pt x="92" y="70"/>
                </a:cubicBezTo>
                <a:cubicBezTo>
                  <a:pt x="89" y="71"/>
                  <a:pt x="86" y="72"/>
                  <a:pt x="83" y="73"/>
                </a:cubicBezTo>
                <a:cubicBezTo>
                  <a:pt x="81" y="73"/>
                  <a:pt x="77" y="72"/>
                  <a:pt x="76" y="68"/>
                </a:cubicBezTo>
                <a:cubicBezTo>
                  <a:pt x="75" y="64"/>
                  <a:pt x="78" y="60"/>
                  <a:pt x="82" y="57"/>
                </a:cubicBezTo>
                <a:cubicBezTo>
                  <a:pt x="86" y="53"/>
                  <a:pt x="91" y="49"/>
                  <a:pt x="95" y="45"/>
                </a:cubicBezTo>
                <a:cubicBezTo>
                  <a:pt x="98" y="43"/>
                  <a:pt x="101" y="40"/>
                  <a:pt x="102" y="35"/>
                </a:cubicBezTo>
                <a:cubicBezTo>
                  <a:pt x="104" y="30"/>
                  <a:pt x="101" y="24"/>
                  <a:pt x="97" y="21"/>
                </a:cubicBezTo>
                <a:cubicBezTo>
                  <a:pt x="93" y="19"/>
                  <a:pt x="88" y="21"/>
                  <a:pt x="85" y="25"/>
                </a:cubicBezTo>
                <a:cubicBezTo>
                  <a:pt x="82" y="30"/>
                  <a:pt x="81" y="36"/>
                  <a:pt x="78" y="40"/>
                </a:cubicBezTo>
                <a:cubicBezTo>
                  <a:pt x="76" y="43"/>
                  <a:pt x="72" y="44"/>
                  <a:pt x="69" y="44"/>
                </a:cubicBezTo>
                <a:cubicBezTo>
                  <a:pt x="68" y="43"/>
                  <a:pt x="67" y="43"/>
                  <a:pt x="67" y="42"/>
                </a:cubicBezTo>
                <a:cubicBezTo>
                  <a:pt x="66" y="41"/>
                  <a:pt x="65" y="39"/>
                  <a:pt x="66" y="37"/>
                </a:cubicBezTo>
                <a:cubicBezTo>
                  <a:pt x="66" y="31"/>
                  <a:pt x="71" y="26"/>
                  <a:pt x="74" y="22"/>
                </a:cubicBezTo>
                <a:cubicBezTo>
                  <a:pt x="76" y="20"/>
                  <a:pt x="78" y="18"/>
                  <a:pt x="78" y="15"/>
                </a:cubicBezTo>
                <a:cubicBezTo>
                  <a:pt x="78" y="12"/>
                  <a:pt x="76" y="9"/>
                  <a:pt x="74" y="7"/>
                </a:cubicBezTo>
                <a:cubicBezTo>
                  <a:pt x="72" y="6"/>
                  <a:pt x="70" y="5"/>
                  <a:pt x="67" y="5"/>
                </a:cubicBezTo>
                <a:cubicBezTo>
                  <a:pt x="66" y="5"/>
                  <a:pt x="64" y="5"/>
                  <a:pt x="63" y="6"/>
                </a:cubicBezTo>
                <a:cubicBezTo>
                  <a:pt x="60" y="7"/>
                  <a:pt x="59" y="11"/>
                  <a:pt x="60" y="15"/>
                </a:cubicBezTo>
                <a:cubicBezTo>
                  <a:pt x="60" y="18"/>
                  <a:pt x="61" y="22"/>
                  <a:pt x="60" y="25"/>
                </a:cubicBezTo>
                <a:cubicBezTo>
                  <a:pt x="60" y="29"/>
                  <a:pt x="58" y="33"/>
                  <a:pt x="55" y="33"/>
                </a:cubicBezTo>
                <a:cubicBezTo>
                  <a:pt x="53" y="32"/>
                  <a:pt x="51" y="30"/>
                  <a:pt x="51" y="27"/>
                </a:cubicBezTo>
              </a:path>
            </a:pathLst>
          </a:custGeom>
          <a:solidFill>
            <a:srgbClr val="FFFFFF">
              <a:alpha val="100000"/>
            </a:srgbClr>
          </a:solidFill>
          <a:ln w="9525">
            <a:noFill/>
          </a:ln>
        </p:spPr>
        <p:txBody>
          <a:bodyPr/>
          <a:p>
            <a:endParaRPr lang="zh-CN" altLang="en-US"/>
          </a:p>
        </p:txBody>
      </p:sp>
      <p:sp>
        <p:nvSpPr>
          <p:cNvPr id="28849" name="Freeform 487"/>
          <p:cNvSpPr/>
          <p:nvPr/>
        </p:nvSpPr>
        <p:spPr>
          <a:xfrm>
            <a:off x="10909300" y="2600325"/>
            <a:ext cx="138113" cy="161925"/>
          </a:xfrm>
          <a:custGeom>
            <a:avLst/>
            <a:gdLst>
              <a:gd name="txL" fmla="*/ 0 w 18"/>
              <a:gd name="txT" fmla="*/ 0 h 21"/>
              <a:gd name="txR" fmla="*/ 18 w 18"/>
              <a:gd name="txB" fmla="*/ 21 h 21"/>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 h="21">
                <a:moveTo>
                  <a:pt x="6" y="0"/>
                </a:moveTo>
                <a:cubicBezTo>
                  <a:pt x="4" y="1"/>
                  <a:pt x="3" y="1"/>
                  <a:pt x="1" y="4"/>
                </a:cubicBezTo>
                <a:cubicBezTo>
                  <a:pt x="0" y="7"/>
                  <a:pt x="0" y="10"/>
                  <a:pt x="1" y="13"/>
                </a:cubicBezTo>
                <a:cubicBezTo>
                  <a:pt x="1" y="14"/>
                  <a:pt x="1" y="16"/>
                  <a:pt x="2" y="17"/>
                </a:cubicBezTo>
                <a:cubicBezTo>
                  <a:pt x="4" y="19"/>
                  <a:pt x="6" y="20"/>
                  <a:pt x="8" y="21"/>
                </a:cubicBezTo>
                <a:cubicBezTo>
                  <a:pt x="11" y="21"/>
                  <a:pt x="15" y="21"/>
                  <a:pt x="17" y="18"/>
                </a:cubicBezTo>
                <a:cubicBezTo>
                  <a:pt x="18" y="17"/>
                  <a:pt x="18" y="15"/>
                  <a:pt x="18" y="13"/>
                </a:cubicBezTo>
                <a:cubicBezTo>
                  <a:pt x="18" y="11"/>
                  <a:pt x="18" y="8"/>
                  <a:pt x="17" y="7"/>
                </a:cubicBezTo>
                <a:cubicBezTo>
                  <a:pt x="15" y="6"/>
                  <a:pt x="14" y="7"/>
                  <a:pt x="13" y="7"/>
                </a:cubicBezTo>
                <a:cubicBezTo>
                  <a:pt x="12" y="8"/>
                  <a:pt x="11" y="7"/>
                  <a:pt x="10" y="6"/>
                </a:cubicBezTo>
                <a:cubicBezTo>
                  <a:pt x="10" y="5"/>
                  <a:pt x="10" y="5"/>
                  <a:pt x="10" y="4"/>
                </a:cubicBezTo>
                <a:cubicBezTo>
                  <a:pt x="10" y="3"/>
                  <a:pt x="8" y="1"/>
                  <a:pt x="7" y="1"/>
                </a:cubicBezTo>
              </a:path>
            </a:pathLst>
          </a:custGeom>
          <a:solidFill>
            <a:srgbClr val="FFFFFF">
              <a:alpha val="100000"/>
            </a:srgbClr>
          </a:solidFill>
          <a:ln w="9525">
            <a:noFill/>
          </a:ln>
        </p:spPr>
        <p:txBody>
          <a:bodyPr/>
          <a:p>
            <a:endParaRPr lang="zh-CN" altLang="en-US"/>
          </a:p>
        </p:txBody>
      </p:sp>
      <p:sp>
        <p:nvSpPr>
          <p:cNvPr id="28850" name="Freeform 488"/>
          <p:cNvSpPr/>
          <p:nvPr/>
        </p:nvSpPr>
        <p:spPr>
          <a:xfrm>
            <a:off x="10939463" y="2438400"/>
            <a:ext cx="47625" cy="61913"/>
          </a:xfrm>
          <a:custGeom>
            <a:avLst/>
            <a:gdLst>
              <a:gd name="txL" fmla="*/ 0 w 6"/>
              <a:gd name="txT" fmla="*/ 0 h 8"/>
              <a:gd name="txR" fmla="*/ 6 w 6"/>
              <a:gd name="txB" fmla="*/ 8 h 8"/>
            </a:gdLst>
            <a:ahLst/>
            <a:cxnLst>
              <a:cxn ang="0">
                <a:pos x="2147483647" y="0"/>
              </a:cxn>
              <a:cxn ang="0">
                <a:pos x="2147483647" y="0"/>
              </a:cxn>
              <a:cxn ang="0">
                <a:pos x="0" y="2147483647"/>
              </a:cxn>
              <a:cxn ang="0">
                <a:pos x="2147483647" y="2147483647"/>
              </a:cxn>
              <a:cxn ang="0">
                <a:pos x="2147483647" y="2147483647"/>
              </a:cxn>
              <a:cxn ang="0">
                <a:pos x="2147483647" y="0"/>
              </a:cxn>
            </a:cxnLst>
            <a:rect l="txL" t="txT" r="txR" b="txB"/>
            <a:pathLst>
              <a:path w="6" h="8">
                <a:moveTo>
                  <a:pt x="4" y="0"/>
                </a:moveTo>
                <a:cubicBezTo>
                  <a:pt x="3" y="0"/>
                  <a:pt x="2" y="0"/>
                  <a:pt x="1" y="0"/>
                </a:cubicBezTo>
                <a:cubicBezTo>
                  <a:pt x="0" y="1"/>
                  <a:pt x="0" y="3"/>
                  <a:pt x="0" y="4"/>
                </a:cubicBezTo>
                <a:cubicBezTo>
                  <a:pt x="0" y="6"/>
                  <a:pt x="1" y="8"/>
                  <a:pt x="3" y="8"/>
                </a:cubicBezTo>
                <a:cubicBezTo>
                  <a:pt x="4" y="8"/>
                  <a:pt x="6" y="7"/>
                  <a:pt x="6" y="5"/>
                </a:cubicBezTo>
                <a:cubicBezTo>
                  <a:pt x="6" y="3"/>
                  <a:pt x="6" y="1"/>
                  <a:pt x="4" y="0"/>
                </a:cubicBezTo>
              </a:path>
            </a:pathLst>
          </a:custGeom>
          <a:solidFill>
            <a:srgbClr val="FFFFFF">
              <a:alpha val="100000"/>
            </a:srgbClr>
          </a:solidFill>
          <a:ln w="9525">
            <a:noFill/>
          </a:ln>
        </p:spPr>
        <p:txBody>
          <a:bodyPr/>
          <a:p>
            <a:endParaRPr lang="zh-CN" altLang="en-US"/>
          </a:p>
        </p:txBody>
      </p:sp>
      <p:sp>
        <p:nvSpPr>
          <p:cNvPr id="28851" name="Freeform 489"/>
          <p:cNvSpPr/>
          <p:nvPr/>
        </p:nvSpPr>
        <p:spPr>
          <a:xfrm>
            <a:off x="10979150" y="2932113"/>
            <a:ext cx="46038" cy="53975"/>
          </a:xfrm>
          <a:custGeom>
            <a:avLst/>
            <a:gdLst>
              <a:gd name="txL" fmla="*/ 0 w 6"/>
              <a:gd name="txT" fmla="*/ 0 h 7"/>
              <a:gd name="txR" fmla="*/ 6 w 6"/>
              <a:gd name="txB" fmla="*/ 7 h 7"/>
            </a:gdLst>
            <a:ahLst/>
            <a:cxnLst>
              <a:cxn ang="0">
                <a:pos x="2147483647" y="0"/>
              </a:cxn>
              <a:cxn ang="0">
                <a:pos x="0" y="2147483647"/>
              </a:cxn>
              <a:cxn ang="0">
                <a:pos x="2147483647" y="2147483647"/>
              </a:cxn>
              <a:cxn ang="0">
                <a:pos x="2147483647" y="0"/>
              </a:cxn>
            </a:cxnLst>
            <a:rect l="txL" t="txT" r="txR" b="txB"/>
            <a:pathLst>
              <a:path w="6" h="7">
                <a:moveTo>
                  <a:pt x="3" y="0"/>
                </a:moveTo>
                <a:cubicBezTo>
                  <a:pt x="1" y="0"/>
                  <a:pt x="0" y="2"/>
                  <a:pt x="0" y="4"/>
                </a:cubicBezTo>
                <a:cubicBezTo>
                  <a:pt x="1" y="6"/>
                  <a:pt x="3" y="7"/>
                  <a:pt x="4" y="5"/>
                </a:cubicBezTo>
                <a:cubicBezTo>
                  <a:pt x="6" y="4"/>
                  <a:pt x="4" y="1"/>
                  <a:pt x="3" y="0"/>
                </a:cubicBezTo>
              </a:path>
            </a:pathLst>
          </a:custGeom>
          <a:solidFill>
            <a:srgbClr val="FFFFFF">
              <a:alpha val="100000"/>
            </a:srgbClr>
          </a:solidFill>
          <a:ln w="9525">
            <a:noFill/>
          </a:ln>
        </p:spPr>
        <p:txBody>
          <a:bodyPr/>
          <a:p>
            <a:endParaRPr lang="zh-CN" altLang="en-US"/>
          </a:p>
        </p:txBody>
      </p:sp>
      <p:sp>
        <p:nvSpPr>
          <p:cNvPr id="28852" name="Freeform 490"/>
          <p:cNvSpPr/>
          <p:nvPr/>
        </p:nvSpPr>
        <p:spPr>
          <a:xfrm>
            <a:off x="10801350" y="3409950"/>
            <a:ext cx="69850" cy="85725"/>
          </a:xfrm>
          <a:custGeom>
            <a:avLst/>
            <a:gdLst>
              <a:gd name="txL" fmla="*/ 0 w 9"/>
              <a:gd name="txT" fmla="*/ 0 h 11"/>
              <a:gd name="txR" fmla="*/ 9 w 9"/>
              <a:gd name="txB" fmla="*/ 11 h 11"/>
            </a:gdLst>
            <a:ahLst/>
            <a:cxnLst>
              <a:cxn ang="0">
                <a:pos x="2147483647" y="2147483647"/>
              </a:cxn>
              <a:cxn ang="0">
                <a:pos x="2147483647" y="2147483647"/>
              </a:cxn>
              <a:cxn ang="0">
                <a:pos x="2147483647" y="2147483647"/>
              </a:cxn>
              <a:cxn ang="0">
                <a:pos x="2147483647" y="2147483647"/>
              </a:cxn>
              <a:cxn ang="0">
                <a:pos x="2147483647" y="0"/>
              </a:cxn>
            </a:cxnLst>
            <a:rect l="txL" t="txT" r="txR" b="txB"/>
            <a:pathLst>
              <a:path w="9" h="11">
                <a:moveTo>
                  <a:pt x="4" y="1"/>
                </a:moveTo>
                <a:cubicBezTo>
                  <a:pt x="3" y="0"/>
                  <a:pt x="3" y="0"/>
                  <a:pt x="2" y="1"/>
                </a:cubicBezTo>
                <a:cubicBezTo>
                  <a:pt x="0" y="3"/>
                  <a:pt x="0" y="7"/>
                  <a:pt x="2" y="9"/>
                </a:cubicBezTo>
                <a:cubicBezTo>
                  <a:pt x="4" y="11"/>
                  <a:pt x="7" y="10"/>
                  <a:pt x="8" y="7"/>
                </a:cubicBezTo>
                <a:cubicBezTo>
                  <a:pt x="9" y="4"/>
                  <a:pt x="7" y="0"/>
                  <a:pt x="4" y="0"/>
                </a:cubicBezTo>
              </a:path>
            </a:pathLst>
          </a:custGeom>
          <a:solidFill>
            <a:srgbClr val="FFFFFF">
              <a:alpha val="100000"/>
            </a:srgbClr>
          </a:solidFill>
          <a:ln w="9525">
            <a:noFill/>
          </a:ln>
        </p:spPr>
        <p:txBody>
          <a:bodyPr/>
          <a:p>
            <a:endParaRPr lang="zh-CN" altLang="en-US"/>
          </a:p>
        </p:txBody>
      </p:sp>
      <p:sp>
        <p:nvSpPr>
          <p:cNvPr id="28853" name="Freeform 491"/>
          <p:cNvSpPr/>
          <p:nvPr/>
        </p:nvSpPr>
        <p:spPr>
          <a:xfrm>
            <a:off x="9953625" y="3503613"/>
            <a:ext cx="53975" cy="68262"/>
          </a:xfrm>
          <a:custGeom>
            <a:avLst/>
            <a:gdLst>
              <a:gd name="txL" fmla="*/ 0 w 7"/>
              <a:gd name="txT" fmla="*/ 0 h 9"/>
              <a:gd name="txR" fmla="*/ 7 w 7"/>
              <a:gd name="txB" fmla="*/ 9 h 9"/>
            </a:gdLst>
            <a:ahLst/>
            <a:cxnLst>
              <a:cxn ang="0">
                <a:pos x="2147483647" y="2147483647"/>
              </a:cxn>
              <a:cxn ang="0">
                <a:pos x="0" y="2147483647"/>
              </a:cxn>
              <a:cxn ang="0">
                <a:pos x="2147483647" y="2147483647"/>
              </a:cxn>
              <a:cxn ang="0">
                <a:pos x="2147483647" y="2147483647"/>
              </a:cxn>
            </a:cxnLst>
            <a:rect l="txL" t="txT" r="txR" b="txB"/>
            <a:pathLst>
              <a:path w="7" h="9">
                <a:moveTo>
                  <a:pt x="5" y="2"/>
                </a:moveTo>
                <a:cubicBezTo>
                  <a:pt x="3" y="0"/>
                  <a:pt x="1" y="1"/>
                  <a:pt x="0" y="4"/>
                </a:cubicBezTo>
                <a:cubicBezTo>
                  <a:pt x="0" y="6"/>
                  <a:pt x="2" y="9"/>
                  <a:pt x="4" y="9"/>
                </a:cubicBezTo>
                <a:cubicBezTo>
                  <a:pt x="6" y="8"/>
                  <a:pt x="7" y="5"/>
                  <a:pt x="5" y="3"/>
                </a:cubicBezTo>
              </a:path>
            </a:pathLst>
          </a:custGeom>
          <a:solidFill>
            <a:srgbClr val="FFFFFF">
              <a:alpha val="100000"/>
            </a:srgbClr>
          </a:solidFill>
          <a:ln w="9525">
            <a:noFill/>
          </a:ln>
        </p:spPr>
        <p:txBody>
          <a:bodyPr/>
          <a:p>
            <a:endParaRPr lang="zh-CN" altLang="en-US"/>
          </a:p>
        </p:txBody>
      </p:sp>
      <p:sp>
        <p:nvSpPr>
          <p:cNvPr id="28854" name="Freeform 492"/>
          <p:cNvSpPr/>
          <p:nvPr/>
        </p:nvSpPr>
        <p:spPr>
          <a:xfrm>
            <a:off x="9783763" y="3302000"/>
            <a:ext cx="130175" cy="161925"/>
          </a:xfrm>
          <a:custGeom>
            <a:avLst/>
            <a:gdLst>
              <a:gd name="txL" fmla="*/ 0 w 17"/>
              <a:gd name="txT" fmla="*/ 0 h 21"/>
              <a:gd name="txR" fmla="*/ 17 w 17"/>
              <a:gd name="txB" fmla="*/ 21 h 21"/>
            </a:gdLst>
            <a:ahLst/>
            <a:cxnLst>
              <a:cxn ang="0">
                <a:pos x="2147483647" y="2147483647"/>
              </a:cxn>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7" h="21">
                <a:moveTo>
                  <a:pt x="15" y="9"/>
                </a:moveTo>
                <a:cubicBezTo>
                  <a:pt x="14" y="4"/>
                  <a:pt x="11" y="0"/>
                  <a:pt x="7" y="0"/>
                </a:cubicBezTo>
                <a:cubicBezTo>
                  <a:pt x="4" y="0"/>
                  <a:pt x="0" y="4"/>
                  <a:pt x="0" y="8"/>
                </a:cubicBezTo>
                <a:cubicBezTo>
                  <a:pt x="0" y="10"/>
                  <a:pt x="0" y="11"/>
                  <a:pt x="1" y="13"/>
                </a:cubicBezTo>
                <a:cubicBezTo>
                  <a:pt x="1" y="15"/>
                  <a:pt x="2" y="17"/>
                  <a:pt x="3" y="19"/>
                </a:cubicBezTo>
                <a:cubicBezTo>
                  <a:pt x="5" y="21"/>
                  <a:pt x="8" y="21"/>
                  <a:pt x="10" y="21"/>
                </a:cubicBezTo>
                <a:cubicBezTo>
                  <a:pt x="13" y="20"/>
                  <a:pt x="15" y="18"/>
                  <a:pt x="16" y="15"/>
                </a:cubicBezTo>
                <a:cubicBezTo>
                  <a:pt x="16" y="14"/>
                  <a:pt x="17" y="12"/>
                  <a:pt x="16" y="10"/>
                </a:cubicBezTo>
                <a:cubicBezTo>
                  <a:pt x="16" y="9"/>
                  <a:pt x="15" y="7"/>
                  <a:pt x="13" y="7"/>
                </a:cubicBezTo>
              </a:path>
            </a:pathLst>
          </a:custGeom>
          <a:solidFill>
            <a:srgbClr val="FFFFFF">
              <a:alpha val="100000"/>
            </a:srgbClr>
          </a:solidFill>
          <a:ln w="9525">
            <a:noFill/>
          </a:ln>
        </p:spPr>
        <p:txBody>
          <a:bodyPr/>
          <a:p>
            <a:endParaRPr lang="zh-CN" altLang="en-US"/>
          </a:p>
        </p:txBody>
      </p:sp>
      <p:sp>
        <p:nvSpPr>
          <p:cNvPr id="28855" name="Freeform 493"/>
          <p:cNvSpPr/>
          <p:nvPr/>
        </p:nvSpPr>
        <p:spPr>
          <a:xfrm>
            <a:off x="10607675" y="2430463"/>
            <a:ext cx="131763" cy="193675"/>
          </a:xfrm>
          <a:custGeom>
            <a:avLst/>
            <a:gdLst>
              <a:gd name="txL" fmla="*/ 0 w 17"/>
              <a:gd name="txT" fmla="*/ 0 h 25"/>
              <a:gd name="txR" fmla="*/ 17 w 17"/>
              <a:gd name="txB" fmla="*/ 25 h 25"/>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7" h="25">
                <a:moveTo>
                  <a:pt x="14" y="21"/>
                </a:moveTo>
                <a:cubicBezTo>
                  <a:pt x="16" y="19"/>
                  <a:pt x="17" y="15"/>
                  <a:pt x="17" y="12"/>
                </a:cubicBezTo>
                <a:cubicBezTo>
                  <a:pt x="16" y="8"/>
                  <a:pt x="14" y="5"/>
                  <a:pt x="12" y="3"/>
                </a:cubicBezTo>
                <a:cubicBezTo>
                  <a:pt x="10" y="2"/>
                  <a:pt x="8" y="1"/>
                  <a:pt x="7" y="0"/>
                </a:cubicBezTo>
                <a:cubicBezTo>
                  <a:pt x="5" y="0"/>
                  <a:pt x="2" y="1"/>
                  <a:pt x="1" y="3"/>
                </a:cubicBezTo>
                <a:cubicBezTo>
                  <a:pt x="0" y="5"/>
                  <a:pt x="1" y="8"/>
                  <a:pt x="2" y="9"/>
                </a:cubicBezTo>
                <a:cubicBezTo>
                  <a:pt x="4" y="10"/>
                  <a:pt x="5" y="10"/>
                  <a:pt x="7" y="10"/>
                </a:cubicBezTo>
                <a:cubicBezTo>
                  <a:pt x="8" y="10"/>
                  <a:pt x="10" y="10"/>
                  <a:pt x="11" y="12"/>
                </a:cubicBezTo>
                <a:cubicBezTo>
                  <a:pt x="12" y="15"/>
                  <a:pt x="8" y="19"/>
                  <a:pt x="8" y="22"/>
                </a:cubicBezTo>
                <a:cubicBezTo>
                  <a:pt x="9" y="24"/>
                  <a:pt x="11" y="25"/>
                  <a:pt x="13" y="24"/>
                </a:cubicBezTo>
                <a:cubicBezTo>
                  <a:pt x="14" y="23"/>
                  <a:pt x="15" y="21"/>
                  <a:pt x="15" y="19"/>
                </a:cubicBezTo>
              </a:path>
            </a:pathLst>
          </a:custGeom>
          <a:solidFill>
            <a:srgbClr val="FFFFFF">
              <a:alpha val="100000"/>
            </a:srgbClr>
          </a:solidFill>
          <a:ln w="9525">
            <a:noFill/>
          </a:ln>
        </p:spPr>
        <p:txBody>
          <a:bodyPr/>
          <a:p>
            <a:endParaRPr lang="zh-CN" altLang="en-US"/>
          </a:p>
        </p:txBody>
      </p:sp>
      <p:sp>
        <p:nvSpPr>
          <p:cNvPr id="28856" name="Freeform 494"/>
          <p:cNvSpPr/>
          <p:nvPr/>
        </p:nvSpPr>
        <p:spPr>
          <a:xfrm>
            <a:off x="10793413" y="2338388"/>
            <a:ext cx="69850" cy="84137"/>
          </a:xfrm>
          <a:custGeom>
            <a:avLst/>
            <a:gdLst>
              <a:gd name="txL" fmla="*/ 0 w 9"/>
              <a:gd name="txT" fmla="*/ 0 h 11"/>
              <a:gd name="txR" fmla="*/ 9 w 9"/>
              <a:gd name="txB" fmla="*/ 11 h 11"/>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Lst>
            <a:rect l="txL" t="txT" r="txR" b="txB"/>
            <a:pathLst>
              <a:path w="9" h="11">
                <a:moveTo>
                  <a:pt x="7" y="2"/>
                </a:moveTo>
                <a:cubicBezTo>
                  <a:pt x="7" y="1"/>
                  <a:pt x="5" y="0"/>
                  <a:pt x="4" y="0"/>
                </a:cubicBezTo>
                <a:cubicBezTo>
                  <a:pt x="3" y="0"/>
                  <a:pt x="2" y="1"/>
                  <a:pt x="1" y="3"/>
                </a:cubicBezTo>
                <a:cubicBezTo>
                  <a:pt x="0" y="5"/>
                  <a:pt x="1" y="9"/>
                  <a:pt x="3" y="10"/>
                </a:cubicBezTo>
                <a:cubicBezTo>
                  <a:pt x="5" y="11"/>
                  <a:pt x="8" y="10"/>
                  <a:pt x="9" y="7"/>
                </a:cubicBezTo>
                <a:cubicBezTo>
                  <a:pt x="9" y="6"/>
                  <a:pt x="9" y="4"/>
                  <a:pt x="8" y="2"/>
                </a:cubicBezTo>
              </a:path>
            </a:pathLst>
          </a:custGeom>
          <a:solidFill>
            <a:srgbClr val="FFFFFF">
              <a:alpha val="100000"/>
            </a:srgbClr>
          </a:solidFill>
          <a:ln w="9525">
            <a:noFill/>
          </a:ln>
        </p:spPr>
        <p:txBody>
          <a:bodyPr/>
          <a:p>
            <a:endParaRPr lang="zh-CN" altLang="en-US"/>
          </a:p>
        </p:txBody>
      </p:sp>
      <p:sp>
        <p:nvSpPr>
          <p:cNvPr id="28857" name="Freeform 495"/>
          <p:cNvSpPr/>
          <p:nvPr/>
        </p:nvSpPr>
        <p:spPr>
          <a:xfrm>
            <a:off x="10431463" y="2422525"/>
            <a:ext cx="53975" cy="69850"/>
          </a:xfrm>
          <a:custGeom>
            <a:avLst/>
            <a:gdLst>
              <a:gd name="txL" fmla="*/ 0 w 7"/>
              <a:gd name="txT" fmla="*/ 0 h 9"/>
              <a:gd name="txR" fmla="*/ 7 w 7"/>
              <a:gd name="txB" fmla="*/ 9 h 9"/>
            </a:gdLst>
            <a:ahLst/>
            <a:cxnLst>
              <a:cxn ang="0">
                <a:pos x="2147483647" y="0"/>
              </a:cxn>
              <a:cxn ang="0">
                <a:pos x="0" y="2147483647"/>
              </a:cxn>
              <a:cxn ang="0">
                <a:pos x="2147483647" y="2147483647"/>
              </a:cxn>
              <a:cxn ang="0">
                <a:pos x="2147483647" y="2147483647"/>
              </a:cxn>
              <a:cxn ang="0">
                <a:pos x="2147483647" y="2147483647"/>
              </a:cxn>
              <a:cxn ang="0">
                <a:pos x="2147483647" y="0"/>
              </a:cxn>
            </a:cxnLst>
            <a:rect l="txL" t="txT" r="txR" b="txB"/>
            <a:pathLst>
              <a:path w="7" h="9">
                <a:moveTo>
                  <a:pt x="4" y="0"/>
                </a:moveTo>
                <a:cubicBezTo>
                  <a:pt x="2" y="1"/>
                  <a:pt x="1" y="2"/>
                  <a:pt x="0" y="4"/>
                </a:cubicBezTo>
                <a:cubicBezTo>
                  <a:pt x="0" y="6"/>
                  <a:pt x="0" y="8"/>
                  <a:pt x="2" y="9"/>
                </a:cubicBezTo>
                <a:cubicBezTo>
                  <a:pt x="3" y="9"/>
                  <a:pt x="4" y="9"/>
                  <a:pt x="5" y="8"/>
                </a:cubicBezTo>
                <a:cubicBezTo>
                  <a:pt x="6" y="7"/>
                  <a:pt x="7" y="6"/>
                  <a:pt x="7" y="4"/>
                </a:cubicBezTo>
                <a:cubicBezTo>
                  <a:pt x="7" y="2"/>
                  <a:pt x="5" y="0"/>
                  <a:pt x="4" y="0"/>
                </a:cubicBezTo>
              </a:path>
            </a:pathLst>
          </a:custGeom>
          <a:solidFill>
            <a:srgbClr val="FFFFFF">
              <a:alpha val="100000"/>
            </a:srgbClr>
          </a:solidFill>
          <a:ln w="9525">
            <a:noFill/>
          </a:ln>
        </p:spPr>
        <p:txBody>
          <a:bodyPr/>
          <a:p>
            <a:endParaRPr lang="zh-CN" altLang="en-US"/>
          </a:p>
        </p:txBody>
      </p:sp>
      <p:sp>
        <p:nvSpPr>
          <p:cNvPr id="28858" name="Freeform 496"/>
          <p:cNvSpPr/>
          <p:nvPr/>
        </p:nvSpPr>
        <p:spPr>
          <a:xfrm>
            <a:off x="10337800" y="3387725"/>
            <a:ext cx="255588" cy="215900"/>
          </a:xfrm>
          <a:custGeom>
            <a:avLst/>
            <a:gdLst>
              <a:gd name="txL" fmla="*/ 0 w 33"/>
              <a:gd name="txT" fmla="*/ 0 h 28"/>
              <a:gd name="txR" fmla="*/ 33 w 33"/>
              <a:gd name="txB" fmla="*/ 28 h 28"/>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3" h="28">
                <a:moveTo>
                  <a:pt x="26" y="5"/>
                </a:moveTo>
                <a:cubicBezTo>
                  <a:pt x="22" y="2"/>
                  <a:pt x="18" y="0"/>
                  <a:pt x="13" y="0"/>
                </a:cubicBezTo>
                <a:cubicBezTo>
                  <a:pt x="9" y="0"/>
                  <a:pt x="4" y="4"/>
                  <a:pt x="2" y="10"/>
                </a:cubicBezTo>
                <a:cubicBezTo>
                  <a:pt x="1" y="13"/>
                  <a:pt x="0" y="18"/>
                  <a:pt x="2" y="21"/>
                </a:cubicBezTo>
                <a:cubicBezTo>
                  <a:pt x="3" y="25"/>
                  <a:pt x="7" y="28"/>
                  <a:pt x="10" y="27"/>
                </a:cubicBezTo>
                <a:cubicBezTo>
                  <a:pt x="11" y="27"/>
                  <a:pt x="13" y="26"/>
                  <a:pt x="13" y="24"/>
                </a:cubicBezTo>
                <a:cubicBezTo>
                  <a:pt x="13" y="23"/>
                  <a:pt x="13" y="23"/>
                  <a:pt x="13" y="22"/>
                </a:cubicBezTo>
                <a:cubicBezTo>
                  <a:pt x="13" y="21"/>
                  <a:pt x="14" y="20"/>
                  <a:pt x="15" y="20"/>
                </a:cubicBezTo>
                <a:cubicBezTo>
                  <a:pt x="18" y="19"/>
                  <a:pt x="20" y="20"/>
                  <a:pt x="22" y="20"/>
                </a:cubicBezTo>
                <a:cubicBezTo>
                  <a:pt x="25" y="20"/>
                  <a:pt x="27" y="20"/>
                  <a:pt x="29" y="19"/>
                </a:cubicBezTo>
                <a:cubicBezTo>
                  <a:pt x="31" y="18"/>
                  <a:pt x="33" y="15"/>
                  <a:pt x="33" y="12"/>
                </a:cubicBezTo>
                <a:cubicBezTo>
                  <a:pt x="33" y="10"/>
                  <a:pt x="31" y="8"/>
                  <a:pt x="30" y="7"/>
                </a:cubicBezTo>
                <a:cubicBezTo>
                  <a:pt x="29" y="6"/>
                  <a:pt x="27" y="6"/>
                  <a:pt x="26" y="5"/>
                </a:cubicBezTo>
              </a:path>
            </a:pathLst>
          </a:custGeom>
          <a:solidFill>
            <a:srgbClr val="FFFFFF">
              <a:alpha val="100000"/>
            </a:srgbClr>
          </a:solidFill>
          <a:ln w="9525">
            <a:noFill/>
          </a:ln>
        </p:spPr>
        <p:txBody>
          <a:bodyPr/>
          <a:p>
            <a:endParaRPr lang="zh-CN" altLang="en-US"/>
          </a:p>
        </p:txBody>
      </p:sp>
      <p:sp>
        <p:nvSpPr>
          <p:cNvPr id="28859" name="Freeform 497"/>
          <p:cNvSpPr/>
          <p:nvPr/>
        </p:nvSpPr>
        <p:spPr>
          <a:xfrm>
            <a:off x="10577513" y="3611563"/>
            <a:ext cx="77787" cy="92075"/>
          </a:xfrm>
          <a:custGeom>
            <a:avLst/>
            <a:gdLst>
              <a:gd name="txL" fmla="*/ 0 w 10"/>
              <a:gd name="txT" fmla="*/ 0 h 12"/>
              <a:gd name="txR" fmla="*/ 10 w 10"/>
              <a:gd name="txB" fmla="*/ 12 h 12"/>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10" h="12">
                <a:moveTo>
                  <a:pt x="7" y="1"/>
                </a:moveTo>
                <a:cubicBezTo>
                  <a:pt x="4" y="0"/>
                  <a:pt x="3" y="0"/>
                  <a:pt x="1" y="3"/>
                </a:cubicBezTo>
                <a:cubicBezTo>
                  <a:pt x="0" y="5"/>
                  <a:pt x="1" y="10"/>
                  <a:pt x="3" y="11"/>
                </a:cubicBezTo>
                <a:cubicBezTo>
                  <a:pt x="5" y="12"/>
                  <a:pt x="8" y="11"/>
                  <a:pt x="9" y="7"/>
                </a:cubicBezTo>
                <a:cubicBezTo>
                  <a:pt x="10" y="4"/>
                  <a:pt x="8" y="3"/>
                  <a:pt x="7" y="2"/>
                </a:cubicBezTo>
              </a:path>
            </a:pathLst>
          </a:custGeom>
          <a:solidFill>
            <a:srgbClr val="FFFFFF">
              <a:alpha val="100000"/>
            </a:srgbClr>
          </a:solidFill>
          <a:ln w="9525">
            <a:noFill/>
          </a:ln>
        </p:spPr>
        <p:txBody>
          <a:bodyPr/>
          <a:p>
            <a:endParaRPr lang="zh-CN" altLang="en-US"/>
          </a:p>
        </p:txBody>
      </p:sp>
      <p:sp>
        <p:nvSpPr>
          <p:cNvPr id="28860" name="Freeform 498"/>
          <p:cNvSpPr/>
          <p:nvPr/>
        </p:nvSpPr>
        <p:spPr>
          <a:xfrm>
            <a:off x="10893425" y="3117850"/>
            <a:ext cx="115888" cy="184150"/>
          </a:xfrm>
          <a:custGeom>
            <a:avLst/>
            <a:gdLst>
              <a:gd name="txL" fmla="*/ 0 w 15"/>
              <a:gd name="txT" fmla="*/ 0 h 24"/>
              <a:gd name="txR" fmla="*/ 15 w 15"/>
              <a:gd name="txB" fmla="*/ 24 h 24"/>
            </a:gdLst>
            <a:ahLst/>
            <a:cxnLst>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15" h="24">
                <a:moveTo>
                  <a:pt x="14" y="7"/>
                </a:moveTo>
                <a:cubicBezTo>
                  <a:pt x="13" y="4"/>
                  <a:pt x="10" y="3"/>
                  <a:pt x="8" y="1"/>
                </a:cubicBezTo>
                <a:cubicBezTo>
                  <a:pt x="6" y="0"/>
                  <a:pt x="5" y="0"/>
                  <a:pt x="3" y="0"/>
                </a:cubicBezTo>
                <a:cubicBezTo>
                  <a:pt x="1" y="1"/>
                  <a:pt x="0" y="6"/>
                  <a:pt x="1" y="9"/>
                </a:cubicBezTo>
                <a:cubicBezTo>
                  <a:pt x="1" y="12"/>
                  <a:pt x="3" y="15"/>
                  <a:pt x="4" y="19"/>
                </a:cubicBezTo>
                <a:cubicBezTo>
                  <a:pt x="4" y="20"/>
                  <a:pt x="4" y="22"/>
                  <a:pt x="5" y="23"/>
                </a:cubicBezTo>
                <a:cubicBezTo>
                  <a:pt x="6" y="24"/>
                  <a:pt x="8" y="24"/>
                  <a:pt x="9" y="22"/>
                </a:cubicBezTo>
                <a:cubicBezTo>
                  <a:pt x="14" y="19"/>
                  <a:pt x="15" y="15"/>
                  <a:pt x="15" y="8"/>
                </a:cubicBezTo>
              </a:path>
            </a:pathLst>
          </a:custGeom>
          <a:solidFill>
            <a:srgbClr val="FFFFFF">
              <a:alpha val="100000"/>
            </a:srgbClr>
          </a:solidFill>
          <a:ln w="9525">
            <a:noFill/>
          </a:ln>
        </p:spPr>
        <p:txBody>
          <a:bodyPr/>
          <a:p>
            <a:endParaRPr lang="zh-CN" altLang="en-US"/>
          </a:p>
        </p:txBody>
      </p:sp>
      <p:sp>
        <p:nvSpPr>
          <p:cNvPr id="28861" name="Freeform 499"/>
          <p:cNvSpPr/>
          <p:nvPr/>
        </p:nvSpPr>
        <p:spPr>
          <a:xfrm>
            <a:off x="9929813" y="3040063"/>
            <a:ext cx="138112" cy="146050"/>
          </a:xfrm>
          <a:custGeom>
            <a:avLst/>
            <a:gdLst>
              <a:gd name="txL" fmla="*/ 0 w 18"/>
              <a:gd name="txT" fmla="*/ 0 h 19"/>
              <a:gd name="txR" fmla="*/ 18 w 18"/>
              <a:gd name="txB" fmla="*/ 19 h 1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 h="19">
                <a:moveTo>
                  <a:pt x="10" y="1"/>
                </a:moveTo>
                <a:cubicBezTo>
                  <a:pt x="12" y="1"/>
                  <a:pt x="14" y="2"/>
                  <a:pt x="15" y="4"/>
                </a:cubicBezTo>
                <a:cubicBezTo>
                  <a:pt x="17" y="6"/>
                  <a:pt x="18" y="9"/>
                  <a:pt x="17" y="11"/>
                </a:cubicBezTo>
                <a:cubicBezTo>
                  <a:pt x="15" y="14"/>
                  <a:pt x="12" y="13"/>
                  <a:pt x="10" y="15"/>
                </a:cubicBezTo>
                <a:cubicBezTo>
                  <a:pt x="9" y="16"/>
                  <a:pt x="8" y="17"/>
                  <a:pt x="8" y="17"/>
                </a:cubicBezTo>
                <a:cubicBezTo>
                  <a:pt x="6" y="19"/>
                  <a:pt x="3" y="18"/>
                  <a:pt x="2" y="17"/>
                </a:cubicBezTo>
                <a:cubicBezTo>
                  <a:pt x="0" y="15"/>
                  <a:pt x="0" y="12"/>
                  <a:pt x="1" y="9"/>
                </a:cubicBezTo>
                <a:cubicBezTo>
                  <a:pt x="2" y="8"/>
                  <a:pt x="3" y="7"/>
                  <a:pt x="3" y="5"/>
                </a:cubicBezTo>
                <a:cubicBezTo>
                  <a:pt x="4" y="4"/>
                  <a:pt x="4" y="3"/>
                  <a:pt x="4" y="2"/>
                </a:cubicBezTo>
                <a:cubicBezTo>
                  <a:pt x="5" y="0"/>
                  <a:pt x="8" y="0"/>
                  <a:pt x="9" y="1"/>
                </a:cubicBezTo>
              </a:path>
            </a:pathLst>
          </a:custGeom>
          <a:solidFill>
            <a:srgbClr val="FFFFFF">
              <a:alpha val="100000"/>
            </a:srgbClr>
          </a:solidFill>
          <a:ln w="9525">
            <a:noFill/>
          </a:ln>
        </p:spPr>
        <p:txBody>
          <a:bodyPr/>
          <a:p>
            <a:endParaRPr lang="zh-CN" altLang="en-US"/>
          </a:p>
        </p:txBody>
      </p:sp>
      <p:sp>
        <p:nvSpPr>
          <p:cNvPr id="28862" name="Freeform 500"/>
          <p:cNvSpPr/>
          <p:nvPr/>
        </p:nvSpPr>
        <p:spPr>
          <a:xfrm>
            <a:off x="9867900" y="2786063"/>
            <a:ext cx="61913" cy="84137"/>
          </a:xfrm>
          <a:custGeom>
            <a:avLst/>
            <a:gdLst>
              <a:gd name="txL" fmla="*/ 0 w 8"/>
              <a:gd name="txT" fmla="*/ 0 h 11"/>
              <a:gd name="txR" fmla="*/ 8 w 8"/>
              <a:gd name="txB" fmla="*/ 11 h 11"/>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8" h="11">
                <a:moveTo>
                  <a:pt x="5" y="2"/>
                </a:moveTo>
                <a:cubicBezTo>
                  <a:pt x="3" y="0"/>
                  <a:pt x="1" y="1"/>
                  <a:pt x="1" y="4"/>
                </a:cubicBezTo>
                <a:cubicBezTo>
                  <a:pt x="0" y="7"/>
                  <a:pt x="1" y="9"/>
                  <a:pt x="2" y="10"/>
                </a:cubicBezTo>
                <a:cubicBezTo>
                  <a:pt x="4" y="11"/>
                  <a:pt x="6" y="10"/>
                  <a:pt x="7" y="8"/>
                </a:cubicBezTo>
                <a:cubicBezTo>
                  <a:pt x="8" y="6"/>
                  <a:pt x="7" y="3"/>
                  <a:pt x="5" y="3"/>
                </a:cubicBezTo>
              </a:path>
            </a:pathLst>
          </a:custGeom>
          <a:solidFill>
            <a:srgbClr val="FFFFFF">
              <a:alpha val="100000"/>
            </a:srgbClr>
          </a:solidFill>
          <a:ln w="9525">
            <a:noFill/>
          </a:ln>
        </p:spPr>
        <p:txBody>
          <a:bodyPr/>
          <a:p>
            <a:endParaRPr lang="zh-CN" altLang="en-US"/>
          </a:p>
        </p:txBody>
      </p:sp>
      <p:sp>
        <p:nvSpPr>
          <p:cNvPr id="28863" name="Freeform 501"/>
          <p:cNvSpPr/>
          <p:nvPr/>
        </p:nvSpPr>
        <p:spPr>
          <a:xfrm>
            <a:off x="10099675" y="2422525"/>
            <a:ext cx="69850" cy="69850"/>
          </a:xfrm>
          <a:custGeom>
            <a:avLst/>
            <a:gdLst>
              <a:gd name="txL" fmla="*/ 0 w 9"/>
              <a:gd name="txT" fmla="*/ 0 h 9"/>
              <a:gd name="txR" fmla="*/ 9 w 9"/>
              <a:gd name="txB" fmla="*/ 9 h 9"/>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Lst>
            <a:rect l="txL" t="txT" r="txR" b="txB"/>
            <a:pathLst>
              <a:path w="9" h="9">
                <a:moveTo>
                  <a:pt x="6" y="1"/>
                </a:moveTo>
                <a:cubicBezTo>
                  <a:pt x="5" y="1"/>
                  <a:pt x="3" y="0"/>
                  <a:pt x="2" y="1"/>
                </a:cubicBezTo>
                <a:cubicBezTo>
                  <a:pt x="0" y="3"/>
                  <a:pt x="0" y="5"/>
                  <a:pt x="0" y="7"/>
                </a:cubicBezTo>
                <a:cubicBezTo>
                  <a:pt x="1" y="9"/>
                  <a:pt x="3" y="9"/>
                  <a:pt x="5" y="9"/>
                </a:cubicBezTo>
                <a:cubicBezTo>
                  <a:pt x="6" y="9"/>
                  <a:pt x="8" y="7"/>
                  <a:pt x="8" y="6"/>
                </a:cubicBezTo>
                <a:cubicBezTo>
                  <a:pt x="9" y="4"/>
                  <a:pt x="8" y="2"/>
                  <a:pt x="6" y="1"/>
                </a:cubicBezTo>
              </a:path>
            </a:pathLst>
          </a:custGeom>
          <a:solidFill>
            <a:srgbClr val="FFFFFF">
              <a:alpha val="100000"/>
            </a:srgbClr>
          </a:solidFill>
          <a:ln w="9525">
            <a:noFill/>
          </a:ln>
        </p:spPr>
        <p:txBody>
          <a:bodyPr/>
          <a:p>
            <a:endParaRPr lang="zh-CN" altLang="en-US"/>
          </a:p>
        </p:txBody>
      </p:sp>
      <p:sp>
        <p:nvSpPr>
          <p:cNvPr id="28864" name="Freeform 503"/>
          <p:cNvSpPr>
            <a:spLocks noEditPoints="1"/>
          </p:cNvSpPr>
          <p:nvPr/>
        </p:nvSpPr>
        <p:spPr>
          <a:xfrm>
            <a:off x="8920163" y="5200650"/>
            <a:ext cx="763587" cy="793750"/>
          </a:xfrm>
          <a:custGeom>
            <a:avLst/>
            <a:gdLst>
              <a:gd name="txL" fmla="*/ 0 w 99"/>
              <a:gd name="txT" fmla="*/ 0 h 103"/>
              <a:gd name="txR" fmla="*/ 99 w 99"/>
              <a:gd name="txB" fmla="*/ 103 h 10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9" h="103">
                <a:moveTo>
                  <a:pt x="97" y="5"/>
                </a:moveTo>
                <a:cubicBezTo>
                  <a:pt x="89" y="18"/>
                  <a:pt x="70" y="28"/>
                  <a:pt x="55" y="22"/>
                </a:cubicBezTo>
                <a:cubicBezTo>
                  <a:pt x="55" y="22"/>
                  <a:pt x="54" y="23"/>
                  <a:pt x="55" y="23"/>
                </a:cubicBezTo>
                <a:cubicBezTo>
                  <a:pt x="68" y="32"/>
                  <a:pt x="95" y="20"/>
                  <a:pt x="99" y="5"/>
                </a:cubicBezTo>
                <a:cubicBezTo>
                  <a:pt x="99" y="5"/>
                  <a:pt x="99" y="5"/>
                  <a:pt x="99" y="5"/>
                </a:cubicBezTo>
                <a:cubicBezTo>
                  <a:pt x="99" y="4"/>
                  <a:pt x="99" y="4"/>
                  <a:pt x="99" y="4"/>
                </a:cubicBezTo>
                <a:cubicBezTo>
                  <a:pt x="99" y="4"/>
                  <a:pt x="99" y="4"/>
                  <a:pt x="98" y="3"/>
                </a:cubicBezTo>
                <a:cubicBezTo>
                  <a:pt x="92" y="0"/>
                  <a:pt x="83" y="2"/>
                  <a:pt x="75" y="5"/>
                </a:cubicBezTo>
                <a:cubicBezTo>
                  <a:pt x="76" y="5"/>
                  <a:pt x="76" y="4"/>
                  <a:pt x="76" y="4"/>
                </a:cubicBezTo>
                <a:cubicBezTo>
                  <a:pt x="76" y="4"/>
                  <a:pt x="75" y="4"/>
                  <a:pt x="75" y="4"/>
                </a:cubicBezTo>
                <a:cubicBezTo>
                  <a:pt x="75" y="4"/>
                  <a:pt x="75" y="5"/>
                  <a:pt x="75" y="5"/>
                </a:cubicBezTo>
                <a:cubicBezTo>
                  <a:pt x="74" y="5"/>
                  <a:pt x="73" y="6"/>
                  <a:pt x="73" y="6"/>
                </a:cubicBezTo>
                <a:cubicBezTo>
                  <a:pt x="68" y="8"/>
                  <a:pt x="58" y="14"/>
                  <a:pt x="54" y="20"/>
                </a:cubicBezTo>
                <a:cubicBezTo>
                  <a:pt x="55" y="16"/>
                  <a:pt x="56" y="13"/>
                  <a:pt x="57" y="10"/>
                </a:cubicBezTo>
                <a:cubicBezTo>
                  <a:pt x="57" y="10"/>
                  <a:pt x="57" y="9"/>
                  <a:pt x="56" y="9"/>
                </a:cubicBezTo>
                <a:cubicBezTo>
                  <a:pt x="55" y="9"/>
                  <a:pt x="53" y="9"/>
                  <a:pt x="52" y="9"/>
                </a:cubicBezTo>
                <a:cubicBezTo>
                  <a:pt x="51" y="9"/>
                  <a:pt x="51" y="9"/>
                  <a:pt x="51" y="10"/>
                </a:cubicBezTo>
                <a:cubicBezTo>
                  <a:pt x="50" y="17"/>
                  <a:pt x="50" y="23"/>
                  <a:pt x="50" y="30"/>
                </a:cubicBezTo>
                <a:cubicBezTo>
                  <a:pt x="30" y="19"/>
                  <a:pt x="6" y="29"/>
                  <a:pt x="4" y="53"/>
                </a:cubicBezTo>
                <a:cubicBezTo>
                  <a:pt x="3" y="66"/>
                  <a:pt x="6" y="82"/>
                  <a:pt x="16" y="92"/>
                </a:cubicBezTo>
                <a:cubicBezTo>
                  <a:pt x="25" y="100"/>
                  <a:pt x="33" y="96"/>
                  <a:pt x="44" y="95"/>
                </a:cubicBezTo>
                <a:cubicBezTo>
                  <a:pt x="55" y="95"/>
                  <a:pt x="62" y="103"/>
                  <a:pt x="72" y="96"/>
                </a:cubicBezTo>
                <a:cubicBezTo>
                  <a:pt x="82" y="88"/>
                  <a:pt x="90" y="70"/>
                  <a:pt x="91" y="57"/>
                </a:cubicBezTo>
                <a:cubicBezTo>
                  <a:pt x="93" y="33"/>
                  <a:pt x="73" y="23"/>
                  <a:pt x="52" y="30"/>
                </a:cubicBezTo>
                <a:cubicBezTo>
                  <a:pt x="52" y="28"/>
                  <a:pt x="52" y="26"/>
                  <a:pt x="53" y="24"/>
                </a:cubicBezTo>
                <a:cubicBezTo>
                  <a:pt x="53" y="24"/>
                  <a:pt x="53" y="25"/>
                  <a:pt x="53" y="25"/>
                </a:cubicBezTo>
                <a:cubicBezTo>
                  <a:pt x="53" y="25"/>
                  <a:pt x="53" y="24"/>
                  <a:pt x="53" y="24"/>
                </a:cubicBezTo>
                <a:cubicBezTo>
                  <a:pt x="52" y="22"/>
                  <a:pt x="66" y="11"/>
                  <a:pt x="69" y="10"/>
                </a:cubicBezTo>
                <a:cubicBezTo>
                  <a:pt x="70" y="9"/>
                  <a:pt x="72" y="8"/>
                  <a:pt x="74" y="7"/>
                </a:cubicBezTo>
                <a:cubicBezTo>
                  <a:pt x="73" y="9"/>
                  <a:pt x="73" y="11"/>
                  <a:pt x="72" y="13"/>
                </a:cubicBezTo>
                <a:cubicBezTo>
                  <a:pt x="72" y="14"/>
                  <a:pt x="73" y="14"/>
                  <a:pt x="73" y="13"/>
                </a:cubicBezTo>
                <a:cubicBezTo>
                  <a:pt x="73" y="11"/>
                  <a:pt x="74" y="9"/>
                  <a:pt x="75" y="7"/>
                </a:cubicBezTo>
                <a:cubicBezTo>
                  <a:pt x="78" y="6"/>
                  <a:pt x="81" y="5"/>
                  <a:pt x="84" y="4"/>
                </a:cubicBezTo>
                <a:cubicBezTo>
                  <a:pt x="83" y="6"/>
                  <a:pt x="83" y="7"/>
                  <a:pt x="82" y="9"/>
                </a:cubicBezTo>
                <a:cubicBezTo>
                  <a:pt x="82" y="9"/>
                  <a:pt x="82" y="9"/>
                  <a:pt x="83" y="10"/>
                </a:cubicBezTo>
                <a:cubicBezTo>
                  <a:pt x="73" y="14"/>
                  <a:pt x="64" y="18"/>
                  <a:pt x="54" y="22"/>
                </a:cubicBezTo>
                <a:cubicBezTo>
                  <a:pt x="54" y="22"/>
                  <a:pt x="54" y="22"/>
                  <a:pt x="55" y="22"/>
                </a:cubicBezTo>
                <a:cubicBezTo>
                  <a:pt x="58" y="21"/>
                  <a:pt x="62" y="20"/>
                  <a:pt x="66" y="18"/>
                </a:cubicBezTo>
                <a:cubicBezTo>
                  <a:pt x="66" y="18"/>
                  <a:pt x="66" y="18"/>
                  <a:pt x="66" y="18"/>
                </a:cubicBezTo>
                <a:cubicBezTo>
                  <a:pt x="68" y="20"/>
                  <a:pt x="72" y="22"/>
                  <a:pt x="75" y="22"/>
                </a:cubicBezTo>
                <a:cubicBezTo>
                  <a:pt x="75" y="22"/>
                  <a:pt x="75" y="22"/>
                  <a:pt x="75" y="22"/>
                </a:cubicBezTo>
                <a:cubicBezTo>
                  <a:pt x="73" y="21"/>
                  <a:pt x="72" y="21"/>
                  <a:pt x="71" y="20"/>
                </a:cubicBezTo>
                <a:cubicBezTo>
                  <a:pt x="69" y="19"/>
                  <a:pt x="68" y="19"/>
                  <a:pt x="66" y="18"/>
                </a:cubicBezTo>
                <a:cubicBezTo>
                  <a:pt x="69" y="17"/>
                  <a:pt x="71" y="16"/>
                  <a:pt x="74" y="15"/>
                </a:cubicBezTo>
                <a:cubicBezTo>
                  <a:pt x="74" y="15"/>
                  <a:pt x="74" y="15"/>
                  <a:pt x="74" y="15"/>
                </a:cubicBezTo>
                <a:cubicBezTo>
                  <a:pt x="77" y="17"/>
                  <a:pt x="80" y="18"/>
                  <a:pt x="83" y="18"/>
                </a:cubicBezTo>
                <a:cubicBezTo>
                  <a:pt x="83" y="18"/>
                  <a:pt x="84" y="18"/>
                  <a:pt x="83" y="18"/>
                </a:cubicBezTo>
                <a:cubicBezTo>
                  <a:pt x="80" y="17"/>
                  <a:pt x="77" y="16"/>
                  <a:pt x="75" y="15"/>
                </a:cubicBezTo>
                <a:cubicBezTo>
                  <a:pt x="81" y="12"/>
                  <a:pt x="88" y="9"/>
                  <a:pt x="94" y="5"/>
                </a:cubicBezTo>
                <a:cubicBezTo>
                  <a:pt x="95" y="5"/>
                  <a:pt x="94" y="4"/>
                  <a:pt x="94" y="5"/>
                </a:cubicBezTo>
                <a:cubicBezTo>
                  <a:pt x="90" y="6"/>
                  <a:pt x="87" y="8"/>
                  <a:pt x="83" y="9"/>
                </a:cubicBezTo>
                <a:cubicBezTo>
                  <a:pt x="84" y="7"/>
                  <a:pt x="84" y="6"/>
                  <a:pt x="85" y="4"/>
                </a:cubicBezTo>
                <a:cubicBezTo>
                  <a:pt x="90" y="3"/>
                  <a:pt x="94" y="3"/>
                  <a:pt x="97" y="5"/>
                </a:cubicBezTo>
                <a:close/>
                <a:moveTo>
                  <a:pt x="55" y="11"/>
                </a:moveTo>
                <a:cubicBezTo>
                  <a:pt x="54" y="15"/>
                  <a:pt x="53" y="20"/>
                  <a:pt x="51" y="24"/>
                </a:cubicBezTo>
                <a:cubicBezTo>
                  <a:pt x="51" y="24"/>
                  <a:pt x="51" y="24"/>
                  <a:pt x="51" y="24"/>
                </a:cubicBezTo>
                <a:cubicBezTo>
                  <a:pt x="52" y="20"/>
                  <a:pt x="52" y="15"/>
                  <a:pt x="53" y="11"/>
                </a:cubicBezTo>
                <a:cubicBezTo>
                  <a:pt x="53" y="11"/>
                  <a:pt x="54" y="11"/>
                  <a:pt x="55" y="11"/>
                </a:cubicBezTo>
                <a:close/>
                <a:moveTo>
                  <a:pt x="89" y="60"/>
                </a:moveTo>
                <a:cubicBezTo>
                  <a:pt x="88" y="67"/>
                  <a:pt x="80" y="88"/>
                  <a:pt x="72" y="93"/>
                </a:cubicBezTo>
                <a:cubicBezTo>
                  <a:pt x="66" y="97"/>
                  <a:pt x="58" y="95"/>
                  <a:pt x="52" y="94"/>
                </a:cubicBezTo>
                <a:cubicBezTo>
                  <a:pt x="50" y="93"/>
                  <a:pt x="48" y="92"/>
                  <a:pt x="46" y="92"/>
                </a:cubicBezTo>
                <a:cubicBezTo>
                  <a:pt x="43" y="91"/>
                  <a:pt x="43" y="92"/>
                  <a:pt x="40" y="92"/>
                </a:cubicBezTo>
                <a:cubicBezTo>
                  <a:pt x="31" y="94"/>
                  <a:pt x="28" y="101"/>
                  <a:pt x="17" y="90"/>
                </a:cubicBezTo>
                <a:cubicBezTo>
                  <a:pt x="13" y="86"/>
                  <a:pt x="10" y="79"/>
                  <a:pt x="8" y="73"/>
                </a:cubicBezTo>
                <a:cubicBezTo>
                  <a:pt x="0" y="46"/>
                  <a:pt x="20" y="14"/>
                  <a:pt x="49" y="32"/>
                </a:cubicBezTo>
                <a:cubicBezTo>
                  <a:pt x="49" y="32"/>
                  <a:pt x="49" y="32"/>
                  <a:pt x="50" y="32"/>
                </a:cubicBezTo>
                <a:cubicBezTo>
                  <a:pt x="50" y="32"/>
                  <a:pt x="50" y="32"/>
                  <a:pt x="50" y="32"/>
                </a:cubicBezTo>
                <a:cubicBezTo>
                  <a:pt x="50" y="32"/>
                  <a:pt x="50" y="32"/>
                  <a:pt x="50" y="32"/>
                </a:cubicBezTo>
                <a:cubicBezTo>
                  <a:pt x="50" y="32"/>
                  <a:pt x="50" y="32"/>
                  <a:pt x="50" y="32"/>
                </a:cubicBezTo>
                <a:cubicBezTo>
                  <a:pt x="50" y="33"/>
                  <a:pt x="51" y="33"/>
                  <a:pt x="51" y="32"/>
                </a:cubicBezTo>
                <a:cubicBezTo>
                  <a:pt x="51" y="32"/>
                  <a:pt x="51" y="32"/>
                  <a:pt x="51" y="32"/>
                </a:cubicBezTo>
                <a:cubicBezTo>
                  <a:pt x="74" y="24"/>
                  <a:pt x="92" y="36"/>
                  <a:pt x="89" y="60"/>
                </a:cubicBezTo>
                <a:close/>
              </a:path>
            </a:pathLst>
          </a:custGeom>
          <a:solidFill>
            <a:srgbClr val="FFFFFF">
              <a:alpha val="100000"/>
            </a:srgbClr>
          </a:solidFill>
          <a:ln w="9525">
            <a:noFill/>
          </a:ln>
        </p:spPr>
        <p:txBody>
          <a:bodyPr/>
          <a:p>
            <a:endParaRPr lang="zh-CN" altLang="en-US"/>
          </a:p>
        </p:txBody>
      </p:sp>
      <p:sp>
        <p:nvSpPr>
          <p:cNvPr id="28865" name="Freeform 504"/>
          <p:cNvSpPr>
            <a:spLocks noEditPoints="1"/>
          </p:cNvSpPr>
          <p:nvPr/>
        </p:nvSpPr>
        <p:spPr>
          <a:xfrm>
            <a:off x="9444038" y="5462588"/>
            <a:ext cx="107950" cy="92075"/>
          </a:xfrm>
          <a:custGeom>
            <a:avLst/>
            <a:gdLst>
              <a:gd name="txL" fmla="*/ 0 w 14"/>
              <a:gd name="txT" fmla="*/ 0 h 12"/>
              <a:gd name="txR" fmla="*/ 14 w 14"/>
              <a:gd name="txB" fmla="*/ 12 h 1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 h="12">
                <a:moveTo>
                  <a:pt x="4" y="8"/>
                </a:moveTo>
                <a:cubicBezTo>
                  <a:pt x="5" y="9"/>
                  <a:pt x="4" y="11"/>
                  <a:pt x="5" y="12"/>
                </a:cubicBezTo>
                <a:cubicBezTo>
                  <a:pt x="6" y="12"/>
                  <a:pt x="9" y="11"/>
                  <a:pt x="10" y="11"/>
                </a:cubicBezTo>
                <a:cubicBezTo>
                  <a:pt x="11" y="11"/>
                  <a:pt x="13" y="11"/>
                  <a:pt x="13" y="10"/>
                </a:cubicBezTo>
                <a:cubicBezTo>
                  <a:pt x="14" y="8"/>
                  <a:pt x="12" y="3"/>
                  <a:pt x="10" y="2"/>
                </a:cubicBezTo>
                <a:cubicBezTo>
                  <a:pt x="8" y="0"/>
                  <a:pt x="3" y="0"/>
                  <a:pt x="1" y="2"/>
                </a:cubicBezTo>
                <a:cubicBezTo>
                  <a:pt x="1" y="2"/>
                  <a:pt x="1" y="2"/>
                  <a:pt x="1" y="2"/>
                </a:cubicBezTo>
                <a:cubicBezTo>
                  <a:pt x="1" y="2"/>
                  <a:pt x="0" y="3"/>
                  <a:pt x="1" y="3"/>
                </a:cubicBezTo>
                <a:cubicBezTo>
                  <a:pt x="2" y="4"/>
                  <a:pt x="4" y="6"/>
                  <a:pt x="4" y="8"/>
                </a:cubicBezTo>
                <a:close/>
                <a:moveTo>
                  <a:pt x="10" y="4"/>
                </a:moveTo>
                <a:cubicBezTo>
                  <a:pt x="11" y="5"/>
                  <a:pt x="11" y="6"/>
                  <a:pt x="11" y="6"/>
                </a:cubicBezTo>
                <a:cubicBezTo>
                  <a:pt x="12" y="8"/>
                  <a:pt x="12" y="8"/>
                  <a:pt x="12" y="9"/>
                </a:cubicBezTo>
                <a:cubicBezTo>
                  <a:pt x="11" y="10"/>
                  <a:pt x="9" y="10"/>
                  <a:pt x="7" y="10"/>
                </a:cubicBezTo>
                <a:cubicBezTo>
                  <a:pt x="6" y="11"/>
                  <a:pt x="6" y="10"/>
                  <a:pt x="6" y="9"/>
                </a:cubicBezTo>
                <a:cubicBezTo>
                  <a:pt x="6" y="8"/>
                  <a:pt x="5" y="7"/>
                  <a:pt x="5" y="6"/>
                </a:cubicBezTo>
                <a:cubicBezTo>
                  <a:pt x="4" y="5"/>
                  <a:pt x="3" y="4"/>
                  <a:pt x="2" y="3"/>
                </a:cubicBezTo>
                <a:cubicBezTo>
                  <a:pt x="5" y="2"/>
                  <a:pt x="8" y="1"/>
                  <a:pt x="10" y="4"/>
                </a:cubicBezTo>
                <a:close/>
              </a:path>
            </a:pathLst>
          </a:custGeom>
          <a:solidFill>
            <a:srgbClr val="FFFFFF">
              <a:alpha val="100000"/>
            </a:srgbClr>
          </a:solidFill>
          <a:ln w="9525">
            <a:noFill/>
          </a:ln>
        </p:spPr>
        <p:txBody>
          <a:bodyPr/>
          <a:p>
            <a:endParaRPr lang="zh-CN" altLang="en-US"/>
          </a:p>
        </p:txBody>
      </p:sp>
      <p:sp>
        <p:nvSpPr>
          <p:cNvPr id="28866" name="Freeform 505"/>
          <p:cNvSpPr/>
          <p:nvPr/>
        </p:nvSpPr>
        <p:spPr>
          <a:xfrm>
            <a:off x="9490075" y="5592763"/>
            <a:ext cx="69850" cy="169862"/>
          </a:xfrm>
          <a:custGeom>
            <a:avLst/>
            <a:gdLst>
              <a:gd name="txL" fmla="*/ 0 w 9"/>
              <a:gd name="txT" fmla="*/ 0 h 22"/>
              <a:gd name="txR" fmla="*/ 9 w 9"/>
              <a:gd name="txB" fmla="*/ 22 h 2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Lst>
            <a:rect l="txL" t="txT" r="txR" b="txB"/>
            <a:pathLst>
              <a:path w="9" h="22">
                <a:moveTo>
                  <a:pt x="1" y="1"/>
                </a:moveTo>
                <a:cubicBezTo>
                  <a:pt x="1" y="1"/>
                  <a:pt x="1" y="2"/>
                  <a:pt x="2" y="2"/>
                </a:cubicBezTo>
                <a:cubicBezTo>
                  <a:pt x="3" y="1"/>
                  <a:pt x="6" y="0"/>
                  <a:pt x="7" y="3"/>
                </a:cubicBezTo>
                <a:cubicBezTo>
                  <a:pt x="8" y="4"/>
                  <a:pt x="7" y="7"/>
                  <a:pt x="7" y="8"/>
                </a:cubicBezTo>
                <a:cubicBezTo>
                  <a:pt x="6" y="11"/>
                  <a:pt x="5" y="14"/>
                  <a:pt x="4" y="17"/>
                </a:cubicBezTo>
                <a:cubicBezTo>
                  <a:pt x="4" y="18"/>
                  <a:pt x="3" y="22"/>
                  <a:pt x="1" y="19"/>
                </a:cubicBezTo>
                <a:cubicBezTo>
                  <a:pt x="1" y="18"/>
                  <a:pt x="2" y="15"/>
                  <a:pt x="2" y="14"/>
                </a:cubicBezTo>
                <a:cubicBezTo>
                  <a:pt x="2" y="10"/>
                  <a:pt x="2" y="6"/>
                  <a:pt x="2" y="2"/>
                </a:cubicBezTo>
                <a:cubicBezTo>
                  <a:pt x="2" y="1"/>
                  <a:pt x="1" y="2"/>
                  <a:pt x="1" y="2"/>
                </a:cubicBezTo>
                <a:cubicBezTo>
                  <a:pt x="1" y="8"/>
                  <a:pt x="1" y="13"/>
                  <a:pt x="0" y="19"/>
                </a:cubicBezTo>
                <a:cubicBezTo>
                  <a:pt x="0" y="21"/>
                  <a:pt x="0" y="22"/>
                  <a:pt x="3" y="22"/>
                </a:cubicBezTo>
                <a:cubicBezTo>
                  <a:pt x="3" y="22"/>
                  <a:pt x="3" y="22"/>
                  <a:pt x="3" y="22"/>
                </a:cubicBezTo>
                <a:cubicBezTo>
                  <a:pt x="5" y="18"/>
                  <a:pt x="7" y="14"/>
                  <a:pt x="8" y="10"/>
                </a:cubicBezTo>
                <a:cubicBezTo>
                  <a:pt x="8" y="7"/>
                  <a:pt x="9" y="3"/>
                  <a:pt x="8" y="0"/>
                </a:cubicBezTo>
                <a:cubicBezTo>
                  <a:pt x="8" y="0"/>
                  <a:pt x="8" y="0"/>
                  <a:pt x="8" y="0"/>
                </a:cubicBezTo>
                <a:cubicBezTo>
                  <a:pt x="6" y="0"/>
                  <a:pt x="3" y="1"/>
                  <a:pt x="1" y="1"/>
                </a:cubicBezTo>
                <a:close/>
              </a:path>
            </a:pathLst>
          </a:custGeom>
          <a:solidFill>
            <a:srgbClr val="FFFFFF">
              <a:alpha val="100000"/>
            </a:srgbClr>
          </a:solidFill>
          <a:ln w="9525">
            <a:noFill/>
          </a:ln>
        </p:spPr>
        <p:txBody>
          <a:bodyPr/>
          <a:p>
            <a:endParaRPr lang="zh-CN" altLang="en-US"/>
          </a:p>
        </p:txBody>
      </p:sp>
      <p:sp>
        <p:nvSpPr>
          <p:cNvPr id="28867" name="Freeform 506"/>
          <p:cNvSpPr/>
          <p:nvPr/>
        </p:nvSpPr>
        <p:spPr>
          <a:xfrm>
            <a:off x="11007725" y="0"/>
            <a:ext cx="377825" cy="355600"/>
          </a:xfrm>
          <a:custGeom>
            <a:avLst/>
            <a:gdLst>
              <a:gd name="txL" fmla="*/ 0 w 49"/>
              <a:gd name="txT" fmla="*/ 0 h 46"/>
              <a:gd name="txR" fmla="*/ 49 w 49"/>
              <a:gd name="txB" fmla="*/ 46 h 46"/>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Lst>
            <a:rect l="txL" t="txT" r="txR" b="txB"/>
            <a:pathLst>
              <a:path w="49" h="46">
                <a:moveTo>
                  <a:pt x="47" y="12"/>
                </a:moveTo>
                <a:cubicBezTo>
                  <a:pt x="48" y="6"/>
                  <a:pt x="38" y="1"/>
                  <a:pt x="33" y="0"/>
                </a:cubicBezTo>
                <a:cubicBezTo>
                  <a:pt x="32" y="0"/>
                  <a:pt x="32" y="2"/>
                  <a:pt x="33" y="2"/>
                </a:cubicBezTo>
                <a:cubicBezTo>
                  <a:pt x="35" y="2"/>
                  <a:pt x="49" y="8"/>
                  <a:pt x="44" y="13"/>
                </a:cubicBezTo>
                <a:cubicBezTo>
                  <a:pt x="41" y="16"/>
                  <a:pt x="35" y="15"/>
                  <a:pt x="32" y="14"/>
                </a:cubicBezTo>
                <a:cubicBezTo>
                  <a:pt x="31" y="14"/>
                  <a:pt x="30" y="15"/>
                  <a:pt x="30" y="16"/>
                </a:cubicBezTo>
                <a:cubicBezTo>
                  <a:pt x="31" y="19"/>
                  <a:pt x="33" y="21"/>
                  <a:pt x="34" y="24"/>
                </a:cubicBezTo>
                <a:cubicBezTo>
                  <a:pt x="37" y="34"/>
                  <a:pt x="30" y="39"/>
                  <a:pt x="22" y="40"/>
                </a:cubicBezTo>
                <a:cubicBezTo>
                  <a:pt x="18" y="40"/>
                  <a:pt x="1" y="39"/>
                  <a:pt x="4" y="32"/>
                </a:cubicBezTo>
                <a:cubicBezTo>
                  <a:pt x="5" y="31"/>
                  <a:pt x="4" y="31"/>
                  <a:pt x="3" y="31"/>
                </a:cubicBezTo>
                <a:cubicBezTo>
                  <a:pt x="2" y="32"/>
                  <a:pt x="2" y="32"/>
                  <a:pt x="0" y="34"/>
                </a:cubicBezTo>
                <a:cubicBezTo>
                  <a:pt x="0" y="34"/>
                  <a:pt x="0" y="35"/>
                  <a:pt x="0" y="36"/>
                </a:cubicBezTo>
                <a:cubicBezTo>
                  <a:pt x="13" y="46"/>
                  <a:pt x="45" y="44"/>
                  <a:pt x="35" y="21"/>
                </a:cubicBezTo>
                <a:cubicBezTo>
                  <a:pt x="31" y="13"/>
                  <a:pt x="37" y="20"/>
                  <a:pt x="43" y="17"/>
                </a:cubicBezTo>
                <a:cubicBezTo>
                  <a:pt x="44" y="17"/>
                  <a:pt x="46" y="14"/>
                  <a:pt x="47" y="12"/>
                </a:cubicBezTo>
                <a:close/>
              </a:path>
            </a:pathLst>
          </a:custGeom>
          <a:solidFill>
            <a:srgbClr val="FFFFFF">
              <a:alpha val="100000"/>
            </a:srgbClr>
          </a:solidFill>
          <a:ln w="9525">
            <a:noFill/>
          </a:ln>
        </p:spPr>
        <p:txBody>
          <a:bodyPr/>
          <a:p>
            <a:endParaRPr lang="zh-CN" altLang="en-US"/>
          </a:p>
        </p:txBody>
      </p:sp>
      <p:sp>
        <p:nvSpPr>
          <p:cNvPr id="28868" name="Freeform 507"/>
          <p:cNvSpPr/>
          <p:nvPr/>
        </p:nvSpPr>
        <p:spPr>
          <a:xfrm>
            <a:off x="11337925" y="239713"/>
            <a:ext cx="209550" cy="254000"/>
          </a:xfrm>
          <a:custGeom>
            <a:avLst/>
            <a:gdLst>
              <a:gd name="txL" fmla="*/ 0 w 27"/>
              <a:gd name="txT" fmla="*/ 0 h 33"/>
              <a:gd name="txR" fmla="*/ 27 w 27"/>
              <a:gd name="txB" fmla="*/ 33 h 3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7" h="33">
                <a:moveTo>
                  <a:pt x="26" y="20"/>
                </a:moveTo>
                <a:cubicBezTo>
                  <a:pt x="23" y="18"/>
                  <a:pt x="20" y="15"/>
                  <a:pt x="16" y="13"/>
                </a:cubicBezTo>
                <a:cubicBezTo>
                  <a:pt x="19" y="9"/>
                  <a:pt x="22" y="6"/>
                  <a:pt x="24" y="2"/>
                </a:cubicBezTo>
                <a:cubicBezTo>
                  <a:pt x="25" y="1"/>
                  <a:pt x="23" y="0"/>
                  <a:pt x="23" y="1"/>
                </a:cubicBezTo>
                <a:cubicBezTo>
                  <a:pt x="20" y="5"/>
                  <a:pt x="17" y="8"/>
                  <a:pt x="15" y="12"/>
                </a:cubicBezTo>
                <a:cubicBezTo>
                  <a:pt x="11" y="9"/>
                  <a:pt x="7" y="7"/>
                  <a:pt x="5" y="4"/>
                </a:cubicBezTo>
                <a:cubicBezTo>
                  <a:pt x="4" y="1"/>
                  <a:pt x="0" y="5"/>
                  <a:pt x="3" y="7"/>
                </a:cubicBezTo>
                <a:cubicBezTo>
                  <a:pt x="7" y="8"/>
                  <a:pt x="10" y="11"/>
                  <a:pt x="13" y="14"/>
                </a:cubicBezTo>
                <a:cubicBezTo>
                  <a:pt x="13" y="14"/>
                  <a:pt x="12" y="15"/>
                  <a:pt x="11" y="16"/>
                </a:cubicBezTo>
                <a:cubicBezTo>
                  <a:pt x="7" y="21"/>
                  <a:pt x="3" y="26"/>
                  <a:pt x="0" y="32"/>
                </a:cubicBezTo>
                <a:cubicBezTo>
                  <a:pt x="0" y="33"/>
                  <a:pt x="1" y="33"/>
                  <a:pt x="1" y="33"/>
                </a:cubicBezTo>
                <a:cubicBezTo>
                  <a:pt x="6" y="29"/>
                  <a:pt x="9" y="23"/>
                  <a:pt x="12" y="19"/>
                </a:cubicBezTo>
                <a:cubicBezTo>
                  <a:pt x="13" y="17"/>
                  <a:pt x="14" y="16"/>
                  <a:pt x="15" y="15"/>
                </a:cubicBezTo>
                <a:cubicBezTo>
                  <a:pt x="18" y="17"/>
                  <a:pt x="21" y="20"/>
                  <a:pt x="24" y="22"/>
                </a:cubicBezTo>
                <a:cubicBezTo>
                  <a:pt x="25" y="23"/>
                  <a:pt x="27" y="21"/>
                  <a:pt x="26" y="20"/>
                </a:cubicBezTo>
                <a:close/>
              </a:path>
            </a:pathLst>
          </a:custGeom>
          <a:solidFill>
            <a:srgbClr val="FFFFFF">
              <a:alpha val="100000"/>
            </a:srgbClr>
          </a:solidFill>
          <a:ln w="9525">
            <a:noFill/>
          </a:ln>
        </p:spPr>
        <p:txBody>
          <a:bodyPr/>
          <a:p>
            <a:endParaRPr lang="zh-CN" altLang="en-US"/>
          </a:p>
        </p:txBody>
      </p:sp>
      <p:sp>
        <p:nvSpPr>
          <p:cNvPr id="28869" name="Freeform 508"/>
          <p:cNvSpPr/>
          <p:nvPr/>
        </p:nvSpPr>
        <p:spPr>
          <a:xfrm>
            <a:off x="11523663" y="315913"/>
            <a:ext cx="307975" cy="463550"/>
          </a:xfrm>
          <a:custGeom>
            <a:avLst/>
            <a:gdLst>
              <a:gd name="txL" fmla="*/ 0 w 40"/>
              <a:gd name="txT" fmla="*/ 0 h 60"/>
              <a:gd name="txR" fmla="*/ 40 w 40"/>
              <a:gd name="txB" fmla="*/ 60 h 6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0" h="60">
                <a:moveTo>
                  <a:pt x="39" y="27"/>
                </a:moveTo>
                <a:cubicBezTo>
                  <a:pt x="40" y="26"/>
                  <a:pt x="39" y="24"/>
                  <a:pt x="37" y="25"/>
                </a:cubicBezTo>
                <a:cubicBezTo>
                  <a:pt x="32" y="29"/>
                  <a:pt x="26" y="33"/>
                  <a:pt x="21" y="38"/>
                </a:cubicBezTo>
                <a:cubicBezTo>
                  <a:pt x="16" y="37"/>
                  <a:pt x="6" y="29"/>
                  <a:pt x="6" y="26"/>
                </a:cubicBezTo>
                <a:cubicBezTo>
                  <a:pt x="6" y="22"/>
                  <a:pt x="14" y="17"/>
                  <a:pt x="17" y="14"/>
                </a:cubicBezTo>
                <a:cubicBezTo>
                  <a:pt x="21" y="10"/>
                  <a:pt x="24" y="6"/>
                  <a:pt x="26" y="2"/>
                </a:cubicBezTo>
                <a:cubicBezTo>
                  <a:pt x="27" y="1"/>
                  <a:pt x="26" y="0"/>
                  <a:pt x="25" y="1"/>
                </a:cubicBezTo>
                <a:cubicBezTo>
                  <a:pt x="18" y="10"/>
                  <a:pt x="11" y="18"/>
                  <a:pt x="1" y="24"/>
                </a:cubicBezTo>
                <a:cubicBezTo>
                  <a:pt x="1" y="25"/>
                  <a:pt x="1" y="26"/>
                  <a:pt x="1" y="26"/>
                </a:cubicBezTo>
                <a:cubicBezTo>
                  <a:pt x="4" y="29"/>
                  <a:pt x="11" y="38"/>
                  <a:pt x="17" y="41"/>
                </a:cubicBezTo>
                <a:cubicBezTo>
                  <a:pt x="11" y="46"/>
                  <a:pt x="6" y="51"/>
                  <a:pt x="1" y="57"/>
                </a:cubicBezTo>
                <a:cubicBezTo>
                  <a:pt x="0" y="58"/>
                  <a:pt x="1" y="60"/>
                  <a:pt x="2" y="59"/>
                </a:cubicBezTo>
                <a:cubicBezTo>
                  <a:pt x="9" y="54"/>
                  <a:pt x="15" y="48"/>
                  <a:pt x="21" y="42"/>
                </a:cubicBezTo>
                <a:cubicBezTo>
                  <a:pt x="21" y="42"/>
                  <a:pt x="21" y="42"/>
                  <a:pt x="22" y="42"/>
                </a:cubicBezTo>
                <a:cubicBezTo>
                  <a:pt x="28" y="42"/>
                  <a:pt x="35" y="31"/>
                  <a:pt x="39" y="27"/>
                </a:cubicBezTo>
                <a:close/>
              </a:path>
            </a:pathLst>
          </a:custGeom>
          <a:solidFill>
            <a:srgbClr val="FFFFFF">
              <a:alpha val="100000"/>
            </a:srgbClr>
          </a:solidFill>
          <a:ln w="9525">
            <a:noFill/>
          </a:ln>
        </p:spPr>
        <p:txBody>
          <a:bodyPr/>
          <a:p>
            <a:endParaRPr lang="zh-CN" altLang="en-US"/>
          </a:p>
        </p:txBody>
      </p:sp>
      <p:sp>
        <p:nvSpPr>
          <p:cNvPr id="28870" name="Freeform 509"/>
          <p:cNvSpPr/>
          <p:nvPr/>
        </p:nvSpPr>
        <p:spPr>
          <a:xfrm>
            <a:off x="11785600" y="685800"/>
            <a:ext cx="93663" cy="93663"/>
          </a:xfrm>
          <a:custGeom>
            <a:avLst/>
            <a:gdLst>
              <a:gd name="txL" fmla="*/ 0 w 12"/>
              <a:gd name="txT" fmla="*/ 0 h 12"/>
              <a:gd name="txR" fmla="*/ 12 w 12"/>
              <a:gd name="txB" fmla="*/ 12 h 12"/>
            </a:gdLst>
            <a:ahLst/>
            <a:cxnLst>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Lst>
            <a:rect l="txL" t="txT" r="txR" b="txB"/>
            <a:pathLst>
              <a:path w="12" h="12">
                <a:moveTo>
                  <a:pt x="1" y="1"/>
                </a:moveTo>
                <a:cubicBezTo>
                  <a:pt x="4" y="3"/>
                  <a:pt x="6" y="4"/>
                  <a:pt x="7" y="6"/>
                </a:cubicBezTo>
                <a:cubicBezTo>
                  <a:pt x="9" y="8"/>
                  <a:pt x="9" y="10"/>
                  <a:pt x="11" y="12"/>
                </a:cubicBezTo>
                <a:cubicBezTo>
                  <a:pt x="11" y="12"/>
                  <a:pt x="12" y="12"/>
                  <a:pt x="12" y="11"/>
                </a:cubicBezTo>
                <a:cubicBezTo>
                  <a:pt x="12" y="9"/>
                  <a:pt x="10" y="6"/>
                  <a:pt x="9" y="4"/>
                </a:cubicBezTo>
                <a:cubicBezTo>
                  <a:pt x="7" y="2"/>
                  <a:pt x="4" y="1"/>
                  <a:pt x="2" y="0"/>
                </a:cubicBezTo>
                <a:cubicBezTo>
                  <a:pt x="1" y="0"/>
                  <a:pt x="0" y="1"/>
                  <a:pt x="1" y="1"/>
                </a:cubicBezTo>
                <a:close/>
              </a:path>
            </a:pathLst>
          </a:custGeom>
          <a:solidFill>
            <a:srgbClr val="FFFFFF">
              <a:alpha val="100000"/>
            </a:srgbClr>
          </a:solidFill>
          <a:ln w="9525">
            <a:noFill/>
          </a:ln>
        </p:spPr>
        <p:txBody>
          <a:bodyPr/>
          <a:p>
            <a:endParaRPr lang="zh-CN" altLang="en-US"/>
          </a:p>
        </p:txBody>
      </p:sp>
      <p:sp>
        <p:nvSpPr>
          <p:cNvPr id="28871" name="Freeform 510"/>
          <p:cNvSpPr/>
          <p:nvPr/>
        </p:nvSpPr>
        <p:spPr>
          <a:xfrm>
            <a:off x="11709400" y="763588"/>
            <a:ext cx="146050" cy="100012"/>
          </a:xfrm>
          <a:custGeom>
            <a:avLst/>
            <a:gdLst>
              <a:gd name="txL" fmla="*/ 0 w 19"/>
              <a:gd name="txT" fmla="*/ 0 h 13"/>
              <a:gd name="txR" fmla="*/ 19 w 19"/>
              <a:gd name="txB" fmla="*/ 13 h 1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9" h="13">
                <a:moveTo>
                  <a:pt x="18" y="12"/>
                </a:moveTo>
                <a:cubicBezTo>
                  <a:pt x="19" y="13"/>
                  <a:pt x="19" y="12"/>
                  <a:pt x="19" y="12"/>
                </a:cubicBezTo>
                <a:cubicBezTo>
                  <a:pt x="15" y="7"/>
                  <a:pt x="8" y="3"/>
                  <a:pt x="2" y="1"/>
                </a:cubicBezTo>
                <a:cubicBezTo>
                  <a:pt x="1" y="0"/>
                  <a:pt x="0" y="2"/>
                  <a:pt x="1" y="2"/>
                </a:cubicBezTo>
                <a:cubicBezTo>
                  <a:pt x="4" y="4"/>
                  <a:pt x="7" y="5"/>
                  <a:pt x="10" y="7"/>
                </a:cubicBezTo>
                <a:cubicBezTo>
                  <a:pt x="13" y="9"/>
                  <a:pt x="15" y="11"/>
                  <a:pt x="18" y="12"/>
                </a:cubicBezTo>
                <a:close/>
              </a:path>
            </a:pathLst>
          </a:custGeom>
          <a:solidFill>
            <a:srgbClr val="FFFFFF">
              <a:alpha val="100000"/>
            </a:srgbClr>
          </a:solidFill>
          <a:ln w="9525">
            <a:noFill/>
          </a:ln>
        </p:spPr>
        <p:txBody>
          <a:bodyPr/>
          <a:p>
            <a:endParaRPr lang="zh-CN" altLang="en-US"/>
          </a:p>
        </p:txBody>
      </p:sp>
      <p:sp>
        <p:nvSpPr>
          <p:cNvPr id="28872" name="Freeform 511"/>
          <p:cNvSpPr/>
          <p:nvPr/>
        </p:nvSpPr>
        <p:spPr>
          <a:xfrm>
            <a:off x="11723688" y="685800"/>
            <a:ext cx="479425" cy="401638"/>
          </a:xfrm>
          <a:custGeom>
            <a:avLst/>
            <a:gdLst>
              <a:gd name="txL" fmla="*/ 0 w 62"/>
              <a:gd name="txT" fmla="*/ 0 h 52"/>
              <a:gd name="txR" fmla="*/ 62 w 62"/>
              <a:gd name="txB" fmla="*/ 52 h 52"/>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2" h="52">
                <a:moveTo>
                  <a:pt x="62" y="23"/>
                </a:moveTo>
                <a:cubicBezTo>
                  <a:pt x="54" y="15"/>
                  <a:pt x="47" y="7"/>
                  <a:pt x="40" y="0"/>
                </a:cubicBezTo>
                <a:cubicBezTo>
                  <a:pt x="39" y="0"/>
                  <a:pt x="38" y="1"/>
                  <a:pt x="38" y="1"/>
                </a:cubicBezTo>
                <a:cubicBezTo>
                  <a:pt x="41" y="5"/>
                  <a:pt x="44" y="8"/>
                  <a:pt x="47" y="12"/>
                </a:cubicBezTo>
                <a:cubicBezTo>
                  <a:pt x="48" y="13"/>
                  <a:pt x="56" y="20"/>
                  <a:pt x="56" y="22"/>
                </a:cubicBezTo>
                <a:cubicBezTo>
                  <a:pt x="57" y="26"/>
                  <a:pt x="42" y="30"/>
                  <a:pt x="38" y="32"/>
                </a:cubicBezTo>
                <a:cubicBezTo>
                  <a:pt x="35" y="30"/>
                  <a:pt x="33" y="28"/>
                  <a:pt x="30" y="26"/>
                </a:cubicBezTo>
                <a:cubicBezTo>
                  <a:pt x="29" y="25"/>
                  <a:pt x="28" y="27"/>
                  <a:pt x="29" y="27"/>
                </a:cubicBezTo>
                <a:cubicBezTo>
                  <a:pt x="30" y="29"/>
                  <a:pt x="32" y="31"/>
                  <a:pt x="35" y="33"/>
                </a:cubicBezTo>
                <a:cubicBezTo>
                  <a:pt x="28" y="36"/>
                  <a:pt x="21" y="38"/>
                  <a:pt x="15" y="41"/>
                </a:cubicBezTo>
                <a:cubicBezTo>
                  <a:pt x="10" y="43"/>
                  <a:pt x="4" y="45"/>
                  <a:pt x="0" y="49"/>
                </a:cubicBezTo>
                <a:cubicBezTo>
                  <a:pt x="0" y="49"/>
                  <a:pt x="0" y="50"/>
                  <a:pt x="1" y="51"/>
                </a:cubicBezTo>
                <a:cubicBezTo>
                  <a:pt x="1" y="51"/>
                  <a:pt x="1" y="51"/>
                  <a:pt x="1" y="51"/>
                </a:cubicBezTo>
                <a:cubicBezTo>
                  <a:pt x="1" y="52"/>
                  <a:pt x="2" y="52"/>
                  <a:pt x="3" y="51"/>
                </a:cubicBezTo>
                <a:cubicBezTo>
                  <a:pt x="3" y="51"/>
                  <a:pt x="3" y="51"/>
                  <a:pt x="3" y="51"/>
                </a:cubicBezTo>
                <a:cubicBezTo>
                  <a:pt x="4" y="50"/>
                  <a:pt x="3" y="49"/>
                  <a:pt x="3" y="49"/>
                </a:cubicBezTo>
                <a:cubicBezTo>
                  <a:pt x="6" y="50"/>
                  <a:pt x="13" y="45"/>
                  <a:pt x="16" y="44"/>
                </a:cubicBezTo>
                <a:cubicBezTo>
                  <a:pt x="21" y="42"/>
                  <a:pt x="26" y="40"/>
                  <a:pt x="31" y="38"/>
                </a:cubicBezTo>
                <a:cubicBezTo>
                  <a:pt x="33" y="37"/>
                  <a:pt x="35" y="36"/>
                  <a:pt x="38" y="35"/>
                </a:cubicBezTo>
                <a:cubicBezTo>
                  <a:pt x="40" y="37"/>
                  <a:pt x="43" y="38"/>
                  <a:pt x="45" y="38"/>
                </a:cubicBezTo>
                <a:cubicBezTo>
                  <a:pt x="46" y="39"/>
                  <a:pt x="46" y="38"/>
                  <a:pt x="46" y="38"/>
                </a:cubicBezTo>
                <a:cubicBezTo>
                  <a:pt x="44" y="36"/>
                  <a:pt x="43" y="35"/>
                  <a:pt x="41" y="34"/>
                </a:cubicBezTo>
                <a:cubicBezTo>
                  <a:pt x="48" y="31"/>
                  <a:pt x="54" y="28"/>
                  <a:pt x="61" y="25"/>
                </a:cubicBezTo>
                <a:cubicBezTo>
                  <a:pt x="62" y="25"/>
                  <a:pt x="62" y="24"/>
                  <a:pt x="62" y="23"/>
                </a:cubicBezTo>
                <a:close/>
              </a:path>
            </a:pathLst>
          </a:custGeom>
          <a:solidFill>
            <a:srgbClr val="FFFFFF">
              <a:alpha val="100000"/>
            </a:srgbClr>
          </a:solidFill>
          <a:ln w="9525">
            <a:noFill/>
          </a:ln>
        </p:spPr>
        <p:txBody>
          <a:bodyPr/>
          <a:p>
            <a:endParaRPr lang="zh-CN" altLang="en-US"/>
          </a:p>
        </p:txBody>
      </p:sp>
      <p:sp>
        <p:nvSpPr>
          <p:cNvPr id="28873" name="Freeform 529"/>
          <p:cNvSpPr>
            <a:spLocks noEditPoints="1"/>
          </p:cNvSpPr>
          <p:nvPr/>
        </p:nvSpPr>
        <p:spPr>
          <a:xfrm>
            <a:off x="1030288" y="4783138"/>
            <a:ext cx="755650" cy="825500"/>
          </a:xfrm>
          <a:custGeom>
            <a:avLst/>
            <a:gdLst>
              <a:gd name="txL" fmla="*/ 0 w 98"/>
              <a:gd name="txT" fmla="*/ 0 h 107"/>
              <a:gd name="txR" fmla="*/ 98 w 98"/>
              <a:gd name="txB" fmla="*/ 107 h 10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8" h="107">
                <a:moveTo>
                  <a:pt x="94" y="6"/>
                </a:moveTo>
                <a:cubicBezTo>
                  <a:pt x="88" y="0"/>
                  <a:pt x="67" y="2"/>
                  <a:pt x="59" y="2"/>
                </a:cubicBezTo>
                <a:cubicBezTo>
                  <a:pt x="45" y="3"/>
                  <a:pt x="31" y="4"/>
                  <a:pt x="17" y="6"/>
                </a:cubicBezTo>
                <a:cubicBezTo>
                  <a:pt x="17" y="6"/>
                  <a:pt x="17" y="6"/>
                  <a:pt x="17" y="6"/>
                </a:cubicBezTo>
                <a:cubicBezTo>
                  <a:pt x="9" y="30"/>
                  <a:pt x="4" y="57"/>
                  <a:pt x="3" y="82"/>
                </a:cubicBezTo>
                <a:cubicBezTo>
                  <a:pt x="3" y="82"/>
                  <a:pt x="3" y="82"/>
                  <a:pt x="3" y="82"/>
                </a:cubicBezTo>
                <a:cubicBezTo>
                  <a:pt x="1" y="91"/>
                  <a:pt x="0" y="99"/>
                  <a:pt x="11" y="102"/>
                </a:cubicBezTo>
                <a:cubicBezTo>
                  <a:pt x="20" y="106"/>
                  <a:pt x="36" y="105"/>
                  <a:pt x="46" y="105"/>
                </a:cubicBezTo>
                <a:cubicBezTo>
                  <a:pt x="61" y="106"/>
                  <a:pt x="75" y="106"/>
                  <a:pt x="89" y="107"/>
                </a:cubicBezTo>
                <a:cubicBezTo>
                  <a:pt x="90" y="107"/>
                  <a:pt x="91" y="105"/>
                  <a:pt x="90" y="104"/>
                </a:cubicBezTo>
                <a:cubicBezTo>
                  <a:pt x="89" y="103"/>
                  <a:pt x="88" y="103"/>
                  <a:pt x="86" y="102"/>
                </a:cubicBezTo>
                <a:cubicBezTo>
                  <a:pt x="88" y="99"/>
                  <a:pt x="88" y="95"/>
                  <a:pt x="88" y="91"/>
                </a:cubicBezTo>
                <a:cubicBezTo>
                  <a:pt x="88" y="90"/>
                  <a:pt x="88" y="89"/>
                  <a:pt x="89" y="88"/>
                </a:cubicBezTo>
                <a:cubicBezTo>
                  <a:pt x="89" y="87"/>
                  <a:pt x="90" y="86"/>
                  <a:pt x="90" y="85"/>
                </a:cubicBezTo>
                <a:cubicBezTo>
                  <a:pt x="90" y="85"/>
                  <a:pt x="90" y="85"/>
                  <a:pt x="90" y="85"/>
                </a:cubicBezTo>
                <a:cubicBezTo>
                  <a:pt x="90" y="85"/>
                  <a:pt x="90" y="85"/>
                  <a:pt x="90" y="85"/>
                </a:cubicBezTo>
                <a:cubicBezTo>
                  <a:pt x="90" y="85"/>
                  <a:pt x="91" y="84"/>
                  <a:pt x="90" y="83"/>
                </a:cubicBezTo>
                <a:cubicBezTo>
                  <a:pt x="91" y="83"/>
                  <a:pt x="92" y="83"/>
                  <a:pt x="93" y="83"/>
                </a:cubicBezTo>
                <a:cubicBezTo>
                  <a:pt x="93" y="83"/>
                  <a:pt x="94" y="83"/>
                  <a:pt x="94" y="83"/>
                </a:cubicBezTo>
                <a:cubicBezTo>
                  <a:pt x="94" y="65"/>
                  <a:pt x="95" y="47"/>
                  <a:pt x="95" y="29"/>
                </a:cubicBezTo>
                <a:cubicBezTo>
                  <a:pt x="95" y="24"/>
                  <a:pt x="98" y="10"/>
                  <a:pt x="94" y="6"/>
                </a:cubicBezTo>
                <a:close/>
                <a:moveTo>
                  <a:pt x="13" y="89"/>
                </a:moveTo>
                <a:cubicBezTo>
                  <a:pt x="37" y="90"/>
                  <a:pt x="62" y="89"/>
                  <a:pt x="86" y="91"/>
                </a:cubicBezTo>
                <a:cubicBezTo>
                  <a:pt x="86" y="91"/>
                  <a:pt x="86" y="92"/>
                  <a:pt x="86" y="93"/>
                </a:cubicBezTo>
                <a:cubicBezTo>
                  <a:pt x="86" y="93"/>
                  <a:pt x="86" y="94"/>
                  <a:pt x="86" y="94"/>
                </a:cubicBezTo>
                <a:cubicBezTo>
                  <a:pt x="75" y="93"/>
                  <a:pt x="64" y="94"/>
                  <a:pt x="53" y="93"/>
                </a:cubicBezTo>
                <a:cubicBezTo>
                  <a:pt x="40" y="92"/>
                  <a:pt x="26" y="90"/>
                  <a:pt x="13" y="90"/>
                </a:cubicBezTo>
                <a:cubicBezTo>
                  <a:pt x="13" y="90"/>
                  <a:pt x="13" y="89"/>
                  <a:pt x="13" y="89"/>
                </a:cubicBezTo>
                <a:close/>
                <a:moveTo>
                  <a:pt x="86" y="90"/>
                </a:moveTo>
                <a:cubicBezTo>
                  <a:pt x="62" y="87"/>
                  <a:pt x="38" y="87"/>
                  <a:pt x="14" y="88"/>
                </a:cubicBezTo>
                <a:cubicBezTo>
                  <a:pt x="14" y="88"/>
                  <a:pt x="14" y="87"/>
                  <a:pt x="14" y="87"/>
                </a:cubicBezTo>
                <a:cubicBezTo>
                  <a:pt x="38" y="86"/>
                  <a:pt x="62" y="87"/>
                  <a:pt x="87" y="88"/>
                </a:cubicBezTo>
                <a:cubicBezTo>
                  <a:pt x="87" y="88"/>
                  <a:pt x="87" y="88"/>
                  <a:pt x="87" y="88"/>
                </a:cubicBezTo>
                <a:cubicBezTo>
                  <a:pt x="86" y="89"/>
                  <a:pt x="86" y="89"/>
                  <a:pt x="86" y="90"/>
                </a:cubicBezTo>
                <a:cubicBezTo>
                  <a:pt x="86" y="90"/>
                  <a:pt x="86" y="90"/>
                  <a:pt x="86" y="90"/>
                </a:cubicBezTo>
                <a:close/>
                <a:moveTo>
                  <a:pt x="50" y="103"/>
                </a:moveTo>
                <a:cubicBezTo>
                  <a:pt x="40" y="102"/>
                  <a:pt x="28" y="103"/>
                  <a:pt x="18" y="100"/>
                </a:cubicBezTo>
                <a:cubicBezTo>
                  <a:pt x="17" y="100"/>
                  <a:pt x="16" y="100"/>
                  <a:pt x="15" y="100"/>
                </a:cubicBezTo>
                <a:cubicBezTo>
                  <a:pt x="20" y="101"/>
                  <a:pt x="26" y="100"/>
                  <a:pt x="30" y="101"/>
                </a:cubicBezTo>
                <a:cubicBezTo>
                  <a:pt x="40" y="102"/>
                  <a:pt x="51" y="103"/>
                  <a:pt x="61" y="103"/>
                </a:cubicBezTo>
                <a:cubicBezTo>
                  <a:pt x="68" y="103"/>
                  <a:pt x="77" y="105"/>
                  <a:pt x="83" y="104"/>
                </a:cubicBezTo>
                <a:cubicBezTo>
                  <a:pt x="72" y="105"/>
                  <a:pt x="61" y="104"/>
                  <a:pt x="50" y="103"/>
                </a:cubicBezTo>
                <a:close/>
                <a:moveTo>
                  <a:pt x="64" y="101"/>
                </a:moveTo>
                <a:cubicBezTo>
                  <a:pt x="53" y="100"/>
                  <a:pt x="32" y="102"/>
                  <a:pt x="21" y="98"/>
                </a:cubicBezTo>
                <a:cubicBezTo>
                  <a:pt x="16" y="98"/>
                  <a:pt x="13" y="97"/>
                  <a:pt x="13" y="94"/>
                </a:cubicBezTo>
                <a:cubicBezTo>
                  <a:pt x="35" y="97"/>
                  <a:pt x="59" y="100"/>
                  <a:pt x="82" y="99"/>
                </a:cubicBezTo>
                <a:cubicBezTo>
                  <a:pt x="82" y="99"/>
                  <a:pt x="82" y="99"/>
                  <a:pt x="82" y="99"/>
                </a:cubicBezTo>
                <a:cubicBezTo>
                  <a:pt x="59" y="96"/>
                  <a:pt x="36" y="94"/>
                  <a:pt x="13" y="93"/>
                </a:cubicBezTo>
                <a:cubicBezTo>
                  <a:pt x="13" y="92"/>
                  <a:pt x="13" y="92"/>
                  <a:pt x="13" y="91"/>
                </a:cubicBezTo>
                <a:cubicBezTo>
                  <a:pt x="37" y="92"/>
                  <a:pt x="62" y="96"/>
                  <a:pt x="86" y="95"/>
                </a:cubicBezTo>
                <a:cubicBezTo>
                  <a:pt x="86" y="97"/>
                  <a:pt x="85" y="99"/>
                  <a:pt x="85" y="102"/>
                </a:cubicBezTo>
                <a:cubicBezTo>
                  <a:pt x="79" y="100"/>
                  <a:pt x="70" y="101"/>
                  <a:pt x="64" y="101"/>
                </a:cubicBezTo>
                <a:close/>
                <a:moveTo>
                  <a:pt x="87" y="87"/>
                </a:moveTo>
                <a:cubicBezTo>
                  <a:pt x="87" y="87"/>
                  <a:pt x="87" y="87"/>
                  <a:pt x="87" y="87"/>
                </a:cubicBezTo>
                <a:cubicBezTo>
                  <a:pt x="63" y="84"/>
                  <a:pt x="38" y="85"/>
                  <a:pt x="14" y="86"/>
                </a:cubicBezTo>
                <a:cubicBezTo>
                  <a:pt x="14" y="85"/>
                  <a:pt x="14" y="85"/>
                  <a:pt x="15" y="85"/>
                </a:cubicBezTo>
                <a:cubicBezTo>
                  <a:pt x="17" y="85"/>
                  <a:pt x="19" y="84"/>
                  <a:pt x="21" y="84"/>
                </a:cubicBezTo>
                <a:cubicBezTo>
                  <a:pt x="28" y="82"/>
                  <a:pt x="40" y="83"/>
                  <a:pt x="47" y="83"/>
                </a:cubicBezTo>
                <a:cubicBezTo>
                  <a:pt x="61" y="83"/>
                  <a:pt x="74" y="83"/>
                  <a:pt x="87" y="83"/>
                </a:cubicBezTo>
                <a:cubicBezTo>
                  <a:pt x="87" y="83"/>
                  <a:pt x="88" y="84"/>
                  <a:pt x="88" y="84"/>
                </a:cubicBezTo>
                <a:cubicBezTo>
                  <a:pt x="87" y="84"/>
                  <a:pt x="87" y="85"/>
                  <a:pt x="88" y="85"/>
                </a:cubicBezTo>
                <a:cubicBezTo>
                  <a:pt x="88" y="85"/>
                  <a:pt x="87" y="86"/>
                  <a:pt x="87" y="87"/>
                </a:cubicBezTo>
                <a:close/>
                <a:moveTo>
                  <a:pt x="92" y="49"/>
                </a:moveTo>
                <a:cubicBezTo>
                  <a:pt x="92" y="56"/>
                  <a:pt x="95" y="70"/>
                  <a:pt x="92" y="76"/>
                </a:cubicBezTo>
                <a:cubicBezTo>
                  <a:pt x="88" y="84"/>
                  <a:pt x="74" y="80"/>
                  <a:pt x="67" y="80"/>
                </a:cubicBezTo>
                <a:cubicBezTo>
                  <a:pt x="48" y="80"/>
                  <a:pt x="30" y="81"/>
                  <a:pt x="11" y="83"/>
                </a:cubicBezTo>
                <a:cubicBezTo>
                  <a:pt x="11" y="83"/>
                  <a:pt x="11" y="82"/>
                  <a:pt x="11" y="82"/>
                </a:cubicBezTo>
                <a:cubicBezTo>
                  <a:pt x="11" y="82"/>
                  <a:pt x="11" y="83"/>
                  <a:pt x="11" y="83"/>
                </a:cubicBezTo>
                <a:cubicBezTo>
                  <a:pt x="10" y="83"/>
                  <a:pt x="9" y="83"/>
                  <a:pt x="8" y="83"/>
                </a:cubicBezTo>
                <a:cubicBezTo>
                  <a:pt x="7" y="83"/>
                  <a:pt x="7" y="83"/>
                  <a:pt x="7" y="84"/>
                </a:cubicBezTo>
                <a:cubicBezTo>
                  <a:pt x="6" y="88"/>
                  <a:pt x="5" y="91"/>
                  <a:pt x="6" y="94"/>
                </a:cubicBezTo>
                <a:cubicBezTo>
                  <a:pt x="4" y="91"/>
                  <a:pt x="4" y="87"/>
                  <a:pt x="4" y="81"/>
                </a:cubicBezTo>
                <a:cubicBezTo>
                  <a:pt x="4" y="81"/>
                  <a:pt x="4" y="81"/>
                  <a:pt x="4" y="81"/>
                </a:cubicBezTo>
                <a:cubicBezTo>
                  <a:pt x="8" y="56"/>
                  <a:pt x="12" y="31"/>
                  <a:pt x="18" y="6"/>
                </a:cubicBezTo>
                <a:cubicBezTo>
                  <a:pt x="35" y="6"/>
                  <a:pt x="52" y="4"/>
                  <a:pt x="69" y="4"/>
                </a:cubicBezTo>
                <a:cubicBezTo>
                  <a:pt x="81" y="5"/>
                  <a:pt x="90" y="6"/>
                  <a:pt x="93" y="19"/>
                </a:cubicBezTo>
                <a:cubicBezTo>
                  <a:pt x="95" y="28"/>
                  <a:pt x="93" y="40"/>
                  <a:pt x="92" y="49"/>
                </a:cubicBezTo>
                <a:close/>
                <a:moveTo>
                  <a:pt x="6" y="94"/>
                </a:moveTo>
                <a:cubicBezTo>
                  <a:pt x="6" y="94"/>
                  <a:pt x="6" y="94"/>
                  <a:pt x="6" y="94"/>
                </a:cubicBezTo>
                <a:cubicBezTo>
                  <a:pt x="6" y="94"/>
                  <a:pt x="6" y="94"/>
                  <a:pt x="6" y="94"/>
                </a:cubicBezTo>
                <a:close/>
              </a:path>
            </a:pathLst>
          </a:custGeom>
          <a:solidFill>
            <a:srgbClr val="FFFFFF">
              <a:alpha val="100000"/>
            </a:srgbClr>
          </a:solidFill>
          <a:ln w="9525">
            <a:noFill/>
          </a:ln>
        </p:spPr>
        <p:txBody>
          <a:bodyPr/>
          <a:p>
            <a:endParaRPr lang="zh-CN" altLang="en-US"/>
          </a:p>
        </p:txBody>
      </p:sp>
      <p:sp>
        <p:nvSpPr>
          <p:cNvPr id="28874" name="Freeform 530"/>
          <p:cNvSpPr/>
          <p:nvPr/>
        </p:nvSpPr>
        <p:spPr>
          <a:xfrm>
            <a:off x="1092200" y="4845050"/>
            <a:ext cx="100013" cy="539750"/>
          </a:xfrm>
          <a:custGeom>
            <a:avLst/>
            <a:gdLst>
              <a:gd name="txL" fmla="*/ 0 w 13"/>
              <a:gd name="txT" fmla="*/ 0 h 70"/>
              <a:gd name="txR" fmla="*/ 13 w 13"/>
              <a:gd name="txB" fmla="*/ 70 h 70"/>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13" h="70">
                <a:moveTo>
                  <a:pt x="12" y="1"/>
                </a:moveTo>
                <a:cubicBezTo>
                  <a:pt x="6" y="23"/>
                  <a:pt x="2" y="46"/>
                  <a:pt x="0" y="69"/>
                </a:cubicBezTo>
                <a:cubicBezTo>
                  <a:pt x="0" y="70"/>
                  <a:pt x="2" y="70"/>
                  <a:pt x="2" y="70"/>
                </a:cubicBezTo>
                <a:cubicBezTo>
                  <a:pt x="5" y="47"/>
                  <a:pt x="9" y="24"/>
                  <a:pt x="13" y="1"/>
                </a:cubicBezTo>
                <a:cubicBezTo>
                  <a:pt x="13" y="0"/>
                  <a:pt x="12" y="0"/>
                  <a:pt x="12" y="1"/>
                </a:cubicBezTo>
                <a:close/>
              </a:path>
            </a:pathLst>
          </a:custGeom>
          <a:solidFill>
            <a:srgbClr val="FFFFFF">
              <a:alpha val="100000"/>
            </a:srgbClr>
          </a:solidFill>
          <a:ln w="9525">
            <a:noFill/>
          </a:ln>
        </p:spPr>
        <p:txBody>
          <a:bodyPr/>
          <a:p>
            <a:endParaRPr lang="zh-CN" altLang="en-US"/>
          </a:p>
        </p:txBody>
      </p:sp>
      <p:sp>
        <p:nvSpPr>
          <p:cNvPr id="28876" name="Freeform 533"/>
          <p:cNvSpPr>
            <a:spLocks noEditPoints="1"/>
          </p:cNvSpPr>
          <p:nvPr/>
        </p:nvSpPr>
        <p:spPr>
          <a:xfrm>
            <a:off x="8988425" y="2198688"/>
            <a:ext cx="633413" cy="595312"/>
          </a:xfrm>
          <a:custGeom>
            <a:avLst/>
            <a:gdLst>
              <a:gd name="txL" fmla="*/ 0 w 82"/>
              <a:gd name="txT" fmla="*/ 0 h 77"/>
              <a:gd name="txR" fmla="*/ 82 w 82"/>
              <a:gd name="txB" fmla="*/ 77 h 77"/>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2" h="77">
                <a:moveTo>
                  <a:pt x="73" y="6"/>
                </a:moveTo>
                <a:cubicBezTo>
                  <a:pt x="65" y="1"/>
                  <a:pt x="60" y="0"/>
                  <a:pt x="51" y="3"/>
                </a:cubicBezTo>
                <a:cubicBezTo>
                  <a:pt x="47" y="4"/>
                  <a:pt x="42" y="9"/>
                  <a:pt x="41" y="13"/>
                </a:cubicBezTo>
                <a:cubicBezTo>
                  <a:pt x="37" y="9"/>
                  <a:pt x="30" y="7"/>
                  <a:pt x="24" y="6"/>
                </a:cubicBezTo>
                <a:cubicBezTo>
                  <a:pt x="21" y="6"/>
                  <a:pt x="16" y="7"/>
                  <a:pt x="13" y="8"/>
                </a:cubicBezTo>
                <a:cubicBezTo>
                  <a:pt x="6" y="11"/>
                  <a:pt x="1" y="19"/>
                  <a:pt x="0" y="26"/>
                </a:cubicBezTo>
                <a:cubicBezTo>
                  <a:pt x="0" y="34"/>
                  <a:pt x="3" y="42"/>
                  <a:pt x="9" y="48"/>
                </a:cubicBezTo>
                <a:cubicBezTo>
                  <a:pt x="14" y="54"/>
                  <a:pt x="20" y="58"/>
                  <a:pt x="26" y="63"/>
                </a:cubicBezTo>
                <a:cubicBezTo>
                  <a:pt x="33" y="68"/>
                  <a:pt x="39" y="72"/>
                  <a:pt x="46" y="77"/>
                </a:cubicBezTo>
                <a:cubicBezTo>
                  <a:pt x="54" y="69"/>
                  <a:pt x="61" y="61"/>
                  <a:pt x="68" y="52"/>
                </a:cubicBezTo>
                <a:cubicBezTo>
                  <a:pt x="73" y="45"/>
                  <a:pt x="79" y="38"/>
                  <a:pt x="81" y="29"/>
                </a:cubicBezTo>
                <a:cubicBezTo>
                  <a:pt x="82" y="21"/>
                  <a:pt x="81" y="10"/>
                  <a:pt x="73" y="6"/>
                </a:cubicBezTo>
                <a:close/>
                <a:moveTo>
                  <a:pt x="38" y="17"/>
                </a:moveTo>
                <a:cubicBezTo>
                  <a:pt x="37" y="18"/>
                  <a:pt x="36" y="20"/>
                  <a:pt x="35" y="21"/>
                </a:cubicBezTo>
                <a:cubicBezTo>
                  <a:pt x="33" y="19"/>
                  <a:pt x="31" y="18"/>
                  <a:pt x="29" y="17"/>
                </a:cubicBezTo>
                <a:cubicBezTo>
                  <a:pt x="29" y="17"/>
                  <a:pt x="29" y="17"/>
                  <a:pt x="29" y="17"/>
                </a:cubicBezTo>
                <a:cubicBezTo>
                  <a:pt x="29" y="16"/>
                  <a:pt x="29" y="16"/>
                  <a:pt x="29" y="16"/>
                </a:cubicBezTo>
                <a:cubicBezTo>
                  <a:pt x="29" y="15"/>
                  <a:pt x="30" y="14"/>
                  <a:pt x="30" y="13"/>
                </a:cubicBezTo>
                <a:cubicBezTo>
                  <a:pt x="31" y="13"/>
                  <a:pt x="31" y="12"/>
                  <a:pt x="32" y="12"/>
                </a:cubicBezTo>
                <a:cubicBezTo>
                  <a:pt x="33" y="12"/>
                  <a:pt x="33" y="12"/>
                  <a:pt x="33" y="12"/>
                </a:cubicBezTo>
                <a:cubicBezTo>
                  <a:pt x="36" y="13"/>
                  <a:pt x="37" y="14"/>
                  <a:pt x="38" y="16"/>
                </a:cubicBezTo>
                <a:cubicBezTo>
                  <a:pt x="38" y="16"/>
                  <a:pt x="38" y="16"/>
                  <a:pt x="38" y="16"/>
                </a:cubicBezTo>
                <a:cubicBezTo>
                  <a:pt x="38" y="16"/>
                  <a:pt x="38" y="17"/>
                  <a:pt x="38" y="17"/>
                </a:cubicBezTo>
                <a:close/>
                <a:moveTo>
                  <a:pt x="74" y="19"/>
                </a:moveTo>
                <a:cubicBezTo>
                  <a:pt x="72" y="18"/>
                  <a:pt x="69" y="18"/>
                  <a:pt x="68" y="19"/>
                </a:cubicBezTo>
                <a:cubicBezTo>
                  <a:pt x="68" y="15"/>
                  <a:pt x="65" y="12"/>
                  <a:pt x="62" y="11"/>
                </a:cubicBezTo>
                <a:cubicBezTo>
                  <a:pt x="64" y="10"/>
                  <a:pt x="65" y="10"/>
                  <a:pt x="67" y="10"/>
                </a:cubicBezTo>
                <a:cubicBezTo>
                  <a:pt x="68" y="10"/>
                  <a:pt x="68" y="10"/>
                  <a:pt x="68" y="10"/>
                </a:cubicBezTo>
                <a:cubicBezTo>
                  <a:pt x="72" y="12"/>
                  <a:pt x="74" y="14"/>
                  <a:pt x="74" y="19"/>
                </a:cubicBezTo>
                <a:close/>
              </a:path>
            </a:pathLst>
          </a:custGeom>
          <a:solidFill>
            <a:srgbClr val="FFFFFF">
              <a:alpha val="100000"/>
            </a:srgbClr>
          </a:solidFill>
          <a:ln w="9525">
            <a:noFill/>
          </a:ln>
        </p:spPr>
        <p:txBody>
          <a:bodyPr/>
          <a:p>
            <a:endParaRPr lang="zh-CN" altLang="en-US"/>
          </a:p>
        </p:txBody>
      </p:sp>
      <p:sp>
        <p:nvSpPr>
          <p:cNvPr id="28877" name="Freeform 536"/>
          <p:cNvSpPr/>
          <p:nvPr/>
        </p:nvSpPr>
        <p:spPr>
          <a:xfrm>
            <a:off x="8804275" y="3125788"/>
            <a:ext cx="184150" cy="269875"/>
          </a:xfrm>
          <a:custGeom>
            <a:avLst/>
            <a:gdLst>
              <a:gd name="txL" fmla="*/ 0 w 24"/>
              <a:gd name="txT" fmla="*/ 0 h 35"/>
              <a:gd name="txR" fmla="*/ 24 w 24"/>
              <a:gd name="txB" fmla="*/ 35 h 3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4" h="35">
                <a:moveTo>
                  <a:pt x="22" y="6"/>
                </a:moveTo>
                <a:cubicBezTo>
                  <a:pt x="21" y="10"/>
                  <a:pt x="20" y="14"/>
                  <a:pt x="19" y="18"/>
                </a:cubicBezTo>
                <a:cubicBezTo>
                  <a:pt x="19" y="18"/>
                  <a:pt x="19" y="19"/>
                  <a:pt x="18" y="19"/>
                </a:cubicBezTo>
                <a:cubicBezTo>
                  <a:pt x="18" y="19"/>
                  <a:pt x="17" y="19"/>
                  <a:pt x="16" y="19"/>
                </a:cubicBezTo>
                <a:cubicBezTo>
                  <a:pt x="15" y="19"/>
                  <a:pt x="5" y="20"/>
                  <a:pt x="4" y="19"/>
                </a:cubicBezTo>
                <a:cubicBezTo>
                  <a:pt x="2" y="17"/>
                  <a:pt x="4" y="13"/>
                  <a:pt x="4" y="11"/>
                </a:cubicBezTo>
                <a:cubicBezTo>
                  <a:pt x="4" y="8"/>
                  <a:pt x="4" y="4"/>
                  <a:pt x="3" y="1"/>
                </a:cubicBezTo>
                <a:cubicBezTo>
                  <a:pt x="3" y="0"/>
                  <a:pt x="2" y="0"/>
                  <a:pt x="2" y="1"/>
                </a:cubicBezTo>
                <a:cubicBezTo>
                  <a:pt x="3" y="7"/>
                  <a:pt x="2" y="13"/>
                  <a:pt x="1" y="19"/>
                </a:cubicBezTo>
                <a:cubicBezTo>
                  <a:pt x="0" y="20"/>
                  <a:pt x="1" y="20"/>
                  <a:pt x="1" y="21"/>
                </a:cubicBezTo>
                <a:cubicBezTo>
                  <a:pt x="5" y="21"/>
                  <a:pt x="10" y="21"/>
                  <a:pt x="14" y="21"/>
                </a:cubicBezTo>
                <a:cubicBezTo>
                  <a:pt x="15" y="21"/>
                  <a:pt x="17" y="21"/>
                  <a:pt x="19" y="21"/>
                </a:cubicBezTo>
                <a:cubicBezTo>
                  <a:pt x="18" y="25"/>
                  <a:pt x="17" y="30"/>
                  <a:pt x="18" y="34"/>
                </a:cubicBezTo>
                <a:cubicBezTo>
                  <a:pt x="18" y="35"/>
                  <a:pt x="19" y="35"/>
                  <a:pt x="19" y="34"/>
                </a:cubicBezTo>
                <a:cubicBezTo>
                  <a:pt x="20" y="29"/>
                  <a:pt x="21" y="25"/>
                  <a:pt x="21" y="20"/>
                </a:cubicBezTo>
                <a:cubicBezTo>
                  <a:pt x="24" y="17"/>
                  <a:pt x="23" y="10"/>
                  <a:pt x="24" y="7"/>
                </a:cubicBezTo>
                <a:cubicBezTo>
                  <a:pt x="24" y="6"/>
                  <a:pt x="22" y="5"/>
                  <a:pt x="22" y="6"/>
                </a:cubicBezTo>
                <a:close/>
              </a:path>
            </a:pathLst>
          </a:custGeom>
          <a:solidFill>
            <a:srgbClr val="FFFFFF">
              <a:alpha val="100000"/>
            </a:srgbClr>
          </a:solidFill>
          <a:ln w="9525">
            <a:noFill/>
          </a:ln>
        </p:spPr>
        <p:txBody>
          <a:bodyPr/>
          <a:p>
            <a:endParaRPr lang="zh-CN" altLang="en-US"/>
          </a:p>
        </p:txBody>
      </p:sp>
      <p:sp>
        <p:nvSpPr>
          <p:cNvPr id="28878" name="Freeform 537"/>
          <p:cNvSpPr/>
          <p:nvPr/>
        </p:nvSpPr>
        <p:spPr>
          <a:xfrm>
            <a:off x="9050338" y="3240088"/>
            <a:ext cx="100012" cy="31750"/>
          </a:xfrm>
          <a:custGeom>
            <a:avLst/>
            <a:gdLst>
              <a:gd name="txL" fmla="*/ 0 w 13"/>
              <a:gd name="txT" fmla="*/ 0 h 4"/>
              <a:gd name="txR" fmla="*/ 13 w 13"/>
              <a:gd name="txB" fmla="*/ 4 h 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3" h="4">
                <a:moveTo>
                  <a:pt x="1" y="3"/>
                </a:moveTo>
                <a:cubicBezTo>
                  <a:pt x="3" y="3"/>
                  <a:pt x="5" y="2"/>
                  <a:pt x="7" y="3"/>
                </a:cubicBezTo>
                <a:cubicBezTo>
                  <a:pt x="9" y="3"/>
                  <a:pt x="10" y="4"/>
                  <a:pt x="12" y="4"/>
                </a:cubicBezTo>
                <a:cubicBezTo>
                  <a:pt x="13" y="4"/>
                  <a:pt x="13" y="3"/>
                  <a:pt x="13" y="3"/>
                </a:cubicBezTo>
                <a:cubicBezTo>
                  <a:pt x="10" y="0"/>
                  <a:pt x="4" y="1"/>
                  <a:pt x="1" y="2"/>
                </a:cubicBezTo>
                <a:cubicBezTo>
                  <a:pt x="0" y="2"/>
                  <a:pt x="1" y="3"/>
                  <a:pt x="1" y="3"/>
                </a:cubicBezTo>
                <a:close/>
              </a:path>
            </a:pathLst>
          </a:custGeom>
          <a:solidFill>
            <a:srgbClr val="FFFFFF">
              <a:alpha val="100000"/>
            </a:srgbClr>
          </a:solidFill>
          <a:ln w="9525">
            <a:noFill/>
          </a:ln>
        </p:spPr>
        <p:txBody>
          <a:bodyPr/>
          <a:p>
            <a:endParaRPr lang="zh-CN" altLang="en-US"/>
          </a:p>
        </p:txBody>
      </p:sp>
      <p:sp>
        <p:nvSpPr>
          <p:cNvPr id="28879" name="Freeform 538"/>
          <p:cNvSpPr/>
          <p:nvPr/>
        </p:nvSpPr>
        <p:spPr>
          <a:xfrm>
            <a:off x="9050338" y="3302000"/>
            <a:ext cx="131762" cy="23813"/>
          </a:xfrm>
          <a:custGeom>
            <a:avLst/>
            <a:gdLst>
              <a:gd name="txL" fmla="*/ 0 w 17"/>
              <a:gd name="txT" fmla="*/ 0 h 3"/>
              <a:gd name="txR" fmla="*/ 17 w 17"/>
              <a:gd name="txB" fmla="*/ 3 h 3"/>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17" h="3">
                <a:moveTo>
                  <a:pt x="1" y="2"/>
                </a:moveTo>
                <a:cubicBezTo>
                  <a:pt x="0" y="2"/>
                  <a:pt x="1" y="3"/>
                  <a:pt x="1" y="3"/>
                </a:cubicBezTo>
                <a:cubicBezTo>
                  <a:pt x="6" y="2"/>
                  <a:pt x="11" y="2"/>
                  <a:pt x="16" y="1"/>
                </a:cubicBezTo>
                <a:cubicBezTo>
                  <a:pt x="17" y="1"/>
                  <a:pt x="17" y="1"/>
                  <a:pt x="16" y="1"/>
                </a:cubicBezTo>
                <a:cubicBezTo>
                  <a:pt x="11" y="0"/>
                  <a:pt x="6" y="1"/>
                  <a:pt x="1" y="2"/>
                </a:cubicBezTo>
                <a:close/>
              </a:path>
            </a:pathLst>
          </a:custGeom>
          <a:solidFill>
            <a:srgbClr val="FFFFFF">
              <a:alpha val="100000"/>
            </a:srgbClr>
          </a:solidFill>
          <a:ln w="9525">
            <a:noFill/>
          </a:ln>
        </p:spPr>
        <p:txBody>
          <a:bodyPr/>
          <a:p>
            <a:endParaRPr lang="zh-CN" altLang="en-US"/>
          </a:p>
        </p:txBody>
      </p:sp>
      <p:sp>
        <p:nvSpPr>
          <p:cNvPr id="28880" name="Freeform 539"/>
          <p:cNvSpPr/>
          <p:nvPr/>
        </p:nvSpPr>
        <p:spPr>
          <a:xfrm>
            <a:off x="9190038" y="3171825"/>
            <a:ext cx="200025" cy="277813"/>
          </a:xfrm>
          <a:custGeom>
            <a:avLst/>
            <a:gdLst>
              <a:gd name="txL" fmla="*/ 0 w 26"/>
              <a:gd name="txT" fmla="*/ 0 h 36"/>
              <a:gd name="txR" fmla="*/ 26 w 26"/>
              <a:gd name="txB" fmla="*/ 36 h 36"/>
            </a:gdLst>
            <a:ahLst/>
            <a:cxnLst>
              <a:cxn ang="0">
                <a:pos x="2147483647" y="2147483647"/>
              </a:cxn>
              <a:cxn ang="0">
                <a:pos x="0"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6" h="36">
                <a:moveTo>
                  <a:pt x="25" y="2"/>
                </a:moveTo>
                <a:cubicBezTo>
                  <a:pt x="17" y="1"/>
                  <a:pt x="9" y="0"/>
                  <a:pt x="0" y="0"/>
                </a:cubicBezTo>
                <a:cubicBezTo>
                  <a:pt x="0" y="0"/>
                  <a:pt x="0" y="1"/>
                  <a:pt x="0" y="1"/>
                </a:cubicBezTo>
                <a:cubicBezTo>
                  <a:pt x="8" y="2"/>
                  <a:pt x="16" y="3"/>
                  <a:pt x="23" y="3"/>
                </a:cubicBezTo>
                <a:cubicBezTo>
                  <a:pt x="21" y="7"/>
                  <a:pt x="19" y="10"/>
                  <a:pt x="16" y="14"/>
                </a:cubicBezTo>
                <a:cubicBezTo>
                  <a:pt x="14" y="14"/>
                  <a:pt x="11" y="14"/>
                  <a:pt x="8" y="15"/>
                </a:cubicBezTo>
                <a:cubicBezTo>
                  <a:pt x="8" y="15"/>
                  <a:pt x="8" y="16"/>
                  <a:pt x="8" y="16"/>
                </a:cubicBezTo>
                <a:cubicBezTo>
                  <a:pt x="10" y="16"/>
                  <a:pt x="13" y="16"/>
                  <a:pt x="15" y="16"/>
                </a:cubicBezTo>
                <a:cubicBezTo>
                  <a:pt x="13" y="18"/>
                  <a:pt x="12" y="20"/>
                  <a:pt x="11" y="22"/>
                </a:cubicBezTo>
                <a:cubicBezTo>
                  <a:pt x="8" y="26"/>
                  <a:pt x="3" y="31"/>
                  <a:pt x="3" y="35"/>
                </a:cubicBezTo>
                <a:cubicBezTo>
                  <a:pt x="3" y="36"/>
                  <a:pt x="4" y="36"/>
                  <a:pt x="4" y="36"/>
                </a:cubicBezTo>
                <a:cubicBezTo>
                  <a:pt x="4" y="36"/>
                  <a:pt x="4" y="36"/>
                  <a:pt x="5" y="36"/>
                </a:cubicBezTo>
                <a:cubicBezTo>
                  <a:pt x="5" y="36"/>
                  <a:pt x="5" y="36"/>
                  <a:pt x="5" y="36"/>
                </a:cubicBezTo>
                <a:cubicBezTo>
                  <a:pt x="5" y="36"/>
                  <a:pt x="5" y="35"/>
                  <a:pt x="5" y="35"/>
                </a:cubicBezTo>
                <a:cubicBezTo>
                  <a:pt x="5" y="35"/>
                  <a:pt x="5" y="34"/>
                  <a:pt x="5" y="35"/>
                </a:cubicBezTo>
                <a:cubicBezTo>
                  <a:pt x="6" y="34"/>
                  <a:pt x="8" y="29"/>
                  <a:pt x="9" y="28"/>
                </a:cubicBezTo>
                <a:cubicBezTo>
                  <a:pt x="11" y="25"/>
                  <a:pt x="13" y="22"/>
                  <a:pt x="15" y="20"/>
                </a:cubicBezTo>
                <a:cubicBezTo>
                  <a:pt x="16" y="19"/>
                  <a:pt x="17" y="17"/>
                  <a:pt x="17" y="16"/>
                </a:cubicBezTo>
                <a:cubicBezTo>
                  <a:pt x="20" y="16"/>
                  <a:pt x="22" y="15"/>
                  <a:pt x="24" y="14"/>
                </a:cubicBezTo>
                <a:cubicBezTo>
                  <a:pt x="24" y="14"/>
                  <a:pt x="24" y="14"/>
                  <a:pt x="24" y="14"/>
                </a:cubicBezTo>
                <a:cubicBezTo>
                  <a:pt x="22" y="14"/>
                  <a:pt x="21" y="14"/>
                  <a:pt x="19" y="14"/>
                </a:cubicBezTo>
                <a:cubicBezTo>
                  <a:pt x="21" y="10"/>
                  <a:pt x="24" y="7"/>
                  <a:pt x="26" y="3"/>
                </a:cubicBezTo>
                <a:cubicBezTo>
                  <a:pt x="26" y="3"/>
                  <a:pt x="26" y="2"/>
                  <a:pt x="25" y="2"/>
                </a:cubicBezTo>
                <a:close/>
              </a:path>
            </a:pathLst>
          </a:custGeom>
          <a:solidFill>
            <a:srgbClr val="FFFFFF">
              <a:alpha val="100000"/>
            </a:srgbClr>
          </a:solidFill>
          <a:ln w="9525">
            <a:noFill/>
          </a:ln>
        </p:spPr>
        <p:txBody>
          <a:bodyPr/>
          <a:p>
            <a:endParaRPr lang="zh-CN" altLang="en-US"/>
          </a:p>
        </p:txBody>
      </p:sp>
      <p:sp>
        <p:nvSpPr>
          <p:cNvPr id="28881" name="Freeform 540"/>
          <p:cNvSpPr>
            <a:spLocks noEditPoints="1"/>
          </p:cNvSpPr>
          <p:nvPr/>
        </p:nvSpPr>
        <p:spPr>
          <a:xfrm>
            <a:off x="-280987" y="4057650"/>
            <a:ext cx="1163637" cy="679450"/>
          </a:xfrm>
          <a:custGeom>
            <a:avLst/>
            <a:gdLst>
              <a:gd name="txL" fmla="*/ 0 w 151"/>
              <a:gd name="txT" fmla="*/ 0 h 88"/>
              <a:gd name="txR" fmla="*/ 151 w 151"/>
              <a:gd name="txB" fmla="*/ 88 h 8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51" h="88">
                <a:moveTo>
                  <a:pt x="150" y="43"/>
                </a:moveTo>
                <a:cubicBezTo>
                  <a:pt x="149" y="40"/>
                  <a:pt x="148" y="38"/>
                  <a:pt x="145" y="35"/>
                </a:cubicBezTo>
                <a:cubicBezTo>
                  <a:pt x="147" y="32"/>
                  <a:pt x="147" y="27"/>
                  <a:pt x="144" y="22"/>
                </a:cubicBezTo>
                <a:cubicBezTo>
                  <a:pt x="144" y="22"/>
                  <a:pt x="144" y="22"/>
                  <a:pt x="144" y="22"/>
                </a:cubicBezTo>
                <a:cubicBezTo>
                  <a:pt x="144" y="21"/>
                  <a:pt x="144" y="19"/>
                  <a:pt x="142" y="19"/>
                </a:cubicBezTo>
                <a:cubicBezTo>
                  <a:pt x="142" y="19"/>
                  <a:pt x="142" y="19"/>
                  <a:pt x="142" y="19"/>
                </a:cubicBezTo>
                <a:cubicBezTo>
                  <a:pt x="142" y="19"/>
                  <a:pt x="142" y="19"/>
                  <a:pt x="142" y="19"/>
                </a:cubicBezTo>
                <a:cubicBezTo>
                  <a:pt x="143" y="18"/>
                  <a:pt x="143" y="17"/>
                  <a:pt x="142" y="17"/>
                </a:cubicBezTo>
                <a:cubicBezTo>
                  <a:pt x="134" y="8"/>
                  <a:pt x="116" y="7"/>
                  <a:pt x="106" y="5"/>
                </a:cubicBezTo>
                <a:cubicBezTo>
                  <a:pt x="92" y="2"/>
                  <a:pt x="80" y="0"/>
                  <a:pt x="67" y="3"/>
                </a:cubicBezTo>
                <a:cubicBezTo>
                  <a:pt x="48" y="7"/>
                  <a:pt x="30" y="12"/>
                  <a:pt x="12" y="18"/>
                </a:cubicBezTo>
                <a:cubicBezTo>
                  <a:pt x="12" y="18"/>
                  <a:pt x="12" y="18"/>
                  <a:pt x="12" y="18"/>
                </a:cubicBezTo>
                <a:cubicBezTo>
                  <a:pt x="12" y="18"/>
                  <a:pt x="12" y="18"/>
                  <a:pt x="12" y="18"/>
                </a:cubicBezTo>
                <a:cubicBezTo>
                  <a:pt x="11" y="19"/>
                  <a:pt x="10" y="19"/>
                  <a:pt x="10" y="21"/>
                </a:cubicBezTo>
                <a:cubicBezTo>
                  <a:pt x="10" y="21"/>
                  <a:pt x="10" y="21"/>
                  <a:pt x="10" y="21"/>
                </a:cubicBezTo>
                <a:cubicBezTo>
                  <a:pt x="10" y="21"/>
                  <a:pt x="10" y="22"/>
                  <a:pt x="10" y="22"/>
                </a:cubicBezTo>
                <a:cubicBezTo>
                  <a:pt x="10" y="26"/>
                  <a:pt x="10" y="29"/>
                  <a:pt x="11" y="33"/>
                </a:cubicBezTo>
                <a:cubicBezTo>
                  <a:pt x="11" y="33"/>
                  <a:pt x="11" y="34"/>
                  <a:pt x="11" y="34"/>
                </a:cubicBezTo>
                <a:cubicBezTo>
                  <a:pt x="9" y="37"/>
                  <a:pt x="6" y="39"/>
                  <a:pt x="2" y="41"/>
                </a:cubicBezTo>
                <a:cubicBezTo>
                  <a:pt x="2" y="41"/>
                  <a:pt x="2" y="42"/>
                  <a:pt x="3" y="42"/>
                </a:cubicBezTo>
                <a:cubicBezTo>
                  <a:pt x="5" y="43"/>
                  <a:pt x="8" y="44"/>
                  <a:pt x="10" y="45"/>
                </a:cubicBezTo>
                <a:cubicBezTo>
                  <a:pt x="7" y="47"/>
                  <a:pt x="4" y="49"/>
                  <a:pt x="6" y="53"/>
                </a:cubicBezTo>
                <a:cubicBezTo>
                  <a:pt x="7" y="54"/>
                  <a:pt x="9" y="54"/>
                  <a:pt x="10" y="55"/>
                </a:cubicBezTo>
                <a:cubicBezTo>
                  <a:pt x="11" y="56"/>
                  <a:pt x="13" y="58"/>
                  <a:pt x="14" y="59"/>
                </a:cubicBezTo>
                <a:cubicBezTo>
                  <a:pt x="14" y="67"/>
                  <a:pt x="19" y="71"/>
                  <a:pt x="26" y="74"/>
                </a:cubicBezTo>
                <a:cubicBezTo>
                  <a:pt x="38" y="79"/>
                  <a:pt x="60" y="88"/>
                  <a:pt x="73" y="86"/>
                </a:cubicBezTo>
                <a:cubicBezTo>
                  <a:pt x="80" y="85"/>
                  <a:pt x="86" y="81"/>
                  <a:pt x="91" y="78"/>
                </a:cubicBezTo>
                <a:cubicBezTo>
                  <a:pt x="100" y="73"/>
                  <a:pt x="110" y="69"/>
                  <a:pt x="120" y="66"/>
                </a:cubicBezTo>
                <a:cubicBezTo>
                  <a:pt x="134" y="60"/>
                  <a:pt x="141" y="62"/>
                  <a:pt x="139" y="47"/>
                </a:cubicBezTo>
                <a:cubicBezTo>
                  <a:pt x="142" y="47"/>
                  <a:pt x="146" y="46"/>
                  <a:pt x="149" y="45"/>
                </a:cubicBezTo>
                <a:cubicBezTo>
                  <a:pt x="150" y="45"/>
                  <a:pt x="151" y="44"/>
                  <a:pt x="150" y="43"/>
                </a:cubicBezTo>
                <a:close/>
                <a:moveTo>
                  <a:pt x="14" y="36"/>
                </a:moveTo>
                <a:cubicBezTo>
                  <a:pt x="14" y="36"/>
                  <a:pt x="14" y="36"/>
                  <a:pt x="14" y="36"/>
                </a:cubicBezTo>
                <a:cubicBezTo>
                  <a:pt x="15" y="36"/>
                  <a:pt x="15" y="36"/>
                  <a:pt x="15" y="35"/>
                </a:cubicBezTo>
                <a:cubicBezTo>
                  <a:pt x="15" y="35"/>
                  <a:pt x="15" y="35"/>
                  <a:pt x="15" y="35"/>
                </a:cubicBezTo>
                <a:cubicBezTo>
                  <a:pt x="27" y="39"/>
                  <a:pt x="38" y="44"/>
                  <a:pt x="48" y="49"/>
                </a:cubicBezTo>
                <a:cubicBezTo>
                  <a:pt x="54" y="52"/>
                  <a:pt x="62" y="58"/>
                  <a:pt x="69" y="61"/>
                </a:cubicBezTo>
                <a:cubicBezTo>
                  <a:pt x="61" y="60"/>
                  <a:pt x="54" y="56"/>
                  <a:pt x="47" y="53"/>
                </a:cubicBezTo>
                <a:cubicBezTo>
                  <a:pt x="40" y="50"/>
                  <a:pt x="32" y="48"/>
                  <a:pt x="25" y="44"/>
                </a:cubicBezTo>
                <a:cubicBezTo>
                  <a:pt x="27" y="45"/>
                  <a:pt x="15" y="39"/>
                  <a:pt x="14" y="36"/>
                </a:cubicBezTo>
                <a:close/>
                <a:moveTo>
                  <a:pt x="131" y="25"/>
                </a:moveTo>
                <a:cubicBezTo>
                  <a:pt x="131" y="25"/>
                  <a:pt x="131" y="25"/>
                  <a:pt x="130" y="25"/>
                </a:cubicBezTo>
                <a:cubicBezTo>
                  <a:pt x="130" y="25"/>
                  <a:pt x="130" y="25"/>
                  <a:pt x="129" y="25"/>
                </a:cubicBezTo>
                <a:cubicBezTo>
                  <a:pt x="129" y="26"/>
                  <a:pt x="129" y="26"/>
                  <a:pt x="129" y="26"/>
                </a:cubicBezTo>
                <a:cubicBezTo>
                  <a:pt x="122" y="29"/>
                  <a:pt x="114" y="32"/>
                  <a:pt x="106" y="35"/>
                </a:cubicBezTo>
                <a:cubicBezTo>
                  <a:pt x="106" y="34"/>
                  <a:pt x="106" y="33"/>
                  <a:pt x="104" y="33"/>
                </a:cubicBezTo>
                <a:cubicBezTo>
                  <a:pt x="103" y="33"/>
                  <a:pt x="102" y="35"/>
                  <a:pt x="103" y="36"/>
                </a:cubicBezTo>
                <a:cubicBezTo>
                  <a:pt x="101" y="37"/>
                  <a:pt x="98" y="38"/>
                  <a:pt x="96" y="39"/>
                </a:cubicBezTo>
                <a:cubicBezTo>
                  <a:pt x="96" y="39"/>
                  <a:pt x="95" y="39"/>
                  <a:pt x="95" y="39"/>
                </a:cubicBezTo>
                <a:cubicBezTo>
                  <a:pt x="95" y="39"/>
                  <a:pt x="95" y="39"/>
                  <a:pt x="94" y="39"/>
                </a:cubicBezTo>
                <a:cubicBezTo>
                  <a:pt x="94" y="39"/>
                  <a:pt x="94" y="39"/>
                  <a:pt x="94" y="39"/>
                </a:cubicBezTo>
                <a:cubicBezTo>
                  <a:pt x="93" y="38"/>
                  <a:pt x="93" y="39"/>
                  <a:pt x="93" y="40"/>
                </a:cubicBezTo>
                <a:cubicBezTo>
                  <a:pt x="84" y="43"/>
                  <a:pt x="75" y="44"/>
                  <a:pt x="65" y="41"/>
                </a:cubicBezTo>
                <a:cubicBezTo>
                  <a:pt x="58" y="39"/>
                  <a:pt x="51" y="35"/>
                  <a:pt x="44" y="33"/>
                </a:cubicBezTo>
                <a:cubicBezTo>
                  <a:pt x="35" y="29"/>
                  <a:pt x="26" y="26"/>
                  <a:pt x="17" y="23"/>
                </a:cubicBezTo>
                <a:cubicBezTo>
                  <a:pt x="57" y="25"/>
                  <a:pt x="97" y="24"/>
                  <a:pt x="137" y="23"/>
                </a:cubicBezTo>
                <a:cubicBezTo>
                  <a:pt x="135" y="24"/>
                  <a:pt x="133" y="25"/>
                  <a:pt x="131" y="25"/>
                </a:cubicBezTo>
                <a:close/>
                <a:moveTo>
                  <a:pt x="63" y="53"/>
                </a:moveTo>
                <a:cubicBezTo>
                  <a:pt x="47" y="45"/>
                  <a:pt x="29" y="40"/>
                  <a:pt x="13" y="32"/>
                </a:cubicBezTo>
                <a:cubicBezTo>
                  <a:pt x="13" y="32"/>
                  <a:pt x="13" y="32"/>
                  <a:pt x="13" y="32"/>
                </a:cubicBezTo>
                <a:cubicBezTo>
                  <a:pt x="13" y="30"/>
                  <a:pt x="12" y="26"/>
                  <a:pt x="13" y="25"/>
                </a:cubicBezTo>
                <a:cubicBezTo>
                  <a:pt x="14" y="23"/>
                  <a:pt x="12" y="26"/>
                  <a:pt x="15" y="26"/>
                </a:cubicBezTo>
                <a:cubicBezTo>
                  <a:pt x="19" y="25"/>
                  <a:pt x="26" y="29"/>
                  <a:pt x="29" y="30"/>
                </a:cubicBezTo>
                <a:cubicBezTo>
                  <a:pt x="42" y="35"/>
                  <a:pt x="55" y="42"/>
                  <a:pt x="69" y="45"/>
                </a:cubicBezTo>
                <a:cubicBezTo>
                  <a:pt x="72" y="46"/>
                  <a:pt x="75" y="46"/>
                  <a:pt x="78" y="46"/>
                </a:cubicBezTo>
                <a:cubicBezTo>
                  <a:pt x="77" y="50"/>
                  <a:pt x="76" y="54"/>
                  <a:pt x="76" y="58"/>
                </a:cubicBezTo>
                <a:cubicBezTo>
                  <a:pt x="72" y="57"/>
                  <a:pt x="68" y="55"/>
                  <a:pt x="63" y="53"/>
                </a:cubicBezTo>
                <a:close/>
                <a:moveTo>
                  <a:pt x="76" y="69"/>
                </a:moveTo>
                <a:cubicBezTo>
                  <a:pt x="76" y="69"/>
                  <a:pt x="76" y="69"/>
                  <a:pt x="76" y="69"/>
                </a:cubicBezTo>
                <a:cubicBezTo>
                  <a:pt x="77" y="68"/>
                  <a:pt x="79" y="68"/>
                  <a:pt x="80" y="67"/>
                </a:cubicBezTo>
                <a:cubicBezTo>
                  <a:pt x="78" y="69"/>
                  <a:pt x="76" y="72"/>
                  <a:pt x="72" y="72"/>
                </a:cubicBezTo>
                <a:cubicBezTo>
                  <a:pt x="73" y="70"/>
                  <a:pt x="74" y="69"/>
                  <a:pt x="76" y="69"/>
                </a:cubicBezTo>
                <a:close/>
                <a:moveTo>
                  <a:pt x="84" y="62"/>
                </a:moveTo>
                <a:cubicBezTo>
                  <a:pt x="80" y="63"/>
                  <a:pt x="76" y="64"/>
                  <a:pt x="72" y="64"/>
                </a:cubicBezTo>
                <a:cubicBezTo>
                  <a:pt x="73" y="64"/>
                  <a:pt x="74" y="63"/>
                  <a:pt x="75" y="62"/>
                </a:cubicBezTo>
                <a:cubicBezTo>
                  <a:pt x="75" y="63"/>
                  <a:pt x="76" y="63"/>
                  <a:pt x="76" y="63"/>
                </a:cubicBezTo>
                <a:cubicBezTo>
                  <a:pt x="79" y="63"/>
                  <a:pt x="82" y="62"/>
                  <a:pt x="85" y="61"/>
                </a:cubicBezTo>
                <a:cubicBezTo>
                  <a:pt x="84" y="62"/>
                  <a:pt x="84" y="62"/>
                  <a:pt x="84" y="62"/>
                </a:cubicBezTo>
                <a:close/>
                <a:moveTo>
                  <a:pt x="77" y="58"/>
                </a:moveTo>
                <a:cubicBezTo>
                  <a:pt x="78" y="54"/>
                  <a:pt x="79" y="50"/>
                  <a:pt x="79" y="46"/>
                </a:cubicBezTo>
                <a:cubicBezTo>
                  <a:pt x="96" y="46"/>
                  <a:pt x="114" y="35"/>
                  <a:pt x="130" y="29"/>
                </a:cubicBezTo>
                <a:cubicBezTo>
                  <a:pt x="132" y="28"/>
                  <a:pt x="135" y="26"/>
                  <a:pt x="137" y="26"/>
                </a:cubicBezTo>
                <a:cubicBezTo>
                  <a:pt x="142" y="26"/>
                  <a:pt x="138" y="23"/>
                  <a:pt x="142" y="28"/>
                </a:cubicBezTo>
                <a:cubicBezTo>
                  <a:pt x="144" y="32"/>
                  <a:pt x="143" y="33"/>
                  <a:pt x="141" y="35"/>
                </a:cubicBezTo>
                <a:cubicBezTo>
                  <a:pt x="137" y="41"/>
                  <a:pt x="118" y="42"/>
                  <a:pt x="111" y="45"/>
                </a:cubicBezTo>
                <a:cubicBezTo>
                  <a:pt x="104" y="48"/>
                  <a:pt x="97" y="51"/>
                  <a:pt x="90" y="55"/>
                </a:cubicBezTo>
                <a:cubicBezTo>
                  <a:pt x="85" y="57"/>
                  <a:pt x="81" y="58"/>
                  <a:pt x="77" y="58"/>
                </a:cubicBezTo>
                <a:close/>
                <a:moveTo>
                  <a:pt x="72" y="5"/>
                </a:moveTo>
                <a:cubicBezTo>
                  <a:pt x="72" y="5"/>
                  <a:pt x="72" y="5"/>
                  <a:pt x="72" y="5"/>
                </a:cubicBezTo>
                <a:cubicBezTo>
                  <a:pt x="73" y="5"/>
                  <a:pt x="73" y="5"/>
                  <a:pt x="73" y="5"/>
                </a:cubicBezTo>
                <a:cubicBezTo>
                  <a:pt x="84" y="4"/>
                  <a:pt x="93" y="5"/>
                  <a:pt x="105" y="8"/>
                </a:cubicBezTo>
                <a:cubicBezTo>
                  <a:pt x="115" y="10"/>
                  <a:pt x="126" y="14"/>
                  <a:pt x="136" y="16"/>
                </a:cubicBezTo>
                <a:cubicBezTo>
                  <a:pt x="133" y="16"/>
                  <a:pt x="131" y="16"/>
                  <a:pt x="129" y="16"/>
                </a:cubicBezTo>
                <a:cubicBezTo>
                  <a:pt x="129" y="16"/>
                  <a:pt x="129" y="15"/>
                  <a:pt x="128" y="15"/>
                </a:cubicBezTo>
                <a:cubicBezTo>
                  <a:pt x="128" y="15"/>
                  <a:pt x="128" y="15"/>
                  <a:pt x="128" y="15"/>
                </a:cubicBezTo>
                <a:cubicBezTo>
                  <a:pt x="128" y="15"/>
                  <a:pt x="128" y="15"/>
                  <a:pt x="127" y="15"/>
                </a:cubicBezTo>
                <a:cubicBezTo>
                  <a:pt x="127" y="15"/>
                  <a:pt x="127" y="15"/>
                  <a:pt x="127" y="15"/>
                </a:cubicBezTo>
                <a:cubicBezTo>
                  <a:pt x="127" y="16"/>
                  <a:pt x="127" y="16"/>
                  <a:pt x="127" y="16"/>
                </a:cubicBezTo>
                <a:cubicBezTo>
                  <a:pt x="125" y="16"/>
                  <a:pt x="124" y="16"/>
                  <a:pt x="122" y="16"/>
                </a:cubicBezTo>
                <a:cubicBezTo>
                  <a:pt x="122" y="16"/>
                  <a:pt x="122" y="15"/>
                  <a:pt x="122" y="15"/>
                </a:cubicBezTo>
                <a:cubicBezTo>
                  <a:pt x="122" y="15"/>
                  <a:pt x="122" y="16"/>
                  <a:pt x="122" y="16"/>
                </a:cubicBezTo>
                <a:cubicBezTo>
                  <a:pt x="109" y="15"/>
                  <a:pt x="96" y="15"/>
                  <a:pt x="83" y="15"/>
                </a:cubicBezTo>
                <a:cubicBezTo>
                  <a:pt x="84" y="15"/>
                  <a:pt x="83" y="12"/>
                  <a:pt x="82" y="12"/>
                </a:cubicBezTo>
                <a:cubicBezTo>
                  <a:pt x="80" y="12"/>
                  <a:pt x="80" y="15"/>
                  <a:pt x="81" y="15"/>
                </a:cubicBezTo>
                <a:cubicBezTo>
                  <a:pt x="79" y="16"/>
                  <a:pt x="77" y="16"/>
                  <a:pt x="75" y="16"/>
                </a:cubicBezTo>
                <a:cubicBezTo>
                  <a:pt x="75" y="15"/>
                  <a:pt x="74" y="14"/>
                  <a:pt x="73" y="14"/>
                </a:cubicBezTo>
                <a:cubicBezTo>
                  <a:pt x="73" y="14"/>
                  <a:pt x="72" y="15"/>
                  <a:pt x="72" y="16"/>
                </a:cubicBezTo>
                <a:cubicBezTo>
                  <a:pt x="64" y="16"/>
                  <a:pt x="56" y="16"/>
                  <a:pt x="48" y="17"/>
                </a:cubicBezTo>
                <a:cubicBezTo>
                  <a:pt x="48" y="16"/>
                  <a:pt x="48" y="16"/>
                  <a:pt x="47" y="16"/>
                </a:cubicBezTo>
                <a:cubicBezTo>
                  <a:pt x="47" y="16"/>
                  <a:pt x="47" y="16"/>
                  <a:pt x="47" y="17"/>
                </a:cubicBezTo>
                <a:cubicBezTo>
                  <a:pt x="36" y="17"/>
                  <a:pt x="25" y="18"/>
                  <a:pt x="14" y="19"/>
                </a:cubicBezTo>
                <a:cubicBezTo>
                  <a:pt x="13" y="19"/>
                  <a:pt x="14" y="21"/>
                  <a:pt x="15" y="21"/>
                </a:cubicBezTo>
                <a:cubicBezTo>
                  <a:pt x="55" y="19"/>
                  <a:pt x="96" y="18"/>
                  <a:pt x="136" y="19"/>
                </a:cubicBezTo>
                <a:cubicBezTo>
                  <a:pt x="96" y="20"/>
                  <a:pt x="55" y="20"/>
                  <a:pt x="14" y="21"/>
                </a:cubicBezTo>
                <a:cubicBezTo>
                  <a:pt x="13" y="21"/>
                  <a:pt x="13" y="21"/>
                  <a:pt x="12" y="21"/>
                </a:cubicBezTo>
                <a:cubicBezTo>
                  <a:pt x="12" y="21"/>
                  <a:pt x="12" y="21"/>
                  <a:pt x="12" y="21"/>
                </a:cubicBezTo>
                <a:cubicBezTo>
                  <a:pt x="12" y="20"/>
                  <a:pt x="13" y="19"/>
                  <a:pt x="13" y="19"/>
                </a:cubicBezTo>
                <a:cubicBezTo>
                  <a:pt x="13" y="19"/>
                  <a:pt x="13" y="19"/>
                  <a:pt x="13" y="19"/>
                </a:cubicBezTo>
                <a:cubicBezTo>
                  <a:pt x="27" y="16"/>
                  <a:pt x="41" y="12"/>
                  <a:pt x="56" y="8"/>
                </a:cubicBezTo>
                <a:cubicBezTo>
                  <a:pt x="55" y="9"/>
                  <a:pt x="56" y="11"/>
                  <a:pt x="57" y="11"/>
                </a:cubicBezTo>
                <a:cubicBezTo>
                  <a:pt x="59" y="11"/>
                  <a:pt x="59" y="9"/>
                  <a:pt x="58" y="8"/>
                </a:cubicBezTo>
                <a:cubicBezTo>
                  <a:pt x="63" y="6"/>
                  <a:pt x="67" y="6"/>
                  <a:pt x="72" y="5"/>
                </a:cubicBezTo>
                <a:close/>
                <a:moveTo>
                  <a:pt x="11" y="38"/>
                </a:moveTo>
                <a:cubicBezTo>
                  <a:pt x="12" y="42"/>
                  <a:pt x="19" y="44"/>
                  <a:pt x="22" y="45"/>
                </a:cubicBezTo>
                <a:cubicBezTo>
                  <a:pt x="34" y="51"/>
                  <a:pt x="46" y="57"/>
                  <a:pt x="59" y="62"/>
                </a:cubicBezTo>
                <a:cubicBezTo>
                  <a:pt x="61" y="62"/>
                  <a:pt x="64" y="64"/>
                  <a:pt x="66" y="64"/>
                </a:cubicBezTo>
                <a:cubicBezTo>
                  <a:pt x="55" y="63"/>
                  <a:pt x="44" y="57"/>
                  <a:pt x="32" y="53"/>
                </a:cubicBezTo>
                <a:cubicBezTo>
                  <a:pt x="27" y="51"/>
                  <a:pt x="23" y="49"/>
                  <a:pt x="18" y="47"/>
                </a:cubicBezTo>
                <a:cubicBezTo>
                  <a:pt x="13" y="45"/>
                  <a:pt x="0" y="42"/>
                  <a:pt x="11" y="38"/>
                </a:cubicBezTo>
                <a:close/>
                <a:moveTo>
                  <a:pt x="11" y="46"/>
                </a:moveTo>
                <a:cubicBezTo>
                  <a:pt x="18" y="49"/>
                  <a:pt x="24" y="52"/>
                  <a:pt x="31" y="55"/>
                </a:cubicBezTo>
                <a:cubicBezTo>
                  <a:pt x="42" y="59"/>
                  <a:pt x="56" y="69"/>
                  <a:pt x="68" y="69"/>
                </a:cubicBezTo>
                <a:cubicBezTo>
                  <a:pt x="69" y="69"/>
                  <a:pt x="70" y="69"/>
                  <a:pt x="71" y="69"/>
                </a:cubicBezTo>
                <a:cubicBezTo>
                  <a:pt x="70" y="70"/>
                  <a:pt x="69" y="70"/>
                  <a:pt x="69" y="70"/>
                </a:cubicBezTo>
                <a:cubicBezTo>
                  <a:pt x="64" y="74"/>
                  <a:pt x="61" y="75"/>
                  <a:pt x="60" y="72"/>
                </a:cubicBezTo>
                <a:cubicBezTo>
                  <a:pt x="60" y="71"/>
                  <a:pt x="60" y="70"/>
                  <a:pt x="60" y="70"/>
                </a:cubicBezTo>
                <a:cubicBezTo>
                  <a:pt x="59" y="70"/>
                  <a:pt x="58" y="68"/>
                  <a:pt x="58" y="68"/>
                </a:cubicBezTo>
                <a:cubicBezTo>
                  <a:pt x="54" y="68"/>
                  <a:pt x="51" y="72"/>
                  <a:pt x="46" y="69"/>
                </a:cubicBezTo>
                <a:cubicBezTo>
                  <a:pt x="44" y="66"/>
                  <a:pt x="45" y="64"/>
                  <a:pt x="41" y="62"/>
                </a:cubicBezTo>
                <a:cubicBezTo>
                  <a:pt x="41" y="62"/>
                  <a:pt x="41" y="62"/>
                  <a:pt x="41" y="62"/>
                </a:cubicBezTo>
                <a:cubicBezTo>
                  <a:pt x="39" y="62"/>
                  <a:pt x="38" y="62"/>
                  <a:pt x="37" y="63"/>
                </a:cubicBezTo>
                <a:cubicBezTo>
                  <a:pt x="31" y="64"/>
                  <a:pt x="28" y="63"/>
                  <a:pt x="26" y="59"/>
                </a:cubicBezTo>
                <a:cubicBezTo>
                  <a:pt x="23" y="59"/>
                  <a:pt x="24" y="58"/>
                  <a:pt x="21" y="58"/>
                </a:cubicBezTo>
                <a:cubicBezTo>
                  <a:pt x="20" y="58"/>
                  <a:pt x="22" y="60"/>
                  <a:pt x="19" y="60"/>
                </a:cubicBezTo>
                <a:cubicBezTo>
                  <a:pt x="15" y="59"/>
                  <a:pt x="17" y="56"/>
                  <a:pt x="15" y="53"/>
                </a:cubicBezTo>
                <a:cubicBezTo>
                  <a:pt x="15" y="53"/>
                  <a:pt x="2" y="50"/>
                  <a:pt x="11" y="46"/>
                </a:cubicBezTo>
                <a:close/>
                <a:moveTo>
                  <a:pt x="133" y="58"/>
                </a:moveTo>
                <a:cubicBezTo>
                  <a:pt x="131" y="60"/>
                  <a:pt x="124" y="61"/>
                  <a:pt x="121" y="62"/>
                </a:cubicBezTo>
                <a:cubicBezTo>
                  <a:pt x="110" y="65"/>
                  <a:pt x="100" y="70"/>
                  <a:pt x="90" y="75"/>
                </a:cubicBezTo>
                <a:cubicBezTo>
                  <a:pt x="84" y="78"/>
                  <a:pt x="79" y="80"/>
                  <a:pt x="75" y="81"/>
                </a:cubicBezTo>
                <a:cubicBezTo>
                  <a:pt x="75" y="79"/>
                  <a:pt x="75" y="77"/>
                  <a:pt x="75" y="75"/>
                </a:cubicBezTo>
                <a:cubicBezTo>
                  <a:pt x="75" y="75"/>
                  <a:pt x="74" y="75"/>
                  <a:pt x="74" y="75"/>
                </a:cubicBezTo>
                <a:cubicBezTo>
                  <a:pt x="74" y="77"/>
                  <a:pt x="74" y="79"/>
                  <a:pt x="73" y="81"/>
                </a:cubicBezTo>
                <a:cubicBezTo>
                  <a:pt x="67" y="82"/>
                  <a:pt x="61" y="82"/>
                  <a:pt x="54" y="79"/>
                </a:cubicBezTo>
                <a:cubicBezTo>
                  <a:pt x="46" y="77"/>
                  <a:pt x="22" y="73"/>
                  <a:pt x="16" y="63"/>
                </a:cubicBezTo>
                <a:cubicBezTo>
                  <a:pt x="19" y="63"/>
                  <a:pt x="21" y="61"/>
                  <a:pt x="25" y="62"/>
                </a:cubicBezTo>
                <a:cubicBezTo>
                  <a:pt x="26" y="63"/>
                  <a:pt x="27" y="66"/>
                  <a:pt x="29" y="67"/>
                </a:cubicBezTo>
                <a:cubicBezTo>
                  <a:pt x="32" y="68"/>
                  <a:pt x="44" y="64"/>
                  <a:pt x="44" y="71"/>
                </a:cubicBezTo>
                <a:cubicBezTo>
                  <a:pt x="44" y="72"/>
                  <a:pt x="44" y="72"/>
                  <a:pt x="45" y="73"/>
                </a:cubicBezTo>
                <a:cubicBezTo>
                  <a:pt x="47" y="73"/>
                  <a:pt x="54" y="71"/>
                  <a:pt x="55" y="72"/>
                </a:cubicBezTo>
                <a:cubicBezTo>
                  <a:pt x="59" y="73"/>
                  <a:pt x="57" y="75"/>
                  <a:pt x="59" y="77"/>
                </a:cubicBezTo>
                <a:cubicBezTo>
                  <a:pt x="65" y="80"/>
                  <a:pt x="68" y="77"/>
                  <a:pt x="70" y="73"/>
                </a:cubicBezTo>
                <a:cubicBezTo>
                  <a:pt x="74" y="75"/>
                  <a:pt x="76" y="74"/>
                  <a:pt x="80" y="73"/>
                </a:cubicBezTo>
                <a:cubicBezTo>
                  <a:pt x="85" y="71"/>
                  <a:pt x="91" y="69"/>
                  <a:pt x="97" y="67"/>
                </a:cubicBezTo>
                <a:cubicBezTo>
                  <a:pt x="107" y="63"/>
                  <a:pt x="118" y="58"/>
                  <a:pt x="128" y="54"/>
                </a:cubicBezTo>
                <a:cubicBezTo>
                  <a:pt x="132" y="53"/>
                  <a:pt x="134" y="52"/>
                  <a:pt x="134" y="48"/>
                </a:cubicBezTo>
                <a:cubicBezTo>
                  <a:pt x="135" y="48"/>
                  <a:pt x="136" y="48"/>
                  <a:pt x="136" y="48"/>
                </a:cubicBezTo>
                <a:cubicBezTo>
                  <a:pt x="136" y="51"/>
                  <a:pt x="135" y="55"/>
                  <a:pt x="133" y="58"/>
                </a:cubicBezTo>
                <a:close/>
                <a:moveTo>
                  <a:pt x="86" y="65"/>
                </a:moveTo>
                <a:cubicBezTo>
                  <a:pt x="93" y="62"/>
                  <a:pt x="101" y="58"/>
                  <a:pt x="107" y="56"/>
                </a:cubicBezTo>
                <a:cubicBezTo>
                  <a:pt x="114" y="53"/>
                  <a:pt x="121" y="52"/>
                  <a:pt x="128" y="50"/>
                </a:cubicBezTo>
                <a:cubicBezTo>
                  <a:pt x="124" y="51"/>
                  <a:pt x="119" y="53"/>
                  <a:pt x="117" y="54"/>
                </a:cubicBezTo>
                <a:cubicBezTo>
                  <a:pt x="112" y="57"/>
                  <a:pt x="106" y="59"/>
                  <a:pt x="100" y="62"/>
                </a:cubicBezTo>
                <a:cubicBezTo>
                  <a:pt x="95" y="63"/>
                  <a:pt x="91" y="64"/>
                  <a:pt x="86" y="65"/>
                </a:cubicBezTo>
                <a:close/>
                <a:moveTo>
                  <a:pt x="138" y="45"/>
                </a:moveTo>
                <a:cubicBezTo>
                  <a:pt x="138" y="45"/>
                  <a:pt x="137" y="45"/>
                  <a:pt x="137" y="46"/>
                </a:cubicBezTo>
                <a:cubicBezTo>
                  <a:pt x="134" y="46"/>
                  <a:pt x="130" y="46"/>
                  <a:pt x="127" y="47"/>
                </a:cubicBezTo>
                <a:cubicBezTo>
                  <a:pt x="115" y="50"/>
                  <a:pt x="103" y="54"/>
                  <a:pt x="92" y="59"/>
                </a:cubicBezTo>
                <a:cubicBezTo>
                  <a:pt x="99" y="55"/>
                  <a:pt x="106" y="50"/>
                  <a:pt x="112" y="48"/>
                </a:cubicBezTo>
                <a:cubicBezTo>
                  <a:pt x="123" y="44"/>
                  <a:pt x="138" y="44"/>
                  <a:pt x="144" y="37"/>
                </a:cubicBezTo>
                <a:cubicBezTo>
                  <a:pt x="147" y="43"/>
                  <a:pt x="144" y="45"/>
                  <a:pt x="138" y="45"/>
                </a:cubicBezTo>
                <a:close/>
              </a:path>
            </a:pathLst>
          </a:custGeom>
          <a:solidFill>
            <a:srgbClr val="FFFFFF">
              <a:alpha val="100000"/>
            </a:srgbClr>
          </a:solidFill>
          <a:ln w="9525">
            <a:noFill/>
          </a:ln>
        </p:spPr>
        <p:txBody>
          <a:bodyPr/>
          <a:p>
            <a:endParaRPr lang="zh-CN" altLang="en-US"/>
          </a:p>
        </p:txBody>
      </p:sp>
      <p:sp>
        <p:nvSpPr>
          <p:cNvPr id="28882" name="Freeform 566"/>
          <p:cNvSpPr/>
          <p:nvPr/>
        </p:nvSpPr>
        <p:spPr>
          <a:xfrm>
            <a:off x="1709738" y="2840038"/>
            <a:ext cx="901700" cy="1203325"/>
          </a:xfrm>
          <a:custGeom>
            <a:avLst/>
            <a:gdLst>
              <a:gd name="txL" fmla="*/ 0 w 117"/>
              <a:gd name="txT" fmla="*/ 0 h 156"/>
              <a:gd name="txR" fmla="*/ 117 w 117"/>
              <a:gd name="txB" fmla="*/ 156 h 15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17" h="156">
                <a:moveTo>
                  <a:pt x="112" y="118"/>
                </a:moveTo>
                <a:cubicBezTo>
                  <a:pt x="110" y="106"/>
                  <a:pt x="107" y="94"/>
                  <a:pt x="104" y="81"/>
                </a:cubicBezTo>
                <a:cubicBezTo>
                  <a:pt x="99" y="56"/>
                  <a:pt x="95" y="31"/>
                  <a:pt x="91" y="5"/>
                </a:cubicBezTo>
                <a:cubicBezTo>
                  <a:pt x="91" y="5"/>
                  <a:pt x="90" y="5"/>
                  <a:pt x="90" y="6"/>
                </a:cubicBezTo>
                <a:cubicBezTo>
                  <a:pt x="95" y="40"/>
                  <a:pt x="101" y="75"/>
                  <a:pt x="108" y="110"/>
                </a:cubicBezTo>
                <a:cubicBezTo>
                  <a:pt x="111" y="119"/>
                  <a:pt x="115" y="132"/>
                  <a:pt x="105" y="137"/>
                </a:cubicBezTo>
                <a:cubicBezTo>
                  <a:pt x="99" y="141"/>
                  <a:pt x="86" y="139"/>
                  <a:pt x="79" y="140"/>
                </a:cubicBezTo>
                <a:cubicBezTo>
                  <a:pt x="70" y="142"/>
                  <a:pt x="62" y="143"/>
                  <a:pt x="53" y="145"/>
                </a:cubicBezTo>
                <a:cubicBezTo>
                  <a:pt x="47" y="146"/>
                  <a:pt x="30" y="153"/>
                  <a:pt x="24" y="152"/>
                </a:cubicBezTo>
                <a:cubicBezTo>
                  <a:pt x="13" y="148"/>
                  <a:pt x="15" y="112"/>
                  <a:pt x="14" y="102"/>
                </a:cubicBezTo>
                <a:cubicBezTo>
                  <a:pt x="12" y="84"/>
                  <a:pt x="10" y="67"/>
                  <a:pt x="8" y="49"/>
                </a:cubicBezTo>
                <a:cubicBezTo>
                  <a:pt x="6" y="41"/>
                  <a:pt x="4" y="32"/>
                  <a:pt x="4" y="23"/>
                </a:cubicBezTo>
                <a:cubicBezTo>
                  <a:pt x="4" y="16"/>
                  <a:pt x="3" y="13"/>
                  <a:pt x="12" y="10"/>
                </a:cubicBezTo>
                <a:cubicBezTo>
                  <a:pt x="15" y="8"/>
                  <a:pt x="21" y="9"/>
                  <a:pt x="25" y="8"/>
                </a:cubicBezTo>
                <a:cubicBezTo>
                  <a:pt x="47" y="6"/>
                  <a:pt x="68" y="4"/>
                  <a:pt x="90" y="3"/>
                </a:cubicBezTo>
                <a:cubicBezTo>
                  <a:pt x="91" y="3"/>
                  <a:pt x="91" y="0"/>
                  <a:pt x="90" y="0"/>
                </a:cubicBezTo>
                <a:cubicBezTo>
                  <a:pt x="60" y="2"/>
                  <a:pt x="30" y="5"/>
                  <a:pt x="1" y="9"/>
                </a:cubicBezTo>
                <a:cubicBezTo>
                  <a:pt x="0" y="9"/>
                  <a:pt x="0" y="10"/>
                  <a:pt x="0" y="11"/>
                </a:cubicBezTo>
                <a:cubicBezTo>
                  <a:pt x="7" y="58"/>
                  <a:pt x="13" y="106"/>
                  <a:pt x="17" y="154"/>
                </a:cubicBezTo>
                <a:cubicBezTo>
                  <a:pt x="17" y="155"/>
                  <a:pt x="18" y="156"/>
                  <a:pt x="18" y="155"/>
                </a:cubicBezTo>
                <a:cubicBezTo>
                  <a:pt x="42" y="149"/>
                  <a:pt x="65" y="144"/>
                  <a:pt x="89" y="141"/>
                </a:cubicBezTo>
                <a:cubicBezTo>
                  <a:pt x="97" y="140"/>
                  <a:pt x="113" y="143"/>
                  <a:pt x="116" y="134"/>
                </a:cubicBezTo>
                <a:cubicBezTo>
                  <a:pt x="117" y="130"/>
                  <a:pt x="113" y="122"/>
                  <a:pt x="112" y="118"/>
                </a:cubicBezTo>
                <a:close/>
              </a:path>
            </a:pathLst>
          </a:custGeom>
          <a:solidFill>
            <a:srgbClr val="FFFFFF">
              <a:alpha val="100000"/>
            </a:srgbClr>
          </a:solidFill>
          <a:ln w="9525">
            <a:noFill/>
          </a:ln>
        </p:spPr>
        <p:txBody>
          <a:bodyPr/>
          <a:p>
            <a:endParaRPr lang="zh-CN" altLang="en-US"/>
          </a:p>
        </p:txBody>
      </p:sp>
      <p:sp>
        <p:nvSpPr>
          <p:cNvPr id="28883" name="Freeform 567"/>
          <p:cNvSpPr/>
          <p:nvPr/>
        </p:nvSpPr>
        <p:spPr>
          <a:xfrm>
            <a:off x="1847850" y="2947988"/>
            <a:ext cx="501650" cy="61912"/>
          </a:xfrm>
          <a:custGeom>
            <a:avLst/>
            <a:gdLst>
              <a:gd name="txL" fmla="*/ 0 w 65"/>
              <a:gd name="txT" fmla="*/ 0 h 8"/>
              <a:gd name="txR" fmla="*/ 65 w 65"/>
              <a:gd name="txB" fmla="*/ 8 h 8"/>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65" h="8">
                <a:moveTo>
                  <a:pt x="64" y="2"/>
                </a:moveTo>
                <a:cubicBezTo>
                  <a:pt x="43" y="0"/>
                  <a:pt x="21" y="3"/>
                  <a:pt x="1" y="6"/>
                </a:cubicBezTo>
                <a:cubicBezTo>
                  <a:pt x="0" y="6"/>
                  <a:pt x="0" y="8"/>
                  <a:pt x="1" y="8"/>
                </a:cubicBezTo>
                <a:cubicBezTo>
                  <a:pt x="22" y="6"/>
                  <a:pt x="43" y="2"/>
                  <a:pt x="64" y="3"/>
                </a:cubicBezTo>
                <a:cubicBezTo>
                  <a:pt x="65" y="3"/>
                  <a:pt x="65" y="2"/>
                  <a:pt x="64" y="2"/>
                </a:cubicBezTo>
                <a:close/>
              </a:path>
            </a:pathLst>
          </a:custGeom>
          <a:solidFill>
            <a:srgbClr val="FFFFFF">
              <a:alpha val="100000"/>
            </a:srgbClr>
          </a:solidFill>
          <a:ln w="9525">
            <a:noFill/>
          </a:ln>
        </p:spPr>
        <p:txBody>
          <a:bodyPr/>
          <a:p>
            <a:endParaRPr lang="zh-CN" altLang="en-US"/>
          </a:p>
        </p:txBody>
      </p:sp>
      <p:sp>
        <p:nvSpPr>
          <p:cNvPr id="28884" name="Freeform 568"/>
          <p:cNvSpPr/>
          <p:nvPr/>
        </p:nvSpPr>
        <p:spPr>
          <a:xfrm>
            <a:off x="2233613" y="3032125"/>
            <a:ext cx="100012" cy="15875"/>
          </a:xfrm>
          <a:custGeom>
            <a:avLst/>
            <a:gdLst>
              <a:gd name="txL" fmla="*/ 0 w 13"/>
              <a:gd name="txT" fmla="*/ 0 h 2"/>
              <a:gd name="txR" fmla="*/ 13 w 13"/>
              <a:gd name="txB" fmla="*/ 2 h 2"/>
            </a:gdLst>
            <a:ahLst/>
            <a:cxnLst>
              <a:cxn ang="0">
                <a:pos x="2147483647" y="2147483647"/>
              </a:cxn>
              <a:cxn ang="0">
                <a:pos x="2147483647" y="2147483647"/>
              </a:cxn>
              <a:cxn ang="0">
                <a:pos x="2147483647" y="0"/>
              </a:cxn>
              <a:cxn ang="0">
                <a:pos x="0" y="0"/>
              </a:cxn>
              <a:cxn ang="0">
                <a:pos x="0" y="2147483647"/>
              </a:cxn>
              <a:cxn ang="0">
                <a:pos x="2147483647" y="2147483647"/>
              </a:cxn>
              <a:cxn ang="0">
                <a:pos x="2147483647" y="2147483647"/>
              </a:cxn>
            </a:cxnLst>
            <a:rect l="txL" t="txT" r="txR" b="txB"/>
            <a:pathLst>
              <a:path w="13" h="2">
                <a:moveTo>
                  <a:pt x="12" y="2"/>
                </a:moveTo>
                <a:cubicBezTo>
                  <a:pt x="12" y="2"/>
                  <a:pt x="13" y="1"/>
                  <a:pt x="12" y="1"/>
                </a:cubicBezTo>
                <a:cubicBezTo>
                  <a:pt x="10" y="1"/>
                  <a:pt x="8" y="1"/>
                  <a:pt x="6" y="0"/>
                </a:cubicBezTo>
                <a:cubicBezTo>
                  <a:pt x="4" y="0"/>
                  <a:pt x="2" y="0"/>
                  <a:pt x="0" y="0"/>
                </a:cubicBezTo>
                <a:cubicBezTo>
                  <a:pt x="0" y="0"/>
                  <a:pt x="0" y="1"/>
                  <a:pt x="0" y="1"/>
                </a:cubicBezTo>
                <a:cubicBezTo>
                  <a:pt x="2" y="2"/>
                  <a:pt x="4" y="1"/>
                  <a:pt x="6" y="2"/>
                </a:cubicBezTo>
                <a:cubicBezTo>
                  <a:pt x="8" y="2"/>
                  <a:pt x="10" y="2"/>
                  <a:pt x="12" y="2"/>
                </a:cubicBezTo>
                <a:close/>
              </a:path>
            </a:pathLst>
          </a:custGeom>
          <a:solidFill>
            <a:srgbClr val="FFFFFF">
              <a:alpha val="100000"/>
            </a:srgbClr>
          </a:solidFill>
          <a:ln w="9525">
            <a:noFill/>
          </a:ln>
        </p:spPr>
        <p:txBody>
          <a:bodyPr/>
          <a:p>
            <a:endParaRPr lang="zh-CN" altLang="en-US"/>
          </a:p>
        </p:txBody>
      </p:sp>
      <p:sp>
        <p:nvSpPr>
          <p:cNvPr id="28885" name="Freeform 569"/>
          <p:cNvSpPr/>
          <p:nvPr/>
        </p:nvSpPr>
        <p:spPr>
          <a:xfrm>
            <a:off x="1933575" y="3048000"/>
            <a:ext cx="207963" cy="23813"/>
          </a:xfrm>
          <a:custGeom>
            <a:avLst/>
            <a:gdLst>
              <a:gd name="txL" fmla="*/ 0 w 27"/>
              <a:gd name="txT" fmla="*/ 0 h 3"/>
              <a:gd name="txR" fmla="*/ 27 w 27"/>
              <a:gd name="txB" fmla="*/ 3 h 3"/>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7" h="3">
                <a:moveTo>
                  <a:pt x="27" y="1"/>
                </a:moveTo>
                <a:cubicBezTo>
                  <a:pt x="22" y="0"/>
                  <a:pt x="17" y="0"/>
                  <a:pt x="13" y="0"/>
                </a:cubicBezTo>
                <a:cubicBezTo>
                  <a:pt x="9" y="0"/>
                  <a:pt x="5" y="0"/>
                  <a:pt x="1" y="2"/>
                </a:cubicBezTo>
                <a:cubicBezTo>
                  <a:pt x="0" y="2"/>
                  <a:pt x="1" y="3"/>
                  <a:pt x="1" y="3"/>
                </a:cubicBezTo>
                <a:cubicBezTo>
                  <a:pt x="5" y="3"/>
                  <a:pt x="10" y="2"/>
                  <a:pt x="14" y="1"/>
                </a:cubicBezTo>
                <a:cubicBezTo>
                  <a:pt x="18" y="1"/>
                  <a:pt x="22" y="1"/>
                  <a:pt x="27" y="1"/>
                </a:cubicBezTo>
                <a:cubicBezTo>
                  <a:pt x="27" y="1"/>
                  <a:pt x="27" y="1"/>
                  <a:pt x="27" y="1"/>
                </a:cubicBezTo>
                <a:close/>
              </a:path>
            </a:pathLst>
          </a:custGeom>
          <a:solidFill>
            <a:srgbClr val="FFFFFF">
              <a:alpha val="100000"/>
            </a:srgbClr>
          </a:solidFill>
          <a:ln w="9525">
            <a:noFill/>
          </a:ln>
        </p:spPr>
        <p:txBody>
          <a:bodyPr/>
          <a:p>
            <a:endParaRPr lang="zh-CN" altLang="en-US"/>
          </a:p>
        </p:txBody>
      </p:sp>
      <p:sp>
        <p:nvSpPr>
          <p:cNvPr id="28886" name="Freeform 570"/>
          <p:cNvSpPr/>
          <p:nvPr/>
        </p:nvSpPr>
        <p:spPr>
          <a:xfrm>
            <a:off x="1839913" y="3063875"/>
            <a:ext cx="39687" cy="14288"/>
          </a:xfrm>
          <a:custGeom>
            <a:avLst/>
            <a:gdLst>
              <a:gd name="txL" fmla="*/ 0 w 5"/>
              <a:gd name="txT" fmla="*/ 0 h 2"/>
              <a:gd name="txR" fmla="*/ 5 w 5"/>
              <a:gd name="txB" fmla="*/ 2 h 2"/>
            </a:gdLst>
            <a:ahLst/>
            <a:cxnLst>
              <a:cxn ang="0">
                <a:pos x="0" y="2147483647"/>
              </a:cxn>
              <a:cxn ang="0">
                <a:pos x="2147483647" y="2147483647"/>
              </a:cxn>
              <a:cxn ang="0">
                <a:pos x="2147483647" y="0"/>
              </a:cxn>
              <a:cxn ang="0">
                <a:pos x="0" y="0"/>
              </a:cxn>
              <a:cxn ang="0">
                <a:pos x="0" y="2147483647"/>
              </a:cxn>
            </a:cxnLst>
            <a:rect l="txL" t="txT" r="txR" b="txB"/>
            <a:pathLst>
              <a:path w="5" h="2">
                <a:moveTo>
                  <a:pt x="0" y="1"/>
                </a:moveTo>
                <a:cubicBezTo>
                  <a:pt x="2" y="2"/>
                  <a:pt x="4" y="1"/>
                  <a:pt x="5" y="1"/>
                </a:cubicBezTo>
                <a:cubicBezTo>
                  <a:pt x="5" y="1"/>
                  <a:pt x="5" y="0"/>
                  <a:pt x="5" y="0"/>
                </a:cubicBezTo>
                <a:cubicBezTo>
                  <a:pt x="3" y="0"/>
                  <a:pt x="2" y="0"/>
                  <a:pt x="0" y="0"/>
                </a:cubicBezTo>
                <a:cubicBezTo>
                  <a:pt x="0" y="1"/>
                  <a:pt x="0" y="1"/>
                  <a:pt x="0" y="1"/>
                </a:cubicBezTo>
                <a:close/>
              </a:path>
            </a:pathLst>
          </a:custGeom>
          <a:solidFill>
            <a:srgbClr val="FFFFFF">
              <a:alpha val="100000"/>
            </a:srgbClr>
          </a:solidFill>
          <a:ln w="9525">
            <a:noFill/>
          </a:ln>
        </p:spPr>
        <p:txBody>
          <a:bodyPr/>
          <a:p>
            <a:endParaRPr lang="zh-CN" altLang="en-US"/>
          </a:p>
        </p:txBody>
      </p:sp>
      <p:sp>
        <p:nvSpPr>
          <p:cNvPr id="28887" name="Freeform 571"/>
          <p:cNvSpPr/>
          <p:nvPr/>
        </p:nvSpPr>
        <p:spPr>
          <a:xfrm>
            <a:off x="2149475" y="3094038"/>
            <a:ext cx="161925" cy="23812"/>
          </a:xfrm>
          <a:custGeom>
            <a:avLst/>
            <a:gdLst>
              <a:gd name="txL" fmla="*/ 0 w 21"/>
              <a:gd name="txT" fmla="*/ 0 h 3"/>
              <a:gd name="txR" fmla="*/ 21 w 21"/>
              <a:gd name="txB" fmla="*/ 3 h 3"/>
            </a:gdLst>
            <a:ahLst/>
            <a:cxnLst>
              <a:cxn ang="0">
                <a:pos x="0" y="2147483647"/>
              </a:cxn>
              <a:cxn ang="0">
                <a:pos x="0" y="2147483647"/>
              </a:cxn>
              <a:cxn ang="0">
                <a:pos x="2147483647" y="2147483647"/>
              </a:cxn>
              <a:cxn ang="0">
                <a:pos x="2147483647" y="2147483647"/>
              </a:cxn>
              <a:cxn ang="0">
                <a:pos x="2147483647" y="2147483647"/>
              </a:cxn>
              <a:cxn ang="0">
                <a:pos x="2147483647" y="2147483647"/>
              </a:cxn>
              <a:cxn ang="0">
                <a:pos x="0" y="2147483647"/>
              </a:cxn>
            </a:cxnLst>
            <a:rect l="txL" t="txT" r="txR" b="txB"/>
            <a:pathLst>
              <a:path w="21" h="3">
                <a:moveTo>
                  <a:pt x="0" y="1"/>
                </a:moveTo>
                <a:cubicBezTo>
                  <a:pt x="0" y="2"/>
                  <a:pt x="0" y="2"/>
                  <a:pt x="0" y="2"/>
                </a:cubicBezTo>
                <a:cubicBezTo>
                  <a:pt x="3" y="3"/>
                  <a:pt x="6" y="2"/>
                  <a:pt x="10" y="2"/>
                </a:cubicBezTo>
                <a:cubicBezTo>
                  <a:pt x="13" y="2"/>
                  <a:pt x="17" y="2"/>
                  <a:pt x="20" y="1"/>
                </a:cubicBezTo>
                <a:cubicBezTo>
                  <a:pt x="21" y="1"/>
                  <a:pt x="21" y="1"/>
                  <a:pt x="20" y="1"/>
                </a:cubicBezTo>
                <a:cubicBezTo>
                  <a:pt x="17" y="1"/>
                  <a:pt x="13" y="1"/>
                  <a:pt x="9" y="1"/>
                </a:cubicBezTo>
                <a:cubicBezTo>
                  <a:pt x="6" y="1"/>
                  <a:pt x="3" y="0"/>
                  <a:pt x="0" y="1"/>
                </a:cubicBezTo>
                <a:close/>
              </a:path>
            </a:pathLst>
          </a:custGeom>
          <a:solidFill>
            <a:srgbClr val="FFFFFF">
              <a:alpha val="100000"/>
            </a:srgbClr>
          </a:solidFill>
          <a:ln w="9525">
            <a:noFill/>
          </a:ln>
        </p:spPr>
        <p:txBody>
          <a:bodyPr/>
          <a:p>
            <a:endParaRPr lang="zh-CN" altLang="en-US"/>
          </a:p>
        </p:txBody>
      </p:sp>
      <p:sp>
        <p:nvSpPr>
          <p:cNvPr id="28888" name="Freeform 572"/>
          <p:cNvSpPr/>
          <p:nvPr/>
        </p:nvSpPr>
        <p:spPr>
          <a:xfrm>
            <a:off x="1833563" y="3101975"/>
            <a:ext cx="246062" cy="38100"/>
          </a:xfrm>
          <a:custGeom>
            <a:avLst/>
            <a:gdLst>
              <a:gd name="txL" fmla="*/ 0 w 32"/>
              <a:gd name="txT" fmla="*/ 0 h 5"/>
              <a:gd name="txR" fmla="*/ 32 w 32"/>
              <a:gd name="txB" fmla="*/ 5 h 5"/>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32" h="5">
                <a:moveTo>
                  <a:pt x="1" y="5"/>
                </a:moveTo>
                <a:cubicBezTo>
                  <a:pt x="11" y="3"/>
                  <a:pt x="21" y="3"/>
                  <a:pt x="31" y="2"/>
                </a:cubicBezTo>
                <a:cubicBezTo>
                  <a:pt x="32" y="2"/>
                  <a:pt x="32" y="1"/>
                  <a:pt x="31" y="1"/>
                </a:cubicBezTo>
                <a:cubicBezTo>
                  <a:pt x="21" y="0"/>
                  <a:pt x="10" y="2"/>
                  <a:pt x="1" y="4"/>
                </a:cubicBezTo>
                <a:cubicBezTo>
                  <a:pt x="0" y="4"/>
                  <a:pt x="0" y="5"/>
                  <a:pt x="1" y="5"/>
                </a:cubicBezTo>
                <a:close/>
              </a:path>
            </a:pathLst>
          </a:custGeom>
          <a:solidFill>
            <a:srgbClr val="FFFFFF">
              <a:alpha val="100000"/>
            </a:srgbClr>
          </a:solidFill>
          <a:ln w="9525">
            <a:noFill/>
          </a:ln>
        </p:spPr>
        <p:txBody>
          <a:bodyPr/>
          <a:p>
            <a:endParaRPr lang="zh-CN" altLang="en-US"/>
          </a:p>
        </p:txBody>
      </p:sp>
      <p:sp>
        <p:nvSpPr>
          <p:cNvPr id="28889" name="Freeform 573"/>
          <p:cNvSpPr>
            <a:spLocks noEditPoints="1"/>
          </p:cNvSpPr>
          <p:nvPr/>
        </p:nvSpPr>
        <p:spPr>
          <a:xfrm>
            <a:off x="1847850" y="3163888"/>
            <a:ext cx="215900" cy="339725"/>
          </a:xfrm>
          <a:custGeom>
            <a:avLst/>
            <a:gdLst>
              <a:gd name="txL" fmla="*/ 0 w 28"/>
              <a:gd name="txT" fmla="*/ 0 h 44"/>
              <a:gd name="txR" fmla="*/ 28 w 28"/>
              <a:gd name="txB" fmla="*/ 44 h 4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44">
                <a:moveTo>
                  <a:pt x="3" y="25"/>
                </a:moveTo>
                <a:cubicBezTo>
                  <a:pt x="3" y="31"/>
                  <a:pt x="3" y="37"/>
                  <a:pt x="6" y="43"/>
                </a:cubicBezTo>
                <a:cubicBezTo>
                  <a:pt x="6" y="43"/>
                  <a:pt x="6" y="43"/>
                  <a:pt x="6" y="43"/>
                </a:cubicBezTo>
                <a:cubicBezTo>
                  <a:pt x="13" y="44"/>
                  <a:pt x="21" y="41"/>
                  <a:pt x="27" y="40"/>
                </a:cubicBezTo>
                <a:cubicBezTo>
                  <a:pt x="28" y="40"/>
                  <a:pt x="28" y="39"/>
                  <a:pt x="28" y="39"/>
                </a:cubicBezTo>
                <a:cubicBezTo>
                  <a:pt x="28" y="37"/>
                  <a:pt x="28" y="34"/>
                  <a:pt x="28" y="32"/>
                </a:cubicBezTo>
                <a:cubicBezTo>
                  <a:pt x="28" y="32"/>
                  <a:pt x="28" y="31"/>
                  <a:pt x="28" y="31"/>
                </a:cubicBezTo>
                <a:cubicBezTo>
                  <a:pt x="28" y="28"/>
                  <a:pt x="28" y="25"/>
                  <a:pt x="27" y="22"/>
                </a:cubicBezTo>
                <a:cubicBezTo>
                  <a:pt x="27" y="18"/>
                  <a:pt x="27" y="14"/>
                  <a:pt x="26" y="10"/>
                </a:cubicBezTo>
                <a:cubicBezTo>
                  <a:pt x="26" y="10"/>
                  <a:pt x="26" y="10"/>
                  <a:pt x="26" y="9"/>
                </a:cubicBezTo>
                <a:cubicBezTo>
                  <a:pt x="26" y="7"/>
                  <a:pt x="26" y="5"/>
                  <a:pt x="26" y="3"/>
                </a:cubicBezTo>
                <a:cubicBezTo>
                  <a:pt x="27" y="0"/>
                  <a:pt x="23" y="1"/>
                  <a:pt x="24" y="3"/>
                </a:cubicBezTo>
                <a:cubicBezTo>
                  <a:pt x="25" y="5"/>
                  <a:pt x="25" y="7"/>
                  <a:pt x="25" y="9"/>
                </a:cubicBezTo>
                <a:cubicBezTo>
                  <a:pt x="24" y="8"/>
                  <a:pt x="23" y="7"/>
                  <a:pt x="22" y="6"/>
                </a:cubicBezTo>
                <a:cubicBezTo>
                  <a:pt x="21" y="6"/>
                  <a:pt x="20" y="5"/>
                  <a:pt x="20" y="4"/>
                </a:cubicBezTo>
                <a:cubicBezTo>
                  <a:pt x="20" y="4"/>
                  <a:pt x="20" y="3"/>
                  <a:pt x="19" y="2"/>
                </a:cubicBezTo>
                <a:cubicBezTo>
                  <a:pt x="19" y="2"/>
                  <a:pt x="19" y="2"/>
                  <a:pt x="19" y="2"/>
                </a:cubicBezTo>
                <a:cubicBezTo>
                  <a:pt x="18" y="4"/>
                  <a:pt x="19" y="6"/>
                  <a:pt x="20" y="6"/>
                </a:cubicBezTo>
                <a:cubicBezTo>
                  <a:pt x="22" y="8"/>
                  <a:pt x="24" y="9"/>
                  <a:pt x="26" y="10"/>
                </a:cubicBezTo>
                <a:cubicBezTo>
                  <a:pt x="26" y="17"/>
                  <a:pt x="26" y="24"/>
                  <a:pt x="26" y="30"/>
                </a:cubicBezTo>
                <a:cubicBezTo>
                  <a:pt x="26" y="30"/>
                  <a:pt x="26" y="30"/>
                  <a:pt x="26" y="30"/>
                </a:cubicBezTo>
                <a:cubicBezTo>
                  <a:pt x="24" y="31"/>
                  <a:pt x="19" y="30"/>
                  <a:pt x="16" y="30"/>
                </a:cubicBezTo>
                <a:cubicBezTo>
                  <a:pt x="17" y="28"/>
                  <a:pt x="16" y="26"/>
                  <a:pt x="16" y="25"/>
                </a:cubicBezTo>
                <a:cubicBezTo>
                  <a:pt x="16" y="25"/>
                  <a:pt x="16" y="25"/>
                  <a:pt x="16" y="25"/>
                </a:cubicBezTo>
                <a:cubicBezTo>
                  <a:pt x="16" y="25"/>
                  <a:pt x="17" y="25"/>
                  <a:pt x="18" y="24"/>
                </a:cubicBezTo>
                <a:cubicBezTo>
                  <a:pt x="19" y="24"/>
                  <a:pt x="22" y="23"/>
                  <a:pt x="22" y="22"/>
                </a:cubicBezTo>
                <a:cubicBezTo>
                  <a:pt x="23" y="21"/>
                  <a:pt x="22" y="19"/>
                  <a:pt x="22" y="17"/>
                </a:cubicBezTo>
                <a:cubicBezTo>
                  <a:pt x="21" y="15"/>
                  <a:pt x="20" y="14"/>
                  <a:pt x="19" y="11"/>
                </a:cubicBezTo>
                <a:cubicBezTo>
                  <a:pt x="18" y="10"/>
                  <a:pt x="18" y="10"/>
                  <a:pt x="17" y="9"/>
                </a:cubicBezTo>
                <a:cubicBezTo>
                  <a:pt x="16" y="7"/>
                  <a:pt x="14" y="7"/>
                  <a:pt x="12" y="8"/>
                </a:cubicBezTo>
                <a:cubicBezTo>
                  <a:pt x="12" y="8"/>
                  <a:pt x="12" y="8"/>
                  <a:pt x="12" y="8"/>
                </a:cubicBezTo>
                <a:cubicBezTo>
                  <a:pt x="10" y="9"/>
                  <a:pt x="8" y="10"/>
                  <a:pt x="6" y="11"/>
                </a:cubicBezTo>
                <a:cubicBezTo>
                  <a:pt x="6" y="11"/>
                  <a:pt x="6" y="11"/>
                  <a:pt x="6" y="12"/>
                </a:cubicBezTo>
                <a:cubicBezTo>
                  <a:pt x="7" y="15"/>
                  <a:pt x="6" y="18"/>
                  <a:pt x="4" y="21"/>
                </a:cubicBezTo>
                <a:cubicBezTo>
                  <a:pt x="4" y="21"/>
                  <a:pt x="4" y="22"/>
                  <a:pt x="4" y="22"/>
                </a:cubicBezTo>
                <a:cubicBezTo>
                  <a:pt x="7" y="24"/>
                  <a:pt x="10" y="25"/>
                  <a:pt x="13" y="25"/>
                </a:cubicBezTo>
                <a:cubicBezTo>
                  <a:pt x="14" y="26"/>
                  <a:pt x="13" y="29"/>
                  <a:pt x="13" y="30"/>
                </a:cubicBezTo>
                <a:cubicBezTo>
                  <a:pt x="11" y="30"/>
                  <a:pt x="8" y="30"/>
                  <a:pt x="6" y="31"/>
                </a:cubicBezTo>
                <a:cubicBezTo>
                  <a:pt x="6" y="31"/>
                  <a:pt x="6" y="32"/>
                  <a:pt x="6" y="32"/>
                </a:cubicBezTo>
                <a:cubicBezTo>
                  <a:pt x="9" y="32"/>
                  <a:pt x="12" y="32"/>
                  <a:pt x="14" y="31"/>
                </a:cubicBezTo>
                <a:cubicBezTo>
                  <a:pt x="15" y="31"/>
                  <a:pt x="15" y="31"/>
                  <a:pt x="15" y="31"/>
                </a:cubicBezTo>
                <a:cubicBezTo>
                  <a:pt x="15" y="31"/>
                  <a:pt x="15" y="31"/>
                  <a:pt x="15" y="31"/>
                </a:cubicBezTo>
                <a:cubicBezTo>
                  <a:pt x="18" y="31"/>
                  <a:pt x="24" y="31"/>
                  <a:pt x="26" y="33"/>
                </a:cubicBezTo>
                <a:cubicBezTo>
                  <a:pt x="26" y="33"/>
                  <a:pt x="26" y="33"/>
                  <a:pt x="26" y="33"/>
                </a:cubicBezTo>
                <a:cubicBezTo>
                  <a:pt x="26" y="36"/>
                  <a:pt x="25" y="38"/>
                  <a:pt x="21" y="39"/>
                </a:cubicBezTo>
                <a:cubicBezTo>
                  <a:pt x="18" y="40"/>
                  <a:pt x="16" y="40"/>
                  <a:pt x="14" y="41"/>
                </a:cubicBezTo>
                <a:cubicBezTo>
                  <a:pt x="11" y="42"/>
                  <a:pt x="9" y="41"/>
                  <a:pt x="8" y="38"/>
                </a:cubicBezTo>
                <a:cubicBezTo>
                  <a:pt x="4" y="32"/>
                  <a:pt x="2" y="19"/>
                  <a:pt x="2" y="12"/>
                </a:cubicBezTo>
                <a:cubicBezTo>
                  <a:pt x="3" y="5"/>
                  <a:pt x="5" y="4"/>
                  <a:pt x="11" y="3"/>
                </a:cubicBezTo>
                <a:cubicBezTo>
                  <a:pt x="15" y="3"/>
                  <a:pt x="19" y="2"/>
                  <a:pt x="23" y="2"/>
                </a:cubicBezTo>
                <a:cubicBezTo>
                  <a:pt x="24" y="2"/>
                  <a:pt x="24" y="0"/>
                  <a:pt x="23" y="0"/>
                </a:cubicBezTo>
                <a:cubicBezTo>
                  <a:pt x="19" y="1"/>
                  <a:pt x="15" y="1"/>
                  <a:pt x="11" y="2"/>
                </a:cubicBezTo>
                <a:cubicBezTo>
                  <a:pt x="9" y="2"/>
                  <a:pt x="4" y="2"/>
                  <a:pt x="3" y="3"/>
                </a:cubicBezTo>
                <a:cubicBezTo>
                  <a:pt x="0" y="4"/>
                  <a:pt x="1" y="3"/>
                  <a:pt x="0" y="5"/>
                </a:cubicBezTo>
                <a:cubicBezTo>
                  <a:pt x="0" y="7"/>
                  <a:pt x="1" y="10"/>
                  <a:pt x="1" y="12"/>
                </a:cubicBezTo>
                <a:cubicBezTo>
                  <a:pt x="1" y="16"/>
                  <a:pt x="2" y="21"/>
                  <a:pt x="3" y="25"/>
                </a:cubicBezTo>
                <a:close/>
                <a:moveTo>
                  <a:pt x="8" y="15"/>
                </a:moveTo>
                <a:cubicBezTo>
                  <a:pt x="8" y="13"/>
                  <a:pt x="7" y="12"/>
                  <a:pt x="8" y="12"/>
                </a:cubicBezTo>
                <a:cubicBezTo>
                  <a:pt x="8" y="11"/>
                  <a:pt x="9" y="11"/>
                  <a:pt x="10" y="10"/>
                </a:cubicBezTo>
                <a:cubicBezTo>
                  <a:pt x="10" y="10"/>
                  <a:pt x="10" y="11"/>
                  <a:pt x="11" y="10"/>
                </a:cubicBezTo>
                <a:cubicBezTo>
                  <a:pt x="11" y="10"/>
                  <a:pt x="11" y="10"/>
                  <a:pt x="11" y="10"/>
                </a:cubicBezTo>
                <a:cubicBezTo>
                  <a:pt x="12" y="9"/>
                  <a:pt x="12" y="9"/>
                  <a:pt x="13" y="9"/>
                </a:cubicBezTo>
                <a:cubicBezTo>
                  <a:pt x="13" y="9"/>
                  <a:pt x="13" y="9"/>
                  <a:pt x="13" y="9"/>
                </a:cubicBezTo>
                <a:cubicBezTo>
                  <a:pt x="14" y="8"/>
                  <a:pt x="15" y="10"/>
                  <a:pt x="17" y="12"/>
                </a:cubicBezTo>
                <a:cubicBezTo>
                  <a:pt x="18" y="13"/>
                  <a:pt x="18" y="14"/>
                  <a:pt x="18" y="13"/>
                </a:cubicBezTo>
                <a:cubicBezTo>
                  <a:pt x="19" y="15"/>
                  <a:pt x="20" y="16"/>
                  <a:pt x="21" y="18"/>
                </a:cubicBezTo>
                <a:cubicBezTo>
                  <a:pt x="21" y="19"/>
                  <a:pt x="21" y="21"/>
                  <a:pt x="20" y="22"/>
                </a:cubicBezTo>
                <a:cubicBezTo>
                  <a:pt x="19" y="23"/>
                  <a:pt x="17" y="23"/>
                  <a:pt x="15" y="23"/>
                </a:cubicBezTo>
                <a:cubicBezTo>
                  <a:pt x="15" y="23"/>
                  <a:pt x="14" y="22"/>
                  <a:pt x="14" y="22"/>
                </a:cubicBezTo>
                <a:cubicBezTo>
                  <a:pt x="13" y="22"/>
                  <a:pt x="13" y="23"/>
                  <a:pt x="12" y="23"/>
                </a:cubicBezTo>
                <a:cubicBezTo>
                  <a:pt x="10" y="23"/>
                  <a:pt x="8" y="22"/>
                  <a:pt x="6" y="21"/>
                </a:cubicBezTo>
                <a:cubicBezTo>
                  <a:pt x="7" y="19"/>
                  <a:pt x="8" y="17"/>
                  <a:pt x="8" y="15"/>
                </a:cubicBezTo>
                <a:close/>
                <a:moveTo>
                  <a:pt x="15" y="25"/>
                </a:moveTo>
                <a:cubicBezTo>
                  <a:pt x="15" y="25"/>
                  <a:pt x="15" y="25"/>
                  <a:pt x="15" y="25"/>
                </a:cubicBezTo>
                <a:cubicBezTo>
                  <a:pt x="15" y="26"/>
                  <a:pt x="16" y="27"/>
                  <a:pt x="15" y="28"/>
                </a:cubicBezTo>
                <a:cubicBezTo>
                  <a:pt x="15" y="29"/>
                  <a:pt x="15" y="29"/>
                  <a:pt x="15" y="29"/>
                </a:cubicBezTo>
                <a:cubicBezTo>
                  <a:pt x="15" y="29"/>
                  <a:pt x="15" y="29"/>
                  <a:pt x="15" y="29"/>
                </a:cubicBezTo>
                <a:cubicBezTo>
                  <a:pt x="15" y="29"/>
                  <a:pt x="15" y="29"/>
                  <a:pt x="15" y="29"/>
                </a:cubicBezTo>
                <a:cubicBezTo>
                  <a:pt x="15" y="28"/>
                  <a:pt x="14" y="26"/>
                  <a:pt x="14" y="25"/>
                </a:cubicBezTo>
                <a:cubicBezTo>
                  <a:pt x="15" y="25"/>
                  <a:pt x="15" y="25"/>
                  <a:pt x="15" y="25"/>
                </a:cubicBezTo>
                <a:close/>
              </a:path>
            </a:pathLst>
          </a:custGeom>
          <a:solidFill>
            <a:srgbClr val="FFFFFF">
              <a:alpha val="100000"/>
            </a:srgbClr>
          </a:solidFill>
          <a:ln w="9525">
            <a:noFill/>
          </a:ln>
        </p:spPr>
        <p:txBody>
          <a:bodyPr/>
          <a:p>
            <a:endParaRPr lang="zh-CN" altLang="en-US"/>
          </a:p>
        </p:txBody>
      </p:sp>
      <p:sp>
        <p:nvSpPr>
          <p:cNvPr id="28890" name="Freeform 574"/>
          <p:cNvSpPr/>
          <p:nvPr/>
        </p:nvSpPr>
        <p:spPr>
          <a:xfrm>
            <a:off x="1947863" y="3433763"/>
            <a:ext cx="47625" cy="23812"/>
          </a:xfrm>
          <a:custGeom>
            <a:avLst/>
            <a:gdLst>
              <a:gd name="txL" fmla="*/ 0 w 6"/>
              <a:gd name="txT" fmla="*/ 0 h 3"/>
              <a:gd name="txR" fmla="*/ 6 w 6"/>
              <a:gd name="txB" fmla="*/ 3 h 3"/>
            </a:gdLst>
            <a:ahLst/>
            <a:cxnLst>
              <a:cxn ang="0">
                <a:pos x="2147483647" y="2147483647"/>
              </a:cxn>
              <a:cxn ang="0">
                <a:pos x="2147483647" y="2147483647"/>
              </a:cxn>
              <a:cxn ang="0">
                <a:pos x="2147483647" y="0"/>
              </a:cxn>
              <a:cxn ang="0">
                <a:pos x="0" y="2147483647"/>
              </a:cxn>
              <a:cxn ang="0">
                <a:pos x="2147483647" y="2147483647"/>
              </a:cxn>
              <a:cxn ang="0">
                <a:pos x="2147483647" y="2147483647"/>
              </a:cxn>
            </a:cxnLst>
            <a:rect l="txL" t="txT" r="txR" b="txB"/>
            <a:pathLst>
              <a:path w="6" h="3">
                <a:moveTo>
                  <a:pt x="3" y="2"/>
                </a:moveTo>
                <a:cubicBezTo>
                  <a:pt x="2" y="3"/>
                  <a:pt x="4" y="3"/>
                  <a:pt x="5" y="3"/>
                </a:cubicBezTo>
                <a:cubicBezTo>
                  <a:pt x="6" y="2"/>
                  <a:pt x="5" y="1"/>
                  <a:pt x="4" y="0"/>
                </a:cubicBezTo>
                <a:cubicBezTo>
                  <a:pt x="3" y="0"/>
                  <a:pt x="1" y="0"/>
                  <a:pt x="0" y="2"/>
                </a:cubicBezTo>
                <a:cubicBezTo>
                  <a:pt x="0" y="2"/>
                  <a:pt x="1" y="2"/>
                  <a:pt x="1" y="2"/>
                </a:cubicBezTo>
                <a:cubicBezTo>
                  <a:pt x="1" y="2"/>
                  <a:pt x="3" y="1"/>
                  <a:pt x="3" y="2"/>
                </a:cubicBezTo>
                <a:close/>
              </a:path>
            </a:pathLst>
          </a:custGeom>
          <a:solidFill>
            <a:srgbClr val="FFFFFF">
              <a:alpha val="100000"/>
            </a:srgbClr>
          </a:solidFill>
          <a:ln w="9525">
            <a:noFill/>
          </a:ln>
        </p:spPr>
        <p:txBody>
          <a:bodyPr/>
          <a:p>
            <a:endParaRPr lang="zh-CN" altLang="en-US"/>
          </a:p>
        </p:txBody>
      </p:sp>
      <p:sp>
        <p:nvSpPr>
          <p:cNvPr id="28891" name="Freeform 575"/>
          <p:cNvSpPr/>
          <p:nvPr/>
        </p:nvSpPr>
        <p:spPr>
          <a:xfrm>
            <a:off x="1925638" y="3449638"/>
            <a:ext cx="22225" cy="22225"/>
          </a:xfrm>
          <a:custGeom>
            <a:avLst/>
            <a:gdLst>
              <a:gd name="txL" fmla="*/ 0 w 3"/>
              <a:gd name="txT" fmla="*/ 0 h 3"/>
              <a:gd name="txR" fmla="*/ 3 w 3"/>
              <a:gd name="txB" fmla="*/ 3 h 3"/>
            </a:gdLst>
            <a:ahLst/>
            <a:cxnLst>
              <a:cxn ang="0">
                <a:pos x="2147483647" y="2147483647"/>
              </a:cxn>
              <a:cxn ang="0">
                <a:pos x="2147483647" y="2147483647"/>
              </a:cxn>
              <a:cxn ang="0">
                <a:pos x="2147483647"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Lst>
            <a:rect l="txL" t="txT" r="txR" b="txB"/>
            <a:pathLst>
              <a:path w="3" h="3">
                <a:moveTo>
                  <a:pt x="3" y="1"/>
                </a:moveTo>
                <a:cubicBezTo>
                  <a:pt x="3" y="1"/>
                  <a:pt x="3" y="1"/>
                  <a:pt x="3" y="1"/>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2" y="0"/>
                  <a:pt x="2" y="0"/>
                  <a:pt x="2" y="1"/>
                </a:cubicBezTo>
                <a:cubicBezTo>
                  <a:pt x="2" y="1"/>
                  <a:pt x="1" y="1"/>
                  <a:pt x="1" y="2"/>
                </a:cubicBezTo>
                <a:cubicBezTo>
                  <a:pt x="0" y="2"/>
                  <a:pt x="0" y="2"/>
                  <a:pt x="1" y="2"/>
                </a:cubicBezTo>
                <a:cubicBezTo>
                  <a:pt x="2" y="3"/>
                  <a:pt x="2" y="2"/>
                  <a:pt x="3" y="1"/>
                </a:cubicBezTo>
                <a:close/>
              </a:path>
            </a:pathLst>
          </a:custGeom>
          <a:solidFill>
            <a:srgbClr val="FFFFFF">
              <a:alpha val="100000"/>
            </a:srgbClr>
          </a:solidFill>
          <a:ln w="9525">
            <a:noFill/>
          </a:ln>
        </p:spPr>
        <p:txBody>
          <a:bodyPr/>
          <a:p>
            <a:endParaRPr lang="zh-CN" altLang="en-US"/>
          </a:p>
        </p:txBody>
      </p:sp>
      <p:sp>
        <p:nvSpPr>
          <p:cNvPr id="28892" name="Freeform 576"/>
          <p:cNvSpPr/>
          <p:nvPr/>
        </p:nvSpPr>
        <p:spPr>
          <a:xfrm>
            <a:off x="1917700" y="3433763"/>
            <a:ext cx="7938" cy="7937"/>
          </a:xfrm>
          <a:custGeom>
            <a:avLst/>
            <a:gdLst>
              <a:gd name="txL" fmla="*/ 0 w 1"/>
              <a:gd name="txT" fmla="*/ 0 h 1"/>
              <a:gd name="txR" fmla="*/ 1 w 1"/>
              <a:gd name="txB" fmla="*/ 1 h 1"/>
            </a:gdLst>
            <a:ahLst/>
            <a:cxnLst>
              <a:cxn ang="0">
                <a:pos x="2147483647" y="2147483647"/>
              </a:cxn>
              <a:cxn ang="0">
                <a:pos x="2147483647" y="0"/>
              </a:cxn>
              <a:cxn ang="0">
                <a:pos x="0" y="2147483647"/>
              </a:cxn>
              <a:cxn ang="0">
                <a:pos x="2147483647" y="2147483647"/>
              </a:cxn>
              <a:cxn ang="0">
                <a:pos x="2147483647" y="2147483647"/>
              </a:cxn>
            </a:cxnLst>
            <a:rect l="txL" t="txT" r="txR" b="txB"/>
            <a:pathLst>
              <a:path w="1" h="1">
                <a:moveTo>
                  <a:pt x="1" y="1"/>
                </a:moveTo>
                <a:cubicBezTo>
                  <a:pt x="1" y="1"/>
                  <a:pt x="1" y="0"/>
                  <a:pt x="1" y="0"/>
                </a:cubicBezTo>
                <a:cubicBezTo>
                  <a:pt x="1" y="0"/>
                  <a:pt x="0" y="0"/>
                  <a:pt x="0" y="1"/>
                </a:cubicBezTo>
                <a:cubicBezTo>
                  <a:pt x="1" y="1"/>
                  <a:pt x="1" y="1"/>
                  <a:pt x="1" y="1"/>
                </a:cubicBezTo>
                <a:cubicBezTo>
                  <a:pt x="1" y="1"/>
                  <a:pt x="1" y="1"/>
                  <a:pt x="1" y="1"/>
                </a:cubicBezTo>
                <a:close/>
              </a:path>
            </a:pathLst>
          </a:custGeom>
          <a:solidFill>
            <a:srgbClr val="FFFFFF">
              <a:alpha val="100000"/>
            </a:srgbClr>
          </a:solidFill>
          <a:ln w="9525">
            <a:noFill/>
          </a:ln>
        </p:spPr>
        <p:txBody>
          <a:bodyPr/>
          <a:p>
            <a:endParaRPr lang="zh-CN" altLang="en-US"/>
          </a:p>
        </p:txBody>
      </p:sp>
      <p:sp>
        <p:nvSpPr>
          <p:cNvPr id="28893" name="Freeform 577"/>
          <p:cNvSpPr/>
          <p:nvPr/>
        </p:nvSpPr>
        <p:spPr>
          <a:xfrm>
            <a:off x="2001838" y="3417888"/>
            <a:ext cx="15875" cy="7937"/>
          </a:xfrm>
          <a:custGeom>
            <a:avLst/>
            <a:gdLst>
              <a:gd name="txL" fmla="*/ 0 w 2"/>
              <a:gd name="txT" fmla="*/ 0 h 1"/>
              <a:gd name="txR" fmla="*/ 2 w 2"/>
              <a:gd name="txB" fmla="*/ 1 h 1"/>
            </a:gdLst>
            <a:ahLst/>
            <a:cxnLst>
              <a:cxn ang="0">
                <a:pos x="2147483647" y="2147483647"/>
              </a:cxn>
              <a:cxn ang="0">
                <a:pos x="2147483647" y="0"/>
              </a:cxn>
              <a:cxn ang="0">
                <a:pos x="0" y="0"/>
              </a:cxn>
              <a:cxn ang="0">
                <a:pos x="2147483647" y="2147483647"/>
              </a:cxn>
              <a:cxn ang="0">
                <a:pos x="2147483647" y="2147483647"/>
              </a:cxn>
            </a:cxnLst>
            <a:rect l="txL" t="txT" r="txR" b="txB"/>
            <a:pathLst>
              <a:path w="2" h="1">
                <a:moveTo>
                  <a:pt x="1" y="1"/>
                </a:moveTo>
                <a:cubicBezTo>
                  <a:pt x="2" y="1"/>
                  <a:pt x="1" y="0"/>
                  <a:pt x="1" y="0"/>
                </a:cubicBezTo>
                <a:cubicBezTo>
                  <a:pt x="1" y="0"/>
                  <a:pt x="1" y="0"/>
                  <a:pt x="0" y="0"/>
                </a:cubicBezTo>
                <a:cubicBezTo>
                  <a:pt x="0" y="0"/>
                  <a:pt x="0" y="1"/>
                  <a:pt x="1" y="1"/>
                </a:cubicBezTo>
                <a:cubicBezTo>
                  <a:pt x="1" y="1"/>
                  <a:pt x="1" y="1"/>
                  <a:pt x="1" y="1"/>
                </a:cubicBezTo>
                <a:close/>
              </a:path>
            </a:pathLst>
          </a:custGeom>
          <a:solidFill>
            <a:srgbClr val="FFFFFF">
              <a:alpha val="100000"/>
            </a:srgbClr>
          </a:solidFill>
          <a:ln w="9525">
            <a:noFill/>
          </a:ln>
        </p:spPr>
        <p:txBody>
          <a:bodyPr/>
          <a:p>
            <a:endParaRPr lang="zh-CN" altLang="en-US"/>
          </a:p>
        </p:txBody>
      </p:sp>
      <p:sp>
        <p:nvSpPr>
          <p:cNvPr id="28894" name="Freeform 578"/>
          <p:cNvSpPr/>
          <p:nvPr/>
        </p:nvSpPr>
        <p:spPr>
          <a:xfrm>
            <a:off x="2125663" y="3148013"/>
            <a:ext cx="239712" cy="23812"/>
          </a:xfrm>
          <a:custGeom>
            <a:avLst/>
            <a:gdLst>
              <a:gd name="txL" fmla="*/ 0 w 31"/>
              <a:gd name="txT" fmla="*/ 0 h 3"/>
              <a:gd name="txR" fmla="*/ 31 w 31"/>
              <a:gd name="txB" fmla="*/ 3 h 3"/>
            </a:gdLst>
            <a:ahLst/>
            <a:cxnLst>
              <a:cxn ang="0">
                <a:pos x="2147483647" y="0"/>
              </a:cxn>
              <a:cxn ang="0">
                <a:pos x="0" y="2147483647"/>
              </a:cxn>
              <a:cxn ang="0">
                <a:pos x="0" y="2147483647"/>
              </a:cxn>
              <a:cxn ang="0">
                <a:pos x="2147483647" y="2147483647"/>
              </a:cxn>
              <a:cxn ang="0">
                <a:pos x="2147483647" y="0"/>
              </a:cxn>
            </a:cxnLst>
            <a:rect l="txL" t="txT" r="txR" b="txB"/>
            <a:pathLst>
              <a:path w="31" h="3">
                <a:moveTo>
                  <a:pt x="31" y="0"/>
                </a:moveTo>
                <a:cubicBezTo>
                  <a:pt x="21" y="1"/>
                  <a:pt x="10" y="1"/>
                  <a:pt x="0" y="2"/>
                </a:cubicBezTo>
                <a:cubicBezTo>
                  <a:pt x="0" y="2"/>
                  <a:pt x="0" y="3"/>
                  <a:pt x="0" y="3"/>
                </a:cubicBezTo>
                <a:cubicBezTo>
                  <a:pt x="10" y="3"/>
                  <a:pt x="21" y="2"/>
                  <a:pt x="31" y="1"/>
                </a:cubicBezTo>
                <a:cubicBezTo>
                  <a:pt x="31" y="1"/>
                  <a:pt x="31" y="0"/>
                  <a:pt x="31" y="0"/>
                </a:cubicBezTo>
                <a:close/>
              </a:path>
            </a:pathLst>
          </a:custGeom>
          <a:solidFill>
            <a:srgbClr val="FFFFFF">
              <a:alpha val="100000"/>
            </a:srgbClr>
          </a:solidFill>
          <a:ln w="9525">
            <a:noFill/>
          </a:ln>
        </p:spPr>
        <p:txBody>
          <a:bodyPr/>
          <a:p>
            <a:endParaRPr lang="zh-CN" altLang="en-US"/>
          </a:p>
        </p:txBody>
      </p:sp>
      <p:sp>
        <p:nvSpPr>
          <p:cNvPr id="28895" name="Freeform 579"/>
          <p:cNvSpPr/>
          <p:nvPr/>
        </p:nvSpPr>
        <p:spPr>
          <a:xfrm>
            <a:off x="2117725" y="3194050"/>
            <a:ext cx="239713" cy="23813"/>
          </a:xfrm>
          <a:custGeom>
            <a:avLst/>
            <a:gdLst>
              <a:gd name="txL" fmla="*/ 0 w 31"/>
              <a:gd name="txT" fmla="*/ 0 h 3"/>
              <a:gd name="txR" fmla="*/ 31 w 31"/>
              <a:gd name="txB" fmla="*/ 3 h 3"/>
            </a:gdLst>
            <a:ahLst/>
            <a:cxnLst>
              <a:cxn ang="0">
                <a:pos x="0" y="2147483647"/>
              </a:cxn>
              <a:cxn ang="0">
                <a:pos x="2147483647" y="2147483647"/>
              </a:cxn>
              <a:cxn ang="0">
                <a:pos x="2147483647" y="0"/>
              </a:cxn>
              <a:cxn ang="0">
                <a:pos x="0" y="2147483647"/>
              </a:cxn>
              <a:cxn ang="0">
                <a:pos x="0" y="2147483647"/>
              </a:cxn>
            </a:cxnLst>
            <a:rect l="txL" t="txT" r="txR" b="txB"/>
            <a:pathLst>
              <a:path w="31" h="3">
                <a:moveTo>
                  <a:pt x="0" y="3"/>
                </a:moveTo>
                <a:cubicBezTo>
                  <a:pt x="11" y="3"/>
                  <a:pt x="21" y="1"/>
                  <a:pt x="31" y="1"/>
                </a:cubicBezTo>
                <a:cubicBezTo>
                  <a:pt x="31" y="1"/>
                  <a:pt x="31" y="0"/>
                  <a:pt x="31" y="0"/>
                </a:cubicBezTo>
                <a:cubicBezTo>
                  <a:pt x="21" y="0"/>
                  <a:pt x="10" y="0"/>
                  <a:pt x="0" y="3"/>
                </a:cubicBezTo>
                <a:cubicBezTo>
                  <a:pt x="0" y="3"/>
                  <a:pt x="0" y="3"/>
                  <a:pt x="0" y="3"/>
                </a:cubicBezTo>
                <a:close/>
              </a:path>
            </a:pathLst>
          </a:custGeom>
          <a:solidFill>
            <a:srgbClr val="FFFFFF">
              <a:alpha val="100000"/>
            </a:srgbClr>
          </a:solidFill>
          <a:ln w="9525">
            <a:noFill/>
          </a:ln>
        </p:spPr>
        <p:txBody>
          <a:bodyPr/>
          <a:p>
            <a:endParaRPr lang="zh-CN" altLang="en-US"/>
          </a:p>
        </p:txBody>
      </p:sp>
      <p:sp>
        <p:nvSpPr>
          <p:cNvPr id="28896" name="Freeform 580"/>
          <p:cNvSpPr/>
          <p:nvPr/>
        </p:nvSpPr>
        <p:spPr>
          <a:xfrm>
            <a:off x="2117725" y="3217863"/>
            <a:ext cx="239713" cy="30162"/>
          </a:xfrm>
          <a:custGeom>
            <a:avLst/>
            <a:gdLst>
              <a:gd name="txL" fmla="*/ 0 w 31"/>
              <a:gd name="txT" fmla="*/ 0 h 4"/>
              <a:gd name="txR" fmla="*/ 31 w 31"/>
              <a:gd name="txB" fmla="*/ 4 h 4"/>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31" h="4">
                <a:moveTo>
                  <a:pt x="1" y="4"/>
                </a:moveTo>
                <a:cubicBezTo>
                  <a:pt x="11" y="2"/>
                  <a:pt x="21" y="2"/>
                  <a:pt x="31" y="2"/>
                </a:cubicBezTo>
                <a:cubicBezTo>
                  <a:pt x="31" y="2"/>
                  <a:pt x="31" y="1"/>
                  <a:pt x="31" y="1"/>
                </a:cubicBezTo>
                <a:cubicBezTo>
                  <a:pt x="21" y="0"/>
                  <a:pt x="10" y="1"/>
                  <a:pt x="1" y="3"/>
                </a:cubicBezTo>
                <a:cubicBezTo>
                  <a:pt x="0" y="3"/>
                  <a:pt x="0" y="4"/>
                  <a:pt x="1" y="4"/>
                </a:cubicBezTo>
                <a:close/>
              </a:path>
            </a:pathLst>
          </a:custGeom>
          <a:solidFill>
            <a:srgbClr val="FFFFFF">
              <a:alpha val="100000"/>
            </a:srgbClr>
          </a:solidFill>
          <a:ln w="9525">
            <a:noFill/>
          </a:ln>
        </p:spPr>
        <p:txBody>
          <a:bodyPr/>
          <a:p>
            <a:endParaRPr lang="zh-CN" altLang="en-US"/>
          </a:p>
        </p:txBody>
      </p:sp>
      <p:sp>
        <p:nvSpPr>
          <p:cNvPr id="28897" name="Freeform 581"/>
          <p:cNvSpPr/>
          <p:nvPr/>
        </p:nvSpPr>
        <p:spPr>
          <a:xfrm>
            <a:off x="2133600" y="3255963"/>
            <a:ext cx="231775" cy="23812"/>
          </a:xfrm>
          <a:custGeom>
            <a:avLst/>
            <a:gdLst>
              <a:gd name="txL" fmla="*/ 0 w 30"/>
              <a:gd name="txT" fmla="*/ 0 h 3"/>
              <a:gd name="txR" fmla="*/ 30 w 30"/>
              <a:gd name="txB" fmla="*/ 3 h 3"/>
            </a:gdLst>
            <a:ahLst/>
            <a:cxnLst>
              <a:cxn ang="0">
                <a:pos x="2147483647" y="0"/>
              </a:cxn>
              <a:cxn ang="0">
                <a:pos x="2147483647" y="2147483647"/>
              </a:cxn>
              <a:cxn ang="0">
                <a:pos x="2147483647" y="2147483647"/>
              </a:cxn>
              <a:cxn ang="0">
                <a:pos x="2147483647" y="2147483647"/>
              </a:cxn>
              <a:cxn ang="0">
                <a:pos x="2147483647" y="0"/>
              </a:cxn>
            </a:cxnLst>
            <a:rect l="txL" t="txT" r="txR" b="txB"/>
            <a:pathLst>
              <a:path w="30" h="3">
                <a:moveTo>
                  <a:pt x="30" y="0"/>
                </a:moveTo>
                <a:cubicBezTo>
                  <a:pt x="20" y="0"/>
                  <a:pt x="10" y="0"/>
                  <a:pt x="1" y="2"/>
                </a:cubicBezTo>
                <a:cubicBezTo>
                  <a:pt x="0" y="2"/>
                  <a:pt x="1" y="3"/>
                  <a:pt x="1" y="3"/>
                </a:cubicBezTo>
                <a:cubicBezTo>
                  <a:pt x="10" y="3"/>
                  <a:pt x="21" y="2"/>
                  <a:pt x="30" y="1"/>
                </a:cubicBezTo>
                <a:cubicBezTo>
                  <a:pt x="30" y="1"/>
                  <a:pt x="30" y="0"/>
                  <a:pt x="30" y="0"/>
                </a:cubicBezTo>
                <a:close/>
              </a:path>
            </a:pathLst>
          </a:custGeom>
          <a:solidFill>
            <a:srgbClr val="FFFFFF">
              <a:alpha val="100000"/>
            </a:srgbClr>
          </a:solidFill>
          <a:ln w="9525">
            <a:noFill/>
          </a:ln>
        </p:spPr>
        <p:txBody>
          <a:bodyPr/>
          <a:p>
            <a:endParaRPr lang="zh-CN" altLang="en-US"/>
          </a:p>
        </p:txBody>
      </p:sp>
      <p:sp>
        <p:nvSpPr>
          <p:cNvPr id="28898" name="Freeform 582"/>
          <p:cNvSpPr/>
          <p:nvPr/>
        </p:nvSpPr>
        <p:spPr>
          <a:xfrm>
            <a:off x="2141538" y="3309938"/>
            <a:ext cx="231775" cy="15875"/>
          </a:xfrm>
          <a:custGeom>
            <a:avLst/>
            <a:gdLst>
              <a:gd name="txL" fmla="*/ 0 w 30"/>
              <a:gd name="txT" fmla="*/ 0 h 2"/>
              <a:gd name="txR" fmla="*/ 30 w 30"/>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30" h="2">
                <a:moveTo>
                  <a:pt x="1" y="1"/>
                </a:moveTo>
                <a:cubicBezTo>
                  <a:pt x="0" y="1"/>
                  <a:pt x="0" y="2"/>
                  <a:pt x="1" y="2"/>
                </a:cubicBezTo>
                <a:cubicBezTo>
                  <a:pt x="10" y="2"/>
                  <a:pt x="20" y="2"/>
                  <a:pt x="30" y="0"/>
                </a:cubicBezTo>
                <a:cubicBezTo>
                  <a:pt x="30" y="0"/>
                  <a:pt x="30" y="0"/>
                  <a:pt x="30" y="0"/>
                </a:cubicBezTo>
                <a:cubicBezTo>
                  <a:pt x="20" y="0"/>
                  <a:pt x="10" y="1"/>
                  <a:pt x="1" y="1"/>
                </a:cubicBezTo>
                <a:close/>
              </a:path>
            </a:pathLst>
          </a:custGeom>
          <a:solidFill>
            <a:srgbClr val="FFFFFF">
              <a:alpha val="100000"/>
            </a:srgbClr>
          </a:solidFill>
          <a:ln w="9525">
            <a:noFill/>
          </a:ln>
        </p:spPr>
        <p:txBody>
          <a:bodyPr/>
          <a:p>
            <a:endParaRPr lang="zh-CN" altLang="en-US"/>
          </a:p>
        </p:txBody>
      </p:sp>
      <p:sp>
        <p:nvSpPr>
          <p:cNvPr id="28899" name="Freeform 583"/>
          <p:cNvSpPr/>
          <p:nvPr/>
        </p:nvSpPr>
        <p:spPr>
          <a:xfrm>
            <a:off x="2141538" y="3341688"/>
            <a:ext cx="223837" cy="22225"/>
          </a:xfrm>
          <a:custGeom>
            <a:avLst/>
            <a:gdLst>
              <a:gd name="txL" fmla="*/ 0 w 29"/>
              <a:gd name="txT" fmla="*/ 0 h 3"/>
              <a:gd name="txR" fmla="*/ 29 w 29"/>
              <a:gd name="txB" fmla="*/ 3 h 3"/>
            </a:gdLst>
            <a:ahLst/>
            <a:cxnLst>
              <a:cxn ang="0">
                <a:pos x="2147483647" y="2147483647"/>
              </a:cxn>
              <a:cxn ang="0">
                <a:pos x="2147483647" y="0"/>
              </a:cxn>
              <a:cxn ang="0">
                <a:pos x="2147483647" y="0"/>
              </a:cxn>
              <a:cxn ang="0">
                <a:pos x="2147483647" y="2147483647"/>
              </a:cxn>
              <a:cxn ang="0">
                <a:pos x="0" y="2147483647"/>
              </a:cxn>
              <a:cxn ang="0">
                <a:pos x="0" y="2147483647"/>
              </a:cxn>
              <a:cxn ang="0">
                <a:pos x="2147483647" y="2147483647"/>
              </a:cxn>
            </a:cxnLst>
            <a:rect l="txL" t="txT" r="txR" b="txB"/>
            <a:pathLst>
              <a:path w="29" h="3">
                <a:moveTo>
                  <a:pt x="17" y="2"/>
                </a:moveTo>
                <a:cubicBezTo>
                  <a:pt x="21" y="1"/>
                  <a:pt x="25" y="2"/>
                  <a:pt x="29" y="0"/>
                </a:cubicBezTo>
                <a:cubicBezTo>
                  <a:pt x="29" y="0"/>
                  <a:pt x="29" y="0"/>
                  <a:pt x="28" y="0"/>
                </a:cubicBezTo>
                <a:cubicBezTo>
                  <a:pt x="24" y="2"/>
                  <a:pt x="17" y="1"/>
                  <a:pt x="12" y="1"/>
                </a:cubicBezTo>
                <a:cubicBezTo>
                  <a:pt x="8" y="1"/>
                  <a:pt x="4" y="1"/>
                  <a:pt x="0" y="1"/>
                </a:cubicBezTo>
                <a:cubicBezTo>
                  <a:pt x="0" y="1"/>
                  <a:pt x="0" y="2"/>
                  <a:pt x="0" y="2"/>
                </a:cubicBezTo>
                <a:cubicBezTo>
                  <a:pt x="6" y="3"/>
                  <a:pt x="12" y="2"/>
                  <a:pt x="17" y="2"/>
                </a:cubicBezTo>
                <a:close/>
              </a:path>
            </a:pathLst>
          </a:custGeom>
          <a:solidFill>
            <a:srgbClr val="FFFFFF">
              <a:alpha val="100000"/>
            </a:srgbClr>
          </a:solidFill>
          <a:ln w="9525">
            <a:noFill/>
          </a:ln>
        </p:spPr>
        <p:txBody>
          <a:bodyPr/>
          <a:p>
            <a:endParaRPr lang="zh-CN" altLang="en-US"/>
          </a:p>
        </p:txBody>
      </p:sp>
      <p:sp>
        <p:nvSpPr>
          <p:cNvPr id="28900" name="Freeform 584"/>
          <p:cNvSpPr/>
          <p:nvPr/>
        </p:nvSpPr>
        <p:spPr>
          <a:xfrm>
            <a:off x="2125663" y="3363913"/>
            <a:ext cx="261937" cy="39687"/>
          </a:xfrm>
          <a:custGeom>
            <a:avLst/>
            <a:gdLst>
              <a:gd name="txL" fmla="*/ 0 w 34"/>
              <a:gd name="txT" fmla="*/ 0 h 5"/>
              <a:gd name="txR" fmla="*/ 34 w 34"/>
              <a:gd name="txB" fmla="*/ 5 h 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4" h="5">
                <a:moveTo>
                  <a:pt x="32" y="1"/>
                </a:moveTo>
                <a:cubicBezTo>
                  <a:pt x="26" y="2"/>
                  <a:pt x="20" y="1"/>
                  <a:pt x="14" y="2"/>
                </a:cubicBezTo>
                <a:cubicBezTo>
                  <a:pt x="10" y="2"/>
                  <a:pt x="5" y="3"/>
                  <a:pt x="1" y="4"/>
                </a:cubicBezTo>
                <a:cubicBezTo>
                  <a:pt x="0" y="4"/>
                  <a:pt x="0" y="5"/>
                  <a:pt x="1" y="5"/>
                </a:cubicBezTo>
                <a:cubicBezTo>
                  <a:pt x="10" y="4"/>
                  <a:pt x="23" y="0"/>
                  <a:pt x="32" y="3"/>
                </a:cubicBezTo>
                <a:cubicBezTo>
                  <a:pt x="34" y="4"/>
                  <a:pt x="34" y="0"/>
                  <a:pt x="32" y="1"/>
                </a:cubicBezTo>
                <a:close/>
              </a:path>
            </a:pathLst>
          </a:custGeom>
          <a:solidFill>
            <a:srgbClr val="FFFFFF">
              <a:alpha val="100000"/>
            </a:srgbClr>
          </a:solidFill>
          <a:ln w="9525">
            <a:noFill/>
          </a:ln>
        </p:spPr>
        <p:txBody>
          <a:bodyPr/>
          <a:p>
            <a:endParaRPr lang="zh-CN" altLang="en-US"/>
          </a:p>
        </p:txBody>
      </p:sp>
      <p:sp>
        <p:nvSpPr>
          <p:cNvPr id="28901" name="Freeform 585"/>
          <p:cNvSpPr/>
          <p:nvPr/>
        </p:nvSpPr>
        <p:spPr>
          <a:xfrm>
            <a:off x="2133600" y="3409950"/>
            <a:ext cx="246063" cy="31750"/>
          </a:xfrm>
          <a:custGeom>
            <a:avLst/>
            <a:gdLst>
              <a:gd name="txL" fmla="*/ 0 w 32"/>
              <a:gd name="txT" fmla="*/ 0 h 4"/>
              <a:gd name="txR" fmla="*/ 32 w 32"/>
              <a:gd name="txB" fmla="*/ 4 h 4"/>
            </a:gdLst>
            <a:ahLst/>
            <a:cxnLst>
              <a:cxn ang="0">
                <a:pos x="2147483647" y="2147483647"/>
              </a:cxn>
              <a:cxn ang="0">
                <a:pos x="2147483647" y="2147483647"/>
              </a:cxn>
              <a:cxn ang="0">
                <a:pos x="2147483647" y="2147483647"/>
              </a:cxn>
              <a:cxn ang="0">
                <a:pos x="2147483647" y="0"/>
              </a:cxn>
              <a:cxn ang="0">
                <a:pos x="2147483647" y="2147483647"/>
              </a:cxn>
            </a:cxnLst>
            <a:rect l="txL" t="txT" r="txR" b="txB"/>
            <a:pathLst>
              <a:path w="32" h="4">
                <a:moveTo>
                  <a:pt x="1" y="2"/>
                </a:moveTo>
                <a:cubicBezTo>
                  <a:pt x="0" y="3"/>
                  <a:pt x="0" y="4"/>
                  <a:pt x="1" y="4"/>
                </a:cubicBezTo>
                <a:cubicBezTo>
                  <a:pt x="11" y="2"/>
                  <a:pt x="22" y="2"/>
                  <a:pt x="32" y="1"/>
                </a:cubicBezTo>
                <a:cubicBezTo>
                  <a:pt x="32" y="1"/>
                  <a:pt x="32" y="0"/>
                  <a:pt x="32" y="0"/>
                </a:cubicBezTo>
                <a:cubicBezTo>
                  <a:pt x="22" y="0"/>
                  <a:pt x="11" y="1"/>
                  <a:pt x="1" y="2"/>
                </a:cubicBezTo>
                <a:close/>
              </a:path>
            </a:pathLst>
          </a:custGeom>
          <a:solidFill>
            <a:srgbClr val="FFFFFF">
              <a:alpha val="100000"/>
            </a:srgbClr>
          </a:solidFill>
          <a:ln w="9525">
            <a:noFill/>
          </a:ln>
        </p:spPr>
        <p:txBody>
          <a:bodyPr/>
          <a:p>
            <a:endParaRPr lang="zh-CN" altLang="en-US"/>
          </a:p>
        </p:txBody>
      </p:sp>
      <p:sp>
        <p:nvSpPr>
          <p:cNvPr id="28902" name="Freeform 586"/>
          <p:cNvSpPr/>
          <p:nvPr/>
        </p:nvSpPr>
        <p:spPr>
          <a:xfrm>
            <a:off x="1925638" y="3479800"/>
            <a:ext cx="461962" cy="46038"/>
          </a:xfrm>
          <a:custGeom>
            <a:avLst/>
            <a:gdLst>
              <a:gd name="txL" fmla="*/ 0 w 60"/>
              <a:gd name="txT" fmla="*/ 0 h 6"/>
              <a:gd name="txR" fmla="*/ 60 w 60"/>
              <a:gd name="txB" fmla="*/ 6 h 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0" h="6">
                <a:moveTo>
                  <a:pt x="1" y="6"/>
                </a:moveTo>
                <a:cubicBezTo>
                  <a:pt x="21" y="6"/>
                  <a:pt x="40" y="1"/>
                  <a:pt x="60" y="1"/>
                </a:cubicBezTo>
                <a:cubicBezTo>
                  <a:pt x="60" y="1"/>
                  <a:pt x="60" y="1"/>
                  <a:pt x="60" y="1"/>
                </a:cubicBezTo>
                <a:cubicBezTo>
                  <a:pt x="50" y="0"/>
                  <a:pt x="40" y="2"/>
                  <a:pt x="30" y="3"/>
                </a:cubicBezTo>
                <a:cubicBezTo>
                  <a:pt x="20" y="4"/>
                  <a:pt x="11" y="5"/>
                  <a:pt x="1" y="5"/>
                </a:cubicBezTo>
                <a:cubicBezTo>
                  <a:pt x="0" y="5"/>
                  <a:pt x="0" y="6"/>
                  <a:pt x="1" y="6"/>
                </a:cubicBezTo>
                <a:close/>
              </a:path>
            </a:pathLst>
          </a:custGeom>
          <a:solidFill>
            <a:srgbClr val="FFFFFF">
              <a:alpha val="100000"/>
            </a:srgbClr>
          </a:solidFill>
          <a:ln w="9525">
            <a:noFill/>
          </a:ln>
        </p:spPr>
        <p:txBody>
          <a:bodyPr/>
          <a:p>
            <a:endParaRPr lang="zh-CN" altLang="en-US"/>
          </a:p>
        </p:txBody>
      </p:sp>
      <p:sp>
        <p:nvSpPr>
          <p:cNvPr id="28903" name="Freeform 587"/>
          <p:cNvSpPr/>
          <p:nvPr/>
        </p:nvSpPr>
        <p:spPr>
          <a:xfrm>
            <a:off x="1941513" y="3517900"/>
            <a:ext cx="477837" cy="47625"/>
          </a:xfrm>
          <a:custGeom>
            <a:avLst/>
            <a:gdLst>
              <a:gd name="txL" fmla="*/ 0 w 62"/>
              <a:gd name="txT" fmla="*/ 0 h 6"/>
              <a:gd name="txR" fmla="*/ 62 w 62"/>
              <a:gd name="txB" fmla="*/ 6 h 6"/>
            </a:gdLst>
            <a:ahLst/>
            <a:cxnLst>
              <a:cxn ang="0">
                <a:pos x="2147483647" y="0"/>
              </a:cxn>
              <a:cxn ang="0">
                <a:pos x="2147483647" y="2147483647"/>
              </a:cxn>
              <a:cxn ang="0">
                <a:pos x="2147483647" y="2147483647"/>
              </a:cxn>
              <a:cxn ang="0">
                <a:pos x="2147483647" y="0"/>
              </a:cxn>
              <a:cxn ang="0">
                <a:pos x="2147483647" y="0"/>
              </a:cxn>
            </a:cxnLst>
            <a:rect l="txL" t="txT" r="txR" b="txB"/>
            <a:pathLst>
              <a:path w="62" h="6">
                <a:moveTo>
                  <a:pt x="62" y="0"/>
                </a:moveTo>
                <a:cubicBezTo>
                  <a:pt x="42" y="0"/>
                  <a:pt x="21" y="2"/>
                  <a:pt x="1" y="4"/>
                </a:cubicBezTo>
                <a:cubicBezTo>
                  <a:pt x="0" y="4"/>
                  <a:pt x="0" y="6"/>
                  <a:pt x="1" y="5"/>
                </a:cubicBezTo>
                <a:cubicBezTo>
                  <a:pt x="21" y="4"/>
                  <a:pt x="42" y="3"/>
                  <a:pt x="62" y="0"/>
                </a:cubicBezTo>
                <a:cubicBezTo>
                  <a:pt x="62" y="0"/>
                  <a:pt x="62" y="0"/>
                  <a:pt x="62" y="0"/>
                </a:cubicBezTo>
                <a:close/>
              </a:path>
            </a:pathLst>
          </a:custGeom>
          <a:solidFill>
            <a:srgbClr val="FFFFFF">
              <a:alpha val="100000"/>
            </a:srgbClr>
          </a:solidFill>
          <a:ln w="9525">
            <a:noFill/>
          </a:ln>
        </p:spPr>
        <p:txBody>
          <a:bodyPr/>
          <a:p>
            <a:endParaRPr lang="zh-CN" altLang="en-US"/>
          </a:p>
        </p:txBody>
      </p:sp>
      <p:sp>
        <p:nvSpPr>
          <p:cNvPr id="28904" name="Freeform 588"/>
          <p:cNvSpPr/>
          <p:nvPr/>
        </p:nvSpPr>
        <p:spPr>
          <a:xfrm>
            <a:off x="1947863" y="3549650"/>
            <a:ext cx="463550" cy="61913"/>
          </a:xfrm>
          <a:custGeom>
            <a:avLst/>
            <a:gdLst>
              <a:gd name="txL" fmla="*/ 0 w 60"/>
              <a:gd name="txT" fmla="*/ 0 h 8"/>
              <a:gd name="txR" fmla="*/ 60 w 60"/>
              <a:gd name="txB" fmla="*/ 8 h 8"/>
            </a:gdLst>
            <a:ahLst/>
            <a:cxnLst>
              <a:cxn ang="0">
                <a:pos x="2147483647" y="2147483647"/>
              </a:cxn>
              <a:cxn ang="0">
                <a:pos x="2147483647" y="2147483647"/>
              </a:cxn>
              <a:cxn ang="0">
                <a:pos x="2147483647" y="2147483647"/>
              </a:cxn>
              <a:cxn ang="0">
                <a:pos x="2147483647" y="0"/>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Lst>
            <a:rect l="txL" t="txT" r="txR" b="txB"/>
            <a:pathLst>
              <a:path w="60" h="8">
                <a:moveTo>
                  <a:pt x="20" y="6"/>
                </a:moveTo>
                <a:cubicBezTo>
                  <a:pt x="24" y="6"/>
                  <a:pt x="29" y="5"/>
                  <a:pt x="33" y="5"/>
                </a:cubicBezTo>
                <a:cubicBezTo>
                  <a:pt x="42" y="4"/>
                  <a:pt x="51" y="3"/>
                  <a:pt x="60" y="1"/>
                </a:cubicBezTo>
                <a:cubicBezTo>
                  <a:pt x="60" y="1"/>
                  <a:pt x="60" y="0"/>
                  <a:pt x="60" y="0"/>
                </a:cubicBezTo>
                <a:cubicBezTo>
                  <a:pt x="48" y="1"/>
                  <a:pt x="36" y="3"/>
                  <a:pt x="24" y="4"/>
                </a:cubicBezTo>
                <a:cubicBezTo>
                  <a:pt x="17" y="5"/>
                  <a:pt x="8" y="3"/>
                  <a:pt x="0" y="4"/>
                </a:cubicBezTo>
                <a:cubicBezTo>
                  <a:pt x="0" y="5"/>
                  <a:pt x="0" y="5"/>
                  <a:pt x="0" y="5"/>
                </a:cubicBezTo>
                <a:cubicBezTo>
                  <a:pt x="0" y="6"/>
                  <a:pt x="0" y="6"/>
                  <a:pt x="0" y="6"/>
                </a:cubicBezTo>
                <a:cubicBezTo>
                  <a:pt x="0" y="6"/>
                  <a:pt x="0" y="6"/>
                  <a:pt x="1" y="6"/>
                </a:cubicBezTo>
                <a:cubicBezTo>
                  <a:pt x="1" y="6"/>
                  <a:pt x="1" y="6"/>
                  <a:pt x="1" y="6"/>
                </a:cubicBezTo>
                <a:cubicBezTo>
                  <a:pt x="1" y="6"/>
                  <a:pt x="1" y="6"/>
                  <a:pt x="1" y="6"/>
                </a:cubicBezTo>
                <a:cubicBezTo>
                  <a:pt x="4" y="8"/>
                  <a:pt x="17" y="6"/>
                  <a:pt x="20" y="6"/>
                </a:cubicBezTo>
                <a:close/>
              </a:path>
            </a:pathLst>
          </a:custGeom>
          <a:solidFill>
            <a:srgbClr val="FFFFFF">
              <a:alpha val="100000"/>
            </a:srgbClr>
          </a:solidFill>
          <a:ln w="9525">
            <a:noFill/>
          </a:ln>
        </p:spPr>
        <p:txBody>
          <a:bodyPr/>
          <a:p>
            <a:endParaRPr lang="zh-CN" altLang="en-US"/>
          </a:p>
        </p:txBody>
      </p:sp>
      <p:sp>
        <p:nvSpPr>
          <p:cNvPr id="28905" name="Freeform 589"/>
          <p:cNvSpPr/>
          <p:nvPr/>
        </p:nvSpPr>
        <p:spPr>
          <a:xfrm>
            <a:off x="1933575" y="3595688"/>
            <a:ext cx="493713" cy="53975"/>
          </a:xfrm>
          <a:custGeom>
            <a:avLst/>
            <a:gdLst>
              <a:gd name="txL" fmla="*/ 0 w 64"/>
              <a:gd name="txT" fmla="*/ 0 h 7"/>
              <a:gd name="txR" fmla="*/ 64 w 64"/>
              <a:gd name="txB" fmla="*/ 7 h 7"/>
            </a:gdLst>
            <a:ahLst/>
            <a:cxnLst>
              <a:cxn ang="0">
                <a:pos x="2147483647" y="0"/>
              </a:cxn>
              <a:cxn ang="0">
                <a:pos x="0" y="2147483647"/>
              </a:cxn>
              <a:cxn ang="0">
                <a:pos x="0" y="2147483647"/>
              </a:cxn>
              <a:cxn ang="0">
                <a:pos x="2147483647" y="0"/>
              </a:cxn>
              <a:cxn ang="0">
                <a:pos x="2147483647" y="0"/>
              </a:cxn>
            </a:cxnLst>
            <a:rect l="txL" t="txT" r="txR" b="txB"/>
            <a:pathLst>
              <a:path w="64" h="7">
                <a:moveTo>
                  <a:pt x="64" y="0"/>
                </a:moveTo>
                <a:cubicBezTo>
                  <a:pt x="43" y="2"/>
                  <a:pt x="21" y="1"/>
                  <a:pt x="0" y="6"/>
                </a:cubicBezTo>
                <a:cubicBezTo>
                  <a:pt x="0" y="6"/>
                  <a:pt x="0" y="7"/>
                  <a:pt x="0" y="7"/>
                </a:cubicBezTo>
                <a:cubicBezTo>
                  <a:pt x="21" y="4"/>
                  <a:pt x="43" y="4"/>
                  <a:pt x="64" y="0"/>
                </a:cubicBezTo>
                <a:cubicBezTo>
                  <a:pt x="64" y="0"/>
                  <a:pt x="64" y="0"/>
                  <a:pt x="64" y="0"/>
                </a:cubicBezTo>
                <a:close/>
              </a:path>
            </a:pathLst>
          </a:custGeom>
          <a:solidFill>
            <a:srgbClr val="FFFFFF">
              <a:alpha val="100000"/>
            </a:srgbClr>
          </a:solidFill>
          <a:ln w="9525">
            <a:noFill/>
          </a:ln>
        </p:spPr>
        <p:txBody>
          <a:bodyPr/>
          <a:p>
            <a:endParaRPr lang="zh-CN" altLang="en-US"/>
          </a:p>
        </p:txBody>
      </p:sp>
      <p:sp>
        <p:nvSpPr>
          <p:cNvPr id="28906" name="Freeform 590"/>
          <p:cNvSpPr/>
          <p:nvPr/>
        </p:nvSpPr>
        <p:spPr>
          <a:xfrm>
            <a:off x="1933575" y="3633788"/>
            <a:ext cx="485775" cy="46037"/>
          </a:xfrm>
          <a:custGeom>
            <a:avLst/>
            <a:gdLst>
              <a:gd name="txL" fmla="*/ 0 w 63"/>
              <a:gd name="txT" fmla="*/ 0 h 6"/>
              <a:gd name="txR" fmla="*/ 63 w 63"/>
              <a:gd name="txB" fmla="*/ 6 h 6"/>
            </a:gdLst>
            <a:ahLst/>
            <a:cxnLst>
              <a:cxn ang="0">
                <a:pos x="2147483647" y="0"/>
              </a:cxn>
              <a:cxn ang="0">
                <a:pos x="2147483647" y="2147483647"/>
              </a:cxn>
              <a:cxn ang="0">
                <a:pos x="2147483647" y="2147483647"/>
              </a:cxn>
              <a:cxn ang="0">
                <a:pos x="2147483647" y="2147483647"/>
              </a:cxn>
              <a:cxn ang="0">
                <a:pos x="2147483647" y="2147483647"/>
              </a:cxn>
              <a:cxn ang="0">
                <a:pos x="2147483647" y="0"/>
              </a:cxn>
            </a:cxnLst>
            <a:rect l="txL" t="txT" r="txR" b="txB"/>
            <a:pathLst>
              <a:path w="63" h="6">
                <a:moveTo>
                  <a:pt x="62" y="0"/>
                </a:moveTo>
                <a:cubicBezTo>
                  <a:pt x="51" y="1"/>
                  <a:pt x="40" y="2"/>
                  <a:pt x="28" y="3"/>
                </a:cubicBezTo>
                <a:cubicBezTo>
                  <a:pt x="19" y="3"/>
                  <a:pt x="10" y="2"/>
                  <a:pt x="1" y="5"/>
                </a:cubicBezTo>
                <a:cubicBezTo>
                  <a:pt x="0" y="5"/>
                  <a:pt x="0" y="6"/>
                  <a:pt x="1" y="6"/>
                </a:cubicBezTo>
                <a:cubicBezTo>
                  <a:pt x="21" y="1"/>
                  <a:pt x="42" y="4"/>
                  <a:pt x="62" y="1"/>
                </a:cubicBezTo>
                <a:cubicBezTo>
                  <a:pt x="63" y="1"/>
                  <a:pt x="63" y="0"/>
                  <a:pt x="62" y="0"/>
                </a:cubicBezTo>
                <a:close/>
              </a:path>
            </a:pathLst>
          </a:custGeom>
          <a:solidFill>
            <a:srgbClr val="FFFFFF">
              <a:alpha val="100000"/>
            </a:srgbClr>
          </a:solidFill>
          <a:ln w="9525">
            <a:noFill/>
          </a:ln>
        </p:spPr>
        <p:txBody>
          <a:bodyPr/>
          <a:p>
            <a:endParaRPr lang="zh-CN" altLang="en-US"/>
          </a:p>
        </p:txBody>
      </p:sp>
      <p:sp>
        <p:nvSpPr>
          <p:cNvPr id="28907" name="Freeform 591"/>
          <p:cNvSpPr/>
          <p:nvPr/>
        </p:nvSpPr>
        <p:spPr>
          <a:xfrm>
            <a:off x="1941513" y="3673475"/>
            <a:ext cx="469900" cy="60325"/>
          </a:xfrm>
          <a:custGeom>
            <a:avLst/>
            <a:gdLst>
              <a:gd name="txL" fmla="*/ 0 w 61"/>
              <a:gd name="txT" fmla="*/ 0 h 8"/>
              <a:gd name="txR" fmla="*/ 61 w 61"/>
              <a:gd name="txB" fmla="*/ 8 h 8"/>
            </a:gdLst>
            <a:ahLst/>
            <a:cxnLst>
              <a:cxn ang="0">
                <a:pos x="2147483647" y="2147483647"/>
              </a:cxn>
              <a:cxn ang="0">
                <a:pos x="0" y="2147483647"/>
              </a:cxn>
              <a:cxn ang="0">
                <a:pos x="0" y="2147483647"/>
              </a:cxn>
              <a:cxn ang="0">
                <a:pos x="2147483647" y="2147483647"/>
              </a:cxn>
              <a:cxn ang="0">
                <a:pos x="2147483647" y="2147483647"/>
              </a:cxn>
              <a:cxn ang="0">
                <a:pos x="2147483647" y="0"/>
              </a:cxn>
              <a:cxn ang="0">
                <a:pos x="2147483647" y="2147483647"/>
              </a:cxn>
            </a:cxnLst>
            <a:rect l="txL" t="txT" r="txR" b="txB"/>
            <a:pathLst>
              <a:path w="61" h="8">
                <a:moveTo>
                  <a:pt x="26" y="3"/>
                </a:moveTo>
                <a:cubicBezTo>
                  <a:pt x="19" y="3"/>
                  <a:pt x="6" y="2"/>
                  <a:pt x="0" y="5"/>
                </a:cubicBezTo>
                <a:cubicBezTo>
                  <a:pt x="0" y="5"/>
                  <a:pt x="0" y="6"/>
                  <a:pt x="0" y="6"/>
                </a:cubicBezTo>
                <a:cubicBezTo>
                  <a:pt x="6" y="8"/>
                  <a:pt x="19" y="5"/>
                  <a:pt x="26" y="4"/>
                </a:cubicBezTo>
                <a:cubicBezTo>
                  <a:pt x="38" y="4"/>
                  <a:pt x="49" y="2"/>
                  <a:pt x="60" y="1"/>
                </a:cubicBezTo>
                <a:cubicBezTo>
                  <a:pt x="61" y="1"/>
                  <a:pt x="61" y="0"/>
                  <a:pt x="60" y="0"/>
                </a:cubicBezTo>
                <a:cubicBezTo>
                  <a:pt x="49" y="1"/>
                  <a:pt x="37" y="2"/>
                  <a:pt x="26" y="3"/>
                </a:cubicBezTo>
                <a:close/>
              </a:path>
            </a:pathLst>
          </a:custGeom>
          <a:solidFill>
            <a:srgbClr val="FFFFFF">
              <a:alpha val="100000"/>
            </a:srgbClr>
          </a:solidFill>
          <a:ln w="9525">
            <a:noFill/>
          </a:ln>
        </p:spPr>
        <p:txBody>
          <a:bodyPr/>
          <a:p>
            <a:endParaRPr lang="zh-CN" altLang="en-US"/>
          </a:p>
        </p:txBody>
      </p:sp>
      <p:sp>
        <p:nvSpPr>
          <p:cNvPr id="28908" name="Freeform 592"/>
          <p:cNvSpPr/>
          <p:nvPr/>
        </p:nvSpPr>
        <p:spPr>
          <a:xfrm>
            <a:off x="1933575" y="3719513"/>
            <a:ext cx="493713" cy="53975"/>
          </a:xfrm>
          <a:custGeom>
            <a:avLst/>
            <a:gdLst>
              <a:gd name="txL" fmla="*/ 0 w 64"/>
              <a:gd name="txT" fmla="*/ 0 h 7"/>
              <a:gd name="txR" fmla="*/ 64 w 64"/>
              <a:gd name="txB" fmla="*/ 7 h 7"/>
            </a:gdLst>
            <a:ahLst/>
            <a:cxnLst>
              <a:cxn ang="0">
                <a:pos x="2147483647" y="0"/>
              </a:cxn>
              <a:cxn ang="0">
                <a:pos x="2147483647" y="2147483647"/>
              </a:cxn>
              <a:cxn ang="0">
                <a:pos x="2147483647" y="2147483647"/>
              </a:cxn>
              <a:cxn ang="0">
                <a:pos x="2147483647" y="2147483647"/>
              </a:cxn>
              <a:cxn ang="0">
                <a:pos x="2147483647" y="0"/>
              </a:cxn>
            </a:cxnLst>
            <a:rect l="txL" t="txT" r="txR" b="txB"/>
            <a:pathLst>
              <a:path w="64" h="7">
                <a:moveTo>
                  <a:pt x="63" y="0"/>
                </a:moveTo>
                <a:cubicBezTo>
                  <a:pt x="42" y="1"/>
                  <a:pt x="22" y="4"/>
                  <a:pt x="1" y="5"/>
                </a:cubicBezTo>
                <a:cubicBezTo>
                  <a:pt x="0" y="6"/>
                  <a:pt x="1" y="7"/>
                  <a:pt x="2" y="7"/>
                </a:cubicBezTo>
                <a:cubicBezTo>
                  <a:pt x="22" y="5"/>
                  <a:pt x="43" y="4"/>
                  <a:pt x="63" y="1"/>
                </a:cubicBezTo>
                <a:cubicBezTo>
                  <a:pt x="64" y="1"/>
                  <a:pt x="64" y="0"/>
                  <a:pt x="63" y="0"/>
                </a:cubicBezTo>
                <a:close/>
              </a:path>
            </a:pathLst>
          </a:custGeom>
          <a:solidFill>
            <a:srgbClr val="FFFFFF">
              <a:alpha val="100000"/>
            </a:srgbClr>
          </a:solidFill>
          <a:ln w="9525">
            <a:noFill/>
          </a:ln>
        </p:spPr>
        <p:txBody>
          <a:bodyPr/>
          <a:p>
            <a:endParaRPr lang="zh-CN" altLang="en-US"/>
          </a:p>
        </p:txBody>
      </p:sp>
      <p:sp>
        <p:nvSpPr>
          <p:cNvPr id="28909" name="Freeform 593"/>
          <p:cNvSpPr/>
          <p:nvPr/>
        </p:nvSpPr>
        <p:spPr>
          <a:xfrm>
            <a:off x="2179638" y="3765550"/>
            <a:ext cx="239712" cy="46038"/>
          </a:xfrm>
          <a:custGeom>
            <a:avLst/>
            <a:gdLst>
              <a:gd name="txL" fmla="*/ 0 w 31"/>
              <a:gd name="txT" fmla="*/ 0 h 6"/>
              <a:gd name="txR" fmla="*/ 31 w 31"/>
              <a:gd name="txB" fmla="*/ 6 h 6"/>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31" h="6">
                <a:moveTo>
                  <a:pt x="28" y="1"/>
                </a:moveTo>
                <a:cubicBezTo>
                  <a:pt x="24" y="3"/>
                  <a:pt x="18" y="2"/>
                  <a:pt x="14" y="2"/>
                </a:cubicBezTo>
                <a:cubicBezTo>
                  <a:pt x="9" y="3"/>
                  <a:pt x="5" y="3"/>
                  <a:pt x="0" y="4"/>
                </a:cubicBezTo>
                <a:cubicBezTo>
                  <a:pt x="0" y="4"/>
                  <a:pt x="0" y="6"/>
                  <a:pt x="1" y="5"/>
                </a:cubicBezTo>
                <a:cubicBezTo>
                  <a:pt x="5" y="5"/>
                  <a:pt x="9" y="4"/>
                  <a:pt x="14" y="3"/>
                </a:cubicBezTo>
                <a:cubicBezTo>
                  <a:pt x="18" y="3"/>
                  <a:pt x="24" y="2"/>
                  <a:pt x="28" y="3"/>
                </a:cubicBezTo>
                <a:cubicBezTo>
                  <a:pt x="31" y="4"/>
                  <a:pt x="31" y="0"/>
                  <a:pt x="28" y="1"/>
                </a:cubicBezTo>
                <a:close/>
              </a:path>
            </a:pathLst>
          </a:custGeom>
          <a:solidFill>
            <a:srgbClr val="FFFFFF">
              <a:alpha val="100000"/>
            </a:srgbClr>
          </a:solidFill>
          <a:ln w="9525">
            <a:noFill/>
          </a:ln>
        </p:spPr>
        <p:txBody>
          <a:bodyPr/>
          <a:p>
            <a:endParaRPr lang="zh-CN" altLang="en-US"/>
          </a:p>
        </p:txBody>
      </p:sp>
      <p:sp>
        <p:nvSpPr>
          <p:cNvPr id="28910" name="Freeform 595"/>
          <p:cNvSpPr>
            <a:spLocks noEditPoints="1"/>
          </p:cNvSpPr>
          <p:nvPr/>
        </p:nvSpPr>
        <p:spPr>
          <a:xfrm>
            <a:off x="9821863" y="1266825"/>
            <a:ext cx="1111250" cy="1079500"/>
          </a:xfrm>
          <a:custGeom>
            <a:avLst/>
            <a:gdLst>
              <a:gd name="txL" fmla="*/ 0 w 144"/>
              <a:gd name="txT" fmla="*/ 0 h 140"/>
              <a:gd name="txR" fmla="*/ 144 w 144"/>
              <a:gd name="txB" fmla="*/ 140 h 14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4" h="140">
                <a:moveTo>
                  <a:pt x="119" y="27"/>
                </a:moveTo>
                <a:cubicBezTo>
                  <a:pt x="95" y="2"/>
                  <a:pt x="50" y="0"/>
                  <a:pt x="25" y="25"/>
                </a:cubicBezTo>
                <a:cubicBezTo>
                  <a:pt x="2" y="49"/>
                  <a:pt x="0" y="91"/>
                  <a:pt x="24" y="115"/>
                </a:cubicBezTo>
                <a:cubicBezTo>
                  <a:pt x="50" y="140"/>
                  <a:pt x="88" y="140"/>
                  <a:pt x="115" y="118"/>
                </a:cubicBezTo>
                <a:cubicBezTo>
                  <a:pt x="140" y="93"/>
                  <a:pt x="144" y="54"/>
                  <a:pt x="119" y="27"/>
                </a:cubicBezTo>
                <a:close/>
                <a:moveTo>
                  <a:pt x="132" y="66"/>
                </a:moveTo>
                <a:cubicBezTo>
                  <a:pt x="120" y="66"/>
                  <a:pt x="109" y="60"/>
                  <a:pt x="97" y="63"/>
                </a:cubicBezTo>
                <a:cubicBezTo>
                  <a:pt x="89" y="65"/>
                  <a:pt x="83" y="69"/>
                  <a:pt x="77" y="74"/>
                </a:cubicBezTo>
                <a:cubicBezTo>
                  <a:pt x="77" y="74"/>
                  <a:pt x="77" y="74"/>
                  <a:pt x="77" y="74"/>
                </a:cubicBezTo>
                <a:cubicBezTo>
                  <a:pt x="76" y="73"/>
                  <a:pt x="75" y="72"/>
                  <a:pt x="74" y="71"/>
                </a:cubicBezTo>
                <a:cubicBezTo>
                  <a:pt x="88" y="58"/>
                  <a:pt x="103" y="45"/>
                  <a:pt x="117" y="31"/>
                </a:cubicBezTo>
                <a:cubicBezTo>
                  <a:pt x="126" y="41"/>
                  <a:pt x="131" y="54"/>
                  <a:pt x="132" y="66"/>
                </a:cubicBezTo>
                <a:close/>
                <a:moveTo>
                  <a:pt x="116" y="29"/>
                </a:moveTo>
                <a:cubicBezTo>
                  <a:pt x="100" y="42"/>
                  <a:pt x="85" y="54"/>
                  <a:pt x="71" y="67"/>
                </a:cubicBezTo>
                <a:cubicBezTo>
                  <a:pt x="68" y="65"/>
                  <a:pt x="66" y="63"/>
                  <a:pt x="64" y="61"/>
                </a:cubicBezTo>
                <a:cubicBezTo>
                  <a:pt x="76" y="46"/>
                  <a:pt x="74" y="30"/>
                  <a:pt x="78" y="12"/>
                </a:cubicBezTo>
                <a:cubicBezTo>
                  <a:pt x="92" y="13"/>
                  <a:pt x="105" y="19"/>
                  <a:pt x="115" y="28"/>
                </a:cubicBezTo>
                <a:cubicBezTo>
                  <a:pt x="115" y="29"/>
                  <a:pt x="115" y="29"/>
                  <a:pt x="116" y="29"/>
                </a:cubicBezTo>
                <a:close/>
                <a:moveTo>
                  <a:pt x="25" y="110"/>
                </a:moveTo>
                <a:cubicBezTo>
                  <a:pt x="19" y="104"/>
                  <a:pt x="16" y="97"/>
                  <a:pt x="13" y="89"/>
                </a:cubicBezTo>
                <a:cubicBezTo>
                  <a:pt x="22" y="83"/>
                  <a:pt x="34" y="82"/>
                  <a:pt x="43" y="77"/>
                </a:cubicBezTo>
                <a:cubicBezTo>
                  <a:pt x="50" y="74"/>
                  <a:pt x="56" y="69"/>
                  <a:pt x="61" y="64"/>
                </a:cubicBezTo>
                <a:cubicBezTo>
                  <a:pt x="62" y="63"/>
                  <a:pt x="62" y="62"/>
                  <a:pt x="63" y="62"/>
                </a:cubicBezTo>
                <a:cubicBezTo>
                  <a:pt x="65" y="64"/>
                  <a:pt x="67" y="66"/>
                  <a:pt x="69" y="69"/>
                </a:cubicBezTo>
                <a:cubicBezTo>
                  <a:pt x="54" y="82"/>
                  <a:pt x="39" y="96"/>
                  <a:pt x="25" y="110"/>
                </a:cubicBezTo>
                <a:close/>
                <a:moveTo>
                  <a:pt x="77" y="11"/>
                </a:moveTo>
                <a:cubicBezTo>
                  <a:pt x="71" y="28"/>
                  <a:pt x="72" y="44"/>
                  <a:pt x="61" y="58"/>
                </a:cubicBezTo>
                <a:cubicBezTo>
                  <a:pt x="51" y="47"/>
                  <a:pt x="40" y="36"/>
                  <a:pt x="32" y="24"/>
                </a:cubicBezTo>
                <a:cubicBezTo>
                  <a:pt x="44" y="14"/>
                  <a:pt x="61" y="10"/>
                  <a:pt x="77" y="11"/>
                </a:cubicBezTo>
                <a:close/>
                <a:moveTo>
                  <a:pt x="28" y="28"/>
                </a:moveTo>
                <a:cubicBezTo>
                  <a:pt x="28" y="27"/>
                  <a:pt x="29" y="27"/>
                  <a:pt x="29" y="27"/>
                </a:cubicBezTo>
                <a:cubicBezTo>
                  <a:pt x="41" y="36"/>
                  <a:pt x="51" y="47"/>
                  <a:pt x="61" y="59"/>
                </a:cubicBezTo>
                <a:cubicBezTo>
                  <a:pt x="59" y="61"/>
                  <a:pt x="57" y="63"/>
                  <a:pt x="55" y="65"/>
                </a:cubicBezTo>
                <a:cubicBezTo>
                  <a:pt x="47" y="72"/>
                  <a:pt x="36" y="76"/>
                  <a:pt x="26" y="79"/>
                </a:cubicBezTo>
                <a:cubicBezTo>
                  <a:pt x="20" y="81"/>
                  <a:pt x="16" y="82"/>
                  <a:pt x="12" y="86"/>
                </a:cubicBezTo>
                <a:cubicBezTo>
                  <a:pt x="8" y="65"/>
                  <a:pt x="13" y="43"/>
                  <a:pt x="28" y="28"/>
                </a:cubicBezTo>
                <a:close/>
                <a:moveTo>
                  <a:pt x="27" y="112"/>
                </a:moveTo>
                <a:cubicBezTo>
                  <a:pt x="28" y="111"/>
                  <a:pt x="29" y="109"/>
                  <a:pt x="30" y="108"/>
                </a:cubicBezTo>
                <a:cubicBezTo>
                  <a:pt x="35" y="106"/>
                  <a:pt x="38" y="102"/>
                  <a:pt x="42" y="99"/>
                </a:cubicBezTo>
                <a:cubicBezTo>
                  <a:pt x="51" y="91"/>
                  <a:pt x="59" y="84"/>
                  <a:pt x="68" y="76"/>
                </a:cubicBezTo>
                <a:cubicBezTo>
                  <a:pt x="69" y="75"/>
                  <a:pt x="71" y="73"/>
                  <a:pt x="72" y="72"/>
                </a:cubicBezTo>
                <a:cubicBezTo>
                  <a:pt x="73" y="73"/>
                  <a:pt x="74" y="75"/>
                  <a:pt x="75" y="76"/>
                </a:cubicBezTo>
                <a:cubicBezTo>
                  <a:pt x="59" y="90"/>
                  <a:pt x="58" y="108"/>
                  <a:pt x="49" y="126"/>
                </a:cubicBezTo>
                <a:cubicBezTo>
                  <a:pt x="42" y="123"/>
                  <a:pt x="35" y="119"/>
                  <a:pt x="29" y="114"/>
                </a:cubicBezTo>
                <a:cubicBezTo>
                  <a:pt x="28" y="113"/>
                  <a:pt x="27" y="112"/>
                  <a:pt x="27" y="112"/>
                </a:cubicBezTo>
                <a:close/>
                <a:moveTo>
                  <a:pt x="53" y="127"/>
                </a:moveTo>
                <a:cubicBezTo>
                  <a:pt x="61" y="110"/>
                  <a:pt x="61" y="92"/>
                  <a:pt x="77" y="78"/>
                </a:cubicBezTo>
                <a:cubicBezTo>
                  <a:pt x="89" y="90"/>
                  <a:pt x="100" y="103"/>
                  <a:pt x="112" y="115"/>
                </a:cubicBezTo>
                <a:cubicBezTo>
                  <a:pt x="94" y="129"/>
                  <a:pt x="73" y="134"/>
                  <a:pt x="53" y="127"/>
                </a:cubicBezTo>
                <a:close/>
                <a:moveTo>
                  <a:pt x="114" y="114"/>
                </a:moveTo>
                <a:cubicBezTo>
                  <a:pt x="102" y="101"/>
                  <a:pt x="91" y="88"/>
                  <a:pt x="79" y="76"/>
                </a:cubicBezTo>
                <a:cubicBezTo>
                  <a:pt x="88" y="68"/>
                  <a:pt x="100" y="63"/>
                  <a:pt x="113" y="65"/>
                </a:cubicBezTo>
                <a:cubicBezTo>
                  <a:pt x="120" y="66"/>
                  <a:pt x="125" y="68"/>
                  <a:pt x="132" y="67"/>
                </a:cubicBezTo>
                <a:cubicBezTo>
                  <a:pt x="133" y="83"/>
                  <a:pt x="126" y="100"/>
                  <a:pt x="114" y="114"/>
                </a:cubicBezTo>
                <a:close/>
              </a:path>
            </a:pathLst>
          </a:custGeom>
          <a:solidFill>
            <a:srgbClr val="FFFFFF">
              <a:alpha val="100000"/>
            </a:srgbClr>
          </a:solidFill>
          <a:ln w="9525">
            <a:noFill/>
          </a:ln>
        </p:spPr>
        <p:txBody>
          <a:bodyPr/>
          <a:p>
            <a:endParaRPr lang="zh-CN" altLang="en-US"/>
          </a:p>
        </p:txBody>
      </p:sp>
      <p:sp>
        <p:nvSpPr>
          <p:cNvPr id="28911" name="Freeform 620"/>
          <p:cNvSpPr>
            <a:spLocks noEditPoints="1"/>
          </p:cNvSpPr>
          <p:nvPr/>
        </p:nvSpPr>
        <p:spPr>
          <a:xfrm>
            <a:off x="723900" y="-168275"/>
            <a:ext cx="847725" cy="2082800"/>
          </a:xfrm>
          <a:custGeom>
            <a:avLst/>
            <a:gdLst>
              <a:gd name="txL" fmla="*/ 0 w 110"/>
              <a:gd name="txT" fmla="*/ 0 h 270"/>
              <a:gd name="txR" fmla="*/ 110 w 110"/>
              <a:gd name="txB" fmla="*/ 270 h 27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10" h="270">
                <a:moveTo>
                  <a:pt x="32" y="218"/>
                </a:moveTo>
                <a:cubicBezTo>
                  <a:pt x="35" y="211"/>
                  <a:pt x="41" y="206"/>
                  <a:pt x="48" y="202"/>
                </a:cubicBezTo>
                <a:cubicBezTo>
                  <a:pt x="41" y="194"/>
                  <a:pt x="38" y="184"/>
                  <a:pt x="38" y="174"/>
                </a:cubicBezTo>
                <a:cubicBezTo>
                  <a:pt x="35" y="173"/>
                  <a:pt x="32" y="173"/>
                  <a:pt x="29" y="172"/>
                </a:cubicBezTo>
                <a:cubicBezTo>
                  <a:pt x="16" y="168"/>
                  <a:pt x="5" y="156"/>
                  <a:pt x="3" y="143"/>
                </a:cubicBezTo>
                <a:cubicBezTo>
                  <a:pt x="0" y="131"/>
                  <a:pt x="5" y="119"/>
                  <a:pt x="14" y="111"/>
                </a:cubicBezTo>
                <a:cubicBezTo>
                  <a:pt x="14" y="91"/>
                  <a:pt x="18" y="71"/>
                  <a:pt x="21" y="51"/>
                </a:cubicBezTo>
                <a:cubicBezTo>
                  <a:pt x="26" y="18"/>
                  <a:pt x="26" y="18"/>
                  <a:pt x="26" y="18"/>
                </a:cubicBezTo>
                <a:cubicBezTo>
                  <a:pt x="27" y="16"/>
                  <a:pt x="27" y="14"/>
                  <a:pt x="28" y="12"/>
                </a:cubicBezTo>
                <a:cubicBezTo>
                  <a:pt x="30" y="10"/>
                  <a:pt x="32" y="9"/>
                  <a:pt x="33" y="8"/>
                </a:cubicBezTo>
                <a:cubicBezTo>
                  <a:pt x="38" y="5"/>
                  <a:pt x="49" y="0"/>
                  <a:pt x="55" y="3"/>
                </a:cubicBezTo>
                <a:cubicBezTo>
                  <a:pt x="57" y="4"/>
                  <a:pt x="59" y="6"/>
                  <a:pt x="59" y="8"/>
                </a:cubicBezTo>
                <a:cubicBezTo>
                  <a:pt x="60" y="10"/>
                  <a:pt x="60" y="10"/>
                  <a:pt x="60" y="10"/>
                </a:cubicBezTo>
                <a:cubicBezTo>
                  <a:pt x="58" y="10"/>
                  <a:pt x="58" y="10"/>
                  <a:pt x="58" y="10"/>
                </a:cubicBezTo>
                <a:cubicBezTo>
                  <a:pt x="54" y="11"/>
                  <a:pt x="53" y="11"/>
                  <a:pt x="52" y="12"/>
                </a:cubicBezTo>
                <a:cubicBezTo>
                  <a:pt x="51" y="12"/>
                  <a:pt x="50" y="12"/>
                  <a:pt x="46" y="13"/>
                </a:cubicBezTo>
                <a:cubicBezTo>
                  <a:pt x="43" y="14"/>
                  <a:pt x="41" y="14"/>
                  <a:pt x="39" y="16"/>
                </a:cubicBezTo>
                <a:cubicBezTo>
                  <a:pt x="38" y="18"/>
                  <a:pt x="38" y="20"/>
                  <a:pt x="37" y="22"/>
                </a:cubicBezTo>
                <a:cubicBezTo>
                  <a:pt x="28" y="104"/>
                  <a:pt x="28" y="104"/>
                  <a:pt x="28" y="104"/>
                </a:cubicBezTo>
                <a:cubicBezTo>
                  <a:pt x="36" y="102"/>
                  <a:pt x="44" y="102"/>
                  <a:pt x="51" y="104"/>
                </a:cubicBezTo>
                <a:cubicBezTo>
                  <a:pt x="64" y="109"/>
                  <a:pt x="72" y="122"/>
                  <a:pt x="75" y="129"/>
                </a:cubicBezTo>
                <a:cubicBezTo>
                  <a:pt x="77" y="133"/>
                  <a:pt x="78" y="137"/>
                  <a:pt x="77" y="140"/>
                </a:cubicBezTo>
                <a:cubicBezTo>
                  <a:pt x="77" y="143"/>
                  <a:pt x="76" y="146"/>
                  <a:pt x="75" y="149"/>
                </a:cubicBezTo>
                <a:cubicBezTo>
                  <a:pt x="71" y="158"/>
                  <a:pt x="67" y="164"/>
                  <a:pt x="62" y="168"/>
                </a:cubicBezTo>
                <a:cubicBezTo>
                  <a:pt x="62" y="168"/>
                  <a:pt x="62" y="168"/>
                  <a:pt x="62" y="168"/>
                </a:cubicBezTo>
                <a:cubicBezTo>
                  <a:pt x="60" y="170"/>
                  <a:pt x="57" y="171"/>
                  <a:pt x="55" y="172"/>
                </a:cubicBezTo>
                <a:cubicBezTo>
                  <a:pt x="53" y="173"/>
                  <a:pt x="51" y="173"/>
                  <a:pt x="48" y="173"/>
                </a:cubicBezTo>
                <a:cubicBezTo>
                  <a:pt x="47" y="182"/>
                  <a:pt x="50" y="192"/>
                  <a:pt x="56" y="199"/>
                </a:cubicBezTo>
                <a:cubicBezTo>
                  <a:pt x="59" y="199"/>
                  <a:pt x="61" y="198"/>
                  <a:pt x="63" y="198"/>
                </a:cubicBezTo>
                <a:cubicBezTo>
                  <a:pt x="67" y="198"/>
                  <a:pt x="70" y="199"/>
                  <a:pt x="74" y="200"/>
                </a:cubicBezTo>
                <a:cubicBezTo>
                  <a:pt x="73" y="181"/>
                  <a:pt x="76" y="162"/>
                  <a:pt x="79" y="144"/>
                </a:cubicBezTo>
                <a:cubicBezTo>
                  <a:pt x="80" y="137"/>
                  <a:pt x="81" y="129"/>
                  <a:pt x="86" y="123"/>
                </a:cubicBezTo>
                <a:cubicBezTo>
                  <a:pt x="89" y="119"/>
                  <a:pt x="94" y="117"/>
                  <a:pt x="99" y="117"/>
                </a:cubicBezTo>
                <a:cubicBezTo>
                  <a:pt x="103" y="117"/>
                  <a:pt x="106" y="119"/>
                  <a:pt x="109" y="121"/>
                </a:cubicBezTo>
                <a:cubicBezTo>
                  <a:pt x="110" y="122"/>
                  <a:pt x="110" y="122"/>
                  <a:pt x="110" y="122"/>
                </a:cubicBezTo>
                <a:cubicBezTo>
                  <a:pt x="109" y="123"/>
                  <a:pt x="109" y="123"/>
                  <a:pt x="109" y="123"/>
                </a:cubicBezTo>
                <a:cubicBezTo>
                  <a:pt x="107" y="127"/>
                  <a:pt x="103" y="127"/>
                  <a:pt x="99" y="128"/>
                </a:cubicBezTo>
                <a:cubicBezTo>
                  <a:pt x="97" y="129"/>
                  <a:pt x="95" y="129"/>
                  <a:pt x="94" y="130"/>
                </a:cubicBezTo>
                <a:cubicBezTo>
                  <a:pt x="88" y="133"/>
                  <a:pt x="87" y="140"/>
                  <a:pt x="86" y="148"/>
                </a:cubicBezTo>
                <a:cubicBezTo>
                  <a:pt x="82" y="199"/>
                  <a:pt x="82" y="199"/>
                  <a:pt x="82" y="199"/>
                </a:cubicBezTo>
                <a:cubicBezTo>
                  <a:pt x="82" y="200"/>
                  <a:pt x="83" y="203"/>
                  <a:pt x="83" y="204"/>
                </a:cubicBezTo>
                <a:cubicBezTo>
                  <a:pt x="83" y="204"/>
                  <a:pt x="83" y="204"/>
                  <a:pt x="83" y="204"/>
                </a:cubicBezTo>
                <a:cubicBezTo>
                  <a:pt x="87" y="207"/>
                  <a:pt x="91" y="210"/>
                  <a:pt x="94" y="214"/>
                </a:cubicBezTo>
                <a:cubicBezTo>
                  <a:pt x="101" y="223"/>
                  <a:pt x="104" y="235"/>
                  <a:pt x="103" y="246"/>
                </a:cubicBezTo>
                <a:cubicBezTo>
                  <a:pt x="102" y="250"/>
                  <a:pt x="101" y="254"/>
                  <a:pt x="99" y="256"/>
                </a:cubicBezTo>
                <a:cubicBezTo>
                  <a:pt x="98" y="258"/>
                  <a:pt x="96" y="259"/>
                  <a:pt x="94" y="260"/>
                </a:cubicBezTo>
                <a:cubicBezTo>
                  <a:pt x="94" y="261"/>
                  <a:pt x="93" y="262"/>
                  <a:pt x="92" y="262"/>
                </a:cubicBezTo>
                <a:cubicBezTo>
                  <a:pt x="83" y="268"/>
                  <a:pt x="74" y="270"/>
                  <a:pt x="64" y="270"/>
                </a:cubicBezTo>
                <a:cubicBezTo>
                  <a:pt x="64" y="269"/>
                  <a:pt x="64" y="269"/>
                  <a:pt x="64" y="269"/>
                </a:cubicBezTo>
                <a:cubicBezTo>
                  <a:pt x="64" y="270"/>
                  <a:pt x="64" y="270"/>
                  <a:pt x="64" y="270"/>
                </a:cubicBezTo>
                <a:cubicBezTo>
                  <a:pt x="62" y="269"/>
                  <a:pt x="62" y="269"/>
                  <a:pt x="62" y="269"/>
                </a:cubicBezTo>
                <a:cubicBezTo>
                  <a:pt x="54" y="267"/>
                  <a:pt x="49" y="266"/>
                  <a:pt x="39" y="256"/>
                </a:cubicBezTo>
                <a:cubicBezTo>
                  <a:pt x="29" y="246"/>
                  <a:pt x="27" y="231"/>
                  <a:pt x="32" y="218"/>
                </a:cubicBezTo>
                <a:close/>
                <a:moveTo>
                  <a:pt x="34" y="22"/>
                </a:moveTo>
                <a:cubicBezTo>
                  <a:pt x="34" y="19"/>
                  <a:pt x="35" y="16"/>
                  <a:pt x="37" y="14"/>
                </a:cubicBezTo>
                <a:cubicBezTo>
                  <a:pt x="39" y="11"/>
                  <a:pt x="42" y="10"/>
                  <a:pt x="45" y="10"/>
                </a:cubicBezTo>
                <a:cubicBezTo>
                  <a:pt x="49" y="9"/>
                  <a:pt x="50" y="8"/>
                  <a:pt x="51" y="8"/>
                </a:cubicBezTo>
                <a:cubicBezTo>
                  <a:pt x="52" y="8"/>
                  <a:pt x="53" y="8"/>
                  <a:pt x="55" y="7"/>
                </a:cubicBezTo>
                <a:cubicBezTo>
                  <a:pt x="55" y="7"/>
                  <a:pt x="54" y="6"/>
                  <a:pt x="54" y="6"/>
                </a:cubicBezTo>
                <a:cubicBezTo>
                  <a:pt x="51" y="5"/>
                  <a:pt x="43" y="6"/>
                  <a:pt x="35" y="11"/>
                </a:cubicBezTo>
                <a:cubicBezTo>
                  <a:pt x="34" y="12"/>
                  <a:pt x="32" y="13"/>
                  <a:pt x="31" y="14"/>
                </a:cubicBezTo>
                <a:cubicBezTo>
                  <a:pt x="30" y="15"/>
                  <a:pt x="30" y="17"/>
                  <a:pt x="30" y="19"/>
                </a:cubicBezTo>
                <a:cubicBezTo>
                  <a:pt x="24" y="52"/>
                  <a:pt x="24" y="52"/>
                  <a:pt x="24" y="52"/>
                </a:cubicBezTo>
                <a:cubicBezTo>
                  <a:pt x="22" y="67"/>
                  <a:pt x="19" y="82"/>
                  <a:pt x="18" y="97"/>
                </a:cubicBezTo>
                <a:cubicBezTo>
                  <a:pt x="20" y="96"/>
                  <a:pt x="23" y="96"/>
                  <a:pt x="25" y="97"/>
                </a:cubicBezTo>
                <a:cubicBezTo>
                  <a:pt x="23" y="100"/>
                  <a:pt x="23" y="100"/>
                  <a:pt x="23" y="100"/>
                </a:cubicBezTo>
                <a:cubicBezTo>
                  <a:pt x="22" y="99"/>
                  <a:pt x="19" y="100"/>
                  <a:pt x="18" y="101"/>
                </a:cubicBezTo>
                <a:cubicBezTo>
                  <a:pt x="18" y="100"/>
                  <a:pt x="18" y="100"/>
                  <a:pt x="18" y="100"/>
                </a:cubicBezTo>
                <a:cubicBezTo>
                  <a:pt x="18" y="103"/>
                  <a:pt x="17" y="106"/>
                  <a:pt x="17" y="108"/>
                </a:cubicBezTo>
                <a:cubicBezTo>
                  <a:pt x="20" y="107"/>
                  <a:pt x="23" y="105"/>
                  <a:pt x="26" y="104"/>
                </a:cubicBezTo>
                <a:cubicBezTo>
                  <a:pt x="24" y="104"/>
                  <a:pt x="24" y="104"/>
                  <a:pt x="24" y="104"/>
                </a:cubicBezTo>
                <a:lnTo>
                  <a:pt x="34" y="22"/>
                </a:lnTo>
                <a:close/>
                <a:moveTo>
                  <a:pt x="54" y="168"/>
                </a:moveTo>
                <a:cubicBezTo>
                  <a:pt x="56" y="168"/>
                  <a:pt x="58" y="167"/>
                  <a:pt x="59" y="165"/>
                </a:cubicBezTo>
                <a:cubicBezTo>
                  <a:pt x="59" y="165"/>
                  <a:pt x="59" y="165"/>
                  <a:pt x="59" y="165"/>
                </a:cubicBezTo>
                <a:cubicBezTo>
                  <a:pt x="64" y="162"/>
                  <a:pt x="68" y="156"/>
                  <a:pt x="72" y="148"/>
                </a:cubicBezTo>
                <a:cubicBezTo>
                  <a:pt x="73" y="145"/>
                  <a:pt x="74" y="142"/>
                  <a:pt x="74" y="140"/>
                </a:cubicBezTo>
                <a:cubicBezTo>
                  <a:pt x="74" y="137"/>
                  <a:pt x="73" y="134"/>
                  <a:pt x="72" y="131"/>
                </a:cubicBezTo>
                <a:cubicBezTo>
                  <a:pt x="69" y="124"/>
                  <a:pt x="62" y="112"/>
                  <a:pt x="50" y="108"/>
                </a:cubicBezTo>
                <a:cubicBezTo>
                  <a:pt x="40" y="104"/>
                  <a:pt x="28" y="106"/>
                  <a:pt x="19" y="112"/>
                </a:cubicBezTo>
                <a:cubicBezTo>
                  <a:pt x="18" y="112"/>
                  <a:pt x="18" y="112"/>
                  <a:pt x="17" y="113"/>
                </a:cubicBezTo>
                <a:cubicBezTo>
                  <a:pt x="17" y="113"/>
                  <a:pt x="17" y="113"/>
                  <a:pt x="17" y="113"/>
                </a:cubicBezTo>
                <a:cubicBezTo>
                  <a:pt x="17" y="113"/>
                  <a:pt x="17" y="113"/>
                  <a:pt x="17" y="113"/>
                </a:cubicBezTo>
                <a:cubicBezTo>
                  <a:pt x="17" y="113"/>
                  <a:pt x="17" y="113"/>
                  <a:pt x="17" y="113"/>
                </a:cubicBezTo>
                <a:cubicBezTo>
                  <a:pt x="8" y="119"/>
                  <a:pt x="4" y="131"/>
                  <a:pt x="6" y="142"/>
                </a:cubicBezTo>
                <a:cubicBezTo>
                  <a:pt x="8" y="154"/>
                  <a:pt x="18" y="165"/>
                  <a:pt x="29" y="168"/>
                </a:cubicBezTo>
                <a:cubicBezTo>
                  <a:pt x="39" y="171"/>
                  <a:pt x="46" y="171"/>
                  <a:pt x="54" y="168"/>
                </a:cubicBezTo>
                <a:close/>
                <a:moveTo>
                  <a:pt x="45" y="174"/>
                </a:moveTo>
                <a:cubicBezTo>
                  <a:pt x="44" y="174"/>
                  <a:pt x="42" y="174"/>
                  <a:pt x="41" y="174"/>
                </a:cubicBezTo>
                <a:cubicBezTo>
                  <a:pt x="41" y="183"/>
                  <a:pt x="45" y="193"/>
                  <a:pt x="51" y="201"/>
                </a:cubicBezTo>
                <a:cubicBezTo>
                  <a:pt x="52" y="201"/>
                  <a:pt x="52" y="200"/>
                  <a:pt x="53" y="200"/>
                </a:cubicBezTo>
                <a:cubicBezTo>
                  <a:pt x="47" y="193"/>
                  <a:pt x="44" y="183"/>
                  <a:pt x="45" y="174"/>
                </a:cubicBezTo>
                <a:close/>
                <a:moveTo>
                  <a:pt x="79" y="199"/>
                </a:moveTo>
                <a:cubicBezTo>
                  <a:pt x="83" y="147"/>
                  <a:pt x="83" y="147"/>
                  <a:pt x="83" y="147"/>
                </a:cubicBezTo>
                <a:cubicBezTo>
                  <a:pt x="83" y="139"/>
                  <a:pt x="85" y="130"/>
                  <a:pt x="92" y="127"/>
                </a:cubicBezTo>
                <a:cubicBezTo>
                  <a:pt x="94" y="126"/>
                  <a:pt x="96" y="125"/>
                  <a:pt x="98" y="125"/>
                </a:cubicBezTo>
                <a:cubicBezTo>
                  <a:pt x="101" y="124"/>
                  <a:pt x="104" y="124"/>
                  <a:pt x="105" y="122"/>
                </a:cubicBezTo>
                <a:cubicBezTo>
                  <a:pt x="103" y="121"/>
                  <a:pt x="101" y="121"/>
                  <a:pt x="99" y="121"/>
                </a:cubicBezTo>
                <a:cubicBezTo>
                  <a:pt x="96" y="121"/>
                  <a:pt x="91" y="122"/>
                  <a:pt x="89" y="125"/>
                </a:cubicBezTo>
                <a:cubicBezTo>
                  <a:pt x="84" y="130"/>
                  <a:pt x="83" y="138"/>
                  <a:pt x="82" y="145"/>
                </a:cubicBezTo>
                <a:cubicBezTo>
                  <a:pt x="79" y="163"/>
                  <a:pt x="76" y="182"/>
                  <a:pt x="77" y="202"/>
                </a:cubicBezTo>
                <a:cubicBezTo>
                  <a:pt x="78" y="202"/>
                  <a:pt x="78" y="202"/>
                  <a:pt x="79" y="202"/>
                </a:cubicBezTo>
                <a:cubicBezTo>
                  <a:pt x="79" y="201"/>
                  <a:pt x="79" y="199"/>
                  <a:pt x="79" y="199"/>
                </a:cubicBezTo>
                <a:close/>
                <a:moveTo>
                  <a:pt x="41" y="254"/>
                </a:moveTo>
                <a:cubicBezTo>
                  <a:pt x="50" y="263"/>
                  <a:pt x="55" y="264"/>
                  <a:pt x="62" y="266"/>
                </a:cubicBezTo>
                <a:cubicBezTo>
                  <a:pt x="65" y="266"/>
                  <a:pt x="65" y="266"/>
                  <a:pt x="65" y="266"/>
                </a:cubicBezTo>
                <a:cubicBezTo>
                  <a:pt x="65" y="266"/>
                  <a:pt x="65" y="266"/>
                  <a:pt x="65" y="266"/>
                </a:cubicBezTo>
                <a:cubicBezTo>
                  <a:pt x="73" y="267"/>
                  <a:pt x="82" y="265"/>
                  <a:pt x="90" y="259"/>
                </a:cubicBezTo>
                <a:cubicBezTo>
                  <a:pt x="92" y="258"/>
                  <a:pt x="94" y="256"/>
                  <a:pt x="96" y="254"/>
                </a:cubicBezTo>
                <a:cubicBezTo>
                  <a:pt x="98" y="252"/>
                  <a:pt x="99" y="249"/>
                  <a:pt x="99" y="246"/>
                </a:cubicBezTo>
                <a:cubicBezTo>
                  <a:pt x="101" y="235"/>
                  <a:pt x="98" y="224"/>
                  <a:pt x="91" y="216"/>
                </a:cubicBezTo>
                <a:cubicBezTo>
                  <a:pt x="84" y="207"/>
                  <a:pt x="74" y="202"/>
                  <a:pt x="63" y="202"/>
                </a:cubicBezTo>
                <a:cubicBezTo>
                  <a:pt x="57" y="202"/>
                  <a:pt x="50" y="204"/>
                  <a:pt x="45" y="208"/>
                </a:cubicBezTo>
                <a:cubicBezTo>
                  <a:pt x="41" y="211"/>
                  <a:pt x="37" y="215"/>
                  <a:pt x="35" y="220"/>
                </a:cubicBezTo>
                <a:cubicBezTo>
                  <a:pt x="30" y="231"/>
                  <a:pt x="33" y="245"/>
                  <a:pt x="41" y="254"/>
                </a:cubicBezTo>
                <a:close/>
              </a:path>
            </a:pathLst>
          </a:custGeom>
          <a:solidFill>
            <a:srgbClr val="FFFFFF">
              <a:alpha val="100000"/>
            </a:srgbClr>
          </a:solidFill>
          <a:ln w="9525">
            <a:noFill/>
          </a:ln>
        </p:spPr>
        <p:txBody>
          <a:bodyPr/>
          <a:p>
            <a:endParaRPr lang="zh-CN" altLang="en-US"/>
          </a:p>
        </p:txBody>
      </p:sp>
      <p:sp>
        <p:nvSpPr>
          <p:cNvPr id="28912" name="Freeform 621"/>
          <p:cNvSpPr>
            <a:spLocks noEditPoints="1"/>
          </p:cNvSpPr>
          <p:nvPr/>
        </p:nvSpPr>
        <p:spPr>
          <a:xfrm>
            <a:off x="977900" y="1398588"/>
            <a:ext cx="501650" cy="477837"/>
          </a:xfrm>
          <a:custGeom>
            <a:avLst/>
            <a:gdLst>
              <a:gd name="txL" fmla="*/ 0 w 65"/>
              <a:gd name="txT" fmla="*/ 0 h 62"/>
              <a:gd name="txR" fmla="*/ 65 w 65"/>
              <a:gd name="txB" fmla="*/ 62 h 6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5" h="62">
                <a:moveTo>
                  <a:pt x="10" y="9"/>
                </a:moveTo>
                <a:cubicBezTo>
                  <a:pt x="12" y="7"/>
                  <a:pt x="15" y="5"/>
                  <a:pt x="18" y="3"/>
                </a:cubicBezTo>
                <a:cubicBezTo>
                  <a:pt x="18" y="3"/>
                  <a:pt x="18" y="3"/>
                  <a:pt x="19" y="3"/>
                </a:cubicBezTo>
                <a:cubicBezTo>
                  <a:pt x="19" y="3"/>
                  <a:pt x="19" y="3"/>
                  <a:pt x="19" y="3"/>
                </a:cubicBezTo>
                <a:cubicBezTo>
                  <a:pt x="26" y="0"/>
                  <a:pt x="34" y="0"/>
                  <a:pt x="41" y="2"/>
                </a:cubicBezTo>
                <a:cubicBezTo>
                  <a:pt x="51" y="5"/>
                  <a:pt x="59" y="13"/>
                  <a:pt x="62" y="23"/>
                </a:cubicBezTo>
                <a:cubicBezTo>
                  <a:pt x="65" y="32"/>
                  <a:pt x="65" y="42"/>
                  <a:pt x="60" y="51"/>
                </a:cubicBezTo>
                <a:cubicBezTo>
                  <a:pt x="58" y="54"/>
                  <a:pt x="57" y="56"/>
                  <a:pt x="55" y="57"/>
                </a:cubicBezTo>
                <a:cubicBezTo>
                  <a:pt x="54" y="57"/>
                  <a:pt x="54" y="57"/>
                  <a:pt x="54" y="58"/>
                </a:cubicBezTo>
                <a:cubicBezTo>
                  <a:pt x="52" y="59"/>
                  <a:pt x="49" y="60"/>
                  <a:pt x="46" y="60"/>
                </a:cubicBezTo>
                <a:cubicBezTo>
                  <a:pt x="39" y="62"/>
                  <a:pt x="27" y="62"/>
                  <a:pt x="19" y="57"/>
                </a:cubicBezTo>
                <a:cubicBezTo>
                  <a:pt x="18" y="58"/>
                  <a:pt x="18" y="58"/>
                  <a:pt x="18" y="58"/>
                </a:cubicBezTo>
                <a:cubicBezTo>
                  <a:pt x="16" y="56"/>
                  <a:pt x="15" y="55"/>
                  <a:pt x="13" y="54"/>
                </a:cubicBezTo>
                <a:cubicBezTo>
                  <a:pt x="9" y="49"/>
                  <a:pt x="8" y="49"/>
                  <a:pt x="4" y="41"/>
                </a:cubicBezTo>
                <a:cubicBezTo>
                  <a:pt x="0" y="30"/>
                  <a:pt x="2" y="17"/>
                  <a:pt x="10" y="9"/>
                </a:cubicBezTo>
                <a:close/>
                <a:moveTo>
                  <a:pt x="16" y="51"/>
                </a:moveTo>
                <a:cubicBezTo>
                  <a:pt x="17" y="52"/>
                  <a:pt x="18" y="53"/>
                  <a:pt x="19" y="54"/>
                </a:cubicBezTo>
                <a:cubicBezTo>
                  <a:pt x="19" y="54"/>
                  <a:pt x="19" y="54"/>
                  <a:pt x="19" y="54"/>
                </a:cubicBezTo>
                <a:cubicBezTo>
                  <a:pt x="26" y="59"/>
                  <a:pt x="38" y="59"/>
                  <a:pt x="45" y="57"/>
                </a:cubicBezTo>
                <a:cubicBezTo>
                  <a:pt x="48" y="57"/>
                  <a:pt x="50" y="56"/>
                  <a:pt x="52" y="55"/>
                </a:cubicBezTo>
                <a:cubicBezTo>
                  <a:pt x="52" y="54"/>
                  <a:pt x="53" y="54"/>
                  <a:pt x="53" y="54"/>
                </a:cubicBezTo>
                <a:cubicBezTo>
                  <a:pt x="50" y="55"/>
                  <a:pt x="45" y="53"/>
                  <a:pt x="41" y="52"/>
                </a:cubicBezTo>
                <a:cubicBezTo>
                  <a:pt x="30" y="46"/>
                  <a:pt x="18" y="40"/>
                  <a:pt x="8" y="33"/>
                </a:cubicBezTo>
                <a:cubicBezTo>
                  <a:pt x="7" y="33"/>
                  <a:pt x="8" y="31"/>
                  <a:pt x="9" y="32"/>
                </a:cubicBezTo>
                <a:cubicBezTo>
                  <a:pt x="16" y="35"/>
                  <a:pt x="22" y="39"/>
                  <a:pt x="29" y="42"/>
                </a:cubicBezTo>
                <a:cubicBezTo>
                  <a:pt x="35" y="45"/>
                  <a:pt x="49" y="55"/>
                  <a:pt x="55" y="48"/>
                </a:cubicBezTo>
                <a:cubicBezTo>
                  <a:pt x="56" y="47"/>
                  <a:pt x="57" y="48"/>
                  <a:pt x="57" y="48"/>
                </a:cubicBezTo>
                <a:cubicBezTo>
                  <a:pt x="58" y="47"/>
                  <a:pt x="58" y="46"/>
                  <a:pt x="59" y="45"/>
                </a:cubicBezTo>
                <a:cubicBezTo>
                  <a:pt x="50" y="44"/>
                  <a:pt x="42" y="42"/>
                  <a:pt x="35" y="38"/>
                </a:cubicBezTo>
                <a:cubicBezTo>
                  <a:pt x="31" y="37"/>
                  <a:pt x="27" y="35"/>
                  <a:pt x="24" y="32"/>
                </a:cubicBezTo>
                <a:cubicBezTo>
                  <a:pt x="21" y="31"/>
                  <a:pt x="14" y="24"/>
                  <a:pt x="11" y="24"/>
                </a:cubicBezTo>
                <a:cubicBezTo>
                  <a:pt x="0" y="26"/>
                  <a:pt x="14" y="10"/>
                  <a:pt x="14" y="20"/>
                </a:cubicBezTo>
                <a:cubicBezTo>
                  <a:pt x="14" y="26"/>
                  <a:pt x="31" y="33"/>
                  <a:pt x="36" y="35"/>
                </a:cubicBezTo>
                <a:cubicBezTo>
                  <a:pt x="44" y="39"/>
                  <a:pt x="52" y="40"/>
                  <a:pt x="60" y="42"/>
                </a:cubicBezTo>
                <a:cubicBezTo>
                  <a:pt x="61" y="36"/>
                  <a:pt x="61" y="30"/>
                  <a:pt x="59" y="24"/>
                </a:cubicBezTo>
                <a:cubicBezTo>
                  <a:pt x="56" y="15"/>
                  <a:pt x="48" y="8"/>
                  <a:pt x="40" y="5"/>
                </a:cubicBezTo>
                <a:cubicBezTo>
                  <a:pt x="34" y="4"/>
                  <a:pt x="28" y="4"/>
                  <a:pt x="23" y="5"/>
                </a:cubicBezTo>
                <a:cubicBezTo>
                  <a:pt x="26" y="8"/>
                  <a:pt x="30" y="11"/>
                  <a:pt x="34" y="13"/>
                </a:cubicBezTo>
                <a:cubicBezTo>
                  <a:pt x="40" y="16"/>
                  <a:pt x="47" y="19"/>
                  <a:pt x="54" y="20"/>
                </a:cubicBezTo>
                <a:cubicBezTo>
                  <a:pt x="55" y="21"/>
                  <a:pt x="55" y="22"/>
                  <a:pt x="54" y="22"/>
                </a:cubicBezTo>
                <a:cubicBezTo>
                  <a:pt x="43" y="20"/>
                  <a:pt x="29" y="15"/>
                  <a:pt x="20" y="6"/>
                </a:cubicBezTo>
                <a:cubicBezTo>
                  <a:pt x="19" y="7"/>
                  <a:pt x="17" y="8"/>
                  <a:pt x="15" y="9"/>
                </a:cubicBezTo>
                <a:cubicBezTo>
                  <a:pt x="14" y="10"/>
                  <a:pt x="13" y="11"/>
                  <a:pt x="12" y="12"/>
                </a:cubicBezTo>
                <a:cubicBezTo>
                  <a:pt x="6" y="19"/>
                  <a:pt x="4" y="30"/>
                  <a:pt x="8" y="39"/>
                </a:cubicBezTo>
                <a:cubicBezTo>
                  <a:pt x="11" y="47"/>
                  <a:pt x="11" y="47"/>
                  <a:pt x="16" y="51"/>
                </a:cubicBezTo>
                <a:close/>
              </a:path>
            </a:pathLst>
          </a:custGeom>
          <a:solidFill>
            <a:srgbClr val="FFFFFF">
              <a:alpha val="100000"/>
            </a:srgbClr>
          </a:solidFill>
          <a:ln w="9525">
            <a:noFill/>
          </a:ln>
        </p:spPr>
        <p:txBody>
          <a:bodyPr/>
          <a:p>
            <a:endParaRPr lang="zh-CN" altLang="en-US"/>
          </a:p>
        </p:txBody>
      </p:sp>
      <p:sp>
        <p:nvSpPr>
          <p:cNvPr id="28913" name="Freeform 622"/>
          <p:cNvSpPr>
            <a:spLocks noEditPoints="1"/>
          </p:cNvSpPr>
          <p:nvPr/>
        </p:nvSpPr>
        <p:spPr>
          <a:xfrm>
            <a:off x="784225" y="635000"/>
            <a:ext cx="487363" cy="515938"/>
          </a:xfrm>
          <a:custGeom>
            <a:avLst/>
            <a:gdLst>
              <a:gd name="txL" fmla="*/ 0 w 63"/>
              <a:gd name="txT" fmla="*/ 0 h 67"/>
              <a:gd name="txR" fmla="*/ 63 w 63"/>
              <a:gd name="txB" fmla="*/ 67 h 67"/>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3" h="67">
                <a:moveTo>
                  <a:pt x="18" y="62"/>
                </a:moveTo>
                <a:cubicBezTo>
                  <a:pt x="8" y="57"/>
                  <a:pt x="1" y="46"/>
                  <a:pt x="0" y="34"/>
                </a:cubicBezTo>
                <a:cubicBezTo>
                  <a:pt x="0" y="25"/>
                  <a:pt x="5" y="16"/>
                  <a:pt x="12" y="10"/>
                </a:cubicBezTo>
                <a:cubicBezTo>
                  <a:pt x="13" y="10"/>
                  <a:pt x="13" y="10"/>
                  <a:pt x="13" y="10"/>
                </a:cubicBezTo>
                <a:cubicBezTo>
                  <a:pt x="23" y="3"/>
                  <a:pt x="43" y="0"/>
                  <a:pt x="55" y="16"/>
                </a:cubicBezTo>
                <a:cubicBezTo>
                  <a:pt x="57" y="19"/>
                  <a:pt x="61" y="25"/>
                  <a:pt x="62" y="31"/>
                </a:cubicBezTo>
                <a:cubicBezTo>
                  <a:pt x="63" y="39"/>
                  <a:pt x="61" y="47"/>
                  <a:pt x="56" y="54"/>
                </a:cubicBezTo>
                <a:cubicBezTo>
                  <a:pt x="56" y="54"/>
                  <a:pt x="56" y="54"/>
                  <a:pt x="56" y="54"/>
                </a:cubicBezTo>
                <a:cubicBezTo>
                  <a:pt x="56" y="54"/>
                  <a:pt x="56" y="54"/>
                  <a:pt x="56" y="54"/>
                </a:cubicBezTo>
                <a:cubicBezTo>
                  <a:pt x="54" y="56"/>
                  <a:pt x="52" y="58"/>
                  <a:pt x="50" y="59"/>
                </a:cubicBezTo>
                <a:cubicBezTo>
                  <a:pt x="50" y="60"/>
                  <a:pt x="50" y="60"/>
                  <a:pt x="50" y="60"/>
                </a:cubicBezTo>
                <a:cubicBezTo>
                  <a:pt x="50" y="60"/>
                  <a:pt x="50" y="60"/>
                  <a:pt x="50" y="60"/>
                </a:cubicBezTo>
                <a:cubicBezTo>
                  <a:pt x="41" y="66"/>
                  <a:pt x="28" y="67"/>
                  <a:pt x="18" y="62"/>
                </a:cubicBezTo>
                <a:close/>
                <a:moveTo>
                  <a:pt x="58" y="31"/>
                </a:moveTo>
                <a:cubicBezTo>
                  <a:pt x="57" y="26"/>
                  <a:pt x="54" y="21"/>
                  <a:pt x="52" y="18"/>
                </a:cubicBezTo>
                <a:cubicBezTo>
                  <a:pt x="40" y="3"/>
                  <a:pt x="22" y="8"/>
                  <a:pt x="15" y="13"/>
                </a:cubicBezTo>
                <a:cubicBezTo>
                  <a:pt x="15" y="13"/>
                  <a:pt x="15" y="13"/>
                  <a:pt x="15" y="13"/>
                </a:cubicBezTo>
                <a:cubicBezTo>
                  <a:pt x="11" y="16"/>
                  <a:pt x="8" y="20"/>
                  <a:pt x="6" y="24"/>
                </a:cubicBezTo>
                <a:cubicBezTo>
                  <a:pt x="6" y="24"/>
                  <a:pt x="6" y="24"/>
                  <a:pt x="6" y="24"/>
                </a:cubicBezTo>
                <a:cubicBezTo>
                  <a:pt x="15" y="36"/>
                  <a:pt x="31" y="44"/>
                  <a:pt x="55" y="47"/>
                </a:cubicBezTo>
                <a:cubicBezTo>
                  <a:pt x="55" y="47"/>
                  <a:pt x="55" y="47"/>
                  <a:pt x="55" y="47"/>
                </a:cubicBezTo>
                <a:cubicBezTo>
                  <a:pt x="58" y="42"/>
                  <a:pt x="59" y="37"/>
                  <a:pt x="58" y="31"/>
                </a:cubicBezTo>
                <a:close/>
                <a:moveTo>
                  <a:pt x="48" y="58"/>
                </a:moveTo>
                <a:cubicBezTo>
                  <a:pt x="48" y="58"/>
                  <a:pt x="48" y="58"/>
                  <a:pt x="48" y="58"/>
                </a:cubicBezTo>
                <a:cubicBezTo>
                  <a:pt x="49" y="58"/>
                  <a:pt x="49" y="58"/>
                  <a:pt x="49" y="58"/>
                </a:cubicBezTo>
                <a:lnTo>
                  <a:pt x="48" y="58"/>
                </a:lnTo>
                <a:close/>
                <a:moveTo>
                  <a:pt x="46" y="58"/>
                </a:moveTo>
                <a:cubicBezTo>
                  <a:pt x="43" y="58"/>
                  <a:pt x="40" y="58"/>
                  <a:pt x="37" y="57"/>
                </a:cubicBezTo>
                <a:cubicBezTo>
                  <a:pt x="26" y="54"/>
                  <a:pt x="16" y="50"/>
                  <a:pt x="6" y="44"/>
                </a:cubicBezTo>
                <a:cubicBezTo>
                  <a:pt x="8" y="41"/>
                  <a:pt x="8" y="41"/>
                  <a:pt x="8" y="41"/>
                </a:cubicBezTo>
                <a:cubicBezTo>
                  <a:pt x="17" y="47"/>
                  <a:pt x="27" y="51"/>
                  <a:pt x="38" y="53"/>
                </a:cubicBezTo>
                <a:cubicBezTo>
                  <a:pt x="45" y="55"/>
                  <a:pt x="50" y="55"/>
                  <a:pt x="53" y="51"/>
                </a:cubicBezTo>
                <a:cubicBezTo>
                  <a:pt x="53" y="51"/>
                  <a:pt x="54" y="50"/>
                  <a:pt x="54" y="50"/>
                </a:cubicBezTo>
                <a:cubicBezTo>
                  <a:pt x="30" y="47"/>
                  <a:pt x="14" y="40"/>
                  <a:pt x="5" y="28"/>
                </a:cubicBezTo>
                <a:cubicBezTo>
                  <a:pt x="4" y="30"/>
                  <a:pt x="4" y="32"/>
                  <a:pt x="4" y="34"/>
                </a:cubicBezTo>
                <a:cubicBezTo>
                  <a:pt x="4" y="44"/>
                  <a:pt x="10" y="54"/>
                  <a:pt x="20" y="59"/>
                </a:cubicBezTo>
                <a:cubicBezTo>
                  <a:pt x="28" y="63"/>
                  <a:pt x="38" y="62"/>
                  <a:pt x="46" y="58"/>
                </a:cubicBezTo>
                <a:close/>
              </a:path>
            </a:pathLst>
          </a:custGeom>
          <a:solidFill>
            <a:srgbClr val="FFFFFF">
              <a:alpha val="100000"/>
            </a:srgbClr>
          </a:solidFill>
          <a:ln w="9525">
            <a:noFill/>
          </a:ln>
        </p:spPr>
        <p:txBody>
          <a:bodyPr/>
          <a:p>
            <a:endParaRPr lang="zh-CN" altLang="en-US"/>
          </a:p>
        </p:txBody>
      </p:sp>
      <p:sp>
        <p:nvSpPr>
          <p:cNvPr id="28914" name="Freeform 623"/>
          <p:cNvSpPr/>
          <p:nvPr/>
        </p:nvSpPr>
        <p:spPr>
          <a:xfrm>
            <a:off x="862013" y="619125"/>
            <a:ext cx="30162" cy="23813"/>
          </a:xfrm>
          <a:custGeom>
            <a:avLst/>
            <a:gdLst>
              <a:gd name="txL" fmla="*/ 0 w 19"/>
              <a:gd name="txT" fmla="*/ 0 h 15"/>
              <a:gd name="txR" fmla="*/ 19 w 19"/>
              <a:gd name="txB" fmla="*/ 15 h 15"/>
            </a:gdLst>
            <a:ahLst/>
            <a:cxnLst>
              <a:cxn ang="0">
                <a:pos x="2147483647" y="2147483647"/>
              </a:cxn>
              <a:cxn ang="0">
                <a:pos x="0" y="2147483647"/>
              </a:cxn>
              <a:cxn ang="0">
                <a:pos x="2147483647" y="0"/>
              </a:cxn>
              <a:cxn ang="0">
                <a:pos x="2147483647" y="2147483647"/>
              </a:cxn>
              <a:cxn ang="0">
                <a:pos x="2147483647" y="2147483647"/>
              </a:cxn>
            </a:cxnLst>
            <a:rect l="txL" t="txT" r="txR" b="txB"/>
            <a:pathLst>
              <a:path w="19" h="15">
                <a:moveTo>
                  <a:pt x="5" y="15"/>
                </a:moveTo>
                <a:lnTo>
                  <a:pt x="0" y="10"/>
                </a:lnTo>
                <a:lnTo>
                  <a:pt x="15" y="0"/>
                </a:lnTo>
                <a:lnTo>
                  <a:pt x="19" y="10"/>
                </a:lnTo>
                <a:lnTo>
                  <a:pt x="5" y="15"/>
                </a:lnTo>
                <a:close/>
              </a:path>
            </a:pathLst>
          </a:custGeom>
          <a:solidFill>
            <a:srgbClr val="FFFFFF">
              <a:alpha val="100000"/>
            </a:srgbClr>
          </a:solidFill>
          <a:ln w="9525">
            <a:noFill/>
          </a:ln>
        </p:spPr>
        <p:txBody>
          <a:bodyPr/>
          <a:p>
            <a:endParaRPr lang="zh-CN" altLang="en-US"/>
          </a:p>
        </p:txBody>
      </p:sp>
      <p:sp>
        <p:nvSpPr>
          <p:cNvPr id="28915" name="Freeform 624"/>
          <p:cNvSpPr>
            <a:spLocks noEditPoints="1"/>
          </p:cNvSpPr>
          <p:nvPr/>
        </p:nvSpPr>
        <p:spPr>
          <a:xfrm>
            <a:off x="908050" y="750888"/>
            <a:ext cx="247650" cy="122237"/>
          </a:xfrm>
          <a:custGeom>
            <a:avLst/>
            <a:gdLst>
              <a:gd name="txL" fmla="*/ 0 w 32"/>
              <a:gd name="txT" fmla="*/ 0 h 16"/>
              <a:gd name="txR" fmla="*/ 32 w 32"/>
              <a:gd name="txB" fmla="*/ 16 h 16"/>
            </a:gdLst>
            <a:ahLst/>
            <a:cxnLst>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0"/>
              </a:cxn>
              <a:cxn ang="0">
                <a:pos x="2147483647" y="2147483647"/>
              </a:cxn>
              <a:cxn ang="0">
                <a:pos x="2147483647" y="2147483647"/>
              </a:cxn>
              <a:cxn ang="0">
                <a:pos x="2147483647" y="2147483647"/>
              </a:cxn>
              <a:cxn ang="0">
                <a:pos x="2147483647" y="2147483647"/>
              </a:cxn>
            </a:cxnLst>
            <a:rect l="txL" t="txT" r="txR" b="txB"/>
            <a:pathLst>
              <a:path w="32" h="16">
                <a:moveTo>
                  <a:pt x="2" y="0"/>
                </a:moveTo>
                <a:cubicBezTo>
                  <a:pt x="2" y="0"/>
                  <a:pt x="2" y="0"/>
                  <a:pt x="2" y="0"/>
                </a:cubicBezTo>
                <a:cubicBezTo>
                  <a:pt x="2" y="0"/>
                  <a:pt x="2" y="0"/>
                  <a:pt x="2" y="0"/>
                </a:cubicBezTo>
                <a:cubicBezTo>
                  <a:pt x="6" y="2"/>
                  <a:pt x="9" y="2"/>
                  <a:pt x="11" y="2"/>
                </a:cubicBezTo>
                <a:cubicBezTo>
                  <a:pt x="13" y="2"/>
                  <a:pt x="15" y="2"/>
                  <a:pt x="17" y="3"/>
                </a:cubicBezTo>
                <a:cubicBezTo>
                  <a:pt x="25" y="4"/>
                  <a:pt x="30" y="8"/>
                  <a:pt x="32" y="13"/>
                </a:cubicBezTo>
                <a:cubicBezTo>
                  <a:pt x="32" y="16"/>
                  <a:pt x="32" y="16"/>
                  <a:pt x="32" y="16"/>
                </a:cubicBezTo>
                <a:cubicBezTo>
                  <a:pt x="29" y="15"/>
                  <a:pt x="29" y="15"/>
                  <a:pt x="29" y="15"/>
                </a:cubicBezTo>
                <a:cubicBezTo>
                  <a:pt x="19" y="12"/>
                  <a:pt x="10" y="8"/>
                  <a:pt x="0" y="3"/>
                </a:cubicBezTo>
                <a:lnTo>
                  <a:pt x="2" y="0"/>
                </a:lnTo>
                <a:close/>
                <a:moveTo>
                  <a:pt x="26" y="10"/>
                </a:moveTo>
                <a:cubicBezTo>
                  <a:pt x="23" y="8"/>
                  <a:pt x="19" y="7"/>
                  <a:pt x="17" y="6"/>
                </a:cubicBezTo>
                <a:cubicBezTo>
                  <a:pt x="15" y="6"/>
                  <a:pt x="14" y="6"/>
                  <a:pt x="13" y="5"/>
                </a:cubicBezTo>
                <a:cubicBezTo>
                  <a:pt x="17" y="7"/>
                  <a:pt x="22" y="9"/>
                  <a:pt x="26" y="10"/>
                </a:cubicBezTo>
                <a:close/>
              </a:path>
            </a:pathLst>
          </a:custGeom>
          <a:solidFill>
            <a:srgbClr val="FFFFFF">
              <a:alpha val="100000"/>
            </a:srgbClr>
          </a:solidFill>
          <a:ln w="9525">
            <a:noFill/>
          </a:ln>
        </p:spPr>
        <p:txBody>
          <a:bodyPr/>
          <a:p>
            <a:endParaRPr lang="zh-CN" altLang="en-US"/>
          </a:p>
        </p:txBody>
      </p:sp>
      <p:sp>
        <p:nvSpPr>
          <p:cNvPr id="28916" name="Freeform 651"/>
          <p:cNvSpPr>
            <a:spLocks noEditPoints="1"/>
          </p:cNvSpPr>
          <p:nvPr/>
        </p:nvSpPr>
        <p:spPr>
          <a:xfrm>
            <a:off x="2341563" y="2284413"/>
            <a:ext cx="385762" cy="361950"/>
          </a:xfrm>
          <a:custGeom>
            <a:avLst/>
            <a:gdLst>
              <a:gd name="txL" fmla="*/ 0 w 50"/>
              <a:gd name="txT" fmla="*/ 0 h 47"/>
              <a:gd name="txR" fmla="*/ 50 w 50"/>
              <a:gd name="txB" fmla="*/ 47 h 4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0" h="47">
                <a:moveTo>
                  <a:pt x="36" y="2"/>
                </a:moveTo>
                <a:cubicBezTo>
                  <a:pt x="18" y="8"/>
                  <a:pt x="9" y="31"/>
                  <a:pt x="1" y="46"/>
                </a:cubicBezTo>
                <a:cubicBezTo>
                  <a:pt x="0" y="47"/>
                  <a:pt x="1" y="47"/>
                  <a:pt x="2" y="47"/>
                </a:cubicBezTo>
                <a:cubicBezTo>
                  <a:pt x="11" y="33"/>
                  <a:pt x="19" y="12"/>
                  <a:pt x="35" y="5"/>
                </a:cubicBezTo>
                <a:cubicBezTo>
                  <a:pt x="35" y="5"/>
                  <a:pt x="35" y="5"/>
                  <a:pt x="36" y="6"/>
                </a:cubicBezTo>
                <a:cubicBezTo>
                  <a:pt x="39" y="10"/>
                  <a:pt x="44" y="13"/>
                  <a:pt x="48" y="15"/>
                </a:cubicBezTo>
                <a:cubicBezTo>
                  <a:pt x="49" y="16"/>
                  <a:pt x="50" y="15"/>
                  <a:pt x="50" y="14"/>
                </a:cubicBezTo>
                <a:cubicBezTo>
                  <a:pt x="48" y="9"/>
                  <a:pt x="45" y="5"/>
                  <a:pt x="40" y="3"/>
                </a:cubicBezTo>
                <a:cubicBezTo>
                  <a:pt x="41" y="2"/>
                  <a:pt x="40" y="0"/>
                  <a:pt x="38" y="1"/>
                </a:cubicBezTo>
                <a:cubicBezTo>
                  <a:pt x="38" y="1"/>
                  <a:pt x="37" y="1"/>
                  <a:pt x="36" y="2"/>
                </a:cubicBezTo>
                <a:cubicBezTo>
                  <a:pt x="36" y="2"/>
                  <a:pt x="36" y="2"/>
                  <a:pt x="36" y="2"/>
                </a:cubicBezTo>
                <a:close/>
                <a:moveTo>
                  <a:pt x="36" y="5"/>
                </a:moveTo>
                <a:cubicBezTo>
                  <a:pt x="37" y="5"/>
                  <a:pt x="37" y="4"/>
                  <a:pt x="38" y="4"/>
                </a:cubicBezTo>
                <a:cubicBezTo>
                  <a:pt x="41" y="6"/>
                  <a:pt x="45" y="8"/>
                  <a:pt x="47" y="12"/>
                </a:cubicBezTo>
                <a:cubicBezTo>
                  <a:pt x="43" y="10"/>
                  <a:pt x="40" y="7"/>
                  <a:pt x="36" y="5"/>
                </a:cubicBezTo>
                <a:cubicBezTo>
                  <a:pt x="36" y="5"/>
                  <a:pt x="36" y="5"/>
                  <a:pt x="36" y="5"/>
                </a:cubicBezTo>
                <a:close/>
              </a:path>
            </a:pathLst>
          </a:custGeom>
          <a:solidFill>
            <a:srgbClr val="FFFFFF">
              <a:alpha val="100000"/>
            </a:srgbClr>
          </a:solidFill>
          <a:ln w="9525">
            <a:noFill/>
          </a:ln>
        </p:spPr>
        <p:txBody>
          <a:bodyPr/>
          <a:p>
            <a:endParaRPr lang="zh-CN" altLang="en-US"/>
          </a:p>
        </p:txBody>
      </p:sp>
      <p:sp>
        <p:nvSpPr>
          <p:cNvPr id="28917" name="Freeform 652"/>
          <p:cNvSpPr>
            <a:spLocks noEditPoints="1"/>
          </p:cNvSpPr>
          <p:nvPr/>
        </p:nvSpPr>
        <p:spPr>
          <a:xfrm>
            <a:off x="1631950" y="1196975"/>
            <a:ext cx="1766888" cy="1604963"/>
          </a:xfrm>
          <a:custGeom>
            <a:avLst/>
            <a:gdLst>
              <a:gd name="txL" fmla="*/ 0 w 229"/>
              <a:gd name="txT" fmla="*/ 0 h 208"/>
              <a:gd name="txR" fmla="*/ 229 w 229"/>
              <a:gd name="txB" fmla="*/ 208 h 20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29" h="208">
                <a:moveTo>
                  <a:pt x="228" y="101"/>
                </a:moveTo>
                <a:cubicBezTo>
                  <a:pt x="225" y="91"/>
                  <a:pt x="207" y="91"/>
                  <a:pt x="198" y="88"/>
                </a:cubicBezTo>
                <a:cubicBezTo>
                  <a:pt x="178" y="81"/>
                  <a:pt x="163" y="66"/>
                  <a:pt x="147" y="53"/>
                </a:cubicBezTo>
                <a:cubicBezTo>
                  <a:pt x="136" y="45"/>
                  <a:pt x="99" y="16"/>
                  <a:pt x="88" y="36"/>
                </a:cubicBezTo>
                <a:cubicBezTo>
                  <a:pt x="88" y="36"/>
                  <a:pt x="87" y="36"/>
                  <a:pt x="86" y="35"/>
                </a:cubicBezTo>
                <a:cubicBezTo>
                  <a:pt x="82" y="33"/>
                  <a:pt x="77" y="31"/>
                  <a:pt x="72" y="30"/>
                </a:cubicBezTo>
                <a:cubicBezTo>
                  <a:pt x="71" y="18"/>
                  <a:pt x="59" y="2"/>
                  <a:pt x="45" y="5"/>
                </a:cubicBezTo>
                <a:cubicBezTo>
                  <a:pt x="42" y="5"/>
                  <a:pt x="41" y="6"/>
                  <a:pt x="39" y="9"/>
                </a:cubicBezTo>
                <a:cubicBezTo>
                  <a:pt x="35" y="13"/>
                  <a:pt x="30" y="18"/>
                  <a:pt x="28" y="23"/>
                </a:cubicBezTo>
                <a:cubicBezTo>
                  <a:pt x="26" y="30"/>
                  <a:pt x="30" y="35"/>
                  <a:pt x="32" y="41"/>
                </a:cubicBezTo>
                <a:cubicBezTo>
                  <a:pt x="24" y="49"/>
                  <a:pt x="17" y="60"/>
                  <a:pt x="14" y="69"/>
                </a:cubicBezTo>
                <a:cubicBezTo>
                  <a:pt x="0" y="100"/>
                  <a:pt x="29" y="130"/>
                  <a:pt x="54" y="147"/>
                </a:cubicBezTo>
                <a:cubicBezTo>
                  <a:pt x="53" y="149"/>
                  <a:pt x="53" y="150"/>
                  <a:pt x="52" y="152"/>
                </a:cubicBezTo>
                <a:cubicBezTo>
                  <a:pt x="50" y="165"/>
                  <a:pt x="61" y="177"/>
                  <a:pt x="71" y="184"/>
                </a:cubicBezTo>
                <a:cubicBezTo>
                  <a:pt x="81" y="192"/>
                  <a:pt x="95" y="202"/>
                  <a:pt x="108" y="205"/>
                </a:cubicBezTo>
                <a:cubicBezTo>
                  <a:pt x="118" y="208"/>
                  <a:pt x="124" y="203"/>
                  <a:pt x="129" y="197"/>
                </a:cubicBezTo>
                <a:cubicBezTo>
                  <a:pt x="129" y="197"/>
                  <a:pt x="129" y="197"/>
                  <a:pt x="129" y="197"/>
                </a:cubicBezTo>
                <a:cubicBezTo>
                  <a:pt x="130" y="197"/>
                  <a:pt x="130" y="197"/>
                  <a:pt x="130" y="196"/>
                </a:cubicBezTo>
                <a:cubicBezTo>
                  <a:pt x="129" y="197"/>
                  <a:pt x="130" y="198"/>
                  <a:pt x="131" y="197"/>
                </a:cubicBezTo>
                <a:cubicBezTo>
                  <a:pt x="140" y="191"/>
                  <a:pt x="147" y="183"/>
                  <a:pt x="155" y="175"/>
                </a:cubicBezTo>
                <a:cubicBezTo>
                  <a:pt x="162" y="168"/>
                  <a:pt x="170" y="161"/>
                  <a:pt x="176" y="154"/>
                </a:cubicBezTo>
                <a:cubicBezTo>
                  <a:pt x="183" y="146"/>
                  <a:pt x="191" y="130"/>
                  <a:pt x="187" y="119"/>
                </a:cubicBezTo>
                <a:cubicBezTo>
                  <a:pt x="186" y="116"/>
                  <a:pt x="184" y="114"/>
                  <a:pt x="182" y="111"/>
                </a:cubicBezTo>
                <a:cubicBezTo>
                  <a:pt x="184" y="104"/>
                  <a:pt x="189" y="99"/>
                  <a:pt x="196" y="98"/>
                </a:cubicBezTo>
                <a:cubicBezTo>
                  <a:pt x="206" y="101"/>
                  <a:pt x="215" y="103"/>
                  <a:pt x="223" y="109"/>
                </a:cubicBezTo>
                <a:cubicBezTo>
                  <a:pt x="223" y="109"/>
                  <a:pt x="224" y="109"/>
                  <a:pt x="225" y="109"/>
                </a:cubicBezTo>
                <a:cubicBezTo>
                  <a:pt x="227" y="107"/>
                  <a:pt x="229" y="105"/>
                  <a:pt x="228" y="102"/>
                </a:cubicBezTo>
                <a:moveTo>
                  <a:pt x="187" y="98"/>
                </a:moveTo>
                <a:cubicBezTo>
                  <a:pt x="184" y="101"/>
                  <a:pt x="182" y="104"/>
                  <a:pt x="180" y="108"/>
                </a:cubicBezTo>
                <a:cubicBezTo>
                  <a:pt x="179" y="104"/>
                  <a:pt x="178" y="99"/>
                  <a:pt x="181" y="97"/>
                </a:cubicBezTo>
                <a:cubicBezTo>
                  <a:pt x="183" y="98"/>
                  <a:pt x="185" y="98"/>
                  <a:pt x="187" y="98"/>
                </a:cubicBezTo>
                <a:close/>
                <a:moveTo>
                  <a:pt x="177" y="97"/>
                </a:moveTo>
                <a:cubicBezTo>
                  <a:pt x="176" y="99"/>
                  <a:pt x="176" y="102"/>
                  <a:pt x="176" y="104"/>
                </a:cubicBezTo>
                <a:cubicBezTo>
                  <a:pt x="172" y="101"/>
                  <a:pt x="169" y="98"/>
                  <a:pt x="166" y="95"/>
                </a:cubicBezTo>
                <a:cubicBezTo>
                  <a:pt x="158" y="87"/>
                  <a:pt x="150" y="80"/>
                  <a:pt x="142" y="74"/>
                </a:cubicBezTo>
                <a:cubicBezTo>
                  <a:pt x="128" y="63"/>
                  <a:pt x="114" y="51"/>
                  <a:pt x="99" y="42"/>
                </a:cubicBezTo>
                <a:cubicBezTo>
                  <a:pt x="113" y="41"/>
                  <a:pt x="130" y="56"/>
                  <a:pt x="139" y="64"/>
                </a:cubicBezTo>
                <a:cubicBezTo>
                  <a:pt x="148" y="72"/>
                  <a:pt x="157" y="80"/>
                  <a:pt x="167" y="88"/>
                </a:cubicBezTo>
                <a:cubicBezTo>
                  <a:pt x="170" y="91"/>
                  <a:pt x="174" y="94"/>
                  <a:pt x="178" y="96"/>
                </a:cubicBezTo>
                <a:cubicBezTo>
                  <a:pt x="178" y="96"/>
                  <a:pt x="177" y="96"/>
                  <a:pt x="177" y="97"/>
                </a:cubicBezTo>
                <a:close/>
                <a:moveTo>
                  <a:pt x="131" y="195"/>
                </a:moveTo>
                <a:cubicBezTo>
                  <a:pt x="131" y="195"/>
                  <a:pt x="132" y="194"/>
                  <a:pt x="132" y="194"/>
                </a:cubicBezTo>
                <a:cubicBezTo>
                  <a:pt x="132" y="194"/>
                  <a:pt x="131" y="195"/>
                  <a:pt x="131" y="195"/>
                </a:cubicBezTo>
                <a:close/>
                <a:moveTo>
                  <a:pt x="67" y="172"/>
                </a:moveTo>
                <a:cubicBezTo>
                  <a:pt x="65" y="165"/>
                  <a:pt x="74" y="151"/>
                  <a:pt x="79" y="145"/>
                </a:cubicBezTo>
                <a:cubicBezTo>
                  <a:pt x="88" y="137"/>
                  <a:pt x="96" y="132"/>
                  <a:pt x="109" y="134"/>
                </a:cubicBezTo>
                <a:cubicBezTo>
                  <a:pt x="120" y="136"/>
                  <a:pt x="141" y="143"/>
                  <a:pt x="148" y="152"/>
                </a:cubicBezTo>
                <a:cubicBezTo>
                  <a:pt x="162" y="171"/>
                  <a:pt x="120" y="204"/>
                  <a:pt x="107" y="198"/>
                </a:cubicBezTo>
                <a:cubicBezTo>
                  <a:pt x="107" y="198"/>
                  <a:pt x="69" y="178"/>
                  <a:pt x="67" y="172"/>
                </a:cubicBezTo>
                <a:close/>
                <a:moveTo>
                  <a:pt x="86" y="189"/>
                </a:moveTo>
                <a:cubicBezTo>
                  <a:pt x="90" y="191"/>
                  <a:pt x="95" y="195"/>
                  <a:pt x="101" y="198"/>
                </a:cubicBezTo>
                <a:cubicBezTo>
                  <a:pt x="94" y="195"/>
                  <a:pt x="86" y="191"/>
                  <a:pt x="79" y="186"/>
                </a:cubicBezTo>
                <a:cubicBezTo>
                  <a:pt x="82" y="187"/>
                  <a:pt x="84" y="188"/>
                  <a:pt x="86" y="189"/>
                </a:cubicBezTo>
                <a:close/>
                <a:moveTo>
                  <a:pt x="105" y="105"/>
                </a:moveTo>
                <a:cubicBezTo>
                  <a:pt x="121" y="105"/>
                  <a:pt x="147" y="121"/>
                  <a:pt x="156" y="133"/>
                </a:cubicBezTo>
                <a:cubicBezTo>
                  <a:pt x="164" y="143"/>
                  <a:pt x="160" y="156"/>
                  <a:pt x="154" y="166"/>
                </a:cubicBezTo>
                <a:cubicBezTo>
                  <a:pt x="155" y="162"/>
                  <a:pt x="155" y="158"/>
                  <a:pt x="152" y="154"/>
                </a:cubicBezTo>
                <a:cubicBezTo>
                  <a:pt x="144" y="140"/>
                  <a:pt x="113" y="128"/>
                  <a:pt x="97" y="131"/>
                </a:cubicBezTo>
                <a:cubicBezTo>
                  <a:pt x="84" y="134"/>
                  <a:pt x="59" y="157"/>
                  <a:pt x="65" y="172"/>
                </a:cubicBezTo>
                <a:cubicBezTo>
                  <a:pt x="65" y="172"/>
                  <a:pt x="65" y="172"/>
                  <a:pt x="65" y="173"/>
                </a:cubicBezTo>
                <a:cubicBezTo>
                  <a:pt x="65" y="173"/>
                  <a:pt x="64" y="173"/>
                  <a:pt x="64" y="173"/>
                </a:cubicBezTo>
                <a:cubicBezTo>
                  <a:pt x="60" y="169"/>
                  <a:pt x="57" y="164"/>
                  <a:pt x="57" y="161"/>
                </a:cubicBezTo>
                <a:cubicBezTo>
                  <a:pt x="57" y="161"/>
                  <a:pt x="57" y="161"/>
                  <a:pt x="57" y="161"/>
                </a:cubicBezTo>
                <a:cubicBezTo>
                  <a:pt x="57" y="161"/>
                  <a:pt x="57" y="161"/>
                  <a:pt x="57" y="160"/>
                </a:cubicBezTo>
                <a:cubicBezTo>
                  <a:pt x="66" y="149"/>
                  <a:pt x="76" y="134"/>
                  <a:pt x="88" y="125"/>
                </a:cubicBezTo>
                <a:cubicBezTo>
                  <a:pt x="105" y="112"/>
                  <a:pt x="123" y="122"/>
                  <a:pt x="140" y="130"/>
                </a:cubicBezTo>
                <a:cubicBezTo>
                  <a:pt x="139" y="131"/>
                  <a:pt x="139" y="131"/>
                  <a:pt x="140" y="131"/>
                </a:cubicBezTo>
                <a:cubicBezTo>
                  <a:pt x="138" y="131"/>
                  <a:pt x="137" y="131"/>
                  <a:pt x="136" y="132"/>
                </a:cubicBezTo>
                <a:cubicBezTo>
                  <a:pt x="136" y="133"/>
                  <a:pt x="136" y="133"/>
                  <a:pt x="136" y="134"/>
                </a:cubicBezTo>
                <a:cubicBezTo>
                  <a:pt x="140" y="137"/>
                  <a:pt x="144" y="140"/>
                  <a:pt x="148" y="143"/>
                </a:cubicBezTo>
                <a:cubicBezTo>
                  <a:pt x="149" y="143"/>
                  <a:pt x="150" y="143"/>
                  <a:pt x="150" y="142"/>
                </a:cubicBezTo>
                <a:cubicBezTo>
                  <a:pt x="151" y="138"/>
                  <a:pt x="149" y="134"/>
                  <a:pt x="145" y="131"/>
                </a:cubicBezTo>
                <a:cubicBezTo>
                  <a:pt x="134" y="122"/>
                  <a:pt x="113" y="112"/>
                  <a:pt x="99" y="115"/>
                </a:cubicBezTo>
                <a:cubicBezTo>
                  <a:pt x="91" y="116"/>
                  <a:pt x="86" y="122"/>
                  <a:pt x="81" y="127"/>
                </a:cubicBezTo>
                <a:cubicBezTo>
                  <a:pt x="72" y="137"/>
                  <a:pt x="64" y="147"/>
                  <a:pt x="56" y="158"/>
                </a:cubicBezTo>
                <a:cubicBezTo>
                  <a:pt x="56" y="139"/>
                  <a:pt x="87" y="106"/>
                  <a:pt x="105" y="105"/>
                </a:cubicBezTo>
                <a:close/>
                <a:moveTo>
                  <a:pt x="142" y="133"/>
                </a:moveTo>
                <a:cubicBezTo>
                  <a:pt x="142" y="132"/>
                  <a:pt x="141" y="132"/>
                  <a:pt x="141" y="132"/>
                </a:cubicBezTo>
                <a:cubicBezTo>
                  <a:pt x="145" y="133"/>
                  <a:pt x="148" y="136"/>
                  <a:pt x="148" y="140"/>
                </a:cubicBezTo>
                <a:cubicBezTo>
                  <a:pt x="145" y="137"/>
                  <a:pt x="142" y="135"/>
                  <a:pt x="139" y="133"/>
                </a:cubicBezTo>
                <a:cubicBezTo>
                  <a:pt x="139" y="132"/>
                  <a:pt x="140" y="132"/>
                  <a:pt x="142" y="133"/>
                </a:cubicBezTo>
                <a:cubicBezTo>
                  <a:pt x="142" y="133"/>
                  <a:pt x="142" y="133"/>
                  <a:pt x="142" y="133"/>
                </a:cubicBezTo>
                <a:close/>
                <a:moveTo>
                  <a:pt x="36" y="37"/>
                </a:moveTo>
                <a:cubicBezTo>
                  <a:pt x="32" y="30"/>
                  <a:pt x="31" y="22"/>
                  <a:pt x="39" y="18"/>
                </a:cubicBezTo>
                <a:cubicBezTo>
                  <a:pt x="44" y="16"/>
                  <a:pt x="49" y="16"/>
                  <a:pt x="53" y="19"/>
                </a:cubicBezTo>
                <a:cubicBezTo>
                  <a:pt x="56" y="21"/>
                  <a:pt x="58" y="25"/>
                  <a:pt x="60" y="28"/>
                </a:cubicBezTo>
                <a:cubicBezTo>
                  <a:pt x="55" y="28"/>
                  <a:pt x="50" y="28"/>
                  <a:pt x="45" y="31"/>
                </a:cubicBezTo>
                <a:cubicBezTo>
                  <a:pt x="42" y="32"/>
                  <a:pt x="39" y="34"/>
                  <a:pt x="36" y="37"/>
                </a:cubicBezTo>
                <a:close/>
                <a:moveTo>
                  <a:pt x="69" y="29"/>
                </a:moveTo>
                <a:cubicBezTo>
                  <a:pt x="67" y="29"/>
                  <a:pt x="65" y="28"/>
                  <a:pt x="62" y="28"/>
                </a:cubicBezTo>
                <a:cubicBezTo>
                  <a:pt x="58" y="19"/>
                  <a:pt x="49" y="11"/>
                  <a:pt x="38" y="16"/>
                </a:cubicBezTo>
                <a:cubicBezTo>
                  <a:pt x="30" y="20"/>
                  <a:pt x="29" y="32"/>
                  <a:pt x="35" y="38"/>
                </a:cubicBezTo>
                <a:cubicBezTo>
                  <a:pt x="34" y="39"/>
                  <a:pt x="34" y="39"/>
                  <a:pt x="33" y="39"/>
                </a:cubicBezTo>
                <a:cubicBezTo>
                  <a:pt x="33" y="37"/>
                  <a:pt x="32" y="35"/>
                  <a:pt x="31" y="33"/>
                </a:cubicBezTo>
                <a:cubicBezTo>
                  <a:pt x="28" y="25"/>
                  <a:pt x="35" y="15"/>
                  <a:pt x="41" y="10"/>
                </a:cubicBezTo>
                <a:cubicBezTo>
                  <a:pt x="53" y="0"/>
                  <a:pt x="67" y="18"/>
                  <a:pt x="69" y="29"/>
                </a:cubicBezTo>
                <a:close/>
                <a:moveTo>
                  <a:pt x="106" y="52"/>
                </a:moveTo>
                <a:cubicBezTo>
                  <a:pt x="130" y="69"/>
                  <a:pt x="160" y="87"/>
                  <a:pt x="178" y="112"/>
                </a:cubicBezTo>
                <a:cubicBezTo>
                  <a:pt x="191" y="130"/>
                  <a:pt x="178" y="148"/>
                  <a:pt x="164" y="161"/>
                </a:cubicBezTo>
                <a:cubicBezTo>
                  <a:pt x="162" y="162"/>
                  <a:pt x="160" y="164"/>
                  <a:pt x="159" y="166"/>
                </a:cubicBezTo>
                <a:cubicBezTo>
                  <a:pt x="161" y="163"/>
                  <a:pt x="163" y="159"/>
                  <a:pt x="164" y="154"/>
                </a:cubicBezTo>
                <a:cubicBezTo>
                  <a:pt x="169" y="142"/>
                  <a:pt x="165" y="135"/>
                  <a:pt x="156" y="126"/>
                </a:cubicBezTo>
                <a:cubicBezTo>
                  <a:pt x="138" y="110"/>
                  <a:pt x="108" y="90"/>
                  <a:pt x="85" y="108"/>
                </a:cubicBezTo>
                <a:cubicBezTo>
                  <a:pt x="78" y="102"/>
                  <a:pt x="71" y="96"/>
                  <a:pt x="63" y="91"/>
                </a:cubicBezTo>
                <a:cubicBezTo>
                  <a:pt x="62" y="91"/>
                  <a:pt x="62" y="91"/>
                  <a:pt x="62" y="92"/>
                </a:cubicBezTo>
                <a:cubicBezTo>
                  <a:pt x="69" y="98"/>
                  <a:pt x="77" y="103"/>
                  <a:pt x="84" y="109"/>
                </a:cubicBezTo>
                <a:cubicBezTo>
                  <a:pt x="84" y="110"/>
                  <a:pt x="83" y="110"/>
                  <a:pt x="83" y="110"/>
                </a:cubicBezTo>
                <a:cubicBezTo>
                  <a:pt x="79" y="114"/>
                  <a:pt x="73" y="119"/>
                  <a:pt x="68" y="125"/>
                </a:cubicBezTo>
                <a:cubicBezTo>
                  <a:pt x="61" y="119"/>
                  <a:pt x="53" y="113"/>
                  <a:pt x="45" y="108"/>
                </a:cubicBezTo>
                <a:cubicBezTo>
                  <a:pt x="45" y="107"/>
                  <a:pt x="44" y="108"/>
                  <a:pt x="44" y="108"/>
                </a:cubicBezTo>
                <a:cubicBezTo>
                  <a:pt x="51" y="115"/>
                  <a:pt x="59" y="121"/>
                  <a:pt x="67" y="127"/>
                </a:cubicBezTo>
                <a:cubicBezTo>
                  <a:pt x="62" y="132"/>
                  <a:pt x="58" y="138"/>
                  <a:pt x="55" y="144"/>
                </a:cubicBezTo>
                <a:cubicBezTo>
                  <a:pt x="47" y="136"/>
                  <a:pt x="38" y="129"/>
                  <a:pt x="31" y="121"/>
                </a:cubicBezTo>
                <a:cubicBezTo>
                  <a:pt x="45" y="102"/>
                  <a:pt x="65" y="88"/>
                  <a:pt x="81" y="71"/>
                </a:cubicBezTo>
                <a:cubicBezTo>
                  <a:pt x="82" y="70"/>
                  <a:pt x="80" y="68"/>
                  <a:pt x="79" y="69"/>
                </a:cubicBezTo>
                <a:cubicBezTo>
                  <a:pt x="62" y="85"/>
                  <a:pt x="48" y="105"/>
                  <a:pt x="29" y="118"/>
                </a:cubicBezTo>
                <a:cubicBezTo>
                  <a:pt x="29" y="118"/>
                  <a:pt x="28" y="117"/>
                  <a:pt x="28" y="117"/>
                </a:cubicBezTo>
                <a:cubicBezTo>
                  <a:pt x="44" y="101"/>
                  <a:pt x="60" y="84"/>
                  <a:pt x="75" y="68"/>
                </a:cubicBezTo>
                <a:cubicBezTo>
                  <a:pt x="77" y="66"/>
                  <a:pt x="74" y="65"/>
                  <a:pt x="73" y="66"/>
                </a:cubicBezTo>
                <a:cubicBezTo>
                  <a:pt x="57" y="82"/>
                  <a:pt x="42" y="99"/>
                  <a:pt x="27" y="116"/>
                </a:cubicBezTo>
                <a:cubicBezTo>
                  <a:pt x="19" y="106"/>
                  <a:pt x="14" y="96"/>
                  <a:pt x="14" y="85"/>
                </a:cubicBezTo>
                <a:cubicBezTo>
                  <a:pt x="22" y="60"/>
                  <a:pt x="49" y="54"/>
                  <a:pt x="73" y="64"/>
                </a:cubicBezTo>
                <a:cubicBezTo>
                  <a:pt x="85" y="69"/>
                  <a:pt x="97" y="76"/>
                  <a:pt x="108" y="84"/>
                </a:cubicBezTo>
                <a:cubicBezTo>
                  <a:pt x="123" y="94"/>
                  <a:pt x="137" y="105"/>
                  <a:pt x="149" y="117"/>
                </a:cubicBezTo>
                <a:cubicBezTo>
                  <a:pt x="156" y="123"/>
                  <a:pt x="169" y="135"/>
                  <a:pt x="167" y="145"/>
                </a:cubicBezTo>
                <a:cubicBezTo>
                  <a:pt x="166" y="146"/>
                  <a:pt x="168" y="146"/>
                  <a:pt x="169" y="145"/>
                </a:cubicBezTo>
                <a:cubicBezTo>
                  <a:pt x="172" y="135"/>
                  <a:pt x="160" y="124"/>
                  <a:pt x="154" y="118"/>
                </a:cubicBezTo>
                <a:cubicBezTo>
                  <a:pt x="139" y="103"/>
                  <a:pt x="122" y="90"/>
                  <a:pt x="104" y="78"/>
                </a:cubicBezTo>
                <a:cubicBezTo>
                  <a:pt x="88" y="67"/>
                  <a:pt x="67" y="54"/>
                  <a:pt x="46" y="56"/>
                </a:cubicBezTo>
                <a:cubicBezTo>
                  <a:pt x="32" y="57"/>
                  <a:pt x="20" y="66"/>
                  <a:pt x="15" y="78"/>
                </a:cubicBezTo>
                <a:cubicBezTo>
                  <a:pt x="16" y="73"/>
                  <a:pt x="18" y="68"/>
                  <a:pt x="21" y="63"/>
                </a:cubicBezTo>
                <a:cubicBezTo>
                  <a:pt x="23" y="59"/>
                  <a:pt x="26" y="55"/>
                  <a:pt x="28" y="52"/>
                </a:cubicBezTo>
                <a:cubicBezTo>
                  <a:pt x="28" y="52"/>
                  <a:pt x="29" y="52"/>
                  <a:pt x="29" y="51"/>
                </a:cubicBezTo>
                <a:cubicBezTo>
                  <a:pt x="43" y="32"/>
                  <a:pt x="73" y="43"/>
                  <a:pt x="88" y="53"/>
                </a:cubicBezTo>
                <a:cubicBezTo>
                  <a:pt x="102" y="61"/>
                  <a:pt x="113" y="71"/>
                  <a:pt x="127" y="78"/>
                </a:cubicBezTo>
                <a:cubicBezTo>
                  <a:pt x="126" y="78"/>
                  <a:pt x="125" y="79"/>
                  <a:pt x="125" y="80"/>
                </a:cubicBezTo>
                <a:cubicBezTo>
                  <a:pt x="125" y="83"/>
                  <a:pt x="128" y="86"/>
                  <a:pt x="130" y="88"/>
                </a:cubicBezTo>
                <a:cubicBezTo>
                  <a:pt x="132" y="89"/>
                  <a:pt x="137" y="92"/>
                  <a:pt x="139" y="91"/>
                </a:cubicBezTo>
                <a:cubicBezTo>
                  <a:pt x="142" y="90"/>
                  <a:pt x="141" y="87"/>
                  <a:pt x="140" y="85"/>
                </a:cubicBezTo>
                <a:cubicBezTo>
                  <a:pt x="138" y="82"/>
                  <a:pt x="133" y="79"/>
                  <a:pt x="129" y="79"/>
                </a:cubicBezTo>
                <a:cubicBezTo>
                  <a:pt x="129" y="79"/>
                  <a:pt x="129" y="79"/>
                  <a:pt x="129" y="79"/>
                </a:cubicBezTo>
                <a:cubicBezTo>
                  <a:pt x="129" y="79"/>
                  <a:pt x="129" y="79"/>
                  <a:pt x="129" y="78"/>
                </a:cubicBezTo>
                <a:cubicBezTo>
                  <a:pt x="129" y="78"/>
                  <a:pt x="129" y="78"/>
                  <a:pt x="129" y="77"/>
                </a:cubicBezTo>
                <a:cubicBezTo>
                  <a:pt x="103" y="56"/>
                  <a:pt x="67" y="28"/>
                  <a:pt x="35" y="44"/>
                </a:cubicBezTo>
                <a:cubicBezTo>
                  <a:pt x="36" y="43"/>
                  <a:pt x="37" y="42"/>
                  <a:pt x="38" y="41"/>
                </a:cubicBezTo>
                <a:cubicBezTo>
                  <a:pt x="38" y="41"/>
                  <a:pt x="39" y="40"/>
                  <a:pt x="39" y="40"/>
                </a:cubicBezTo>
                <a:cubicBezTo>
                  <a:pt x="45" y="35"/>
                  <a:pt x="52" y="31"/>
                  <a:pt x="61" y="32"/>
                </a:cubicBezTo>
                <a:cubicBezTo>
                  <a:pt x="64" y="32"/>
                  <a:pt x="67" y="32"/>
                  <a:pt x="70" y="33"/>
                </a:cubicBezTo>
                <a:cubicBezTo>
                  <a:pt x="70" y="34"/>
                  <a:pt x="71" y="34"/>
                  <a:pt x="72" y="34"/>
                </a:cubicBezTo>
                <a:cubicBezTo>
                  <a:pt x="85" y="37"/>
                  <a:pt x="96" y="44"/>
                  <a:pt x="106" y="52"/>
                </a:cubicBezTo>
                <a:close/>
                <a:moveTo>
                  <a:pt x="135" y="84"/>
                </a:moveTo>
                <a:cubicBezTo>
                  <a:pt x="136" y="84"/>
                  <a:pt x="142" y="89"/>
                  <a:pt x="136" y="88"/>
                </a:cubicBezTo>
                <a:cubicBezTo>
                  <a:pt x="133" y="87"/>
                  <a:pt x="129" y="83"/>
                  <a:pt x="129" y="80"/>
                </a:cubicBezTo>
                <a:cubicBezTo>
                  <a:pt x="131" y="82"/>
                  <a:pt x="133" y="82"/>
                  <a:pt x="135" y="84"/>
                </a:cubicBezTo>
                <a:close/>
                <a:moveTo>
                  <a:pt x="226" y="103"/>
                </a:moveTo>
                <a:cubicBezTo>
                  <a:pt x="225" y="104"/>
                  <a:pt x="224" y="105"/>
                  <a:pt x="224" y="106"/>
                </a:cubicBezTo>
                <a:cubicBezTo>
                  <a:pt x="216" y="101"/>
                  <a:pt x="207" y="96"/>
                  <a:pt x="198" y="95"/>
                </a:cubicBezTo>
                <a:cubicBezTo>
                  <a:pt x="195" y="95"/>
                  <a:pt x="186" y="95"/>
                  <a:pt x="182" y="94"/>
                </a:cubicBezTo>
                <a:cubicBezTo>
                  <a:pt x="165" y="88"/>
                  <a:pt x="143" y="63"/>
                  <a:pt x="133" y="56"/>
                </a:cubicBezTo>
                <a:cubicBezTo>
                  <a:pt x="125" y="49"/>
                  <a:pt x="110" y="37"/>
                  <a:pt x="98" y="41"/>
                </a:cubicBezTo>
                <a:cubicBezTo>
                  <a:pt x="98" y="41"/>
                  <a:pt x="98" y="41"/>
                  <a:pt x="97" y="41"/>
                </a:cubicBezTo>
                <a:cubicBezTo>
                  <a:pt x="95" y="40"/>
                  <a:pt x="93" y="38"/>
                  <a:pt x="90" y="37"/>
                </a:cubicBezTo>
                <a:cubicBezTo>
                  <a:pt x="105" y="15"/>
                  <a:pt x="152" y="61"/>
                  <a:pt x="163" y="70"/>
                </a:cubicBezTo>
                <a:cubicBezTo>
                  <a:pt x="171" y="76"/>
                  <a:pt x="179" y="82"/>
                  <a:pt x="188" y="86"/>
                </a:cubicBezTo>
                <a:cubicBezTo>
                  <a:pt x="199" y="92"/>
                  <a:pt x="216" y="92"/>
                  <a:pt x="225" y="101"/>
                </a:cubicBezTo>
                <a:moveTo>
                  <a:pt x="198" y="94"/>
                </a:moveTo>
                <a:cubicBezTo>
                  <a:pt x="198" y="94"/>
                  <a:pt x="198" y="94"/>
                  <a:pt x="198" y="94"/>
                </a:cubicBezTo>
              </a:path>
            </a:pathLst>
          </a:custGeom>
          <a:solidFill>
            <a:srgbClr val="FFFFFF">
              <a:alpha val="100000"/>
            </a:srgbClr>
          </a:solidFill>
          <a:ln w="9525">
            <a:noFill/>
          </a:ln>
        </p:spPr>
        <p:txBody>
          <a:bodyPr/>
          <a:p>
            <a:endParaRPr lang="zh-CN" altLang="en-US"/>
          </a:p>
        </p:txBody>
      </p:sp>
      <p:sp>
        <p:nvSpPr>
          <p:cNvPr id="28918" name="Freeform 653"/>
          <p:cNvSpPr>
            <a:spLocks noEditPoints="1"/>
          </p:cNvSpPr>
          <p:nvPr/>
        </p:nvSpPr>
        <p:spPr>
          <a:xfrm>
            <a:off x="10407650" y="-747712"/>
            <a:ext cx="787400" cy="1103312"/>
          </a:xfrm>
          <a:custGeom>
            <a:avLst/>
            <a:gdLst>
              <a:gd name="txL" fmla="*/ 0 w 102"/>
              <a:gd name="txT" fmla="*/ 0 h 143"/>
              <a:gd name="txR" fmla="*/ 102 w 102"/>
              <a:gd name="txB" fmla="*/ 143 h 14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2" h="143">
                <a:moveTo>
                  <a:pt x="29" y="106"/>
                </a:moveTo>
                <a:cubicBezTo>
                  <a:pt x="35" y="95"/>
                  <a:pt x="42" y="84"/>
                  <a:pt x="48" y="73"/>
                </a:cubicBezTo>
                <a:cubicBezTo>
                  <a:pt x="49" y="73"/>
                  <a:pt x="50" y="71"/>
                  <a:pt x="50" y="70"/>
                </a:cubicBezTo>
                <a:cubicBezTo>
                  <a:pt x="56" y="72"/>
                  <a:pt x="60" y="74"/>
                  <a:pt x="69" y="73"/>
                </a:cubicBezTo>
                <a:cubicBezTo>
                  <a:pt x="79" y="72"/>
                  <a:pt x="89" y="65"/>
                  <a:pt x="95" y="57"/>
                </a:cubicBezTo>
                <a:cubicBezTo>
                  <a:pt x="100" y="48"/>
                  <a:pt x="102" y="35"/>
                  <a:pt x="99" y="25"/>
                </a:cubicBezTo>
                <a:cubicBezTo>
                  <a:pt x="97" y="19"/>
                  <a:pt x="92" y="16"/>
                  <a:pt x="87" y="12"/>
                </a:cubicBezTo>
                <a:cubicBezTo>
                  <a:pt x="83" y="9"/>
                  <a:pt x="81" y="8"/>
                  <a:pt x="77" y="5"/>
                </a:cubicBezTo>
                <a:cubicBezTo>
                  <a:pt x="76" y="5"/>
                  <a:pt x="75" y="4"/>
                  <a:pt x="74" y="4"/>
                </a:cubicBezTo>
                <a:cubicBezTo>
                  <a:pt x="68" y="1"/>
                  <a:pt x="62" y="0"/>
                  <a:pt x="55" y="1"/>
                </a:cubicBezTo>
                <a:cubicBezTo>
                  <a:pt x="46" y="2"/>
                  <a:pt x="38" y="6"/>
                  <a:pt x="33" y="13"/>
                </a:cubicBezTo>
                <a:cubicBezTo>
                  <a:pt x="21" y="28"/>
                  <a:pt x="22" y="52"/>
                  <a:pt x="39" y="64"/>
                </a:cubicBezTo>
                <a:cubicBezTo>
                  <a:pt x="39" y="65"/>
                  <a:pt x="38" y="65"/>
                  <a:pt x="37" y="66"/>
                </a:cubicBezTo>
                <a:cubicBezTo>
                  <a:pt x="37" y="66"/>
                  <a:pt x="37" y="66"/>
                  <a:pt x="37" y="67"/>
                </a:cubicBezTo>
                <a:cubicBezTo>
                  <a:pt x="35" y="71"/>
                  <a:pt x="33" y="75"/>
                  <a:pt x="31" y="78"/>
                </a:cubicBezTo>
                <a:cubicBezTo>
                  <a:pt x="33" y="75"/>
                  <a:pt x="35" y="72"/>
                  <a:pt x="38" y="69"/>
                </a:cubicBezTo>
                <a:cubicBezTo>
                  <a:pt x="39" y="71"/>
                  <a:pt x="41" y="72"/>
                  <a:pt x="43" y="73"/>
                </a:cubicBezTo>
                <a:cubicBezTo>
                  <a:pt x="44" y="74"/>
                  <a:pt x="45" y="74"/>
                  <a:pt x="46" y="74"/>
                </a:cubicBezTo>
                <a:cubicBezTo>
                  <a:pt x="39" y="85"/>
                  <a:pt x="32" y="97"/>
                  <a:pt x="26" y="109"/>
                </a:cubicBezTo>
                <a:cubicBezTo>
                  <a:pt x="22" y="115"/>
                  <a:pt x="19" y="121"/>
                  <a:pt x="15" y="127"/>
                </a:cubicBezTo>
                <a:cubicBezTo>
                  <a:pt x="12" y="131"/>
                  <a:pt x="3" y="143"/>
                  <a:pt x="1" y="131"/>
                </a:cubicBezTo>
                <a:cubicBezTo>
                  <a:pt x="1" y="131"/>
                  <a:pt x="2" y="131"/>
                  <a:pt x="2" y="131"/>
                </a:cubicBezTo>
                <a:cubicBezTo>
                  <a:pt x="7" y="122"/>
                  <a:pt x="11" y="112"/>
                  <a:pt x="16" y="103"/>
                </a:cubicBezTo>
                <a:cubicBezTo>
                  <a:pt x="11" y="112"/>
                  <a:pt x="5" y="120"/>
                  <a:pt x="0" y="129"/>
                </a:cubicBezTo>
                <a:cubicBezTo>
                  <a:pt x="0" y="130"/>
                  <a:pt x="0" y="130"/>
                  <a:pt x="0" y="130"/>
                </a:cubicBezTo>
                <a:cubicBezTo>
                  <a:pt x="0" y="136"/>
                  <a:pt x="6" y="140"/>
                  <a:pt x="11" y="137"/>
                </a:cubicBezTo>
                <a:cubicBezTo>
                  <a:pt x="14" y="134"/>
                  <a:pt x="17" y="127"/>
                  <a:pt x="19" y="123"/>
                </a:cubicBezTo>
                <a:cubicBezTo>
                  <a:pt x="22" y="118"/>
                  <a:pt x="26" y="112"/>
                  <a:pt x="29" y="106"/>
                </a:cubicBezTo>
                <a:close/>
                <a:moveTo>
                  <a:pt x="77" y="7"/>
                </a:moveTo>
                <a:cubicBezTo>
                  <a:pt x="88" y="13"/>
                  <a:pt x="97" y="36"/>
                  <a:pt x="87" y="51"/>
                </a:cubicBezTo>
                <a:cubicBezTo>
                  <a:pt x="78" y="65"/>
                  <a:pt x="61" y="71"/>
                  <a:pt x="46" y="65"/>
                </a:cubicBezTo>
                <a:cubicBezTo>
                  <a:pt x="37" y="55"/>
                  <a:pt x="34" y="43"/>
                  <a:pt x="40" y="30"/>
                </a:cubicBezTo>
                <a:cubicBezTo>
                  <a:pt x="45" y="15"/>
                  <a:pt x="60" y="4"/>
                  <a:pt x="76" y="7"/>
                </a:cubicBezTo>
                <a:cubicBezTo>
                  <a:pt x="76" y="7"/>
                  <a:pt x="77" y="7"/>
                  <a:pt x="77" y="7"/>
                </a:cubicBezTo>
                <a:cubicBezTo>
                  <a:pt x="77" y="7"/>
                  <a:pt x="77" y="7"/>
                  <a:pt x="77" y="7"/>
                </a:cubicBezTo>
                <a:cubicBezTo>
                  <a:pt x="77" y="7"/>
                  <a:pt x="77" y="7"/>
                  <a:pt x="77" y="7"/>
                </a:cubicBezTo>
                <a:close/>
                <a:moveTo>
                  <a:pt x="37" y="24"/>
                </a:moveTo>
                <a:cubicBezTo>
                  <a:pt x="42" y="12"/>
                  <a:pt x="54" y="5"/>
                  <a:pt x="66" y="5"/>
                </a:cubicBezTo>
                <a:cubicBezTo>
                  <a:pt x="56" y="6"/>
                  <a:pt x="47" y="14"/>
                  <a:pt x="42" y="23"/>
                </a:cubicBezTo>
                <a:cubicBezTo>
                  <a:pt x="33" y="36"/>
                  <a:pt x="33" y="53"/>
                  <a:pt x="44" y="65"/>
                </a:cubicBezTo>
                <a:cubicBezTo>
                  <a:pt x="44" y="65"/>
                  <a:pt x="44" y="64"/>
                  <a:pt x="43" y="64"/>
                </a:cubicBezTo>
                <a:cubicBezTo>
                  <a:pt x="42" y="63"/>
                  <a:pt x="42" y="63"/>
                  <a:pt x="42" y="63"/>
                </a:cubicBezTo>
                <a:cubicBezTo>
                  <a:pt x="30" y="52"/>
                  <a:pt x="30" y="38"/>
                  <a:pt x="37" y="24"/>
                </a:cubicBezTo>
                <a:close/>
                <a:moveTo>
                  <a:pt x="44" y="72"/>
                </a:moveTo>
                <a:cubicBezTo>
                  <a:pt x="42" y="72"/>
                  <a:pt x="40" y="70"/>
                  <a:pt x="39" y="69"/>
                </a:cubicBezTo>
                <a:cubicBezTo>
                  <a:pt x="39" y="68"/>
                  <a:pt x="39" y="68"/>
                  <a:pt x="39" y="68"/>
                </a:cubicBezTo>
                <a:cubicBezTo>
                  <a:pt x="39" y="67"/>
                  <a:pt x="39" y="67"/>
                  <a:pt x="39" y="67"/>
                </a:cubicBezTo>
                <a:cubicBezTo>
                  <a:pt x="39" y="66"/>
                  <a:pt x="39" y="66"/>
                  <a:pt x="39" y="66"/>
                </a:cubicBezTo>
                <a:cubicBezTo>
                  <a:pt x="39" y="66"/>
                  <a:pt x="39" y="66"/>
                  <a:pt x="40" y="65"/>
                </a:cubicBezTo>
                <a:cubicBezTo>
                  <a:pt x="40" y="65"/>
                  <a:pt x="40" y="65"/>
                  <a:pt x="40" y="64"/>
                </a:cubicBezTo>
                <a:cubicBezTo>
                  <a:pt x="41" y="65"/>
                  <a:pt x="41" y="65"/>
                  <a:pt x="41" y="65"/>
                </a:cubicBezTo>
                <a:cubicBezTo>
                  <a:pt x="44" y="67"/>
                  <a:pt x="45" y="68"/>
                  <a:pt x="48" y="69"/>
                </a:cubicBezTo>
                <a:cubicBezTo>
                  <a:pt x="48" y="69"/>
                  <a:pt x="48" y="69"/>
                  <a:pt x="48" y="69"/>
                </a:cubicBezTo>
                <a:cubicBezTo>
                  <a:pt x="49" y="72"/>
                  <a:pt x="46" y="73"/>
                  <a:pt x="44" y="72"/>
                </a:cubicBezTo>
                <a:close/>
              </a:path>
            </a:pathLst>
          </a:custGeom>
          <a:solidFill>
            <a:srgbClr val="FFFFFF">
              <a:alpha val="100000"/>
            </a:srgbClr>
          </a:solidFill>
          <a:ln w="9525">
            <a:noFill/>
          </a:ln>
        </p:spPr>
        <p:txBody>
          <a:bodyPr/>
          <a:p>
            <a:endParaRPr lang="zh-CN" altLang="en-US"/>
          </a:p>
        </p:txBody>
      </p:sp>
      <p:sp>
        <p:nvSpPr>
          <p:cNvPr id="28919" name="Freeform 654"/>
          <p:cNvSpPr/>
          <p:nvPr/>
        </p:nvSpPr>
        <p:spPr>
          <a:xfrm>
            <a:off x="10531475" y="-146050"/>
            <a:ext cx="115888" cy="193675"/>
          </a:xfrm>
          <a:custGeom>
            <a:avLst/>
            <a:gdLst>
              <a:gd name="txL" fmla="*/ 0 w 15"/>
              <a:gd name="txT" fmla="*/ 0 h 25"/>
              <a:gd name="txR" fmla="*/ 15 w 15"/>
              <a:gd name="txB" fmla="*/ 25 h 25"/>
            </a:gdLst>
            <a:ahLst/>
            <a:cxnLst>
              <a:cxn ang="0">
                <a:pos x="0" y="2147483647"/>
              </a:cxn>
              <a:cxn ang="0">
                <a:pos x="2147483647" y="0"/>
              </a:cxn>
              <a:cxn ang="0">
                <a:pos x="0" y="2147483647"/>
              </a:cxn>
            </a:cxnLst>
            <a:rect l="txL" t="txT" r="txR" b="txB"/>
            <a:pathLst>
              <a:path w="15" h="25">
                <a:moveTo>
                  <a:pt x="0" y="25"/>
                </a:moveTo>
                <a:cubicBezTo>
                  <a:pt x="6" y="17"/>
                  <a:pt x="10" y="9"/>
                  <a:pt x="15" y="0"/>
                </a:cubicBezTo>
                <a:cubicBezTo>
                  <a:pt x="10" y="8"/>
                  <a:pt x="5" y="16"/>
                  <a:pt x="0" y="25"/>
                </a:cubicBezTo>
                <a:close/>
              </a:path>
            </a:pathLst>
          </a:custGeom>
          <a:solidFill>
            <a:srgbClr val="FFFFFF">
              <a:alpha val="100000"/>
            </a:srgbClr>
          </a:solidFill>
          <a:ln w="9525">
            <a:noFill/>
          </a:ln>
        </p:spPr>
        <p:txBody>
          <a:bodyPr/>
          <a:p>
            <a:endParaRPr lang="zh-CN" altLang="en-US"/>
          </a:p>
        </p:txBody>
      </p:sp>
      <p:sp>
        <p:nvSpPr>
          <p:cNvPr id="28920" name="Freeform 655"/>
          <p:cNvSpPr>
            <a:spLocks noEditPoints="1"/>
          </p:cNvSpPr>
          <p:nvPr/>
        </p:nvSpPr>
        <p:spPr>
          <a:xfrm>
            <a:off x="10615613" y="-184150"/>
            <a:ext cx="107950" cy="209550"/>
          </a:xfrm>
          <a:custGeom>
            <a:avLst/>
            <a:gdLst>
              <a:gd name="txL" fmla="*/ 0 w 14"/>
              <a:gd name="txT" fmla="*/ 0 h 27"/>
              <a:gd name="txR" fmla="*/ 14 w 14"/>
              <a:gd name="txB" fmla="*/ 27 h 27"/>
            </a:gdLst>
            <a:ahLst/>
            <a:cxnLst>
              <a:cxn ang="0">
                <a:pos x="2147483647" y="2147483647"/>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 h="27">
                <a:moveTo>
                  <a:pt x="14" y="2"/>
                </a:moveTo>
                <a:cubicBezTo>
                  <a:pt x="13" y="2"/>
                  <a:pt x="11" y="1"/>
                  <a:pt x="10" y="0"/>
                </a:cubicBezTo>
                <a:cubicBezTo>
                  <a:pt x="10" y="0"/>
                  <a:pt x="10" y="0"/>
                  <a:pt x="10" y="0"/>
                </a:cubicBezTo>
                <a:cubicBezTo>
                  <a:pt x="10" y="0"/>
                  <a:pt x="10" y="0"/>
                  <a:pt x="10" y="0"/>
                </a:cubicBezTo>
                <a:cubicBezTo>
                  <a:pt x="10" y="0"/>
                  <a:pt x="10" y="0"/>
                  <a:pt x="10" y="0"/>
                </a:cubicBezTo>
                <a:cubicBezTo>
                  <a:pt x="10" y="0"/>
                  <a:pt x="9" y="0"/>
                  <a:pt x="9" y="1"/>
                </a:cubicBezTo>
                <a:cubicBezTo>
                  <a:pt x="12" y="4"/>
                  <a:pt x="8" y="10"/>
                  <a:pt x="7" y="13"/>
                </a:cubicBezTo>
                <a:cubicBezTo>
                  <a:pt x="5" y="17"/>
                  <a:pt x="3" y="22"/>
                  <a:pt x="1" y="26"/>
                </a:cubicBezTo>
                <a:cubicBezTo>
                  <a:pt x="0" y="26"/>
                  <a:pt x="1" y="27"/>
                  <a:pt x="2" y="26"/>
                </a:cubicBezTo>
                <a:cubicBezTo>
                  <a:pt x="6" y="19"/>
                  <a:pt x="11" y="11"/>
                  <a:pt x="14" y="3"/>
                </a:cubicBezTo>
                <a:cubicBezTo>
                  <a:pt x="14" y="3"/>
                  <a:pt x="14" y="2"/>
                  <a:pt x="14" y="2"/>
                </a:cubicBezTo>
                <a:close/>
                <a:moveTo>
                  <a:pt x="11" y="8"/>
                </a:moveTo>
                <a:cubicBezTo>
                  <a:pt x="10" y="9"/>
                  <a:pt x="9" y="11"/>
                  <a:pt x="9" y="12"/>
                </a:cubicBezTo>
                <a:cubicBezTo>
                  <a:pt x="9" y="11"/>
                  <a:pt x="9" y="10"/>
                  <a:pt x="10" y="9"/>
                </a:cubicBezTo>
                <a:cubicBezTo>
                  <a:pt x="11" y="7"/>
                  <a:pt x="12" y="5"/>
                  <a:pt x="12" y="3"/>
                </a:cubicBezTo>
                <a:cubicBezTo>
                  <a:pt x="13" y="4"/>
                  <a:pt x="12" y="2"/>
                  <a:pt x="13" y="4"/>
                </a:cubicBezTo>
                <a:cubicBezTo>
                  <a:pt x="13" y="5"/>
                  <a:pt x="11" y="7"/>
                  <a:pt x="11" y="8"/>
                </a:cubicBezTo>
                <a:close/>
              </a:path>
            </a:pathLst>
          </a:custGeom>
          <a:solidFill>
            <a:srgbClr val="FFFFFF">
              <a:alpha val="100000"/>
            </a:srgbClr>
          </a:solidFill>
          <a:ln w="9525">
            <a:noFill/>
          </a:ln>
        </p:spPr>
        <p:txBody>
          <a:bodyPr/>
          <a:p>
            <a:endParaRPr lang="zh-CN" altLang="en-US"/>
          </a:p>
        </p:txBody>
      </p:sp>
      <p:sp>
        <p:nvSpPr>
          <p:cNvPr id="28921" name="Freeform 656"/>
          <p:cNvSpPr>
            <a:spLocks noEditPoints="1"/>
          </p:cNvSpPr>
          <p:nvPr/>
        </p:nvSpPr>
        <p:spPr>
          <a:xfrm>
            <a:off x="1385888" y="2278063"/>
            <a:ext cx="123825" cy="138112"/>
          </a:xfrm>
          <a:custGeom>
            <a:avLst/>
            <a:gdLst>
              <a:gd name="txL" fmla="*/ 0 w 16"/>
              <a:gd name="txT" fmla="*/ 0 h 18"/>
              <a:gd name="txR" fmla="*/ 16 w 16"/>
              <a:gd name="txB" fmla="*/ 18 h 1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6" h="18">
                <a:moveTo>
                  <a:pt x="1" y="5"/>
                </a:moveTo>
                <a:cubicBezTo>
                  <a:pt x="0" y="7"/>
                  <a:pt x="2" y="11"/>
                  <a:pt x="3" y="13"/>
                </a:cubicBezTo>
                <a:cubicBezTo>
                  <a:pt x="3" y="15"/>
                  <a:pt x="3" y="16"/>
                  <a:pt x="5" y="16"/>
                </a:cubicBezTo>
                <a:cubicBezTo>
                  <a:pt x="7" y="17"/>
                  <a:pt x="11" y="18"/>
                  <a:pt x="13" y="18"/>
                </a:cubicBezTo>
                <a:cubicBezTo>
                  <a:pt x="14" y="17"/>
                  <a:pt x="15" y="17"/>
                  <a:pt x="15" y="16"/>
                </a:cubicBezTo>
                <a:cubicBezTo>
                  <a:pt x="16" y="13"/>
                  <a:pt x="15" y="11"/>
                  <a:pt x="15" y="9"/>
                </a:cubicBezTo>
                <a:cubicBezTo>
                  <a:pt x="14" y="7"/>
                  <a:pt x="12" y="3"/>
                  <a:pt x="12" y="1"/>
                </a:cubicBezTo>
                <a:cubicBezTo>
                  <a:pt x="13" y="0"/>
                  <a:pt x="11" y="0"/>
                  <a:pt x="11" y="0"/>
                </a:cubicBezTo>
                <a:cubicBezTo>
                  <a:pt x="7" y="0"/>
                  <a:pt x="1" y="1"/>
                  <a:pt x="1" y="5"/>
                </a:cubicBezTo>
                <a:close/>
                <a:moveTo>
                  <a:pt x="10" y="2"/>
                </a:moveTo>
                <a:cubicBezTo>
                  <a:pt x="10" y="2"/>
                  <a:pt x="10" y="2"/>
                  <a:pt x="11" y="2"/>
                </a:cubicBezTo>
                <a:cubicBezTo>
                  <a:pt x="13" y="3"/>
                  <a:pt x="14" y="9"/>
                  <a:pt x="14" y="11"/>
                </a:cubicBezTo>
                <a:cubicBezTo>
                  <a:pt x="14" y="12"/>
                  <a:pt x="14" y="15"/>
                  <a:pt x="12" y="16"/>
                </a:cubicBezTo>
                <a:cubicBezTo>
                  <a:pt x="11" y="16"/>
                  <a:pt x="9" y="15"/>
                  <a:pt x="8" y="15"/>
                </a:cubicBezTo>
                <a:cubicBezTo>
                  <a:pt x="5" y="14"/>
                  <a:pt x="4" y="13"/>
                  <a:pt x="4" y="10"/>
                </a:cubicBezTo>
                <a:cubicBezTo>
                  <a:pt x="4" y="9"/>
                  <a:pt x="2" y="7"/>
                  <a:pt x="3" y="5"/>
                </a:cubicBezTo>
                <a:cubicBezTo>
                  <a:pt x="3" y="3"/>
                  <a:pt x="8" y="2"/>
                  <a:pt x="10" y="2"/>
                </a:cubicBezTo>
                <a:close/>
              </a:path>
            </a:pathLst>
          </a:custGeom>
          <a:solidFill>
            <a:srgbClr val="FFFFFF">
              <a:alpha val="100000"/>
            </a:srgbClr>
          </a:solidFill>
          <a:ln w="9525">
            <a:noFill/>
          </a:ln>
        </p:spPr>
        <p:txBody>
          <a:bodyPr/>
          <a:p>
            <a:endParaRPr lang="zh-CN" altLang="en-US"/>
          </a:p>
        </p:txBody>
      </p:sp>
      <p:sp>
        <p:nvSpPr>
          <p:cNvPr id="28922" name="Freeform 657"/>
          <p:cNvSpPr>
            <a:spLocks noEditPoints="1"/>
          </p:cNvSpPr>
          <p:nvPr/>
        </p:nvSpPr>
        <p:spPr>
          <a:xfrm>
            <a:off x="1339850" y="2447925"/>
            <a:ext cx="85725" cy="92075"/>
          </a:xfrm>
          <a:custGeom>
            <a:avLst/>
            <a:gdLst>
              <a:gd name="txL" fmla="*/ 0 w 11"/>
              <a:gd name="txT" fmla="*/ 0 h 12"/>
              <a:gd name="txR" fmla="*/ 11 w 11"/>
              <a:gd name="txB" fmla="*/ 12 h 1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1" h="12">
                <a:moveTo>
                  <a:pt x="9" y="1"/>
                </a:moveTo>
                <a:cubicBezTo>
                  <a:pt x="9" y="1"/>
                  <a:pt x="9" y="1"/>
                  <a:pt x="9" y="1"/>
                </a:cubicBezTo>
                <a:cubicBezTo>
                  <a:pt x="8" y="0"/>
                  <a:pt x="5" y="2"/>
                  <a:pt x="5" y="3"/>
                </a:cubicBezTo>
                <a:cubicBezTo>
                  <a:pt x="2" y="5"/>
                  <a:pt x="0" y="8"/>
                  <a:pt x="1" y="12"/>
                </a:cubicBezTo>
                <a:cubicBezTo>
                  <a:pt x="1" y="12"/>
                  <a:pt x="1" y="12"/>
                  <a:pt x="2" y="12"/>
                </a:cubicBezTo>
                <a:cubicBezTo>
                  <a:pt x="5" y="12"/>
                  <a:pt x="8" y="11"/>
                  <a:pt x="10" y="8"/>
                </a:cubicBezTo>
                <a:cubicBezTo>
                  <a:pt x="11" y="6"/>
                  <a:pt x="11" y="2"/>
                  <a:pt x="9" y="1"/>
                </a:cubicBezTo>
                <a:close/>
                <a:moveTo>
                  <a:pt x="9" y="6"/>
                </a:moveTo>
                <a:cubicBezTo>
                  <a:pt x="9" y="7"/>
                  <a:pt x="8" y="8"/>
                  <a:pt x="7" y="9"/>
                </a:cubicBezTo>
                <a:cubicBezTo>
                  <a:pt x="6" y="10"/>
                  <a:pt x="5" y="10"/>
                  <a:pt x="3" y="11"/>
                </a:cubicBezTo>
                <a:cubicBezTo>
                  <a:pt x="1" y="11"/>
                  <a:pt x="2" y="9"/>
                  <a:pt x="2" y="8"/>
                </a:cubicBezTo>
                <a:cubicBezTo>
                  <a:pt x="3" y="6"/>
                  <a:pt x="5" y="4"/>
                  <a:pt x="6" y="3"/>
                </a:cubicBezTo>
                <a:cubicBezTo>
                  <a:pt x="7" y="2"/>
                  <a:pt x="8" y="2"/>
                  <a:pt x="8" y="2"/>
                </a:cubicBezTo>
                <a:cubicBezTo>
                  <a:pt x="9" y="3"/>
                  <a:pt x="10" y="4"/>
                  <a:pt x="9" y="6"/>
                </a:cubicBezTo>
                <a:close/>
              </a:path>
            </a:pathLst>
          </a:custGeom>
          <a:solidFill>
            <a:srgbClr val="FFFFFF">
              <a:alpha val="100000"/>
            </a:srgbClr>
          </a:solidFill>
          <a:ln w="9525">
            <a:noFill/>
          </a:ln>
        </p:spPr>
        <p:txBody>
          <a:bodyPr/>
          <a:p>
            <a:endParaRPr lang="zh-CN" altLang="en-US"/>
          </a:p>
        </p:txBody>
      </p:sp>
      <p:sp>
        <p:nvSpPr>
          <p:cNvPr id="28923" name="矩形 3"/>
          <p:cNvSpPr/>
          <p:nvPr/>
        </p:nvSpPr>
        <p:spPr>
          <a:xfrm>
            <a:off x="4978400" y="3406775"/>
            <a:ext cx="2214880" cy="706755"/>
          </a:xfrm>
          <a:prstGeom prst="rect">
            <a:avLst/>
          </a:prstGeom>
          <a:noFill/>
          <a:ln w="9525">
            <a:noFill/>
          </a:ln>
        </p:spPr>
        <p:txBody>
          <a:bodyPr wrap="none">
            <a:spAutoFit/>
          </a:bodyPr>
          <a:p>
            <a:pPr eaLnBrk="1" hangingPunct="1"/>
            <a:r>
              <a:rPr lang="zh-CN" altLang="en-US" sz="4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参考文件</a:t>
            </a:r>
            <a:endParaRPr lang="zh-CN" altLang="en-US" dirty="0">
              <a:latin typeface="Arial" panose="020B0604020202020204" pitchFamily="34" charset="0"/>
            </a:endParaRPr>
          </a:p>
        </p:txBody>
      </p:sp>
      <p:sp>
        <p:nvSpPr>
          <p:cNvPr id="28924" name="矩形 263"/>
          <p:cNvSpPr/>
          <p:nvPr/>
        </p:nvSpPr>
        <p:spPr>
          <a:xfrm>
            <a:off x="5102225" y="4071938"/>
            <a:ext cx="1968500" cy="46037"/>
          </a:xfrm>
          <a:prstGeom prst="rect">
            <a:avLst/>
          </a:prstGeom>
          <a:solidFill>
            <a:schemeClr val="bg1"/>
          </a:solidFill>
          <a:ln w="12700" cap="flat" cmpd="sng">
            <a:solidFill>
              <a:schemeClr val="bg1"/>
            </a:solidFill>
            <a:prstDash val="solid"/>
            <a:bevel/>
            <a:headEnd type="none" w="med" len="med"/>
            <a:tailEnd type="none" w="med" len="med"/>
          </a:ln>
        </p:spPr>
        <p:txBody>
          <a:bodyPr anchor="ctr" anchorCtr="0"/>
          <a:p>
            <a:pPr algn="ctr" eaLnBrk="1" hangingPunct="1"/>
            <a:endParaRPr lang="zh-CN" altLang="zh-CN" dirty="0">
              <a:solidFill>
                <a:schemeClr val="bg1"/>
              </a:solidFill>
              <a:latin typeface="宋体" panose="02010600030101010101" pitchFamily="2" charset="-122"/>
              <a:sym typeface="宋体" panose="02010600030101010101" pitchFamily="2" charset="-122"/>
            </a:endParaRPr>
          </a:p>
        </p:txBody>
      </p:sp>
      <p:grpSp>
        <p:nvGrpSpPr>
          <p:cNvPr id="24832" name="组合 70"/>
          <p:cNvGrpSpPr/>
          <p:nvPr/>
        </p:nvGrpSpPr>
        <p:grpSpPr>
          <a:xfrm>
            <a:off x="5481638" y="1490663"/>
            <a:ext cx="1271587" cy="1646237"/>
            <a:chOff x="0" y="0"/>
            <a:chExt cx="800100" cy="1035050"/>
          </a:xfrm>
        </p:grpSpPr>
        <p:sp>
          <p:nvSpPr>
            <p:cNvPr id="24833" name="Freeform 19"/>
            <p:cNvSpPr/>
            <p:nvPr/>
          </p:nvSpPr>
          <p:spPr>
            <a:xfrm>
              <a:off x="0" y="0"/>
              <a:ext cx="800100" cy="1035050"/>
            </a:xfrm>
            <a:custGeom>
              <a:avLst/>
              <a:gdLst>
                <a:gd name="txL" fmla="*/ 0 w 212"/>
                <a:gd name="txT" fmla="*/ 0 h 274"/>
                <a:gd name="txR" fmla="*/ 212 w 212"/>
                <a:gd name="txB" fmla="*/ 274 h 274"/>
              </a:gdLst>
              <a:ahLst/>
              <a:cxnLst>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Lst>
              <a:rect l="txL" t="txT" r="txR" b="txB"/>
              <a:pathLst>
                <a:path w="212" h="274">
                  <a:moveTo>
                    <a:pt x="212" y="257"/>
                  </a:moveTo>
                  <a:cubicBezTo>
                    <a:pt x="212" y="266"/>
                    <a:pt x="205" y="274"/>
                    <a:pt x="196" y="274"/>
                  </a:cubicBezTo>
                  <a:cubicBezTo>
                    <a:pt x="17" y="274"/>
                    <a:pt x="17" y="274"/>
                    <a:pt x="17" y="274"/>
                  </a:cubicBezTo>
                  <a:cubicBezTo>
                    <a:pt x="7" y="274"/>
                    <a:pt x="0" y="266"/>
                    <a:pt x="0" y="257"/>
                  </a:cubicBezTo>
                  <a:cubicBezTo>
                    <a:pt x="0" y="17"/>
                    <a:pt x="0" y="17"/>
                    <a:pt x="0" y="17"/>
                  </a:cubicBezTo>
                  <a:cubicBezTo>
                    <a:pt x="0" y="8"/>
                    <a:pt x="7" y="0"/>
                    <a:pt x="17" y="0"/>
                  </a:cubicBezTo>
                  <a:cubicBezTo>
                    <a:pt x="196" y="0"/>
                    <a:pt x="196" y="0"/>
                    <a:pt x="196" y="0"/>
                  </a:cubicBezTo>
                  <a:cubicBezTo>
                    <a:pt x="205" y="0"/>
                    <a:pt x="212" y="8"/>
                    <a:pt x="212" y="17"/>
                  </a:cubicBezTo>
                  <a:lnTo>
                    <a:pt x="212" y="257"/>
                  </a:lnTo>
                  <a:close/>
                </a:path>
              </a:pathLst>
            </a:custGeom>
            <a:solidFill>
              <a:srgbClr val="205285">
                <a:alpha val="100000"/>
              </a:srgbClr>
            </a:solidFill>
            <a:ln w="9525">
              <a:noFill/>
            </a:ln>
          </p:spPr>
          <p:txBody>
            <a:bodyPr/>
            <a:p>
              <a:endParaRPr lang="zh-CN" altLang="en-US"/>
            </a:p>
          </p:txBody>
        </p:sp>
        <p:sp>
          <p:nvSpPr>
            <p:cNvPr id="24834" name="Freeform 20"/>
            <p:cNvSpPr/>
            <p:nvPr/>
          </p:nvSpPr>
          <p:spPr>
            <a:xfrm>
              <a:off x="87312" y="117475"/>
              <a:ext cx="625475" cy="800100"/>
            </a:xfrm>
            <a:custGeom>
              <a:avLst/>
              <a:gdLst>
                <a:gd name="txL" fmla="*/ 0 w 166"/>
                <a:gd name="txT" fmla="*/ 0 h 212"/>
                <a:gd name="txR" fmla="*/ 166 w 166"/>
                <a:gd name="txB" fmla="*/ 212 h 212"/>
              </a:gdLst>
              <a:ahLst/>
              <a:cxnLst>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Lst>
              <a:rect l="txL" t="txT" r="txR" b="txB"/>
              <a:pathLst>
                <a:path w="166" h="212">
                  <a:moveTo>
                    <a:pt x="166" y="199"/>
                  </a:moveTo>
                  <a:cubicBezTo>
                    <a:pt x="166" y="206"/>
                    <a:pt x="160" y="212"/>
                    <a:pt x="153" y="212"/>
                  </a:cubicBezTo>
                  <a:cubicBezTo>
                    <a:pt x="13" y="212"/>
                    <a:pt x="13" y="212"/>
                    <a:pt x="13" y="212"/>
                  </a:cubicBezTo>
                  <a:cubicBezTo>
                    <a:pt x="6" y="212"/>
                    <a:pt x="0" y="206"/>
                    <a:pt x="0" y="199"/>
                  </a:cubicBezTo>
                  <a:cubicBezTo>
                    <a:pt x="0" y="13"/>
                    <a:pt x="0" y="13"/>
                    <a:pt x="0" y="13"/>
                  </a:cubicBezTo>
                  <a:cubicBezTo>
                    <a:pt x="0" y="5"/>
                    <a:pt x="6" y="0"/>
                    <a:pt x="13" y="0"/>
                  </a:cubicBezTo>
                  <a:cubicBezTo>
                    <a:pt x="153" y="0"/>
                    <a:pt x="153" y="0"/>
                    <a:pt x="153" y="0"/>
                  </a:cubicBezTo>
                  <a:cubicBezTo>
                    <a:pt x="160" y="0"/>
                    <a:pt x="166" y="5"/>
                    <a:pt x="166" y="13"/>
                  </a:cubicBezTo>
                  <a:lnTo>
                    <a:pt x="166" y="199"/>
                  </a:lnTo>
                  <a:close/>
                </a:path>
              </a:pathLst>
            </a:custGeom>
            <a:solidFill>
              <a:schemeClr val="bg1">
                <a:alpha val="100000"/>
              </a:schemeClr>
            </a:solidFill>
            <a:ln w="9525">
              <a:noFill/>
            </a:ln>
          </p:spPr>
          <p:txBody>
            <a:bodyPr/>
            <a:p>
              <a:endParaRPr lang="zh-CN" altLang="en-US"/>
            </a:p>
          </p:txBody>
        </p:sp>
        <p:sp>
          <p:nvSpPr>
            <p:cNvPr id="24835" name="Freeform 21"/>
            <p:cNvSpPr/>
            <p:nvPr/>
          </p:nvSpPr>
          <p:spPr>
            <a:xfrm>
              <a:off x="279400" y="282575"/>
              <a:ext cx="365125" cy="42863"/>
            </a:xfrm>
            <a:custGeom>
              <a:avLst/>
              <a:gdLst>
                <a:gd name="txL" fmla="*/ 0 w 97"/>
                <a:gd name="txT" fmla="*/ 0 h 11"/>
                <a:gd name="txR" fmla="*/ 97 w 97"/>
                <a:gd name="txB" fmla="*/ 11 h 11"/>
              </a:gdLst>
              <a:ahLst/>
              <a:cxnLst>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Lst>
              <a:rect l="txL" t="txT" r="txR" b="txB"/>
              <a:pathLst>
                <a:path w="97" h="11">
                  <a:moveTo>
                    <a:pt x="97" y="8"/>
                  </a:moveTo>
                  <a:cubicBezTo>
                    <a:pt x="97" y="10"/>
                    <a:pt x="95" y="11"/>
                    <a:pt x="93" y="11"/>
                  </a:cubicBezTo>
                  <a:cubicBezTo>
                    <a:pt x="4" y="11"/>
                    <a:pt x="4" y="11"/>
                    <a:pt x="4" y="11"/>
                  </a:cubicBezTo>
                  <a:cubicBezTo>
                    <a:pt x="2" y="11"/>
                    <a:pt x="0" y="10"/>
                    <a:pt x="0" y="8"/>
                  </a:cubicBezTo>
                  <a:cubicBezTo>
                    <a:pt x="0" y="4"/>
                    <a:pt x="0" y="4"/>
                    <a:pt x="0" y="4"/>
                  </a:cubicBezTo>
                  <a:cubicBezTo>
                    <a:pt x="0" y="1"/>
                    <a:pt x="2" y="0"/>
                    <a:pt x="4" y="0"/>
                  </a:cubicBezTo>
                  <a:cubicBezTo>
                    <a:pt x="93" y="0"/>
                    <a:pt x="93" y="0"/>
                    <a:pt x="93" y="0"/>
                  </a:cubicBezTo>
                  <a:cubicBezTo>
                    <a:pt x="95" y="0"/>
                    <a:pt x="97" y="1"/>
                    <a:pt x="97" y="4"/>
                  </a:cubicBezTo>
                  <a:lnTo>
                    <a:pt x="97" y="8"/>
                  </a:lnTo>
                  <a:close/>
                </a:path>
              </a:pathLst>
            </a:custGeom>
            <a:solidFill>
              <a:srgbClr val="205285">
                <a:alpha val="100000"/>
              </a:srgbClr>
            </a:solidFill>
            <a:ln w="9525">
              <a:noFill/>
            </a:ln>
          </p:spPr>
          <p:txBody>
            <a:bodyPr/>
            <a:p>
              <a:endParaRPr lang="zh-CN" altLang="en-US"/>
            </a:p>
          </p:txBody>
        </p:sp>
        <p:sp>
          <p:nvSpPr>
            <p:cNvPr id="24836" name="Freeform 22"/>
            <p:cNvSpPr/>
            <p:nvPr/>
          </p:nvSpPr>
          <p:spPr>
            <a:xfrm>
              <a:off x="165100" y="263525"/>
              <a:ext cx="84137" cy="84138"/>
            </a:xfrm>
            <a:custGeom>
              <a:avLst/>
              <a:gdLst>
                <a:gd name="txL" fmla="*/ 0 w 22"/>
                <a:gd name="txT" fmla="*/ 0 h 22"/>
                <a:gd name="txR" fmla="*/ 22 w 22"/>
                <a:gd name="txB" fmla="*/ 22 h 22"/>
              </a:gdLst>
              <a:ahLst/>
              <a:cxnLst>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Lst>
              <a:rect l="txL" t="txT" r="txR" b="txB"/>
              <a:pathLst>
                <a:path w="22" h="22">
                  <a:moveTo>
                    <a:pt x="22" y="17"/>
                  </a:moveTo>
                  <a:cubicBezTo>
                    <a:pt x="22" y="20"/>
                    <a:pt x="20" y="22"/>
                    <a:pt x="18" y="22"/>
                  </a:cubicBezTo>
                  <a:cubicBezTo>
                    <a:pt x="4" y="22"/>
                    <a:pt x="4" y="22"/>
                    <a:pt x="4" y="22"/>
                  </a:cubicBezTo>
                  <a:cubicBezTo>
                    <a:pt x="2" y="22"/>
                    <a:pt x="0" y="20"/>
                    <a:pt x="0" y="17"/>
                  </a:cubicBezTo>
                  <a:cubicBezTo>
                    <a:pt x="0" y="4"/>
                    <a:pt x="0" y="4"/>
                    <a:pt x="0" y="4"/>
                  </a:cubicBezTo>
                  <a:cubicBezTo>
                    <a:pt x="0" y="1"/>
                    <a:pt x="2" y="0"/>
                    <a:pt x="4" y="0"/>
                  </a:cubicBezTo>
                  <a:cubicBezTo>
                    <a:pt x="18" y="0"/>
                    <a:pt x="18" y="0"/>
                    <a:pt x="18" y="0"/>
                  </a:cubicBezTo>
                  <a:cubicBezTo>
                    <a:pt x="20" y="0"/>
                    <a:pt x="22" y="1"/>
                    <a:pt x="22" y="4"/>
                  </a:cubicBezTo>
                  <a:lnTo>
                    <a:pt x="22" y="17"/>
                  </a:lnTo>
                  <a:close/>
                </a:path>
              </a:pathLst>
            </a:custGeom>
            <a:solidFill>
              <a:srgbClr val="205285">
                <a:alpha val="100000"/>
              </a:srgbClr>
            </a:solidFill>
            <a:ln w="9525">
              <a:noFill/>
            </a:ln>
          </p:spPr>
          <p:txBody>
            <a:bodyPr/>
            <a:p>
              <a:endParaRPr lang="zh-CN" altLang="en-US"/>
            </a:p>
          </p:txBody>
        </p:sp>
        <p:sp>
          <p:nvSpPr>
            <p:cNvPr id="24837" name="Freeform 23"/>
            <p:cNvSpPr/>
            <p:nvPr/>
          </p:nvSpPr>
          <p:spPr>
            <a:xfrm>
              <a:off x="279400" y="396875"/>
              <a:ext cx="365125" cy="44450"/>
            </a:xfrm>
            <a:custGeom>
              <a:avLst/>
              <a:gdLst>
                <a:gd name="txL" fmla="*/ 0 w 97"/>
                <a:gd name="txT" fmla="*/ 0 h 12"/>
                <a:gd name="txR" fmla="*/ 97 w 97"/>
                <a:gd name="txB" fmla="*/ 12 h 12"/>
              </a:gdLst>
              <a:ahLst/>
              <a:cxnLst>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Lst>
              <a:rect l="txL" t="txT" r="txR" b="txB"/>
              <a:pathLst>
                <a:path w="97" h="12">
                  <a:moveTo>
                    <a:pt x="97" y="8"/>
                  </a:moveTo>
                  <a:cubicBezTo>
                    <a:pt x="97" y="10"/>
                    <a:pt x="95" y="12"/>
                    <a:pt x="93" y="12"/>
                  </a:cubicBezTo>
                  <a:cubicBezTo>
                    <a:pt x="4" y="12"/>
                    <a:pt x="4" y="12"/>
                    <a:pt x="4" y="12"/>
                  </a:cubicBezTo>
                  <a:cubicBezTo>
                    <a:pt x="2" y="12"/>
                    <a:pt x="0" y="10"/>
                    <a:pt x="0" y="8"/>
                  </a:cubicBezTo>
                  <a:cubicBezTo>
                    <a:pt x="0" y="4"/>
                    <a:pt x="0" y="4"/>
                    <a:pt x="0" y="4"/>
                  </a:cubicBezTo>
                  <a:cubicBezTo>
                    <a:pt x="0" y="2"/>
                    <a:pt x="2" y="0"/>
                    <a:pt x="4" y="0"/>
                  </a:cubicBezTo>
                  <a:cubicBezTo>
                    <a:pt x="93" y="0"/>
                    <a:pt x="93" y="0"/>
                    <a:pt x="93" y="0"/>
                  </a:cubicBezTo>
                  <a:cubicBezTo>
                    <a:pt x="95" y="0"/>
                    <a:pt x="97" y="2"/>
                    <a:pt x="97" y="4"/>
                  </a:cubicBezTo>
                  <a:lnTo>
                    <a:pt x="97" y="8"/>
                  </a:lnTo>
                  <a:close/>
                </a:path>
              </a:pathLst>
            </a:custGeom>
            <a:solidFill>
              <a:srgbClr val="205285">
                <a:alpha val="100000"/>
              </a:srgbClr>
            </a:solidFill>
            <a:ln w="9525">
              <a:noFill/>
            </a:ln>
          </p:spPr>
          <p:txBody>
            <a:bodyPr/>
            <a:p>
              <a:endParaRPr lang="zh-CN" altLang="en-US"/>
            </a:p>
          </p:txBody>
        </p:sp>
        <p:sp>
          <p:nvSpPr>
            <p:cNvPr id="24838" name="Freeform 24"/>
            <p:cNvSpPr/>
            <p:nvPr/>
          </p:nvSpPr>
          <p:spPr>
            <a:xfrm>
              <a:off x="165100" y="377825"/>
              <a:ext cx="84137" cy="82550"/>
            </a:xfrm>
            <a:custGeom>
              <a:avLst/>
              <a:gdLst>
                <a:gd name="txL" fmla="*/ 0 w 22"/>
                <a:gd name="txT" fmla="*/ 0 h 22"/>
                <a:gd name="txR" fmla="*/ 22 w 22"/>
                <a:gd name="txB" fmla="*/ 22 h 22"/>
              </a:gdLst>
              <a:ahLst/>
              <a:cxnLst>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Lst>
              <a:rect l="txL" t="txT" r="txR" b="txB"/>
              <a:pathLst>
                <a:path w="22" h="22">
                  <a:moveTo>
                    <a:pt x="22" y="18"/>
                  </a:moveTo>
                  <a:cubicBezTo>
                    <a:pt x="22" y="20"/>
                    <a:pt x="20" y="22"/>
                    <a:pt x="18" y="22"/>
                  </a:cubicBezTo>
                  <a:cubicBezTo>
                    <a:pt x="4" y="22"/>
                    <a:pt x="4" y="22"/>
                    <a:pt x="4" y="22"/>
                  </a:cubicBezTo>
                  <a:cubicBezTo>
                    <a:pt x="2" y="22"/>
                    <a:pt x="0" y="20"/>
                    <a:pt x="0" y="18"/>
                  </a:cubicBezTo>
                  <a:cubicBezTo>
                    <a:pt x="0" y="4"/>
                    <a:pt x="0" y="4"/>
                    <a:pt x="0" y="4"/>
                  </a:cubicBezTo>
                  <a:cubicBezTo>
                    <a:pt x="0" y="2"/>
                    <a:pt x="2" y="0"/>
                    <a:pt x="4" y="0"/>
                  </a:cubicBezTo>
                  <a:cubicBezTo>
                    <a:pt x="18" y="0"/>
                    <a:pt x="18" y="0"/>
                    <a:pt x="18" y="0"/>
                  </a:cubicBezTo>
                  <a:cubicBezTo>
                    <a:pt x="20" y="0"/>
                    <a:pt x="22" y="2"/>
                    <a:pt x="22" y="4"/>
                  </a:cubicBezTo>
                  <a:lnTo>
                    <a:pt x="22" y="18"/>
                  </a:lnTo>
                  <a:close/>
                </a:path>
              </a:pathLst>
            </a:custGeom>
            <a:solidFill>
              <a:srgbClr val="205285">
                <a:alpha val="100000"/>
              </a:srgbClr>
            </a:solidFill>
            <a:ln w="9525">
              <a:noFill/>
            </a:ln>
          </p:spPr>
          <p:txBody>
            <a:bodyPr/>
            <a:p>
              <a:endParaRPr lang="zh-CN" altLang="en-US"/>
            </a:p>
          </p:txBody>
        </p:sp>
        <p:sp>
          <p:nvSpPr>
            <p:cNvPr id="24839" name="Freeform 25"/>
            <p:cNvSpPr/>
            <p:nvPr/>
          </p:nvSpPr>
          <p:spPr>
            <a:xfrm>
              <a:off x="279400" y="509587"/>
              <a:ext cx="365125" cy="46038"/>
            </a:xfrm>
            <a:custGeom>
              <a:avLst/>
              <a:gdLst>
                <a:gd name="txL" fmla="*/ 0 w 97"/>
                <a:gd name="txT" fmla="*/ 0 h 12"/>
                <a:gd name="txR" fmla="*/ 97 w 97"/>
                <a:gd name="txB" fmla="*/ 12 h 12"/>
              </a:gdLst>
              <a:ahLst/>
              <a:cxnLst>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Lst>
              <a:rect l="txL" t="txT" r="txR" b="txB"/>
              <a:pathLst>
                <a:path w="97" h="12">
                  <a:moveTo>
                    <a:pt x="97" y="8"/>
                  </a:moveTo>
                  <a:cubicBezTo>
                    <a:pt x="97" y="10"/>
                    <a:pt x="95" y="12"/>
                    <a:pt x="93" y="12"/>
                  </a:cubicBezTo>
                  <a:cubicBezTo>
                    <a:pt x="4" y="12"/>
                    <a:pt x="4" y="12"/>
                    <a:pt x="4" y="12"/>
                  </a:cubicBezTo>
                  <a:cubicBezTo>
                    <a:pt x="2" y="12"/>
                    <a:pt x="0" y="10"/>
                    <a:pt x="0" y="8"/>
                  </a:cubicBezTo>
                  <a:cubicBezTo>
                    <a:pt x="0" y="4"/>
                    <a:pt x="0" y="4"/>
                    <a:pt x="0" y="4"/>
                  </a:cubicBezTo>
                  <a:cubicBezTo>
                    <a:pt x="0" y="2"/>
                    <a:pt x="2" y="0"/>
                    <a:pt x="4" y="0"/>
                  </a:cubicBezTo>
                  <a:cubicBezTo>
                    <a:pt x="93" y="0"/>
                    <a:pt x="93" y="0"/>
                    <a:pt x="93" y="0"/>
                  </a:cubicBezTo>
                  <a:cubicBezTo>
                    <a:pt x="95" y="0"/>
                    <a:pt x="97" y="2"/>
                    <a:pt x="97" y="4"/>
                  </a:cubicBezTo>
                  <a:lnTo>
                    <a:pt x="97" y="8"/>
                  </a:lnTo>
                  <a:close/>
                </a:path>
              </a:pathLst>
            </a:custGeom>
            <a:solidFill>
              <a:srgbClr val="205285">
                <a:alpha val="100000"/>
              </a:srgbClr>
            </a:solidFill>
            <a:ln w="9525">
              <a:noFill/>
            </a:ln>
          </p:spPr>
          <p:txBody>
            <a:bodyPr/>
            <a:p>
              <a:endParaRPr lang="zh-CN" altLang="en-US"/>
            </a:p>
          </p:txBody>
        </p:sp>
        <p:sp>
          <p:nvSpPr>
            <p:cNvPr id="24840" name="Freeform 26"/>
            <p:cNvSpPr/>
            <p:nvPr/>
          </p:nvSpPr>
          <p:spPr>
            <a:xfrm>
              <a:off x="165100" y="490537"/>
              <a:ext cx="84137" cy="82550"/>
            </a:xfrm>
            <a:custGeom>
              <a:avLst/>
              <a:gdLst>
                <a:gd name="txL" fmla="*/ 0 w 22"/>
                <a:gd name="txT" fmla="*/ 0 h 22"/>
                <a:gd name="txR" fmla="*/ 22 w 22"/>
                <a:gd name="txB" fmla="*/ 22 h 22"/>
              </a:gdLst>
              <a:ahLst/>
              <a:cxnLst>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Lst>
              <a:rect l="txL" t="txT" r="txR" b="txB"/>
              <a:pathLst>
                <a:path w="22" h="22">
                  <a:moveTo>
                    <a:pt x="22" y="18"/>
                  </a:moveTo>
                  <a:cubicBezTo>
                    <a:pt x="22" y="20"/>
                    <a:pt x="20" y="22"/>
                    <a:pt x="18" y="22"/>
                  </a:cubicBezTo>
                  <a:cubicBezTo>
                    <a:pt x="4" y="22"/>
                    <a:pt x="4" y="22"/>
                    <a:pt x="4" y="22"/>
                  </a:cubicBezTo>
                  <a:cubicBezTo>
                    <a:pt x="2" y="22"/>
                    <a:pt x="0" y="20"/>
                    <a:pt x="0" y="18"/>
                  </a:cubicBezTo>
                  <a:cubicBezTo>
                    <a:pt x="0" y="4"/>
                    <a:pt x="0" y="4"/>
                    <a:pt x="0" y="4"/>
                  </a:cubicBezTo>
                  <a:cubicBezTo>
                    <a:pt x="0" y="2"/>
                    <a:pt x="2" y="0"/>
                    <a:pt x="4" y="0"/>
                  </a:cubicBezTo>
                  <a:cubicBezTo>
                    <a:pt x="18" y="0"/>
                    <a:pt x="18" y="0"/>
                    <a:pt x="18" y="0"/>
                  </a:cubicBezTo>
                  <a:cubicBezTo>
                    <a:pt x="20" y="0"/>
                    <a:pt x="22" y="2"/>
                    <a:pt x="22" y="4"/>
                  </a:cubicBezTo>
                  <a:lnTo>
                    <a:pt x="22" y="18"/>
                  </a:lnTo>
                  <a:close/>
                </a:path>
              </a:pathLst>
            </a:custGeom>
            <a:solidFill>
              <a:srgbClr val="205285">
                <a:alpha val="100000"/>
              </a:srgbClr>
            </a:solidFill>
            <a:ln w="9525">
              <a:noFill/>
            </a:ln>
          </p:spPr>
          <p:txBody>
            <a:bodyPr/>
            <a:p>
              <a:endParaRPr lang="zh-CN" altLang="en-US"/>
            </a:p>
          </p:txBody>
        </p:sp>
        <p:sp>
          <p:nvSpPr>
            <p:cNvPr id="24841" name="Freeform 27"/>
            <p:cNvSpPr/>
            <p:nvPr/>
          </p:nvSpPr>
          <p:spPr>
            <a:xfrm>
              <a:off x="279400" y="622300"/>
              <a:ext cx="365125" cy="46038"/>
            </a:xfrm>
            <a:custGeom>
              <a:avLst/>
              <a:gdLst>
                <a:gd name="txL" fmla="*/ 0 w 97"/>
                <a:gd name="txT" fmla="*/ 0 h 12"/>
                <a:gd name="txR" fmla="*/ 97 w 97"/>
                <a:gd name="txB" fmla="*/ 12 h 12"/>
              </a:gdLst>
              <a:ahLst/>
              <a:cxnLst>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Lst>
              <a:rect l="txL" t="txT" r="txR" b="txB"/>
              <a:pathLst>
                <a:path w="97" h="12">
                  <a:moveTo>
                    <a:pt x="97" y="8"/>
                  </a:moveTo>
                  <a:cubicBezTo>
                    <a:pt x="97" y="10"/>
                    <a:pt x="95" y="12"/>
                    <a:pt x="93" y="12"/>
                  </a:cubicBezTo>
                  <a:cubicBezTo>
                    <a:pt x="4" y="12"/>
                    <a:pt x="4" y="12"/>
                    <a:pt x="4" y="12"/>
                  </a:cubicBezTo>
                  <a:cubicBezTo>
                    <a:pt x="2" y="12"/>
                    <a:pt x="0" y="10"/>
                    <a:pt x="0" y="8"/>
                  </a:cubicBezTo>
                  <a:cubicBezTo>
                    <a:pt x="0" y="4"/>
                    <a:pt x="0" y="4"/>
                    <a:pt x="0" y="4"/>
                  </a:cubicBezTo>
                  <a:cubicBezTo>
                    <a:pt x="0" y="2"/>
                    <a:pt x="2" y="0"/>
                    <a:pt x="4" y="0"/>
                  </a:cubicBezTo>
                  <a:cubicBezTo>
                    <a:pt x="93" y="0"/>
                    <a:pt x="93" y="0"/>
                    <a:pt x="93" y="0"/>
                  </a:cubicBezTo>
                  <a:cubicBezTo>
                    <a:pt x="95" y="0"/>
                    <a:pt x="97" y="2"/>
                    <a:pt x="97" y="4"/>
                  </a:cubicBezTo>
                  <a:lnTo>
                    <a:pt x="97" y="8"/>
                  </a:lnTo>
                  <a:close/>
                </a:path>
              </a:pathLst>
            </a:custGeom>
            <a:solidFill>
              <a:srgbClr val="205285">
                <a:alpha val="100000"/>
              </a:srgbClr>
            </a:solidFill>
            <a:ln w="9525">
              <a:noFill/>
            </a:ln>
          </p:spPr>
          <p:txBody>
            <a:bodyPr/>
            <a:p>
              <a:endParaRPr lang="zh-CN" altLang="en-US"/>
            </a:p>
          </p:txBody>
        </p:sp>
        <p:sp>
          <p:nvSpPr>
            <p:cNvPr id="24842" name="Freeform 28"/>
            <p:cNvSpPr/>
            <p:nvPr/>
          </p:nvSpPr>
          <p:spPr>
            <a:xfrm>
              <a:off x="165100" y="603250"/>
              <a:ext cx="84137" cy="84138"/>
            </a:xfrm>
            <a:custGeom>
              <a:avLst/>
              <a:gdLst>
                <a:gd name="txL" fmla="*/ 0 w 22"/>
                <a:gd name="txT" fmla="*/ 0 h 22"/>
                <a:gd name="txR" fmla="*/ 22 w 22"/>
                <a:gd name="txB" fmla="*/ 22 h 22"/>
              </a:gdLst>
              <a:ahLst/>
              <a:cxnLst>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Lst>
              <a:rect l="txL" t="txT" r="txR" b="txB"/>
              <a:pathLst>
                <a:path w="22" h="22">
                  <a:moveTo>
                    <a:pt x="22" y="18"/>
                  </a:moveTo>
                  <a:cubicBezTo>
                    <a:pt x="22" y="20"/>
                    <a:pt x="20" y="22"/>
                    <a:pt x="18" y="22"/>
                  </a:cubicBezTo>
                  <a:cubicBezTo>
                    <a:pt x="4" y="22"/>
                    <a:pt x="4" y="22"/>
                    <a:pt x="4" y="22"/>
                  </a:cubicBezTo>
                  <a:cubicBezTo>
                    <a:pt x="2" y="22"/>
                    <a:pt x="0" y="20"/>
                    <a:pt x="0" y="18"/>
                  </a:cubicBezTo>
                  <a:cubicBezTo>
                    <a:pt x="0" y="4"/>
                    <a:pt x="0" y="4"/>
                    <a:pt x="0" y="4"/>
                  </a:cubicBezTo>
                  <a:cubicBezTo>
                    <a:pt x="0" y="2"/>
                    <a:pt x="2" y="0"/>
                    <a:pt x="4" y="0"/>
                  </a:cubicBezTo>
                  <a:cubicBezTo>
                    <a:pt x="18" y="0"/>
                    <a:pt x="18" y="0"/>
                    <a:pt x="18" y="0"/>
                  </a:cubicBezTo>
                  <a:cubicBezTo>
                    <a:pt x="20" y="0"/>
                    <a:pt x="22" y="2"/>
                    <a:pt x="22" y="4"/>
                  </a:cubicBezTo>
                  <a:lnTo>
                    <a:pt x="22" y="18"/>
                  </a:lnTo>
                  <a:close/>
                </a:path>
              </a:pathLst>
            </a:custGeom>
            <a:solidFill>
              <a:srgbClr val="205285">
                <a:alpha val="100000"/>
              </a:srgbClr>
            </a:solidFill>
            <a:ln w="9525">
              <a:noFill/>
            </a:ln>
          </p:spPr>
          <p:txBody>
            <a:bodyPr/>
            <a:p>
              <a:endParaRPr lang="zh-CN" altLang="en-US"/>
            </a:p>
          </p:txBody>
        </p:sp>
        <p:sp>
          <p:nvSpPr>
            <p:cNvPr id="24843" name="Freeform 29"/>
            <p:cNvSpPr/>
            <p:nvPr/>
          </p:nvSpPr>
          <p:spPr>
            <a:xfrm>
              <a:off x="279400" y="739775"/>
              <a:ext cx="365125" cy="41275"/>
            </a:xfrm>
            <a:custGeom>
              <a:avLst/>
              <a:gdLst>
                <a:gd name="txL" fmla="*/ 0 w 97"/>
                <a:gd name="txT" fmla="*/ 0 h 11"/>
                <a:gd name="txR" fmla="*/ 97 w 97"/>
                <a:gd name="txB" fmla="*/ 11 h 11"/>
              </a:gdLst>
              <a:ahLst/>
              <a:cxnLst>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Lst>
              <a:rect l="txL" t="txT" r="txR" b="txB"/>
              <a:pathLst>
                <a:path w="97" h="11">
                  <a:moveTo>
                    <a:pt x="97" y="7"/>
                  </a:moveTo>
                  <a:cubicBezTo>
                    <a:pt x="97" y="10"/>
                    <a:pt x="95" y="11"/>
                    <a:pt x="93" y="11"/>
                  </a:cubicBezTo>
                  <a:cubicBezTo>
                    <a:pt x="4" y="11"/>
                    <a:pt x="4" y="11"/>
                    <a:pt x="4" y="11"/>
                  </a:cubicBezTo>
                  <a:cubicBezTo>
                    <a:pt x="2" y="11"/>
                    <a:pt x="0" y="10"/>
                    <a:pt x="0" y="7"/>
                  </a:cubicBezTo>
                  <a:cubicBezTo>
                    <a:pt x="0" y="3"/>
                    <a:pt x="0" y="3"/>
                    <a:pt x="0" y="3"/>
                  </a:cubicBezTo>
                  <a:cubicBezTo>
                    <a:pt x="0" y="1"/>
                    <a:pt x="2" y="0"/>
                    <a:pt x="4" y="0"/>
                  </a:cubicBezTo>
                  <a:cubicBezTo>
                    <a:pt x="93" y="0"/>
                    <a:pt x="93" y="0"/>
                    <a:pt x="93" y="0"/>
                  </a:cubicBezTo>
                  <a:cubicBezTo>
                    <a:pt x="95" y="0"/>
                    <a:pt x="97" y="1"/>
                    <a:pt x="97" y="3"/>
                  </a:cubicBezTo>
                  <a:lnTo>
                    <a:pt x="97" y="7"/>
                  </a:lnTo>
                  <a:close/>
                </a:path>
              </a:pathLst>
            </a:custGeom>
            <a:solidFill>
              <a:srgbClr val="205285">
                <a:alpha val="100000"/>
              </a:srgbClr>
            </a:solidFill>
            <a:ln w="9525">
              <a:noFill/>
            </a:ln>
          </p:spPr>
          <p:txBody>
            <a:bodyPr/>
            <a:p>
              <a:endParaRPr lang="zh-CN" altLang="en-US"/>
            </a:p>
          </p:txBody>
        </p:sp>
        <p:sp>
          <p:nvSpPr>
            <p:cNvPr id="24844" name="Freeform 30"/>
            <p:cNvSpPr/>
            <p:nvPr/>
          </p:nvSpPr>
          <p:spPr>
            <a:xfrm>
              <a:off x="165100" y="717550"/>
              <a:ext cx="84137" cy="82550"/>
            </a:xfrm>
            <a:custGeom>
              <a:avLst/>
              <a:gdLst>
                <a:gd name="txL" fmla="*/ 0 w 22"/>
                <a:gd name="txT" fmla="*/ 0 h 22"/>
                <a:gd name="txR" fmla="*/ 22 w 22"/>
                <a:gd name="txB" fmla="*/ 22 h 22"/>
              </a:gdLst>
              <a:ahLst/>
              <a:cxnLst>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Lst>
              <a:rect l="txL" t="txT" r="txR" b="txB"/>
              <a:pathLst>
                <a:path w="22" h="22">
                  <a:moveTo>
                    <a:pt x="22" y="18"/>
                  </a:moveTo>
                  <a:cubicBezTo>
                    <a:pt x="22" y="21"/>
                    <a:pt x="20" y="22"/>
                    <a:pt x="18" y="22"/>
                  </a:cubicBezTo>
                  <a:cubicBezTo>
                    <a:pt x="4" y="22"/>
                    <a:pt x="4" y="22"/>
                    <a:pt x="4" y="22"/>
                  </a:cubicBezTo>
                  <a:cubicBezTo>
                    <a:pt x="2" y="22"/>
                    <a:pt x="0" y="21"/>
                    <a:pt x="0" y="18"/>
                  </a:cubicBezTo>
                  <a:cubicBezTo>
                    <a:pt x="0" y="5"/>
                    <a:pt x="0" y="5"/>
                    <a:pt x="0" y="5"/>
                  </a:cubicBezTo>
                  <a:cubicBezTo>
                    <a:pt x="0" y="2"/>
                    <a:pt x="2" y="0"/>
                    <a:pt x="4" y="0"/>
                  </a:cubicBezTo>
                  <a:cubicBezTo>
                    <a:pt x="18" y="0"/>
                    <a:pt x="18" y="0"/>
                    <a:pt x="18" y="0"/>
                  </a:cubicBezTo>
                  <a:cubicBezTo>
                    <a:pt x="20" y="0"/>
                    <a:pt x="22" y="2"/>
                    <a:pt x="22" y="5"/>
                  </a:cubicBezTo>
                  <a:lnTo>
                    <a:pt x="22" y="18"/>
                  </a:lnTo>
                  <a:close/>
                </a:path>
              </a:pathLst>
            </a:custGeom>
            <a:solidFill>
              <a:srgbClr val="205285">
                <a:alpha val="100000"/>
              </a:srgbClr>
            </a:solidFill>
            <a:ln w="9525">
              <a:noFill/>
            </a:ln>
          </p:spPr>
          <p:txBody>
            <a:bodyPr/>
            <a:p>
              <a:endParaRPr lang="zh-CN" altLang="en-US"/>
            </a:p>
          </p:txBody>
        </p:sp>
        <p:sp>
          <p:nvSpPr>
            <p:cNvPr id="24845" name="Freeform 31"/>
            <p:cNvSpPr/>
            <p:nvPr/>
          </p:nvSpPr>
          <p:spPr>
            <a:xfrm>
              <a:off x="249237" y="49212"/>
              <a:ext cx="285750" cy="147638"/>
            </a:xfrm>
            <a:custGeom>
              <a:avLst/>
              <a:gdLst>
                <a:gd name="txL" fmla="*/ 0 w 76"/>
                <a:gd name="txT" fmla="*/ 0 h 39"/>
                <a:gd name="txR" fmla="*/ 76 w 76"/>
                <a:gd name="txB" fmla="*/ 39 h 39"/>
              </a:gdLst>
              <a:ahLst/>
              <a:cxnLst>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Lst>
              <a:rect l="txL" t="txT" r="txR" b="txB"/>
              <a:pathLst>
                <a:path w="76" h="39">
                  <a:moveTo>
                    <a:pt x="76" y="25"/>
                  </a:moveTo>
                  <a:cubicBezTo>
                    <a:pt x="76" y="33"/>
                    <a:pt x="70" y="39"/>
                    <a:pt x="63" y="39"/>
                  </a:cubicBezTo>
                  <a:cubicBezTo>
                    <a:pt x="14" y="39"/>
                    <a:pt x="14" y="39"/>
                    <a:pt x="14" y="39"/>
                  </a:cubicBezTo>
                  <a:cubicBezTo>
                    <a:pt x="6" y="39"/>
                    <a:pt x="0" y="33"/>
                    <a:pt x="0" y="25"/>
                  </a:cubicBezTo>
                  <a:cubicBezTo>
                    <a:pt x="0" y="13"/>
                    <a:pt x="0" y="13"/>
                    <a:pt x="0" y="13"/>
                  </a:cubicBezTo>
                  <a:cubicBezTo>
                    <a:pt x="0" y="6"/>
                    <a:pt x="6" y="0"/>
                    <a:pt x="14" y="0"/>
                  </a:cubicBezTo>
                  <a:cubicBezTo>
                    <a:pt x="63" y="0"/>
                    <a:pt x="63" y="0"/>
                    <a:pt x="63" y="0"/>
                  </a:cubicBezTo>
                  <a:cubicBezTo>
                    <a:pt x="70" y="0"/>
                    <a:pt x="76" y="6"/>
                    <a:pt x="76" y="13"/>
                  </a:cubicBezTo>
                  <a:lnTo>
                    <a:pt x="76" y="25"/>
                  </a:lnTo>
                  <a:close/>
                </a:path>
              </a:pathLst>
            </a:custGeom>
            <a:solidFill>
              <a:srgbClr val="205285">
                <a:alpha val="100000"/>
              </a:srgbClr>
            </a:solidFill>
            <a:ln w="9525">
              <a:noFill/>
            </a:ln>
          </p:spPr>
          <p:txBody>
            <a:bodyPr/>
            <a:p>
              <a:endParaRPr lang="zh-CN" alt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1.6.1</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用例图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03" name="文本框 102"/>
          <p:cNvSpPr txBox="1"/>
          <p:nvPr/>
        </p:nvSpPr>
        <p:spPr>
          <a:xfrm>
            <a:off x="3556000" y="6672580"/>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12" name="文本框 111"/>
          <p:cNvSpPr txBox="1"/>
          <p:nvPr/>
        </p:nvSpPr>
        <p:spPr>
          <a:xfrm>
            <a:off x="3556000" y="676846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2" name="文本框 1"/>
          <p:cNvSpPr txBox="1"/>
          <p:nvPr/>
        </p:nvSpPr>
        <p:spPr>
          <a:xfrm>
            <a:off x="703580" y="1231583"/>
            <a:ext cx="5080000" cy="1076325"/>
          </a:xfrm>
          <a:prstGeom prst="rect">
            <a:avLst/>
          </a:prstGeom>
          <a:noFill/>
          <a:ln w="9525">
            <a:noFill/>
          </a:ln>
        </p:spPr>
        <p:txBody>
          <a:bodyPr>
            <a:spAutoFit/>
          </a:bodyPr>
          <a:p>
            <a:r>
              <a:rPr lang="zh-CN" sz="1600" b="1">
                <a:latin typeface="微软雅黑" panose="020B0503020204020204" pitchFamily="34" charset="-122"/>
                <a:ea typeface="微软雅黑" panose="020B0503020204020204" pitchFamily="34" charset="-122"/>
                <a:cs typeface="微软雅黑" panose="020B0503020204020204" pitchFamily="34" charset="-122"/>
              </a:rPr>
              <a:t>c. 包含(Include)</a:t>
            </a:r>
            <a:endParaRPr lang="zh-CN" sz="1600" b="1">
              <a:latin typeface="微软雅黑" panose="020B0503020204020204" pitchFamily="34" charset="-122"/>
              <a:ea typeface="微软雅黑" panose="020B0503020204020204" pitchFamily="34" charset="-122"/>
              <a:cs typeface="微软雅黑" panose="020B0503020204020204" pitchFamily="34" charset="-122"/>
            </a:endParaRPr>
          </a:p>
          <a:p>
            <a:r>
              <a:rPr lang="zh-CN" sz="1600">
                <a:latin typeface="微软雅黑" panose="020B0503020204020204" pitchFamily="34" charset="-122"/>
                <a:ea typeface="微软雅黑" panose="020B0503020204020204" pitchFamily="34" charset="-122"/>
                <a:cs typeface="微软雅黑" panose="020B0503020204020204" pitchFamily="34" charset="-122"/>
              </a:rPr>
              <a:t>包含关系用来把一个较复杂用例所表示的功能分解成较小的步骤。</a:t>
            </a:r>
            <a:endParaRPr lang="zh-CN" sz="1600">
              <a:latin typeface="微软雅黑" panose="020B0503020204020204" pitchFamily="34" charset="-122"/>
              <a:ea typeface="微软雅黑" panose="020B0503020204020204" pitchFamily="34" charset="-122"/>
              <a:cs typeface="微软雅黑" panose="020B0503020204020204" pitchFamily="34" charset="-122"/>
            </a:endParaRPr>
          </a:p>
          <a:p>
            <a:r>
              <a:rPr lang="zh-CN" sz="1600">
                <a:latin typeface="微软雅黑" panose="020B0503020204020204" pitchFamily="34" charset="-122"/>
                <a:ea typeface="微软雅黑" panose="020B0503020204020204" pitchFamily="34" charset="-122"/>
                <a:cs typeface="微软雅黑" panose="020B0503020204020204" pitchFamily="34" charset="-122"/>
              </a:rPr>
              <a:t>【箭头指向】：指向分解出来的功能用例</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p:nvPr/>
        </p:nvPicPr>
        <p:blipFill>
          <a:blip r:embed="rId1"/>
          <a:stretch>
            <a:fillRect/>
          </a:stretch>
        </p:blipFill>
        <p:spPr>
          <a:xfrm>
            <a:off x="5926455" y="641033"/>
            <a:ext cx="4000500" cy="1666875"/>
          </a:xfrm>
          <a:prstGeom prst="rect">
            <a:avLst/>
          </a:prstGeom>
          <a:noFill/>
          <a:ln w="9525">
            <a:noFill/>
          </a:ln>
        </p:spPr>
      </p:pic>
      <p:sp>
        <p:nvSpPr>
          <p:cNvPr id="113" name="文本框 112"/>
          <p:cNvSpPr txBox="1"/>
          <p:nvPr/>
        </p:nvSpPr>
        <p:spPr>
          <a:xfrm>
            <a:off x="703580" y="2827338"/>
            <a:ext cx="5080000" cy="1076325"/>
          </a:xfrm>
          <a:prstGeom prst="rect">
            <a:avLst/>
          </a:prstGeom>
          <a:noFill/>
          <a:ln w="9525">
            <a:noFill/>
          </a:ln>
        </p:spPr>
        <p:txBody>
          <a:bodyPr>
            <a:spAutoFit/>
          </a:bodyPr>
          <a:p>
            <a:pPr algn="l"/>
            <a:r>
              <a:rPr lang="zh-CN" sz="1600" b="1">
                <a:latin typeface="微软雅黑" panose="020B0503020204020204" pitchFamily="34" charset="-122"/>
                <a:ea typeface="微软雅黑" panose="020B0503020204020204" pitchFamily="34" charset="-122"/>
                <a:cs typeface="微软雅黑" panose="020B0503020204020204" pitchFamily="34" charset="-122"/>
              </a:rPr>
              <a:t>d. 扩展(Extend)</a:t>
            </a:r>
            <a:r>
              <a:rPr lang="zh-CN" sz="1600">
                <a:latin typeface="微软雅黑" panose="020B0503020204020204" pitchFamily="34" charset="-122"/>
                <a:ea typeface="微软雅黑" panose="020B0503020204020204" pitchFamily="34" charset="-122"/>
                <a:cs typeface="微软雅黑" panose="020B0503020204020204" pitchFamily="34" charset="-122"/>
              </a:rPr>
              <a:t>扩展关系是指用例功能的延伸，相当于为基础用例提供一个附加功能。【箭头指向】：指向基础用例</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p:nvPr/>
        </p:nvPicPr>
        <p:blipFill>
          <a:blip r:embed="rId2"/>
          <a:stretch>
            <a:fillRect/>
          </a:stretch>
        </p:blipFill>
        <p:spPr>
          <a:xfrm>
            <a:off x="6588125" y="2570163"/>
            <a:ext cx="2676525" cy="1590675"/>
          </a:xfrm>
          <a:prstGeom prst="rect">
            <a:avLst/>
          </a:prstGeom>
          <a:noFill/>
          <a:ln w="9525">
            <a:noFill/>
          </a:ln>
        </p:spPr>
      </p:pic>
      <p:sp>
        <p:nvSpPr>
          <p:cNvPr id="114" name="文本框 113"/>
          <p:cNvSpPr txBox="1"/>
          <p:nvPr/>
        </p:nvSpPr>
        <p:spPr>
          <a:xfrm>
            <a:off x="703580" y="4499928"/>
            <a:ext cx="5080000" cy="1322070"/>
          </a:xfrm>
          <a:prstGeom prst="rect">
            <a:avLst/>
          </a:prstGeom>
          <a:noFill/>
          <a:ln w="9525">
            <a:noFill/>
          </a:ln>
        </p:spPr>
        <p:txBody>
          <a:bodyPr>
            <a:spAutoFit/>
          </a:bodyPr>
          <a:p>
            <a:pPr algn="l"/>
            <a:r>
              <a:rPr lang="zh-CN" sz="1600" b="1">
                <a:latin typeface="微软雅黑" panose="020B0503020204020204" pitchFamily="34" charset="-122"/>
                <a:ea typeface="微软雅黑" panose="020B0503020204020204" pitchFamily="34" charset="-122"/>
                <a:cs typeface="微软雅黑" panose="020B0503020204020204" pitchFamily="34" charset="-122"/>
              </a:rPr>
              <a:t>e. 依赖(Dependency)</a:t>
            </a:r>
            <a:r>
              <a:rPr lang="zh-CN" sz="1600">
                <a:latin typeface="微软雅黑" panose="020B0503020204020204" pitchFamily="34" charset="-122"/>
                <a:ea typeface="微软雅黑" panose="020B0503020204020204" pitchFamily="34" charset="-122"/>
                <a:cs typeface="微软雅黑" panose="020B0503020204020204" pitchFamily="34" charset="-122"/>
              </a:rPr>
              <a:t>以上4种关系，是UML定义的标准关系。但VS2010的用例模型图中，添加了依赖关系，用带箭头的虚线表示，表示源用例依赖于目标用例。【箭头指向】：指向被依赖项</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p:nvPr/>
        </p:nvPicPr>
        <p:blipFill>
          <a:blip r:embed="rId3"/>
          <a:stretch>
            <a:fillRect/>
          </a:stretch>
        </p:blipFill>
        <p:spPr>
          <a:xfrm>
            <a:off x="6517005" y="4760913"/>
            <a:ext cx="2819400" cy="800100"/>
          </a:xfrm>
          <a:prstGeom prst="rect">
            <a:avLst/>
          </a:prstGeom>
          <a:noFill/>
          <a:ln w="9525">
            <a:noFill/>
          </a:ln>
        </p:spPr>
      </p:pic>
      <p:sp>
        <p:nvSpPr>
          <p:cNvPr id="115" name="文本框 114"/>
          <p:cNvSpPr txBox="1"/>
          <p:nvPr/>
        </p:nvSpPr>
        <p:spPr>
          <a:xfrm>
            <a:off x="3556000" y="674909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1.6.1</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用例图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6" name="文本框 5"/>
          <p:cNvSpPr txBox="1"/>
          <p:nvPr/>
        </p:nvSpPr>
        <p:spPr>
          <a:xfrm>
            <a:off x="703580" y="710883"/>
            <a:ext cx="5080000" cy="2526665"/>
          </a:xfrm>
          <a:prstGeom prst="rect">
            <a:avLst/>
          </a:prstGeom>
          <a:noFill/>
          <a:ln w="9525">
            <a:noFill/>
          </a:ln>
        </p:spPr>
        <p:txBody>
          <a:bodyPr>
            <a:spAutoFit/>
          </a:bodyPr>
          <a:p>
            <a:pPr>
              <a:lnSpc>
                <a:spcPct val="110000"/>
              </a:lnSpc>
            </a:pPr>
            <a:r>
              <a:rPr lang="zh-CN" sz="1600" b="1">
                <a:latin typeface="微软雅黑" panose="020B0503020204020204" pitchFamily="34" charset="-122"/>
                <a:ea typeface="微软雅黑" panose="020B0503020204020204" pitchFamily="34" charset="-122"/>
                <a:cs typeface="微软雅黑" panose="020B0503020204020204" pitchFamily="34" charset="-122"/>
              </a:rPr>
              <a:t>5. 项目(Artifact)</a:t>
            </a:r>
            <a:r>
              <a:rPr lang="zh-CN" sz="1600">
                <a:latin typeface="微软雅黑" panose="020B0503020204020204" pitchFamily="34" charset="-122"/>
                <a:ea typeface="微软雅黑" panose="020B0503020204020204" pitchFamily="34" charset="-122"/>
                <a:cs typeface="微软雅黑" panose="020B0503020204020204" pitchFamily="34" charset="-122"/>
              </a:rPr>
              <a:t>　　用例图虽然是用来帮助人们形象地理解功能需求，但却没多少人能够通看懂它。很多时候跟用户交流甚至用Excel都比用例图强，VS2010中引入了“项目”这样一个元素，以便让开发人员能够在用例图中链接一个普通文档。用依赖关系把某个用例依赖到项目上：然后把项目-》属性 的Hyperlink设置到你的文档上；</a:t>
            </a:r>
            <a:endParaRPr lang="zh-CN" sz="160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这样当你在用例图上双击项目时，就会打开相关联的文档。</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p:cNvPicPr/>
          <p:nvPr/>
        </p:nvPicPr>
        <p:blipFill>
          <a:blip r:embed="rId1"/>
          <a:stretch>
            <a:fillRect/>
          </a:stretch>
        </p:blipFill>
        <p:spPr>
          <a:xfrm>
            <a:off x="6737985" y="1832928"/>
            <a:ext cx="3438525" cy="695325"/>
          </a:xfrm>
          <a:prstGeom prst="rect">
            <a:avLst/>
          </a:prstGeom>
          <a:noFill/>
          <a:ln w="9525">
            <a:noFill/>
          </a:ln>
        </p:spPr>
      </p:pic>
      <p:pic>
        <p:nvPicPr>
          <p:cNvPr id="8" name="图片 7"/>
          <p:cNvPicPr/>
          <p:nvPr/>
        </p:nvPicPr>
        <p:blipFill>
          <a:blip r:embed="rId2"/>
          <a:stretch>
            <a:fillRect/>
          </a:stretch>
        </p:blipFill>
        <p:spPr>
          <a:xfrm>
            <a:off x="6737985" y="4335463"/>
            <a:ext cx="3295650" cy="828675"/>
          </a:xfrm>
          <a:prstGeom prst="rect">
            <a:avLst/>
          </a:prstGeom>
          <a:noFill/>
          <a:ln w="9525">
            <a:noFill/>
          </a:ln>
        </p:spPr>
      </p:pic>
      <p:sp>
        <p:nvSpPr>
          <p:cNvPr id="117" name="文本框 116"/>
          <p:cNvSpPr txBox="1"/>
          <p:nvPr/>
        </p:nvSpPr>
        <p:spPr>
          <a:xfrm>
            <a:off x="703580" y="3237548"/>
            <a:ext cx="5080000" cy="3338195"/>
          </a:xfrm>
          <a:prstGeom prst="rect">
            <a:avLst/>
          </a:prstGeom>
          <a:noFill/>
          <a:ln w="9525">
            <a:noFill/>
          </a:ln>
        </p:spPr>
        <p:txBody>
          <a:bodyPr>
            <a:spAutoFit/>
          </a:bodyPr>
          <a:p>
            <a:pPr algn="l">
              <a:lnSpc>
                <a:spcPct val="110000"/>
              </a:lnSpc>
            </a:pPr>
            <a:r>
              <a:rPr lang="zh-CN" sz="1600" b="1">
                <a:latin typeface="微软雅黑" panose="020B0503020204020204" pitchFamily="34" charset="-122"/>
                <a:ea typeface="微软雅黑" panose="020B0503020204020204" pitchFamily="34" charset="-122"/>
                <a:cs typeface="微软雅黑" panose="020B0503020204020204" pitchFamily="34" charset="-122"/>
                <a:sym typeface="+mn-ea"/>
              </a:rPr>
              <a:t>6. 注释(Comment)</a:t>
            </a:r>
            <a:r>
              <a:rPr lang="en-US" sz="16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r>
              <a:rPr lang="zh-CN" sz="1600" b="1">
                <a:latin typeface="微软雅黑" panose="020B0503020204020204" pitchFamily="34" charset="-122"/>
                <a:ea typeface="微软雅黑" panose="020B0503020204020204" pitchFamily="34" charset="-122"/>
                <a:cs typeface="微软雅黑" panose="020B0503020204020204" pitchFamily="34" charset="-122"/>
              </a:rPr>
              <a:t>包含(include)、扩展(extend)、泛化(Inheritance) 的区别：</a:t>
            </a:r>
            <a:r>
              <a:rPr lang="zh-CN" sz="1600">
                <a:latin typeface="微软雅黑" panose="020B0503020204020204" pitchFamily="34" charset="-122"/>
                <a:ea typeface="微软雅黑" panose="020B0503020204020204" pitchFamily="34" charset="-122"/>
                <a:cs typeface="微软雅黑" panose="020B0503020204020204" pitchFamily="34" charset="-122"/>
              </a:rPr>
              <a:t>　　</a:t>
            </a:r>
            <a:r>
              <a:rPr lang="zh-CN" sz="1600" b="1">
                <a:latin typeface="微软雅黑" panose="020B0503020204020204" pitchFamily="34" charset="-122"/>
                <a:ea typeface="微软雅黑" panose="020B0503020204020204" pitchFamily="34" charset="-122"/>
                <a:cs typeface="微软雅黑" panose="020B0503020204020204" pitchFamily="34" charset="-122"/>
              </a:rPr>
              <a:t>条件性</a:t>
            </a:r>
            <a:r>
              <a:rPr lang="zh-CN" sz="1600">
                <a:latin typeface="微软雅黑" panose="020B0503020204020204" pitchFamily="34" charset="-122"/>
                <a:ea typeface="微软雅黑" panose="020B0503020204020204" pitchFamily="34" charset="-122"/>
                <a:cs typeface="微软雅黑" panose="020B0503020204020204" pitchFamily="34" charset="-122"/>
              </a:rPr>
              <a:t>：泛化中的子用例和include中的被包含的用例会无条件发生，而extend中的延伸用例的发生是有条件的；　　</a:t>
            </a:r>
            <a:r>
              <a:rPr lang="zh-CN" sz="1600" b="1">
                <a:latin typeface="微软雅黑" panose="020B0503020204020204" pitchFamily="34" charset="-122"/>
                <a:ea typeface="微软雅黑" panose="020B0503020204020204" pitchFamily="34" charset="-122"/>
                <a:cs typeface="微软雅黑" panose="020B0503020204020204" pitchFamily="34" charset="-122"/>
              </a:rPr>
              <a:t>直接性</a:t>
            </a:r>
            <a:r>
              <a:rPr lang="zh-CN" sz="1600">
                <a:latin typeface="微软雅黑" panose="020B0503020204020204" pitchFamily="34" charset="-122"/>
                <a:ea typeface="微软雅黑" panose="020B0503020204020204" pitchFamily="34" charset="-122"/>
                <a:cs typeface="微软雅黑" panose="020B0503020204020204" pitchFamily="34" charset="-122"/>
              </a:rPr>
              <a:t>：泛化中的子用例和extend中的延伸用例为参与者提供直接服务，而include中被包含的用例为参与者提供间接服务。　　对extend而言，延伸用例并不包含基础用例的内容，基础用例也不包含延伸用例的内容。</a:t>
            </a:r>
            <a:endParaRPr lang="zh-CN" sz="1600">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10000"/>
              </a:lnSpc>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       </a:t>
            </a:r>
            <a:r>
              <a:rPr lang="zh-CN" sz="1600">
                <a:latin typeface="微软雅黑" panose="020B0503020204020204" pitchFamily="34" charset="-122"/>
                <a:ea typeface="微软雅黑" panose="020B0503020204020204" pitchFamily="34" charset="-122"/>
                <a:cs typeface="微软雅黑" panose="020B0503020204020204" pitchFamily="34" charset="-122"/>
              </a:rPr>
              <a:t>对Inheritance而言，子用例包含基础用例的所有内容及其和其他用例或参与者之间的关系；</a:t>
            </a:r>
            <a:endParaRPr lang="zh-CN"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1.6.1</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用例图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pic>
        <p:nvPicPr>
          <p:cNvPr id="16" name="图片 1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829435" y="1576705"/>
            <a:ext cx="9236075" cy="4360545"/>
          </a:xfrm>
          <a:prstGeom prst="rect">
            <a:avLst/>
          </a:prstGeom>
          <a:noFill/>
          <a:ln>
            <a:noFill/>
          </a:ln>
        </p:spPr>
      </p:pic>
      <p:sp>
        <p:nvSpPr>
          <p:cNvPr id="2" name="文本框 1"/>
          <p:cNvSpPr txBox="1"/>
          <p:nvPr/>
        </p:nvSpPr>
        <p:spPr>
          <a:xfrm>
            <a:off x="3556000" y="1125220"/>
            <a:ext cx="5080000" cy="398780"/>
          </a:xfrm>
          <a:prstGeom prst="rect">
            <a:avLst/>
          </a:prstGeom>
          <a:noFill/>
          <a:ln w="9525">
            <a:noFill/>
          </a:ln>
        </p:spPr>
        <p:txBody>
          <a:bodyPr>
            <a:spAutoFit/>
          </a:bodyPr>
          <a:p>
            <a:pPr algn="ctr"/>
            <a:r>
              <a:rPr lang="zh-CN" sz="2000" b="1">
                <a:ea typeface="宋体" panose="02010600030101010101" pitchFamily="2" charset="-122"/>
              </a:rPr>
              <a:t>一个用例图示例：</a:t>
            </a:r>
            <a:endParaRPr lang="zh-CN" altLang="en-US" sz="2000" b="1">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1.6.2</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类</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17" name="文本框 116"/>
          <p:cNvSpPr txBox="1"/>
          <p:nvPr/>
        </p:nvSpPr>
        <p:spPr>
          <a:xfrm>
            <a:off x="703580" y="895033"/>
            <a:ext cx="5080000" cy="1038225"/>
          </a:xfrm>
          <a:prstGeom prst="rect">
            <a:avLst/>
          </a:prstGeom>
          <a:noFill/>
          <a:ln w="9525">
            <a:noFill/>
          </a:ln>
        </p:spPr>
        <p:txBody>
          <a:bodyPr>
            <a:spAutoFit/>
          </a:bodyPr>
          <a:p>
            <a:pPr>
              <a:lnSpc>
                <a:spcPct val="110000"/>
              </a:lnSpc>
            </a:pPr>
            <a:r>
              <a:rPr lang="zh-CN" sz="2400" b="1">
                <a:latin typeface="微软雅黑" panose="020B0503020204020204" pitchFamily="34" charset="-122"/>
                <a:ea typeface="微软雅黑" panose="020B0503020204020204" pitchFamily="34" charset="-122"/>
              </a:rPr>
              <a:t>一、类表示法</a:t>
            </a:r>
            <a:r>
              <a:rPr lang="zh-CN" sz="1600">
                <a:latin typeface="微软雅黑" panose="020B0503020204020204" pitchFamily="34" charset="-122"/>
                <a:ea typeface="微软雅黑" panose="020B0503020204020204" pitchFamily="34" charset="-122"/>
              </a:rPr>
              <a:t>类图标由</a:t>
            </a:r>
            <a:r>
              <a:rPr lang="zh-CN" sz="1600" b="1">
                <a:latin typeface="微软雅黑" panose="020B0503020204020204" pitchFamily="34" charset="-122"/>
                <a:ea typeface="微软雅黑" panose="020B0503020204020204" pitchFamily="34" charset="-122"/>
              </a:rPr>
              <a:t>三个部分</a:t>
            </a:r>
            <a:r>
              <a:rPr lang="zh-CN" sz="1600">
                <a:latin typeface="微软雅黑" panose="020B0503020204020204" pitchFamily="34" charset="-122"/>
                <a:ea typeface="微软雅黑" panose="020B0503020204020204" pitchFamily="34" charset="-122"/>
              </a:rPr>
              <a:t>组成：第一个部分是</a:t>
            </a:r>
            <a:r>
              <a:rPr lang="zh-CN" sz="1600" b="1">
                <a:latin typeface="微软雅黑" panose="020B0503020204020204" pitchFamily="34" charset="-122"/>
                <a:ea typeface="微软雅黑" panose="020B0503020204020204" pitchFamily="34" charset="-122"/>
              </a:rPr>
              <a:t>类名</a:t>
            </a:r>
            <a:r>
              <a:rPr lang="zh-CN" sz="1600">
                <a:latin typeface="微软雅黑" panose="020B0503020204020204" pitchFamily="34" charset="-122"/>
                <a:ea typeface="微软雅黑" panose="020B0503020204020204" pitchFamily="34" charset="-122"/>
              </a:rPr>
              <a:t>，第二个部分是</a:t>
            </a:r>
            <a:r>
              <a:rPr lang="zh-CN" sz="1600" b="1">
                <a:latin typeface="微软雅黑" panose="020B0503020204020204" pitchFamily="34" charset="-122"/>
                <a:ea typeface="微软雅黑" panose="020B0503020204020204" pitchFamily="34" charset="-122"/>
              </a:rPr>
              <a:t>属性</a:t>
            </a:r>
            <a:r>
              <a:rPr lang="zh-CN" sz="1600">
                <a:latin typeface="微软雅黑" panose="020B0503020204020204" pitchFamily="34" charset="-122"/>
                <a:ea typeface="微软雅黑" panose="020B0503020204020204" pitchFamily="34" charset="-122"/>
              </a:rPr>
              <a:t>，第三个部分是</a:t>
            </a:r>
            <a:r>
              <a:rPr lang="zh-CN" sz="1600" b="1">
                <a:latin typeface="微软雅黑" panose="020B0503020204020204" pitchFamily="34" charset="-122"/>
                <a:ea typeface="微软雅黑" panose="020B0503020204020204" pitchFamily="34" charset="-122"/>
              </a:rPr>
              <a:t>操作</a:t>
            </a:r>
            <a:r>
              <a:rPr lang="zh-CN" sz="1600">
                <a:latin typeface="微软雅黑" panose="020B0503020204020204" pitchFamily="34" charset="-122"/>
                <a:ea typeface="微软雅黑" panose="020B0503020204020204" pitchFamily="34" charset="-122"/>
              </a:rPr>
              <a:t>。</a:t>
            </a:r>
            <a:endParaRPr lang="zh-CN" altLang="en-US" sz="1600">
              <a:latin typeface="微软雅黑" panose="020B0503020204020204" pitchFamily="34" charset="-122"/>
              <a:ea typeface="微软雅黑" panose="020B0503020204020204" pitchFamily="34" charset="-122"/>
            </a:endParaRPr>
          </a:p>
        </p:txBody>
      </p:sp>
      <p:pic>
        <p:nvPicPr>
          <p:cNvPr id="3" name="图片 2"/>
          <p:cNvPicPr/>
          <p:nvPr/>
        </p:nvPicPr>
        <p:blipFill>
          <a:blip r:embed="rId1"/>
          <a:stretch>
            <a:fillRect/>
          </a:stretch>
        </p:blipFill>
        <p:spPr>
          <a:xfrm>
            <a:off x="6966585" y="1743393"/>
            <a:ext cx="2752725" cy="847725"/>
          </a:xfrm>
          <a:prstGeom prst="rect">
            <a:avLst/>
          </a:prstGeom>
          <a:noFill/>
          <a:ln w="9525">
            <a:noFill/>
          </a:ln>
        </p:spPr>
      </p:pic>
      <p:pic>
        <p:nvPicPr>
          <p:cNvPr id="118" name="图片 117"/>
          <p:cNvPicPr/>
          <p:nvPr/>
        </p:nvPicPr>
        <p:blipFill>
          <a:blip r:embed="rId2"/>
          <a:stretch>
            <a:fillRect/>
          </a:stretch>
        </p:blipFill>
        <p:spPr>
          <a:xfrm>
            <a:off x="6523990" y="3148648"/>
            <a:ext cx="3638550" cy="1933575"/>
          </a:xfrm>
          <a:prstGeom prst="rect">
            <a:avLst/>
          </a:prstGeom>
          <a:noFill/>
          <a:ln w="9525">
            <a:noFill/>
          </a:ln>
        </p:spPr>
      </p:pic>
      <p:sp>
        <p:nvSpPr>
          <p:cNvPr id="119" name="文本框 118"/>
          <p:cNvSpPr txBox="1"/>
          <p:nvPr/>
        </p:nvSpPr>
        <p:spPr>
          <a:xfrm>
            <a:off x="703580" y="1991678"/>
            <a:ext cx="5080000" cy="3608705"/>
          </a:xfrm>
          <a:prstGeom prst="rect">
            <a:avLst/>
          </a:prstGeom>
          <a:noFill/>
          <a:ln w="9525">
            <a:noFill/>
          </a:ln>
        </p:spPr>
        <p:txBody>
          <a:bodyPr>
            <a:spAutoFit/>
          </a:bodyPr>
          <a:p>
            <a:pPr>
              <a:lnSpc>
                <a:spcPct val="110000"/>
              </a:lnSpc>
            </a:pPr>
            <a:r>
              <a:rPr lang="zh-CN" sz="1600" b="1">
                <a:latin typeface="微软雅黑" panose="020B0503020204020204" pitchFamily="34" charset="-122"/>
                <a:ea typeface="微软雅黑" panose="020B0503020204020204" pitchFamily="34" charset="-122"/>
                <a:cs typeface="微软雅黑" panose="020B0503020204020204" pitchFamily="34" charset="-122"/>
              </a:rPr>
              <a:t>类名</a:t>
            </a:r>
            <a:r>
              <a:rPr lang="zh-CN" sz="1600">
                <a:latin typeface="微软雅黑" panose="020B0503020204020204" pitchFamily="34" charset="-122"/>
                <a:ea typeface="微软雅黑" panose="020B0503020204020204" pitchFamily="34" charset="-122"/>
                <a:cs typeface="微软雅黑" panose="020B0503020204020204" pitchFamily="34" charset="-122"/>
              </a:rPr>
              <a:t>在它的命名空间中唯一。类名以</a:t>
            </a:r>
            <a:r>
              <a:rPr lang="zh-CN" sz="1600" b="1">
                <a:latin typeface="微软雅黑" panose="020B0503020204020204" pitchFamily="34" charset="-122"/>
                <a:ea typeface="微软雅黑" panose="020B0503020204020204" pitchFamily="34" charset="-122"/>
                <a:cs typeface="微软雅黑" panose="020B0503020204020204" pitchFamily="34" charset="-122"/>
              </a:rPr>
              <a:t>大写字母开头</a:t>
            </a:r>
            <a:r>
              <a:rPr lang="zh-CN" sz="1600">
                <a:latin typeface="微软雅黑" panose="020B0503020204020204" pitchFamily="34" charset="-122"/>
                <a:ea typeface="微软雅黑" panose="020B0503020204020204" pitchFamily="34" charset="-122"/>
                <a:cs typeface="微软雅黑" panose="020B0503020204020204" pitchFamily="34" charset="-122"/>
              </a:rPr>
              <a:t>，省略多个单词之间的空格。</a:t>
            </a:r>
            <a:r>
              <a:rPr lang="zh-CN" sz="1600" b="1">
                <a:latin typeface="微软雅黑" panose="020B0503020204020204" pitchFamily="34" charset="-122"/>
                <a:ea typeface="微软雅黑" panose="020B0503020204020204" pitchFamily="34" charset="-122"/>
                <a:cs typeface="微软雅黑" panose="020B0503020204020204" pitchFamily="34" charset="-122"/>
              </a:rPr>
              <a:t>属性和操作</a:t>
            </a:r>
            <a:r>
              <a:rPr lang="zh-CN" sz="1600">
                <a:latin typeface="微软雅黑" panose="020B0503020204020204" pitchFamily="34" charset="-122"/>
                <a:ea typeface="微软雅黑" panose="020B0503020204020204" pitchFamily="34" charset="-122"/>
                <a:cs typeface="微软雅黑" panose="020B0503020204020204" pitchFamily="34" charset="-122"/>
              </a:rPr>
              <a:t>在类的范围内必须无二义。属性和操作是</a:t>
            </a:r>
            <a:r>
              <a:rPr lang="zh-CN" sz="1600" b="1">
                <a:latin typeface="微软雅黑" panose="020B0503020204020204" pitchFamily="34" charset="-122"/>
                <a:ea typeface="微软雅黑" panose="020B0503020204020204" pitchFamily="34" charset="-122"/>
                <a:cs typeface="微软雅黑" panose="020B0503020204020204" pitchFamily="34" charset="-122"/>
              </a:rPr>
              <a:t>以小写字母开头</a:t>
            </a:r>
            <a:r>
              <a:rPr lang="zh-CN" sz="1600">
                <a:latin typeface="微软雅黑" panose="020B0503020204020204" pitchFamily="34" charset="-122"/>
                <a:ea typeface="微软雅黑" panose="020B0503020204020204" pitchFamily="34" charset="-122"/>
                <a:cs typeface="微软雅黑" panose="020B0503020204020204" pitchFamily="34" charset="-122"/>
              </a:rPr>
              <a:t>，</a:t>
            </a:r>
            <a:r>
              <a:rPr lang="zh-CN" sz="1600" b="1">
                <a:latin typeface="微软雅黑" panose="020B0503020204020204" pitchFamily="34" charset="-122"/>
                <a:ea typeface="微软雅黑" panose="020B0503020204020204" pitchFamily="34" charset="-122"/>
                <a:cs typeface="微软雅黑" panose="020B0503020204020204" pitchFamily="34" charset="-122"/>
              </a:rPr>
              <a:t>后续单词的首字母大写</a:t>
            </a:r>
            <a:r>
              <a:rPr lang="zh-CN" sz="1600">
                <a:latin typeface="微软雅黑" panose="020B0503020204020204" pitchFamily="34" charset="-122"/>
                <a:ea typeface="微软雅黑" panose="020B0503020204020204" pitchFamily="34" charset="-122"/>
                <a:cs typeface="微软雅黑" panose="020B0503020204020204" pitchFamily="34" charset="-122"/>
              </a:rPr>
              <a:t>，且同样省略空格。</a:t>
            </a:r>
            <a:r>
              <a:rPr lang="zh-CN" sz="1600" b="1">
                <a:latin typeface="微软雅黑" panose="020B0503020204020204" pitchFamily="34" charset="-122"/>
                <a:ea typeface="微软雅黑" panose="020B0503020204020204" pitchFamily="34" charset="-122"/>
                <a:cs typeface="微软雅黑" panose="020B0503020204020204" pitchFamily="34" charset="-122"/>
              </a:rPr>
              <a:t>抽象类</a:t>
            </a:r>
            <a:r>
              <a:rPr lang="zh-CN" sz="1600">
                <a:latin typeface="微软雅黑" panose="020B0503020204020204" pitchFamily="34" charset="-122"/>
                <a:ea typeface="微软雅黑" panose="020B0503020204020204" pitchFamily="34" charset="-122"/>
                <a:cs typeface="微软雅黑" panose="020B0503020204020204" pitchFamily="34" charset="-122"/>
              </a:rPr>
              <a:t>和</a:t>
            </a:r>
            <a:r>
              <a:rPr lang="zh-CN" sz="1600" b="1">
                <a:latin typeface="微软雅黑" panose="020B0503020204020204" pitchFamily="34" charset="-122"/>
                <a:ea typeface="微软雅黑" panose="020B0503020204020204" pitchFamily="34" charset="-122"/>
                <a:cs typeface="微软雅黑" panose="020B0503020204020204" pitchFamily="34" charset="-122"/>
              </a:rPr>
              <a:t>抽象操作</a:t>
            </a:r>
            <a:r>
              <a:rPr lang="zh-CN" sz="1600">
                <a:latin typeface="微软雅黑" panose="020B0503020204020204" pitchFamily="34" charset="-122"/>
                <a:ea typeface="微软雅黑" panose="020B0503020204020204" pitchFamily="34" charset="-122"/>
                <a:cs typeface="微软雅黑" panose="020B0503020204020204" pitchFamily="34" charset="-122"/>
              </a:rPr>
              <a:t>用</a:t>
            </a:r>
            <a:r>
              <a:rPr lang="zh-CN" sz="1600" b="1">
                <a:latin typeface="微软雅黑" panose="020B0503020204020204" pitchFamily="34" charset="-122"/>
                <a:ea typeface="微软雅黑" panose="020B0503020204020204" pitchFamily="34" charset="-122"/>
                <a:cs typeface="微软雅黑" panose="020B0503020204020204" pitchFamily="34" charset="-122"/>
              </a:rPr>
              <a:t>斜体</a:t>
            </a:r>
            <a:r>
              <a:rPr lang="zh-CN" sz="1600">
                <a:latin typeface="微软雅黑" panose="020B0503020204020204" pitchFamily="34" charset="-122"/>
                <a:ea typeface="微软雅黑" panose="020B0503020204020204" pitchFamily="34" charset="-122"/>
                <a:cs typeface="微软雅黑" panose="020B0503020204020204" pitchFamily="34" charset="-122"/>
              </a:rPr>
              <a:t>表示。</a:t>
            </a:r>
            <a:endParaRPr lang="zh-CN" sz="160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endParaRPr lang="en-US" sz="16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en-US" sz="1600" b="1">
                <a:latin typeface="微软雅黑" panose="020B0503020204020204" pitchFamily="34" charset="-122"/>
                <a:ea typeface="微软雅黑" panose="020B0503020204020204" pitchFamily="34" charset="-122"/>
                <a:cs typeface="微软雅黑" panose="020B0503020204020204" pitchFamily="34" charset="-122"/>
              </a:rPr>
              <a:t>· </a:t>
            </a:r>
            <a:r>
              <a:rPr lang="zh-CN" sz="1600" b="1">
                <a:latin typeface="微软雅黑" panose="020B0503020204020204" pitchFamily="34" charset="-122"/>
                <a:ea typeface="微软雅黑" panose="020B0503020204020204" pitchFamily="34" charset="-122"/>
                <a:cs typeface="微软雅黑" panose="020B0503020204020204" pitchFamily="34" charset="-122"/>
              </a:rPr>
              <a:t>属性</a:t>
            </a:r>
            <a:r>
              <a:rPr lang="zh-CN" sz="1600">
                <a:latin typeface="微软雅黑" panose="020B0503020204020204" pitchFamily="34" charset="-122"/>
                <a:ea typeface="微软雅黑" panose="020B0503020204020204" pitchFamily="34" charset="-122"/>
                <a:cs typeface="微软雅黑" panose="020B0503020204020204" pitchFamily="34" charset="-122"/>
              </a:rPr>
              <a:t>规格说明格式：可见性</a:t>
            </a:r>
            <a:r>
              <a:rPr lang="en-US" sz="1600">
                <a:latin typeface="微软雅黑" panose="020B0503020204020204" pitchFamily="34" charset="-122"/>
                <a:ea typeface="微软雅黑" panose="020B0503020204020204" pitchFamily="34" charset="-122"/>
                <a:cs typeface="微软雅黑" panose="020B0503020204020204" pitchFamily="34" charset="-122"/>
              </a:rPr>
              <a:t> </a:t>
            </a:r>
            <a:r>
              <a:rPr lang="zh-CN" sz="1600">
                <a:latin typeface="微软雅黑" panose="020B0503020204020204" pitchFamily="34" charset="-122"/>
                <a:ea typeface="微软雅黑" panose="020B0503020204020204" pitchFamily="34" charset="-122"/>
                <a:cs typeface="微软雅黑" panose="020B0503020204020204" pitchFamily="34" charset="-122"/>
              </a:rPr>
              <a:t>属性名称：类型 [多重性] = 默认值 {特性字符串}</a:t>
            </a:r>
            <a:endParaRPr lang="en-US" sz="16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en-US" sz="1600" b="1">
                <a:latin typeface="微软雅黑" panose="020B0503020204020204" pitchFamily="34" charset="-122"/>
                <a:ea typeface="微软雅黑" panose="020B0503020204020204" pitchFamily="34" charset="-122"/>
                <a:cs typeface="微软雅黑" panose="020B0503020204020204" pitchFamily="34" charset="-122"/>
              </a:rPr>
              <a:t>· </a:t>
            </a:r>
            <a:r>
              <a:rPr lang="zh-CN" sz="1600" b="1">
                <a:latin typeface="微软雅黑" panose="020B0503020204020204" pitchFamily="34" charset="-122"/>
                <a:ea typeface="微软雅黑" panose="020B0503020204020204" pitchFamily="34" charset="-122"/>
                <a:cs typeface="微软雅黑" panose="020B0503020204020204" pitchFamily="34" charset="-122"/>
              </a:rPr>
              <a:t>操作</a:t>
            </a:r>
            <a:r>
              <a:rPr lang="zh-CN" sz="1600">
                <a:latin typeface="微软雅黑" panose="020B0503020204020204" pitchFamily="34" charset="-122"/>
                <a:ea typeface="微软雅黑" panose="020B0503020204020204" pitchFamily="34" charset="-122"/>
                <a:cs typeface="微软雅黑" panose="020B0503020204020204" pitchFamily="34" charset="-122"/>
              </a:rPr>
              <a:t>规格说明格式：可见性</a:t>
            </a:r>
            <a:r>
              <a:rPr lang="en-US" sz="1600">
                <a:latin typeface="微软雅黑" panose="020B0503020204020204" pitchFamily="34" charset="-122"/>
                <a:ea typeface="微软雅黑" panose="020B0503020204020204" pitchFamily="34" charset="-122"/>
                <a:cs typeface="微软雅黑" panose="020B0503020204020204" pitchFamily="34" charset="-122"/>
              </a:rPr>
              <a:t> </a:t>
            </a:r>
            <a:r>
              <a:rPr lang="zh-CN" sz="1600">
                <a:latin typeface="微软雅黑" panose="020B0503020204020204" pitchFamily="34" charset="-122"/>
                <a:ea typeface="微软雅黑" panose="020B0503020204020204" pitchFamily="34" charset="-122"/>
                <a:cs typeface="微软雅黑" panose="020B0503020204020204" pitchFamily="34" charset="-122"/>
              </a:rPr>
              <a:t>操作名称（参数名称：类型）：返回值 {特性字符串}</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1.6.2</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类</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2" name="文本框 1"/>
          <p:cNvSpPr txBox="1"/>
          <p:nvPr/>
        </p:nvSpPr>
        <p:spPr>
          <a:xfrm>
            <a:off x="703580" y="1165225"/>
            <a:ext cx="6942455" cy="2054860"/>
          </a:xfrm>
          <a:prstGeom prst="rect">
            <a:avLst/>
          </a:prstGeom>
          <a:noFill/>
          <a:ln w="9525">
            <a:noFill/>
          </a:ln>
        </p:spPr>
        <p:txBody>
          <a:bodyPr wrap="square">
            <a:spAutoFit/>
          </a:bodyPr>
          <a:p>
            <a:pPr>
              <a:lnSpc>
                <a:spcPct val="110000"/>
              </a:lnSpc>
            </a:pPr>
            <a:r>
              <a:rPr lang="zh-CN" sz="3600" b="1">
                <a:latin typeface="微软雅黑" panose="020B0503020204020204" pitchFamily="34" charset="-122"/>
                <a:ea typeface="微软雅黑" panose="020B0503020204020204" pitchFamily="34" charset="-122"/>
                <a:cs typeface="微软雅黑" panose="020B0503020204020204" pitchFamily="34" charset="-122"/>
              </a:rPr>
              <a:t>二、可见性</a:t>
            </a:r>
            <a:endParaRPr lang="en-US" sz="20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en-US" sz="2000" b="1">
                <a:latin typeface="微软雅黑" panose="020B0503020204020204" pitchFamily="34" charset="-122"/>
                <a:ea typeface="微软雅黑" panose="020B0503020204020204" pitchFamily="34" charset="-122"/>
                <a:cs typeface="微软雅黑" panose="020B0503020204020204" pitchFamily="34" charset="-122"/>
              </a:rPr>
              <a:t>· </a:t>
            </a:r>
            <a:r>
              <a:rPr lang="zh-CN" sz="2000" b="1">
                <a:latin typeface="微软雅黑" panose="020B0503020204020204" pitchFamily="34" charset="-122"/>
                <a:ea typeface="微软雅黑" panose="020B0503020204020204" pitchFamily="34" charset="-122"/>
                <a:cs typeface="微软雅黑" panose="020B0503020204020204" pitchFamily="34" charset="-122"/>
              </a:rPr>
              <a:t>公有</a:t>
            </a:r>
            <a:r>
              <a:rPr lang="zh-CN" sz="2000">
                <a:latin typeface="微软雅黑" panose="020B0503020204020204" pitchFamily="34" charset="-122"/>
                <a:ea typeface="微软雅黑" panose="020B0503020204020204" pitchFamily="34" charset="-122"/>
                <a:cs typeface="微软雅黑" panose="020B0503020204020204" pitchFamily="34" charset="-122"/>
              </a:rPr>
              <a:t>可见性（+）：对能看到这个类的任何元素都可见。</a:t>
            </a:r>
            <a:endParaRPr lang="en-US" sz="20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en-US" sz="2000" b="1">
                <a:latin typeface="微软雅黑" panose="020B0503020204020204" pitchFamily="34" charset="-122"/>
                <a:ea typeface="微软雅黑" panose="020B0503020204020204" pitchFamily="34" charset="-122"/>
                <a:cs typeface="微软雅黑" panose="020B0503020204020204" pitchFamily="34" charset="-122"/>
              </a:rPr>
              <a:t>· </a:t>
            </a:r>
            <a:r>
              <a:rPr lang="zh-CN" sz="2000" b="1">
                <a:latin typeface="微软雅黑" panose="020B0503020204020204" pitchFamily="34" charset="-122"/>
                <a:ea typeface="微软雅黑" panose="020B0503020204020204" pitchFamily="34" charset="-122"/>
                <a:cs typeface="微软雅黑" panose="020B0503020204020204" pitchFamily="34" charset="-122"/>
              </a:rPr>
              <a:t>保护</a:t>
            </a:r>
            <a:r>
              <a:rPr lang="zh-CN" sz="2000">
                <a:latin typeface="微软雅黑" panose="020B0503020204020204" pitchFamily="34" charset="-122"/>
                <a:ea typeface="微软雅黑" panose="020B0503020204020204" pitchFamily="34" charset="-122"/>
                <a:cs typeface="微软雅黑" panose="020B0503020204020204" pitchFamily="34" charset="-122"/>
              </a:rPr>
              <a:t>可见性（#）：对这个类及其子类的其他元素可见。</a:t>
            </a:r>
            <a:endParaRPr lang="en-US" sz="20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en-US" sz="2000" b="1">
                <a:latin typeface="微软雅黑" panose="020B0503020204020204" pitchFamily="34" charset="-122"/>
                <a:ea typeface="微软雅黑" panose="020B0503020204020204" pitchFamily="34" charset="-122"/>
                <a:cs typeface="微软雅黑" panose="020B0503020204020204" pitchFamily="34" charset="-122"/>
              </a:rPr>
              <a:t>· </a:t>
            </a:r>
            <a:r>
              <a:rPr lang="zh-CN" sz="2000" b="1">
                <a:latin typeface="微软雅黑" panose="020B0503020204020204" pitchFamily="34" charset="-122"/>
                <a:ea typeface="微软雅黑" panose="020B0503020204020204" pitchFamily="34" charset="-122"/>
                <a:cs typeface="微软雅黑" panose="020B0503020204020204" pitchFamily="34" charset="-122"/>
              </a:rPr>
              <a:t>私有</a:t>
            </a:r>
            <a:r>
              <a:rPr lang="zh-CN" sz="2000">
                <a:latin typeface="微软雅黑" panose="020B0503020204020204" pitchFamily="34" charset="-122"/>
                <a:ea typeface="微软雅黑" panose="020B0503020204020204" pitchFamily="34" charset="-122"/>
                <a:cs typeface="微软雅黑" panose="020B0503020204020204" pitchFamily="34" charset="-122"/>
              </a:rPr>
              <a:t>可见性（-）：对这个类的其他元素可见。</a:t>
            </a:r>
            <a:endParaRPr lang="en-US" sz="20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en-US" sz="2000" b="1">
                <a:latin typeface="微软雅黑" panose="020B0503020204020204" pitchFamily="34" charset="-122"/>
                <a:ea typeface="微软雅黑" panose="020B0503020204020204" pitchFamily="34" charset="-122"/>
                <a:cs typeface="微软雅黑" panose="020B0503020204020204" pitchFamily="34" charset="-122"/>
              </a:rPr>
              <a:t>· </a:t>
            </a:r>
            <a:r>
              <a:rPr lang="zh-CN" sz="2000" b="1">
                <a:latin typeface="微软雅黑" panose="020B0503020204020204" pitchFamily="34" charset="-122"/>
                <a:ea typeface="微软雅黑" panose="020B0503020204020204" pitchFamily="34" charset="-122"/>
                <a:cs typeface="微软雅黑" panose="020B0503020204020204" pitchFamily="34" charset="-122"/>
              </a:rPr>
              <a:t>包</a:t>
            </a:r>
            <a:r>
              <a:rPr lang="zh-CN" sz="2000">
                <a:latin typeface="微软雅黑" panose="020B0503020204020204" pitchFamily="34" charset="-122"/>
                <a:ea typeface="微软雅黑" panose="020B0503020204020204" pitchFamily="34" charset="-122"/>
                <a:cs typeface="微软雅黑" panose="020B0503020204020204" pitchFamily="34" charset="-122"/>
              </a:rPr>
              <a:t>可见性（~）：对同一个包中的其他元素可见。</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p:nvPr/>
        </p:nvPicPr>
        <p:blipFill>
          <a:blip r:embed="rId1"/>
          <a:stretch>
            <a:fillRect/>
          </a:stretch>
        </p:blipFill>
        <p:spPr>
          <a:xfrm>
            <a:off x="703580" y="3521710"/>
            <a:ext cx="5933440" cy="2028825"/>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1.6.2</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类</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0" name="文本框 119"/>
          <p:cNvSpPr txBox="1"/>
          <p:nvPr/>
        </p:nvSpPr>
        <p:spPr>
          <a:xfrm>
            <a:off x="564515" y="734060"/>
            <a:ext cx="5857875" cy="1376680"/>
          </a:xfrm>
          <a:prstGeom prst="rect">
            <a:avLst/>
          </a:prstGeom>
          <a:noFill/>
          <a:ln w="9525">
            <a:noFill/>
          </a:ln>
        </p:spPr>
        <p:txBody>
          <a:bodyPr wrap="square">
            <a:spAutoFit/>
          </a:bodyPr>
          <a:p>
            <a:pPr>
              <a:lnSpc>
                <a:spcPct val="110000"/>
              </a:lnSpc>
            </a:pPr>
            <a:r>
              <a:rPr lang="zh-CN" sz="2400" b="1">
                <a:latin typeface="微软雅黑" panose="020B0503020204020204" pitchFamily="34" charset="-122"/>
                <a:ea typeface="微软雅黑" panose="020B0503020204020204" pitchFamily="34" charset="-122"/>
                <a:cs typeface="微软雅黑" panose="020B0503020204020204" pitchFamily="34" charset="-122"/>
              </a:rPr>
              <a:t>三、类关系</a:t>
            </a:r>
            <a:r>
              <a:rPr lang="zh-CN" sz="1600">
                <a:latin typeface="微软雅黑" panose="020B0503020204020204" pitchFamily="34" charset="-122"/>
                <a:ea typeface="微软雅黑" panose="020B0503020204020204" pitchFamily="34" charset="-122"/>
                <a:cs typeface="微软雅黑" panose="020B0503020204020204" pitchFamily="34" charset="-122"/>
              </a:rPr>
              <a:t>类的基本联系包括</a:t>
            </a:r>
            <a:r>
              <a:rPr lang="zh-CN" sz="1600" b="1">
                <a:latin typeface="微软雅黑" panose="020B0503020204020204" pitchFamily="34" charset="-122"/>
                <a:ea typeface="微软雅黑" panose="020B0503020204020204" pitchFamily="34" charset="-122"/>
                <a:cs typeface="微软雅黑" panose="020B0503020204020204" pitchFamily="34" charset="-122"/>
              </a:rPr>
              <a:t>关联、泛化、聚合和组合</a:t>
            </a:r>
            <a:r>
              <a:rPr lang="zh-CN" sz="1600">
                <a:latin typeface="微软雅黑" panose="020B0503020204020204" pitchFamily="34" charset="-122"/>
                <a:ea typeface="微软雅黑" panose="020B0503020204020204" pitchFamily="34" charset="-122"/>
                <a:cs typeface="微软雅黑" panose="020B0503020204020204" pitchFamily="34" charset="-122"/>
              </a:rPr>
              <a:t>。</a:t>
            </a:r>
            <a:r>
              <a:rPr lang="zh-CN" sz="2000" b="1">
                <a:latin typeface="微软雅黑" panose="020B0503020204020204" pitchFamily="34" charset="-122"/>
                <a:ea typeface="微软雅黑" panose="020B0503020204020204" pitchFamily="34" charset="-122"/>
                <a:cs typeface="微软雅黑" panose="020B0503020204020204" pitchFamily="34" charset="-122"/>
              </a:rPr>
              <a:t>1. 关联</a:t>
            </a:r>
            <a:r>
              <a:rPr lang="zh-CN" sz="1600">
                <a:latin typeface="微软雅黑" panose="020B0503020204020204" pitchFamily="34" charset="-122"/>
                <a:ea typeface="微软雅黑" panose="020B0503020204020204" pitchFamily="34" charset="-122"/>
                <a:cs typeface="微软雅黑" panose="020B0503020204020204" pitchFamily="34" charset="-122"/>
              </a:rPr>
              <a:t>关联用</a:t>
            </a:r>
            <a:r>
              <a:rPr lang="zh-CN" sz="1600" b="1">
                <a:latin typeface="微软雅黑" panose="020B0503020204020204" pitchFamily="34" charset="-122"/>
                <a:ea typeface="微软雅黑" panose="020B0503020204020204" pitchFamily="34" charset="-122"/>
                <a:cs typeface="微软雅黑" panose="020B0503020204020204" pitchFamily="34" charset="-122"/>
              </a:rPr>
              <a:t>不带箭头的实线</a:t>
            </a:r>
            <a:r>
              <a:rPr lang="zh-CN" sz="1600">
                <a:latin typeface="微软雅黑" panose="020B0503020204020204" pitchFamily="34" charset="-122"/>
                <a:ea typeface="微软雅黑" panose="020B0503020204020204" pitchFamily="34" charset="-122"/>
                <a:cs typeface="微软雅黑" panose="020B0503020204020204" pitchFamily="34" charset="-122"/>
              </a:rPr>
              <a:t>表示。</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p:nvPr/>
        </p:nvPicPr>
        <p:blipFill>
          <a:blip r:embed="rId1"/>
          <a:stretch>
            <a:fillRect/>
          </a:stretch>
        </p:blipFill>
        <p:spPr>
          <a:xfrm>
            <a:off x="7256145" y="1323975"/>
            <a:ext cx="990600" cy="438150"/>
          </a:xfrm>
          <a:prstGeom prst="rect">
            <a:avLst/>
          </a:prstGeom>
          <a:noFill/>
          <a:ln w="9525">
            <a:noFill/>
          </a:ln>
        </p:spPr>
      </p:pic>
      <p:sp>
        <p:nvSpPr>
          <p:cNvPr id="121" name="文本框 120"/>
          <p:cNvSpPr txBox="1"/>
          <p:nvPr/>
        </p:nvSpPr>
        <p:spPr>
          <a:xfrm>
            <a:off x="564515" y="2110740"/>
            <a:ext cx="5857875" cy="1714500"/>
          </a:xfrm>
          <a:prstGeom prst="rect">
            <a:avLst/>
          </a:prstGeom>
          <a:noFill/>
          <a:ln w="9525">
            <a:noFill/>
          </a:ln>
        </p:spPr>
        <p:txBody>
          <a:bodyPr wrap="square">
            <a:spAutoFit/>
          </a:bodyPr>
          <a:p>
            <a:pPr>
              <a:lnSpc>
                <a:spcPct val="110000"/>
              </a:lnSpc>
            </a:pPr>
            <a:r>
              <a:rPr lang="zh-CN" sz="1600">
                <a:latin typeface="微软雅黑" panose="020B0503020204020204" pitchFamily="34" charset="-122"/>
                <a:ea typeface="微软雅黑" panose="020B0503020204020204" pitchFamily="34" charset="-122"/>
                <a:cs typeface="微软雅黑" panose="020B0503020204020204" pitchFamily="34" charset="-122"/>
              </a:rPr>
              <a:t>关联连接了两个类，体现了一种</a:t>
            </a:r>
            <a:r>
              <a:rPr lang="zh-CN" sz="1600" b="1">
                <a:latin typeface="微软雅黑" panose="020B0503020204020204" pitchFamily="34" charset="-122"/>
                <a:ea typeface="微软雅黑" panose="020B0503020204020204" pitchFamily="34" charset="-122"/>
                <a:cs typeface="微软雅黑" panose="020B0503020204020204" pitchFamily="34" charset="-122"/>
              </a:rPr>
              <a:t>语义关系</a:t>
            </a:r>
            <a:r>
              <a:rPr lang="zh-CN" sz="1600">
                <a:latin typeface="微软雅黑" panose="020B0503020204020204" pitchFamily="34" charset="-122"/>
                <a:ea typeface="微软雅黑" panose="020B0503020204020204" pitchFamily="34" charset="-122"/>
                <a:cs typeface="微软雅黑" panose="020B0503020204020204" pitchFamily="34" charset="-122"/>
              </a:rPr>
              <a:t>。关联通常用</a:t>
            </a:r>
            <a:r>
              <a:rPr lang="zh-CN" sz="1600" b="1">
                <a:latin typeface="微软雅黑" panose="020B0503020204020204" pitchFamily="34" charset="-122"/>
                <a:ea typeface="微软雅黑" panose="020B0503020204020204" pitchFamily="34" charset="-122"/>
                <a:cs typeface="微软雅黑" panose="020B0503020204020204" pitchFamily="34" charset="-122"/>
              </a:rPr>
              <a:t>名词词组</a:t>
            </a:r>
            <a:r>
              <a:rPr lang="zh-CN" sz="1600">
                <a:latin typeface="微软雅黑" panose="020B0503020204020204" pitchFamily="34" charset="-122"/>
                <a:ea typeface="微软雅黑" panose="020B0503020204020204" pitchFamily="34" charset="-122"/>
                <a:cs typeface="微软雅黑" panose="020B0503020204020204" pitchFamily="34" charset="-122"/>
              </a:rPr>
              <a:t>来标注，如下图中的Analyzes，以说明关系的实质。类可能与它自己有关联（称为</a:t>
            </a:r>
            <a:r>
              <a:rPr lang="zh-CN" sz="1600" b="1">
                <a:latin typeface="微软雅黑" panose="020B0503020204020204" pitchFamily="34" charset="-122"/>
                <a:ea typeface="微软雅黑" panose="020B0503020204020204" pitchFamily="34" charset="-122"/>
                <a:cs typeface="微软雅黑" panose="020B0503020204020204" pitchFamily="34" charset="-122"/>
              </a:rPr>
              <a:t>自关联</a:t>
            </a:r>
            <a:r>
              <a:rPr lang="zh-CN" sz="1600">
                <a:latin typeface="微软雅黑" panose="020B0503020204020204" pitchFamily="34" charset="-122"/>
                <a:ea typeface="微软雅黑" panose="020B0503020204020204" pitchFamily="34" charset="-122"/>
                <a:cs typeface="微软雅黑" panose="020B0503020204020204" pitchFamily="34" charset="-122"/>
              </a:rPr>
              <a:t>），如PlanAnalyst类的实例之间的协作。注意，这里同时使用了</a:t>
            </a:r>
            <a:r>
              <a:rPr lang="zh-CN" sz="1600" b="1">
                <a:latin typeface="微软雅黑" panose="020B0503020204020204" pitchFamily="34" charset="-122"/>
                <a:ea typeface="微软雅黑" panose="020B0503020204020204" pitchFamily="34" charset="-122"/>
                <a:cs typeface="微软雅黑" panose="020B0503020204020204" pitchFamily="34" charset="-122"/>
              </a:rPr>
              <a:t>关联端名称</a:t>
            </a:r>
            <a:r>
              <a:rPr lang="zh-CN" sz="1600">
                <a:latin typeface="微软雅黑" panose="020B0503020204020204" pitchFamily="34" charset="-122"/>
                <a:ea typeface="微软雅黑" panose="020B0503020204020204" pitchFamily="34" charset="-122"/>
                <a:cs typeface="微软雅黑" panose="020B0503020204020204" pitchFamily="34" charset="-122"/>
              </a:rPr>
              <a:t>和</a:t>
            </a:r>
            <a:r>
              <a:rPr lang="zh-CN" sz="1600" b="1">
                <a:latin typeface="微软雅黑" panose="020B0503020204020204" pitchFamily="34" charset="-122"/>
                <a:ea typeface="微软雅黑" panose="020B0503020204020204" pitchFamily="34" charset="-122"/>
                <a:cs typeface="微软雅黑" panose="020B0503020204020204" pitchFamily="34" charset="-122"/>
              </a:rPr>
              <a:t>关联名称</a:t>
            </a:r>
            <a:r>
              <a:rPr lang="zh-CN" sz="1600">
                <a:latin typeface="微软雅黑" panose="020B0503020204020204" pitchFamily="34" charset="-122"/>
                <a:ea typeface="微软雅黑" panose="020B0503020204020204" pitchFamily="34" charset="-122"/>
                <a:cs typeface="微软雅黑" panose="020B0503020204020204" pitchFamily="34" charset="-122"/>
              </a:rPr>
              <a:t>，目的是提供清晰性。</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p:nvPr/>
        </p:nvPicPr>
        <p:blipFill>
          <a:blip r:embed="rId2"/>
          <a:stretch>
            <a:fillRect/>
          </a:stretch>
        </p:blipFill>
        <p:spPr>
          <a:xfrm>
            <a:off x="6751320" y="2034540"/>
            <a:ext cx="2000250" cy="3086100"/>
          </a:xfrm>
          <a:prstGeom prst="rect">
            <a:avLst/>
          </a:prstGeom>
          <a:noFill/>
          <a:ln w="9525">
            <a:noFill/>
          </a:ln>
        </p:spPr>
      </p:pic>
      <p:sp>
        <p:nvSpPr>
          <p:cNvPr id="122" name="文本框 121"/>
          <p:cNvSpPr txBox="1"/>
          <p:nvPr/>
        </p:nvSpPr>
        <p:spPr>
          <a:xfrm>
            <a:off x="564515" y="3825240"/>
            <a:ext cx="5857875" cy="2863850"/>
          </a:xfrm>
          <a:prstGeom prst="rect">
            <a:avLst/>
          </a:prstGeom>
          <a:noFill/>
          <a:ln w="9525">
            <a:noFill/>
          </a:ln>
        </p:spPr>
        <p:txBody>
          <a:bodyPr wrap="square">
            <a:spAutoFit/>
          </a:bodyPr>
          <a:p>
            <a:pPr>
              <a:lnSpc>
                <a:spcPct val="110000"/>
              </a:lnSpc>
            </a:pPr>
            <a:r>
              <a:rPr lang="zh-CN" sz="1600">
                <a:latin typeface="微软雅黑" panose="020B0503020204020204" pitchFamily="34" charset="-122"/>
                <a:ea typeface="微软雅黑" panose="020B0503020204020204" pitchFamily="34" charset="-122"/>
                <a:cs typeface="微软雅黑" panose="020B0503020204020204" pitchFamily="34" charset="-122"/>
              </a:rPr>
              <a:t>关联可以进一步通过</a:t>
            </a:r>
            <a:r>
              <a:rPr lang="zh-CN" sz="1600" b="1">
                <a:latin typeface="微软雅黑" panose="020B0503020204020204" pitchFamily="34" charset="-122"/>
                <a:ea typeface="微软雅黑" panose="020B0503020204020204" pitchFamily="34" charset="-122"/>
                <a:cs typeface="微软雅黑" panose="020B0503020204020204" pitchFamily="34" charset="-122"/>
              </a:rPr>
              <a:t>多重性</a:t>
            </a:r>
            <a:r>
              <a:rPr lang="zh-CN" sz="1600">
                <a:latin typeface="微软雅黑" panose="020B0503020204020204" pitchFamily="34" charset="-122"/>
                <a:ea typeface="微软雅黑" panose="020B0503020204020204" pitchFamily="34" charset="-122"/>
                <a:cs typeface="微软雅黑" panose="020B0503020204020204" pitchFamily="34" charset="-122"/>
              </a:rPr>
              <a:t>来修饰（没有也可以）。多重性的语法如下：</a:t>
            </a:r>
            <a:endParaRPr lang="en-US" sz="1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en-US" sz="1400">
                <a:latin typeface="微软雅黑" panose="020B0503020204020204" pitchFamily="34" charset="-122"/>
                <a:ea typeface="微软雅黑" panose="020B0503020204020204" pitchFamily="34" charset="-122"/>
                <a:cs typeface="微软雅黑" panose="020B0503020204020204" pitchFamily="34" charset="-122"/>
              </a:rPr>
              <a:t>· </a:t>
            </a:r>
            <a:r>
              <a:rPr lang="zh-CN" sz="1400">
                <a:latin typeface="微软雅黑" panose="020B0503020204020204" pitchFamily="34" charset="-122"/>
                <a:ea typeface="微软雅黑" panose="020B0503020204020204" pitchFamily="34" charset="-122"/>
                <a:cs typeface="微软雅黑" panose="020B0503020204020204" pitchFamily="34" charset="-122"/>
              </a:rPr>
              <a:t>精确到1个。</a:t>
            </a:r>
            <a:endParaRPr lang="en-US" sz="1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en-US" sz="1400">
                <a:latin typeface="微软雅黑" panose="020B0503020204020204" pitchFamily="34" charset="-122"/>
                <a:ea typeface="微软雅黑" panose="020B0503020204020204" pitchFamily="34" charset="-122"/>
                <a:cs typeface="微软雅黑" panose="020B0503020204020204" pitchFamily="34" charset="-122"/>
              </a:rPr>
              <a:t>· </a:t>
            </a:r>
            <a:r>
              <a:rPr lang="zh-CN" sz="1400">
                <a:latin typeface="微软雅黑" panose="020B0503020204020204" pitchFamily="34" charset="-122"/>
                <a:ea typeface="微软雅黑" panose="020B0503020204020204" pitchFamily="34" charset="-122"/>
                <a:cs typeface="微软雅黑" panose="020B0503020204020204" pitchFamily="34" charset="-122"/>
              </a:rPr>
              <a:t>数目不限（0个或多个）。</a:t>
            </a:r>
            <a:endParaRPr lang="en-US" sz="1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en-US" sz="1400">
                <a:latin typeface="微软雅黑" panose="020B0503020204020204" pitchFamily="34" charset="-122"/>
                <a:ea typeface="微软雅黑" panose="020B0503020204020204" pitchFamily="34" charset="-122"/>
                <a:cs typeface="微软雅黑" panose="020B0503020204020204" pitchFamily="34" charset="-122"/>
              </a:rPr>
              <a:t>· </a:t>
            </a:r>
            <a:r>
              <a:rPr lang="zh-CN" sz="1400">
                <a:latin typeface="微软雅黑" panose="020B0503020204020204" pitchFamily="34" charset="-122"/>
                <a:ea typeface="微软雅黑" panose="020B0503020204020204" pitchFamily="34" charset="-122"/>
                <a:cs typeface="微软雅黑" panose="020B0503020204020204" pitchFamily="34" charset="-122"/>
              </a:rPr>
              <a:t>0..*：0个或多个。</a:t>
            </a:r>
            <a:endParaRPr lang="en-US" sz="1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en-US" sz="1400">
                <a:latin typeface="微软雅黑" panose="020B0503020204020204" pitchFamily="34" charset="-122"/>
                <a:ea typeface="微软雅黑" panose="020B0503020204020204" pitchFamily="34" charset="-122"/>
                <a:cs typeface="微软雅黑" panose="020B0503020204020204" pitchFamily="34" charset="-122"/>
              </a:rPr>
              <a:t>· </a:t>
            </a:r>
            <a:r>
              <a:rPr lang="zh-CN" sz="1400">
                <a:latin typeface="微软雅黑" panose="020B0503020204020204" pitchFamily="34" charset="-122"/>
                <a:ea typeface="微软雅黑" panose="020B0503020204020204" pitchFamily="34" charset="-122"/>
                <a:cs typeface="微软雅黑" panose="020B0503020204020204" pitchFamily="34" charset="-122"/>
              </a:rPr>
              <a:t>1..*：1个多多个。</a:t>
            </a:r>
            <a:endParaRPr lang="en-US" sz="1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en-US" sz="1400">
                <a:latin typeface="微软雅黑" panose="020B0503020204020204" pitchFamily="34" charset="-122"/>
                <a:ea typeface="微软雅黑" panose="020B0503020204020204" pitchFamily="34" charset="-122"/>
                <a:cs typeface="微软雅黑" panose="020B0503020204020204" pitchFamily="34" charset="-122"/>
              </a:rPr>
              <a:t>· </a:t>
            </a:r>
            <a:r>
              <a:rPr lang="zh-CN" sz="1400">
                <a:latin typeface="微软雅黑" panose="020B0503020204020204" pitchFamily="34" charset="-122"/>
                <a:ea typeface="微软雅黑" panose="020B0503020204020204" pitchFamily="34" charset="-122"/>
                <a:cs typeface="微软雅黑" panose="020B0503020204020204" pitchFamily="34" charset="-122"/>
              </a:rPr>
              <a:t>0..1：0个或1个。</a:t>
            </a:r>
            <a:endParaRPr lang="en-US" sz="1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en-US" sz="1400">
                <a:latin typeface="微软雅黑" panose="020B0503020204020204" pitchFamily="34" charset="-122"/>
                <a:ea typeface="微软雅黑" panose="020B0503020204020204" pitchFamily="34" charset="-122"/>
                <a:cs typeface="微软雅黑" panose="020B0503020204020204" pitchFamily="34" charset="-122"/>
              </a:rPr>
              <a:t>· </a:t>
            </a:r>
            <a:r>
              <a:rPr lang="zh-CN" sz="1400">
                <a:latin typeface="微软雅黑" panose="020B0503020204020204" pitchFamily="34" charset="-122"/>
                <a:ea typeface="微软雅黑" panose="020B0503020204020204" pitchFamily="34" charset="-122"/>
                <a:cs typeface="微软雅黑" panose="020B0503020204020204" pitchFamily="34" charset="-122"/>
              </a:rPr>
              <a:t>3..7：指定范围（3~7个，包含3和7）</a:t>
            </a:r>
            <a:r>
              <a:rPr lang="zh-CN" sz="1600">
                <a:latin typeface="微软雅黑" panose="020B0503020204020204" pitchFamily="34" charset="-122"/>
                <a:ea typeface="微软雅黑" panose="020B0503020204020204" pitchFamily="34" charset="-122"/>
                <a:cs typeface="微软雅黑" panose="020B0503020204020204" pitchFamily="34" charset="-122"/>
              </a:rPr>
              <a:t>多重性应用于关联的目标端，说明</a:t>
            </a:r>
            <a:r>
              <a:rPr lang="zh-CN" sz="1600" b="1">
                <a:latin typeface="微软雅黑" panose="020B0503020204020204" pitchFamily="34" charset="-122"/>
                <a:ea typeface="微软雅黑" panose="020B0503020204020204" pitchFamily="34" charset="-122"/>
                <a:cs typeface="微软雅黑" panose="020B0503020204020204" pitchFamily="34" charset="-122"/>
              </a:rPr>
              <a:t>源类的每个实例与目标类实例的连接个数</a:t>
            </a:r>
            <a:r>
              <a:rPr lang="zh-CN" sz="1600">
                <a:latin typeface="微软雅黑" panose="020B0503020204020204" pitchFamily="34" charset="-122"/>
                <a:ea typeface="微软雅黑" panose="020B0503020204020204" pitchFamily="34" charset="-122"/>
                <a:cs typeface="微软雅黑" panose="020B0503020204020204" pitchFamily="34" charset="-122"/>
              </a:rPr>
              <a:t>。除非显式说明，否则关系的多重性就是未指定的。</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1.6.2</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类</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2" name="文本框 1"/>
          <p:cNvSpPr txBox="1"/>
          <p:nvPr/>
        </p:nvSpPr>
        <p:spPr>
          <a:xfrm>
            <a:off x="703580" y="1009015"/>
            <a:ext cx="10774680" cy="2019935"/>
          </a:xfrm>
          <a:prstGeom prst="rect">
            <a:avLst/>
          </a:prstGeom>
          <a:noFill/>
          <a:ln w="9525">
            <a:noFill/>
          </a:ln>
        </p:spPr>
        <p:txBody>
          <a:bodyPr wrap="square">
            <a:spAutoFit/>
          </a:bodyPr>
          <a:p>
            <a:pPr>
              <a:lnSpc>
                <a:spcPct val="110000"/>
              </a:lnSpc>
            </a:pPr>
            <a:r>
              <a:rPr lang="zh-CN" sz="2400" b="1">
                <a:latin typeface="微软雅黑" panose="020B0503020204020204" pitchFamily="34" charset="-122"/>
                <a:ea typeface="微软雅黑" panose="020B0503020204020204" pitchFamily="34" charset="-122"/>
                <a:cs typeface="微软雅黑" panose="020B0503020204020204" pitchFamily="34" charset="-122"/>
              </a:rPr>
              <a:t>高级概念：关联的方向性。</a:t>
            </a:r>
            <a:r>
              <a:rPr lang="zh-CN" sz="1800">
                <a:latin typeface="微软雅黑" panose="020B0503020204020204" pitchFamily="34" charset="-122"/>
                <a:ea typeface="微软雅黑" panose="020B0503020204020204" pitchFamily="34" charset="-122"/>
                <a:cs typeface="微软雅黑" panose="020B0503020204020204" pitchFamily="34" charset="-122"/>
              </a:rPr>
              <a:t>在分析时，我们认为关联是分析类之间的双向逻辑连接。在设计时，我们将关注的焦点转到关联的导航性上。从GrainCrop类到GrainYieldPredictor类的单向关联通常意味着GrainCrop类的某些方法在实现时使用了GrainYieldPredictor类的服务。注意，GrainCrop类和GrainYieldPredictor类之间的关联端名称的可见性，GrainCrop对GrainYieldPredictor类似私有的。</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2" name="图片 7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5166360" y="3049270"/>
            <a:ext cx="1849120" cy="316611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1.6.2</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类</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2" name="文本框 121"/>
          <p:cNvSpPr txBox="1"/>
          <p:nvPr/>
        </p:nvSpPr>
        <p:spPr>
          <a:xfrm>
            <a:off x="703580" y="1031875"/>
            <a:ext cx="6244590" cy="4384675"/>
          </a:xfrm>
          <a:prstGeom prst="rect">
            <a:avLst/>
          </a:prstGeom>
          <a:noFill/>
          <a:ln w="9525">
            <a:noFill/>
          </a:ln>
        </p:spPr>
        <p:txBody>
          <a:bodyPr wrap="square">
            <a:spAutoFit/>
          </a:bodyPr>
          <a:p>
            <a:pPr>
              <a:lnSpc>
                <a:spcPct val="150000"/>
              </a:lnSpc>
            </a:pPr>
            <a:r>
              <a:rPr lang="zh-CN" sz="2400" b="1">
                <a:latin typeface="微软雅黑" panose="020B0503020204020204" pitchFamily="34" charset="-122"/>
                <a:ea typeface="微软雅黑" panose="020B0503020204020204" pitchFamily="34" charset="-122"/>
                <a:cs typeface="微软雅黑" panose="020B0503020204020204" pitchFamily="34" charset="-122"/>
              </a:rPr>
              <a:t>2. 泛化</a:t>
            </a:r>
            <a:r>
              <a:rPr lang="zh-CN" sz="1800">
                <a:latin typeface="微软雅黑" panose="020B0503020204020204" pitchFamily="34" charset="-122"/>
                <a:ea typeface="微软雅黑" panose="020B0503020204020204" pitchFamily="34" charset="-122"/>
                <a:cs typeface="微软雅黑" panose="020B0503020204020204" pitchFamily="34" charset="-122"/>
              </a:rPr>
              <a:t>泛化描述的</a:t>
            </a:r>
            <a:r>
              <a:rPr lang="en-US" sz="1800">
                <a:latin typeface="微软雅黑" panose="020B0503020204020204" pitchFamily="34" charset="-122"/>
                <a:ea typeface="微软雅黑" panose="020B0503020204020204" pitchFamily="34" charset="-122"/>
                <a:cs typeface="微软雅黑" panose="020B0503020204020204" pitchFamily="34" charset="-122"/>
              </a:rPr>
              <a:t>“</a:t>
            </a:r>
            <a:r>
              <a:rPr lang="zh-CN" sz="1800" b="1">
                <a:latin typeface="微软雅黑" panose="020B0503020204020204" pitchFamily="34" charset="-122"/>
                <a:ea typeface="微软雅黑" panose="020B0503020204020204" pitchFamily="34" charset="-122"/>
                <a:cs typeface="微软雅黑" panose="020B0503020204020204" pitchFamily="34" charset="-122"/>
              </a:rPr>
              <a:t>是一种</a:t>
            </a:r>
            <a:r>
              <a:rPr lang="zh-CN" sz="1800">
                <a:latin typeface="微软雅黑" panose="020B0503020204020204" pitchFamily="34" charset="-122"/>
                <a:ea typeface="微软雅黑" panose="020B0503020204020204" pitchFamily="34" charset="-122"/>
                <a:cs typeface="微软雅黑" panose="020B0503020204020204" pitchFamily="34" charset="-122"/>
              </a:rPr>
              <a:t>”的关系。泛化用</a:t>
            </a:r>
            <a:r>
              <a:rPr lang="zh-CN" sz="1800" b="1">
                <a:latin typeface="微软雅黑" panose="020B0503020204020204" pitchFamily="34" charset="-122"/>
                <a:ea typeface="微软雅黑" panose="020B0503020204020204" pitchFamily="34" charset="-122"/>
                <a:cs typeface="微软雅黑" panose="020B0503020204020204" pitchFamily="34" charset="-122"/>
              </a:rPr>
              <a:t>带有封闭箭头的实线</a:t>
            </a:r>
            <a:r>
              <a:rPr lang="zh-CN" sz="1800">
                <a:latin typeface="微软雅黑" panose="020B0503020204020204" pitchFamily="34" charset="-122"/>
                <a:ea typeface="微软雅黑" panose="020B0503020204020204" pitchFamily="34" charset="-122"/>
                <a:cs typeface="微软雅黑" panose="020B0503020204020204" pitchFamily="34" charset="-122"/>
              </a:rPr>
              <a:t>表示。</a:t>
            </a:r>
            <a:r>
              <a:rPr lang="zh-CN" sz="1800" b="1">
                <a:latin typeface="微软雅黑" panose="020B0503020204020204" pitchFamily="34" charset="-122"/>
                <a:ea typeface="微软雅黑" panose="020B0503020204020204" pitchFamily="34" charset="-122"/>
                <a:cs typeface="微软雅黑" panose="020B0503020204020204" pitchFamily="34" charset="-122"/>
              </a:rPr>
              <a:t>箭头指向超类，关联的另一端是子类</a:t>
            </a:r>
            <a:r>
              <a:rPr lang="zh-CN" sz="1800">
                <a:latin typeface="微软雅黑" panose="020B0503020204020204" pitchFamily="34" charset="-122"/>
                <a:ea typeface="微软雅黑" panose="020B0503020204020204" pitchFamily="34" charset="-122"/>
                <a:cs typeface="微软雅黑" panose="020B0503020204020204" pitchFamily="34" charset="-122"/>
              </a:rPr>
              <a:t>。子类继承超类的结构和行为。根据这些规则，一个类可以有一个（单继承）或多个（多继承）超类，超类间的名字冲突也可以根据所选语言的规则来处理。泛化关系</a:t>
            </a:r>
            <a:r>
              <a:rPr lang="zh-CN" sz="1800" b="1">
                <a:latin typeface="微软雅黑" panose="020B0503020204020204" pitchFamily="34" charset="-122"/>
                <a:ea typeface="微软雅黑" panose="020B0503020204020204" pitchFamily="34" charset="-122"/>
                <a:cs typeface="微软雅黑" panose="020B0503020204020204" pitchFamily="34" charset="-122"/>
              </a:rPr>
              <a:t>不能有多重性指定</a:t>
            </a:r>
            <a:r>
              <a:rPr lang="zh-CN" sz="1800">
                <a:latin typeface="微软雅黑" panose="020B0503020204020204" pitchFamily="34" charset="-122"/>
                <a:ea typeface="微软雅黑" panose="020B0503020204020204" pitchFamily="34" charset="-122"/>
                <a:cs typeface="微软雅黑" panose="020B0503020204020204" pitchFamily="34" charset="-122"/>
              </a:rPr>
              <a:t>。下图中的GrowingPlan类是超类，它的子类是FruitGrowingPlan。</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p:nvPr/>
        </p:nvPicPr>
        <p:blipFill>
          <a:blip r:embed="rId1"/>
          <a:stretch>
            <a:fillRect/>
          </a:stretch>
        </p:blipFill>
        <p:spPr>
          <a:xfrm>
            <a:off x="7353300" y="1031875"/>
            <a:ext cx="3400425" cy="4219575"/>
          </a:xfrm>
          <a:prstGeom prst="rect">
            <a:avLst/>
          </a:prstGeom>
          <a:noFill/>
          <a:ln w="9525">
            <a:noFill/>
          </a:ln>
        </p:spPr>
      </p:pic>
      <p:sp>
        <p:nvSpPr>
          <p:cNvPr id="123" name="文本框 122"/>
          <p:cNvSpPr txBox="1"/>
          <p:nvPr/>
        </p:nvSpPr>
        <p:spPr>
          <a:xfrm>
            <a:off x="3556000" y="6146800"/>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1.6.2</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类</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3" name="文本框 122"/>
          <p:cNvSpPr txBox="1"/>
          <p:nvPr/>
        </p:nvSpPr>
        <p:spPr>
          <a:xfrm>
            <a:off x="3556000" y="6146800"/>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2" name="文本框 1"/>
          <p:cNvSpPr txBox="1"/>
          <p:nvPr/>
        </p:nvSpPr>
        <p:spPr>
          <a:xfrm>
            <a:off x="703580" y="1035050"/>
            <a:ext cx="5254625" cy="5354320"/>
          </a:xfrm>
          <a:prstGeom prst="rect">
            <a:avLst/>
          </a:prstGeom>
          <a:noFill/>
          <a:ln w="9525">
            <a:noFill/>
          </a:ln>
        </p:spPr>
        <p:txBody>
          <a:bodyPr wrap="square">
            <a:spAutoFit/>
          </a:bodyPr>
          <a:p>
            <a:pPr>
              <a:lnSpc>
                <a:spcPct val="150000"/>
              </a:lnSpc>
            </a:pPr>
            <a:r>
              <a:rPr lang="zh-CN" sz="2000" b="1">
                <a:latin typeface="微软雅黑" panose="020B0503020204020204" pitchFamily="34" charset="-122"/>
                <a:ea typeface="微软雅黑" panose="020B0503020204020204" pitchFamily="34" charset="-122"/>
                <a:cs typeface="微软雅黑" panose="020B0503020204020204" pitchFamily="34" charset="-122"/>
              </a:rPr>
              <a:t>3. 聚合</a:t>
            </a:r>
            <a:r>
              <a:rPr lang="zh-CN" sz="1600">
                <a:latin typeface="微软雅黑" panose="020B0503020204020204" pitchFamily="34" charset="-122"/>
                <a:ea typeface="微软雅黑" panose="020B0503020204020204" pitchFamily="34" charset="-122"/>
                <a:cs typeface="微软雅黑" panose="020B0503020204020204" pitchFamily="34" charset="-122"/>
              </a:rPr>
              <a:t>聚合表明一种</a:t>
            </a:r>
            <a:r>
              <a:rPr lang="zh-CN" sz="1600" b="1">
                <a:latin typeface="微软雅黑" panose="020B0503020204020204" pitchFamily="34" charset="-122"/>
                <a:ea typeface="微软雅黑" panose="020B0503020204020204" pitchFamily="34" charset="-122"/>
                <a:cs typeface="微软雅黑" panose="020B0503020204020204" pitchFamily="34" charset="-122"/>
              </a:rPr>
              <a:t>整体-部分</a:t>
            </a:r>
            <a:r>
              <a:rPr lang="zh-CN" sz="1600">
                <a:latin typeface="微软雅黑" panose="020B0503020204020204" pitchFamily="34" charset="-122"/>
                <a:ea typeface="微软雅黑" panose="020B0503020204020204" pitchFamily="34" charset="-122"/>
                <a:cs typeface="微软雅黑" panose="020B0503020204020204" pitchFamily="34" charset="-122"/>
              </a:rPr>
              <a:t>的层次结构。聚合用</a:t>
            </a:r>
            <a:r>
              <a:rPr lang="zh-CN" sz="1600" b="1">
                <a:latin typeface="微软雅黑" panose="020B0503020204020204" pitchFamily="34" charset="-122"/>
                <a:ea typeface="微软雅黑" panose="020B0503020204020204" pitchFamily="34" charset="-122"/>
                <a:cs typeface="微软雅黑" panose="020B0503020204020204" pitchFamily="34" charset="-122"/>
              </a:rPr>
              <a:t>带有一个空心菱形的实线</a:t>
            </a:r>
            <a:r>
              <a:rPr lang="zh-CN" sz="1600">
                <a:latin typeface="微软雅黑" panose="020B0503020204020204" pitchFamily="34" charset="-122"/>
                <a:ea typeface="微软雅黑" panose="020B0503020204020204" pitchFamily="34" charset="-122"/>
                <a:cs typeface="微软雅黑" panose="020B0503020204020204" pitchFamily="34" charset="-122"/>
              </a:rPr>
              <a:t>表示。</a:t>
            </a:r>
            <a:r>
              <a:rPr lang="zh-CN" sz="1600" b="1">
                <a:latin typeface="微软雅黑" panose="020B0503020204020204" pitchFamily="34" charset="-122"/>
                <a:ea typeface="微软雅黑" panose="020B0503020204020204" pitchFamily="34" charset="-122"/>
                <a:cs typeface="微软雅黑" panose="020B0503020204020204" pitchFamily="34" charset="-122"/>
              </a:rPr>
              <a:t>菱形所在的一端是聚合体（整体），另一端的类代表它的实例构成了聚合对象的部分</a:t>
            </a:r>
            <a:r>
              <a:rPr lang="zh-CN" sz="1600">
                <a:latin typeface="微软雅黑" panose="020B0503020204020204" pitchFamily="34" charset="-122"/>
                <a:ea typeface="微软雅黑" panose="020B0503020204020204" pitchFamily="34" charset="-122"/>
                <a:cs typeface="微软雅黑" panose="020B0503020204020204" pitchFamily="34" charset="-122"/>
              </a:rPr>
              <a:t>。自聚合和循环聚合关系是可能的。这种整体-部分的层次关系</a:t>
            </a:r>
            <a:r>
              <a:rPr lang="zh-CN" sz="1600" b="1">
                <a:latin typeface="微软雅黑" panose="020B0503020204020204" pitchFamily="34" charset="-122"/>
                <a:ea typeface="微软雅黑" panose="020B0503020204020204" pitchFamily="34" charset="-122"/>
                <a:cs typeface="微软雅黑" panose="020B0503020204020204" pitchFamily="34" charset="-122"/>
              </a:rPr>
              <a:t>并不意味着物理上的包容</a:t>
            </a:r>
            <a:r>
              <a:rPr lang="zh-CN" sz="1600">
                <a:latin typeface="微软雅黑" panose="020B0503020204020204" pitchFamily="34" charset="-122"/>
                <a:ea typeface="微软雅黑" panose="020B0503020204020204" pitchFamily="34" charset="-122"/>
                <a:cs typeface="微软雅黑" panose="020B0503020204020204" pitchFamily="34" charset="-122"/>
              </a:rPr>
              <a:t>：一个专业协会有一些成员，但不表示协会拥有它的成员。就如汽车和轮胎，当汽车销毁的时候，并不意味着轮胎也销毁了。即</a:t>
            </a:r>
            <a:r>
              <a:rPr lang="zh-CN" sz="1600" b="1">
                <a:latin typeface="微软雅黑" panose="020B0503020204020204" pitchFamily="34" charset="-122"/>
                <a:ea typeface="微软雅黑" panose="020B0503020204020204" pitchFamily="34" charset="-122"/>
                <a:cs typeface="微软雅黑" panose="020B0503020204020204" pitchFamily="34" charset="-122"/>
              </a:rPr>
              <a:t>两个对象的生命周期是相互独立的</a:t>
            </a:r>
            <a:r>
              <a:rPr lang="zh-CN" sz="1600">
                <a:latin typeface="微软雅黑" panose="020B0503020204020204" pitchFamily="34" charset="-122"/>
                <a:ea typeface="微软雅黑" panose="020B0503020204020204" pitchFamily="34" charset="-122"/>
                <a:cs typeface="微软雅黑" panose="020B0503020204020204" pitchFamily="34" charset="-122"/>
              </a:rPr>
              <a:t>。聚合关系末端的*（0个或多个）</a:t>
            </a:r>
            <a:r>
              <a:rPr lang="zh-CN" sz="1600" b="1">
                <a:latin typeface="微软雅黑" panose="020B0503020204020204" pitchFamily="34" charset="-122"/>
                <a:ea typeface="微软雅黑" panose="020B0503020204020204" pitchFamily="34" charset="-122"/>
                <a:cs typeface="微软雅黑" panose="020B0503020204020204" pitchFamily="34" charset="-122"/>
              </a:rPr>
              <a:t>多重性</a:t>
            </a:r>
            <a:r>
              <a:rPr lang="zh-CN" sz="1600">
                <a:latin typeface="微软雅黑" panose="020B0503020204020204" pitchFamily="34" charset="-122"/>
                <a:ea typeface="微软雅黑" panose="020B0503020204020204" pitchFamily="34" charset="-122"/>
                <a:cs typeface="微软雅黑" panose="020B0503020204020204" pitchFamily="34" charset="-122"/>
              </a:rPr>
              <a:t>进一步突出了这不是物理包容关系。下图中，EnvironmentalController类有Light、Heater和Cooler类作为它的部分。</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p:nvPr/>
        </p:nvPicPr>
        <p:blipFill>
          <a:blip r:embed="rId1"/>
          <a:stretch>
            <a:fillRect/>
          </a:stretch>
        </p:blipFill>
        <p:spPr>
          <a:xfrm>
            <a:off x="6189345" y="2000250"/>
            <a:ext cx="5276850" cy="2857500"/>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1.6.2</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类</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3" name="文本框 122"/>
          <p:cNvSpPr txBox="1"/>
          <p:nvPr/>
        </p:nvSpPr>
        <p:spPr>
          <a:xfrm>
            <a:off x="3556000" y="6146800"/>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24" name="文本框 123"/>
          <p:cNvSpPr txBox="1"/>
          <p:nvPr/>
        </p:nvSpPr>
        <p:spPr>
          <a:xfrm>
            <a:off x="703580" y="1294765"/>
            <a:ext cx="5692140" cy="3969385"/>
          </a:xfrm>
          <a:prstGeom prst="rect">
            <a:avLst/>
          </a:prstGeom>
          <a:noFill/>
          <a:ln w="9525">
            <a:noFill/>
          </a:ln>
        </p:spPr>
        <p:txBody>
          <a:bodyPr wrap="square">
            <a:spAutoFit/>
          </a:bodyPr>
          <a:p>
            <a:pPr>
              <a:lnSpc>
                <a:spcPct val="150000"/>
              </a:lnSpc>
            </a:pPr>
            <a:r>
              <a:rPr lang="zh-CN" sz="2800" b="1">
                <a:latin typeface="微软雅黑" panose="020B0503020204020204" pitchFamily="34" charset="-122"/>
                <a:ea typeface="微软雅黑" panose="020B0503020204020204" pitchFamily="34" charset="-122"/>
                <a:cs typeface="微软雅黑" panose="020B0503020204020204" pitchFamily="34" charset="-122"/>
              </a:rPr>
              <a:t>4. 组合</a:t>
            </a:r>
            <a:r>
              <a:rPr lang="zh-CN" sz="2000">
                <a:latin typeface="微软雅黑" panose="020B0503020204020204" pitchFamily="34" charset="-122"/>
                <a:ea typeface="微软雅黑" panose="020B0503020204020204" pitchFamily="34" charset="-122"/>
                <a:cs typeface="微软雅黑" panose="020B0503020204020204" pitchFamily="34" charset="-122"/>
              </a:rPr>
              <a:t>组合则是关联更强的聚合。</a:t>
            </a:r>
            <a:r>
              <a:rPr lang="zh-CN" sz="2000" b="1">
                <a:latin typeface="微软雅黑" panose="020B0503020204020204" pitchFamily="34" charset="-122"/>
                <a:ea typeface="微软雅黑" panose="020B0503020204020204" pitchFamily="34" charset="-122"/>
                <a:cs typeface="微软雅黑" panose="020B0503020204020204" pitchFamily="34" charset="-122"/>
              </a:rPr>
              <a:t>部分与整体共存亡</a:t>
            </a:r>
            <a:r>
              <a:rPr lang="zh-CN" sz="2000">
                <a:latin typeface="微软雅黑" panose="020B0503020204020204" pitchFamily="34" charset="-122"/>
                <a:ea typeface="微软雅黑" panose="020B0503020204020204" pitchFamily="34" charset="-122"/>
                <a:cs typeface="微软雅黑" panose="020B0503020204020204" pitchFamily="34" charset="-122"/>
              </a:rPr>
              <a:t>，是物理包容。组合用</a:t>
            </a:r>
            <a:r>
              <a:rPr lang="zh-CN" sz="2000" b="1">
                <a:latin typeface="微软雅黑" panose="020B0503020204020204" pitchFamily="34" charset="-122"/>
                <a:ea typeface="微软雅黑" panose="020B0503020204020204" pitchFamily="34" charset="-122"/>
                <a:cs typeface="微软雅黑" panose="020B0503020204020204" pitchFamily="34" charset="-122"/>
              </a:rPr>
              <a:t>带有一个实心菱形的实线</a:t>
            </a:r>
            <a:r>
              <a:rPr lang="zh-CN" sz="2000">
                <a:latin typeface="微软雅黑" panose="020B0503020204020204" pitchFamily="34" charset="-122"/>
                <a:ea typeface="微软雅黑" panose="020B0503020204020204" pitchFamily="34" charset="-122"/>
                <a:cs typeface="微软雅黑" panose="020B0503020204020204" pitchFamily="34" charset="-122"/>
              </a:rPr>
              <a:t>表示。</a:t>
            </a:r>
            <a:r>
              <a:rPr lang="zh-CN" sz="2000" b="1">
                <a:latin typeface="微软雅黑" panose="020B0503020204020204" pitchFamily="34" charset="-122"/>
                <a:ea typeface="微软雅黑" panose="020B0503020204020204" pitchFamily="34" charset="-122"/>
                <a:cs typeface="微软雅黑" panose="020B0503020204020204" pitchFamily="34" charset="-122"/>
              </a:rPr>
              <a:t>菱形所在的一端是整体，另外一端是部分</a:t>
            </a:r>
            <a:r>
              <a:rPr 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sz="2000" b="1">
                <a:latin typeface="微软雅黑" panose="020B0503020204020204" pitchFamily="34" charset="-122"/>
                <a:ea typeface="微软雅黑" panose="020B0503020204020204" pitchFamily="34" charset="-122"/>
                <a:cs typeface="微软雅黑" panose="020B0503020204020204" pitchFamily="34" charset="-122"/>
              </a:rPr>
              <a:t>整体</a:t>
            </a:r>
            <a:r>
              <a:rPr lang="zh-CN" sz="2000">
                <a:latin typeface="微软雅黑" panose="020B0503020204020204" pitchFamily="34" charset="-122"/>
                <a:ea typeface="微软雅黑" panose="020B0503020204020204" pitchFamily="34" charset="-122"/>
                <a:cs typeface="微软雅黑" panose="020B0503020204020204" pitchFamily="34" charset="-122"/>
              </a:rPr>
              <a:t>所在的一端的</a:t>
            </a:r>
            <a:r>
              <a:rPr lang="zh-CN" sz="2000" b="1">
                <a:latin typeface="微软雅黑" panose="020B0503020204020204" pitchFamily="34" charset="-122"/>
                <a:ea typeface="微软雅黑" panose="020B0503020204020204" pitchFamily="34" charset="-122"/>
                <a:cs typeface="微软雅黑" panose="020B0503020204020204" pitchFamily="34" charset="-122"/>
              </a:rPr>
              <a:t>多重性是</a:t>
            </a:r>
            <a:r>
              <a:rPr lang="en-US" sz="2000" b="1">
                <a:latin typeface="微软雅黑" panose="020B0503020204020204" pitchFamily="34" charset="-122"/>
                <a:ea typeface="微软雅黑" panose="020B0503020204020204" pitchFamily="34" charset="-122"/>
                <a:cs typeface="微软雅黑" panose="020B0503020204020204" pitchFamily="34" charset="-122"/>
              </a:rPr>
              <a:t>1</a:t>
            </a:r>
            <a:r>
              <a:rPr lang="zh-CN" sz="2000">
                <a:latin typeface="微软雅黑" panose="020B0503020204020204" pitchFamily="34" charset="-122"/>
                <a:ea typeface="微软雅黑" panose="020B0503020204020204" pitchFamily="34" charset="-122"/>
                <a:cs typeface="微软雅黑" panose="020B0503020204020204" pitchFamily="34" charset="-122"/>
              </a:rPr>
              <a:t>，因为根据定义，</a:t>
            </a:r>
            <a:r>
              <a:rPr lang="zh-CN" sz="2000" b="1">
                <a:latin typeface="微软雅黑" panose="020B0503020204020204" pitchFamily="34" charset="-122"/>
                <a:ea typeface="微软雅黑" panose="020B0503020204020204" pitchFamily="34" charset="-122"/>
                <a:cs typeface="微软雅黑" panose="020B0503020204020204" pitchFamily="34" charset="-122"/>
              </a:rPr>
              <a:t>部分在整体之外就没有任何意义，整体拥有部分，部分的生命周期与整体式一样的</a:t>
            </a:r>
            <a:r>
              <a:rPr lang="zh-CN" sz="20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p:nvPr/>
        </p:nvPicPr>
        <p:blipFill>
          <a:blip r:embed="rId1"/>
          <a:stretch>
            <a:fillRect/>
          </a:stretch>
        </p:blipFill>
        <p:spPr>
          <a:xfrm>
            <a:off x="6450965" y="2009775"/>
            <a:ext cx="4648200" cy="236220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3655" y="34925"/>
            <a:ext cx="669925"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808355" y="34925"/>
            <a:ext cx="4027488" cy="498475"/>
          </a:xfrm>
          <a:prstGeom prst="rect">
            <a:avLst/>
          </a:prstGeom>
          <a:solidFill>
            <a:srgbClr val="1F4E79"/>
          </a:solidFill>
          <a:ln w="12700">
            <a:noFill/>
          </a:ln>
        </p:spPr>
        <p:txBody>
          <a:bodyPr anchor="ctr" anchorCtr="0"/>
          <a:p>
            <a:pPr algn="ctr" eaLnBrk="1" hangingPunct="1"/>
            <a:r>
              <a:rPr 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参考文件</a:t>
            </a:r>
            <a:endParaRPr 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3" name="文本框 2"/>
          <p:cNvSpPr txBox="1"/>
          <p:nvPr/>
        </p:nvSpPr>
        <p:spPr>
          <a:xfrm>
            <a:off x="524510" y="1513840"/>
            <a:ext cx="11142345" cy="4246245"/>
          </a:xfrm>
          <a:prstGeom prst="rect">
            <a:avLst/>
          </a:prstGeom>
          <a:noFill/>
        </p:spPr>
        <p:txBody>
          <a:bodyPr wrap="square" rtlCol="0" anchor="t">
            <a:spAutoFit/>
          </a:bodyPr>
          <a:p>
            <a:pPr algn="just">
              <a:lnSpc>
                <a:spcPct val="150000"/>
              </a:lnSpc>
            </a:pPr>
            <a:r>
              <a:rPr lang="zh-CN" altLang="zh-CN" sz="2000" dirty="0">
                <a:latin typeface="微软雅黑" panose="020B0503020204020204" pitchFamily="34" charset="-122"/>
                <a:ea typeface="微软雅黑" panose="020B0503020204020204" pitchFamily="34" charset="-122"/>
                <a:sym typeface="+mn-ea"/>
              </a:rPr>
              <a:t>[1]《软件工程原书第八版》 机械工业出版社 RogerS.Pressman Bruce R.Maxim著 2017年1月第1版 第294545号</a:t>
            </a:r>
            <a:endParaRPr lang="zh-CN" altLang="zh-CN" sz="2000" dirty="0">
              <a:latin typeface="微软雅黑" panose="020B0503020204020204" pitchFamily="34" charset="-122"/>
              <a:ea typeface="微软雅黑" panose="020B0503020204020204" pitchFamily="34" charset="-122"/>
              <a:sym typeface="+mn-ea"/>
            </a:endParaRPr>
          </a:p>
          <a:p>
            <a:pPr algn="just">
              <a:lnSpc>
                <a:spcPct val="150000"/>
              </a:lnSpc>
            </a:pPr>
            <a:endParaRPr lang="zh-CN" altLang="zh-CN" sz="2000" dirty="0">
              <a:latin typeface="微软雅黑" panose="020B0503020204020204" pitchFamily="34" charset="-122"/>
              <a:ea typeface="微软雅黑" panose="020B0503020204020204" pitchFamily="34" charset="-122"/>
            </a:endParaRPr>
          </a:p>
          <a:p>
            <a:pPr algn="just">
              <a:lnSpc>
                <a:spcPct val="150000"/>
              </a:lnSpc>
            </a:pPr>
            <a:r>
              <a:rPr lang="zh-CN" altLang="zh-CN" sz="2000" dirty="0">
                <a:latin typeface="微软雅黑" panose="020B0503020204020204" pitchFamily="34" charset="-122"/>
                <a:ea typeface="微软雅黑" panose="020B0503020204020204" pitchFamily="34" charset="-122"/>
                <a:sym typeface="+mn-ea"/>
              </a:rPr>
              <a:t>[2]《软件工程导论》 清华大学出版社 张海藩等 2013年8月第6版 第150343号</a:t>
            </a:r>
            <a:endParaRPr lang="zh-CN" altLang="zh-CN" sz="2000" dirty="0">
              <a:latin typeface="微软雅黑" panose="020B0503020204020204" pitchFamily="34" charset="-122"/>
              <a:ea typeface="微软雅黑" panose="020B0503020204020204" pitchFamily="34" charset="-122"/>
              <a:sym typeface="+mn-ea"/>
            </a:endParaRPr>
          </a:p>
          <a:p>
            <a:pPr algn="just">
              <a:lnSpc>
                <a:spcPct val="150000"/>
              </a:lnSpc>
            </a:pPr>
            <a:endParaRPr lang="zh-CN" altLang="zh-CN" sz="2000" dirty="0">
              <a:latin typeface="微软雅黑" panose="020B0503020204020204" pitchFamily="34" charset="-122"/>
              <a:ea typeface="微软雅黑" panose="020B0503020204020204" pitchFamily="34" charset="-122"/>
              <a:sym typeface="+mn-ea"/>
            </a:endParaRPr>
          </a:p>
          <a:p>
            <a:pPr algn="l">
              <a:lnSpc>
                <a:spcPct val="150000"/>
              </a:lnSpc>
            </a:pPr>
            <a:r>
              <a:rPr lang="zh-CN" altLang="zh-CN"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3</a:t>
            </a:r>
            <a:r>
              <a:rPr lang="zh-CN" altLang="zh-CN" sz="2000" dirty="0">
                <a:latin typeface="微软雅黑" panose="020B0503020204020204" pitchFamily="34" charset="-122"/>
                <a:ea typeface="微软雅黑" panose="020B0503020204020204" pitchFamily="34" charset="-122"/>
                <a:sym typeface="+mn-ea"/>
              </a:rPr>
              <a:t>]《UML用户指南》 人民邮电出版社 Grady Booch, James Rumbaugh, Ivar Jacobson著 邵维忠 麻志毅 马浩海 刘辉 译 2013年1月第1版</a:t>
            </a:r>
            <a:endParaRPr lang="zh-CN" altLang="zh-CN" sz="2000" dirty="0">
              <a:latin typeface="微软雅黑" panose="020B0503020204020204" pitchFamily="34" charset="-122"/>
              <a:ea typeface="微软雅黑" panose="020B0503020204020204" pitchFamily="34" charset="-122"/>
              <a:sym typeface="+mn-ea"/>
            </a:endParaRPr>
          </a:p>
          <a:p>
            <a:pPr algn="l">
              <a:lnSpc>
                <a:spcPct val="150000"/>
              </a:lnSpc>
            </a:pPr>
            <a:endParaRPr lang="zh-CN" altLang="zh-CN" sz="2000" dirty="0">
              <a:latin typeface="微软雅黑" panose="020B0503020204020204" pitchFamily="34" charset="-122"/>
              <a:ea typeface="微软雅黑" panose="020B0503020204020204" pitchFamily="34" charset="-122"/>
              <a:sym typeface="+mn-ea"/>
            </a:endParaRPr>
          </a:p>
          <a:p>
            <a:pPr algn="l">
              <a:lnSpc>
                <a:spcPct val="150000"/>
              </a:lnSpc>
            </a:pPr>
            <a:r>
              <a:rPr lang="zh-CN" altLang="zh-CN"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4</a:t>
            </a:r>
            <a:r>
              <a:rPr lang="zh-CN" altLang="zh-CN" sz="2000" dirty="0">
                <a:latin typeface="微软雅黑" panose="020B0503020204020204" pitchFamily="34" charset="-122"/>
                <a:ea typeface="微软雅黑" panose="020B0503020204020204" pitchFamily="34" charset="-122"/>
                <a:sym typeface="+mn-ea"/>
              </a:rPr>
              <a:t>]《UML2基础、建模与设计教程》 清华大学出版社 杨弘平等 2015年10月第1版</a:t>
            </a:r>
            <a:endParaRPr lang="zh-CN" altLang="zh-CN" sz="2000"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1.6.2</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类</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3" name="文本框 122"/>
          <p:cNvSpPr txBox="1"/>
          <p:nvPr/>
        </p:nvSpPr>
        <p:spPr>
          <a:xfrm>
            <a:off x="3556000" y="6146800"/>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25" name="文本框 124"/>
          <p:cNvSpPr txBox="1"/>
          <p:nvPr/>
        </p:nvSpPr>
        <p:spPr>
          <a:xfrm>
            <a:off x="703580" y="989965"/>
            <a:ext cx="5341620" cy="1506855"/>
          </a:xfrm>
          <a:prstGeom prst="rect">
            <a:avLst/>
          </a:prstGeom>
          <a:noFill/>
          <a:ln w="9525">
            <a:noFill/>
          </a:ln>
        </p:spPr>
        <p:txBody>
          <a:bodyPr wrap="square">
            <a:spAutoFit/>
          </a:bodyPr>
          <a:p>
            <a:r>
              <a:rPr lang="zh-CN" sz="2400" b="1">
                <a:latin typeface="微软雅黑" panose="020B0503020204020204" pitchFamily="34" charset="-122"/>
                <a:ea typeface="微软雅黑" panose="020B0503020204020204" pitchFamily="34" charset="-122"/>
                <a:cs typeface="微软雅黑" panose="020B0503020204020204" pitchFamily="34" charset="-122"/>
              </a:rPr>
              <a:t>四、其他关系或符号</a:t>
            </a:r>
            <a:r>
              <a:rPr lang="zh-CN" sz="2000" b="1">
                <a:latin typeface="微软雅黑" panose="020B0503020204020204" pitchFamily="34" charset="-122"/>
                <a:ea typeface="微软雅黑" panose="020B0503020204020204" pitchFamily="34" charset="-122"/>
                <a:cs typeface="微软雅黑" panose="020B0503020204020204" pitchFamily="34" charset="-122"/>
              </a:rPr>
              <a:t>1. 接口</a:t>
            </a:r>
            <a:r>
              <a:rPr lang="zh-CN" sz="1600">
                <a:latin typeface="微软雅黑" panose="020B0503020204020204" pitchFamily="34" charset="-122"/>
                <a:ea typeface="微软雅黑" panose="020B0503020204020204" pitchFamily="34" charset="-122"/>
                <a:cs typeface="微软雅黑" panose="020B0503020204020204" pitchFamily="34" charset="-122"/>
              </a:rPr>
              <a:t>接口是未给出实现的对象行为的描述，接口包含操作，但没有属性，一个或多个类可以实现接口，每个类实现接口的操作。</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p:nvPr/>
        </p:nvPicPr>
        <p:blipFill>
          <a:blip r:embed="rId1"/>
          <a:stretch>
            <a:fillRect/>
          </a:stretch>
        </p:blipFill>
        <p:spPr>
          <a:xfrm>
            <a:off x="6774180" y="1147445"/>
            <a:ext cx="2647950" cy="1543050"/>
          </a:xfrm>
          <a:prstGeom prst="rect">
            <a:avLst/>
          </a:prstGeom>
          <a:noFill/>
          <a:ln w="9525">
            <a:noFill/>
          </a:ln>
        </p:spPr>
      </p:pic>
      <p:sp>
        <p:nvSpPr>
          <p:cNvPr id="126" name="文本框 125"/>
          <p:cNvSpPr txBox="1"/>
          <p:nvPr/>
        </p:nvSpPr>
        <p:spPr>
          <a:xfrm>
            <a:off x="703580" y="2496820"/>
            <a:ext cx="5080000" cy="398780"/>
          </a:xfrm>
          <a:prstGeom prst="rect">
            <a:avLst/>
          </a:prstGeom>
          <a:noFill/>
          <a:ln w="9525">
            <a:noFill/>
          </a:ln>
        </p:spPr>
        <p:txBody>
          <a:bodyPr>
            <a:spAutoFit/>
          </a:bodyPr>
          <a:p>
            <a:r>
              <a:rPr lang="zh-CN" sz="2000" b="1">
                <a:latin typeface="微软雅黑" panose="020B0503020204020204" pitchFamily="34" charset="-122"/>
                <a:ea typeface="微软雅黑" panose="020B0503020204020204" pitchFamily="34" charset="-122"/>
                <a:cs typeface="微软雅黑" panose="020B0503020204020204" pitchFamily="34" charset="-122"/>
              </a:rPr>
              <a:t>2. 注释</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p:nvPr/>
        </p:nvPicPr>
        <p:blipFill>
          <a:blip r:embed="rId2"/>
          <a:stretch>
            <a:fillRect/>
          </a:stretch>
        </p:blipFill>
        <p:spPr>
          <a:xfrm>
            <a:off x="1202055" y="2899410"/>
            <a:ext cx="3057525" cy="1895475"/>
          </a:xfrm>
          <a:prstGeom prst="rect">
            <a:avLst/>
          </a:prstGeom>
          <a:noFill/>
          <a:ln w="9525">
            <a:noFill/>
          </a:ln>
        </p:spPr>
      </p:pic>
      <p:sp>
        <p:nvSpPr>
          <p:cNvPr id="127" name="文本框 126"/>
          <p:cNvSpPr txBox="1"/>
          <p:nvPr/>
        </p:nvSpPr>
        <p:spPr>
          <a:xfrm>
            <a:off x="703580" y="4930775"/>
            <a:ext cx="5341620" cy="1630045"/>
          </a:xfrm>
          <a:prstGeom prst="rect">
            <a:avLst/>
          </a:prstGeom>
          <a:noFill/>
          <a:ln w="9525">
            <a:noFill/>
          </a:ln>
        </p:spPr>
        <p:txBody>
          <a:bodyPr wrap="square">
            <a:spAutoFit/>
          </a:bodyPr>
          <a:p>
            <a:r>
              <a:rPr lang="zh-CN" sz="2000" b="1">
                <a:latin typeface="微软雅黑" panose="020B0503020204020204" pitchFamily="34" charset="-122"/>
                <a:ea typeface="微软雅黑" panose="020B0503020204020204" pitchFamily="34" charset="-122"/>
                <a:cs typeface="微软雅黑" panose="020B0503020204020204" pitchFamily="34" charset="-122"/>
              </a:rPr>
              <a:t>3. 依赖</a:t>
            </a:r>
            <a:r>
              <a:rPr lang="zh-CN" sz="1600">
                <a:latin typeface="微软雅黑" panose="020B0503020204020204" pitchFamily="34" charset="-122"/>
                <a:ea typeface="微软雅黑" panose="020B0503020204020204" pitchFamily="34" charset="-122"/>
                <a:cs typeface="微软雅黑" panose="020B0503020204020204" pitchFamily="34" charset="-122"/>
              </a:rPr>
              <a:t>依赖指明两个或两个以上模型元素之间的关系。依赖有很多种类，比如：实现（realize）、使用（usage）、实例化（instantiate）、调用（call），派生（derive）、访问（access）、引入（import）、友元（friend）等等。</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p:nvPr/>
        </p:nvPicPr>
        <p:blipFill>
          <a:blip r:embed="rId3"/>
          <a:stretch>
            <a:fillRect/>
          </a:stretch>
        </p:blipFill>
        <p:spPr>
          <a:xfrm>
            <a:off x="6312535" y="5126990"/>
            <a:ext cx="3571875" cy="1114425"/>
          </a:xfrm>
          <a:prstGeom prst="rect">
            <a:avLst/>
          </a:prstGeom>
          <a:noFill/>
          <a:ln w="9525">
            <a:noFill/>
          </a:ln>
        </p:spPr>
      </p:pic>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1.6.2</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类</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3" name="文本框 2"/>
          <p:cNvSpPr txBox="1"/>
          <p:nvPr/>
        </p:nvSpPr>
        <p:spPr>
          <a:xfrm>
            <a:off x="675640" y="1657985"/>
            <a:ext cx="5520690" cy="1137285"/>
          </a:xfrm>
          <a:prstGeom prst="rect">
            <a:avLst/>
          </a:prstGeom>
          <a:noFill/>
          <a:ln w="9525">
            <a:noFill/>
          </a:ln>
        </p:spPr>
        <p:txBody>
          <a:bodyPr wrap="square">
            <a:spAutoFit/>
          </a:bodyPr>
          <a:p>
            <a:r>
              <a:rPr lang="zh-CN" sz="2000" b="1">
                <a:latin typeface="微软雅黑" panose="020B0503020204020204" pitchFamily="34" charset="-122"/>
                <a:ea typeface="微软雅黑" panose="020B0503020204020204" pitchFamily="34" charset="-122"/>
                <a:cs typeface="微软雅黑" panose="020B0503020204020204" pitchFamily="34" charset="-122"/>
              </a:rPr>
              <a:t>4. 实现</a:t>
            </a:r>
            <a:r>
              <a:rPr lang="zh-CN" sz="1600">
                <a:latin typeface="微软雅黑" panose="020B0503020204020204" pitchFamily="34" charset="-122"/>
                <a:ea typeface="微软雅黑" panose="020B0503020204020204" pitchFamily="34" charset="-122"/>
                <a:cs typeface="微软雅黑" panose="020B0503020204020204" pitchFamily="34" charset="-122"/>
              </a:rPr>
              <a:t>实现是依赖的一种，但由于它具有特殊意义，所以将它独立讲述。实现是连接说明和实现之间的关系。</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p:nvPr/>
        </p:nvPicPr>
        <p:blipFill>
          <a:blip r:embed="rId1"/>
          <a:stretch>
            <a:fillRect/>
          </a:stretch>
        </p:blipFill>
        <p:spPr>
          <a:xfrm>
            <a:off x="6196965" y="1394142"/>
            <a:ext cx="4438650" cy="2019300"/>
          </a:xfrm>
          <a:prstGeom prst="rect">
            <a:avLst/>
          </a:prstGeom>
          <a:noFill/>
          <a:ln w="9525">
            <a:noFill/>
          </a:ln>
        </p:spPr>
      </p:pic>
      <p:sp>
        <p:nvSpPr>
          <p:cNvPr id="129" name="文本框 128"/>
          <p:cNvSpPr txBox="1"/>
          <p:nvPr/>
        </p:nvSpPr>
        <p:spPr>
          <a:xfrm>
            <a:off x="676275" y="4096068"/>
            <a:ext cx="5080000" cy="891540"/>
          </a:xfrm>
          <a:prstGeom prst="rect">
            <a:avLst/>
          </a:prstGeom>
          <a:noFill/>
          <a:ln w="9525">
            <a:noFill/>
          </a:ln>
        </p:spPr>
        <p:txBody>
          <a:bodyPr>
            <a:spAutoFit/>
          </a:bodyPr>
          <a:p>
            <a:r>
              <a:rPr lang="zh-CN" sz="2000" b="1">
                <a:latin typeface="微软雅黑" panose="020B0503020204020204" pitchFamily="34" charset="-122"/>
                <a:ea typeface="微软雅黑" panose="020B0503020204020204" pitchFamily="34" charset="-122"/>
                <a:cs typeface="微软雅黑" panose="020B0503020204020204" pitchFamily="34" charset="-122"/>
              </a:rPr>
              <a:t>5. 约束</a:t>
            </a:r>
            <a:r>
              <a:rPr lang="zh-CN" sz="1600">
                <a:latin typeface="微软雅黑" panose="020B0503020204020204" pitchFamily="34" charset="-122"/>
                <a:ea typeface="微软雅黑" panose="020B0503020204020204" pitchFamily="34" charset="-122"/>
                <a:cs typeface="微软雅黑" panose="020B0503020204020204" pitchFamily="34" charset="-122"/>
              </a:rPr>
              <a:t>约束用来表示各种限制，如关联路径上的限制，和属性特征检测（存在、所有）。</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p:cNvPicPr/>
          <p:nvPr/>
        </p:nvPicPr>
        <p:blipFill>
          <a:blip r:embed="rId2"/>
          <a:stretch>
            <a:fillRect/>
          </a:stretch>
        </p:blipFill>
        <p:spPr>
          <a:xfrm>
            <a:off x="6635115" y="4023043"/>
            <a:ext cx="3562350" cy="1524000"/>
          </a:xfrm>
          <a:prstGeom prst="rect">
            <a:avLst/>
          </a:prstGeom>
          <a:noFill/>
          <a:ln w="9525">
            <a:noFill/>
          </a:ln>
        </p:spPr>
      </p:pic>
      <p:sp>
        <p:nvSpPr>
          <p:cNvPr id="130" name="文本框 129"/>
          <p:cNvSpPr txBox="1"/>
          <p:nvPr/>
        </p:nvSpPr>
        <p:spPr>
          <a:xfrm>
            <a:off x="3556000" y="5862003"/>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1.6.2</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类</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2" name="文本框 1"/>
          <p:cNvSpPr txBox="1"/>
          <p:nvPr/>
        </p:nvSpPr>
        <p:spPr>
          <a:xfrm>
            <a:off x="389890" y="753745"/>
            <a:ext cx="6311265" cy="5573395"/>
          </a:xfrm>
          <a:prstGeom prst="rect">
            <a:avLst/>
          </a:prstGeom>
          <a:noFill/>
          <a:ln w="9525">
            <a:noFill/>
          </a:ln>
        </p:spPr>
        <p:txBody>
          <a:bodyPr wrap="square">
            <a:spAutoFit/>
          </a:bodyPr>
          <a:p>
            <a:pPr>
              <a:lnSpc>
                <a:spcPct val="110000"/>
              </a:lnSpc>
            </a:pP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二：例子</a:t>
            </a:r>
            <a:endParaRPr lang="en-US"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商场购物卡</a:t>
            </a:r>
            <a:endParaRPr 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若某商场中发行一种</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购物卡</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用户</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可以根据自己的需要提出</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申请去办理购物卡</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商场的</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卡管理员</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可以根据申请，</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创建新的购物卡</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用户</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可以向购物卡</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预存费用</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，商场</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卡管理员</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为该用户</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添加</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相应的</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预存费用</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用户</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可以用购物卡在商场进行</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消费</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，每进行一次消费，</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售货员</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就从购物卡中</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扣除</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相应的</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费用</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当购物消费每满一定数额时，</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商场</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自动在卡中</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添加奖励费</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分析：</a:t>
            </a:r>
            <a:endParaRPr 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购物卡</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是一个类。</a:t>
            </a:r>
            <a:endParaRPr 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直接对购物卡类进行操作的有</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商场卡管理员类</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和</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售货员类</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，商场卡管理员和售货员都是用户，他们继承</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用户类</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的特性。</a:t>
            </a:r>
            <a:endParaRPr 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商场卡管理员可以添加预存费用，形成一个</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加款记录类</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售货员可以从卡中扣除费用，形成一个</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消费记录类</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当消费每满一定数额时，商场会在卡中添加奖励费，形成一个</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奖励记录类</a:t>
            </a:r>
            <a:r>
              <a:rPr lang="zh-CN" sz="16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p:nvPr/>
        </p:nvPicPr>
        <p:blipFill>
          <a:blip r:embed="rId1"/>
          <a:stretch>
            <a:fillRect/>
          </a:stretch>
        </p:blipFill>
        <p:spPr>
          <a:xfrm>
            <a:off x="6701155" y="1300480"/>
            <a:ext cx="5276850" cy="4257675"/>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1.6.3</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对象</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31" name="文本框 130"/>
          <p:cNvSpPr txBox="1"/>
          <p:nvPr/>
        </p:nvSpPr>
        <p:spPr>
          <a:xfrm>
            <a:off x="703580" y="685800"/>
            <a:ext cx="5080000" cy="6043930"/>
          </a:xfrm>
          <a:prstGeom prst="rect">
            <a:avLst/>
          </a:prstGeom>
          <a:noFill/>
          <a:ln w="9525">
            <a:noFill/>
          </a:ln>
        </p:spPr>
        <p:txBody>
          <a:bodyPr>
            <a:spAutoFit/>
          </a:bodyPr>
          <a:p>
            <a:pPr>
              <a:lnSpc>
                <a:spcPct val="110000"/>
              </a:lnSpc>
            </a:pPr>
            <a:r>
              <a:rPr lang="zh-CN" sz="1600" b="1">
                <a:latin typeface="微软雅黑" panose="020B0503020204020204" pitchFamily="34" charset="-122"/>
                <a:ea typeface="微软雅黑" panose="020B0503020204020204" pitchFamily="34" charset="-122"/>
                <a:cs typeface="微软雅黑" panose="020B0503020204020204" pitchFamily="34" charset="-122"/>
              </a:rPr>
              <a:t>1、什么是对象图</a:t>
            </a:r>
            <a:r>
              <a:rPr lang="en-US" sz="1600">
                <a:latin typeface="微软雅黑" panose="020B0503020204020204" pitchFamily="34" charset="-122"/>
                <a:ea typeface="微软雅黑" panose="020B0503020204020204" pitchFamily="34" charset="-122"/>
                <a:cs typeface="微软雅黑" panose="020B0503020204020204" pitchFamily="34" charset="-122"/>
              </a:rPr>
              <a:t>    </a:t>
            </a:r>
            <a:r>
              <a:rPr lang="zh-CN" sz="1600" b="1">
                <a:latin typeface="微软雅黑" panose="020B0503020204020204" pitchFamily="34" charset="-122"/>
                <a:ea typeface="微软雅黑" panose="020B0503020204020204" pitchFamily="34" charset="-122"/>
                <a:cs typeface="微软雅黑" panose="020B0503020204020204" pitchFamily="34" charset="-122"/>
              </a:rPr>
              <a:t>对象图（Object Diagram）</a:t>
            </a:r>
            <a:r>
              <a:rPr lang="zh-CN" sz="1600">
                <a:latin typeface="微软雅黑" panose="020B0503020204020204" pitchFamily="34" charset="-122"/>
                <a:ea typeface="微软雅黑" panose="020B0503020204020204" pitchFamily="34" charset="-122"/>
                <a:cs typeface="微软雅黑" panose="020B0503020204020204" pitchFamily="34" charset="-122"/>
              </a:rPr>
              <a:t>描述的是参与交互的各个对象在交互过程中某一时刻的状态。和类图一样，对象图对系统的静态设计或静态进程视图建模，对象图更注重现实或原型实例，这种视图主要支持系统的功能需求，对象图描述了静态的数据结构。对象图可以被看作是类图在某一时刻的实例。</a:t>
            </a:r>
            <a:endParaRPr lang="zh-CN" sz="160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sz="1600" b="1">
                <a:latin typeface="微软雅黑" panose="020B0503020204020204" pitchFamily="34" charset="-122"/>
                <a:ea typeface="微软雅黑" panose="020B0503020204020204" pitchFamily="34" charset="-122"/>
                <a:cs typeface="微软雅黑" panose="020B0503020204020204" pitchFamily="34" charset="-122"/>
              </a:rPr>
              <a:t>2、对象图的表示方法</a:t>
            </a:r>
            <a:r>
              <a:rPr lang="en-US" sz="1600">
                <a:latin typeface="微软雅黑" panose="020B0503020204020204" pitchFamily="34" charset="-122"/>
                <a:ea typeface="微软雅黑" panose="020B0503020204020204" pitchFamily="34" charset="-122"/>
                <a:cs typeface="微软雅黑" panose="020B0503020204020204" pitchFamily="34" charset="-122"/>
              </a:rPr>
              <a:t>    </a:t>
            </a:r>
            <a:r>
              <a:rPr lang="zh-CN" sz="1600">
                <a:latin typeface="微软雅黑" panose="020B0503020204020204" pitchFamily="34" charset="-122"/>
                <a:ea typeface="微软雅黑" panose="020B0503020204020204" pitchFamily="34" charset="-122"/>
                <a:cs typeface="微软雅黑" panose="020B0503020204020204" pitchFamily="34" charset="-122"/>
              </a:rPr>
              <a:t>在UML中，对象图使用的是与类图相同的符号和关系，因为对象就是类的实例。对于对象图来说无需提供单独的形式，类图中就包含了对象，所以只有对象而无类的类图就是一个“对象图”</a:t>
            </a:r>
            <a:endParaRPr lang="zh-CN" sz="160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sz="1600" b="1">
                <a:latin typeface="微软雅黑" panose="020B0503020204020204" pitchFamily="34" charset="-122"/>
                <a:ea typeface="微软雅黑" panose="020B0503020204020204" pitchFamily="34" charset="-122"/>
                <a:cs typeface="微软雅黑" panose="020B0503020204020204" pitchFamily="34" charset="-122"/>
              </a:rPr>
              <a:t>3、对象图的目的</a:t>
            </a:r>
            <a:r>
              <a:rPr lang="zh-CN" sz="1600">
                <a:latin typeface="微软雅黑" panose="020B0503020204020204" pitchFamily="34" charset="-122"/>
                <a:ea typeface="微软雅黑" panose="020B0503020204020204" pitchFamily="34" charset="-122"/>
                <a:cs typeface="微软雅黑" panose="020B0503020204020204" pitchFamily="34" charset="-122"/>
              </a:rPr>
              <a:t>（1）正向和逆向工程</a:t>
            </a:r>
            <a:r>
              <a:rPr lang="zh-CN" sz="1600">
                <a:latin typeface="微软雅黑" panose="020B0503020204020204" pitchFamily="34" charset="-122"/>
                <a:ea typeface="微软雅黑" panose="020B0503020204020204" pitchFamily="34" charset="-122"/>
                <a:cs typeface="微软雅黑" panose="020B0503020204020204" pitchFamily="34" charset="-122"/>
              </a:rPr>
              <a:t>（2）一个系统的对象间的关系</a:t>
            </a:r>
            <a:r>
              <a:rPr lang="zh-CN" sz="1600">
                <a:latin typeface="微软雅黑" panose="020B0503020204020204" pitchFamily="34" charset="-122"/>
                <a:ea typeface="微软雅黑" panose="020B0503020204020204" pitchFamily="34" charset="-122"/>
                <a:cs typeface="微软雅黑" panose="020B0503020204020204" pitchFamily="34" charset="-122"/>
              </a:rPr>
              <a:t>（3）一个交互的静态视图</a:t>
            </a:r>
            <a:r>
              <a:rPr lang="zh-CN" sz="1600">
                <a:latin typeface="微软雅黑" panose="020B0503020204020204" pitchFamily="34" charset="-122"/>
                <a:ea typeface="微软雅黑" panose="020B0503020204020204" pitchFamily="34" charset="-122"/>
                <a:cs typeface="微软雅黑" panose="020B0503020204020204" pitchFamily="34" charset="-122"/>
              </a:rPr>
              <a:t>（4）了解对象的行为和他们的关系从实用的角度来看</a:t>
            </a:r>
            <a:endParaRPr lang="zh-CN" sz="160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sz="1600" b="1">
                <a:latin typeface="微软雅黑" panose="020B0503020204020204" pitchFamily="34" charset="-122"/>
                <a:ea typeface="微软雅黑" panose="020B0503020204020204" pitchFamily="34" charset="-122"/>
                <a:cs typeface="微软雅黑" panose="020B0503020204020204" pitchFamily="34" charset="-122"/>
              </a:rPr>
              <a:t>4、对象图的适用范围</a:t>
            </a:r>
            <a:r>
              <a:rPr lang="zh-CN" sz="1600">
                <a:latin typeface="微软雅黑" panose="020B0503020204020204" pitchFamily="34" charset="-122"/>
                <a:ea typeface="微软雅黑" panose="020B0503020204020204" pitchFamily="34" charset="-122"/>
                <a:cs typeface="微软雅黑" panose="020B0503020204020204" pitchFamily="34" charset="-122"/>
              </a:rPr>
              <a:t>（1）一个系统的原型</a:t>
            </a:r>
            <a:r>
              <a:rPr lang="zh-CN" sz="1600">
                <a:latin typeface="微软雅黑" panose="020B0503020204020204" pitchFamily="34" charset="-122"/>
                <a:ea typeface="微软雅黑" panose="020B0503020204020204" pitchFamily="34" charset="-122"/>
                <a:cs typeface="微软雅黑" panose="020B0503020204020204" pitchFamily="34" charset="-122"/>
              </a:rPr>
              <a:t>（2）逆向工程</a:t>
            </a:r>
            <a:r>
              <a:rPr lang="zh-CN" sz="1600">
                <a:latin typeface="微软雅黑" panose="020B0503020204020204" pitchFamily="34" charset="-122"/>
                <a:ea typeface="微软雅黑" panose="020B0503020204020204" pitchFamily="34" charset="-122"/>
                <a:cs typeface="微软雅黑" panose="020B0503020204020204" pitchFamily="34" charset="-122"/>
              </a:rPr>
              <a:t>（3）造型复杂的数据结构</a:t>
            </a:r>
            <a:r>
              <a:rPr lang="zh-CN" sz="1600">
                <a:latin typeface="微软雅黑" panose="020B0503020204020204" pitchFamily="34" charset="-122"/>
                <a:ea typeface="微软雅黑" panose="020B0503020204020204" pitchFamily="34" charset="-122"/>
                <a:cs typeface="微软雅黑" panose="020B0503020204020204" pitchFamily="34" charset="-122"/>
              </a:rPr>
              <a:t>（4）从实用的角度了解系统</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6282055" y="942022"/>
            <a:ext cx="5080000" cy="337185"/>
          </a:xfrm>
          <a:prstGeom prst="rect">
            <a:avLst/>
          </a:prstGeom>
          <a:noFill/>
          <a:ln w="9525">
            <a:noFill/>
          </a:ln>
        </p:spPr>
        <p:txBody>
          <a:bodyPr>
            <a:spAutoFit/>
          </a:bodyPr>
          <a:p>
            <a:r>
              <a:rPr lang="zh-CN" sz="1600" b="1">
                <a:latin typeface="微软雅黑" panose="020B0503020204020204" pitchFamily="34" charset="-122"/>
                <a:ea typeface="微软雅黑" panose="020B0503020204020204" pitchFamily="34" charset="-122"/>
                <a:cs typeface="微软雅黑" panose="020B0503020204020204" pitchFamily="34" charset="-122"/>
              </a:rPr>
              <a:t>5、类图与对象图的区别</a:t>
            </a:r>
            <a:endParaRPr lang="zh-CN" altLang="en-US" sz="1600"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p:nvPr/>
        </p:nvPicPr>
        <p:blipFill>
          <a:blip r:embed="rId1"/>
          <a:stretch>
            <a:fillRect/>
          </a:stretch>
        </p:blipFill>
        <p:spPr>
          <a:xfrm>
            <a:off x="6282055" y="1563052"/>
            <a:ext cx="5276850" cy="2438400"/>
          </a:xfrm>
          <a:prstGeom prst="rect">
            <a:avLst/>
          </a:prstGeom>
          <a:noFill/>
          <a:ln w="9525">
            <a:noFill/>
          </a:ln>
        </p:spPr>
      </p:pic>
      <p:sp>
        <p:nvSpPr>
          <p:cNvPr id="132" name="文本框 131"/>
          <p:cNvSpPr txBox="1"/>
          <p:nvPr/>
        </p:nvSpPr>
        <p:spPr>
          <a:xfrm>
            <a:off x="6282055" y="3541077"/>
            <a:ext cx="5080000" cy="460375"/>
          </a:xfrm>
          <a:prstGeom prst="rect">
            <a:avLst/>
          </a:prstGeom>
          <a:noFill/>
          <a:ln w="9525">
            <a:noFill/>
          </a:ln>
        </p:spPr>
        <p:txBody>
          <a:bodyPr>
            <a:spAutoFit/>
          </a:bodyPr>
          <a:p>
            <a:r>
              <a:rPr lang="en-US" sz="1200" b="1">
                <a:solidFill>
                  <a:srgbClr val="4472C4"/>
                </a:solidFill>
                <a:latin typeface="宋体" panose="02010600030101010101" pitchFamily="2" charset="-122"/>
                <a:cs typeface="Times New Roman" panose="02020603050405020304" pitchFamily="18" charset="0"/>
              </a:rPr>
              <a:t> </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1.6.4</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状态机</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32" name="文本框 131"/>
          <p:cNvSpPr txBox="1"/>
          <p:nvPr/>
        </p:nvSpPr>
        <p:spPr>
          <a:xfrm>
            <a:off x="6282055" y="3541077"/>
            <a:ext cx="5080000" cy="460375"/>
          </a:xfrm>
          <a:prstGeom prst="rect">
            <a:avLst/>
          </a:prstGeom>
          <a:noFill/>
          <a:ln w="9525">
            <a:noFill/>
          </a:ln>
        </p:spPr>
        <p:txBody>
          <a:bodyPr>
            <a:spAutoFit/>
          </a:bodyPr>
          <a:p>
            <a:r>
              <a:rPr lang="en-US" sz="1200" b="1">
                <a:solidFill>
                  <a:srgbClr val="4472C4"/>
                </a:solidFill>
                <a:latin typeface="宋体" panose="02010600030101010101" pitchFamily="2" charset="-122"/>
                <a:cs typeface="Times New Roman" panose="02020603050405020304" pitchFamily="18" charset="0"/>
              </a:rPr>
              <a:t> </a:t>
            </a:r>
            <a:endParaRPr lang="zh-CN" altLang="en-US"/>
          </a:p>
        </p:txBody>
      </p:sp>
      <p:sp>
        <p:nvSpPr>
          <p:cNvPr id="136" name="文本框 135"/>
          <p:cNvSpPr txBox="1"/>
          <p:nvPr/>
        </p:nvSpPr>
        <p:spPr>
          <a:xfrm>
            <a:off x="703580" y="951865"/>
            <a:ext cx="5080000" cy="1076325"/>
          </a:xfrm>
          <a:prstGeom prst="rect">
            <a:avLst/>
          </a:prstGeom>
          <a:noFill/>
          <a:ln w="9525">
            <a:noFill/>
          </a:ln>
        </p:spPr>
        <p:txBody>
          <a:bodyPr>
            <a:spAutoFit/>
          </a:bodyPr>
          <a:p>
            <a:r>
              <a:rPr lang="zh-CN" sz="1600" b="1">
                <a:latin typeface="微软雅黑" panose="020B0503020204020204" pitchFamily="34" charset="-122"/>
                <a:ea typeface="微软雅黑" panose="020B0503020204020204" pitchFamily="34" charset="-122"/>
                <a:cs typeface="微软雅黑" panose="020B0503020204020204" pitchFamily="34" charset="-122"/>
              </a:rPr>
              <a:t>一：定义1. 状态</a:t>
            </a:r>
            <a:r>
              <a:rPr lang="zh-CN" sz="1600">
                <a:latin typeface="微软雅黑" panose="020B0503020204020204" pitchFamily="34" charset="-122"/>
                <a:ea typeface="微软雅黑" panose="020B0503020204020204" pitchFamily="34" charset="-122"/>
                <a:cs typeface="微软雅黑" panose="020B0503020204020204" pitchFamily="34" charset="-122"/>
              </a:rPr>
              <a:t>对象在事件发生之间某时刻所处的情形，用</a:t>
            </a:r>
            <a:r>
              <a:rPr lang="zh-CN" sz="1600" b="1">
                <a:latin typeface="微软雅黑" panose="020B0503020204020204" pitchFamily="34" charset="-122"/>
                <a:ea typeface="微软雅黑" panose="020B0503020204020204" pitchFamily="34" charset="-122"/>
                <a:cs typeface="微软雅黑" panose="020B0503020204020204" pitchFamily="34" charset="-122"/>
              </a:rPr>
              <a:t>圆角矩形</a:t>
            </a:r>
            <a:r>
              <a:rPr lang="zh-CN" sz="1600">
                <a:latin typeface="微软雅黑" panose="020B0503020204020204" pitchFamily="34" charset="-122"/>
                <a:ea typeface="微软雅黑" panose="020B0503020204020204" pitchFamily="34" charset="-122"/>
                <a:cs typeface="微软雅黑" panose="020B0503020204020204" pitchFamily="34" charset="-122"/>
              </a:rPr>
              <a:t>表示。</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9" name="图片 8"/>
          <p:cNvPicPr/>
          <p:nvPr/>
        </p:nvPicPr>
        <p:blipFill>
          <a:blip r:embed="rId1"/>
          <a:stretch>
            <a:fillRect/>
          </a:stretch>
        </p:blipFill>
        <p:spPr>
          <a:xfrm>
            <a:off x="6337300" y="951865"/>
            <a:ext cx="3105150" cy="1085850"/>
          </a:xfrm>
          <a:prstGeom prst="rect">
            <a:avLst/>
          </a:prstGeom>
          <a:noFill/>
          <a:ln w="9525">
            <a:noFill/>
          </a:ln>
        </p:spPr>
      </p:pic>
      <p:sp>
        <p:nvSpPr>
          <p:cNvPr id="137" name="文本框 136"/>
          <p:cNvSpPr txBox="1"/>
          <p:nvPr/>
        </p:nvSpPr>
        <p:spPr>
          <a:xfrm>
            <a:off x="703580" y="2653030"/>
            <a:ext cx="5080000" cy="1076325"/>
          </a:xfrm>
          <a:prstGeom prst="rect">
            <a:avLst/>
          </a:prstGeom>
          <a:noFill/>
          <a:ln w="9525">
            <a:noFill/>
          </a:ln>
        </p:spPr>
        <p:txBody>
          <a:bodyPr>
            <a:spAutoFit/>
          </a:bodyPr>
          <a:p>
            <a:r>
              <a:rPr lang="zh-CN" sz="1600" b="1">
                <a:latin typeface="微软雅黑" panose="020B0503020204020204" pitchFamily="34" charset="-122"/>
                <a:ea typeface="微软雅黑" panose="020B0503020204020204" pitchFamily="34" charset="-122"/>
                <a:cs typeface="微软雅黑" panose="020B0503020204020204" pitchFamily="34" charset="-122"/>
              </a:rPr>
              <a:t>2. 转移</a:t>
            </a:r>
            <a:r>
              <a:rPr lang="zh-CN" sz="1600">
                <a:latin typeface="微软雅黑" panose="020B0503020204020204" pitchFamily="34" charset="-122"/>
                <a:ea typeface="微软雅黑" panose="020B0503020204020204" pitchFamily="34" charset="-122"/>
                <a:cs typeface="微软雅黑" panose="020B0503020204020204" pitchFamily="34" charset="-122"/>
              </a:rPr>
              <a:t>两个状态之间的关系，它表明当某事发生时，对象先从当前状态转换到后来的状态，用</a:t>
            </a:r>
            <a:r>
              <a:rPr lang="zh-CN" sz="1600" b="1">
                <a:latin typeface="微软雅黑" panose="020B0503020204020204" pitchFamily="34" charset="-122"/>
                <a:ea typeface="微软雅黑" panose="020B0503020204020204" pitchFamily="34" charset="-122"/>
                <a:cs typeface="微软雅黑" panose="020B0503020204020204" pitchFamily="34" charset="-122"/>
              </a:rPr>
              <a:t>带有标记事件的箭头</a:t>
            </a:r>
            <a:r>
              <a:rPr lang="zh-CN" sz="1600">
                <a:latin typeface="微软雅黑" panose="020B0503020204020204" pitchFamily="34" charset="-122"/>
                <a:ea typeface="微软雅黑" panose="020B0503020204020204" pitchFamily="34" charset="-122"/>
                <a:cs typeface="微软雅黑" panose="020B0503020204020204" pitchFamily="34" charset="-122"/>
              </a:rPr>
              <a:t>表示。</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 name="图片 9"/>
          <p:cNvPicPr/>
          <p:nvPr/>
        </p:nvPicPr>
        <p:blipFill>
          <a:blip r:embed="rId2"/>
          <a:stretch>
            <a:fillRect/>
          </a:stretch>
        </p:blipFill>
        <p:spPr>
          <a:xfrm>
            <a:off x="6528435" y="2915285"/>
            <a:ext cx="2724150" cy="552450"/>
          </a:xfrm>
          <a:prstGeom prst="rect">
            <a:avLst/>
          </a:prstGeom>
          <a:noFill/>
          <a:ln w="9525">
            <a:noFill/>
          </a:ln>
        </p:spPr>
      </p:pic>
      <p:sp>
        <p:nvSpPr>
          <p:cNvPr id="138" name="文本框 137"/>
          <p:cNvSpPr txBox="1"/>
          <p:nvPr/>
        </p:nvSpPr>
        <p:spPr>
          <a:xfrm>
            <a:off x="703580" y="4401185"/>
            <a:ext cx="5080000" cy="1322070"/>
          </a:xfrm>
          <a:prstGeom prst="rect">
            <a:avLst/>
          </a:prstGeom>
          <a:noFill/>
          <a:ln w="9525">
            <a:noFill/>
          </a:ln>
        </p:spPr>
        <p:txBody>
          <a:bodyPr>
            <a:spAutoFit/>
          </a:bodyPr>
          <a:p>
            <a:r>
              <a:rPr lang="zh-CN" sz="1600" b="1">
                <a:latin typeface="微软雅黑" panose="020B0503020204020204" pitchFamily="34" charset="-122"/>
                <a:ea typeface="微软雅黑" panose="020B0503020204020204" pitchFamily="34" charset="-122"/>
                <a:cs typeface="微软雅黑" panose="020B0503020204020204" pitchFamily="34" charset="-122"/>
              </a:rPr>
              <a:t>3. 事件</a:t>
            </a:r>
            <a:r>
              <a:rPr lang="zh-CN" sz="1600">
                <a:latin typeface="微软雅黑" panose="020B0503020204020204" pitchFamily="34" charset="-122"/>
                <a:ea typeface="微软雅黑" panose="020B0503020204020204" pitchFamily="34" charset="-122"/>
                <a:cs typeface="微软雅黑" panose="020B0503020204020204" pitchFamily="34" charset="-122"/>
              </a:rPr>
              <a:t>事件是引发变迁的消息，用</a:t>
            </a:r>
            <a:r>
              <a:rPr lang="zh-CN" sz="1600" b="1">
                <a:latin typeface="微软雅黑" panose="020B0503020204020204" pitchFamily="34" charset="-122"/>
                <a:ea typeface="微软雅黑" panose="020B0503020204020204" pitchFamily="34" charset="-122"/>
                <a:cs typeface="微软雅黑" panose="020B0503020204020204" pitchFamily="34" charset="-122"/>
              </a:rPr>
              <a:t>箭头上的标记</a:t>
            </a:r>
            <a:r>
              <a:rPr lang="zh-CN" sz="1600">
                <a:latin typeface="微软雅黑" panose="020B0503020204020204" pitchFamily="34" charset="-122"/>
                <a:ea typeface="微软雅黑" panose="020B0503020204020204" pitchFamily="34" charset="-122"/>
                <a:cs typeface="微软雅黑" panose="020B0503020204020204" pitchFamily="34" charset="-122"/>
              </a:rPr>
              <a:t>（事件表达式）表示。</a:t>
            </a:r>
            <a:r>
              <a:rPr lang="zh-CN" sz="1600" b="1">
                <a:latin typeface="微软雅黑" panose="020B0503020204020204" pitchFamily="34" charset="-122"/>
                <a:ea typeface="微软雅黑" panose="020B0503020204020204" pitchFamily="34" charset="-122"/>
                <a:cs typeface="微软雅黑" panose="020B0503020204020204" pitchFamily="34" charset="-122"/>
              </a:rPr>
              <a:t>4. 初始状态/终止状态</a:t>
            </a:r>
            <a:r>
              <a:rPr lang="zh-CN" sz="1600">
                <a:latin typeface="微软雅黑" panose="020B0503020204020204" pitchFamily="34" charset="-122"/>
                <a:ea typeface="微软雅黑" panose="020B0503020204020204" pitchFamily="34" charset="-122"/>
                <a:cs typeface="微软雅黑" panose="020B0503020204020204" pitchFamily="34" charset="-122"/>
              </a:rPr>
              <a:t>初态用</a:t>
            </a:r>
            <a:r>
              <a:rPr lang="zh-CN" sz="1600" b="1">
                <a:latin typeface="微软雅黑" panose="020B0503020204020204" pitchFamily="34" charset="-122"/>
                <a:ea typeface="微软雅黑" panose="020B0503020204020204" pitchFamily="34" charset="-122"/>
                <a:cs typeface="微软雅黑" panose="020B0503020204020204" pitchFamily="34" charset="-122"/>
              </a:rPr>
              <a:t>实心圆</a:t>
            </a:r>
            <a:r>
              <a:rPr lang="zh-CN" sz="1600">
                <a:latin typeface="微软雅黑" panose="020B0503020204020204" pitchFamily="34" charset="-122"/>
                <a:ea typeface="微软雅黑" panose="020B0503020204020204" pitchFamily="34" charset="-122"/>
                <a:cs typeface="微软雅黑" panose="020B0503020204020204" pitchFamily="34" charset="-122"/>
              </a:rPr>
              <a:t>表示，终态用一对</a:t>
            </a:r>
            <a:r>
              <a:rPr lang="zh-CN" sz="1600" b="1">
                <a:latin typeface="微软雅黑" panose="020B0503020204020204" pitchFamily="34" charset="-122"/>
                <a:ea typeface="微软雅黑" panose="020B0503020204020204" pitchFamily="34" charset="-122"/>
                <a:cs typeface="微软雅黑" panose="020B0503020204020204" pitchFamily="34" charset="-122"/>
              </a:rPr>
              <a:t>同心圆</a:t>
            </a:r>
            <a:r>
              <a:rPr lang="zh-CN" sz="1600">
                <a:latin typeface="微软雅黑" panose="020B0503020204020204" pitchFamily="34" charset="-122"/>
                <a:ea typeface="微软雅黑" panose="020B0503020204020204" pitchFamily="34" charset="-122"/>
                <a:cs typeface="微软雅黑" panose="020B0503020204020204" pitchFamily="34" charset="-122"/>
              </a:rPr>
              <a:t>表示；</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1" name="图片 10"/>
          <p:cNvPicPr/>
          <p:nvPr/>
        </p:nvPicPr>
        <p:blipFill>
          <a:blip r:embed="rId3"/>
          <a:stretch>
            <a:fillRect/>
          </a:stretch>
        </p:blipFill>
        <p:spPr>
          <a:xfrm>
            <a:off x="6903720" y="4671695"/>
            <a:ext cx="1971675" cy="781050"/>
          </a:xfrm>
          <a:prstGeom prst="rect">
            <a:avLst/>
          </a:prstGeom>
          <a:noFill/>
          <a:ln w="9525">
            <a:noFill/>
          </a:ln>
        </p:spPr>
      </p:pic>
      <p:sp>
        <p:nvSpPr>
          <p:cNvPr id="139" name="文本框 138"/>
          <p:cNvSpPr txBox="1"/>
          <p:nvPr/>
        </p:nvSpPr>
        <p:spPr>
          <a:xfrm>
            <a:off x="3556000" y="5953125"/>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1.6.4</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状态机</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32" name="文本框 131"/>
          <p:cNvSpPr txBox="1"/>
          <p:nvPr/>
        </p:nvSpPr>
        <p:spPr>
          <a:xfrm>
            <a:off x="6282055" y="3541077"/>
            <a:ext cx="5080000" cy="460375"/>
          </a:xfrm>
          <a:prstGeom prst="rect">
            <a:avLst/>
          </a:prstGeom>
          <a:noFill/>
          <a:ln w="9525">
            <a:noFill/>
          </a:ln>
        </p:spPr>
        <p:txBody>
          <a:bodyPr>
            <a:spAutoFit/>
          </a:bodyPr>
          <a:p>
            <a:r>
              <a:rPr lang="en-US" sz="1200" b="1">
                <a:solidFill>
                  <a:srgbClr val="4472C4"/>
                </a:solidFill>
                <a:latin typeface="宋体" panose="02010600030101010101" pitchFamily="2" charset="-122"/>
                <a:cs typeface="Times New Roman" panose="02020603050405020304" pitchFamily="18" charset="0"/>
              </a:rPr>
              <a:t> </a:t>
            </a:r>
            <a:endParaRPr lang="zh-CN" altLang="en-US"/>
          </a:p>
        </p:txBody>
      </p:sp>
      <p:sp>
        <p:nvSpPr>
          <p:cNvPr id="139" name="文本框 138"/>
          <p:cNvSpPr txBox="1"/>
          <p:nvPr/>
        </p:nvSpPr>
        <p:spPr>
          <a:xfrm>
            <a:off x="3556000" y="5953125"/>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2" name="文本框 1"/>
          <p:cNvSpPr txBox="1"/>
          <p:nvPr/>
        </p:nvSpPr>
        <p:spPr>
          <a:xfrm>
            <a:off x="702945" y="741680"/>
            <a:ext cx="5683885" cy="5976620"/>
          </a:xfrm>
          <a:prstGeom prst="rect">
            <a:avLst/>
          </a:prstGeom>
          <a:noFill/>
          <a:ln w="9525">
            <a:noFill/>
          </a:ln>
        </p:spPr>
        <p:txBody>
          <a:bodyPr wrap="square">
            <a:spAutoFit/>
          </a:bodyPr>
          <a:p>
            <a:pPr>
              <a:lnSpc>
                <a:spcPct val="110000"/>
              </a:lnSpc>
            </a:pPr>
            <a:r>
              <a:rPr lang="zh-CN" sz="2000" b="1">
                <a:latin typeface="微软雅黑" panose="020B0503020204020204" pitchFamily="34" charset="-122"/>
                <a:ea typeface="微软雅黑" panose="020B0503020204020204" pitchFamily="34" charset="-122"/>
                <a:cs typeface="微软雅黑" panose="020B0503020204020204" pitchFamily="34" charset="-122"/>
              </a:rPr>
              <a:t>二：例子</a:t>
            </a:r>
            <a:r>
              <a:rPr lang="zh-CN" sz="2400" b="1">
                <a:latin typeface="微软雅黑" panose="020B0503020204020204" pitchFamily="34" charset="-122"/>
                <a:ea typeface="微软雅黑" panose="020B0503020204020204" pitchFamily="34" charset="-122"/>
                <a:cs typeface="微软雅黑" panose="020B0503020204020204" pitchFamily="34" charset="-122"/>
              </a:rPr>
              <a:t>汽车停车场信息系统</a:t>
            </a:r>
            <a:r>
              <a:rPr lang="zh-CN" sz="1600">
                <a:latin typeface="微软雅黑" panose="020B0503020204020204" pitchFamily="34" charset="-122"/>
                <a:ea typeface="微软雅黑" panose="020B0503020204020204" pitchFamily="34" charset="-122"/>
                <a:cs typeface="微软雅黑" panose="020B0503020204020204" pitchFamily="34" charset="-122"/>
              </a:rPr>
              <a:t>某汽车停车场欲建立一个信息系统，需求如下：</a:t>
            </a:r>
            <a:r>
              <a:rPr lang="en-US" sz="1600">
                <a:latin typeface="微软雅黑" panose="020B0503020204020204" pitchFamily="34" charset="-122"/>
                <a:ea typeface="微软雅黑" panose="020B0503020204020204" pitchFamily="34" charset="-122"/>
                <a:cs typeface="微软雅黑" panose="020B0503020204020204" pitchFamily="34" charset="-122"/>
              </a:rPr>
              <a:t>1. </a:t>
            </a:r>
            <a:r>
              <a:rPr lang="zh-CN" sz="1600">
                <a:latin typeface="微软雅黑" panose="020B0503020204020204" pitchFamily="34" charset="-122"/>
                <a:ea typeface="微软雅黑" panose="020B0503020204020204" pitchFamily="34" charset="-122"/>
                <a:cs typeface="微软雅黑" panose="020B0503020204020204" pitchFamily="34" charset="-122"/>
              </a:rPr>
              <a:t>在停车场的入口和出口分别安装一个自动栏杆、一台停车卡打印机、一台读卡器和一个车辆通过传感器。</a:t>
            </a:r>
            <a:r>
              <a:rPr lang="en-US" sz="1600">
                <a:latin typeface="微软雅黑" panose="020B0503020204020204" pitchFamily="34" charset="-122"/>
                <a:ea typeface="微软雅黑" panose="020B0503020204020204" pitchFamily="34" charset="-122"/>
                <a:cs typeface="微软雅黑" panose="020B0503020204020204" pitchFamily="34" charset="-122"/>
              </a:rPr>
              <a:t>2. </a:t>
            </a:r>
            <a:r>
              <a:rPr lang="zh-CN" sz="1600">
                <a:latin typeface="微软雅黑" panose="020B0503020204020204" pitchFamily="34" charset="-122"/>
                <a:ea typeface="微软雅黑" panose="020B0503020204020204" pitchFamily="34" charset="-122"/>
                <a:cs typeface="微软雅黑" panose="020B0503020204020204" pitchFamily="34" charset="-122"/>
              </a:rPr>
              <a:t>当汽车到达入口时，驾驶员按下停车卡打印机的按钮获取停车卡。当驾驶员拿走停车卡后，系统命令栏杆自动抬起；汽车通过入口后，入口处的传感器通知系统发出命令，栏杆自动放下。</a:t>
            </a:r>
            <a:r>
              <a:rPr lang="en-US" sz="1600">
                <a:latin typeface="微软雅黑" panose="020B0503020204020204" pitchFamily="34" charset="-122"/>
                <a:ea typeface="微软雅黑" panose="020B0503020204020204" pitchFamily="34" charset="-122"/>
                <a:cs typeface="微软雅黑" panose="020B0503020204020204" pitchFamily="34" charset="-122"/>
              </a:rPr>
              <a:t>3. </a:t>
            </a:r>
            <a:r>
              <a:rPr lang="zh-CN" sz="1600">
                <a:latin typeface="微软雅黑" panose="020B0503020204020204" pitchFamily="34" charset="-122"/>
                <a:ea typeface="微软雅黑" panose="020B0503020204020204" pitchFamily="34" charset="-122"/>
                <a:cs typeface="微软雅黑" panose="020B0503020204020204" pitchFamily="34" charset="-122"/>
              </a:rPr>
              <a:t>在停车场内分布着若干个付款机器。驾驶员将在入口处获取的停车卡插入付款机器，并缴纳停车费。付清停车费之后，将获得一张出场卡，用于离开停车场。</a:t>
            </a:r>
            <a:r>
              <a:rPr lang="en-US" sz="1600">
                <a:latin typeface="微软雅黑" panose="020B0503020204020204" pitchFamily="34" charset="-122"/>
                <a:ea typeface="微软雅黑" panose="020B0503020204020204" pitchFamily="34" charset="-122"/>
                <a:cs typeface="微软雅黑" panose="020B0503020204020204" pitchFamily="34" charset="-122"/>
              </a:rPr>
              <a:t>4. </a:t>
            </a:r>
            <a:r>
              <a:rPr lang="zh-CN" sz="1600">
                <a:latin typeface="微软雅黑" panose="020B0503020204020204" pitchFamily="34" charset="-122"/>
                <a:ea typeface="微软雅黑" panose="020B0503020204020204" pitchFamily="34" charset="-122"/>
                <a:cs typeface="微软雅黑" panose="020B0503020204020204" pitchFamily="34" charset="-122"/>
              </a:rPr>
              <a:t>当汽车到达出口时，驾驶员将出场卡插入出口处的读卡器。如果这张卡是有效的，系统命令栏杆自动抬起；汽车通过出口后，出口传感器通知系统发出命令，栏杆自动放下。若这张卡是无效的，系统不发出栏杆抬起命令而发出告警信号。</a:t>
            </a:r>
            <a:r>
              <a:rPr lang="en-US" sz="1600">
                <a:latin typeface="微软雅黑" panose="020B0503020204020204" pitchFamily="34" charset="-122"/>
                <a:ea typeface="微软雅黑" panose="020B0503020204020204" pitchFamily="34" charset="-122"/>
                <a:cs typeface="微软雅黑" panose="020B0503020204020204" pitchFamily="34" charset="-122"/>
              </a:rPr>
              <a:t>5. </a:t>
            </a:r>
            <a:r>
              <a:rPr lang="zh-CN" sz="1600">
                <a:latin typeface="微软雅黑" panose="020B0503020204020204" pitchFamily="34" charset="-122"/>
                <a:ea typeface="微软雅黑" panose="020B0503020204020204" pitchFamily="34" charset="-122"/>
                <a:cs typeface="微软雅黑" panose="020B0503020204020204" pitchFamily="34" charset="-122"/>
              </a:rPr>
              <a:t>系统自动记录停车场内空闲的停车位的数量。若停车场当前没有车位，系统将在入口处显示“车位已满”信息。这时，停车卡打印机将不再出卡，只允许场内汽车出场。停车场入口护栏的</a:t>
            </a:r>
            <a:r>
              <a:rPr lang="zh-CN" sz="1600" b="1">
                <a:latin typeface="微软雅黑" panose="020B0503020204020204" pitchFamily="34" charset="-122"/>
                <a:ea typeface="微软雅黑" panose="020B0503020204020204" pitchFamily="34" charset="-122"/>
                <a:cs typeface="微软雅黑" panose="020B0503020204020204" pitchFamily="34" charset="-122"/>
              </a:rPr>
              <a:t>状态</a:t>
            </a:r>
            <a:r>
              <a:rPr lang="zh-CN" sz="1600">
                <a:latin typeface="微软雅黑" panose="020B0503020204020204" pitchFamily="34" charset="-122"/>
                <a:ea typeface="微软雅黑" panose="020B0503020204020204" pitchFamily="34" charset="-122"/>
                <a:cs typeface="微软雅黑" panose="020B0503020204020204" pitchFamily="34" charset="-122"/>
              </a:rPr>
              <a:t>有以下几个：有空闲车位，没有车位，等待打印停车卡，等待汽车进入，等待场内有空闲车位。</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p:nvPr/>
        </p:nvPicPr>
        <p:blipFill>
          <a:blip r:embed="rId1"/>
          <a:stretch>
            <a:fillRect/>
          </a:stretch>
        </p:blipFill>
        <p:spPr>
          <a:xfrm>
            <a:off x="6412230" y="2226628"/>
            <a:ext cx="5276850" cy="2476500"/>
          </a:xfrm>
          <a:prstGeom prst="rect">
            <a:avLst/>
          </a:prstGeom>
          <a:noFill/>
          <a:ln w="9525">
            <a:noFill/>
          </a:ln>
        </p:spPr>
      </p:pic>
      <p:sp>
        <p:nvSpPr>
          <p:cNvPr id="140" name="文本框 139"/>
          <p:cNvSpPr txBox="1"/>
          <p:nvPr/>
        </p:nvSpPr>
        <p:spPr>
          <a:xfrm>
            <a:off x="3556000" y="6283008"/>
            <a:ext cx="5080000" cy="645160"/>
          </a:xfrm>
          <a:prstGeom prst="rect">
            <a:avLst/>
          </a:prstGeom>
          <a:noFill/>
          <a:ln w="9525">
            <a:noFill/>
          </a:ln>
        </p:spPr>
        <p:txBody>
          <a:bodyPr>
            <a:spAutoFit/>
          </a:bodyPr>
          <a:p>
            <a:r>
              <a:rPr lang="en-US" sz="1200">
                <a:latin typeface="宋体" panose="02010600030101010101" pitchFamily="2" charset="-122"/>
              </a:rPr>
              <a:t> </a:t>
            </a:r>
            <a:r>
              <a:rPr lang="en-US" sz="1200">
                <a:latin typeface="宋体" panose="02010600030101010101" pitchFamily="2" charset="-122"/>
                <a:cs typeface="Times New Roman" panose="02020603050405020304" pitchFamily="18" charset="0"/>
              </a:rPr>
              <a:t> </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1.6.5</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活动</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32" name="文本框 131"/>
          <p:cNvSpPr txBox="1"/>
          <p:nvPr/>
        </p:nvSpPr>
        <p:spPr>
          <a:xfrm>
            <a:off x="6282055" y="3541077"/>
            <a:ext cx="5080000" cy="460375"/>
          </a:xfrm>
          <a:prstGeom prst="rect">
            <a:avLst/>
          </a:prstGeom>
          <a:noFill/>
          <a:ln w="9525">
            <a:noFill/>
          </a:ln>
        </p:spPr>
        <p:txBody>
          <a:bodyPr>
            <a:spAutoFit/>
          </a:bodyPr>
          <a:p>
            <a:r>
              <a:rPr lang="en-US" sz="1200" b="1">
                <a:solidFill>
                  <a:srgbClr val="4472C4"/>
                </a:solidFill>
                <a:latin typeface="宋体" panose="02010600030101010101" pitchFamily="2" charset="-122"/>
                <a:cs typeface="Times New Roman" panose="02020603050405020304" pitchFamily="18" charset="0"/>
              </a:rPr>
              <a:t> </a:t>
            </a:r>
            <a:endParaRPr lang="zh-CN" altLang="en-US"/>
          </a:p>
        </p:txBody>
      </p:sp>
      <p:sp>
        <p:nvSpPr>
          <p:cNvPr id="4" name="文本框 3"/>
          <p:cNvSpPr txBox="1"/>
          <p:nvPr/>
        </p:nvSpPr>
        <p:spPr>
          <a:xfrm>
            <a:off x="703580" y="710565"/>
            <a:ext cx="5578475" cy="4984750"/>
          </a:xfrm>
          <a:prstGeom prst="rect">
            <a:avLst/>
          </a:prstGeom>
          <a:noFill/>
          <a:ln w="9525">
            <a:noFill/>
          </a:ln>
        </p:spPr>
        <p:txBody>
          <a:bodyPr wrap="square">
            <a:spAutoFit/>
          </a:bodyPr>
          <a:p>
            <a:pPr indent="304800"/>
            <a:r>
              <a:rPr lang="zh-CN" sz="1600">
                <a:latin typeface="微软雅黑" panose="020B0503020204020204" pitchFamily="34" charset="-122"/>
                <a:ea typeface="微软雅黑" panose="020B0503020204020204" pitchFamily="34" charset="-122"/>
                <a:cs typeface="微软雅黑" panose="020B0503020204020204" pitchFamily="34" charset="-122"/>
              </a:rPr>
              <a:t>活动图是UML用于对系统的动态行为建模的另一种常用工具，它描述活动的顺序，展现从一个活动到另一个活动的控制流。活动图在本质上是一种流程图。活动图着重表现从一个活动到另一个活动的控制流，是内部处理驱动的流程。</a:t>
            </a:r>
            <a:endParaRPr lang="zh-CN" sz="1600">
              <a:latin typeface="微软雅黑" panose="020B0503020204020204" pitchFamily="34" charset="-122"/>
              <a:ea typeface="微软雅黑" panose="020B0503020204020204" pitchFamily="34" charset="-122"/>
              <a:cs typeface="微软雅黑" panose="020B0503020204020204" pitchFamily="34" charset="-122"/>
            </a:endParaRPr>
          </a:p>
          <a:p>
            <a:pPr indent="304800"/>
            <a:r>
              <a:rPr lang="zh-CN" sz="1600" b="1">
                <a:latin typeface="微软雅黑" panose="020B0503020204020204" pitchFamily="34" charset="-122"/>
                <a:ea typeface="微软雅黑" panose="020B0503020204020204" pitchFamily="34" charset="-122"/>
                <a:cs typeface="微软雅黑" panose="020B0503020204020204" pitchFamily="34" charset="-122"/>
              </a:rPr>
              <a:t>一、活动图的组成元素</a:t>
            </a:r>
            <a:r>
              <a:rPr lang="en-US" sz="1600" b="1">
                <a:latin typeface="微软雅黑" panose="020B0503020204020204" pitchFamily="34" charset="-122"/>
                <a:ea typeface="微软雅黑" panose="020B0503020204020204" pitchFamily="34" charset="-122"/>
                <a:cs typeface="微软雅黑" panose="020B0503020204020204" pitchFamily="34" charset="-122"/>
              </a:rPr>
              <a:t> Activity Diagram Element</a:t>
            </a:r>
            <a:r>
              <a:rPr lang="zh-CN" sz="1600" b="1">
                <a:latin typeface="微软雅黑" panose="020B0503020204020204" pitchFamily="34" charset="-122"/>
                <a:ea typeface="微软雅黑" panose="020B0503020204020204" pitchFamily="34" charset="-122"/>
                <a:cs typeface="微软雅黑" panose="020B0503020204020204" pitchFamily="34" charset="-122"/>
              </a:rPr>
              <a:t>1、活动状态图（Activity）——</a:t>
            </a:r>
            <a:r>
              <a:rPr lang="zh-CN" sz="1600">
                <a:latin typeface="微软雅黑" panose="020B0503020204020204" pitchFamily="34" charset="-122"/>
                <a:ea typeface="微软雅黑" panose="020B0503020204020204" pitchFamily="34" charset="-122"/>
                <a:cs typeface="微软雅黑" panose="020B0503020204020204" pitchFamily="34" charset="-122"/>
              </a:rPr>
              <a:t>活动状态用于表达状态机中的</a:t>
            </a:r>
            <a:r>
              <a:rPr lang="zh-CN" sz="1600" b="1">
                <a:latin typeface="微软雅黑" panose="020B0503020204020204" pitchFamily="34" charset="-122"/>
                <a:ea typeface="微软雅黑" panose="020B0503020204020204" pitchFamily="34" charset="-122"/>
                <a:cs typeface="微软雅黑" panose="020B0503020204020204" pitchFamily="34" charset="-122"/>
              </a:rPr>
              <a:t>非原子</a:t>
            </a:r>
            <a:r>
              <a:rPr lang="zh-CN" sz="1600">
                <a:latin typeface="微软雅黑" panose="020B0503020204020204" pitchFamily="34" charset="-122"/>
                <a:ea typeface="微软雅黑" panose="020B0503020204020204" pitchFamily="34" charset="-122"/>
                <a:cs typeface="微软雅黑" panose="020B0503020204020204" pitchFamily="34" charset="-122"/>
              </a:rPr>
              <a:t>的运行　　活动状态图特点如下：　　(1)、活动状态可以分解成其他子活动或者动作状态。　　(2)、活动状态的内部活动可以用另一个活动图来表示。　　(3)、和动作状态不同，活动状态可以有</a:t>
            </a:r>
            <a:r>
              <a:rPr lang="zh-CN" sz="1600" b="1">
                <a:latin typeface="微软雅黑" panose="020B0503020204020204" pitchFamily="34" charset="-122"/>
                <a:ea typeface="微软雅黑" panose="020B0503020204020204" pitchFamily="34" charset="-122"/>
                <a:cs typeface="微软雅黑" panose="020B0503020204020204" pitchFamily="34" charset="-122"/>
              </a:rPr>
              <a:t>入口动作</a:t>
            </a:r>
            <a:r>
              <a:rPr lang="zh-CN" sz="1600">
                <a:latin typeface="微软雅黑" panose="020B0503020204020204" pitchFamily="34" charset="-122"/>
                <a:ea typeface="微软雅黑" panose="020B0503020204020204" pitchFamily="34" charset="-122"/>
                <a:cs typeface="微软雅黑" panose="020B0503020204020204" pitchFamily="34" charset="-122"/>
              </a:rPr>
              <a:t>和</a:t>
            </a:r>
            <a:r>
              <a:rPr lang="zh-CN" sz="1600" b="1">
                <a:latin typeface="微软雅黑" panose="020B0503020204020204" pitchFamily="34" charset="-122"/>
                <a:ea typeface="微软雅黑" panose="020B0503020204020204" pitchFamily="34" charset="-122"/>
                <a:cs typeface="微软雅黑" panose="020B0503020204020204" pitchFamily="34" charset="-122"/>
              </a:rPr>
              <a:t>出口动作</a:t>
            </a:r>
            <a:r>
              <a:rPr lang="zh-CN" sz="1600">
                <a:latin typeface="微软雅黑" panose="020B0503020204020204" pitchFamily="34" charset="-122"/>
                <a:ea typeface="微软雅黑" panose="020B0503020204020204" pitchFamily="34" charset="-122"/>
                <a:cs typeface="微软雅黑" panose="020B0503020204020204" pitchFamily="34" charset="-122"/>
              </a:rPr>
              <a:t>，也可以有</a:t>
            </a:r>
            <a:r>
              <a:rPr lang="zh-CN" sz="1600" b="1">
                <a:latin typeface="微软雅黑" panose="020B0503020204020204" pitchFamily="34" charset="-122"/>
                <a:ea typeface="微软雅黑" panose="020B0503020204020204" pitchFamily="34" charset="-122"/>
                <a:cs typeface="微软雅黑" panose="020B0503020204020204" pitchFamily="34" charset="-122"/>
              </a:rPr>
              <a:t>内部转移</a:t>
            </a:r>
            <a:r>
              <a:rPr lang="zh-CN" sz="1600">
                <a:latin typeface="微软雅黑" panose="020B0503020204020204" pitchFamily="34" charset="-122"/>
                <a:ea typeface="微软雅黑" panose="020B0503020204020204" pitchFamily="34" charset="-122"/>
                <a:cs typeface="微软雅黑" panose="020B0503020204020204" pitchFamily="34" charset="-122"/>
              </a:rPr>
              <a:t>。　　(4)、动作状态是活动状态的一个特例，</a:t>
            </a:r>
            <a:r>
              <a:rPr lang="zh-CN" sz="1600" b="1">
                <a:latin typeface="微软雅黑" panose="020B0503020204020204" pitchFamily="34" charset="-122"/>
                <a:ea typeface="微软雅黑" panose="020B0503020204020204" pitchFamily="34" charset="-122"/>
                <a:cs typeface="微软雅黑" panose="020B0503020204020204" pitchFamily="34" charset="-122"/>
              </a:rPr>
              <a:t>如果某个活动状态只包括一个动作，那么它就是一个动作状态</a:t>
            </a:r>
            <a:r>
              <a:rPr lang="zh-CN" sz="1600">
                <a:latin typeface="微软雅黑" panose="020B0503020204020204" pitchFamily="34" charset="-122"/>
                <a:ea typeface="微软雅黑" panose="020B0503020204020204" pitchFamily="34" charset="-122"/>
                <a:cs typeface="微软雅黑" panose="020B0503020204020204" pitchFamily="34" charset="-122"/>
              </a:rPr>
              <a:t>。　　UML中活动状态和动作状态的图标相同，但是</a:t>
            </a:r>
            <a:r>
              <a:rPr lang="zh-CN" sz="1600" b="1">
                <a:latin typeface="微软雅黑" panose="020B0503020204020204" pitchFamily="34" charset="-122"/>
                <a:ea typeface="微软雅黑" panose="020B0503020204020204" pitchFamily="34" charset="-122"/>
                <a:cs typeface="微软雅黑" panose="020B0503020204020204" pitchFamily="34" charset="-122"/>
              </a:rPr>
              <a:t>活动状态可以在图标中给出入口动作和出口动作等信息</a:t>
            </a:r>
            <a:r>
              <a:rPr lang="zh-CN" sz="1600">
                <a:latin typeface="微软雅黑" panose="020B0503020204020204" pitchFamily="34" charset="-122"/>
                <a:ea typeface="微软雅黑" panose="020B0503020204020204" pitchFamily="34" charset="-122"/>
                <a:cs typeface="微软雅黑" panose="020B0503020204020204" pitchFamily="34" charset="-122"/>
              </a:rPr>
              <a:t>。　　【图形】平滑的圆角矩形</a:t>
            </a:r>
            <a:r>
              <a:rPr lang="en-US" sz="1400">
                <a:latin typeface="宋体" panose="02010600030101010101" pitchFamily="2" charset="-122"/>
              </a:rPr>
              <a:t>                          </a:t>
            </a:r>
            <a:endParaRPr lang="en-US" altLang="en-US" sz="1400">
              <a:latin typeface="宋体" panose="02010600030101010101" pitchFamily="2" charset="-122"/>
            </a:endParaRPr>
          </a:p>
        </p:txBody>
      </p:sp>
      <p:pic>
        <p:nvPicPr>
          <p:cNvPr id="5" name="图片 4"/>
          <p:cNvPicPr/>
          <p:nvPr/>
        </p:nvPicPr>
        <p:blipFill>
          <a:blip r:embed="rId1"/>
          <a:stretch>
            <a:fillRect/>
          </a:stretch>
        </p:blipFill>
        <p:spPr>
          <a:xfrm>
            <a:off x="703580" y="5498783"/>
            <a:ext cx="1524000" cy="714375"/>
          </a:xfrm>
          <a:prstGeom prst="rect">
            <a:avLst/>
          </a:prstGeom>
          <a:noFill/>
          <a:ln w="9525">
            <a:noFill/>
          </a:ln>
        </p:spPr>
      </p:pic>
      <p:sp>
        <p:nvSpPr>
          <p:cNvPr id="141" name="文本框 140"/>
          <p:cNvSpPr txBox="1"/>
          <p:nvPr/>
        </p:nvSpPr>
        <p:spPr>
          <a:xfrm>
            <a:off x="6538595" y="710248"/>
            <a:ext cx="5080000" cy="3969385"/>
          </a:xfrm>
          <a:prstGeom prst="rect">
            <a:avLst/>
          </a:prstGeom>
          <a:noFill/>
          <a:ln w="9525">
            <a:noFill/>
          </a:ln>
        </p:spPr>
        <p:txBody>
          <a:bodyPr>
            <a:spAutoFit/>
          </a:bodyPr>
          <a:p>
            <a:r>
              <a:rPr lang="zh-CN" sz="1600" b="1">
                <a:latin typeface="微软雅黑" panose="020B0503020204020204" pitchFamily="34" charset="-122"/>
                <a:ea typeface="微软雅黑" panose="020B0503020204020204" pitchFamily="34" charset="-122"/>
                <a:cs typeface="微软雅黑" panose="020B0503020204020204" pitchFamily="34" charset="-122"/>
              </a:rPr>
              <a:t>2、动作状态（Actions）</a:t>
            </a:r>
            <a:r>
              <a:rPr lang="zh-CN" sz="1600" b="1">
                <a:latin typeface="微软雅黑" panose="020B0503020204020204" pitchFamily="34" charset="-122"/>
                <a:ea typeface="微软雅黑" panose="020B0503020204020204" pitchFamily="34" charset="-122"/>
                <a:cs typeface="微软雅黑" panose="020B0503020204020204" pitchFamily="34" charset="-122"/>
              </a:rPr>
              <a:t>—— </a:t>
            </a:r>
            <a:r>
              <a:rPr lang="zh-CN" sz="1600">
                <a:latin typeface="微软雅黑" panose="020B0503020204020204" pitchFamily="34" charset="-122"/>
                <a:ea typeface="微软雅黑" panose="020B0503020204020204" pitchFamily="34" charset="-122"/>
                <a:cs typeface="微软雅黑" panose="020B0503020204020204" pitchFamily="34" charset="-122"/>
              </a:rPr>
              <a:t>动作状态是指</a:t>
            </a:r>
            <a:r>
              <a:rPr lang="zh-CN" sz="1600" b="1">
                <a:latin typeface="微软雅黑" panose="020B0503020204020204" pitchFamily="34" charset="-122"/>
                <a:ea typeface="微软雅黑" panose="020B0503020204020204" pitchFamily="34" charset="-122"/>
                <a:cs typeface="微软雅黑" panose="020B0503020204020204" pitchFamily="34" charset="-122"/>
              </a:rPr>
              <a:t>原子</a:t>
            </a:r>
            <a:r>
              <a:rPr lang="zh-CN" sz="1600">
                <a:latin typeface="微软雅黑" panose="020B0503020204020204" pitchFamily="34" charset="-122"/>
                <a:ea typeface="微软雅黑" panose="020B0503020204020204" pitchFamily="34" charset="-122"/>
                <a:cs typeface="微软雅黑" panose="020B0503020204020204" pitchFamily="34" charset="-122"/>
              </a:rPr>
              <a:t>的，不可中断的动作，并在此动作完成后通过完成转换转向另一个状态。　　动作状态有如下特点：　　(1)、动作状态是原子的，它是</a:t>
            </a:r>
            <a:r>
              <a:rPr lang="zh-CN" sz="1600" b="1">
                <a:latin typeface="微软雅黑" panose="020B0503020204020204" pitchFamily="34" charset="-122"/>
                <a:ea typeface="微软雅黑" panose="020B0503020204020204" pitchFamily="34" charset="-122"/>
                <a:cs typeface="微软雅黑" panose="020B0503020204020204" pitchFamily="34" charset="-122"/>
              </a:rPr>
              <a:t>构造活动图的最小单位</a:t>
            </a:r>
            <a:r>
              <a:rPr lang="zh-CN" sz="1600">
                <a:latin typeface="微软雅黑" panose="020B0503020204020204" pitchFamily="34" charset="-122"/>
                <a:ea typeface="微软雅黑" panose="020B0503020204020204" pitchFamily="34" charset="-122"/>
                <a:cs typeface="微软雅黑" panose="020B0503020204020204" pitchFamily="34" charset="-122"/>
              </a:rPr>
              <a:t>。　　(2)、动作状态是</a:t>
            </a:r>
            <a:r>
              <a:rPr lang="zh-CN" sz="1600" b="1">
                <a:latin typeface="微软雅黑" panose="020B0503020204020204" pitchFamily="34" charset="-122"/>
                <a:ea typeface="微软雅黑" panose="020B0503020204020204" pitchFamily="34" charset="-122"/>
                <a:cs typeface="微软雅黑" panose="020B0503020204020204" pitchFamily="34" charset="-122"/>
              </a:rPr>
              <a:t>不可中断</a:t>
            </a:r>
            <a:r>
              <a:rPr lang="zh-CN" sz="1600">
                <a:latin typeface="微软雅黑" panose="020B0503020204020204" pitchFamily="34" charset="-122"/>
                <a:ea typeface="微软雅黑" panose="020B0503020204020204" pitchFamily="34" charset="-122"/>
                <a:cs typeface="微软雅黑" panose="020B0503020204020204" pitchFamily="34" charset="-122"/>
              </a:rPr>
              <a:t>的。　　(3)、动作状态是</a:t>
            </a:r>
            <a:r>
              <a:rPr lang="zh-CN" sz="1600" b="1">
                <a:latin typeface="微软雅黑" panose="020B0503020204020204" pitchFamily="34" charset="-122"/>
                <a:ea typeface="微软雅黑" panose="020B0503020204020204" pitchFamily="34" charset="-122"/>
                <a:cs typeface="微软雅黑" panose="020B0503020204020204" pitchFamily="34" charset="-122"/>
              </a:rPr>
              <a:t>瞬时</a:t>
            </a:r>
            <a:r>
              <a:rPr lang="zh-CN" sz="1600">
                <a:latin typeface="微软雅黑" panose="020B0503020204020204" pitchFamily="34" charset="-122"/>
                <a:ea typeface="微软雅黑" panose="020B0503020204020204" pitchFamily="34" charset="-122"/>
                <a:cs typeface="微软雅黑" panose="020B0503020204020204" pitchFamily="34" charset="-122"/>
              </a:rPr>
              <a:t>的行为。　　(4)、动作状态</a:t>
            </a:r>
            <a:r>
              <a:rPr lang="zh-CN" sz="1600" b="1">
                <a:latin typeface="微软雅黑" panose="020B0503020204020204" pitchFamily="34" charset="-122"/>
                <a:ea typeface="微软雅黑" panose="020B0503020204020204" pitchFamily="34" charset="-122"/>
                <a:cs typeface="微软雅黑" panose="020B0503020204020204" pitchFamily="34" charset="-122"/>
              </a:rPr>
              <a:t>可以有入转换</a:t>
            </a:r>
            <a:r>
              <a:rPr lang="zh-CN" sz="1600">
                <a:latin typeface="微软雅黑" panose="020B0503020204020204" pitchFamily="34" charset="-122"/>
                <a:ea typeface="微软雅黑" panose="020B0503020204020204" pitchFamily="34" charset="-122"/>
                <a:cs typeface="微软雅黑" panose="020B0503020204020204" pitchFamily="34" charset="-122"/>
              </a:rPr>
              <a:t>，入转换既可以是动作流，也可以是对象流。动作状态</a:t>
            </a:r>
            <a:r>
              <a:rPr lang="zh-CN" sz="1600" b="1">
                <a:latin typeface="微软雅黑" panose="020B0503020204020204" pitchFamily="34" charset="-122"/>
                <a:ea typeface="微软雅黑" panose="020B0503020204020204" pitchFamily="34" charset="-122"/>
                <a:cs typeface="微软雅黑" panose="020B0503020204020204" pitchFamily="34" charset="-122"/>
              </a:rPr>
              <a:t>至少有一条出转换</a:t>
            </a:r>
            <a:r>
              <a:rPr lang="zh-CN" sz="1600">
                <a:latin typeface="微软雅黑" panose="020B0503020204020204" pitchFamily="34" charset="-122"/>
                <a:ea typeface="微软雅黑" panose="020B0503020204020204" pitchFamily="34" charset="-122"/>
                <a:cs typeface="微软雅黑" panose="020B0503020204020204" pitchFamily="34" charset="-122"/>
              </a:rPr>
              <a:t>，这条转换</a:t>
            </a:r>
            <a:r>
              <a:rPr lang="zh-CN" sz="1600" b="1">
                <a:latin typeface="微软雅黑" panose="020B0503020204020204" pitchFamily="34" charset="-122"/>
                <a:ea typeface="微软雅黑" panose="020B0503020204020204" pitchFamily="34" charset="-122"/>
                <a:cs typeface="微软雅黑" panose="020B0503020204020204" pitchFamily="34" charset="-122"/>
              </a:rPr>
              <a:t>以内部的完成为起点，与外部事件无关</a:t>
            </a:r>
            <a:r>
              <a:rPr lang="zh-CN" sz="1600">
                <a:latin typeface="微软雅黑" panose="020B0503020204020204" pitchFamily="34" charset="-122"/>
                <a:ea typeface="微软雅黑" panose="020B0503020204020204" pitchFamily="34" charset="-122"/>
                <a:cs typeface="微软雅黑" panose="020B0503020204020204" pitchFamily="34" charset="-122"/>
              </a:rPr>
              <a:t>。　　(5)、动作状态与状态图中的状态不同，</a:t>
            </a:r>
            <a:r>
              <a:rPr lang="zh-CN" sz="1600" b="1">
                <a:latin typeface="微软雅黑" panose="020B0503020204020204" pitchFamily="34" charset="-122"/>
                <a:ea typeface="微软雅黑" panose="020B0503020204020204" pitchFamily="34" charset="-122"/>
                <a:cs typeface="微软雅黑" panose="020B0503020204020204" pitchFamily="34" charset="-122"/>
              </a:rPr>
              <a:t>它不能有入口动作和出口动作，更不能有内部转移</a:t>
            </a:r>
            <a:r>
              <a:rPr lang="zh-CN" sz="1600">
                <a:latin typeface="微软雅黑" panose="020B0503020204020204" pitchFamily="34" charset="-122"/>
                <a:ea typeface="微软雅黑" panose="020B0503020204020204" pitchFamily="34" charset="-122"/>
                <a:cs typeface="微软雅黑" panose="020B0503020204020204" pitchFamily="34" charset="-122"/>
              </a:rPr>
              <a:t>。　　(6)、在一张活动图中，动作状态允许多处出现。　　【图形】平滑的圆角矩形</a:t>
            </a:r>
            <a:r>
              <a:rPr lang="en-US" sz="1200">
                <a:latin typeface="宋体" panose="02010600030101010101" pitchFamily="2" charset="-122"/>
              </a:rPr>
              <a:t>                           </a:t>
            </a:r>
            <a:endParaRPr lang="zh-CN" altLang="en-US"/>
          </a:p>
        </p:txBody>
      </p:sp>
      <p:pic>
        <p:nvPicPr>
          <p:cNvPr id="6" name="图片 5"/>
          <p:cNvPicPr/>
          <p:nvPr/>
        </p:nvPicPr>
        <p:blipFill>
          <a:blip r:embed="rId1"/>
          <a:stretch>
            <a:fillRect/>
          </a:stretch>
        </p:blipFill>
        <p:spPr>
          <a:xfrm>
            <a:off x="6538595" y="4679633"/>
            <a:ext cx="1524000" cy="714375"/>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1.6.5</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活动</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2" name="文本框 141"/>
          <p:cNvSpPr txBox="1"/>
          <p:nvPr/>
        </p:nvSpPr>
        <p:spPr>
          <a:xfrm>
            <a:off x="598170" y="1144588"/>
            <a:ext cx="5080000" cy="1198880"/>
          </a:xfrm>
          <a:prstGeom prst="rect">
            <a:avLst/>
          </a:prstGeom>
          <a:noFill/>
          <a:ln w="9525">
            <a:noFill/>
          </a:ln>
        </p:spPr>
        <p:txBody>
          <a:bodyPr>
            <a:spAutoFit/>
          </a:bodyPr>
          <a:p>
            <a:r>
              <a:rPr lang="zh-CN" sz="1800" b="1">
                <a:latin typeface="微软雅黑" panose="020B0503020204020204" pitchFamily="34" charset="-122"/>
                <a:ea typeface="微软雅黑" panose="020B0503020204020204" pitchFamily="34" charset="-122"/>
                <a:cs typeface="微软雅黑" panose="020B0503020204020204" pitchFamily="34" charset="-122"/>
              </a:rPr>
              <a:t>3、动作状态约束（Action Constraints）——</a:t>
            </a:r>
            <a:r>
              <a:rPr lang="zh-CN" sz="1800">
                <a:latin typeface="微软雅黑" panose="020B0503020204020204" pitchFamily="34" charset="-122"/>
                <a:ea typeface="微软雅黑" panose="020B0503020204020204" pitchFamily="34" charset="-122"/>
                <a:cs typeface="微软雅黑" panose="020B0503020204020204" pitchFamily="34" charset="-122"/>
              </a:rPr>
              <a:t>动作状态约束：用来</a:t>
            </a:r>
            <a:r>
              <a:rPr lang="zh-CN" sz="1800" b="1">
                <a:latin typeface="微软雅黑" panose="020B0503020204020204" pitchFamily="34" charset="-122"/>
                <a:ea typeface="微软雅黑" panose="020B0503020204020204" pitchFamily="34" charset="-122"/>
                <a:cs typeface="微软雅黑" panose="020B0503020204020204" pitchFamily="34" charset="-122"/>
              </a:rPr>
              <a:t>约束动作状态</a:t>
            </a:r>
            <a:r>
              <a:rPr lang="zh-CN" sz="1800">
                <a:latin typeface="微软雅黑" panose="020B0503020204020204" pitchFamily="34" charset="-122"/>
                <a:ea typeface="微软雅黑" panose="020B0503020204020204" pitchFamily="34" charset="-122"/>
                <a:cs typeface="微软雅黑" panose="020B0503020204020204" pitchFamily="34" charset="-122"/>
              </a:rPr>
              <a:t>。　　【图形】如下图展示了动作状态的前置条件和后置条件</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p:nvPr/>
        </p:nvPicPr>
        <p:blipFill>
          <a:blip r:embed="rId1"/>
          <a:stretch>
            <a:fillRect/>
          </a:stretch>
        </p:blipFill>
        <p:spPr>
          <a:xfrm>
            <a:off x="6854190" y="123825"/>
            <a:ext cx="2082165" cy="3385185"/>
          </a:xfrm>
          <a:prstGeom prst="rect">
            <a:avLst/>
          </a:prstGeom>
          <a:noFill/>
          <a:ln w="9525">
            <a:noFill/>
          </a:ln>
        </p:spPr>
      </p:pic>
      <p:sp>
        <p:nvSpPr>
          <p:cNvPr id="143" name="文本框 142"/>
          <p:cNvSpPr txBox="1"/>
          <p:nvPr/>
        </p:nvSpPr>
        <p:spPr>
          <a:xfrm>
            <a:off x="598170" y="2954338"/>
            <a:ext cx="5080000" cy="1198880"/>
          </a:xfrm>
          <a:prstGeom prst="rect">
            <a:avLst/>
          </a:prstGeom>
          <a:noFill/>
          <a:ln w="9525">
            <a:noFill/>
          </a:ln>
        </p:spPr>
        <p:txBody>
          <a:bodyPr>
            <a:spAutoFit/>
          </a:bodyPr>
          <a:p>
            <a:pPr algn="l"/>
            <a:r>
              <a:rPr lang="zh-CN" sz="1800" b="1">
                <a:latin typeface="微软雅黑" panose="020B0503020204020204" pitchFamily="34" charset="-122"/>
                <a:ea typeface="微软雅黑" panose="020B0503020204020204" pitchFamily="34" charset="-122"/>
                <a:cs typeface="微软雅黑" panose="020B0503020204020204" pitchFamily="34" charset="-122"/>
              </a:rPr>
              <a:t>4、动作流（Control Flow）</a:t>
            </a:r>
            <a:r>
              <a:rPr lang="zh-CN" sz="1800" b="1">
                <a:latin typeface="微软雅黑" panose="020B0503020204020204" pitchFamily="34" charset="-122"/>
                <a:ea typeface="微软雅黑" panose="020B0503020204020204" pitchFamily="34" charset="-122"/>
                <a:cs typeface="微软雅黑" panose="020B0503020204020204" pitchFamily="34" charset="-122"/>
              </a:rPr>
              <a:t>——动作之间的转换</a:t>
            </a:r>
            <a:r>
              <a:rPr lang="zh-CN" sz="1800">
                <a:latin typeface="微软雅黑" panose="020B0503020204020204" pitchFamily="34" charset="-122"/>
                <a:ea typeface="微软雅黑" panose="020B0503020204020204" pitchFamily="34" charset="-122"/>
                <a:cs typeface="微软雅黑" panose="020B0503020204020204" pitchFamily="34" charset="-122"/>
              </a:rPr>
              <a:t>称之为动作流活动图的转换　　【图形】用带箭头的直线表示，箭头的方向指向转入的方向。</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p:nvPr/>
        </p:nvPicPr>
        <p:blipFill>
          <a:blip r:embed="rId2"/>
          <a:stretch>
            <a:fillRect/>
          </a:stretch>
        </p:blipFill>
        <p:spPr>
          <a:xfrm>
            <a:off x="6100445" y="3353753"/>
            <a:ext cx="3590925" cy="1076325"/>
          </a:xfrm>
          <a:prstGeom prst="rect">
            <a:avLst/>
          </a:prstGeom>
          <a:noFill/>
          <a:ln w="9525">
            <a:noFill/>
          </a:ln>
        </p:spPr>
      </p:pic>
      <p:sp>
        <p:nvSpPr>
          <p:cNvPr id="144" name="文本框 143"/>
          <p:cNvSpPr txBox="1"/>
          <p:nvPr/>
        </p:nvSpPr>
        <p:spPr>
          <a:xfrm>
            <a:off x="598170" y="4832668"/>
            <a:ext cx="5080000" cy="922020"/>
          </a:xfrm>
          <a:prstGeom prst="rect">
            <a:avLst/>
          </a:prstGeom>
          <a:noFill/>
          <a:ln w="9525">
            <a:noFill/>
          </a:ln>
        </p:spPr>
        <p:txBody>
          <a:bodyPr>
            <a:spAutoFit/>
          </a:bodyPr>
          <a:p>
            <a:pPr algn="l"/>
            <a:r>
              <a:rPr lang="zh-CN" sz="1800" b="1">
                <a:latin typeface="微软雅黑" panose="020B0503020204020204" pitchFamily="34" charset="-122"/>
                <a:ea typeface="微软雅黑" panose="020B0503020204020204" pitchFamily="34" charset="-122"/>
                <a:cs typeface="微软雅黑" panose="020B0503020204020204" pitchFamily="34" charset="-122"/>
              </a:rPr>
              <a:t>5、开始节点（Initial Node）——</a:t>
            </a:r>
            <a:r>
              <a:rPr lang="zh-CN" sz="1800">
                <a:latin typeface="微软雅黑" panose="020B0503020204020204" pitchFamily="34" charset="-122"/>
                <a:ea typeface="微软雅黑" panose="020B0503020204020204" pitchFamily="34" charset="-122"/>
                <a:cs typeface="微软雅黑" panose="020B0503020204020204" pitchFamily="34" charset="-122"/>
              </a:rPr>
              <a:t>活动开始节点　　</a:t>
            </a:r>
            <a:endParaRPr lang="zh-CN" sz="1800">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sz="1800">
                <a:latin typeface="微软雅黑" panose="020B0503020204020204" pitchFamily="34" charset="-122"/>
                <a:ea typeface="微软雅黑" panose="020B0503020204020204" pitchFamily="34" charset="-122"/>
                <a:cs typeface="微软雅黑" panose="020B0503020204020204" pitchFamily="34" charset="-122"/>
              </a:rPr>
              <a:t>【图形】实心黑色圆点</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p:cNvPicPr/>
          <p:nvPr/>
        </p:nvPicPr>
        <p:blipFill>
          <a:blip r:embed="rId3"/>
          <a:stretch>
            <a:fillRect/>
          </a:stretch>
        </p:blipFill>
        <p:spPr>
          <a:xfrm>
            <a:off x="6381750" y="4832668"/>
            <a:ext cx="3028950" cy="990600"/>
          </a:xfrm>
          <a:prstGeom prst="rect">
            <a:avLst/>
          </a:prstGeom>
          <a:noFill/>
          <a:ln w="9525">
            <a:noFill/>
          </a:ln>
        </p:spPr>
      </p:pic>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1.6.5</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活动</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4" name="文本框 3"/>
          <p:cNvSpPr txBox="1"/>
          <p:nvPr/>
        </p:nvSpPr>
        <p:spPr>
          <a:xfrm>
            <a:off x="703580" y="1066800"/>
            <a:ext cx="5709285" cy="2183765"/>
          </a:xfrm>
          <a:prstGeom prst="rect">
            <a:avLst/>
          </a:prstGeom>
          <a:noFill/>
          <a:ln w="9525">
            <a:noFill/>
          </a:ln>
        </p:spPr>
        <p:txBody>
          <a:bodyPr wrap="square">
            <a:spAutoFit/>
          </a:bodyPr>
          <a:p>
            <a:r>
              <a:rPr lang="zh-CN" sz="1600" b="1">
                <a:latin typeface="微软雅黑" panose="020B0503020204020204" pitchFamily="34" charset="-122"/>
                <a:ea typeface="微软雅黑" panose="020B0503020204020204" pitchFamily="34" charset="-122"/>
                <a:cs typeface="微软雅黑" panose="020B0503020204020204" pitchFamily="34" charset="-122"/>
              </a:rPr>
              <a:t>6、终止节点（Final Node）</a:t>
            </a:r>
            <a:r>
              <a:rPr lang="zh-CN" sz="1600">
                <a:latin typeface="微软雅黑" panose="020B0503020204020204" pitchFamily="34" charset="-122"/>
                <a:ea typeface="微软雅黑" panose="020B0503020204020204" pitchFamily="34" charset="-122"/>
                <a:cs typeface="微软雅黑" panose="020B0503020204020204" pitchFamily="34" charset="-122"/>
              </a:rPr>
              <a:t>——分为</a:t>
            </a:r>
            <a:r>
              <a:rPr lang="zh-CN" sz="1600" b="1">
                <a:latin typeface="微软雅黑" panose="020B0503020204020204" pitchFamily="34" charset="-122"/>
                <a:ea typeface="微软雅黑" panose="020B0503020204020204" pitchFamily="34" charset="-122"/>
                <a:cs typeface="微软雅黑" panose="020B0503020204020204" pitchFamily="34" charset="-122"/>
              </a:rPr>
              <a:t>活动终止节点（activity final nodes）</a:t>
            </a:r>
            <a:r>
              <a:rPr lang="zh-CN" sz="1600">
                <a:latin typeface="微软雅黑" panose="020B0503020204020204" pitchFamily="34" charset="-122"/>
                <a:ea typeface="微软雅黑" panose="020B0503020204020204" pitchFamily="34" charset="-122"/>
                <a:cs typeface="微软雅黑" panose="020B0503020204020204" pitchFamily="34" charset="-122"/>
              </a:rPr>
              <a:t>和</a:t>
            </a:r>
            <a:r>
              <a:rPr lang="zh-CN" sz="1600" b="1">
                <a:latin typeface="微软雅黑" panose="020B0503020204020204" pitchFamily="34" charset="-122"/>
                <a:ea typeface="微软雅黑" panose="020B0503020204020204" pitchFamily="34" charset="-122"/>
                <a:cs typeface="微软雅黑" panose="020B0503020204020204" pitchFamily="34" charset="-122"/>
              </a:rPr>
              <a:t>流程终止节点（flow final nodes）</a:t>
            </a:r>
            <a:r>
              <a:rPr lang="zh-CN" sz="1600">
                <a:latin typeface="微软雅黑" panose="020B0503020204020204" pitchFamily="34" charset="-122"/>
                <a:ea typeface="微软雅黑" panose="020B0503020204020204" pitchFamily="34" charset="-122"/>
                <a:cs typeface="微软雅黑" panose="020B0503020204020204" pitchFamily="34" charset="-122"/>
              </a:rPr>
              <a:t>(1)、活动终止节点表示</a:t>
            </a:r>
            <a:r>
              <a:rPr lang="zh-CN" sz="1600" b="1">
                <a:latin typeface="微软雅黑" panose="020B0503020204020204" pitchFamily="34" charset="-122"/>
                <a:ea typeface="微软雅黑" panose="020B0503020204020204" pitchFamily="34" charset="-122"/>
                <a:cs typeface="微软雅黑" panose="020B0503020204020204" pitchFamily="34" charset="-122"/>
              </a:rPr>
              <a:t>整个活动</a:t>
            </a:r>
            <a:r>
              <a:rPr lang="zh-CN" sz="1600">
                <a:latin typeface="微软雅黑" panose="020B0503020204020204" pitchFamily="34" charset="-122"/>
                <a:ea typeface="微软雅黑" panose="020B0503020204020204" pitchFamily="34" charset="-122"/>
                <a:cs typeface="微软雅黑" panose="020B0503020204020204" pitchFamily="34" charset="-122"/>
              </a:rPr>
              <a:t>的结束　　【图形】圆圈+内部实心黑色圆点</a:t>
            </a:r>
            <a:endParaRPr lang="zh-CN" sz="1600">
              <a:latin typeface="微软雅黑" panose="020B0503020204020204" pitchFamily="34" charset="-122"/>
              <a:ea typeface="微软雅黑" panose="020B0503020204020204" pitchFamily="34" charset="-122"/>
              <a:cs typeface="微软雅黑" panose="020B0503020204020204" pitchFamily="34" charset="-122"/>
            </a:endParaRPr>
          </a:p>
          <a:p>
            <a:r>
              <a:rPr lang="zh-CN" sz="1600">
                <a:latin typeface="微软雅黑" panose="020B0503020204020204" pitchFamily="34" charset="-122"/>
                <a:ea typeface="微软雅黑" panose="020B0503020204020204" pitchFamily="34" charset="-122"/>
                <a:cs typeface="微软雅黑" panose="020B0503020204020204" pitchFamily="34" charset="-122"/>
                <a:sym typeface="+mn-ea"/>
              </a:rPr>
              <a:t>(2)、而流程终止节点表示是</a:t>
            </a:r>
            <a:r>
              <a:rPr lang="zh-CN" sz="1600" b="1">
                <a:latin typeface="微软雅黑" panose="020B0503020204020204" pitchFamily="34" charset="-122"/>
                <a:ea typeface="微软雅黑" panose="020B0503020204020204" pitchFamily="34" charset="-122"/>
                <a:cs typeface="微软雅黑" panose="020B0503020204020204" pitchFamily="34" charset="-122"/>
                <a:sym typeface="+mn-ea"/>
              </a:rPr>
              <a:t>子流程</a:t>
            </a:r>
            <a:r>
              <a:rPr lang="zh-CN" sz="1600">
                <a:latin typeface="微软雅黑" panose="020B0503020204020204" pitchFamily="34" charset="-122"/>
                <a:ea typeface="微软雅黑" panose="020B0503020204020204" pitchFamily="34" charset="-122"/>
                <a:cs typeface="微软雅黑" panose="020B0503020204020204" pitchFamily="34" charset="-122"/>
                <a:sym typeface="+mn-ea"/>
              </a:rPr>
              <a:t>的结束。　　【图形】圆圈+内部十字叉</a:t>
            </a:r>
            <a:endParaRPr lang="en-US" sz="160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sz="1200">
                <a:latin typeface="宋体" panose="02010600030101010101" pitchFamily="2" charset="-122"/>
              </a:rPr>
              <a:t>                                </a:t>
            </a:r>
            <a:endParaRPr lang="zh-CN" altLang="en-US"/>
          </a:p>
        </p:txBody>
      </p:sp>
      <p:pic>
        <p:nvPicPr>
          <p:cNvPr id="5" name="图片 4"/>
          <p:cNvPicPr/>
          <p:nvPr/>
        </p:nvPicPr>
        <p:blipFill>
          <a:blip r:embed="rId1"/>
          <a:stretch>
            <a:fillRect/>
          </a:stretch>
        </p:blipFill>
        <p:spPr>
          <a:xfrm>
            <a:off x="7064375" y="890905"/>
            <a:ext cx="3105150" cy="1190625"/>
          </a:xfrm>
          <a:prstGeom prst="rect">
            <a:avLst/>
          </a:prstGeom>
          <a:noFill/>
          <a:ln w="9525">
            <a:noFill/>
          </a:ln>
        </p:spPr>
      </p:pic>
      <p:pic>
        <p:nvPicPr>
          <p:cNvPr id="6" name="图片 5"/>
          <p:cNvPicPr/>
          <p:nvPr/>
        </p:nvPicPr>
        <p:blipFill>
          <a:blip r:embed="rId2"/>
          <a:stretch>
            <a:fillRect/>
          </a:stretch>
        </p:blipFill>
        <p:spPr>
          <a:xfrm>
            <a:off x="6950075" y="2019935"/>
            <a:ext cx="3219450" cy="1123950"/>
          </a:xfrm>
          <a:prstGeom prst="rect">
            <a:avLst/>
          </a:prstGeom>
          <a:noFill/>
          <a:ln w="9525">
            <a:noFill/>
          </a:ln>
        </p:spPr>
      </p:pic>
      <p:sp>
        <p:nvSpPr>
          <p:cNvPr id="147" name="文本框 146"/>
          <p:cNvSpPr txBox="1"/>
          <p:nvPr/>
        </p:nvSpPr>
        <p:spPr>
          <a:xfrm>
            <a:off x="703580" y="3143885"/>
            <a:ext cx="5080000" cy="768350"/>
          </a:xfrm>
          <a:prstGeom prst="rect">
            <a:avLst/>
          </a:prstGeom>
          <a:noFill/>
          <a:ln w="9525">
            <a:noFill/>
          </a:ln>
        </p:spPr>
        <p:txBody>
          <a:bodyPr>
            <a:spAutoFit/>
          </a:bodyPr>
          <a:p>
            <a:r>
              <a:rPr lang="zh-CN" sz="1600" b="1">
                <a:latin typeface="微软雅黑" panose="020B0503020204020204" pitchFamily="34" charset="-122"/>
                <a:ea typeface="微软雅黑" panose="020B0503020204020204" pitchFamily="34" charset="-122"/>
                <a:cs typeface="微软雅黑" panose="020B0503020204020204" pitchFamily="34" charset="-122"/>
              </a:rPr>
              <a:t>7、对象（Objects）　　</a:t>
            </a:r>
            <a:r>
              <a:rPr lang="zh-CN" sz="1600">
                <a:latin typeface="微软雅黑" panose="020B0503020204020204" pitchFamily="34" charset="-122"/>
                <a:ea typeface="微软雅黑" panose="020B0503020204020204" pitchFamily="34" charset="-122"/>
                <a:cs typeface="微软雅黑" panose="020B0503020204020204" pitchFamily="34" charset="-122"/>
              </a:rPr>
              <a:t>【图形】矩形方框</a:t>
            </a:r>
            <a:r>
              <a:rPr lang="zh-CN" sz="1600">
                <a:ea typeface="宋体" panose="02010600030101010101" pitchFamily="2" charset="-122"/>
              </a:rPr>
              <a:t>　</a:t>
            </a:r>
            <a:r>
              <a:rPr lang="zh-CN" sz="1200" b="1">
                <a:ea typeface="宋体" panose="02010600030101010101" pitchFamily="2" charset="-122"/>
              </a:rPr>
              <a:t>　　　　　　　　　　　　　　</a:t>
            </a:r>
            <a:endParaRPr lang="zh-CN" altLang="en-US"/>
          </a:p>
        </p:txBody>
      </p:sp>
      <p:pic>
        <p:nvPicPr>
          <p:cNvPr id="8" name="图片 7"/>
          <p:cNvPicPr/>
          <p:nvPr/>
        </p:nvPicPr>
        <p:blipFill>
          <a:blip r:embed="rId3"/>
          <a:stretch>
            <a:fillRect/>
          </a:stretch>
        </p:blipFill>
        <p:spPr>
          <a:xfrm>
            <a:off x="7273925" y="3056890"/>
            <a:ext cx="2095500" cy="942975"/>
          </a:xfrm>
          <a:prstGeom prst="rect">
            <a:avLst/>
          </a:prstGeom>
          <a:noFill/>
          <a:ln w="9525">
            <a:noFill/>
          </a:ln>
        </p:spPr>
      </p:pic>
      <p:sp>
        <p:nvSpPr>
          <p:cNvPr id="148" name="文本框 147"/>
          <p:cNvSpPr txBox="1"/>
          <p:nvPr/>
        </p:nvSpPr>
        <p:spPr>
          <a:xfrm>
            <a:off x="703580" y="4631690"/>
            <a:ext cx="5080000" cy="1014730"/>
          </a:xfrm>
          <a:prstGeom prst="rect">
            <a:avLst/>
          </a:prstGeom>
          <a:noFill/>
          <a:ln w="9525">
            <a:noFill/>
          </a:ln>
        </p:spPr>
        <p:txBody>
          <a:bodyPr>
            <a:spAutoFit/>
          </a:bodyPr>
          <a:p>
            <a:r>
              <a:rPr lang="zh-CN" sz="1600" b="1">
                <a:latin typeface="微软雅黑" panose="020B0503020204020204" pitchFamily="34" charset="-122"/>
                <a:ea typeface="微软雅黑" panose="020B0503020204020204" pitchFamily="34" charset="-122"/>
                <a:cs typeface="微软雅黑" panose="020B0503020204020204" pitchFamily="34" charset="-122"/>
              </a:rPr>
              <a:t>8、数据存储对象（DataStore）</a:t>
            </a:r>
            <a:r>
              <a:rPr lang="zh-CN" sz="1600">
                <a:latin typeface="微软雅黑" panose="020B0503020204020204" pitchFamily="34" charset="-122"/>
                <a:ea typeface="微软雅黑" panose="020B0503020204020204" pitchFamily="34" charset="-122"/>
                <a:cs typeface="微软雅黑" panose="020B0503020204020204" pitchFamily="34" charset="-122"/>
              </a:rPr>
              <a:t> </a:t>
            </a:r>
            <a:r>
              <a:rPr lang="zh-CN" sz="1600">
                <a:latin typeface="微软雅黑" panose="020B0503020204020204" pitchFamily="34" charset="-122"/>
                <a:ea typeface="微软雅黑" panose="020B0503020204020204" pitchFamily="34" charset="-122"/>
                <a:cs typeface="微软雅黑" panose="020B0503020204020204" pitchFamily="34" charset="-122"/>
              </a:rPr>
              <a:t>——使用关键字«datastore» 　　【图形】矩形方框，内含关键字</a:t>
            </a:r>
            <a:r>
              <a:rPr lang="en-US" sz="1200">
                <a:latin typeface="宋体" panose="02010600030101010101" pitchFamily="2" charset="-122"/>
              </a:rPr>
              <a:t>                                </a:t>
            </a:r>
            <a:endParaRPr lang="zh-CN" altLang="en-US"/>
          </a:p>
        </p:txBody>
      </p:sp>
      <p:pic>
        <p:nvPicPr>
          <p:cNvPr id="9" name="图片 8"/>
          <p:cNvPicPr/>
          <p:nvPr/>
        </p:nvPicPr>
        <p:blipFill>
          <a:blip r:embed="rId4"/>
          <a:stretch>
            <a:fillRect/>
          </a:stretch>
        </p:blipFill>
        <p:spPr>
          <a:xfrm>
            <a:off x="6788150" y="4495800"/>
            <a:ext cx="3067050" cy="1285875"/>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1.6.5</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活动</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49" name="文本框 148"/>
          <p:cNvSpPr txBox="1"/>
          <p:nvPr/>
        </p:nvSpPr>
        <p:spPr>
          <a:xfrm>
            <a:off x="703580" y="678815"/>
            <a:ext cx="6208395" cy="4246245"/>
          </a:xfrm>
          <a:prstGeom prst="rect">
            <a:avLst/>
          </a:prstGeom>
          <a:noFill/>
          <a:ln w="9525">
            <a:noFill/>
          </a:ln>
        </p:spPr>
        <p:txBody>
          <a:bodyPr wrap="square">
            <a:spAutoFit/>
          </a:bodyPr>
          <a:p>
            <a:r>
              <a:rPr lang="zh-CN" sz="1600" b="1">
                <a:latin typeface="微软雅黑" panose="020B0503020204020204" pitchFamily="34" charset="-122"/>
                <a:ea typeface="微软雅黑" panose="020B0503020204020204" pitchFamily="34" charset="-122"/>
                <a:cs typeface="微软雅黑" panose="020B0503020204020204" pitchFamily="34" charset="-122"/>
              </a:rPr>
              <a:t>9、对象流（Object Flows）——</a:t>
            </a:r>
            <a:r>
              <a:rPr lang="zh-CN" sz="1600">
                <a:latin typeface="微软雅黑" panose="020B0503020204020204" pitchFamily="34" charset="-122"/>
                <a:ea typeface="微软雅黑" panose="020B0503020204020204" pitchFamily="34" charset="-122"/>
                <a:cs typeface="微软雅黑" panose="020B0503020204020204" pitchFamily="34" charset="-122"/>
              </a:rPr>
              <a:t>对象流是</a:t>
            </a:r>
            <a:r>
              <a:rPr lang="zh-CN" sz="1600" b="1">
                <a:latin typeface="微软雅黑" panose="020B0503020204020204" pitchFamily="34" charset="-122"/>
                <a:ea typeface="微软雅黑" panose="020B0503020204020204" pitchFamily="34" charset="-122"/>
                <a:cs typeface="微软雅黑" panose="020B0503020204020204" pitchFamily="34" charset="-122"/>
              </a:rPr>
              <a:t>动作状态</a:t>
            </a:r>
            <a:r>
              <a:rPr lang="zh-CN" sz="1600">
                <a:latin typeface="微软雅黑" panose="020B0503020204020204" pitchFamily="34" charset="-122"/>
                <a:ea typeface="微软雅黑" panose="020B0503020204020204" pitchFamily="34" charset="-122"/>
                <a:cs typeface="微软雅黑" panose="020B0503020204020204" pitchFamily="34" charset="-122"/>
              </a:rPr>
              <a:t>或者</a:t>
            </a:r>
            <a:r>
              <a:rPr lang="zh-CN" sz="1600" b="1">
                <a:latin typeface="微软雅黑" panose="020B0503020204020204" pitchFamily="34" charset="-122"/>
                <a:ea typeface="微软雅黑" panose="020B0503020204020204" pitchFamily="34" charset="-122"/>
                <a:cs typeface="微软雅黑" panose="020B0503020204020204" pitchFamily="34" charset="-122"/>
              </a:rPr>
              <a:t>活动状态</a:t>
            </a:r>
            <a:r>
              <a:rPr lang="zh-CN" sz="1600">
                <a:latin typeface="微软雅黑" panose="020B0503020204020204" pitchFamily="34" charset="-122"/>
                <a:ea typeface="微软雅黑" panose="020B0503020204020204" pitchFamily="34" charset="-122"/>
                <a:cs typeface="微软雅黑" panose="020B0503020204020204" pitchFamily="34" charset="-122"/>
              </a:rPr>
              <a:t>与</a:t>
            </a:r>
            <a:r>
              <a:rPr lang="zh-CN" sz="1600" b="1">
                <a:latin typeface="微软雅黑" panose="020B0503020204020204" pitchFamily="34" charset="-122"/>
                <a:ea typeface="微软雅黑" panose="020B0503020204020204" pitchFamily="34" charset="-122"/>
                <a:cs typeface="微软雅黑" panose="020B0503020204020204" pitchFamily="34" charset="-122"/>
              </a:rPr>
              <a:t>对象</a:t>
            </a:r>
            <a:r>
              <a:rPr lang="zh-CN" sz="1600">
                <a:latin typeface="微软雅黑" panose="020B0503020204020204" pitchFamily="34" charset="-122"/>
                <a:ea typeface="微软雅黑" panose="020B0503020204020204" pitchFamily="34" charset="-122"/>
                <a:cs typeface="微软雅黑" panose="020B0503020204020204" pitchFamily="34" charset="-122"/>
              </a:rPr>
              <a:t>之间的</a:t>
            </a:r>
            <a:r>
              <a:rPr lang="zh-CN" sz="1600" b="1">
                <a:latin typeface="微软雅黑" panose="020B0503020204020204" pitchFamily="34" charset="-122"/>
                <a:ea typeface="微软雅黑" panose="020B0503020204020204" pitchFamily="34" charset="-122"/>
                <a:cs typeface="微软雅黑" panose="020B0503020204020204" pitchFamily="34" charset="-122"/>
              </a:rPr>
              <a:t>依赖关系</a:t>
            </a:r>
            <a:r>
              <a:rPr lang="zh-CN" sz="1600">
                <a:latin typeface="微软雅黑" panose="020B0503020204020204" pitchFamily="34" charset="-122"/>
                <a:ea typeface="微软雅黑" panose="020B0503020204020204" pitchFamily="34" charset="-122"/>
                <a:cs typeface="微软雅黑" panose="020B0503020204020204" pitchFamily="34" charset="-122"/>
              </a:rPr>
              <a:t>，表示</a:t>
            </a:r>
            <a:r>
              <a:rPr lang="zh-CN" sz="1600" b="1">
                <a:latin typeface="微软雅黑" panose="020B0503020204020204" pitchFamily="34" charset="-122"/>
                <a:ea typeface="微软雅黑" panose="020B0503020204020204" pitchFamily="34" charset="-122"/>
                <a:cs typeface="微软雅黑" panose="020B0503020204020204" pitchFamily="34" charset="-122"/>
              </a:rPr>
              <a:t>动作使用对象或动作对对象的影响</a:t>
            </a:r>
            <a:r>
              <a:rPr lang="zh-CN" sz="1600">
                <a:latin typeface="微软雅黑" panose="020B0503020204020204" pitchFamily="34" charset="-122"/>
                <a:ea typeface="微软雅黑" panose="020B0503020204020204" pitchFamily="34" charset="-122"/>
                <a:cs typeface="微软雅黑" panose="020B0503020204020204" pitchFamily="34" charset="-122"/>
              </a:rPr>
              <a:t>。　　用活动图描述某个对象时，可以把涉及到的对象放置在活动图中并用一个依赖将其连接到进行创建、修改和撤销的动作状态或者活动状态上，对象的这种使用方法就构成了对象流。　　对象流中的对象有以下特点：　　(1)、一个对象可以</a:t>
            </a:r>
            <a:r>
              <a:rPr lang="zh-CN" sz="1600" b="1">
                <a:latin typeface="微软雅黑" panose="020B0503020204020204" pitchFamily="34" charset="-122"/>
                <a:ea typeface="微软雅黑" panose="020B0503020204020204" pitchFamily="34" charset="-122"/>
                <a:cs typeface="微软雅黑" panose="020B0503020204020204" pitchFamily="34" charset="-122"/>
              </a:rPr>
              <a:t>由多个动作操作</a:t>
            </a:r>
            <a:r>
              <a:rPr lang="zh-CN" sz="1600">
                <a:latin typeface="微软雅黑" panose="020B0503020204020204" pitchFamily="34" charset="-122"/>
                <a:ea typeface="微软雅黑" panose="020B0503020204020204" pitchFamily="34" charset="-122"/>
                <a:cs typeface="微软雅黑" panose="020B0503020204020204" pitchFamily="34" charset="-122"/>
              </a:rPr>
              <a:t>。　　(2)、一个动作输出的对象可以作为另一个动作输入的对象。　　(3)、在活动图中，同一个对象可以多次出现，它的每一次出现表面该对象正处于对象生存期的不同时间点。　　【图形】用带有箭头的虚线表示。如果箭头是从动作状态出发指向对象，则表示动作对对象施加了一定的影响。施加的影响包括创建、修改和撤销等。如果箭头从对象指向动作状态，则表示该动作使用对象流所指向的对象。　　状态图中的</a:t>
            </a:r>
            <a:r>
              <a:rPr lang="zh-CN" sz="1600" b="1">
                <a:latin typeface="微软雅黑" panose="020B0503020204020204" pitchFamily="34" charset="-122"/>
                <a:ea typeface="微软雅黑" panose="020B0503020204020204" pitchFamily="34" charset="-122"/>
                <a:cs typeface="微软雅黑" panose="020B0503020204020204" pitchFamily="34" charset="-122"/>
              </a:rPr>
              <a:t>对象用矩形表示</a:t>
            </a:r>
            <a:r>
              <a:rPr lang="zh-CN" sz="1600">
                <a:latin typeface="微软雅黑" panose="020B0503020204020204" pitchFamily="34" charset="-122"/>
                <a:ea typeface="微软雅黑" panose="020B0503020204020204" pitchFamily="34" charset="-122"/>
                <a:cs typeface="微软雅黑" panose="020B0503020204020204" pitchFamily="34" charset="-122"/>
              </a:rPr>
              <a:t>，</a:t>
            </a:r>
            <a:r>
              <a:rPr lang="zh-CN" sz="1600" b="1">
                <a:latin typeface="微软雅黑" panose="020B0503020204020204" pitchFamily="34" charset="-122"/>
                <a:ea typeface="微软雅黑" panose="020B0503020204020204" pitchFamily="34" charset="-122"/>
                <a:cs typeface="微软雅黑" panose="020B0503020204020204" pitchFamily="34" charset="-122"/>
              </a:rPr>
              <a:t>矩形内是该对象的名称</a:t>
            </a:r>
            <a:r>
              <a:rPr lang="zh-CN" sz="1600">
                <a:latin typeface="微软雅黑" panose="020B0503020204020204" pitchFamily="34" charset="-122"/>
                <a:ea typeface="微软雅黑" panose="020B0503020204020204" pitchFamily="34" charset="-122"/>
                <a:cs typeface="微软雅黑" panose="020B0503020204020204" pitchFamily="34" charset="-122"/>
              </a:rPr>
              <a:t>，</a:t>
            </a:r>
            <a:r>
              <a:rPr lang="zh-CN" sz="1600" b="1">
                <a:latin typeface="微软雅黑" panose="020B0503020204020204" pitchFamily="34" charset="-122"/>
                <a:ea typeface="微软雅黑" panose="020B0503020204020204" pitchFamily="34" charset="-122"/>
                <a:cs typeface="微软雅黑" panose="020B0503020204020204" pitchFamily="34" charset="-122"/>
              </a:rPr>
              <a:t>名称下的方括号表明对象此时的状态</a:t>
            </a:r>
            <a:r>
              <a:rPr lang="zh-CN" sz="1600">
                <a:latin typeface="微软雅黑" panose="020B0503020204020204" pitchFamily="34" charset="-122"/>
                <a:ea typeface="微软雅黑" panose="020B0503020204020204" pitchFamily="34" charset="-122"/>
                <a:cs typeface="微软雅黑" panose="020B0503020204020204" pitchFamily="34" charset="-122"/>
              </a:rPr>
              <a:t>。</a:t>
            </a:r>
            <a:r>
              <a:rPr lang="en-US" sz="1400">
                <a:latin typeface="宋体" panose="02010600030101010101" pitchFamily="2" charset="-122"/>
              </a:rPr>
              <a:t>             </a:t>
            </a:r>
            <a:endParaRPr lang="en-US" altLang="en-US" sz="1400">
              <a:latin typeface="宋体" panose="02010600030101010101" pitchFamily="2" charset="-122"/>
            </a:endParaRPr>
          </a:p>
        </p:txBody>
      </p:sp>
      <p:pic>
        <p:nvPicPr>
          <p:cNvPr id="2" name="图片 1"/>
          <p:cNvPicPr/>
          <p:nvPr/>
        </p:nvPicPr>
        <p:blipFill>
          <a:blip r:embed="rId1"/>
          <a:stretch>
            <a:fillRect/>
          </a:stretch>
        </p:blipFill>
        <p:spPr>
          <a:xfrm>
            <a:off x="6873875" y="1537018"/>
            <a:ext cx="5276850" cy="1323975"/>
          </a:xfrm>
          <a:prstGeom prst="rect">
            <a:avLst/>
          </a:prstGeom>
          <a:noFill/>
          <a:ln w="9525">
            <a:noFill/>
          </a:ln>
        </p:spPr>
      </p:pic>
      <p:sp>
        <p:nvSpPr>
          <p:cNvPr id="150" name="文本框 149"/>
          <p:cNvSpPr txBox="1"/>
          <p:nvPr/>
        </p:nvSpPr>
        <p:spPr>
          <a:xfrm>
            <a:off x="703580" y="5049520"/>
            <a:ext cx="6330950" cy="1322070"/>
          </a:xfrm>
          <a:prstGeom prst="rect">
            <a:avLst/>
          </a:prstGeom>
          <a:noFill/>
          <a:ln w="9525">
            <a:noFill/>
          </a:ln>
        </p:spPr>
        <p:txBody>
          <a:bodyPr wrap="square">
            <a:spAutoFit/>
          </a:bodyPr>
          <a:p>
            <a:r>
              <a:rPr lang="zh-CN" sz="1600" b="1">
                <a:latin typeface="微软雅黑" panose="020B0503020204020204" pitchFamily="34" charset="-122"/>
                <a:ea typeface="微软雅黑" panose="020B0503020204020204" pitchFamily="34" charset="-122"/>
                <a:cs typeface="微软雅黑" panose="020B0503020204020204" pitchFamily="34" charset="-122"/>
              </a:rPr>
              <a:t>10、分支与合并（Decision and Merge Nodes）——</a:t>
            </a:r>
            <a:r>
              <a:rPr lang="zh-CN" sz="1600">
                <a:latin typeface="微软雅黑" panose="020B0503020204020204" pitchFamily="34" charset="-122"/>
                <a:ea typeface="微软雅黑" panose="020B0503020204020204" pitchFamily="34" charset="-122"/>
                <a:cs typeface="微软雅黑" panose="020B0503020204020204" pitchFamily="34" charset="-122"/>
              </a:rPr>
              <a:t>选择分支　　</a:t>
            </a:r>
            <a:endParaRPr lang="zh-CN" sz="1600">
              <a:latin typeface="微软雅黑" panose="020B0503020204020204" pitchFamily="34" charset="-122"/>
              <a:ea typeface="微软雅黑" panose="020B0503020204020204" pitchFamily="34" charset="-122"/>
              <a:cs typeface="微软雅黑" panose="020B0503020204020204" pitchFamily="34" charset="-122"/>
            </a:endParaRPr>
          </a:p>
          <a:p>
            <a:r>
              <a:rPr lang="zh-CN" sz="1600">
                <a:latin typeface="微软雅黑" panose="020B0503020204020204" pitchFamily="34" charset="-122"/>
                <a:ea typeface="微软雅黑" panose="020B0503020204020204" pitchFamily="34" charset="-122"/>
                <a:cs typeface="微软雅黑" panose="020B0503020204020204" pitchFamily="34" charset="-122"/>
              </a:rPr>
              <a:t>【图形】分支与合并用菱形表示，它有一个进入转换（箭头从外指向分支符号），一个或多个离开转换（箭头从分支符号指向外）。而</a:t>
            </a:r>
            <a:r>
              <a:rPr lang="zh-CN" sz="1600" b="1">
                <a:latin typeface="微软雅黑" panose="020B0503020204020204" pitchFamily="34" charset="-122"/>
                <a:ea typeface="微软雅黑" panose="020B0503020204020204" pitchFamily="34" charset="-122"/>
                <a:cs typeface="微软雅黑" panose="020B0503020204020204" pitchFamily="34" charset="-122"/>
              </a:rPr>
              <a:t>每个离开转换上都会有一个监护条件</a:t>
            </a:r>
            <a:r>
              <a:rPr lang="zh-CN" sz="1600">
                <a:latin typeface="微软雅黑" panose="020B0503020204020204" pitchFamily="34" charset="-122"/>
                <a:ea typeface="微软雅黑" panose="020B0503020204020204" pitchFamily="34" charset="-122"/>
                <a:cs typeface="微软雅黑" panose="020B0503020204020204" pitchFamily="34" charset="-122"/>
              </a:rPr>
              <a:t>，用来表示满足什么条件的时候执行该转换。</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p:nvPr/>
        </p:nvPicPr>
        <p:blipFill>
          <a:blip r:embed="rId2"/>
          <a:stretch>
            <a:fillRect/>
          </a:stretch>
        </p:blipFill>
        <p:spPr>
          <a:xfrm>
            <a:off x="8115935" y="4471988"/>
            <a:ext cx="2638425" cy="1962150"/>
          </a:xfrm>
          <a:prstGeom prst="rect">
            <a:avLst/>
          </a:prstGeom>
          <a:noFill/>
          <a:ln w="9525">
            <a:noFill/>
          </a:ln>
        </p:spPr>
      </p:pic>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05285"/>
        </a:solidFill>
        <a:effectLst/>
      </p:bgPr>
    </p:bg>
    <p:spTree>
      <p:nvGrpSpPr>
        <p:cNvPr id="1" name=""/>
        <p:cNvGrpSpPr/>
        <p:nvPr/>
      </p:nvGrpSpPr>
      <p:grpSpPr/>
      <p:sp>
        <p:nvSpPr>
          <p:cNvPr id="17410" name="矩形 182"/>
          <p:cNvSpPr/>
          <p:nvPr/>
        </p:nvSpPr>
        <p:spPr>
          <a:xfrm>
            <a:off x="4885690" y="2233930"/>
            <a:ext cx="7017385" cy="3746500"/>
          </a:xfrm>
          <a:prstGeom prst="rect">
            <a:avLst/>
          </a:prstGeom>
          <a:solidFill>
            <a:schemeClr val="bg1"/>
          </a:solidFill>
          <a:ln w="28575" cap="flat" cmpd="sng">
            <a:solidFill>
              <a:srgbClr val="205285"/>
            </a:solidFill>
            <a:prstDash val="solid"/>
            <a:bevel/>
            <a:headEnd type="none" w="med" len="med"/>
            <a:tailEnd type="none" w="med" len="med"/>
          </a:ln>
        </p:spPr>
        <p:txBody>
          <a:bodyPr anchor="ctr" anchorCtr="0"/>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7416" name="MH_Entry_1"/>
          <p:cNvSpPr/>
          <p:nvPr/>
        </p:nvSpPr>
        <p:spPr>
          <a:xfrm>
            <a:off x="5897245" y="4241800"/>
            <a:ext cx="2274570" cy="498475"/>
          </a:xfrm>
          <a:prstGeom prst="rect">
            <a:avLst/>
          </a:prstGeom>
          <a:solidFill>
            <a:srgbClr val="1F4E79"/>
          </a:solidFill>
          <a:ln w="12700">
            <a:noFill/>
          </a:ln>
        </p:spPr>
        <p:txBody>
          <a:bodyPr anchor="ctr" anchorCtr="0"/>
          <a:p>
            <a:pPr algn="ctr" eaLnBrk="1" hangingPunct="1"/>
            <a:r>
              <a:rPr lang="en-US" alt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UML</a:t>
            </a: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的特点</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417" name="MH_Entry_2"/>
          <p:cNvSpPr/>
          <p:nvPr/>
        </p:nvSpPr>
        <p:spPr>
          <a:xfrm>
            <a:off x="5897245" y="5071745"/>
            <a:ext cx="2274570" cy="498475"/>
          </a:xfrm>
          <a:prstGeom prst="rect">
            <a:avLst/>
          </a:prstGeom>
          <a:solidFill>
            <a:srgbClr val="1F4E79"/>
          </a:solidFill>
          <a:ln w="12700">
            <a:noFill/>
          </a:ln>
        </p:spPr>
        <p:txBody>
          <a:bodyPr anchor="ctr" anchorCtr="0"/>
          <a:p>
            <a:pPr algn="ctr" eaLnBrk="1" hangingPunct="1"/>
            <a:r>
              <a:rPr lang="en-US" alt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UML</a:t>
            </a: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中的事物</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418" name="MH_Number_2"/>
          <p:cNvSpPr/>
          <p:nvPr/>
        </p:nvSpPr>
        <p:spPr>
          <a:xfrm>
            <a:off x="5108258" y="5071745"/>
            <a:ext cx="498475"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4</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grpSp>
        <p:nvGrpSpPr>
          <p:cNvPr id="17419" name="组合 15"/>
          <p:cNvGrpSpPr/>
          <p:nvPr/>
        </p:nvGrpSpPr>
        <p:grpSpPr>
          <a:xfrm>
            <a:off x="-517525" y="-623887"/>
            <a:ext cx="5403850" cy="7799387"/>
            <a:chOff x="0" y="0"/>
            <a:chExt cx="5403850" cy="7799388"/>
          </a:xfrm>
        </p:grpSpPr>
        <p:grpSp>
          <p:nvGrpSpPr>
            <p:cNvPr id="17424" name="组合 4"/>
            <p:cNvGrpSpPr/>
            <p:nvPr/>
          </p:nvGrpSpPr>
          <p:grpSpPr>
            <a:xfrm>
              <a:off x="638968" y="269875"/>
              <a:ext cx="4033045" cy="5970588"/>
              <a:chOff x="0" y="0"/>
              <a:chExt cx="4033045" cy="5970588"/>
            </a:xfrm>
          </p:grpSpPr>
          <p:sp>
            <p:nvSpPr>
              <p:cNvPr id="17525" name="Freeform 95"/>
              <p:cNvSpPr>
                <a:spLocks noEditPoints="1"/>
              </p:cNvSpPr>
              <p:nvPr/>
            </p:nvSpPr>
            <p:spPr>
              <a:xfrm>
                <a:off x="3385345" y="4497388"/>
                <a:ext cx="647700" cy="617538"/>
              </a:xfrm>
              <a:custGeom>
                <a:avLst/>
                <a:gdLst>
                  <a:gd name="txL" fmla="*/ 0 w 84"/>
                  <a:gd name="txT" fmla="*/ 0 h 80"/>
                  <a:gd name="txR" fmla="*/ 84 w 84"/>
                  <a:gd name="txB" fmla="*/ 80 h 8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4" h="80">
                    <a:moveTo>
                      <a:pt x="2" y="65"/>
                    </a:moveTo>
                    <a:cubicBezTo>
                      <a:pt x="0" y="62"/>
                      <a:pt x="2" y="60"/>
                      <a:pt x="4" y="57"/>
                    </a:cubicBezTo>
                    <a:cubicBezTo>
                      <a:pt x="9" y="49"/>
                      <a:pt x="16" y="41"/>
                      <a:pt x="23" y="33"/>
                    </a:cubicBezTo>
                    <a:cubicBezTo>
                      <a:pt x="29" y="26"/>
                      <a:pt x="33" y="17"/>
                      <a:pt x="40" y="10"/>
                    </a:cubicBezTo>
                    <a:cubicBezTo>
                      <a:pt x="44" y="5"/>
                      <a:pt x="50" y="0"/>
                      <a:pt x="57" y="0"/>
                    </a:cubicBezTo>
                    <a:cubicBezTo>
                      <a:pt x="64" y="1"/>
                      <a:pt x="67" y="12"/>
                      <a:pt x="69" y="18"/>
                    </a:cubicBezTo>
                    <a:cubicBezTo>
                      <a:pt x="69" y="19"/>
                      <a:pt x="69" y="19"/>
                      <a:pt x="69" y="20"/>
                    </a:cubicBezTo>
                    <a:cubicBezTo>
                      <a:pt x="65" y="23"/>
                      <a:pt x="61" y="24"/>
                      <a:pt x="57" y="27"/>
                    </a:cubicBezTo>
                    <a:cubicBezTo>
                      <a:pt x="57" y="27"/>
                      <a:pt x="57" y="27"/>
                      <a:pt x="57" y="27"/>
                    </a:cubicBezTo>
                    <a:cubicBezTo>
                      <a:pt x="58" y="29"/>
                      <a:pt x="59" y="30"/>
                      <a:pt x="60" y="31"/>
                    </a:cubicBezTo>
                    <a:cubicBezTo>
                      <a:pt x="61" y="32"/>
                      <a:pt x="61" y="33"/>
                      <a:pt x="62" y="35"/>
                    </a:cubicBezTo>
                    <a:cubicBezTo>
                      <a:pt x="65" y="33"/>
                      <a:pt x="68" y="31"/>
                      <a:pt x="67" y="28"/>
                    </a:cubicBezTo>
                    <a:cubicBezTo>
                      <a:pt x="67" y="26"/>
                      <a:pt x="66" y="24"/>
                      <a:pt x="65" y="22"/>
                    </a:cubicBezTo>
                    <a:cubicBezTo>
                      <a:pt x="65" y="22"/>
                      <a:pt x="66" y="22"/>
                      <a:pt x="66" y="22"/>
                    </a:cubicBezTo>
                    <a:cubicBezTo>
                      <a:pt x="67" y="24"/>
                      <a:pt x="70" y="28"/>
                      <a:pt x="70" y="31"/>
                    </a:cubicBezTo>
                    <a:cubicBezTo>
                      <a:pt x="69" y="32"/>
                      <a:pt x="68" y="32"/>
                      <a:pt x="67" y="33"/>
                    </a:cubicBezTo>
                    <a:cubicBezTo>
                      <a:pt x="64" y="35"/>
                      <a:pt x="59" y="38"/>
                      <a:pt x="55" y="41"/>
                    </a:cubicBezTo>
                    <a:cubicBezTo>
                      <a:pt x="47" y="47"/>
                      <a:pt x="39" y="54"/>
                      <a:pt x="31" y="62"/>
                    </a:cubicBezTo>
                    <a:cubicBezTo>
                      <a:pt x="48" y="60"/>
                      <a:pt x="62" y="50"/>
                      <a:pt x="78" y="43"/>
                    </a:cubicBezTo>
                    <a:cubicBezTo>
                      <a:pt x="80" y="42"/>
                      <a:pt x="84" y="40"/>
                      <a:pt x="84" y="44"/>
                    </a:cubicBezTo>
                    <a:cubicBezTo>
                      <a:pt x="84" y="50"/>
                      <a:pt x="74" y="54"/>
                      <a:pt x="70" y="56"/>
                    </a:cubicBezTo>
                    <a:cubicBezTo>
                      <a:pt x="55" y="64"/>
                      <a:pt x="39" y="72"/>
                      <a:pt x="22" y="78"/>
                    </a:cubicBezTo>
                    <a:cubicBezTo>
                      <a:pt x="19" y="79"/>
                      <a:pt x="19" y="80"/>
                      <a:pt x="17" y="79"/>
                    </a:cubicBezTo>
                    <a:cubicBezTo>
                      <a:pt x="16" y="78"/>
                      <a:pt x="14" y="74"/>
                      <a:pt x="14" y="72"/>
                    </a:cubicBezTo>
                    <a:cubicBezTo>
                      <a:pt x="14" y="72"/>
                      <a:pt x="14" y="71"/>
                      <a:pt x="14" y="71"/>
                    </a:cubicBezTo>
                    <a:cubicBezTo>
                      <a:pt x="12" y="71"/>
                      <a:pt x="11" y="71"/>
                      <a:pt x="9" y="70"/>
                    </a:cubicBezTo>
                    <a:cubicBezTo>
                      <a:pt x="6" y="70"/>
                      <a:pt x="4" y="67"/>
                      <a:pt x="2" y="65"/>
                    </a:cubicBezTo>
                    <a:close/>
                    <a:moveTo>
                      <a:pt x="60" y="36"/>
                    </a:moveTo>
                    <a:cubicBezTo>
                      <a:pt x="60" y="36"/>
                      <a:pt x="61" y="35"/>
                      <a:pt x="61" y="35"/>
                    </a:cubicBezTo>
                    <a:cubicBezTo>
                      <a:pt x="59" y="33"/>
                      <a:pt x="58" y="30"/>
                      <a:pt x="57" y="28"/>
                    </a:cubicBezTo>
                    <a:cubicBezTo>
                      <a:pt x="56" y="27"/>
                      <a:pt x="56" y="27"/>
                      <a:pt x="57" y="27"/>
                    </a:cubicBezTo>
                    <a:cubicBezTo>
                      <a:pt x="56" y="27"/>
                      <a:pt x="55" y="28"/>
                      <a:pt x="55" y="28"/>
                    </a:cubicBezTo>
                    <a:cubicBezTo>
                      <a:pt x="51" y="32"/>
                      <a:pt x="47" y="35"/>
                      <a:pt x="43" y="39"/>
                    </a:cubicBezTo>
                    <a:cubicBezTo>
                      <a:pt x="36" y="47"/>
                      <a:pt x="32" y="56"/>
                      <a:pt x="25" y="63"/>
                    </a:cubicBezTo>
                    <a:cubicBezTo>
                      <a:pt x="24" y="65"/>
                      <a:pt x="23" y="66"/>
                      <a:pt x="22" y="67"/>
                    </a:cubicBezTo>
                    <a:cubicBezTo>
                      <a:pt x="23" y="67"/>
                      <a:pt x="23" y="66"/>
                      <a:pt x="23" y="66"/>
                    </a:cubicBezTo>
                    <a:cubicBezTo>
                      <a:pt x="23" y="66"/>
                      <a:pt x="23" y="66"/>
                      <a:pt x="24" y="66"/>
                    </a:cubicBezTo>
                    <a:cubicBezTo>
                      <a:pt x="32" y="58"/>
                      <a:pt x="40" y="50"/>
                      <a:pt x="49" y="44"/>
                    </a:cubicBezTo>
                    <a:cubicBezTo>
                      <a:pt x="53" y="41"/>
                      <a:pt x="56" y="38"/>
                      <a:pt x="60" y="36"/>
                    </a:cubicBezTo>
                    <a:close/>
                    <a:moveTo>
                      <a:pt x="16" y="73"/>
                    </a:moveTo>
                    <a:cubicBezTo>
                      <a:pt x="17" y="78"/>
                      <a:pt x="22" y="76"/>
                      <a:pt x="25" y="75"/>
                    </a:cubicBezTo>
                    <a:cubicBezTo>
                      <a:pt x="31" y="72"/>
                      <a:pt x="37" y="70"/>
                      <a:pt x="42" y="67"/>
                    </a:cubicBezTo>
                    <a:cubicBezTo>
                      <a:pt x="54" y="62"/>
                      <a:pt x="65" y="56"/>
                      <a:pt x="76" y="50"/>
                    </a:cubicBezTo>
                    <a:cubicBezTo>
                      <a:pt x="78" y="49"/>
                      <a:pt x="78" y="48"/>
                      <a:pt x="80" y="46"/>
                    </a:cubicBezTo>
                    <a:cubicBezTo>
                      <a:pt x="83" y="41"/>
                      <a:pt x="79" y="45"/>
                      <a:pt x="77" y="46"/>
                    </a:cubicBezTo>
                    <a:cubicBezTo>
                      <a:pt x="75" y="47"/>
                      <a:pt x="72" y="48"/>
                      <a:pt x="70" y="49"/>
                    </a:cubicBezTo>
                    <a:cubicBezTo>
                      <a:pt x="65" y="52"/>
                      <a:pt x="61" y="54"/>
                      <a:pt x="56" y="57"/>
                    </a:cubicBezTo>
                    <a:cubicBezTo>
                      <a:pt x="47" y="61"/>
                      <a:pt x="38" y="64"/>
                      <a:pt x="28" y="64"/>
                    </a:cubicBezTo>
                    <a:cubicBezTo>
                      <a:pt x="28" y="64"/>
                      <a:pt x="28" y="64"/>
                      <a:pt x="28" y="64"/>
                    </a:cubicBezTo>
                    <a:cubicBezTo>
                      <a:pt x="27" y="65"/>
                      <a:pt x="26" y="66"/>
                      <a:pt x="25" y="67"/>
                    </a:cubicBezTo>
                    <a:cubicBezTo>
                      <a:pt x="25" y="67"/>
                      <a:pt x="24" y="67"/>
                      <a:pt x="24" y="67"/>
                    </a:cubicBezTo>
                    <a:cubicBezTo>
                      <a:pt x="23" y="67"/>
                      <a:pt x="22" y="68"/>
                      <a:pt x="21" y="68"/>
                    </a:cubicBezTo>
                    <a:cubicBezTo>
                      <a:pt x="19" y="69"/>
                      <a:pt x="18" y="70"/>
                      <a:pt x="16" y="70"/>
                    </a:cubicBezTo>
                    <a:cubicBezTo>
                      <a:pt x="16" y="71"/>
                      <a:pt x="15" y="72"/>
                      <a:pt x="16" y="73"/>
                    </a:cubicBezTo>
                    <a:close/>
                    <a:moveTo>
                      <a:pt x="17" y="67"/>
                    </a:moveTo>
                    <a:cubicBezTo>
                      <a:pt x="21" y="65"/>
                      <a:pt x="23" y="62"/>
                      <a:pt x="25" y="58"/>
                    </a:cubicBezTo>
                    <a:cubicBezTo>
                      <a:pt x="29" y="53"/>
                      <a:pt x="33" y="47"/>
                      <a:pt x="37" y="42"/>
                    </a:cubicBezTo>
                    <a:cubicBezTo>
                      <a:pt x="40" y="38"/>
                      <a:pt x="44" y="34"/>
                      <a:pt x="48" y="30"/>
                    </a:cubicBezTo>
                    <a:cubicBezTo>
                      <a:pt x="45" y="27"/>
                      <a:pt x="43" y="22"/>
                      <a:pt x="41" y="19"/>
                    </a:cubicBezTo>
                    <a:cubicBezTo>
                      <a:pt x="41" y="18"/>
                      <a:pt x="41" y="18"/>
                      <a:pt x="42" y="18"/>
                    </a:cubicBezTo>
                    <a:cubicBezTo>
                      <a:pt x="44" y="22"/>
                      <a:pt x="47" y="26"/>
                      <a:pt x="49" y="29"/>
                    </a:cubicBezTo>
                    <a:cubicBezTo>
                      <a:pt x="49" y="29"/>
                      <a:pt x="49" y="29"/>
                      <a:pt x="49" y="29"/>
                    </a:cubicBezTo>
                    <a:cubicBezTo>
                      <a:pt x="47" y="25"/>
                      <a:pt x="45" y="21"/>
                      <a:pt x="43" y="18"/>
                    </a:cubicBezTo>
                    <a:cubicBezTo>
                      <a:pt x="43" y="17"/>
                      <a:pt x="44" y="17"/>
                      <a:pt x="44" y="17"/>
                    </a:cubicBezTo>
                    <a:cubicBezTo>
                      <a:pt x="46" y="20"/>
                      <a:pt x="49" y="24"/>
                      <a:pt x="50" y="28"/>
                    </a:cubicBezTo>
                    <a:cubicBezTo>
                      <a:pt x="55" y="23"/>
                      <a:pt x="61" y="20"/>
                      <a:pt x="67" y="18"/>
                    </a:cubicBezTo>
                    <a:cubicBezTo>
                      <a:pt x="66" y="15"/>
                      <a:pt x="65" y="11"/>
                      <a:pt x="64" y="9"/>
                    </a:cubicBezTo>
                    <a:cubicBezTo>
                      <a:pt x="62" y="7"/>
                      <a:pt x="60" y="5"/>
                      <a:pt x="58" y="4"/>
                    </a:cubicBezTo>
                    <a:cubicBezTo>
                      <a:pt x="58" y="4"/>
                      <a:pt x="58" y="4"/>
                      <a:pt x="58" y="4"/>
                    </a:cubicBezTo>
                    <a:cubicBezTo>
                      <a:pt x="56" y="4"/>
                      <a:pt x="55" y="5"/>
                      <a:pt x="54" y="5"/>
                    </a:cubicBezTo>
                    <a:cubicBezTo>
                      <a:pt x="52" y="6"/>
                      <a:pt x="51" y="7"/>
                      <a:pt x="51" y="9"/>
                    </a:cubicBezTo>
                    <a:cubicBezTo>
                      <a:pt x="51" y="10"/>
                      <a:pt x="52" y="11"/>
                      <a:pt x="52" y="12"/>
                    </a:cubicBezTo>
                    <a:cubicBezTo>
                      <a:pt x="53" y="15"/>
                      <a:pt x="55" y="18"/>
                      <a:pt x="57" y="21"/>
                    </a:cubicBezTo>
                    <a:cubicBezTo>
                      <a:pt x="57" y="22"/>
                      <a:pt x="56" y="22"/>
                      <a:pt x="56" y="22"/>
                    </a:cubicBezTo>
                    <a:cubicBezTo>
                      <a:pt x="53" y="18"/>
                      <a:pt x="50" y="13"/>
                      <a:pt x="50" y="9"/>
                    </a:cubicBezTo>
                    <a:cubicBezTo>
                      <a:pt x="49" y="7"/>
                      <a:pt x="50" y="6"/>
                      <a:pt x="51" y="5"/>
                    </a:cubicBezTo>
                    <a:cubicBezTo>
                      <a:pt x="52" y="4"/>
                      <a:pt x="55" y="4"/>
                      <a:pt x="57" y="3"/>
                    </a:cubicBezTo>
                    <a:cubicBezTo>
                      <a:pt x="56" y="3"/>
                      <a:pt x="55" y="3"/>
                      <a:pt x="53" y="3"/>
                    </a:cubicBezTo>
                    <a:cubicBezTo>
                      <a:pt x="51" y="3"/>
                      <a:pt x="49" y="5"/>
                      <a:pt x="47" y="6"/>
                    </a:cubicBezTo>
                    <a:cubicBezTo>
                      <a:pt x="41" y="11"/>
                      <a:pt x="37" y="19"/>
                      <a:pt x="33" y="25"/>
                    </a:cubicBezTo>
                    <a:cubicBezTo>
                      <a:pt x="29" y="31"/>
                      <a:pt x="24" y="36"/>
                      <a:pt x="20" y="41"/>
                    </a:cubicBezTo>
                    <a:cubicBezTo>
                      <a:pt x="16" y="47"/>
                      <a:pt x="10" y="52"/>
                      <a:pt x="7" y="58"/>
                    </a:cubicBezTo>
                    <a:cubicBezTo>
                      <a:pt x="6" y="60"/>
                      <a:pt x="6" y="63"/>
                      <a:pt x="6" y="65"/>
                    </a:cubicBezTo>
                    <a:cubicBezTo>
                      <a:pt x="8" y="69"/>
                      <a:pt x="14" y="68"/>
                      <a:pt x="17" y="67"/>
                    </a:cubicBezTo>
                    <a:close/>
                  </a:path>
                </a:pathLst>
              </a:custGeom>
              <a:solidFill>
                <a:srgbClr val="FFFFFF">
                  <a:alpha val="100000"/>
                </a:srgbClr>
              </a:solidFill>
              <a:ln w="9525">
                <a:noFill/>
              </a:ln>
            </p:spPr>
            <p:txBody>
              <a:bodyPr/>
              <a:p>
                <a:endParaRPr lang="zh-CN" altLang="en-US"/>
              </a:p>
            </p:txBody>
          </p:sp>
          <p:sp>
            <p:nvSpPr>
              <p:cNvPr id="17526" name="Freeform 96"/>
              <p:cNvSpPr/>
              <p:nvPr/>
            </p:nvSpPr>
            <p:spPr>
              <a:xfrm>
                <a:off x="3709195" y="4589463"/>
                <a:ext cx="76200" cy="107950"/>
              </a:xfrm>
              <a:custGeom>
                <a:avLst/>
                <a:gdLst>
                  <a:gd name="txL" fmla="*/ 0 w 10"/>
                  <a:gd name="txT" fmla="*/ 0 h 14"/>
                  <a:gd name="txR" fmla="*/ 10 w 10"/>
                  <a:gd name="txB" fmla="*/ 14 h 1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 h="14">
                    <a:moveTo>
                      <a:pt x="4" y="3"/>
                    </a:moveTo>
                    <a:cubicBezTo>
                      <a:pt x="4" y="5"/>
                      <a:pt x="6" y="7"/>
                      <a:pt x="7" y="9"/>
                    </a:cubicBezTo>
                    <a:cubicBezTo>
                      <a:pt x="8" y="10"/>
                      <a:pt x="9" y="12"/>
                      <a:pt x="10" y="13"/>
                    </a:cubicBezTo>
                    <a:cubicBezTo>
                      <a:pt x="10" y="14"/>
                      <a:pt x="9" y="14"/>
                      <a:pt x="9" y="14"/>
                    </a:cubicBezTo>
                    <a:cubicBezTo>
                      <a:pt x="8" y="12"/>
                      <a:pt x="7" y="11"/>
                      <a:pt x="6" y="10"/>
                    </a:cubicBezTo>
                    <a:cubicBezTo>
                      <a:pt x="5" y="8"/>
                      <a:pt x="4" y="5"/>
                      <a:pt x="2" y="4"/>
                    </a:cubicBezTo>
                    <a:cubicBezTo>
                      <a:pt x="0" y="3"/>
                      <a:pt x="4" y="0"/>
                      <a:pt x="4" y="3"/>
                    </a:cubicBezTo>
                    <a:close/>
                  </a:path>
                </a:pathLst>
              </a:custGeom>
              <a:solidFill>
                <a:srgbClr val="FFFFFF">
                  <a:alpha val="100000"/>
                </a:srgbClr>
              </a:solidFill>
              <a:ln w="9525">
                <a:noFill/>
              </a:ln>
            </p:spPr>
            <p:txBody>
              <a:bodyPr/>
              <a:p>
                <a:endParaRPr lang="zh-CN" altLang="en-US"/>
              </a:p>
            </p:txBody>
          </p:sp>
          <p:sp>
            <p:nvSpPr>
              <p:cNvPr id="17527" name="Freeform 97"/>
              <p:cNvSpPr/>
              <p:nvPr/>
            </p:nvSpPr>
            <p:spPr>
              <a:xfrm>
                <a:off x="3669508" y="4659313"/>
                <a:ext cx="61913" cy="84138"/>
              </a:xfrm>
              <a:custGeom>
                <a:avLst/>
                <a:gdLst>
                  <a:gd name="txL" fmla="*/ 0 w 8"/>
                  <a:gd name="txT" fmla="*/ 0 h 11"/>
                  <a:gd name="txR" fmla="*/ 8 w 8"/>
                  <a:gd name="txB" fmla="*/ 11 h 11"/>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8" h="11">
                    <a:moveTo>
                      <a:pt x="4" y="2"/>
                    </a:moveTo>
                    <a:cubicBezTo>
                      <a:pt x="5" y="5"/>
                      <a:pt x="7" y="7"/>
                      <a:pt x="8" y="10"/>
                    </a:cubicBezTo>
                    <a:cubicBezTo>
                      <a:pt x="8" y="11"/>
                      <a:pt x="8" y="11"/>
                      <a:pt x="7" y="11"/>
                    </a:cubicBezTo>
                    <a:cubicBezTo>
                      <a:pt x="5" y="9"/>
                      <a:pt x="4" y="5"/>
                      <a:pt x="2" y="3"/>
                    </a:cubicBezTo>
                    <a:cubicBezTo>
                      <a:pt x="0" y="2"/>
                      <a:pt x="3" y="0"/>
                      <a:pt x="4" y="2"/>
                    </a:cubicBezTo>
                    <a:close/>
                  </a:path>
                </a:pathLst>
              </a:custGeom>
              <a:solidFill>
                <a:srgbClr val="FFFFFF">
                  <a:alpha val="100000"/>
                </a:srgbClr>
              </a:solidFill>
              <a:ln w="9525">
                <a:noFill/>
              </a:ln>
            </p:spPr>
            <p:txBody>
              <a:bodyPr/>
              <a:p>
                <a:endParaRPr lang="zh-CN" altLang="en-US"/>
              </a:p>
            </p:txBody>
          </p:sp>
          <p:sp>
            <p:nvSpPr>
              <p:cNvPr id="17528" name="Freeform 101"/>
              <p:cNvSpPr/>
              <p:nvPr/>
            </p:nvSpPr>
            <p:spPr>
              <a:xfrm>
                <a:off x="3253583" y="5384800"/>
                <a:ext cx="555625" cy="447675"/>
              </a:xfrm>
              <a:custGeom>
                <a:avLst/>
                <a:gdLst>
                  <a:gd name="txL" fmla="*/ 0 w 72"/>
                  <a:gd name="txT" fmla="*/ 0 h 58"/>
                  <a:gd name="txR" fmla="*/ 72 w 72"/>
                  <a:gd name="txB" fmla="*/ 58 h 5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2" h="58">
                    <a:moveTo>
                      <a:pt x="37" y="11"/>
                    </a:moveTo>
                    <a:cubicBezTo>
                      <a:pt x="37" y="7"/>
                      <a:pt x="40" y="3"/>
                      <a:pt x="43" y="2"/>
                    </a:cubicBezTo>
                    <a:cubicBezTo>
                      <a:pt x="46" y="0"/>
                      <a:pt x="50" y="0"/>
                      <a:pt x="54" y="1"/>
                    </a:cubicBezTo>
                    <a:cubicBezTo>
                      <a:pt x="59" y="1"/>
                      <a:pt x="64" y="3"/>
                      <a:pt x="67" y="6"/>
                    </a:cubicBezTo>
                    <a:cubicBezTo>
                      <a:pt x="70" y="10"/>
                      <a:pt x="72" y="15"/>
                      <a:pt x="70" y="19"/>
                    </a:cubicBezTo>
                    <a:cubicBezTo>
                      <a:pt x="69" y="22"/>
                      <a:pt x="66" y="24"/>
                      <a:pt x="64" y="26"/>
                    </a:cubicBezTo>
                    <a:cubicBezTo>
                      <a:pt x="61" y="28"/>
                      <a:pt x="59" y="30"/>
                      <a:pt x="57" y="33"/>
                    </a:cubicBezTo>
                    <a:cubicBezTo>
                      <a:pt x="56" y="36"/>
                      <a:pt x="56" y="39"/>
                      <a:pt x="58" y="42"/>
                    </a:cubicBezTo>
                    <a:cubicBezTo>
                      <a:pt x="60" y="44"/>
                      <a:pt x="64" y="43"/>
                      <a:pt x="66" y="45"/>
                    </a:cubicBezTo>
                    <a:cubicBezTo>
                      <a:pt x="69" y="48"/>
                      <a:pt x="69" y="52"/>
                      <a:pt x="66" y="55"/>
                    </a:cubicBezTo>
                    <a:cubicBezTo>
                      <a:pt x="63" y="57"/>
                      <a:pt x="59" y="58"/>
                      <a:pt x="56" y="57"/>
                    </a:cubicBezTo>
                    <a:cubicBezTo>
                      <a:pt x="54" y="56"/>
                      <a:pt x="52" y="56"/>
                      <a:pt x="50" y="54"/>
                    </a:cubicBezTo>
                    <a:cubicBezTo>
                      <a:pt x="48" y="53"/>
                      <a:pt x="47" y="50"/>
                      <a:pt x="45" y="48"/>
                    </a:cubicBezTo>
                    <a:cubicBezTo>
                      <a:pt x="41" y="45"/>
                      <a:pt x="35" y="46"/>
                      <a:pt x="30" y="48"/>
                    </a:cubicBezTo>
                    <a:cubicBezTo>
                      <a:pt x="25" y="50"/>
                      <a:pt x="21" y="52"/>
                      <a:pt x="16" y="53"/>
                    </a:cubicBezTo>
                    <a:cubicBezTo>
                      <a:pt x="14" y="53"/>
                      <a:pt x="12" y="53"/>
                      <a:pt x="10" y="52"/>
                    </a:cubicBezTo>
                    <a:cubicBezTo>
                      <a:pt x="5" y="50"/>
                      <a:pt x="3" y="44"/>
                      <a:pt x="5" y="40"/>
                    </a:cubicBezTo>
                    <a:cubicBezTo>
                      <a:pt x="5" y="39"/>
                      <a:pt x="6" y="39"/>
                      <a:pt x="6" y="38"/>
                    </a:cubicBezTo>
                    <a:cubicBezTo>
                      <a:pt x="7" y="38"/>
                      <a:pt x="8" y="38"/>
                      <a:pt x="8" y="38"/>
                    </a:cubicBezTo>
                    <a:cubicBezTo>
                      <a:pt x="10" y="38"/>
                      <a:pt x="12" y="39"/>
                      <a:pt x="14" y="40"/>
                    </a:cubicBezTo>
                    <a:cubicBezTo>
                      <a:pt x="16" y="40"/>
                      <a:pt x="19" y="39"/>
                      <a:pt x="19" y="37"/>
                    </a:cubicBezTo>
                    <a:cubicBezTo>
                      <a:pt x="20" y="35"/>
                      <a:pt x="18" y="32"/>
                      <a:pt x="15" y="31"/>
                    </a:cubicBezTo>
                    <a:cubicBezTo>
                      <a:pt x="12" y="29"/>
                      <a:pt x="9" y="27"/>
                      <a:pt x="6" y="25"/>
                    </a:cubicBezTo>
                    <a:cubicBezTo>
                      <a:pt x="4" y="23"/>
                      <a:pt x="2" y="22"/>
                      <a:pt x="1" y="19"/>
                    </a:cubicBezTo>
                    <a:cubicBezTo>
                      <a:pt x="0" y="16"/>
                      <a:pt x="2" y="13"/>
                      <a:pt x="5" y="12"/>
                    </a:cubicBezTo>
                    <a:cubicBezTo>
                      <a:pt x="7" y="11"/>
                      <a:pt x="11" y="12"/>
                      <a:pt x="13" y="14"/>
                    </a:cubicBezTo>
                    <a:cubicBezTo>
                      <a:pt x="15" y="16"/>
                      <a:pt x="16" y="20"/>
                      <a:pt x="18" y="22"/>
                    </a:cubicBezTo>
                    <a:cubicBezTo>
                      <a:pt x="20" y="23"/>
                      <a:pt x="22" y="24"/>
                      <a:pt x="24" y="24"/>
                    </a:cubicBezTo>
                    <a:cubicBezTo>
                      <a:pt x="25" y="24"/>
                      <a:pt x="25" y="23"/>
                      <a:pt x="26" y="23"/>
                    </a:cubicBezTo>
                    <a:cubicBezTo>
                      <a:pt x="27" y="22"/>
                      <a:pt x="27" y="21"/>
                      <a:pt x="27" y="20"/>
                    </a:cubicBezTo>
                    <a:cubicBezTo>
                      <a:pt x="26" y="17"/>
                      <a:pt x="23" y="14"/>
                      <a:pt x="20" y="12"/>
                    </a:cubicBezTo>
                    <a:cubicBezTo>
                      <a:pt x="19" y="11"/>
                      <a:pt x="18" y="10"/>
                      <a:pt x="18" y="8"/>
                    </a:cubicBezTo>
                    <a:cubicBezTo>
                      <a:pt x="18" y="7"/>
                      <a:pt x="19" y="5"/>
                      <a:pt x="21" y="4"/>
                    </a:cubicBezTo>
                    <a:cubicBezTo>
                      <a:pt x="22" y="3"/>
                      <a:pt x="24" y="3"/>
                      <a:pt x="26" y="3"/>
                    </a:cubicBezTo>
                    <a:cubicBezTo>
                      <a:pt x="26" y="3"/>
                      <a:pt x="28" y="3"/>
                      <a:pt x="28" y="3"/>
                    </a:cubicBezTo>
                    <a:cubicBezTo>
                      <a:pt x="30" y="4"/>
                      <a:pt x="31" y="6"/>
                      <a:pt x="31" y="8"/>
                    </a:cubicBezTo>
                    <a:cubicBezTo>
                      <a:pt x="31" y="10"/>
                      <a:pt x="30" y="12"/>
                      <a:pt x="30" y="14"/>
                    </a:cubicBezTo>
                    <a:cubicBezTo>
                      <a:pt x="30" y="16"/>
                      <a:pt x="32" y="18"/>
                      <a:pt x="34" y="18"/>
                    </a:cubicBezTo>
                    <a:cubicBezTo>
                      <a:pt x="35" y="18"/>
                      <a:pt x="37" y="16"/>
                      <a:pt x="37" y="15"/>
                    </a:cubicBezTo>
                  </a:path>
                </a:pathLst>
              </a:custGeom>
              <a:solidFill>
                <a:srgbClr val="FFFFFF">
                  <a:alpha val="100000"/>
                </a:srgbClr>
              </a:solidFill>
              <a:ln w="9525">
                <a:noFill/>
              </a:ln>
            </p:spPr>
            <p:txBody>
              <a:bodyPr/>
              <a:p>
                <a:endParaRPr lang="zh-CN" altLang="en-US"/>
              </a:p>
            </p:txBody>
          </p:sp>
          <p:sp>
            <p:nvSpPr>
              <p:cNvPr id="17529" name="Freeform 102"/>
              <p:cNvSpPr/>
              <p:nvPr/>
            </p:nvSpPr>
            <p:spPr>
              <a:xfrm>
                <a:off x="3099595" y="5376863"/>
                <a:ext cx="100013" cy="84138"/>
              </a:xfrm>
              <a:custGeom>
                <a:avLst/>
                <a:gdLst>
                  <a:gd name="txL" fmla="*/ 0 w 13"/>
                  <a:gd name="txT" fmla="*/ 0 h 11"/>
                  <a:gd name="txR" fmla="*/ 13 w 13"/>
                  <a:gd name="txB" fmla="*/ 11 h 11"/>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0"/>
                  </a:cxn>
                </a:cxnLst>
                <a:rect l="txL" t="txT" r="txR" b="txB"/>
                <a:pathLst>
                  <a:path w="13" h="11">
                    <a:moveTo>
                      <a:pt x="9" y="0"/>
                    </a:moveTo>
                    <a:cubicBezTo>
                      <a:pt x="10" y="0"/>
                      <a:pt x="11" y="0"/>
                      <a:pt x="12" y="2"/>
                    </a:cubicBezTo>
                    <a:cubicBezTo>
                      <a:pt x="13" y="3"/>
                      <a:pt x="13" y="5"/>
                      <a:pt x="12" y="7"/>
                    </a:cubicBezTo>
                    <a:cubicBezTo>
                      <a:pt x="12" y="7"/>
                      <a:pt x="12" y="8"/>
                      <a:pt x="11" y="9"/>
                    </a:cubicBezTo>
                    <a:cubicBezTo>
                      <a:pt x="10" y="10"/>
                      <a:pt x="9" y="10"/>
                      <a:pt x="7" y="11"/>
                    </a:cubicBezTo>
                    <a:cubicBezTo>
                      <a:pt x="5" y="11"/>
                      <a:pt x="3" y="11"/>
                      <a:pt x="1" y="9"/>
                    </a:cubicBezTo>
                    <a:cubicBezTo>
                      <a:pt x="1" y="9"/>
                      <a:pt x="1" y="8"/>
                      <a:pt x="0" y="7"/>
                    </a:cubicBezTo>
                    <a:cubicBezTo>
                      <a:pt x="0" y="5"/>
                      <a:pt x="0" y="4"/>
                      <a:pt x="1" y="3"/>
                    </a:cubicBezTo>
                    <a:cubicBezTo>
                      <a:pt x="2" y="3"/>
                      <a:pt x="3" y="3"/>
                      <a:pt x="4" y="3"/>
                    </a:cubicBezTo>
                    <a:cubicBezTo>
                      <a:pt x="5" y="4"/>
                      <a:pt x="6" y="3"/>
                      <a:pt x="6" y="3"/>
                    </a:cubicBezTo>
                    <a:cubicBezTo>
                      <a:pt x="6" y="2"/>
                      <a:pt x="6" y="2"/>
                      <a:pt x="6" y="2"/>
                    </a:cubicBezTo>
                    <a:cubicBezTo>
                      <a:pt x="6" y="1"/>
                      <a:pt x="7" y="0"/>
                      <a:pt x="8" y="0"/>
                    </a:cubicBezTo>
                  </a:path>
                </a:pathLst>
              </a:custGeom>
              <a:solidFill>
                <a:srgbClr val="FFFFFF">
                  <a:alpha val="100000"/>
                </a:srgbClr>
              </a:solidFill>
              <a:ln w="9525">
                <a:noFill/>
              </a:ln>
            </p:spPr>
            <p:txBody>
              <a:bodyPr/>
              <a:p>
                <a:endParaRPr lang="zh-CN" altLang="en-US"/>
              </a:p>
            </p:txBody>
          </p:sp>
          <p:sp>
            <p:nvSpPr>
              <p:cNvPr id="17530" name="Freeform 103"/>
              <p:cNvSpPr/>
              <p:nvPr/>
            </p:nvSpPr>
            <p:spPr>
              <a:xfrm>
                <a:off x="3145633" y="5284788"/>
                <a:ext cx="30163" cy="38100"/>
              </a:xfrm>
              <a:custGeom>
                <a:avLst/>
                <a:gdLst>
                  <a:gd name="txL" fmla="*/ 0 w 4"/>
                  <a:gd name="txT" fmla="*/ 0 h 5"/>
                  <a:gd name="txR" fmla="*/ 4 w 4"/>
                  <a:gd name="txB" fmla="*/ 5 h 5"/>
                </a:gdLst>
                <a:ahLst/>
                <a:cxnLst>
                  <a:cxn ang="0">
                    <a:pos x="2147483647" y="0"/>
                  </a:cxn>
                  <a:cxn ang="0">
                    <a:pos x="2147483647" y="0"/>
                  </a:cxn>
                  <a:cxn ang="0">
                    <a:pos x="2147483647" y="2147483647"/>
                  </a:cxn>
                  <a:cxn ang="0">
                    <a:pos x="2147483647" y="2147483647"/>
                  </a:cxn>
                  <a:cxn ang="0">
                    <a:pos x="0" y="2147483647"/>
                  </a:cxn>
                  <a:cxn ang="0">
                    <a:pos x="2147483647" y="0"/>
                  </a:cxn>
                </a:cxnLst>
                <a:rect l="txL" t="txT" r="txR" b="txB"/>
                <a:pathLst>
                  <a:path w="4" h="5">
                    <a:moveTo>
                      <a:pt x="2" y="0"/>
                    </a:moveTo>
                    <a:cubicBezTo>
                      <a:pt x="2" y="0"/>
                      <a:pt x="3" y="0"/>
                      <a:pt x="3" y="0"/>
                    </a:cubicBezTo>
                    <a:cubicBezTo>
                      <a:pt x="4" y="1"/>
                      <a:pt x="4" y="2"/>
                      <a:pt x="4" y="2"/>
                    </a:cubicBezTo>
                    <a:cubicBezTo>
                      <a:pt x="4" y="3"/>
                      <a:pt x="3" y="4"/>
                      <a:pt x="2" y="4"/>
                    </a:cubicBezTo>
                    <a:cubicBezTo>
                      <a:pt x="1" y="5"/>
                      <a:pt x="0" y="4"/>
                      <a:pt x="0" y="3"/>
                    </a:cubicBezTo>
                    <a:cubicBezTo>
                      <a:pt x="0" y="2"/>
                      <a:pt x="0" y="0"/>
                      <a:pt x="2" y="0"/>
                    </a:cubicBezTo>
                  </a:path>
                </a:pathLst>
              </a:custGeom>
              <a:solidFill>
                <a:srgbClr val="FFFFFF">
                  <a:alpha val="100000"/>
                </a:srgbClr>
              </a:solidFill>
              <a:ln w="9525">
                <a:noFill/>
              </a:ln>
            </p:spPr>
            <p:txBody>
              <a:bodyPr/>
              <a:p>
                <a:endParaRPr lang="zh-CN" altLang="en-US"/>
              </a:p>
            </p:txBody>
          </p:sp>
          <p:sp>
            <p:nvSpPr>
              <p:cNvPr id="17531" name="Freeform 104"/>
              <p:cNvSpPr/>
              <p:nvPr/>
            </p:nvSpPr>
            <p:spPr>
              <a:xfrm>
                <a:off x="3121820" y="5554663"/>
                <a:ext cx="31750" cy="30163"/>
              </a:xfrm>
              <a:custGeom>
                <a:avLst/>
                <a:gdLst>
                  <a:gd name="txL" fmla="*/ 0 w 4"/>
                  <a:gd name="txT" fmla="*/ 0 h 4"/>
                  <a:gd name="txR" fmla="*/ 4 w 4"/>
                  <a:gd name="txB" fmla="*/ 4 h 4"/>
                </a:gdLst>
                <a:ahLst/>
                <a:cxnLst>
                  <a:cxn ang="0">
                    <a:pos x="2147483647" y="0"/>
                  </a:cxn>
                  <a:cxn ang="0">
                    <a:pos x="2147483647" y="2147483647"/>
                  </a:cxn>
                  <a:cxn ang="0">
                    <a:pos x="2147483647" y="2147483647"/>
                  </a:cxn>
                  <a:cxn ang="0">
                    <a:pos x="2147483647" y="0"/>
                  </a:cxn>
                </a:cxnLst>
                <a:rect l="txL" t="txT" r="txR" b="txB"/>
                <a:pathLst>
                  <a:path w="4" h="4">
                    <a:moveTo>
                      <a:pt x="2" y="0"/>
                    </a:moveTo>
                    <a:cubicBezTo>
                      <a:pt x="3" y="0"/>
                      <a:pt x="4" y="1"/>
                      <a:pt x="3" y="2"/>
                    </a:cubicBezTo>
                    <a:cubicBezTo>
                      <a:pt x="3" y="3"/>
                      <a:pt x="1" y="4"/>
                      <a:pt x="1" y="3"/>
                    </a:cubicBezTo>
                    <a:cubicBezTo>
                      <a:pt x="0" y="2"/>
                      <a:pt x="1" y="0"/>
                      <a:pt x="2" y="0"/>
                    </a:cubicBezTo>
                  </a:path>
                </a:pathLst>
              </a:custGeom>
              <a:solidFill>
                <a:srgbClr val="FFFFFF">
                  <a:alpha val="100000"/>
                </a:srgbClr>
              </a:solidFill>
              <a:ln w="9525">
                <a:noFill/>
              </a:ln>
            </p:spPr>
            <p:txBody>
              <a:bodyPr/>
              <a:p>
                <a:endParaRPr lang="zh-CN" altLang="en-US"/>
              </a:p>
            </p:txBody>
          </p:sp>
          <p:sp>
            <p:nvSpPr>
              <p:cNvPr id="17532" name="Freeform 105"/>
              <p:cNvSpPr/>
              <p:nvPr/>
            </p:nvSpPr>
            <p:spPr>
              <a:xfrm>
                <a:off x="3223420" y="5816600"/>
                <a:ext cx="53975" cy="46038"/>
              </a:xfrm>
              <a:custGeom>
                <a:avLst/>
                <a:gdLst>
                  <a:gd name="txL" fmla="*/ 0 w 7"/>
                  <a:gd name="txT" fmla="*/ 0 h 6"/>
                  <a:gd name="txR" fmla="*/ 7 w 7"/>
                  <a:gd name="txB" fmla="*/ 6 h 6"/>
                </a:gdLst>
                <a:ahLst/>
                <a:cxnLst>
                  <a:cxn ang="0">
                    <a:pos x="2147483647" y="0"/>
                  </a:cxn>
                  <a:cxn ang="0">
                    <a:pos x="2147483647" y="0"/>
                  </a:cxn>
                  <a:cxn ang="0">
                    <a:pos x="2147483647" y="2147483647"/>
                  </a:cxn>
                  <a:cxn ang="0">
                    <a:pos x="2147483647" y="2147483647"/>
                  </a:cxn>
                  <a:cxn ang="0">
                    <a:pos x="2147483647" y="0"/>
                  </a:cxn>
                </a:cxnLst>
                <a:rect l="txL" t="txT" r="txR" b="txB"/>
                <a:pathLst>
                  <a:path w="7" h="6">
                    <a:moveTo>
                      <a:pt x="4" y="0"/>
                    </a:moveTo>
                    <a:cubicBezTo>
                      <a:pt x="4" y="0"/>
                      <a:pt x="5" y="0"/>
                      <a:pt x="5" y="0"/>
                    </a:cubicBezTo>
                    <a:cubicBezTo>
                      <a:pt x="7" y="1"/>
                      <a:pt x="7" y="3"/>
                      <a:pt x="5" y="4"/>
                    </a:cubicBezTo>
                    <a:cubicBezTo>
                      <a:pt x="4" y="6"/>
                      <a:pt x="2" y="5"/>
                      <a:pt x="1" y="3"/>
                    </a:cubicBezTo>
                    <a:cubicBezTo>
                      <a:pt x="0" y="2"/>
                      <a:pt x="2" y="0"/>
                      <a:pt x="4" y="0"/>
                    </a:cubicBezTo>
                  </a:path>
                </a:pathLst>
              </a:custGeom>
              <a:solidFill>
                <a:srgbClr val="FFFFFF">
                  <a:alpha val="100000"/>
                </a:srgbClr>
              </a:solidFill>
              <a:ln w="9525">
                <a:noFill/>
              </a:ln>
            </p:spPr>
            <p:txBody>
              <a:bodyPr/>
              <a:p>
                <a:endParaRPr lang="zh-CN" altLang="en-US"/>
              </a:p>
            </p:txBody>
          </p:sp>
          <p:sp>
            <p:nvSpPr>
              <p:cNvPr id="17533" name="Freeform 106"/>
              <p:cNvSpPr/>
              <p:nvPr/>
            </p:nvSpPr>
            <p:spPr>
              <a:xfrm>
                <a:off x="3825083" y="5862638"/>
                <a:ext cx="38100" cy="38100"/>
              </a:xfrm>
              <a:custGeom>
                <a:avLst/>
                <a:gdLst>
                  <a:gd name="txL" fmla="*/ 0 w 5"/>
                  <a:gd name="txT" fmla="*/ 0 h 5"/>
                  <a:gd name="txR" fmla="*/ 5 w 5"/>
                  <a:gd name="txB" fmla="*/ 5 h 5"/>
                </a:gdLst>
                <a:ahLst/>
                <a:cxnLst>
                  <a:cxn ang="0">
                    <a:pos x="2147483647" y="2147483647"/>
                  </a:cxn>
                  <a:cxn ang="0">
                    <a:pos x="2147483647" y="2147483647"/>
                  </a:cxn>
                  <a:cxn ang="0">
                    <a:pos x="2147483647" y="2147483647"/>
                  </a:cxn>
                  <a:cxn ang="0">
                    <a:pos x="2147483647" y="2147483647"/>
                  </a:cxn>
                </a:cxnLst>
                <a:rect l="txL" t="txT" r="txR" b="txB"/>
                <a:pathLst>
                  <a:path w="5" h="5">
                    <a:moveTo>
                      <a:pt x="2" y="1"/>
                    </a:moveTo>
                    <a:cubicBezTo>
                      <a:pt x="3" y="0"/>
                      <a:pt x="4" y="1"/>
                      <a:pt x="5" y="2"/>
                    </a:cubicBezTo>
                    <a:cubicBezTo>
                      <a:pt x="5" y="3"/>
                      <a:pt x="4" y="5"/>
                      <a:pt x="2" y="5"/>
                    </a:cubicBezTo>
                    <a:cubicBezTo>
                      <a:pt x="1" y="5"/>
                      <a:pt x="0" y="3"/>
                      <a:pt x="1" y="2"/>
                    </a:cubicBezTo>
                  </a:path>
                </a:pathLst>
              </a:custGeom>
              <a:solidFill>
                <a:srgbClr val="FFFFFF">
                  <a:alpha val="100000"/>
                </a:srgbClr>
              </a:solidFill>
              <a:ln w="9525">
                <a:noFill/>
              </a:ln>
            </p:spPr>
            <p:txBody>
              <a:bodyPr/>
              <a:p>
                <a:endParaRPr lang="zh-CN" altLang="en-US"/>
              </a:p>
            </p:txBody>
          </p:sp>
          <p:sp>
            <p:nvSpPr>
              <p:cNvPr id="17534" name="Freeform 107"/>
              <p:cNvSpPr/>
              <p:nvPr/>
            </p:nvSpPr>
            <p:spPr>
              <a:xfrm>
                <a:off x="3893345" y="5754688"/>
                <a:ext cx="85725" cy="84138"/>
              </a:xfrm>
              <a:custGeom>
                <a:avLst/>
                <a:gdLst>
                  <a:gd name="txL" fmla="*/ 0 w 11"/>
                  <a:gd name="txT" fmla="*/ 0 h 11"/>
                  <a:gd name="txR" fmla="*/ 11 w 11"/>
                  <a:gd name="txB" fmla="*/ 11 h 11"/>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Lst>
                <a:rect l="txL" t="txT" r="txR" b="txB"/>
                <a:pathLst>
                  <a:path w="11" h="11">
                    <a:moveTo>
                      <a:pt x="1" y="5"/>
                    </a:moveTo>
                    <a:cubicBezTo>
                      <a:pt x="1" y="2"/>
                      <a:pt x="4" y="0"/>
                      <a:pt x="6" y="0"/>
                    </a:cubicBezTo>
                    <a:cubicBezTo>
                      <a:pt x="9" y="0"/>
                      <a:pt x="11" y="2"/>
                      <a:pt x="11" y="4"/>
                    </a:cubicBezTo>
                    <a:cubicBezTo>
                      <a:pt x="11" y="5"/>
                      <a:pt x="11" y="6"/>
                      <a:pt x="11" y="7"/>
                    </a:cubicBezTo>
                    <a:cubicBezTo>
                      <a:pt x="10" y="8"/>
                      <a:pt x="10" y="9"/>
                      <a:pt x="9" y="10"/>
                    </a:cubicBezTo>
                    <a:cubicBezTo>
                      <a:pt x="8" y="11"/>
                      <a:pt x="6" y="11"/>
                      <a:pt x="4" y="11"/>
                    </a:cubicBezTo>
                    <a:cubicBezTo>
                      <a:pt x="3" y="11"/>
                      <a:pt x="1" y="10"/>
                      <a:pt x="0" y="8"/>
                    </a:cubicBezTo>
                    <a:cubicBezTo>
                      <a:pt x="0" y="7"/>
                      <a:pt x="0" y="6"/>
                      <a:pt x="0" y="6"/>
                    </a:cubicBezTo>
                    <a:cubicBezTo>
                      <a:pt x="0" y="5"/>
                      <a:pt x="1" y="4"/>
                      <a:pt x="2" y="4"/>
                    </a:cubicBezTo>
                  </a:path>
                </a:pathLst>
              </a:custGeom>
              <a:solidFill>
                <a:srgbClr val="FFFFFF">
                  <a:alpha val="100000"/>
                </a:srgbClr>
              </a:solidFill>
              <a:ln w="9525">
                <a:noFill/>
              </a:ln>
            </p:spPr>
            <p:txBody>
              <a:bodyPr/>
              <a:p>
                <a:endParaRPr lang="zh-CN" altLang="en-US"/>
              </a:p>
            </p:txBody>
          </p:sp>
          <p:sp>
            <p:nvSpPr>
              <p:cNvPr id="17535" name="Freeform 108"/>
              <p:cNvSpPr/>
              <p:nvPr/>
            </p:nvSpPr>
            <p:spPr>
              <a:xfrm>
                <a:off x="3315495" y="5284788"/>
                <a:ext cx="92075" cy="100013"/>
              </a:xfrm>
              <a:custGeom>
                <a:avLst/>
                <a:gdLst>
                  <a:gd name="txL" fmla="*/ 0 w 12"/>
                  <a:gd name="txT" fmla="*/ 0 h 13"/>
                  <a:gd name="txR" fmla="*/ 12 w 12"/>
                  <a:gd name="txB" fmla="*/ 13 h 13"/>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 h="13">
                    <a:moveTo>
                      <a:pt x="2" y="11"/>
                    </a:moveTo>
                    <a:cubicBezTo>
                      <a:pt x="1" y="10"/>
                      <a:pt x="0" y="8"/>
                      <a:pt x="1" y="6"/>
                    </a:cubicBezTo>
                    <a:cubicBezTo>
                      <a:pt x="1" y="4"/>
                      <a:pt x="2" y="2"/>
                      <a:pt x="4" y="1"/>
                    </a:cubicBezTo>
                    <a:cubicBezTo>
                      <a:pt x="5" y="0"/>
                      <a:pt x="6" y="0"/>
                      <a:pt x="7" y="0"/>
                    </a:cubicBezTo>
                    <a:cubicBezTo>
                      <a:pt x="9" y="0"/>
                      <a:pt x="10" y="0"/>
                      <a:pt x="11" y="1"/>
                    </a:cubicBezTo>
                    <a:cubicBezTo>
                      <a:pt x="12" y="2"/>
                      <a:pt x="12" y="4"/>
                      <a:pt x="10" y="5"/>
                    </a:cubicBezTo>
                    <a:cubicBezTo>
                      <a:pt x="9" y="5"/>
                      <a:pt x="8" y="5"/>
                      <a:pt x="7" y="5"/>
                    </a:cubicBezTo>
                    <a:cubicBezTo>
                      <a:pt x="6" y="5"/>
                      <a:pt x="5" y="5"/>
                      <a:pt x="4" y="6"/>
                    </a:cubicBezTo>
                    <a:cubicBezTo>
                      <a:pt x="4" y="8"/>
                      <a:pt x="7" y="10"/>
                      <a:pt x="6" y="12"/>
                    </a:cubicBezTo>
                    <a:cubicBezTo>
                      <a:pt x="6" y="13"/>
                      <a:pt x="4" y="13"/>
                      <a:pt x="3" y="13"/>
                    </a:cubicBezTo>
                    <a:cubicBezTo>
                      <a:pt x="2" y="12"/>
                      <a:pt x="2" y="11"/>
                      <a:pt x="1" y="10"/>
                    </a:cubicBezTo>
                  </a:path>
                </a:pathLst>
              </a:custGeom>
              <a:solidFill>
                <a:srgbClr val="FFFFFF">
                  <a:alpha val="100000"/>
                </a:srgbClr>
              </a:solidFill>
              <a:ln w="9525">
                <a:noFill/>
              </a:ln>
            </p:spPr>
            <p:txBody>
              <a:bodyPr/>
              <a:p>
                <a:endParaRPr lang="zh-CN" altLang="en-US"/>
              </a:p>
            </p:txBody>
          </p:sp>
          <p:sp>
            <p:nvSpPr>
              <p:cNvPr id="17536" name="Freeform 109"/>
              <p:cNvSpPr/>
              <p:nvPr/>
            </p:nvSpPr>
            <p:spPr>
              <a:xfrm>
                <a:off x="3229770" y="5230813"/>
                <a:ext cx="47625" cy="46038"/>
              </a:xfrm>
              <a:custGeom>
                <a:avLst/>
                <a:gdLst>
                  <a:gd name="txL" fmla="*/ 0 w 6"/>
                  <a:gd name="txT" fmla="*/ 0 h 6"/>
                  <a:gd name="txR" fmla="*/ 6 w 6"/>
                  <a:gd name="txB" fmla="*/ 6 h 6"/>
                </a:gdLst>
                <a:ahLst/>
                <a:cxnLst>
                  <a:cxn ang="0">
                    <a:pos x="2147483647" y="2147483647"/>
                  </a:cxn>
                  <a:cxn ang="0">
                    <a:pos x="2147483647" y="0"/>
                  </a:cxn>
                  <a:cxn ang="0">
                    <a:pos x="2147483647" y="2147483647"/>
                  </a:cxn>
                  <a:cxn ang="0">
                    <a:pos x="2147483647" y="2147483647"/>
                  </a:cxn>
                  <a:cxn ang="0">
                    <a:pos x="0" y="2147483647"/>
                  </a:cxn>
                  <a:cxn ang="0">
                    <a:pos x="2147483647" y="2147483647"/>
                  </a:cxn>
                </a:cxnLst>
                <a:rect l="txL" t="txT" r="txR" b="txB"/>
                <a:pathLst>
                  <a:path w="6" h="6">
                    <a:moveTo>
                      <a:pt x="1" y="1"/>
                    </a:moveTo>
                    <a:cubicBezTo>
                      <a:pt x="2" y="0"/>
                      <a:pt x="3" y="0"/>
                      <a:pt x="4" y="0"/>
                    </a:cubicBezTo>
                    <a:cubicBezTo>
                      <a:pt x="4" y="0"/>
                      <a:pt x="5" y="1"/>
                      <a:pt x="6" y="1"/>
                    </a:cubicBezTo>
                    <a:cubicBezTo>
                      <a:pt x="6" y="3"/>
                      <a:pt x="6" y="5"/>
                      <a:pt x="4" y="6"/>
                    </a:cubicBezTo>
                    <a:cubicBezTo>
                      <a:pt x="3" y="6"/>
                      <a:pt x="1" y="5"/>
                      <a:pt x="0" y="4"/>
                    </a:cubicBezTo>
                    <a:cubicBezTo>
                      <a:pt x="0" y="3"/>
                      <a:pt x="0" y="2"/>
                      <a:pt x="1" y="1"/>
                    </a:cubicBezTo>
                  </a:path>
                </a:pathLst>
              </a:custGeom>
              <a:solidFill>
                <a:srgbClr val="FFFFFF">
                  <a:alpha val="100000"/>
                </a:srgbClr>
              </a:solidFill>
              <a:ln w="9525">
                <a:noFill/>
              </a:ln>
            </p:spPr>
            <p:txBody>
              <a:bodyPr/>
              <a:p>
                <a:endParaRPr lang="zh-CN" altLang="en-US"/>
              </a:p>
            </p:txBody>
          </p:sp>
          <p:sp>
            <p:nvSpPr>
              <p:cNvPr id="17537" name="Freeform 110"/>
              <p:cNvSpPr/>
              <p:nvPr/>
            </p:nvSpPr>
            <p:spPr>
              <a:xfrm>
                <a:off x="3493295" y="5276850"/>
                <a:ext cx="38100" cy="38100"/>
              </a:xfrm>
              <a:custGeom>
                <a:avLst/>
                <a:gdLst>
                  <a:gd name="txL" fmla="*/ 0 w 5"/>
                  <a:gd name="txT" fmla="*/ 0 h 5"/>
                  <a:gd name="txR" fmla="*/ 5 w 5"/>
                  <a:gd name="txB" fmla="*/ 5 h 5"/>
                </a:gdLst>
                <a:ahLst/>
                <a:cxnLst>
                  <a:cxn ang="0">
                    <a:pos x="2147483647" y="0"/>
                  </a:cxn>
                  <a:cxn ang="0">
                    <a:pos x="2147483647" y="2147483647"/>
                  </a:cxn>
                  <a:cxn ang="0">
                    <a:pos x="2147483647" y="2147483647"/>
                  </a:cxn>
                  <a:cxn ang="0">
                    <a:pos x="2147483647" y="2147483647"/>
                  </a:cxn>
                  <a:cxn ang="0">
                    <a:pos x="0" y="2147483647"/>
                  </a:cxn>
                  <a:cxn ang="0">
                    <a:pos x="2147483647" y="0"/>
                  </a:cxn>
                </a:cxnLst>
                <a:rect l="txL" t="txT" r="txR" b="txB"/>
                <a:pathLst>
                  <a:path w="5" h="5">
                    <a:moveTo>
                      <a:pt x="2" y="0"/>
                    </a:moveTo>
                    <a:cubicBezTo>
                      <a:pt x="4" y="0"/>
                      <a:pt x="5" y="1"/>
                      <a:pt x="5" y="2"/>
                    </a:cubicBezTo>
                    <a:cubicBezTo>
                      <a:pt x="5" y="3"/>
                      <a:pt x="5" y="4"/>
                      <a:pt x="4" y="5"/>
                    </a:cubicBezTo>
                    <a:cubicBezTo>
                      <a:pt x="3" y="5"/>
                      <a:pt x="2" y="5"/>
                      <a:pt x="1" y="4"/>
                    </a:cubicBezTo>
                    <a:cubicBezTo>
                      <a:pt x="1" y="4"/>
                      <a:pt x="0" y="3"/>
                      <a:pt x="0" y="2"/>
                    </a:cubicBezTo>
                    <a:cubicBezTo>
                      <a:pt x="0" y="1"/>
                      <a:pt x="1" y="0"/>
                      <a:pt x="2" y="0"/>
                    </a:cubicBezTo>
                  </a:path>
                </a:pathLst>
              </a:custGeom>
              <a:solidFill>
                <a:srgbClr val="FFFFFF">
                  <a:alpha val="100000"/>
                </a:srgbClr>
              </a:solidFill>
              <a:ln w="9525">
                <a:noFill/>
              </a:ln>
            </p:spPr>
            <p:txBody>
              <a:bodyPr/>
              <a:p>
                <a:endParaRPr lang="zh-CN" altLang="en-US"/>
              </a:p>
            </p:txBody>
          </p:sp>
          <p:sp>
            <p:nvSpPr>
              <p:cNvPr id="17538" name="Freeform 111"/>
              <p:cNvSpPr/>
              <p:nvPr/>
            </p:nvSpPr>
            <p:spPr>
              <a:xfrm>
                <a:off x="3415508" y="5800725"/>
                <a:ext cx="177800" cy="115888"/>
              </a:xfrm>
              <a:custGeom>
                <a:avLst/>
                <a:gdLst>
                  <a:gd name="txL" fmla="*/ 0 w 23"/>
                  <a:gd name="txT" fmla="*/ 0 h 15"/>
                  <a:gd name="txR" fmla="*/ 23 w 23"/>
                  <a:gd name="txB" fmla="*/ 15 h 15"/>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3" h="15">
                    <a:moveTo>
                      <a:pt x="5" y="2"/>
                    </a:moveTo>
                    <a:cubicBezTo>
                      <a:pt x="8" y="1"/>
                      <a:pt x="11" y="0"/>
                      <a:pt x="14" y="0"/>
                    </a:cubicBezTo>
                    <a:cubicBezTo>
                      <a:pt x="17" y="0"/>
                      <a:pt x="20" y="2"/>
                      <a:pt x="22" y="5"/>
                    </a:cubicBezTo>
                    <a:cubicBezTo>
                      <a:pt x="23" y="7"/>
                      <a:pt x="23" y="10"/>
                      <a:pt x="22" y="12"/>
                    </a:cubicBezTo>
                    <a:cubicBezTo>
                      <a:pt x="21" y="13"/>
                      <a:pt x="19" y="15"/>
                      <a:pt x="17" y="15"/>
                    </a:cubicBezTo>
                    <a:cubicBezTo>
                      <a:pt x="16" y="14"/>
                      <a:pt x="15" y="14"/>
                      <a:pt x="14" y="13"/>
                    </a:cubicBezTo>
                    <a:cubicBezTo>
                      <a:pt x="14" y="13"/>
                      <a:pt x="14" y="12"/>
                      <a:pt x="14" y="12"/>
                    </a:cubicBezTo>
                    <a:cubicBezTo>
                      <a:pt x="14" y="11"/>
                      <a:pt x="13" y="11"/>
                      <a:pt x="13" y="11"/>
                    </a:cubicBezTo>
                    <a:cubicBezTo>
                      <a:pt x="11" y="10"/>
                      <a:pt x="9" y="10"/>
                      <a:pt x="8" y="11"/>
                    </a:cubicBezTo>
                    <a:cubicBezTo>
                      <a:pt x="6" y="11"/>
                      <a:pt x="5" y="11"/>
                      <a:pt x="3" y="10"/>
                    </a:cubicBezTo>
                    <a:cubicBezTo>
                      <a:pt x="2" y="10"/>
                      <a:pt x="0" y="8"/>
                      <a:pt x="1" y="6"/>
                    </a:cubicBezTo>
                    <a:cubicBezTo>
                      <a:pt x="1" y="5"/>
                      <a:pt x="1" y="4"/>
                      <a:pt x="2" y="4"/>
                    </a:cubicBezTo>
                    <a:cubicBezTo>
                      <a:pt x="3" y="3"/>
                      <a:pt x="4" y="3"/>
                      <a:pt x="6" y="3"/>
                    </a:cubicBezTo>
                  </a:path>
                </a:pathLst>
              </a:custGeom>
              <a:solidFill>
                <a:srgbClr val="FFFFFF">
                  <a:alpha val="100000"/>
                </a:srgbClr>
              </a:solidFill>
              <a:ln w="9525">
                <a:noFill/>
              </a:ln>
            </p:spPr>
            <p:txBody>
              <a:bodyPr/>
              <a:p>
                <a:endParaRPr lang="zh-CN" altLang="en-US"/>
              </a:p>
            </p:txBody>
          </p:sp>
          <p:sp>
            <p:nvSpPr>
              <p:cNvPr id="17539" name="Freeform 112"/>
              <p:cNvSpPr/>
              <p:nvPr/>
            </p:nvSpPr>
            <p:spPr>
              <a:xfrm>
                <a:off x="3377408" y="5924550"/>
                <a:ext cx="53975" cy="46038"/>
              </a:xfrm>
              <a:custGeom>
                <a:avLst/>
                <a:gdLst>
                  <a:gd name="txL" fmla="*/ 0 w 7"/>
                  <a:gd name="txT" fmla="*/ 0 h 6"/>
                  <a:gd name="txR" fmla="*/ 7 w 7"/>
                  <a:gd name="txB" fmla="*/ 6 h 6"/>
                </a:gdLst>
                <a:ahLst/>
                <a:cxnLst>
                  <a:cxn ang="0">
                    <a:pos x="2147483647" y="0"/>
                  </a:cxn>
                  <a:cxn ang="0">
                    <a:pos x="2147483647" y="2147483647"/>
                  </a:cxn>
                  <a:cxn ang="0">
                    <a:pos x="2147483647" y="2147483647"/>
                  </a:cxn>
                  <a:cxn ang="0">
                    <a:pos x="2147483647" y="2147483647"/>
                  </a:cxn>
                  <a:cxn ang="0">
                    <a:pos x="2147483647" y="0"/>
                  </a:cxn>
                </a:cxnLst>
                <a:rect l="txL" t="txT" r="txR" b="txB"/>
                <a:pathLst>
                  <a:path w="7" h="6">
                    <a:moveTo>
                      <a:pt x="2" y="0"/>
                    </a:moveTo>
                    <a:cubicBezTo>
                      <a:pt x="4" y="0"/>
                      <a:pt x="5" y="0"/>
                      <a:pt x="6" y="1"/>
                    </a:cubicBezTo>
                    <a:cubicBezTo>
                      <a:pt x="7" y="3"/>
                      <a:pt x="6" y="5"/>
                      <a:pt x="5" y="6"/>
                    </a:cubicBezTo>
                    <a:cubicBezTo>
                      <a:pt x="3" y="6"/>
                      <a:pt x="1" y="5"/>
                      <a:pt x="1" y="4"/>
                    </a:cubicBezTo>
                    <a:cubicBezTo>
                      <a:pt x="0" y="2"/>
                      <a:pt x="1" y="1"/>
                      <a:pt x="2" y="0"/>
                    </a:cubicBezTo>
                  </a:path>
                </a:pathLst>
              </a:custGeom>
              <a:solidFill>
                <a:srgbClr val="FFFFFF">
                  <a:alpha val="100000"/>
                </a:srgbClr>
              </a:solidFill>
              <a:ln w="9525">
                <a:noFill/>
              </a:ln>
            </p:spPr>
            <p:txBody>
              <a:bodyPr/>
              <a:p>
                <a:endParaRPr lang="zh-CN" altLang="en-US"/>
              </a:p>
            </p:txBody>
          </p:sp>
          <p:sp>
            <p:nvSpPr>
              <p:cNvPr id="17540" name="Freeform 113"/>
              <p:cNvSpPr/>
              <p:nvPr/>
            </p:nvSpPr>
            <p:spPr>
              <a:xfrm>
                <a:off x="3129758" y="5654675"/>
                <a:ext cx="77788" cy="100013"/>
              </a:xfrm>
              <a:custGeom>
                <a:avLst/>
                <a:gdLst>
                  <a:gd name="txL" fmla="*/ 0 w 10"/>
                  <a:gd name="txT" fmla="*/ 0 h 13"/>
                  <a:gd name="txR" fmla="*/ 10 w 10"/>
                  <a:gd name="txB" fmla="*/ 13 h 13"/>
                </a:gdLst>
                <a:ahLst/>
                <a:cxnLst>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0" y="2147483647"/>
                  </a:cxn>
                </a:cxnLst>
                <a:rect l="txL" t="txT" r="txR" b="txB"/>
                <a:pathLst>
                  <a:path w="10" h="13">
                    <a:moveTo>
                      <a:pt x="1" y="3"/>
                    </a:moveTo>
                    <a:cubicBezTo>
                      <a:pt x="1" y="2"/>
                      <a:pt x="3" y="1"/>
                      <a:pt x="5" y="1"/>
                    </a:cubicBezTo>
                    <a:cubicBezTo>
                      <a:pt x="6" y="0"/>
                      <a:pt x="7" y="0"/>
                      <a:pt x="8" y="0"/>
                    </a:cubicBezTo>
                    <a:cubicBezTo>
                      <a:pt x="10" y="1"/>
                      <a:pt x="10" y="3"/>
                      <a:pt x="10" y="5"/>
                    </a:cubicBezTo>
                    <a:cubicBezTo>
                      <a:pt x="9" y="7"/>
                      <a:pt x="8" y="8"/>
                      <a:pt x="8" y="10"/>
                    </a:cubicBezTo>
                    <a:cubicBezTo>
                      <a:pt x="8" y="11"/>
                      <a:pt x="8" y="12"/>
                      <a:pt x="7" y="12"/>
                    </a:cubicBezTo>
                    <a:cubicBezTo>
                      <a:pt x="6" y="13"/>
                      <a:pt x="5" y="13"/>
                      <a:pt x="4" y="12"/>
                    </a:cubicBezTo>
                    <a:cubicBezTo>
                      <a:pt x="1" y="10"/>
                      <a:pt x="0" y="8"/>
                      <a:pt x="0" y="4"/>
                    </a:cubicBezTo>
                  </a:path>
                </a:pathLst>
              </a:custGeom>
              <a:solidFill>
                <a:srgbClr val="FFFFFF">
                  <a:alpha val="100000"/>
                </a:srgbClr>
              </a:solidFill>
              <a:ln w="9525">
                <a:noFill/>
              </a:ln>
            </p:spPr>
            <p:txBody>
              <a:bodyPr/>
              <a:p>
                <a:endParaRPr lang="zh-CN" altLang="en-US"/>
              </a:p>
            </p:txBody>
          </p:sp>
          <p:sp>
            <p:nvSpPr>
              <p:cNvPr id="17541" name="Freeform 114"/>
              <p:cNvSpPr/>
              <p:nvPr/>
            </p:nvSpPr>
            <p:spPr>
              <a:xfrm>
                <a:off x="3785395" y="5608638"/>
                <a:ext cx="93663" cy="84138"/>
              </a:xfrm>
              <a:custGeom>
                <a:avLst/>
                <a:gdLst>
                  <a:gd name="txL" fmla="*/ 0 w 12"/>
                  <a:gd name="txT" fmla="*/ 0 h 11"/>
                  <a:gd name="txR" fmla="*/ 12 w 12"/>
                  <a:gd name="txB" fmla="*/ 11 h 1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 h="11">
                    <a:moveTo>
                      <a:pt x="5" y="1"/>
                    </a:moveTo>
                    <a:cubicBezTo>
                      <a:pt x="4" y="1"/>
                      <a:pt x="3" y="2"/>
                      <a:pt x="1" y="3"/>
                    </a:cubicBezTo>
                    <a:cubicBezTo>
                      <a:pt x="0" y="3"/>
                      <a:pt x="0" y="5"/>
                      <a:pt x="1" y="7"/>
                    </a:cubicBezTo>
                    <a:cubicBezTo>
                      <a:pt x="2" y="8"/>
                      <a:pt x="4" y="8"/>
                      <a:pt x="5" y="9"/>
                    </a:cubicBezTo>
                    <a:cubicBezTo>
                      <a:pt x="6" y="9"/>
                      <a:pt x="6" y="9"/>
                      <a:pt x="7" y="10"/>
                    </a:cubicBezTo>
                    <a:cubicBezTo>
                      <a:pt x="8" y="11"/>
                      <a:pt x="10" y="10"/>
                      <a:pt x="11" y="9"/>
                    </a:cubicBezTo>
                    <a:cubicBezTo>
                      <a:pt x="12" y="8"/>
                      <a:pt x="12" y="7"/>
                      <a:pt x="11" y="5"/>
                    </a:cubicBezTo>
                    <a:cubicBezTo>
                      <a:pt x="11" y="5"/>
                      <a:pt x="10" y="4"/>
                      <a:pt x="10" y="3"/>
                    </a:cubicBezTo>
                    <a:cubicBezTo>
                      <a:pt x="10" y="3"/>
                      <a:pt x="10" y="2"/>
                      <a:pt x="9" y="1"/>
                    </a:cubicBezTo>
                    <a:cubicBezTo>
                      <a:pt x="8" y="0"/>
                      <a:pt x="7" y="0"/>
                      <a:pt x="6" y="1"/>
                    </a:cubicBezTo>
                  </a:path>
                </a:pathLst>
              </a:custGeom>
              <a:solidFill>
                <a:srgbClr val="FFFFFF">
                  <a:alpha val="100000"/>
                </a:srgbClr>
              </a:solidFill>
              <a:ln w="9525">
                <a:noFill/>
              </a:ln>
            </p:spPr>
            <p:txBody>
              <a:bodyPr/>
              <a:p>
                <a:endParaRPr lang="zh-CN" altLang="en-US"/>
              </a:p>
            </p:txBody>
          </p:sp>
          <p:sp>
            <p:nvSpPr>
              <p:cNvPr id="17542" name="Freeform 115"/>
              <p:cNvSpPr/>
              <p:nvPr/>
            </p:nvSpPr>
            <p:spPr>
              <a:xfrm>
                <a:off x="3879058" y="5476875"/>
                <a:ext cx="46038" cy="38100"/>
              </a:xfrm>
              <a:custGeom>
                <a:avLst/>
                <a:gdLst>
                  <a:gd name="txL" fmla="*/ 0 w 6"/>
                  <a:gd name="txT" fmla="*/ 0 h 5"/>
                  <a:gd name="txR" fmla="*/ 6 w 6"/>
                  <a:gd name="txB" fmla="*/ 5 h 5"/>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6" h="5">
                    <a:moveTo>
                      <a:pt x="2" y="1"/>
                    </a:moveTo>
                    <a:cubicBezTo>
                      <a:pt x="4" y="0"/>
                      <a:pt x="5" y="0"/>
                      <a:pt x="5" y="2"/>
                    </a:cubicBezTo>
                    <a:cubicBezTo>
                      <a:pt x="6" y="3"/>
                      <a:pt x="5" y="4"/>
                      <a:pt x="4" y="5"/>
                    </a:cubicBezTo>
                    <a:cubicBezTo>
                      <a:pt x="3" y="5"/>
                      <a:pt x="1" y="5"/>
                      <a:pt x="1" y="4"/>
                    </a:cubicBezTo>
                    <a:cubicBezTo>
                      <a:pt x="0" y="3"/>
                      <a:pt x="1" y="1"/>
                      <a:pt x="2" y="1"/>
                    </a:cubicBezTo>
                  </a:path>
                </a:pathLst>
              </a:custGeom>
              <a:solidFill>
                <a:srgbClr val="FFFFFF">
                  <a:alpha val="100000"/>
                </a:srgbClr>
              </a:solidFill>
              <a:ln w="9525">
                <a:noFill/>
              </a:ln>
            </p:spPr>
            <p:txBody>
              <a:bodyPr/>
              <a:p>
                <a:endParaRPr lang="zh-CN" altLang="en-US"/>
              </a:p>
            </p:txBody>
          </p:sp>
          <p:sp>
            <p:nvSpPr>
              <p:cNvPr id="17543" name="Freeform 116"/>
              <p:cNvSpPr/>
              <p:nvPr/>
            </p:nvSpPr>
            <p:spPr>
              <a:xfrm>
                <a:off x="3717133" y="5276850"/>
                <a:ext cx="46038" cy="38100"/>
              </a:xfrm>
              <a:custGeom>
                <a:avLst/>
                <a:gdLst>
                  <a:gd name="txL" fmla="*/ 0 w 6"/>
                  <a:gd name="txT" fmla="*/ 0 h 5"/>
                  <a:gd name="txR" fmla="*/ 6 w 6"/>
                  <a:gd name="txB" fmla="*/ 5 h 5"/>
                </a:gdLst>
                <a:ahLst/>
                <a:cxnLst>
                  <a:cxn ang="0">
                    <a:pos x="2147483647" y="2147483647"/>
                  </a:cxn>
                  <a:cxn ang="0">
                    <a:pos x="2147483647" y="2147483647"/>
                  </a:cxn>
                  <a:cxn ang="0">
                    <a:pos x="2147483647" y="2147483647"/>
                  </a:cxn>
                  <a:cxn ang="0">
                    <a:pos x="2147483647" y="2147483647"/>
                  </a:cxn>
                  <a:cxn ang="0">
                    <a:pos x="0" y="2147483647"/>
                  </a:cxn>
                  <a:cxn ang="0">
                    <a:pos x="2147483647" y="2147483647"/>
                  </a:cxn>
                </a:cxnLst>
                <a:rect l="txL" t="txT" r="txR" b="txB"/>
                <a:pathLst>
                  <a:path w="6" h="5">
                    <a:moveTo>
                      <a:pt x="2" y="1"/>
                    </a:moveTo>
                    <a:cubicBezTo>
                      <a:pt x="3" y="0"/>
                      <a:pt x="4" y="0"/>
                      <a:pt x="5" y="1"/>
                    </a:cubicBezTo>
                    <a:cubicBezTo>
                      <a:pt x="6" y="1"/>
                      <a:pt x="6" y="3"/>
                      <a:pt x="5" y="4"/>
                    </a:cubicBezTo>
                    <a:cubicBezTo>
                      <a:pt x="5" y="5"/>
                      <a:pt x="4" y="5"/>
                      <a:pt x="2" y="5"/>
                    </a:cubicBezTo>
                    <a:cubicBezTo>
                      <a:pt x="1" y="5"/>
                      <a:pt x="0" y="4"/>
                      <a:pt x="0" y="3"/>
                    </a:cubicBezTo>
                    <a:cubicBezTo>
                      <a:pt x="0" y="2"/>
                      <a:pt x="0" y="1"/>
                      <a:pt x="1" y="1"/>
                    </a:cubicBezTo>
                  </a:path>
                </a:pathLst>
              </a:custGeom>
              <a:solidFill>
                <a:srgbClr val="FFFFFF">
                  <a:alpha val="100000"/>
                </a:srgbClr>
              </a:solidFill>
              <a:ln w="9525">
                <a:noFill/>
              </a:ln>
            </p:spPr>
            <p:txBody>
              <a:bodyPr/>
              <a:p>
                <a:endParaRPr lang="zh-CN" altLang="en-US"/>
              </a:p>
            </p:txBody>
          </p:sp>
          <p:sp>
            <p:nvSpPr>
              <p:cNvPr id="17544" name="Freeform 117"/>
              <p:cNvSpPr/>
              <p:nvPr/>
            </p:nvSpPr>
            <p:spPr>
              <a:xfrm>
                <a:off x="1051719" y="3805238"/>
                <a:ext cx="417513" cy="461963"/>
              </a:xfrm>
              <a:custGeom>
                <a:avLst/>
                <a:gdLst>
                  <a:gd name="txL" fmla="*/ 0 w 54"/>
                  <a:gd name="txT" fmla="*/ 0 h 60"/>
                  <a:gd name="txR" fmla="*/ 54 w 54"/>
                  <a:gd name="txB" fmla="*/ 60 h 6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4" h="60">
                    <a:moveTo>
                      <a:pt x="44" y="35"/>
                    </a:moveTo>
                    <a:cubicBezTo>
                      <a:pt x="47" y="36"/>
                      <a:pt x="49" y="39"/>
                      <a:pt x="49" y="42"/>
                    </a:cubicBezTo>
                    <a:cubicBezTo>
                      <a:pt x="50" y="45"/>
                      <a:pt x="49" y="48"/>
                      <a:pt x="47" y="51"/>
                    </a:cubicBezTo>
                    <a:cubicBezTo>
                      <a:pt x="45" y="54"/>
                      <a:pt x="43" y="57"/>
                      <a:pt x="39" y="59"/>
                    </a:cubicBezTo>
                    <a:cubicBezTo>
                      <a:pt x="36" y="60"/>
                      <a:pt x="31" y="60"/>
                      <a:pt x="28" y="58"/>
                    </a:cubicBezTo>
                    <a:cubicBezTo>
                      <a:pt x="26" y="56"/>
                      <a:pt x="25" y="53"/>
                      <a:pt x="24" y="51"/>
                    </a:cubicBezTo>
                    <a:cubicBezTo>
                      <a:pt x="24" y="48"/>
                      <a:pt x="23" y="46"/>
                      <a:pt x="21" y="44"/>
                    </a:cubicBezTo>
                    <a:cubicBezTo>
                      <a:pt x="19" y="42"/>
                      <a:pt x="16" y="41"/>
                      <a:pt x="14" y="42"/>
                    </a:cubicBezTo>
                    <a:cubicBezTo>
                      <a:pt x="12" y="43"/>
                      <a:pt x="11" y="46"/>
                      <a:pt x="9" y="47"/>
                    </a:cubicBezTo>
                    <a:cubicBezTo>
                      <a:pt x="6" y="49"/>
                      <a:pt x="3" y="47"/>
                      <a:pt x="1" y="44"/>
                    </a:cubicBezTo>
                    <a:cubicBezTo>
                      <a:pt x="0" y="42"/>
                      <a:pt x="1" y="38"/>
                      <a:pt x="3" y="36"/>
                    </a:cubicBezTo>
                    <a:cubicBezTo>
                      <a:pt x="4" y="35"/>
                      <a:pt x="5" y="33"/>
                      <a:pt x="6" y="33"/>
                    </a:cubicBezTo>
                    <a:cubicBezTo>
                      <a:pt x="8" y="32"/>
                      <a:pt x="10" y="31"/>
                      <a:pt x="12" y="30"/>
                    </a:cubicBezTo>
                    <a:cubicBezTo>
                      <a:pt x="16" y="28"/>
                      <a:pt x="17" y="23"/>
                      <a:pt x="17" y="19"/>
                    </a:cubicBezTo>
                    <a:cubicBezTo>
                      <a:pt x="17" y="15"/>
                      <a:pt x="16" y="11"/>
                      <a:pt x="17" y="7"/>
                    </a:cubicBezTo>
                    <a:cubicBezTo>
                      <a:pt x="17" y="5"/>
                      <a:pt x="18" y="4"/>
                      <a:pt x="19" y="3"/>
                    </a:cubicBezTo>
                    <a:cubicBezTo>
                      <a:pt x="22" y="0"/>
                      <a:pt x="27" y="0"/>
                      <a:pt x="30" y="3"/>
                    </a:cubicBezTo>
                    <a:cubicBezTo>
                      <a:pt x="31" y="3"/>
                      <a:pt x="31" y="3"/>
                      <a:pt x="31" y="4"/>
                    </a:cubicBezTo>
                    <a:cubicBezTo>
                      <a:pt x="31" y="4"/>
                      <a:pt x="31" y="5"/>
                      <a:pt x="31" y="5"/>
                    </a:cubicBezTo>
                    <a:cubicBezTo>
                      <a:pt x="30" y="7"/>
                      <a:pt x="29" y="8"/>
                      <a:pt x="28" y="10"/>
                    </a:cubicBezTo>
                    <a:cubicBezTo>
                      <a:pt x="27" y="11"/>
                      <a:pt x="27" y="13"/>
                      <a:pt x="28" y="14"/>
                    </a:cubicBezTo>
                    <a:cubicBezTo>
                      <a:pt x="30" y="15"/>
                      <a:pt x="32" y="14"/>
                      <a:pt x="34" y="13"/>
                    </a:cubicBezTo>
                    <a:cubicBezTo>
                      <a:pt x="37" y="11"/>
                      <a:pt x="39" y="9"/>
                      <a:pt x="42" y="8"/>
                    </a:cubicBezTo>
                    <a:cubicBezTo>
                      <a:pt x="43" y="6"/>
                      <a:pt x="45" y="5"/>
                      <a:pt x="47" y="5"/>
                    </a:cubicBezTo>
                    <a:cubicBezTo>
                      <a:pt x="50" y="5"/>
                      <a:pt x="52" y="8"/>
                      <a:pt x="52" y="10"/>
                    </a:cubicBezTo>
                    <a:cubicBezTo>
                      <a:pt x="52" y="13"/>
                      <a:pt x="51" y="15"/>
                      <a:pt x="48" y="16"/>
                    </a:cubicBezTo>
                    <a:cubicBezTo>
                      <a:pt x="46" y="17"/>
                      <a:pt x="43" y="16"/>
                      <a:pt x="41" y="17"/>
                    </a:cubicBezTo>
                    <a:cubicBezTo>
                      <a:pt x="39" y="18"/>
                      <a:pt x="38" y="20"/>
                      <a:pt x="37" y="21"/>
                    </a:cubicBezTo>
                    <a:cubicBezTo>
                      <a:pt x="37" y="22"/>
                      <a:pt x="37" y="23"/>
                      <a:pt x="38" y="23"/>
                    </a:cubicBezTo>
                    <a:cubicBezTo>
                      <a:pt x="38" y="24"/>
                      <a:pt x="39" y="24"/>
                      <a:pt x="40" y="24"/>
                    </a:cubicBezTo>
                    <a:cubicBezTo>
                      <a:pt x="42" y="25"/>
                      <a:pt x="45" y="23"/>
                      <a:pt x="48" y="22"/>
                    </a:cubicBezTo>
                    <a:cubicBezTo>
                      <a:pt x="49" y="21"/>
                      <a:pt x="50" y="21"/>
                      <a:pt x="51" y="21"/>
                    </a:cubicBezTo>
                    <a:cubicBezTo>
                      <a:pt x="53" y="22"/>
                      <a:pt x="54" y="23"/>
                      <a:pt x="54" y="24"/>
                    </a:cubicBezTo>
                    <a:cubicBezTo>
                      <a:pt x="54" y="26"/>
                      <a:pt x="54" y="27"/>
                      <a:pt x="53" y="28"/>
                    </a:cubicBezTo>
                    <a:cubicBezTo>
                      <a:pt x="53" y="29"/>
                      <a:pt x="53" y="30"/>
                      <a:pt x="52" y="31"/>
                    </a:cubicBezTo>
                    <a:cubicBezTo>
                      <a:pt x="51" y="32"/>
                      <a:pt x="49" y="31"/>
                      <a:pt x="48" y="31"/>
                    </a:cubicBezTo>
                    <a:cubicBezTo>
                      <a:pt x="46" y="30"/>
                      <a:pt x="45" y="29"/>
                      <a:pt x="43" y="29"/>
                    </a:cubicBezTo>
                    <a:cubicBezTo>
                      <a:pt x="42" y="28"/>
                      <a:pt x="40" y="29"/>
                      <a:pt x="39" y="30"/>
                    </a:cubicBezTo>
                    <a:cubicBezTo>
                      <a:pt x="39" y="32"/>
                      <a:pt x="40" y="33"/>
                      <a:pt x="41" y="34"/>
                    </a:cubicBezTo>
                  </a:path>
                </a:pathLst>
              </a:custGeom>
              <a:solidFill>
                <a:srgbClr val="FFFFFF">
                  <a:alpha val="100000"/>
                </a:srgbClr>
              </a:solidFill>
              <a:ln w="9525">
                <a:noFill/>
              </a:ln>
            </p:spPr>
            <p:txBody>
              <a:bodyPr/>
              <a:p>
                <a:endParaRPr lang="zh-CN" altLang="en-US"/>
              </a:p>
            </p:txBody>
          </p:sp>
          <p:sp>
            <p:nvSpPr>
              <p:cNvPr id="17545" name="Freeform 157"/>
              <p:cNvSpPr/>
              <p:nvPr/>
            </p:nvSpPr>
            <p:spPr>
              <a:xfrm>
                <a:off x="2166145" y="7937"/>
                <a:ext cx="193675" cy="895350"/>
              </a:xfrm>
              <a:custGeom>
                <a:avLst/>
                <a:gdLst>
                  <a:gd name="txL" fmla="*/ 0 w 25"/>
                  <a:gd name="txT" fmla="*/ 0 h 116"/>
                  <a:gd name="txR" fmla="*/ 25 w 25"/>
                  <a:gd name="txB" fmla="*/ 116 h 116"/>
                </a:gdLst>
                <a:ahLst/>
                <a:cxnLst>
                  <a:cxn ang="0">
                    <a:pos x="2147483647" y="0"/>
                  </a:cxn>
                  <a:cxn ang="0">
                    <a:pos x="0" y="2147483647"/>
                  </a:cxn>
                  <a:cxn ang="0">
                    <a:pos x="2147483647" y="2147483647"/>
                  </a:cxn>
                  <a:cxn ang="0">
                    <a:pos x="2147483647" y="0"/>
                  </a:cxn>
                  <a:cxn ang="0">
                    <a:pos x="2147483647" y="0"/>
                  </a:cxn>
                </a:cxnLst>
                <a:rect l="txL" t="txT" r="txR" b="txB"/>
                <a:pathLst>
                  <a:path w="25" h="116">
                    <a:moveTo>
                      <a:pt x="24" y="0"/>
                    </a:moveTo>
                    <a:cubicBezTo>
                      <a:pt x="15" y="38"/>
                      <a:pt x="7" y="77"/>
                      <a:pt x="0" y="115"/>
                    </a:cubicBezTo>
                    <a:cubicBezTo>
                      <a:pt x="0" y="116"/>
                      <a:pt x="1" y="116"/>
                      <a:pt x="1" y="115"/>
                    </a:cubicBezTo>
                    <a:cubicBezTo>
                      <a:pt x="10" y="77"/>
                      <a:pt x="18" y="39"/>
                      <a:pt x="25" y="0"/>
                    </a:cubicBezTo>
                    <a:cubicBezTo>
                      <a:pt x="25" y="0"/>
                      <a:pt x="24" y="0"/>
                      <a:pt x="24" y="0"/>
                    </a:cubicBezTo>
                    <a:close/>
                  </a:path>
                </a:pathLst>
              </a:custGeom>
              <a:solidFill>
                <a:srgbClr val="FFFFFF">
                  <a:alpha val="100000"/>
                </a:srgbClr>
              </a:solidFill>
              <a:ln w="9525">
                <a:noFill/>
              </a:ln>
            </p:spPr>
            <p:txBody>
              <a:bodyPr/>
              <a:p>
                <a:endParaRPr lang="zh-CN" altLang="en-US"/>
              </a:p>
            </p:txBody>
          </p:sp>
          <p:sp>
            <p:nvSpPr>
              <p:cNvPr id="17546" name="Freeform 158"/>
              <p:cNvSpPr/>
              <p:nvPr/>
            </p:nvSpPr>
            <p:spPr>
              <a:xfrm>
                <a:off x="3507583" y="0"/>
                <a:ext cx="215900" cy="941388"/>
              </a:xfrm>
              <a:custGeom>
                <a:avLst/>
                <a:gdLst>
                  <a:gd name="txL" fmla="*/ 0 w 28"/>
                  <a:gd name="txT" fmla="*/ 0 h 122"/>
                  <a:gd name="txR" fmla="*/ 28 w 28"/>
                  <a:gd name="txB" fmla="*/ 122 h 122"/>
                </a:gdLst>
                <a:ahLst/>
                <a:cxnLst>
                  <a:cxn ang="0">
                    <a:pos x="2147483647" y="0"/>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0"/>
                  </a:cxn>
                  <a:cxn ang="0">
                    <a:pos x="2147483647" y="0"/>
                  </a:cxn>
                </a:cxnLst>
                <a:rect l="txL" t="txT" r="txR" b="txB"/>
                <a:pathLst>
                  <a:path w="28" h="122">
                    <a:moveTo>
                      <a:pt x="27" y="0"/>
                    </a:moveTo>
                    <a:cubicBezTo>
                      <a:pt x="21" y="20"/>
                      <a:pt x="16" y="40"/>
                      <a:pt x="11" y="60"/>
                    </a:cubicBezTo>
                    <a:cubicBezTo>
                      <a:pt x="9" y="70"/>
                      <a:pt x="7" y="79"/>
                      <a:pt x="5" y="89"/>
                    </a:cubicBezTo>
                    <a:cubicBezTo>
                      <a:pt x="3" y="98"/>
                      <a:pt x="0" y="108"/>
                      <a:pt x="1" y="117"/>
                    </a:cubicBezTo>
                    <a:cubicBezTo>
                      <a:pt x="1" y="116"/>
                      <a:pt x="0" y="116"/>
                      <a:pt x="0" y="117"/>
                    </a:cubicBezTo>
                    <a:cubicBezTo>
                      <a:pt x="0" y="118"/>
                      <a:pt x="0" y="120"/>
                      <a:pt x="0" y="121"/>
                    </a:cubicBezTo>
                    <a:cubicBezTo>
                      <a:pt x="0" y="122"/>
                      <a:pt x="1" y="122"/>
                      <a:pt x="1" y="122"/>
                    </a:cubicBezTo>
                    <a:cubicBezTo>
                      <a:pt x="7" y="81"/>
                      <a:pt x="16" y="40"/>
                      <a:pt x="28" y="0"/>
                    </a:cubicBezTo>
                    <a:cubicBezTo>
                      <a:pt x="28" y="0"/>
                      <a:pt x="27" y="0"/>
                      <a:pt x="27" y="0"/>
                    </a:cubicBezTo>
                    <a:close/>
                  </a:path>
                </a:pathLst>
              </a:custGeom>
              <a:solidFill>
                <a:srgbClr val="FFFFFF">
                  <a:alpha val="100000"/>
                </a:srgbClr>
              </a:solidFill>
              <a:ln w="9525">
                <a:noFill/>
              </a:ln>
            </p:spPr>
            <p:txBody>
              <a:bodyPr/>
              <a:p>
                <a:endParaRPr lang="zh-CN" altLang="en-US"/>
              </a:p>
            </p:txBody>
          </p:sp>
          <p:sp>
            <p:nvSpPr>
              <p:cNvPr id="17547" name="Freeform 159"/>
              <p:cNvSpPr/>
              <p:nvPr/>
            </p:nvSpPr>
            <p:spPr>
              <a:xfrm>
                <a:off x="2189958" y="871538"/>
                <a:ext cx="1241425" cy="31750"/>
              </a:xfrm>
              <a:custGeom>
                <a:avLst/>
                <a:gdLst>
                  <a:gd name="txL" fmla="*/ 0 w 161"/>
                  <a:gd name="txT" fmla="*/ 0 h 4"/>
                  <a:gd name="txR" fmla="*/ 161 w 161"/>
                  <a:gd name="txB" fmla="*/ 4 h 4"/>
                </a:gdLst>
                <a:ahLst/>
                <a:cxnLst>
                  <a:cxn ang="0">
                    <a:pos x="0" y="2147483647"/>
                  </a:cxn>
                  <a:cxn ang="0">
                    <a:pos x="2147483647" y="2147483647"/>
                  </a:cxn>
                  <a:cxn ang="0">
                    <a:pos x="2147483647" y="2147483647"/>
                  </a:cxn>
                  <a:cxn ang="0">
                    <a:pos x="0" y="2147483647"/>
                  </a:cxn>
                  <a:cxn ang="0">
                    <a:pos x="0" y="2147483647"/>
                  </a:cxn>
                </a:cxnLst>
                <a:rect l="txL" t="txT" r="txR" b="txB"/>
                <a:pathLst>
                  <a:path w="161" h="4">
                    <a:moveTo>
                      <a:pt x="0" y="2"/>
                    </a:moveTo>
                    <a:cubicBezTo>
                      <a:pt x="54" y="4"/>
                      <a:pt x="107" y="3"/>
                      <a:pt x="161" y="2"/>
                    </a:cubicBezTo>
                    <a:cubicBezTo>
                      <a:pt x="161" y="2"/>
                      <a:pt x="161" y="2"/>
                      <a:pt x="161" y="2"/>
                    </a:cubicBezTo>
                    <a:cubicBezTo>
                      <a:pt x="107" y="1"/>
                      <a:pt x="54" y="0"/>
                      <a:pt x="0" y="2"/>
                    </a:cubicBezTo>
                    <a:cubicBezTo>
                      <a:pt x="0" y="2"/>
                      <a:pt x="0" y="2"/>
                      <a:pt x="0" y="2"/>
                    </a:cubicBezTo>
                    <a:close/>
                  </a:path>
                </a:pathLst>
              </a:custGeom>
              <a:solidFill>
                <a:srgbClr val="FFFFFF">
                  <a:alpha val="100000"/>
                </a:srgbClr>
              </a:solidFill>
              <a:ln w="9525">
                <a:noFill/>
              </a:ln>
            </p:spPr>
            <p:txBody>
              <a:bodyPr/>
              <a:p>
                <a:endParaRPr lang="zh-CN" altLang="en-US"/>
              </a:p>
            </p:txBody>
          </p:sp>
          <p:sp>
            <p:nvSpPr>
              <p:cNvPr id="17548" name="Freeform 160"/>
              <p:cNvSpPr/>
              <p:nvPr/>
            </p:nvSpPr>
            <p:spPr>
              <a:xfrm>
                <a:off x="1534320" y="895350"/>
                <a:ext cx="639763" cy="300038"/>
              </a:xfrm>
              <a:custGeom>
                <a:avLst/>
                <a:gdLst>
                  <a:gd name="txL" fmla="*/ 0 w 83"/>
                  <a:gd name="txT" fmla="*/ 0 h 39"/>
                  <a:gd name="txR" fmla="*/ 83 w 83"/>
                  <a:gd name="txB" fmla="*/ 39 h 39"/>
                </a:gdLst>
                <a:ahLst/>
                <a:cxnLst>
                  <a:cxn ang="0">
                    <a:pos x="2147483647" y="0"/>
                  </a:cxn>
                  <a:cxn ang="0">
                    <a:pos x="2147483647" y="2147483647"/>
                  </a:cxn>
                  <a:cxn ang="0">
                    <a:pos x="2147483647" y="2147483647"/>
                  </a:cxn>
                  <a:cxn ang="0">
                    <a:pos x="2147483647" y="2147483647"/>
                  </a:cxn>
                  <a:cxn ang="0">
                    <a:pos x="2147483647" y="0"/>
                  </a:cxn>
                </a:cxnLst>
                <a:rect l="txL" t="txT" r="txR" b="txB"/>
                <a:pathLst>
                  <a:path w="83" h="39">
                    <a:moveTo>
                      <a:pt x="82" y="0"/>
                    </a:moveTo>
                    <a:cubicBezTo>
                      <a:pt x="54" y="12"/>
                      <a:pt x="27" y="24"/>
                      <a:pt x="1" y="38"/>
                    </a:cubicBezTo>
                    <a:cubicBezTo>
                      <a:pt x="0" y="38"/>
                      <a:pt x="0" y="39"/>
                      <a:pt x="1" y="39"/>
                    </a:cubicBezTo>
                    <a:cubicBezTo>
                      <a:pt x="28" y="26"/>
                      <a:pt x="55" y="13"/>
                      <a:pt x="82" y="1"/>
                    </a:cubicBezTo>
                    <a:cubicBezTo>
                      <a:pt x="83" y="0"/>
                      <a:pt x="82" y="0"/>
                      <a:pt x="82" y="0"/>
                    </a:cubicBezTo>
                    <a:close/>
                  </a:path>
                </a:pathLst>
              </a:custGeom>
              <a:solidFill>
                <a:srgbClr val="FFFFFF">
                  <a:alpha val="100000"/>
                </a:srgbClr>
              </a:solidFill>
              <a:ln w="9525">
                <a:noFill/>
              </a:ln>
            </p:spPr>
            <p:txBody>
              <a:bodyPr/>
              <a:p>
                <a:endParaRPr lang="zh-CN" altLang="en-US"/>
              </a:p>
            </p:txBody>
          </p:sp>
          <p:sp>
            <p:nvSpPr>
              <p:cNvPr id="17549" name="Freeform 161"/>
              <p:cNvSpPr/>
              <p:nvPr/>
            </p:nvSpPr>
            <p:spPr>
              <a:xfrm>
                <a:off x="1518445" y="1195388"/>
                <a:ext cx="23813" cy="147638"/>
              </a:xfrm>
              <a:custGeom>
                <a:avLst/>
                <a:gdLst>
                  <a:gd name="txL" fmla="*/ 0 w 3"/>
                  <a:gd name="txT" fmla="*/ 0 h 19"/>
                  <a:gd name="txR" fmla="*/ 3 w 3"/>
                  <a:gd name="txB" fmla="*/ 19 h 19"/>
                </a:gdLst>
                <a:ahLst/>
                <a:cxnLst>
                  <a:cxn ang="0">
                    <a:pos x="2147483647" y="0"/>
                  </a:cxn>
                  <a:cxn ang="0">
                    <a:pos x="2147483647" y="2147483647"/>
                  </a:cxn>
                  <a:cxn ang="0">
                    <a:pos x="2147483647" y="2147483647"/>
                  </a:cxn>
                  <a:cxn ang="0">
                    <a:pos x="2147483647" y="0"/>
                  </a:cxn>
                  <a:cxn ang="0">
                    <a:pos x="2147483647" y="0"/>
                  </a:cxn>
                </a:cxnLst>
                <a:rect l="txL" t="txT" r="txR" b="txB"/>
                <a:pathLst>
                  <a:path w="3" h="19">
                    <a:moveTo>
                      <a:pt x="2" y="0"/>
                    </a:moveTo>
                    <a:cubicBezTo>
                      <a:pt x="0" y="6"/>
                      <a:pt x="1" y="13"/>
                      <a:pt x="1" y="19"/>
                    </a:cubicBezTo>
                    <a:cubicBezTo>
                      <a:pt x="1" y="19"/>
                      <a:pt x="2" y="19"/>
                      <a:pt x="2" y="19"/>
                    </a:cubicBezTo>
                    <a:cubicBezTo>
                      <a:pt x="2" y="13"/>
                      <a:pt x="3" y="6"/>
                      <a:pt x="2" y="0"/>
                    </a:cubicBezTo>
                    <a:cubicBezTo>
                      <a:pt x="2" y="0"/>
                      <a:pt x="2" y="0"/>
                      <a:pt x="2" y="0"/>
                    </a:cubicBezTo>
                    <a:close/>
                  </a:path>
                </a:pathLst>
              </a:custGeom>
              <a:solidFill>
                <a:srgbClr val="FFFFFF">
                  <a:alpha val="100000"/>
                </a:srgbClr>
              </a:solidFill>
              <a:ln w="9525">
                <a:noFill/>
              </a:ln>
            </p:spPr>
            <p:txBody>
              <a:bodyPr/>
              <a:p>
                <a:endParaRPr lang="zh-CN" altLang="en-US"/>
              </a:p>
            </p:txBody>
          </p:sp>
          <p:sp>
            <p:nvSpPr>
              <p:cNvPr id="17550" name="Freeform 162"/>
              <p:cNvSpPr/>
              <p:nvPr/>
            </p:nvSpPr>
            <p:spPr>
              <a:xfrm>
                <a:off x="1534320" y="1319213"/>
                <a:ext cx="1395413" cy="30163"/>
              </a:xfrm>
              <a:custGeom>
                <a:avLst/>
                <a:gdLst>
                  <a:gd name="txL" fmla="*/ 0 w 181"/>
                  <a:gd name="txT" fmla="*/ 0 h 4"/>
                  <a:gd name="txR" fmla="*/ 181 w 181"/>
                  <a:gd name="txB" fmla="*/ 4 h 4"/>
                </a:gdLst>
                <a:ahLst/>
                <a:cxnLst>
                  <a:cxn ang="0">
                    <a:pos x="0" y="2147483647"/>
                  </a:cxn>
                  <a:cxn ang="0">
                    <a:pos x="2147483647" y="2147483647"/>
                  </a:cxn>
                  <a:cxn ang="0">
                    <a:pos x="2147483647" y="2147483647"/>
                  </a:cxn>
                  <a:cxn ang="0">
                    <a:pos x="0" y="2147483647"/>
                  </a:cxn>
                  <a:cxn ang="0">
                    <a:pos x="0" y="2147483647"/>
                  </a:cxn>
                </a:cxnLst>
                <a:rect l="txL" t="txT" r="txR" b="txB"/>
                <a:pathLst>
                  <a:path w="181" h="4">
                    <a:moveTo>
                      <a:pt x="0" y="3"/>
                    </a:moveTo>
                    <a:cubicBezTo>
                      <a:pt x="60" y="4"/>
                      <a:pt x="121" y="4"/>
                      <a:pt x="181" y="3"/>
                    </a:cubicBezTo>
                    <a:cubicBezTo>
                      <a:pt x="181" y="3"/>
                      <a:pt x="181" y="2"/>
                      <a:pt x="181" y="2"/>
                    </a:cubicBezTo>
                    <a:cubicBezTo>
                      <a:pt x="121" y="0"/>
                      <a:pt x="60" y="1"/>
                      <a:pt x="0" y="2"/>
                    </a:cubicBezTo>
                    <a:cubicBezTo>
                      <a:pt x="0" y="2"/>
                      <a:pt x="0" y="3"/>
                      <a:pt x="0" y="3"/>
                    </a:cubicBezTo>
                    <a:close/>
                  </a:path>
                </a:pathLst>
              </a:custGeom>
              <a:solidFill>
                <a:srgbClr val="FFFFFF">
                  <a:alpha val="100000"/>
                </a:srgbClr>
              </a:solidFill>
              <a:ln w="9525">
                <a:noFill/>
              </a:ln>
            </p:spPr>
            <p:txBody>
              <a:bodyPr/>
              <a:p>
                <a:endParaRPr lang="zh-CN" altLang="en-US"/>
              </a:p>
            </p:txBody>
          </p:sp>
          <p:sp>
            <p:nvSpPr>
              <p:cNvPr id="17551" name="Freeform 163"/>
              <p:cNvSpPr/>
              <p:nvPr/>
            </p:nvSpPr>
            <p:spPr>
              <a:xfrm>
                <a:off x="2929733" y="933450"/>
                <a:ext cx="585788" cy="409575"/>
              </a:xfrm>
              <a:custGeom>
                <a:avLst/>
                <a:gdLst>
                  <a:gd name="txL" fmla="*/ 0 w 76"/>
                  <a:gd name="txT" fmla="*/ 0 h 53"/>
                  <a:gd name="txR" fmla="*/ 76 w 76"/>
                  <a:gd name="txB" fmla="*/ 53 h 53"/>
                </a:gdLst>
                <a:ahLst/>
                <a:cxnLst>
                  <a:cxn ang="0">
                    <a:pos x="2147483647" y="0"/>
                  </a:cxn>
                  <a:cxn ang="0">
                    <a:pos x="2147483647" y="2147483647"/>
                  </a:cxn>
                  <a:cxn ang="0">
                    <a:pos x="2147483647" y="2147483647"/>
                  </a:cxn>
                  <a:cxn ang="0">
                    <a:pos x="2147483647" y="0"/>
                  </a:cxn>
                  <a:cxn ang="0">
                    <a:pos x="2147483647" y="0"/>
                  </a:cxn>
                </a:cxnLst>
                <a:rect l="txL" t="txT" r="txR" b="txB"/>
                <a:pathLst>
                  <a:path w="76" h="53">
                    <a:moveTo>
                      <a:pt x="76" y="0"/>
                    </a:moveTo>
                    <a:cubicBezTo>
                      <a:pt x="51" y="18"/>
                      <a:pt x="26" y="35"/>
                      <a:pt x="1" y="52"/>
                    </a:cubicBezTo>
                    <a:cubicBezTo>
                      <a:pt x="0" y="52"/>
                      <a:pt x="1" y="53"/>
                      <a:pt x="1" y="52"/>
                    </a:cubicBezTo>
                    <a:cubicBezTo>
                      <a:pt x="27" y="37"/>
                      <a:pt x="52" y="19"/>
                      <a:pt x="76" y="0"/>
                    </a:cubicBezTo>
                    <a:cubicBezTo>
                      <a:pt x="76" y="0"/>
                      <a:pt x="76" y="0"/>
                      <a:pt x="76" y="0"/>
                    </a:cubicBezTo>
                    <a:close/>
                  </a:path>
                </a:pathLst>
              </a:custGeom>
              <a:solidFill>
                <a:srgbClr val="FFFFFF">
                  <a:alpha val="100000"/>
                </a:srgbClr>
              </a:solidFill>
              <a:ln w="9525">
                <a:noFill/>
              </a:ln>
            </p:spPr>
            <p:txBody>
              <a:bodyPr/>
              <a:p>
                <a:endParaRPr lang="zh-CN" altLang="en-US"/>
              </a:p>
            </p:txBody>
          </p:sp>
          <p:sp>
            <p:nvSpPr>
              <p:cNvPr id="17552" name="Freeform 164"/>
              <p:cNvSpPr/>
              <p:nvPr/>
            </p:nvSpPr>
            <p:spPr>
              <a:xfrm>
                <a:off x="2937670" y="879475"/>
                <a:ext cx="508000" cy="331788"/>
              </a:xfrm>
              <a:custGeom>
                <a:avLst/>
                <a:gdLst>
                  <a:gd name="txL" fmla="*/ 0 w 66"/>
                  <a:gd name="txT" fmla="*/ 0 h 43"/>
                  <a:gd name="txR" fmla="*/ 66 w 66"/>
                  <a:gd name="txB" fmla="*/ 43 h 43"/>
                </a:gdLst>
                <a:ahLst/>
                <a:cxnLst>
                  <a:cxn ang="0">
                    <a:pos x="0" y="2147483647"/>
                  </a:cxn>
                  <a:cxn ang="0">
                    <a:pos x="2147483647" y="2147483647"/>
                  </a:cxn>
                  <a:cxn ang="0">
                    <a:pos x="2147483647" y="2147483647"/>
                  </a:cxn>
                  <a:cxn ang="0">
                    <a:pos x="0" y="2147483647"/>
                  </a:cxn>
                  <a:cxn ang="0">
                    <a:pos x="0" y="2147483647"/>
                  </a:cxn>
                </a:cxnLst>
                <a:rect l="txL" t="txT" r="txR" b="txB"/>
                <a:pathLst>
                  <a:path w="66" h="43">
                    <a:moveTo>
                      <a:pt x="0" y="43"/>
                    </a:moveTo>
                    <a:cubicBezTo>
                      <a:pt x="23" y="31"/>
                      <a:pt x="44" y="16"/>
                      <a:pt x="65" y="1"/>
                    </a:cubicBezTo>
                    <a:cubicBezTo>
                      <a:pt x="66" y="1"/>
                      <a:pt x="65" y="0"/>
                      <a:pt x="65" y="1"/>
                    </a:cubicBezTo>
                    <a:cubicBezTo>
                      <a:pt x="44" y="16"/>
                      <a:pt x="22" y="30"/>
                      <a:pt x="0" y="43"/>
                    </a:cubicBezTo>
                    <a:cubicBezTo>
                      <a:pt x="0" y="43"/>
                      <a:pt x="0" y="43"/>
                      <a:pt x="0" y="43"/>
                    </a:cubicBezTo>
                    <a:close/>
                  </a:path>
                </a:pathLst>
              </a:custGeom>
              <a:solidFill>
                <a:srgbClr val="FFFFFF">
                  <a:alpha val="100000"/>
                </a:srgbClr>
              </a:solidFill>
              <a:ln w="9525">
                <a:noFill/>
              </a:ln>
            </p:spPr>
            <p:txBody>
              <a:bodyPr/>
              <a:p>
                <a:endParaRPr lang="zh-CN" altLang="en-US"/>
              </a:p>
            </p:txBody>
          </p:sp>
          <p:sp>
            <p:nvSpPr>
              <p:cNvPr id="17553" name="Freeform 165"/>
              <p:cNvSpPr/>
              <p:nvPr/>
            </p:nvSpPr>
            <p:spPr>
              <a:xfrm>
                <a:off x="1556545" y="1203325"/>
                <a:ext cx="1365250" cy="23813"/>
              </a:xfrm>
              <a:custGeom>
                <a:avLst/>
                <a:gdLst>
                  <a:gd name="txL" fmla="*/ 0 w 177"/>
                  <a:gd name="txT" fmla="*/ 0 h 3"/>
                  <a:gd name="txR" fmla="*/ 177 w 177"/>
                  <a:gd name="txB" fmla="*/ 3 h 3"/>
                </a:gdLst>
                <a:ahLst/>
                <a:cxnLst>
                  <a:cxn ang="0">
                    <a:pos x="0" y="2147483647"/>
                  </a:cxn>
                  <a:cxn ang="0">
                    <a:pos x="2147483647" y="2147483647"/>
                  </a:cxn>
                  <a:cxn ang="0">
                    <a:pos x="2147483647" y="2147483647"/>
                  </a:cxn>
                  <a:cxn ang="0">
                    <a:pos x="0" y="2147483647"/>
                  </a:cxn>
                  <a:cxn ang="0">
                    <a:pos x="0" y="2147483647"/>
                  </a:cxn>
                </a:cxnLst>
                <a:rect l="txL" t="txT" r="txR" b="txB"/>
                <a:pathLst>
                  <a:path w="177" h="3">
                    <a:moveTo>
                      <a:pt x="0" y="2"/>
                    </a:moveTo>
                    <a:cubicBezTo>
                      <a:pt x="59" y="3"/>
                      <a:pt x="118" y="3"/>
                      <a:pt x="177" y="2"/>
                    </a:cubicBezTo>
                    <a:cubicBezTo>
                      <a:pt x="177" y="2"/>
                      <a:pt x="177" y="1"/>
                      <a:pt x="177" y="1"/>
                    </a:cubicBezTo>
                    <a:cubicBezTo>
                      <a:pt x="118" y="0"/>
                      <a:pt x="59" y="0"/>
                      <a:pt x="0" y="1"/>
                    </a:cubicBezTo>
                    <a:cubicBezTo>
                      <a:pt x="0" y="1"/>
                      <a:pt x="0" y="2"/>
                      <a:pt x="0" y="2"/>
                    </a:cubicBezTo>
                    <a:close/>
                  </a:path>
                </a:pathLst>
              </a:custGeom>
              <a:solidFill>
                <a:srgbClr val="FFFFFF">
                  <a:alpha val="100000"/>
                </a:srgbClr>
              </a:solidFill>
              <a:ln w="9525">
                <a:noFill/>
              </a:ln>
            </p:spPr>
            <p:txBody>
              <a:bodyPr/>
              <a:p>
                <a:endParaRPr lang="zh-CN" altLang="en-US"/>
              </a:p>
            </p:txBody>
          </p:sp>
          <p:sp>
            <p:nvSpPr>
              <p:cNvPr id="17554" name="Freeform 166"/>
              <p:cNvSpPr/>
              <p:nvPr/>
            </p:nvSpPr>
            <p:spPr>
              <a:xfrm>
                <a:off x="1912145" y="925513"/>
                <a:ext cx="300038"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7555" name="Freeform 167"/>
              <p:cNvSpPr/>
              <p:nvPr/>
            </p:nvSpPr>
            <p:spPr>
              <a:xfrm>
                <a:off x="1996283" y="925513"/>
                <a:ext cx="301625"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7556" name="Freeform 168"/>
              <p:cNvSpPr/>
              <p:nvPr/>
            </p:nvSpPr>
            <p:spPr>
              <a:xfrm>
                <a:off x="2089945" y="925513"/>
                <a:ext cx="300038"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7557" name="Freeform 169"/>
              <p:cNvSpPr/>
              <p:nvPr/>
            </p:nvSpPr>
            <p:spPr>
              <a:xfrm>
                <a:off x="2174083" y="925513"/>
                <a:ext cx="300038"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7558" name="Freeform 170"/>
              <p:cNvSpPr/>
              <p:nvPr/>
            </p:nvSpPr>
            <p:spPr>
              <a:xfrm>
                <a:off x="2266158" y="925513"/>
                <a:ext cx="293688" cy="153988"/>
              </a:xfrm>
              <a:custGeom>
                <a:avLst/>
                <a:gdLst>
                  <a:gd name="txL" fmla="*/ 0 w 38"/>
                  <a:gd name="txT" fmla="*/ 0 h 20"/>
                  <a:gd name="txR" fmla="*/ 38 w 38"/>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8" h="20">
                    <a:moveTo>
                      <a:pt x="2" y="19"/>
                    </a:moveTo>
                    <a:cubicBezTo>
                      <a:pt x="14" y="13"/>
                      <a:pt x="26" y="8"/>
                      <a:pt x="37" y="2"/>
                    </a:cubicBezTo>
                    <a:cubicBezTo>
                      <a:pt x="38"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7559" name="Freeform 171"/>
              <p:cNvSpPr/>
              <p:nvPr/>
            </p:nvSpPr>
            <p:spPr>
              <a:xfrm>
                <a:off x="2351883" y="925513"/>
                <a:ext cx="300038"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7560" name="Freeform 172"/>
              <p:cNvSpPr/>
              <p:nvPr/>
            </p:nvSpPr>
            <p:spPr>
              <a:xfrm>
                <a:off x="2443958" y="925513"/>
                <a:ext cx="293688" cy="153988"/>
              </a:xfrm>
              <a:custGeom>
                <a:avLst/>
                <a:gdLst>
                  <a:gd name="txL" fmla="*/ 0 w 38"/>
                  <a:gd name="txT" fmla="*/ 0 h 20"/>
                  <a:gd name="txR" fmla="*/ 38 w 38"/>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8" h="20">
                    <a:moveTo>
                      <a:pt x="1" y="19"/>
                    </a:moveTo>
                    <a:cubicBezTo>
                      <a:pt x="13" y="13"/>
                      <a:pt x="25" y="8"/>
                      <a:pt x="37" y="2"/>
                    </a:cubicBezTo>
                    <a:cubicBezTo>
                      <a:pt x="38" y="1"/>
                      <a:pt x="38" y="0"/>
                      <a:pt x="37" y="0"/>
                    </a:cubicBezTo>
                    <a:cubicBezTo>
                      <a:pt x="25" y="6"/>
                      <a:pt x="13" y="12"/>
                      <a:pt x="1" y="18"/>
                    </a:cubicBezTo>
                    <a:cubicBezTo>
                      <a:pt x="0" y="18"/>
                      <a:pt x="0" y="20"/>
                      <a:pt x="1" y="19"/>
                    </a:cubicBezTo>
                    <a:close/>
                  </a:path>
                </a:pathLst>
              </a:custGeom>
              <a:solidFill>
                <a:srgbClr val="FFFFFF">
                  <a:alpha val="100000"/>
                </a:srgbClr>
              </a:solidFill>
              <a:ln w="9525">
                <a:noFill/>
              </a:ln>
            </p:spPr>
            <p:txBody>
              <a:bodyPr/>
              <a:p>
                <a:endParaRPr lang="zh-CN" altLang="en-US"/>
              </a:p>
            </p:txBody>
          </p:sp>
          <p:sp>
            <p:nvSpPr>
              <p:cNvPr id="17561" name="Freeform 173"/>
              <p:cNvSpPr/>
              <p:nvPr/>
            </p:nvSpPr>
            <p:spPr>
              <a:xfrm>
                <a:off x="2528095" y="925513"/>
                <a:ext cx="301625"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7562" name="Freeform 174"/>
              <p:cNvSpPr/>
              <p:nvPr/>
            </p:nvSpPr>
            <p:spPr>
              <a:xfrm>
                <a:off x="2621758" y="925513"/>
                <a:ext cx="292100" cy="153988"/>
              </a:xfrm>
              <a:custGeom>
                <a:avLst/>
                <a:gdLst>
                  <a:gd name="txL" fmla="*/ 0 w 38"/>
                  <a:gd name="txT" fmla="*/ 0 h 20"/>
                  <a:gd name="txR" fmla="*/ 38 w 38"/>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8" h="20">
                    <a:moveTo>
                      <a:pt x="1" y="19"/>
                    </a:moveTo>
                    <a:cubicBezTo>
                      <a:pt x="13" y="13"/>
                      <a:pt x="25" y="8"/>
                      <a:pt x="37" y="2"/>
                    </a:cubicBezTo>
                    <a:cubicBezTo>
                      <a:pt x="38" y="1"/>
                      <a:pt x="37" y="0"/>
                      <a:pt x="36" y="0"/>
                    </a:cubicBezTo>
                    <a:cubicBezTo>
                      <a:pt x="25" y="6"/>
                      <a:pt x="13" y="12"/>
                      <a:pt x="1" y="18"/>
                    </a:cubicBezTo>
                    <a:cubicBezTo>
                      <a:pt x="0" y="18"/>
                      <a:pt x="0" y="20"/>
                      <a:pt x="1" y="19"/>
                    </a:cubicBezTo>
                    <a:close/>
                  </a:path>
                </a:pathLst>
              </a:custGeom>
              <a:solidFill>
                <a:srgbClr val="FFFFFF">
                  <a:alpha val="100000"/>
                </a:srgbClr>
              </a:solidFill>
              <a:ln w="9525">
                <a:noFill/>
              </a:ln>
            </p:spPr>
            <p:txBody>
              <a:bodyPr/>
              <a:p>
                <a:endParaRPr lang="zh-CN" altLang="en-US"/>
              </a:p>
            </p:txBody>
          </p:sp>
          <p:sp>
            <p:nvSpPr>
              <p:cNvPr id="17563" name="Freeform 175"/>
              <p:cNvSpPr/>
              <p:nvPr/>
            </p:nvSpPr>
            <p:spPr>
              <a:xfrm>
                <a:off x="2705895" y="925513"/>
                <a:ext cx="301625"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7564" name="Freeform 176"/>
              <p:cNvSpPr/>
              <p:nvPr/>
            </p:nvSpPr>
            <p:spPr>
              <a:xfrm>
                <a:off x="2791620" y="925513"/>
                <a:ext cx="300038"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7565" name="Freeform 177"/>
              <p:cNvSpPr/>
              <p:nvPr/>
            </p:nvSpPr>
            <p:spPr>
              <a:xfrm>
                <a:off x="2883695" y="925513"/>
                <a:ext cx="300038"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7566" name="Freeform 178"/>
              <p:cNvSpPr/>
              <p:nvPr/>
            </p:nvSpPr>
            <p:spPr>
              <a:xfrm>
                <a:off x="2967833" y="925513"/>
                <a:ext cx="301625"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7567" name="Freeform 179"/>
              <p:cNvSpPr/>
              <p:nvPr/>
            </p:nvSpPr>
            <p:spPr>
              <a:xfrm>
                <a:off x="2189958" y="925513"/>
                <a:ext cx="1071563" cy="15875"/>
              </a:xfrm>
              <a:custGeom>
                <a:avLst/>
                <a:gdLst>
                  <a:gd name="txL" fmla="*/ 0 w 139"/>
                  <a:gd name="txT" fmla="*/ 0 h 2"/>
                  <a:gd name="txR" fmla="*/ 139 w 139"/>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39" h="2">
                    <a:moveTo>
                      <a:pt x="1" y="2"/>
                    </a:moveTo>
                    <a:cubicBezTo>
                      <a:pt x="47" y="2"/>
                      <a:pt x="92" y="2"/>
                      <a:pt x="138" y="2"/>
                    </a:cubicBezTo>
                    <a:cubicBezTo>
                      <a:pt x="139" y="2"/>
                      <a:pt x="139" y="0"/>
                      <a:pt x="138" y="0"/>
                    </a:cubicBezTo>
                    <a:cubicBezTo>
                      <a:pt x="92" y="0"/>
                      <a:pt x="47"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17568" name="Freeform 180"/>
              <p:cNvSpPr/>
              <p:nvPr/>
            </p:nvSpPr>
            <p:spPr>
              <a:xfrm>
                <a:off x="2120108" y="965200"/>
                <a:ext cx="1063625" cy="6350"/>
              </a:xfrm>
              <a:custGeom>
                <a:avLst/>
                <a:gdLst>
                  <a:gd name="txL" fmla="*/ 0 w 138"/>
                  <a:gd name="txT" fmla="*/ 0 h 1"/>
                  <a:gd name="txR" fmla="*/ 138 w 138"/>
                  <a:gd name="txB" fmla="*/ 1 h 1"/>
                </a:gdLst>
                <a:ahLst/>
                <a:cxnLst>
                  <a:cxn ang="0">
                    <a:pos x="2147483647" y="2147483647"/>
                  </a:cxn>
                  <a:cxn ang="0">
                    <a:pos x="2147483647" y="2147483647"/>
                  </a:cxn>
                  <a:cxn ang="0">
                    <a:pos x="2147483647" y="0"/>
                  </a:cxn>
                  <a:cxn ang="0">
                    <a:pos x="2147483647" y="0"/>
                  </a:cxn>
                  <a:cxn ang="0">
                    <a:pos x="2147483647" y="2147483647"/>
                  </a:cxn>
                </a:cxnLst>
                <a:rect l="txL" t="txT" r="txR" b="txB"/>
                <a:pathLst>
                  <a:path w="138" h="1">
                    <a:moveTo>
                      <a:pt x="1" y="1"/>
                    </a:moveTo>
                    <a:cubicBezTo>
                      <a:pt x="46" y="1"/>
                      <a:pt x="92" y="1"/>
                      <a:pt x="137" y="1"/>
                    </a:cubicBezTo>
                    <a:cubicBezTo>
                      <a:pt x="138" y="1"/>
                      <a:pt x="138" y="0"/>
                      <a:pt x="137" y="0"/>
                    </a:cubicBezTo>
                    <a:cubicBezTo>
                      <a:pt x="92" y="0"/>
                      <a:pt x="46"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17569" name="Freeform 181"/>
              <p:cNvSpPr/>
              <p:nvPr/>
            </p:nvSpPr>
            <p:spPr>
              <a:xfrm>
                <a:off x="2050258" y="995363"/>
                <a:ext cx="1071563" cy="15875"/>
              </a:xfrm>
              <a:custGeom>
                <a:avLst/>
                <a:gdLst>
                  <a:gd name="txL" fmla="*/ 0 w 139"/>
                  <a:gd name="txT" fmla="*/ 0 h 2"/>
                  <a:gd name="txR" fmla="*/ 139 w 139"/>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39" h="2">
                    <a:moveTo>
                      <a:pt x="1" y="2"/>
                    </a:moveTo>
                    <a:cubicBezTo>
                      <a:pt x="47" y="2"/>
                      <a:pt x="92" y="2"/>
                      <a:pt x="138" y="2"/>
                    </a:cubicBezTo>
                    <a:cubicBezTo>
                      <a:pt x="139" y="2"/>
                      <a:pt x="139" y="0"/>
                      <a:pt x="138" y="0"/>
                    </a:cubicBezTo>
                    <a:cubicBezTo>
                      <a:pt x="92" y="0"/>
                      <a:pt x="47"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17570" name="Freeform 182"/>
              <p:cNvSpPr/>
              <p:nvPr/>
            </p:nvSpPr>
            <p:spPr>
              <a:xfrm>
                <a:off x="1974058" y="1033463"/>
                <a:ext cx="1063625" cy="7938"/>
              </a:xfrm>
              <a:custGeom>
                <a:avLst/>
                <a:gdLst>
                  <a:gd name="txL" fmla="*/ 0 w 138"/>
                  <a:gd name="txT" fmla="*/ 0 h 1"/>
                  <a:gd name="txR" fmla="*/ 138 w 138"/>
                  <a:gd name="txB" fmla="*/ 1 h 1"/>
                </a:gdLst>
                <a:ahLst/>
                <a:cxnLst>
                  <a:cxn ang="0">
                    <a:pos x="2147483647" y="2147483647"/>
                  </a:cxn>
                  <a:cxn ang="0">
                    <a:pos x="2147483647" y="2147483647"/>
                  </a:cxn>
                  <a:cxn ang="0">
                    <a:pos x="2147483647" y="0"/>
                  </a:cxn>
                  <a:cxn ang="0">
                    <a:pos x="2147483647" y="0"/>
                  </a:cxn>
                  <a:cxn ang="0">
                    <a:pos x="2147483647" y="2147483647"/>
                  </a:cxn>
                </a:cxnLst>
                <a:rect l="txL" t="txT" r="txR" b="txB"/>
                <a:pathLst>
                  <a:path w="138" h="1">
                    <a:moveTo>
                      <a:pt x="1" y="1"/>
                    </a:moveTo>
                    <a:cubicBezTo>
                      <a:pt x="46" y="1"/>
                      <a:pt x="92" y="1"/>
                      <a:pt x="137" y="1"/>
                    </a:cubicBezTo>
                    <a:cubicBezTo>
                      <a:pt x="138" y="1"/>
                      <a:pt x="138" y="0"/>
                      <a:pt x="137" y="0"/>
                    </a:cubicBezTo>
                    <a:cubicBezTo>
                      <a:pt x="92" y="0"/>
                      <a:pt x="46"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17571" name="Freeform 183"/>
              <p:cNvSpPr/>
              <p:nvPr/>
            </p:nvSpPr>
            <p:spPr>
              <a:xfrm>
                <a:off x="1920083" y="1065213"/>
                <a:ext cx="1079500" cy="7938"/>
              </a:xfrm>
              <a:custGeom>
                <a:avLst/>
                <a:gdLst>
                  <a:gd name="txL" fmla="*/ 0 w 140"/>
                  <a:gd name="txT" fmla="*/ 0 h 1"/>
                  <a:gd name="txR" fmla="*/ 140 w 140"/>
                  <a:gd name="txB" fmla="*/ 1 h 1"/>
                </a:gdLst>
                <a:ahLst/>
                <a:cxnLst>
                  <a:cxn ang="0">
                    <a:pos x="2147483647" y="2147483647"/>
                  </a:cxn>
                  <a:cxn ang="0">
                    <a:pos x="2147483647" y="2147483647"/>
                  </a:cxn>
                  <a:cxn ang="0">
                    <a:pos x="2147483647" y="0"/>
                  </a:cxn>
                  <a:cxn ang="0">
                    <a:pos x="2147483647" y="0"/>
                  </a:cxn>
                  <a:cxn ang="0">
                    <a:pos x="2147483647" y="2147483647"/>
                  </a:cxn>
                </a:cxnLst>
                <a:rect l="txL" t="txT" r="txR" b="txB"/>
                <a:pathLst>
                  <a:path w="140" h="1">
                    <a:moveTo>
                      <a:pt x="1" y="1"/>
                    </a:moveTo>
                    <a:cubicBezTo>
                      <a:pt x="47" y="1"/>
                      <a:pt x="93" y="1"/>
                      <a:pt x="138" y="1"/>
                    </a:cubicBezTo>
                    <a:cubicBezTo>
                      <a:pt x="140" y="1"/>
                      <a:pt x="140" y="0"/>
                      <a:pt x="138" y="0"/>
                    </a:cubicBezTo>
                    <a:cubicBezTo>
                      <a:pt x="93" y="0"/>
                      <a:pt x="47"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17572" name="Freeform 184"/>
              <p:cNvSpPr/>
              <p:nvPr/>
            </p:nvSpPr>
            <p:spPr>
              <a:xfrm>
                <a:off x="2266158" y="85725"/>
                <a:ext cx="153988" cy="723900"/>
              </a:xfrm>
              <a:custGeom>
                <a:avLst/>
                <a:gdLst>
                  <a:gd name="txL" fmla="*/ 0 w 20"/>
                  <a:gd name="txT" fmla="*/ 0 h 94"/>
                  <a:gd name="txR" fmla="*/ 20 w 20"/>
                  <a:gd name="txB" fmla="*/ 94 h 94"/>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20" h="94">
                    <a:moveTo>
                      <a:pt x="18" y="1"/>
                    </a:moveTo>
                    <a:cubicBezTo>
                      <a:pt x="12" y="32"/>
                      <a:pt x="6" y="62"/>
                      <a:pt x="0" y="93"/>
                    </a:cubicBezTo>
                    <a:cubicBezTo>
                      <a:pt x="0" y="94"/>
                      <a:pt x="1" y="94"/>
                      <a:pt x="2" y="93"/>
                    </a:cubicBezTo>
                    <a:cubicBezTo>
                      <a:pt x="8" y="63"/>
                      <a:pt x="14" y="32"/>
                      <a:pt x="20" y="2"/>
                    </a:cubicBezTo>
                    <a:cubicBezTo>
                      <a:pt x="20" y="0"/>
                      <a:pt x="18" y="0"/>
                      <a:pt x="18" y="1"/>
                    </a:cubicBezTo>
                    <a:close/>
                  </a:path>
                </a:pathLst>
              </a:custGeom>
              <a:solidFill>
                <a:srgbClr val="FFFFFF">
                  <a:alpha val="100000"/>
                </a:srgbClr>
              </a:solidFill>
              <a:ln w="9525">
                <a:noFill/>
              </a:ln>
            </p:spPr>
            <p:txBody>
              <a:bodyPr/>
              <a:p>
                <a:endParaRPr lang="zh-CN" altLang="en-US"/>
              </a:p>
            </p:txBody>
          </p:sp>
          <p:sp>
            <p:nvSpPr>
              <p:cNvPr id="17573" name="Freeform 186"/>
              <p:cNvSpPr/>
              <p:nvPr/>
            </p:nvSpPr>
            <p:spPr>
              <a:xfrm>
                <a:off x="3391695" y="77787"/>
                <a:ext cx="209550" cy="731838"/>
              </a:xfrm>
              <a:custGeom>
                <a:avLst/>
                <a:gdLst>
                  <a:gd name="txL" fmla="*/ 0 w 27"/>
                  <a:gd name="txT" fmla="*/ 0 h 95"/>
                  <a:gd name="txR" fmla="*/ 27 w 27"/>
                  <a:gd name="txB" fmla="*/ 95 h 95"/>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27" h="95">
                    <a:moveTo>
                      <a:pt x="25" y="2"/>
                    </a:moveTo>
                    <a:cubicBezTo>
                      <a:pt x="16" y="32"/>
                      <a:pt x="8" y="63"/>
                      <a:pt x="0" y="93"/>
                    </a:cubicBezTo>
                    <a:cubicBezTo>
                      <a:pt x="0" y="94"/>
                      <a:pt x="2" y="95"/>
                      <a:pt x="2" y="94"/>
                    </a:cubicBezTo>
                    <a:cubicBezTo>
                      <a:pt x="9" y="63"/>
                      <a:pt x="18" y="32"/>
                      <a:pt x="27" y="2"/>
                    </a:cubicBezTo>
                    <a:cubicBezTo>
                      <a:pt x="27" y="1"/>
                      <a:pt x="25" y="0"/>
                      <a:pt x="25" y="2"/>
                    </a:cubicBezTo>
                    <a:close/>
                  </a:path>
                </a:pathLst>
              </a:custGeom>
              <a:solidFill>
                <a:srgbClr val="FFFFFF">
                  <a:alpha val="100000"/>
                </a:srgbClr>
              </a:solidFill>
              <a:ln w="9525">
                <a:noFill/>
              </a:ln>
            </p:spPr>
            <p:txBody>
              <a:bodyPr/>
              <a:p>
                <a:endParaRPr lang="zh-CN" altLang="en-US"/>
              </a:p>
            </p:txBody>
          </p:sp>
          <p:sp>
            <p:nvSpPr>
              <p:cNvPr id="17574" name="Freeform 187"/>
              <p:cNvSpPr/>
              <p:nvPr/>
            </p:nvSpPr>
            <p:spPr>
              <a:xfrm>
                <a:off x="2266158" y="801688"/>
                <a:ext cx="15875" cy="15875"/>
              </a:xfrm>
              <a:custGeom>
                <a:avLst/>
                <a:gdLst>
                  <a:gd name="txL" fmla="*/ 0 w 2"/>
                  <a:gd name="txT" fmla="*/ 0 h 2"/>
                  <a:gd name="txR" fmla="*/ 2 w 2"/>
                  <a:gd name="txB" fmla="*/ 2 h 2"/>
                </a:gdLst>
                <a:ahLst/>
                <a:cxnLst>
                  <a:cxn ang="0">
                    <a:pos x="2147483647" y="2147483647"/>
                  </a:cxn>
                  <a:cxn ang="0">
                    <a:pos x="2147483647" y="0"/>
                  </a:cxn>
                  <a:cxn ang="0">
                    <a:pos x="2147483647" y="2147483647"/>
                  </a:cxn>
                </a:cxnLst>
                <a:rect l="txL" t="txT" r="txR" b="txB"/>
                <a:pathLst>
                  <a:path w="2" h="2">
                    <a:moveTo>
                      <a:pt x="1" y="2"/>
                    </a:moveTo>
                    <a:cubicBezTo>
                      <a:pt x="2" y="2"/>
                      <a:pt x="2"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17575" name="Freeform 188"/>
              <p:cNvSpPr/>
              <p:nvPr/>
            </p:nvSpPr>
            <p:spPr>
              <a:xfrm>
                <a:off x="2258220" y="795338"/>
                <a:ext cx="1141413" cy="14288"/>
              </a:xfrm>
              <a:custGeom>
                <a:avLst/>
                <a:gdLst>
                  <a:gd name="txL" fmla="*/ 0 w 148"/>
                  <a:gd name="txT" fmla="*/ 0 h 2"/>
                  <a:gd name="txR" fmla="*/ 148 w 148"/>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48" h="2">
                    <a:moveTo>
                      <a:pt x="1" y="2"/>
                    </a:moveTo>
                    <a:cubicBezTo>
                      <a:pt x="49" y="2"/>
                      <a:pt x="98" y="2"/>
                      <a:pt x="146" y="2"/>
                    </a:cubicBezTo>
                    <a:cubicBezTo>
                      <a:pt x="148" y="2"/>
                      <a:pt x="148" y="0"/>
                      <a:pt x="146" y="0"/>
                    </a:cubicBezTo>
                    <a:cubicBezTo>
                      <a:pt x="98" y="0"/>
                      <a:pt x="49"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17576" name="Freeform 189"/>
              <p:cNvSpPr/>
              <p:nvPr/>
            </p:nvSpPr>
            <p:spPr>
              <a:xfrm>
                <a:off x="2204245" y="1087438"/>
                <a:ext cx="401638" cy="100013"/>
              </a:xfrm>
              <a:custGeom>
                <a:avLst/>
                <a:gdLst>
                  <a:gd name="txL" fmla="*/ 0 w 52"/>
                  <a:gd name="txT" fmla="*/ 0 h 13"/>
                  <a:gd name="txR" fmla="*/ 52 w 52"/>
                  <a:gd name="txB" fmla="*/ 13 h 1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2" h="13">
                    <a:moveTo>
                      <a:pt x="33" y="11"/>
                    </a:moveTo>
                    <a:cubicBezTo>
                      <a:pt x="23" y="11"/>
                      <a:pt x="14" y="10"/>
                      <a:pt x="4" y="11"/>
                    </a:cubicBezTo>
                    <a:cubicBezTo>
                      <a:pt x="4" y="11"/>
                      <a:pt x="3" y="11"/>
                      <a:pt x="2" y="11"/>
                    </a:cubicBezTo>
                    <a:cubicBezTo>
                      <a:pt x="0" y="11"/>
                      <a:pt x="2" y="12"/>
                      <a:pt x="2" y="12"/>
                    </a:cubicBezTo>
                    <a:cubicBezTo>
                      <a:pt x="3" y="12"/>
                      <a:pt x="5" y="11"/>
                      <a:pt x="7" y="10"/>
                    </a:cubicBezTo>
                    <a:cubicBezTo>
                      <a:pt x="11" y="8"/>
                      <a:pt x="15" y="4"/>
                      <a:pt x="19" y="3"/>
                    </a:cubicBezTo>
                    <a:cubicBezTo>
                      <a:pt x="28" y="1"/>
                      <a:pt x="39" y="5"/>
                      <a:pt x="48" y="3"/>
                    </a:cubicBezTo>
                    <a:cubicBezTo>
                      <a:pt x="49" y="3"/>
                      <a:pt x="50" y="3"/>
                      <a:pt x="50" y="3"/>
                    </a:cubicBezTo>
                    <a:cubicBezTo>
                      <a:pt x="51" y="3"/>
                      <a:pt x="50" y="2"/>
                      <a:pt x="50" y="2"/>
                    </a:cubicBezTo>
                    <a:cubicBezTo>
                      <a:pt x="48" y="2"/>
                      <a:pt x="46" y="4"/>
                      <a:pt x="45" y="5"/>
                    </a:cubicBezTo>
                    <a:cubicBezTo>
                      <a:pt x="41" y="7"/>
                      <a:pt x="36" y="9"/>
                      <a:pt x="32" y="11"/>
                    </a:cubicBezTo>
                    <a:cubicBezTo>
                      <a:pt x="31" y="12"/>
                      <a:pt x="32" y="13"/>
                      <a:pt x="33" y="13"/>
                    </a:cubicBezTo>
                    <a:cubicBezTo>
                      <a:pt x="39" y="9"/>
                      <a:pt x="45" y="6"/>
                      <a:pt x="51" y="3"/>
                    </a:cubicBezTo>
                    <a:cubicBezTo>
                      <a:pt x="52" y="3"/>
                      <a:pt x="52" y="1"/>
                      <a:pt x="51" y="1"/>
                    </a:cubicBezTo>
                    <a:cubicBezTo>
                      <a:pt x="41" y="1"/>
                      <a:pt x="30" y="0"/>
                      <a:pt x="21" y="1"/>
                    </a:cubicBezTo>
                    <a:cubicBezTo>
                      <a:pt x="14" y="2"/>
                      <a:pt x="7" y="8"/>
                      <a:pt x="1" y="11"/>
                    </a:cubicBezTo>
                    <a:cubicBezTo>
                      <a:pt x="0" y="12"/>
                      <a:pt x="0" y="13"/>
                      <a:pt x="1" y="13"/>
                    </a:cubicBezTo>
                    <a:cubicBezTo>
                      <a:pt x="12" y="13"/>
                      <a:pt x="22" y="13"/>
                      <a:pt x="33" y="13"/>
                    </a:cubicBezTo>
                    <a:cubicBezTo>
                      <a:pt x="34" y="13"/>
                      <a:pt x="34" y="11"/>
                      <a:pt x="33" y="11"/>
                    </a:cubicBezTo>
                    <a:close/>
                  </a:path>
                </a:pathLst>
              </a:custGeom>
              <a:solidFill>
                <a:srgbClr val="FFFFFF">
                  <a:alpha val="100000"/>
                </a:srgbClr>
              </a:solidFill>
              <a:ln w="9525">
                <a:noFill/>
              </a:ln>
            </p:spPr>
            <p:txBody>
              <a:bodyPr/>
              <a:p>
                <a:endParaRPr lang="zh-CN" altLang="en-US"/>
              </a:p>
            </p:txBody>
          </p:sp>
          <p:sp>
            <p:nvSpPr>
              <p:cNvPr id="17577" name="Freeform 190"/>
              <p:cNvSpPr/>
              <p:nvPr/>
            </p:nvSpPr>
            <p:spPr>
              <a:xfrm>
                <a:off x="2929733" y="1227138"/>
                <a:ext cx="15875" cy="100013"/>
              </a:xfrm>
              <a:custGeom>
                <a:avLst/>
                <a:gdLst>
                  <a:gd name="txL" fmla="*/ 0 w 2"/>
                  <a:gd name="txT" fmla="*/ 0 h 13"/>
                  <a:gd name="txR" fmla="*/ 2 w 2"/>
                  <a:gd name="txB" fmla="*/ 13 h 13"/>
                </a:gdLst>
                <a:ahLst/>
                <a:cxnLst>
                  <a:cxn ang="0">
                    <a:pos x="0" y="0"/>
                  </a:cxn>
                  <a:cxn ang="0">
                    <a:pos x="2147483647" y="2147483647"/>
                  </a:cxn>
                  <a:cxn ang="0">
                    <a:pos x="2147483647" y="2147483647"/>
                  </a:cxn>
                  <a:cxn ang="0">
                    <a:pos x="2147483647" y="0"/>
                  </a:cxn>
                  <a:cxn ang="0">
                    <a:pos x="0" y="0"/>
                  </a:cxn>
                </a:cxnLst>
                <a:rect l="txL" t="txT" r="txR" b="txB"/>
                <a:pathLst>
                  <a:path w="2" h="13">
                    <a:moveTo>
                      <a:pt x="0" y="0"/>
                    </a:moveTo>
                    <a:cubicBezTo>
                      <a:pt x="0" y="5"/>
                      <a:pt x="0" y="9"/>
                      <a:pt x="1" y="13"/>
                    </a:cubicBezTo>
                    <a:cubicBezTo>
                      <a:pt x="1" y="13"/>
                      <a:pt x="2" y="13"/>
                      <a:pt x="2" y="13"/>
                    </a:cubicBezTo>
                    <a:cubicBezTo>
                      <a:pt x="1" y="9"/>
                      <a:pt x="1" y="5"/>
                      <a:pt x="1" y="0"/>
                    </a:cubicBezTo>
                    <a:cubicBezTo>
                      <a:pt x="1" y="0"/>
                      <a:pt x="0" y="0"/>
                      <a:pt x="0" y="0"/>
                    </a:cubicBezTo>
                    <a:close/>
                  </a:path>
                </a:pathLst>
              </a:custGeom>
              <a:solidFill>
                <a:srgbClr val="FFFFFF">
                  <a:alpha val="100000"/>
                </a:srgbClr>
              </a:solidFill>
              <a:ln w="9525">
                <a:noFill/>
              </a:ln>
            </p:spPr>
            <p:txBody>
              <a:bodyPr/>
              <a:p>
                <a:endParaRPr lang="zh-CN" altLang="en-US"/>
              </a:p>
            </p:txBody>
          </p:sp>
          <p:sp>
            <p:nvSpPr>
              <p:cNvPr id="17578" name="Freeform 191"/>
              <p:cNvSpPr/>
              <p:nvPr/>
            </p:nvSpPr>
            <p:spPr>
              <a:xfrm>
                <a:off x="3439320" y="879475"/>
                <a:ext cx="76200" cy="46038"/>
              </a:xfrm>
              <a:custGeom>
                <a:avLst/>
                <a:gdLst>
                  <a:gd name="txL" fmla="*/ 0 w 10"/>
                  <a:gd name="txT" fmla="*/ 0 h 6"/>
                  <a:gd name="txR" fmla="*/ 10 w 10"/>
                  <a:gd name="txB" fmla="*/ 6 h 6"/>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0" y="0"/>
                  </a:cxn>
                  <a:cxn ang="0">
                    <a:pos x="0" y="2147483647"/>
                  </a:cxn>
                </a:cxnLst>
                <a:rect l="txL" t="txT" r="txR" b="txB"/>
                <a:pathLst>
                  <a:path w="10" h="6">
                    <a:moveTo>
                      <a:pt x="0" y="1"/>
                    </a:moveTo>
                    <a:cubicBezTo>
                      <a:pt x="2" y="1"/>
                      <a:pt x="4" y="1"/>
                      <a:pt x="6" y="1"/>
                    </a:cubicBezTo>
                    <a:cubicBezTo>
                      <a:pt x="7" y="1"/>
                      <a:pt x="8" y="1"/>
                      <a:pt x="8" y="1"/>
                    </a:cubicBezTo>
                    <a:cubicBezTo>
                      <a:pt x="9" y="2"/>
                      <a:pt x="8" y="3"/>
                      <a:pt x="8" y="3"/>
                    </a:cubicBezTo>
                    <a:cubicBezTo>
                      <a:pt x="9" y="4"/>
                      <a:pt x="9" y="5"/>
                      <a:pt x="9" y="6"/>
                    </a:cubicBezTo>
                    <a:cubicBezTo>
                      <a:pt x="9" y="6"/>
                      <a:pt x="9" y="6"/>
                      <a:pt x="9" y="6"/>
                    </a:cubicBezTo>
                    <a:cubicBezTo>
                      <a:pt x="10" y="5"/>
                      <a:pt x="10" y="3"/>
                      <a:pt x="9" y="2"/>
                    </a:cubicBezTo>
                    <a:cubicBezTo>
                      <a:pt x="9" y="2"/>
                      <a:pt x="9" y="1"/>
                      <a:pt x="9" y="1"/>
                    </a:cubicBezTo>
                    <a:cubicBezTo>
                      <a:pt x="8" y="0"/>
                      <a:pt x="6" y="0"/>
                      <a:pt x="5" y="0"/>
                    </a:cubicBezTo>
                    <a:cubicBezTo>
                      <a:pt x="4" y="0"/>
                      <a:pt x="2" y="0"/>
                      <a:pt x="0" y="0"/>
                    </a:cubicBezTo>
                    <a:cubicBezTo>
                      <a:pt x="0" y="0"/>
                      <a:pt x="0" y="1"/>
                      <a:pt x="0" y="1"/>
                    </a:cubicBezTo>
                    <a:close/>
                  </a:path>
                </a:pathLst>
              </a:custGeom>
              <a:solidFill>
                <a:srgbClr val="FFFFFF">
                  <a:alpha val="100000"/>
                </a:srgbClr>
              </a:solidFill>
              <a:ln w="9525">
                <a:noFill/>
              </a:ln>
            </p:spPr>
            <p:txBody>
              <a:bodyPr/>
              <a:p>
                <a:endParaRPr lang="zh-CN" altLang="en-US"/>
              </a:p>
            </p:txBody>
          </p:sp>
          <p:sp>
            <p:nvSpPr>
              <p:cNvPr id="17579" name="Freeform 195"/>
              <p:cNvSpPr>
                <a:spLocks noEditPoints="1"/>
              </p:cNvSpPr>
              <p:nvPr/>
            </p:nvSpPr>
            <p:spPr>
              <a:xfrm>
                <a:off x="0" y="2135187"/>
                <a:ext cx="985838" cy="1025525"/>
              </a:xfrm>
              <a:custGeom>
                <a:avLst/>
                <a:gdLst>
                  <a:gd name="txL" fmla="*/ 0 w 128"/>
                  <a:gd name="txT" fmla="*/ 0 h 133"/>
                  <a:gd name="txR" fmla="*/ 128 w 128"/>
                  <a:gd name="txB" fmla="*/ 133 h 13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8" h="133">
                    <a:moveTo>
                      <a:pt x="108" y="32"/>
                    </a:moveTo>
                    <a:cubicBezTo>
                      <a:pt x="107" y="32"/>
                      <a:pt x="107" y="31"/>
                      <a:pt x="107" y="31"/>
                    </a:cubicBezTo>
                    <a:cubicBezTo>
                      <a:pt x="108" y="30"/>
                      <a:pt x="108" y="29"/>
                      <a:pt x="109" y="28"/>
                    </a:cubicBezTo>
                    <a:cubicBezTo>
                      <a:pt x="111" y="29"/>
                      <a:pt x="112" y="30"/>
                      <a:pt x="114" y="31"/>
                    </a:cubicBezTo>
                    <a:cubicBezTo>
                      <a:pt x="114" y="31"/>
                      <a:pt x="115" y="31"/>
                      <a:pt x="115" y="30"/>
                    </a:cubicBezTo>
                    <a:cubicBezTo>
                      <a:pt x="81" y="0"/>
                      <a:pt x="21" y="28"/>
                      <a:pt x="28" y="74"/>
                    </a:cubicBezTo>
                    <a:cubicBezTo>
                      <a:pt x="30" y="84"/>
                      <a:pt x="35" y="94"/>
                      <a:pt x="42" y="101"/>
                    </a:cubicBezTo>
                    <a:cubicBezTo>
                      <a:pt x="43" y="101"/>
                      <a:pt x="45" y="103"/>
                      <a:pt x="47" y="105"/>
                    </a:cubicBezTo>
                    <a:cubicBezTo>
                      <a:pt x="47" y="105"/>
                      <a:pt x="47" y="105"/>
                      <a:pt x="47" y="105"/>
                    </a:cubicBezTo>
                    <a:cubicBezTo>
                      <a:pt x="47" y="105"/>
                      <a:pt x="47" y="105"/>
                      <a:pt x="47" y="105"/>
                    </a:cubicBezTo>
                    <a:cubicBezTo>
                      <a:pt x="50" y="108"/>
                      <a:pt x="52" y="111"/>
                      <a:pt x="46" y="111"/>
                    </a:cubicBezTo>
                    <a:cubicBezTo>
                      <a:pt x="44" y="112"/>
                      <a:pt x="37" y="104"/>
                      <a:pt x="35" y="102"/>
                    </a:cubicBezTo>
                    <a:cubicBezTo>
                      <a:pt x="34" y="101"/>
                      <a:pt x="33" y="99"/>
                      <a:pt x="32" y="98"/>
                    </a:cubicBezTo>
                    <a:cubicBezTo>
                      <a:pt x="32" y="98"/>
                      <a:pt x="32" y="97"/>
                      <a:pt x="32" y="97"/>
                    </a:cubicBezTo>
                    <a:cubicBezTo>
                      <a:pt x="29" y="93"/>
                      <a:pt x="27" y="88"/>
                      <a:pt x="25" y="83"/>
                    </a:cubicBezTo>
                    <a:cubicBezTo>
                      <a:pt x="18" y="59"/>
                      <a:pt x="30" y="33"/>
                      <a:pt x="52" y="21"/>
                    </a:cubicBezTo>
                    <a:cubicBezTo>
                      <a:pt x="61" y="16"/>
                      <a:pt x="73" y="12"/>
                      <a:pt x="84" y="13"/>
                    </a:cubicBezTo>
                    <a:cubicBezTo>
                      <a:pt x="84" y="13"/>
                      <a:pt x="124" y="22"/>
                      <a:pt x="117" y="29"/>
                    </a:cubicBezTo>
                    <a:cubicBezTo>
                      <a:pt x="116" y="30"/>
                      <a:pt x="117" y="32"/>
                      <a:pt x="118" y="31"/>
                    </a:cubicBezTo>
                    <a:cubicBezTo>
                      <a:pt x="119" y="30"/>
                      <a:pt x="121" y="28"/>
                      <a:pt x="122" y="27"/>
                    </a:cubicBezTo>
                    <a:cubicBezTo>
                      <a:pt x="122" y="27"/>
                      <a:pt x="122" y="26"/>
                      <a:pt x="122" y="26"/>
                    </a:cubicBezTo>
                    <a:cubicBezTo>
                      <a:pt x="106" y="16"/>
                      <a:pt x="91" y="8"/>
                      <a:pt x="72" y="12"/>
                    </a:cubicBezTo>
                    <a:cubicBezTo>
                      <a:pt x="57" y="14"/>
                      <a:pt x="41" y="23"/>
                      <a:pt x="32" y="36"/>
                    </a:cubicBezTo>
                    <a:cubicBezTo>
                      <a:pt x="18" y="56"/>
                      <a:pt x="19" y="80"/>
                      <a:pt x="31" y="98"/>
                    </a:cubicBezTo>
                    <a:cubicBezTo>
                      <a:pt x="26" y="101"/>
                      <a:pt x="20" y="100"/>
                      <a:pt x="14" y="97"/>
                    </a:cubicBezTo>
                    <a:cubicBezTo>
                      <a:pt x="12" y="96"/>
                      <a:pt x="9" y="92"/>
                      <a:pt x="6" y="92"/>
                    </a:cubicBezTo>
                    <a:cubicBezTo>
                      <a:pt x="6" y="92"/>
                      <a:pt x="5" y="92"/>
                      <a:pt x="5" y="92"/>
                    </a:cubicBezTo>
                    <a:cubicBezTo>
                      <a:pt x="5" y="92"/>
                      <a:pt x="5" y="93"/>
                      <a:pt x="5" y="93"/>
                    </a:cubicBezTo>
                    <a:cubicBezTo>
                      <a:pt x="0" y="96"/>
                      <a:pt x="4" y="102"/>
                      <a:pt x="7" y="106"/>
                    </a:cubicBezTo>
                    <a:cubicBezTo>
                      <a:pt x="12" y="116"/>
                      <a:pt x="19" y="125"/>
                      <a:pt x="28" y="132"/>
                    </a:cubicBezTo>
                    <a:cubicBezTo>
                      <a:pt x="28" y="132"/>
                      <a:pt x="28" y="132"/>
                      <a:pt x="28" y="132"/>
                    </a:cubicBezTo>
                    <a:cubicBezTo>
                      <a:pt x="29" y="131"/>
                      <a:pt x="30" y="131"/>
                      <a:pt x="30" y="130"/>
                    </a:cubicBezTo>
                    <a:cubicBezTo>
                      <a:pt x="31" y="130"/>
                      <a:pt x="31" y="130"/>
                      <a:pt x="31" y="130"/>
                    </a:cubicBezTo>
                    <a:cubicBezTo>
                      <a:pt x="31" y="130"/>
                      <a:pt x="32" y="130"/>
                      <a:pt x="32" y="129"/>
                    </a:cubicBezTo>
                    <a:cubicBezTo>
                      <a:pt x="28" y="120"/>
                      <a:pt x="26" y="110"/>
                      <a:pt x="34" y="102"/>
                    </a:cubicBezTo>
                    <a:cubicBezTo>
                      <a:pt x="38" y="107"/>
                      <a:pt x="43" y="112"/>
                      <a:pt x="50" y="115"/>
                    </a:cubicBezTo>
                    <a:cubicBezTo>
                      <a:pt x="50" y="115"/>
                      <a:pt x="50" y="115"/>
                      <a:pt x="51" y="115"/>
                    </a:cubicBezTo>
                    <a:cubicBezTo>
                      <a:pt x="52" y="113"/>
                      <a:pt x="54" y="111"/>
                      <a:pt x="56" y="109"/>
                    </a:cubicBezTo>
                    <a:cubicBezTo>
                      <a:pt x="56" y="108"/>
                      <a:pt x="56" y="108"/>
                      <a:pt x="55" y="107"/>
                    </a:cubicBezTo>
                    <a:cubicBezTo>
                      <a:pt x="53" y="106"/>
                      <a:pt x="51" y="105"/>
                      <a:pt x="49" y="104"/>
                    </a:cubicBezTo>
                    <a:cubicBezTo>
                      <a:pt x="49" y="104"/>
                      <a:pt x="49" y="103"/>
                      <a:pt x="49" y="103"/>
                    </a:cubicBezTo>
                    <a:cubicBezTo>
                      <a:pt x="50" y="102"/>
                      <a:pt x="51" y="101"/>
                      <a:pt x="51" y="100"/>
                    </a:cubicBezTo>
                    <a:cubicBezTo>
                      <a:pt x="51" y="100"/>
                      <a:pt x="51" y="100"/>
                      <a:pt x="51" y="100"/>
                    </a:cubicBezTo>
                    <a:cubicBezTo>
                      <a:pt x="51" y="100"/>
                      <a:pt x="52" y="100"/>
                      <a:pt x="52" y="101"/>
                    </a:cubicBezTo>
                    <a:cubicBezTo>
                      <a:pt x="52" y="101"/>
                      <a:pt x="52" y="101"/>
                      <a:pt x="52" y="101"/>
                    </a:cubicBezTo>
                    <a:cubicBezTo>
                      <a:pt x="52" y="101"/>
                      <a:pt x="52" y="101"/>
                      <a:pt x="52" y="101"/>
                    </a:cubicBezTo>
                    <a:cubicBezTo>
                      <a:pt x="52" y="101"/>
                      <a:pt x="53" y="101"/>
                      <a:pt x="53" y="101"/>
                    </a:cubicBezTo>
                    <a:cubicBezTo>
                      <a:pt x="61" y="106"/>
                      <a:pt x="70" y="108"/>
                      <a:pt x="79" y="108"/>
                    </a:cubicBezTo>
                    <a:cubicBezTo>
                      <a:pt x="79" y="108"/>
                      <a:pt x="79" y="108"/>
                      <a:pt x="79" y="108"/>
                    </a:cubicBezTo>
                    <a:cubicBezTo>
                      <a:pt x="80" y="108"/>
                      <a:pt x="80" y="108"/>
                      <a:pt x="80" y="108"/>
                    </a:cubicBezTo>
                    <a:cubicBezTo>
                      <a:pt x="93" y="106"/>
                      <a:pt x="106" y="100"/>
                      <a:pt x="114" y="90"/>
                    </a:cubicBezTo>
                    <a:cubicBezTo>
                      <a:pt x="128" y="71"/>
                      <a:pt x="125" y="47"/>
                      <a:pt x="108" y="32"/>
                    </a:cubicBezTo>
                    <a:close/>
                    <a:moveTo>
                      <a:pt x="12" y="113"/>
                    </a:moveTo>
                    <a:cubicBezTo>
                      <a:pt x="10" y="110"/>
                      <a:pt x="3" y="99"/>
                      <a:pt x="5" y="95"/>
                    </a:cubicBezTo>
                    <a:cubicBezTo>
                      <a:pt x="5" y="95"/>
                      <a:pt x="6" y="96"/>
                      <a:pt x="6" y="96"/>
                    </a:cubicBezTo>
                    <a:cubicBezTo>
                      <a:pt x="8" y="103"/>
                      <a:pt x="13" y="110"/>
                      <a:pt x="18" y="115"/>
                    </a:cubicBezTo>
                    <a:cubicBezTo>
                      <a:pt x="21" y="120"/>
                      <a:pt x="25" y="127"/>
                      <a:pt x="30" y="130"/>
                    </a:cubicBezTo>
                    <a:cubicBezTo>
                      <a:pt x="24" y="133"/>
                      <a:pt x="15" y="117"/>
                      <a:pt x="12" y="113"/>
                    </a:cubicBezTo>
                    <a:close/>
                    <a:moveTo>
                      <a:pt x="28" y="110"/>
                    </a:moveTo>
                    <a:cubicBezTo>
                      <a:pt x="27" y="113"/>
                      <a:pt x="27" y="115"/>
                      <a:pt x="27" y="118"/>
                    </a:cubicBezTo>
                    <a:cubicBezTo>
                      <a:pt x="27" y="120"/>
                      <a:pt x="29" y="124"/>
                      <a:pt x="29" y="126"/>
                    </a:cubicBezTo>
                    <a:cubicBezTo>
                      <a:pt x="29" y="128"/>
                      <a:pt x="30" y="127"/>
                      <a:pt x="28" y="126"/>
                    </a:cubicBezTo>
                    <a:cubicBezTo>
                      <a:pt x="27" y="125"/>
                      <a:pt x="26" y="124"/>
                      <a:pt x="25" y="123"/>
                    </a:cubicBezTo>
                    <a:cubicBezTo>
                      <a:pt x="23" y="119"/>
                      <a:pt x="20" y="116"/>
                      <a:pt x="17" y="113"/>
                    </a:cubicBezTo>
                    <a:cubicBezTo>
                      <a:pt x="14" y="107"/>
                      <a:pt x="10" y="102"/>
                      <a:pt x="7" y="96"/>
                    </a:cubicBezTo>
                    <a:cubicBezTo>
                      <a:pt x="7" y="96"/>
                      <a:pt x="7" y="96"/>
                      <a:pt x="7" y="95"/>
                    </a:cubicBezTo>
                    <a:cubicBezTo>
                      <a:pt x="6" y="93"/>
                      <a:pt x="6" y="93"/>
                      <a:pt x="8" y="95"/>
                    </a:cubicBezTo>
                    <a:cubicBezTo>
                      <a:pt x="9" y="95"/>
                      <a:pt x="10" y="96"/>
                      <a:pt x="11" y="97"/>
                    </a:cubicBezTo>
                    <a:cubicBezTo>
                      <a:pt x="13" y="99"/>
                      <a:pt x="16" y="100"/>
                      <a:pt x="19" y="101"/>
                    </a:cubicBezTo>
                    <a:cubicBezTo>
                      <a:pt x="23" y="102"/>
                      <a:pt x="28" y="102"/>
                      <a:pt x="31" y="99"/>
                    </a:cubicBezTo>
                    <a:cubicBezTo>
                      <a:pt x="32" y="100"/>
                      <a:pt x="33" y="101"/>
                      <a:pt x="34" y="102"/>
                    </a:cubicBezTo>
                    <a:cubicBezTo>
                      <a:pt x="31" y="104"/>
                      <a:pt x="29" y="107"/>
                      <a:pt x="28" y="110"/>
                    </a:cubicBezTo>
                    <a:close/>
                    <a:moveTo>
                      <a:pt x="121" y="61"/>
                    </a:moveTo>
                    <a:cubicBezTo>
                      <a:pt x="119" y="57"/>
                      <a:pt x="117" y="53"/>
                      <a:pt x="115" y="50"/>
                    </a:cubicBezTo>
                    <a:cubicBezTo>
                      <a:pt x="114" y="45"/>
                      <a:pt x="113" y="41"/>
                      <a:pt x="110" y="37"/>
                    </a:cubicBezTo>
                    <a:cubicBezTo>
                      <a:pt x="116" y="44"/>
                      <a:pt x="120" y="52"/>
                      <a:pt x="121" y="61"/>
                    </a:cubicBezTo>
                    <a:close/>
                    <a:moveTo>
                      <a:pt x="110" y="66"/>
                    </a:moveTo>
                    <a:cubicBezTo>
                      <a:pt x="107" y="62"/>
                      <a:pt x="105" y="59"/>
                      <a:pt x="101" y="56"/>
                    </a:cubicBezTo>
                    <a:cubicBezTo>
                      <a:pt x="104" y="51"/>
                      <a:pt x="105" y="47"/>
                      <a:pt x="106" y="42"/>
                    </a:cubicBezTo>
                    <a:cubicBezTo>
                      <a:pt x="108" y="44"/>
                      <a:pt x="111" y="47"/>
                      <a:pt x="113" y="50"/>
                    </a:cubicBezTo>
                    <a:cubicBezTo>
                      <a:pt x="113" y="55"/>
                      <a:pt x="112" y="60"/>
                      <a:pt x="110" y="66"/>
                    </a:cubicBezTo>
                    <a:close/>
                    <a:moveTo>
                      <a:pt x="97" y="101"/>
                    </a:moveTo>
                    <a:cubicBezTo>
                      <a:pt x="93" y="99"/>
                      <a:pt x="89" y="97"/>
                      <a:pt x="85" y="95"/>
                    </a:cubicBezTo>
                    <a:cubicBezTo>
                      <a:pt x="90" y="92"/>
                      <a:pt x="94" y="89"/>
                      <a:pt x="99" y="85"/>
                    </a:cubicBezTo>
                    <a:cubicBezTo>
                      <a:pt x="102" y="88"/>
                      <a:pt x="107" y="91"/>
                      <a:pt x="109" y="92"/>
                    </a:cubicBezTo>
                    <a:cubicBezTo>
                      <a:pt x="106" y="95"/>
                      <a:pt x="102" y="98"/>
                      <a:pt x="97" y="101"/>
                    </a:cubicBezTo>
                    <a:close/>
                    <a:moveTo>
                      <a:pt x="76" y="106"/>
                    </a:moveTo>
                    <a:cubicBezTo>
                      <a:pt x="73" y="105"/>
                      <a:pt x="70" y="103"/>
                      <a:pt x="67" y="101"/>
                    </a:cubicBezTo>
                    <a:cubicBezTo>
                      <a:pt x="73" y="100"/>
                      <a:pt x="78" y="98"/>
                      <a:pt x="84" y="96"/>
                    </a:cubicBezTo>
                    <a:cubicBezTo>
                      <a:pt x="88" y="98"/>
                      <a:pt x="92" y="99"/>
                      <a:pt x="97" y="101"/>
                    </a:cubicBezTo>
                    <a:cubicBezTo>
                      <a:pt x="90" y="104"/>
                      <a:pt x="83" y="106"/>
                      <a:pt x="76" y="106"/>
                    </a:cubicBezTo>
                    <a:close/>
                    <a:moveTo>
                      <a:pt x="58" y="31"/>
                    </a:moveTo>
                    <a:cubicBezTo>
                      <a:pt x="63" y="33"/>
                      <a:pt x="69" y="35"/>
                      <a:pt x="74" y="37"/>
                    </a:cubicBezTo>
                    <a:cubicBezTo>
                      <a:pt x="68" y="41"/>
                      <a:pt x="62" y="45"/>
                      <a:pt x="57" y="51"/>
                    </a:cubicBezTo>
                    <a:cubicBezTo>
                      <a:pt x="53" y="48"/>
                      <a:pt x="49" y="45"/>
                      <a:pt x="45" y="42"/>
                    </a:cubicBezTo>
                    <a:cubicBezTo>
                      <a:pt x="49" y="38"/>
                      <a:pt x="53" y="34"/>
                      <a:pt x="58" y="31"/>
                    </a:cubicBezTo>
                    <a:close/>
                    <a:moveTo>
                      <a:pt x="76" y="25"/>
                    </a:moveTo>
                    <a:cubicBezTo>
                      <a:pt x="82" y="26"/>
                      <a:pt x="86" y="28"/>
                      <a:pt x="91" y="31"/>
                    </a:cubicBezTo>
                    <a:cubicBezTo>
                      <a:pt x="86" y="32"/>
                      <a:pt x="80" y="34"/>
                      <a:pt x="75" y="37"/>
                    </a:cubicBezTo>
                    <a:cubicBezTo>
                      <a:pt x="70" y="34"/>
                      <a:pt x="65" y="32"/>
                      <a:pt x="59" y="31"/>
                    </a:cubicBezTo>
                    <a:cubicBezTo>
                      <a:pt x="65" y="28"/>
                      <a:pt x="70" y="26"/>
                      <a:pt x="76" y="25"/>
                    </a:cubicBezTo>
                    <a:close/>
                    <a:moveTo>
                      <a:pt x="105" y="39"/>
                    </a:moveTo>
                    <a:cubicBezTo>
                      <a:pt x="104" y="38"/>
                      <a:pt x="102" y="36"/>
                      <a:pt x="100" y="35"/>
                    </a:cubicBezTo>
                    <a:cubicBezTo>
                      <a:pt x="102" y="34"/>
                      <a:pt x="103" y="33"/>
                      <a:pt x="105" y="32"/>
                    </a:cubicBezTo>
                    <a:cubicBezTo>
                      <a:pt x="105" y="32"/>
                      <a:pt x="105" y="32"/>
                      <a:pt x="105" y="32"/>
                    </a:cubicBezTo>
                    <a:cubicBezTo>
                      <a:pt x="105" y="32"/>
                      <a:pt x="105" y="32"/>
                      <a:pt x="105" y="32"/>
                    </a:cubicBezTo>
                    <a:cubicBezTo>
                      <a:pt x="105" y="35"/>
                      <a:pt x="105" y="37"/>
                      <a:pt x="105" y="39"/>
                    </a:cubicBezTo>
                    <a:close/>
                    <a:moveTo>
                      <a:pt x="48" y="88"/>
                    </a:moveTo>
                    <a:cubicBezTo>
                      <a:pt x="47" y="82"/>
                      <a:pt x="47" y="77"/>
                      <a:pt x="49" y="71"/>
                    </a:cubicBezTo>
                    <a:cubicBezTo>
                      <a:pt x="51" y="74"/>
                      <a:pt x="54" y="77"/>
                      <a:pt x="57" y="79"/>
                    </a:cubicBezTo>
                    <a:cubicBezTo>
                      <a:pt x="55" y="83"/>
                      <a:pt x="53" y="87"/>
                      <a:pt x="52" y="91"/>
                    </a:cubicBezTo>
                    <a:cubicBezTo>
                      <a:pt x="51" y="90"/>
                      <a:pt x="49" y="89"/>
                      <a:pt x="48" y="88"/>
                    </a:cubicBezTo>
                    <a:close/>
                    <a:moveTo>
                      <a:pt x="51" y="93"/>
                    </a:moveTo>
                    <a:cubicBezTo>
                      <a:pt x="51" y="94"/>
                      <a:pt x="51" y="95"/>
                      <a:pt x="51" y="96"/>
                    </a:cubicBezTo>
                    <a:cubicBezTo>
                      <a:pt x="50" y="95"/>
                      <a:pt x="49" y="93"/>
                      <a:pt x="49" y="91"/>
                    </a:cubicBezTo>
                    <a:cubicBezTo>
                      <a:pt x="49" y="92"/>
                      <a:pt x="50" y="92"/>
                      <a:pt x="51" y="93"/>
                    </a:cubicBezTo>
                    <a:close/>
                    <a:moveTo>
                      <a:pt x="87" y="45"/>
                    </a:moveTo>
                    <a:cubicBezTo>
                      <a:pt x="81" y="50"/>
                      <a:pt x="75" y="55"/>
                      <a:pt x="70" y="61"/>
                    </a:cubicBezTo>
                    <a:cubicBezTo>
                      <a:pt x="66" y="58"/>
                      <a:pt x="62" y="54"/>
                      <a:pt x="58" y="51"/>
                    </a:cubicBezTo>
                    <a:cubicBezTo>
                      <a:pt x="59" y="50"/>
                      <a:pt x="60" y="49"/>
                      <a:pt x="61" y="48"/>
                    </a:cubicBezTo>
                    <a:cubicBezTo>
                      <a:pt x="65" y="43"/>
                      <a:pt x="69" y="40"/>
                      <a:pt x="74" y="37"/>
                    </a:cubicBezTo>
                    <a:cubicBezTo>
                      <a:pt x="79" y="39"/>
                      <a:pt x="83" y="42"/>
                      <a:pt x="87" y="45"/>
                    </a:cubicBezTo>
                    <a:close/>
                    <a:moveTo>
                      <a:pt x="75" y="37"/>
                    </a:moveTo>
                    <a:cubicBezTo>
                      <a:pt x="81" y="34"/>
                      <a:pt x="86" y="33"/>
                      <a:pt x="92" y="32"/>
                    </a:cubicBezTo>
                    <a:cubicBezTo>
                      <a:pt x="94" y="33"/>
                      <a:pt x="96" y="34"/>
                      <a:pt x="98" y="36"/>
                    </a:cubicBezTo>
                    <a:cubicBezTo>
                      <a:pt x="95" y="38"/>
                      <a:pt x="91" y="41"/>
                      <a:pt x="87" y="44"/>
                    </a:cubicBezTo>
                    <a:cubicBezTo>
                      <a:pt x="83" y="42"/>
                      <a:pt x="80" y="39"/>
                      <a:pt x="75" y="37"/>
                    </a:cubicBezTo>
                    <a:close/>
                    <a:moveTo>
                      <a:pt x="70" y="62"/>
                    </a:moveTo>
                    <a:cubicBezTo>
                      <a:pt x="65" y="67"/>
                      <a:pt x="61" y="72"/>
                      <a:pt x="58" y="78"/>
                    </a:cubicBezTo>
                    <a:cubicBezTo>
                      <a:pt x="55" y="75"/>
                      <a:pt x="52" y="72"/>
                      <a:pt x="49" y="69"/>
                    </a:cubicBezTo>
                    <a:cubicBezTo>
                      <a:pt x="51" y="63"/>
                      <a:pt x="54" y="57"/>
                      <a:pt x="57" y="52"/>
                    </a:cubicBezTo>
                    <a:cubicBezTo>
                      <a:pt x="61" y="55"/>
                      <a:pt x="66" y="59"/>
                      <a:pt x="70" y="62"/>
                    </a:cubicBezTo>
                    <a:close/>
                    <a:moveTo>
                      <a:pt x="58" y="80"/>
                    </a:moveTo>
                    <a:cubicBezTo>
                      <a:pt x="62" y="83"/>
                      <a:pt x="67" y="86"/>
                      <a:pt x="72" y="89"/>
                    </a:cubicBezTo>
                    <a:cubicBezTo>
                      <a:pt x="68" y="92"/>
                      <a:pt x="64" y="95"/>
                      <a:pt x="60" y="97"/>
                    </a:cubicBezTo>
                    <a:cubicBezTo>
                      <a:pt x="57" y="95"/>
                      <a:pt x="55" y="93"/>
                      <a:pt x="53" y="92"/>
                    </a:cubicBezTo>
                    <a:cubicBezTo>
                      <a:pt x="54" y="88"/>
                      <a:pt x="56" y="84"/>
                      <a:pt x="58" y="80"/>
                    </a:cubicBezTo>
                    <a:close/>
                    <a:moveTo>
                      <a:pt x="59" y="78"/>
                    </a:moveTo>
                    <a:cubicBezTo>
                      <a:pt x="62" y="73"/>
                      <a:pt x="66" y="67"/>
                      <a:pt x="71" y="62"/>
                    </a:cubicBezTo>
                    <a:cubicBezTo>
                      <a:pt x="76" y="67"/>
                      <a:pt x="82" y="71"/>
                      <a:pt x="88" y="75"/>
                    </a:cubicBezTo>
                    <a:cubicBezTo>
                      <a:pt x="83" y="80"/>
                      <a:pt x="78" y="84"/>
                      <a:pt x="73" y="88"/>
                    </a:cubicBezTo>
                    <a:cubicBezTo>
                      <a:pt x="68" y="85"/>
                      <a:pt x="64" y="82"/>
                      <a:pt x="59" y="78"/>
                    </a:cubicBezTo>
                    <a:close/>
                    <a:moveTo>
                      <a:pt x="76" y="65"/>
                    </a:moveTo>
                    <a:cubicBezTo>
                      <a:pt x="74" y="64"/>
                      <a:pt x="73" y="63"/>
                      <a:pt x="71" y="62"/>
                    </a:cubicBezTo>
                    <a:cubicBezTo>
                      <a:pt x="76" y="56"/>
                      <a:pt x="82" y="50"/>
                      <a:pt x="88" y="45"/>
                    </a:cubicBezTo>
                    <a:cubicBezTo>
                      <a:pt x="92" y="49"/>
                      <a:pt x="96" y="52"/>
                      <a:pt x="100" y="56"/>
                    </a:cubicBezTo>
                    <a:cubicBezTo>
                      <a:pt x="97" y="63"/>
                      <a:pt x="93" y="69"/>
                      <a:pt x="88" y="75"/>
                    </a:cubicBezTo>
                    <a:cubicBezTo>
                      <a:pt x="84" y="71"/>
                      <a:pt x="80" y="68"/>
                      <a:pt x="76" y="65"/>
                    </a:cubicBezTo>
                    <a:close/>
                    <a:moveTo>
                      <a:pt x="94" y="49"/>
                    </a:moveTo>
                    <a:cubicBezTo>
                      <a:pt x="92" y="48"/>
                      <a:pt x="90" y="46"/>
                      <a:pt x="88" y="45"/>
                    </a:cubicBezTo>
                    <a:cubicBezTo>
                      <a:pt x="92" y="42"/>
                      <a:pt x="95" y="39"/>
                      <a:pt x="99" y="36"/>
                    </a:cubicBezTo>
                    <a:cubicBezTo>
                      <a:pt x="101" y="38"/>
                      <a:pt x="103" y="39"/>
                      <a:pt x="105" y="41"/>
                    </a:cubicBezTo>
                    <a:cubicBezTo>
                      <a:pt x="104" y="46"/>
                      <a:pt x="103" y="51"/>
                      <a:pt x="101" y="55"/>
                    </a:cubicBezTo>
                    <a:cubicBezTo>
                      <a:pt x="99" y="53"/>
                      <a:pt x="96" y="51"/>
                      <a:pt x="94" y="49"/>
                    </a:cubicBezTo>
                    <a:close/>
                    <a:moveTo>
                      <a:pt x="100" y="35"/>
                    </a:moveTo>
                    <a:cubicBezTo>
                      <a:pt x="98" y="33"/>
                      <a:pt x="96" y="32"/>
                      <a:pt x="95" y="31"/>
                    </a:cubicBezTo>
                    <a:cubicBezTo>
                      <a:pt x="97" y="31"/>
                      <a:pt x="100" y="31"/>
                      <a:pt x="103" y="31"/>
                    </a:cubicBezTo>
                    <a:cubicBezTo>
                      <a:pt x="103" y="31"/>
                      <a:pt x="104" y="31"/>
                      <a:pt x="104" y="32"/>
                    </a:cubicBezTo>
                    <a:cubicBezTo>
                      <a:pt x="103" y="32"/>
                      <a:pt x="101" y="33"/>
                      <a:pt x="100" y="35"/>
                    </a:cubicBezTo>
                    <a:close/>
                    <a:moveTo>
                      <a:pt x="94" y="31"/>
                    </a:moveTo>
                    <a:cubicBezTo>
                      <a:pt x="89" y="28"/>
                      <a:pt x="85" y="26"/>
                      <a:pt x="80" y="24"/>
                    </a:cubicBezTo>
                    <a:cubicBezTo>
                      <a:pt x="87" y="24"/>
                      <a:pt x="95" y="26"/>
                      <a:pt x="102" y="30"/>
                    </a:cubicBezTo>
                    <a:cubicBezTo>
                      <a:pt x="99" y="30"/>
                      <a:pt x="97" y="30"/>
                      <a:pt x="94" y="31"/>
                    </a:cubicBezTo>
                    <a:close/>
                    <a:moveTo>
                      <a:pt x="45" y="42"/>
                    </a:moveTo>
                    <a:cubicBezTo>
                      <a:pt x="49" y="46"/>
                      <a:pt x="53" y="49"/>
                      <a:pt x="57" y="52"/>
                    </a:cubicBezTo>
                    <a:cubicBezTo>
                      <a:pt x="53" y="57"/>
                      <a:pt x="49" y="62"/>
                      <a:pt x="47" y="68"/>
                    </a:cubicBezTo>
                    <a:cubicBezTo>
                      <a:pt x="44" y="65"/>
                      <a:pt x="41" y="61"/>
                      <a:pt x="38" y="58"/>
                    </a:cubicBezTo>
                    <a:cubicBezTo>
                      <a:pt x="39" y="53"/>
                      <a:pt x="42" y="47"/>
                      <a:pt x="45" y="42"/>
                    </a:cubicBezTo>
                    <a:close/>
                    <a:moveTo>
                      <a:pt x="38" y="59"/>
                    </a:moveTo>
                    <a:cubicBezTo>
                      <a:pt x="41" y="63"/>
                      <a:pt x="44" y="66"/>
                      <a:pt x="47" y="70"/>
                    </a:cubicBezTo>
                    <a:cubicBezTo>
                      <a:pt x="45" y="75"/>
                      <a:pt x="45" y="80"/>
                      <a:pt x="46" y="86"/>
                    </a:cubicBezTo>
                    <a:cubicBezTo>
                      <a:pt x="43" y="84"/>
                      <a:pt x="41" y="82"/>
                      <a:pt x="39" y="80"/>
                    </a:cubicBezTo>
                    <a:cubicBezTo>
                      <a:pt x="37" y="73"/>
                      <a:pt x="37" y="66"/>
                      <a:pt x="38" y="59"/>
                    </a:cubicBezTo>
                    <a:close/>
                    <a:moveTo>
                      <a:pt x="46" y="89"/>
                    </a:moveTo>
                    <a:cubicBezTo>
                      <a:pt x="47" y="92"/>
                      <a:pt x="48" y="94"/>
                      <a:pt x="49" y="97"/>
                    </a:cubicBezTo>
                    <a:cubicBezTo>
                      <a:pt x="44" y="92"/>
                      <a:pt x="41" y="87"/>
                      <a:pt x="39" y="81"/>
                    </a:cubicBezTo>
                    <a:cubicBezTo>
                      <a:pt x="41" y="84"/>
                      <a:pt x="44" y="87"/>
                      <a:pt x="46" y="89"/>
                    </a:cubicBezTo>
                    <a:close/>
                    <a:moveTo>
                      <a:pt x="52" y="98"/>
                    </a:moveTo>
                    <a:cubicBezTo>
                      <a:pt x="51" y="98"/>
                      <a:pt x="51" y="98"/>
                      <a:pt x="51" y="98"/>
                    </a:cubicBezTo>
                    <a:cubicBezTo>
                      <a:pt x="52" y="96"/>
                      <a:pt x="52" y="95"/>
                      <a:pt x="52" y="94"/>
                    </a:cubicBezTo>
                    <a:cubicBezTo>
                      <a:pt x="54" y="95"/>
                      <a:pt x="56" y="96"/>
                      <a:pt x="58" y="98"/>
                    </a:cubicBezTo>
                    <a:cubicBezTo>
                      <a:pt x="56" y="98"/>
                      <a:pt x="55" y="99"/>
                      <a:pt x="53" y="100"/>
                    </a:cubicBezTo>
                    <a:cubicBezTo>
                      <a:pt x="53" y="99"/>
                      <a:pt x="52" y="99"/>
                      <a:pt x="52" y="98"/>
                    </a:cubicBezTo>
                    <a:cubicBezTo>
                      <a:pt x="52" y="98"/>
                      <a:pt x="52" y="98"/>
                      <a:pt x="52" y="98"/>
                    </a:cubicBezTo>
                    <a:close/>
                    <a:moveTo>
                      <a:pt x="54" y="100"/>
                    </a:moveTo>
                    <a:cubicBezTo>
                      <a:pt x="55" y="99"/>
                      <a:pt x="57" y="99"/>
                      <a:pt x="59" y="98"/>
                    </a:cubicBezTo>
                    <a:cubicBezTo>
                      <a:pt x="60" y="99"/>
                      <a:pt x="62" y="100"/>
                      <a:pt x="64" y="101"/>
                    </a:cubicBezTo>
                    <a:cubicBezTo>
                      <a:pt x="61" y="101"/>
                      <a:pt x="59" y="101"/>
                      <a:pt x="56" y="101"/>
                    </a:cubicBezTo>
                    <a:cubicBezTo>
                      <a:pt x="55" y="101"/>
                      <a:pt x="54" y="100"/>
                      <a:pt x="54" y="100"/>
                    </a:cubicBezTo>
                    <a:close/>
                    <a:moveTo>
                      <a:pt x="60" y="97"/>
                    </a:moveTo>
                    <a:cubicBezTo>
                      <a:pt x="65" y="95"/>
                      <a:pt x="69" y="93"/>
                      <a:pt x="73" y="90"/>
                    </a:cubicBezTo>
                    <a:cubicBezTo>
                      <a:pt x="76" y="92"/>
                      <a:pt x="80" y="94"/>
                      <a:pt x="83" y="96"/>
                    </a:cubicBezTo>
                    <a:cubicBezTo>
                      <a:pt x="78" y="98"/>
                      <a:pt x="73" y="100"/>
                      <a:pt x="67" y="101"/>
                    </a:cubicBezTo>
                    <a:cubicBezTo>
                      <a:pt x="64" y="100"/>
                      <a:pt x="62" y="98"/>
                      <a:pt x="60" y="97"/>
                    </a:cubicBezTo>
                    <a:close/>
                    <a:moveTo>
                      <a:pt x="98" y="84"/>
                    </a:moveTo>
                    <a:cubicBezTo>
                      <a:pt x="94" y="89"/>
                      <a:pt x="90" y="92"/>
                      <a:pt x="85" y="95"/>
                    </a:cubicBezTo>
                    <a:cubicBezTo>
                      <a:pt x="81" y="93"/>
                      <a:pt x="78" y="91"/>
                      <a:pt x="74" y="89"/>
                    </a:cubicBezTo>
                    <a:cubicBezTo>
                      <a:pt x="79" y="85"/>
                      <a:pt x="84" y="81"/>
                      <a:pt x="88" y="76"/>
                    </a:cubicBezTo>
                    <a:cubicBezTo>
                      <a:pt x="89" y="77"/>
                      <a:pt x="90" y="77"/>
                      <a:pt x="91" y="78"/>
                    </a:cubicBezTo>
                    <a:cubicBezTo>
                      <a:pt x="92" y="79"/>
                      <a:pt x="95" y="81"/>
                      <a:pt x="98" y="84"/>
                    </a:cubicBezTo>
                    <a:cubicBezTo>
                      <a:pt x="98" y="84"/>
                      <a:pt x="98" y="84"/>
                      <a:pt x="98" y="84"/>
                    </a:cubicBezTo>
                    <a:close/>
                    <a:moveTo>
                      <a:pt x="94" y="79"/>
                    </a:moveTo>
                    <a:cubicBezTo>
                      <a:pt x="92" y="78"/>
                      <a:pt x="91" y="76"/>
                      <a:pt x="89" y="75"/>
                    </a:cubicBezTo>
                    <a:cubicBezTo>
                      <a:pt x="94" y="70"/>
                      <a:pt x="98" y="64"/>
                      <a:pt x="101" y="57"/>
                    </a:cubicBezTo>
                    <a:cubicBezTo>
                      <a:pt x="104" y="60"/>
                      <a:pt x="107" y="64"/>
                      <a:pt x="109" y="67"/>
                    </a:cubicBezTo>
                    <a:cubicBezTo>
                      <a:pt x="106" y="73"/>
                      <a:pt x="103" y="79"/>
                      <a:pt x="99" y="83"/>
                    </a:cubicBezTo>
                    <a:cubicBezTo>
                      <a:pt x="97" y="81"/>
                      <a:pt x="95" y="80"/>
                      <a:pt x="94" y="79"/>
                    </a:cubicBezTo>
                    <a:close/>
                    <a:moveTo>
                      <a:pt x="106" y="40"/>
                    </a:moveTo>
                    <a:cubicBezTo>
                      <a:pt x="106" y="38"/>
                      <a:pt x="106" y="35"/>
                      <a:pt x="106" y="33"/>
                    </a:cubicBezTo>
                    <a:cubicBezTo>
                      <a:pt x="110" y="37"/>
                      <a:pt x="112" y="42"/>
                      <a:pt x="113" y="47"/>
                    </a:cubicBezTo>
                    <a:cubicBezTo>
                      <a:pt x="111" y="44"/>
                      <a:pt x="108" y="42"/>
                      <a:pt x="106" y="40"/>
                    </a:cubicBezTo>
                    <a:close/>
                    <a:moveTo>
                      <a:pt x="48" y="102"/>
                    </a:moveTo>
                    <a:cubicBezTo>
                      <a:pt x="48" y="102"/>
                      <a:pt x="48" y="103"/>
                      <a:pt x="48" y="103"/>
                    </a:cubicBezTo>
                    <a:cubicBezTo>
                      <a:pt x="28" y="87"/>
                      <a:pt x="24" y="60"/>
                      <a:pt x="40" y="39"/>
                    </a:cubicBezTo>
                    <a:cubicBezTo>
                      <a:pt x="56" y="17"/>
                      <a:pt x="86" y="13"/>
                      <a:pt x="108" y="27"/>
                    </a:cubicBezTo>
                    <a:cubicBezTo>
                      <a:pt x="107" y="28"/>
                      <a:pt x="107" y="29"/>
                      <a:pt x="106" y="31"/>
                    </a:cubicBezTo>
                    <a:cubicBezTo>
                      <a:pt x="97" y="23"/>
                      <a:pt x="86" y="21"/>
                      <a:pt x="75" y="23"/>
                    </a:cubicBezTo>
                    <a:cubicBezTo>
                      <a:pt x="75" y="23"/>
                      <a:pt x="75" y="23"/>
                      <a:pt x="75" y="23"/>
                    </a:cubicBezTo>
                    <a:cubicBezTo>
                      <a:pt x="75" y="23"/>
                      <a:pt x="75" y="23"/>
                      <a:pt x="74" y="23"/>
                    </a:cubicBezTo>
                    <a:cubicBezTo>
                      <a:pt x="68" y="24"/>
                      <a:pt x="62" y="27"/>
                      <a:pt x="57" y="30"/>
                    </a:cubicBezTo>
                    <a:cubicBezTo>
                      <a:pt x="57" y="30"/>
                      <a:pt x="57" y="30"/>
                      <a:pt x="56" y="30"/>
                    </a:cubicBezTo>
                    <a:cubicBezTo>
                      <a:pt x="56" y="30"/>
                      <a:pt x="56" y="30"/>
                      <a:pt x="56" y="31"/>
                    </a:cubicBezTo>
                    <a:cubicBezTo>
                      <a:pt x="51" y="33"/>
                      <a:pt x="47" y="37"/>
                      <a:pt x="44" y="41"/>
                    </a:cubicBezTo>
                    <a:cubicBezTo>
                      <a:pt x="44" y="41"/>
                      <a:pt x="44" y="41"/>
                      <a:pt x="44" y="41"/>
                    </a:cubicBezTo>
                    <a:cubicBezTo>
                      <a:pt x="44" y="41"/>
                      <a:pt x="44" y="41"/>
                      <a:pt x="44" y="41"/>
                    </a:cubicBezTo>
                    <a:cubicBezTo>
                      <a:pt x="31" y="60"/>
                      <a:pt x="31" y="85"/>
                      <a:pt x="50" y="99"/>
                    </a:cubicBezTo>
                    <a:cubicBezTo>
                      <a:pt x="50" y="99"/>
                      <a:pt x="50" y="100"/>
                      <a:pt x="50" y="100"/>
                    </a:cubicBezTo>
                    <a:cubicBezTo>
                      <a:pt x="49" y="100"/>
                      <a:pt x="48" y="101"/>
                      <a:pt x="48" y="102"/>
                    </a:cubicBezTo>
                    <a:close/>
                    <a:moveTo>
                      <a:pt x="57" y="102"/>
                    </a:moveTo>
                    <a:cubicBezTo>
                      <a:pt x="57" y="102"/>
                      <a:pt x="57" y="102"/>
                      <a:pt x="57" y="102"/>
                    </a:cubicBezTo>
                    <a:cubicBezTo>
                      <a:pt x="60" y="102"/>
                      <a:pt x="62" y="102"/>
                      <a:pt x="65" y="102"/>
                    </a:cubicBezTo>
                    <a:cubicBezTo>
                      <a:pt x="68" y="103"/>
                      <a:pt x="71" y="105"/>
                      <a:pt x="75" y="106"/>
                    </a:cubicBezTo>
                    <a:cubicBezTo>
                      <a:pt x="69" y="106"/>
                      <a:pt x="63" y="105"/>
                      <a:pt x="57" y="102"/>
                    </a:cubicBezTo>
                    <a:close/>
                    <a:moveTo>
                      <a:pt x="110" y="92"/>
                    </a:moveTo>
                    <a:cubicBezTo>
                      <a:pt x="107" y="91"/>
                      <a:pt x="103" y="87"/>
                      <a:pt x="99" y="84"/>
                    </a:cubicBezTo>
                    <a:cubicBezTo>
                      <a:pt x="104" y="79"/>
                      <a:pt x="108" y="74"/>
                      <a:pt x="110" y="69"/>
                    </a:cubicBezTo>
                    <a:cubicBezTo>
                      <a:pt x="113" y="73"/>
                      <a:pt x="115" y="77"/>
                      <a:pt x="117" y="81"/>
                    </a:cubicBezTo>
                    <a:cubicBezTo>
                      <a:pt x="116" y="83"/>
                      <a:pt x="115" y="84"/>
                      <a:pt x="114" y="86"/>
                    </a:cubicBezTo>
                    <a:cubicBezTo>
                      <a:pt x="113" y="88"/>
                      <a:pt x="111" y="90"/>
                      <a:pt x="110" y="92"/>
                    </a:cubicBezTo>
                    <a:close/>
                    <a:moveTo>
                      <a:pt x="117" y="81"/>
                    </a:moveTo>
                    <a:cubicBezTo>
                      <a:pt x="116" y="76"/>
                      <a:pt x="114" y="72"/>
                      <a:pt x="111" y="68"/>
                    </a:cubicBezTo>
                    <a:cubicBezTo>
                      <a:pt x="113" y="63"/>
                      <a:pt x="115" y="57"/>
                      <a:pt x="115" y="52"/>
                    </a:cubicBezTo>
                    <a:cubicBezTo>
                      <a:pt x="117" y="56"/>
                      <a:pt x="119" y="59"/>
                      <a:pt x="121" y="63"/>
                    </a:cubicBezTo>
                    <a:cubicBezTo>
                      <a:pt x="121" y="69"/>
                      <a:pt x="120" y="75"/>
                      <a:pt x="117" y="81"/>
                    </a:cubicBezTo>
                    <a:close/>
                  </a:path>
                </a:pathLst>
              </a:custGeom>
              <a:solidFill>
                <a:srgbClr val="FFFFFF">
                  <a:alpha val="100000"/>
                </a:srgbClr>
              </a:solidFill>
              <a:ln w="9525">
                <a:noFill/>
              </a:ln>
            </p:spPr>
            <p:txBody>
              <a:bodyPr/>
              <a:p>
                <a:endParaRPr lang="zh-CN" altLang="en-US"/>
              </a:p>
            </p:txBody>
          </p:sp>
        </p:grpSp>
        <p:grpSp>
          <p:nvGrpSpPr>
            <p:cNvPr id="17425" name="组合 5"/>
            <p:cNvGrpSpPr/>
            <p:nvPr/>
          </p:nvGrpSpPr>
          <p:grpSpPr>
            <a:xfrm>
              <a:off x="0" y="1397001"/>
              <a:ext cx="5141913" cy="6402387"/>
              <a:chOff x="0" y="0"/>
              <a:chExt cx="5141913" cy="6402387"/>
            </a:xfrm>
          </p:grpSpPr>
          <p:sp>
            <p:nvSpPr>
              <p:cNvPr id="17505" name="Freeform 217"/>
              <p:cNvSpPr/>
              <p:nvPr/>
            </p:nvSpPr>
            <p:spPr>
              <a:xfrm>
                <a:off x="1655762" y="3292474"/>
                <a:ext cx="23813" cy="53975"/>
              </a:xfrm>
              <a:custGeom>
                <a:avLst/>
                <a:gdLst>
                  <a:gd name="txL" fmla="*/ 0 w 3"/>
                  <a:gd name="txT" fmla="*/ 0 h 7"/>
                  <a:gd name="txR" fmla="*/ 3 w 3"/>
                  <a:gd name="txB" fmla="*/ 7 h 7"/>
                </a:gdLst>
                <a:ahLst/>
                <a:cxnLst>
                  <a:cxn ang="0">
                    <a:pos x="0" y="2147483647"/>
                  </a:cxn>
                  <a:cxn ang="0">
                    <a:pos x="0"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3" h="7">
                    <a:moveTo>
                      <a:pt x="0" y="1"/>
                    </a:moveTo>
                    <a:cubicBezTo>
                      <a:pt x="0" y="3"/>
                      <a:pt x="0" y="5"/>
                      <a:pt x="0" y="6"/>
                    </a:cubicBezTo>
                    <a:cubicBezTo>
                      <a:pt x="0" y="7"/>
                      <a:pt x="1" y="7"/>
                      <a:pt x="1" y="7"/>
                    </a:cubicBezTo>
                    <a:cubicBezTo>
                      <a:pt x="1" y="6"/>
                      <a:pt x="2" y="6"/>
                      <a:pt x="3" y="6"/>
                    </a:cubicBezTo>
                    <a:cubicBezTo>
                      <a:pt x="3" y="5"/>
                      <a:pt x="3" y="5"/>
                      <a:pt x="3" y="5"/>
                    </a:cubicBezTo>
                    <a:cubicBezTo>
                      <a:pt x="2" y="5"/>
                      <a:pt x="1" y="6"/>
                      <a:pt x="1" y="6"/>
                    </a:cubicBezTo>
                    <a:cubicBezTo>
                      <a:pt x="0" y="4"/>
                      <a:pt x="0" y="2"/>
                      <a:pt x="0" y="1"/>
                    </a:cubicBezTo>
                    <a:cubicBezTo>
                      <a:pt x="0" y="0"/>
                      <a:pt x="0" y="0"/>
                      <a:pt x="0" y="1"/>
                    </a:cubicBezTo>
                    <a:close/>
                  </a:path>
                </a:pathLst>
              </a:custGeom>
              <a:solidFill>
                <a:srgbClr val="FFFFFF">
                  <a:alpha val="100000"/>
                </a:srgbClr>
              </a:solidFill>
              <a:ln w="9525">
                <a:noFill/>
              </a:ln>
            </p:spPr>
            <p:txBody>
              <a:bodyPr/>
              <a:p>
                <a:endParaRPr lang="zh-CN" altLang="en-US"/>
              </a:p>
            </p:txBody>
          </p:sp>
          <p:sp>
            <p:nvSpPr>
              <p:cNvPr id="17506" name="Freeform 218"/>
              <p:cNvSpPr>
                <a:spLocks noEditPoints="1"/>
              </p:cNvSpPr>
              <p:nvPr/>
            </p:nvSpPr>
            <p:spPr>
              <a:xfrm>
                <a:off x="414337" y="1889124"/>
                <a:ext cx="1797050" cy="1851025"/>
              </a:xfrm>
              <a:custGeom>
                <a:avLst/>
                <a:gdLst>
                  <a:gd name="txL" fmla="*/ 0 w 233"/>
                  <a:gd name="txT" fmla="*/ 0 h 240"/>
                  <a:gd name="txR" fmla="*/ 233 w 233"/>
                  <a:gd name="txB" fmla="*/ 240 h 24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33" h="240">
                    <a:moveTo>
                      <a:pt x="232" y="18"/>
                    </a:moveTo>
                    <a:cubicBezTo>
                      <a:pt x="232" y="17"/>
                      <a:pt x="231" y="17"/>
                      <a:pt x="230" y="17"/>
                    </a:cubicBezTo>
                    <a:cubicBezTo>
                      <a:pt x="231" y="17"/>
                      <a:pt x="231" y="16"/>
                      <a:pt x="230" y="16"/>
                    </a:cubicBezTo>
                    <a:cubicBezTo>
                      <a:pt x="220" y="10"/>
                      <a:pt x="208" y="6"/>
                      <a:pt x="196" y="4"/>
                    </a:cubicBezTo>
                    <a:cubicBezTo>
                      <a:pt x="184" y="1"/>
                      <a:pt x="171" y="0"/>
                      <a:pt x="159" y="1"/>
                    </a:cubicBezTo>
                    <a:cubicBezTo>
                      <a:pt x="146" y="1"/>
                      <a:pt x="133" y="3"/>
                      <a:pt x="120" y="6"/>
                    </a:cubicBezTo>
                    <a:cubicBezTo>
                      <a:pt x="114" y="8"/>
                      <a:pt x="108" y="10"/>
                      <a:pt x="103" y="12"/>
                    </a:cubicBezTo>
                    <a:cubicBezTo>
                      <a:pt x="100" y="14"/>
                      <a:pt x="97" y="15"/>
                      <a:pt x="94" y="16"/>
                    </a:cubicBezTo>
                    <a:cubicBezTo>
                      <a:pt x="92" y="17"/>
                      <a:pt x="90" y="19"/>
                      <a:pt x="88" y="20"/>
                    </a:cubicBezTo>
                    <a:cubicBezTo>
                      <a:pt x="87" y="18"/>
                      <a:pt x="86" y="17"/>
                      <a:pt x="85" y="16"/>
                    </a:cubicBezTo>
                    <a:cubicBezTo>
                      <a:pt x="84" y="16"/>
                      <a:pt x="84" y="16"/>
                      <a:pt x="84" y="16"/>
                    </a:cubicBezTo>
                    <a:cubicBezTo>
                      <a:pt x="82" y="17"/>
                      <a:pt x="81" y="18"/>
                      <a:pt x="80" y="19"/>
                    </a:cubicBezTo>
                    <a:cubicBezTo>
                      <a:pt x="79" y="19"/>
                      <a:pt x="79" y="19"/>
                      <a:pt x="79" y="19"/>
                    </a:cubicBezTo>
                    <a:cubicBezTo>
                      <a:pt x="80" y="20"/>
                      <a:pt x="81" y="21"/>
                      <a:pt x="81" y="23"/>
                    </a:cubicBezTo>
                    <a:cubicBezTo>
                      <a:pt x="76" y="25"/>
                      <a:pt x="71" y="29"/>
                      <a:pt x="66" y="32"/>
                    </a:cubicBezTo>
                    <a:cubicBezTo>
                      <a:pt x="61" y="36"/>
                      <a:pt x="55" y="40"/>
                      <a:pt x="50" y="45"/>
                    </a:cubicBezTo>
                    <a:cubicBezTo>
                      <a:pt x="40" y="54"/>
                      <a:pt x="31" y="64"/>
                      <a:pt x="24" y="76"/>
                    </a:cubicBezTo>
                    <a:cubicBezTo>
                      <a:pt x="10" y="98"/>
                      <a:pt x="0" y="126"/>
                      <a:pt x="0" y="153"/>
                    </a:cubicBezTo>
                    <a:cubicBezTo>
                      <a:pt x="0" y="153"/>
                      <a:pt x="0" y="153"/>
                      <a:pt x="0" y="153"/>
                    </a:cubicBezTo>
                    <a:cubicBezTo>
                      <a:pt x="0" y="155"/>
                      <a:pt x="1" y="157"/>
                      <a:pt x="1" y="160"/>
                    </a:cubicBezTo>
                    <a:cubicBezTo>
                      <a:pt x="1" y="160"/>
                      <a:pt x="1" y="160"/>
                      <a:pt x="1" y="160"/>
                    </a:cubicBezTo>
                    <a:cubicBezTo>
                      <a:pt x="4" y="160"/>
                      <a:pt x="3" y="157"/>
                      <a:pt x="2" y="154"/>
                    </a:cubicBezTo>
                    <a:cubicBezTo>
                      <a:pt x="2" y="154"/>
                      <a:pt x="3" y="155"/>
                      <a:pt x="3" y="154"/>
                    </a:cubicBezTo>
                    <a:cubicBezTo>
                      <a:pt x="9" y="147"/>
                      <a:pt x="17" y="141"/>
                      <a:pt x="25" y="138"/>
                    </a:cubicBezTo>
                    <a:cubicBezTo>
                      <a:pt x="30" y="136"/>
                      <a:pt x="34" y="135"/>
                      <a:pt x="39" y="135"/>
                    </a:cubicBezTo>
                    <a:cubicBezTo>
                      <a:pt x="40" y="135"/>
                      <a:pt x="41" y="135"/>
                      <a:pt x="42" y="134"/>
                    </a:cubicBezTo>
                    <a:cubicBezTo>
                      <a:pt x="43" y="136"/>
                      <a:pt x="43" y="138"/>
                      <a:pt x="45" y="138"/>
                    </a:cubicBezTo>
                    <a:cubicBezTo>
                      <a:pt x="47" y="138"/>
                      <a:pt x="45" y="134"/>
                      <a:pt x="44" y="134"/>
                    </a:cubicBezTo>
                    <a:cubicBezTo>
                      <a:pt x="45" y="133"/>
                      <a:pt x="45" y="132"/>
                      <a:pt x="46" y="131"/>
                    </a:cubicBezTo>
                    <a:cubicBezTo>
                      <a:pt x="52" y="125"/>
                      <a:pt x="59" y="121"/>
                      <a:pt x="67" y="119"/>
                    </a:cubicBezTo>
                    <a:cubicBezTo>
                      <a:pt x="71" y="118"/>
                      <a:pt x="75" y="117"/>
                      <a:pt x="79" y="117"/>
                    </a:cubicBezTo>
                    <a:cubicBezTo>
                      <a:pt x="83" y="117"/>
                      <a:pt x="90" y="118"/>
                      <a:pt x="93" y="120"/>
                    </a:cubicBezTo>
                    <a:cubicBezTo>
                      <a:pt x="93" y="120"/>
                      <a:pt x="93" y="120"/>
                      <a:pt x="93" y="121"/>
                    </a:cubicBezTo>
                    <a:cubicBezTo>
                      <a:pt x="93" y="121"/>
                      <a:pt x="93" y="122"/>
                      <a:pt x="94" y="122"/>
                    </a:cubicBezTo>
                    <a:cubicBezTo>
                      <a:pt x="94" y="123"/>
                      <a:pt x="95" y="123"/>
                      <a:pt x="95" y="124"/>
                    </a:cubicBezTo>
                    <a:cubicBezTo>
                      <a:pt x="96" y="124"/>
                      <a:pt x="97" y="124"/>
                      <a:pt x="97" y="124"/>
                    </a:cubicBezTo>
                    <a:cubicBezTo>
                      <a:pt x="98" y="123"/>
                      <a:pt x="97" y="121"/>
                      <a:pt x="96" y="121"/>
                    </a:cubicBezTo>
                    <a:cubicBezTo>
                      <a:pt x="96" y="120"/>
                      <a:pt x="96" y="120"/>
                      <a:pt x="95" y="119"/>
                    </a:cubicBezTo>
                    <a:cubicBezTo>
                      <a:pt x="98" y="110"/>
                      <a:pt x="105" y="102"/>
                      <a:pt x="114" y="98"/>
                    </a:cubicBezTo>
                    <a:cubicBezTo>
                      <a:pt x="116" y="105"/>
                      <a:pt x="121" y="112"/>
                      <a:pt x="125" y="119"/>
                    </a:cubicBezTo>
                    <a:cubicBezTo>
                      <a:pt x="125" y="119"/>
                      <a:pt x="125" y="119"/>
                      <a:pt x="125" y="119"/>
                    </a:cubicBezTo>
                    <a:cubicBezTo>
                      <a:pt x="125" y="120"/>
                      <a:pt x="124" y="120"/>
                      <a:pt x="123" y="119"/>
                    </a:cubicBezTo>
                    <a:cubicBezTo>
                      <a:pt x="123" y="119"/>
                      <a:pt x="123" y="118"/>
                      <a:pt x="123" y="118"/>
                    </a:cubicBezTo>
                    <a:cubicBezTo>
                      <a:pt x="123" y="117"/>
                      <a:pt x="123" y="116"/>
                      <a:pt x="123" y="116"/>
                    </a:cubicBezTo>
                    <a:cubicBezTo>
                      <a:pt x="123" y="116"/>
                      <a:pt x="123" y="116"/>
                      <a:pt x="123" y="116"/>
                    </a:cubicBezTo>
                    <a:cubicBezTo>
                      <a:pt x="123" y="116"/>
                      <a:pt x="123" y="117"/>
                      <a:pt x="123" y="117"/>
                    </a:cubicBezTo>
                    <a:cubicBezTo>
                      <a:pt x="123" y="118"/>
                      <a:pt x="123" y="118"/>
                      <a:pt x="123" y="118"/>
                    </a:cubicBezTo>
                    <a:cubicBezTo>
                      <a:pt x="123" y="119"/>
                      <a:pt x="123" y="120"/>
                      <a:pt x="123" y="120"/>
                    </a:cubicBezTo>
                    <a:cubicBezTo>
                      <a:pt x="124" y="120"/>
                      <a:pt x="125" y="120"/>
                      <a:pt x="125" y="119"/>
                    </a:cubicBezTo>
                    <a:cubicBezTo>
                      <a:pt x="126" y="121"/>
                      <a:pt x="126" y="122"/>
                      <a:pt x="127" y="123"/>
                    </a:cubicBezTo>
                    <a:cubicBezTo>
                      <a:pt x="132" y="131"/>
                      <a:pt x="136" y="139"/>
                      <a:pt x="140" y="147"/>
                    </a:cubicBezTo>
                    <a:cubicBezTo>
                      <a:pt x="145" y="155"/>
                      <a:pt x="149" y="162"/>
                      <a:pt x="154" y="170"/>
                    </a:cubicBezTo>
                    <a:cubicBezTo>
                      <a:pt x="158" y="177"/>
                      <a:pt x="163" y="184"/>
                      <a:pt x="166" y="191"/>
                    </a:cubicBezTo>
                    <a:cubicBezTo>
                      <a:pt x="166" y="190"/>
                      <a:pt x="165" y="190"/>
                      <a:pt x="164" y="191"/>
                    </a:cubicBezTo>
                    <a:cubicBezTo>
                      <a:pt x="164" y="192"/>
                      <a:pt x="164" y="192"/>
                      <a:pt x="164" y="193"/>
                    </a:cubicBezTo>
                    <a:cubicBezTo>
                      <a:pt x="165" y="193"/>
                      <a:pt x="165" y="193"/>
                      <a:pt x="165" y="193"/>
                    </a:cubicBezTo>
                    <a:cubicBezTo>
                      <a:pt x="165" y="193"/>
                      <a:pt x="166" y="192"/>
                      <a:pt x="167" y="192"/>
                    </a:cubicBezTo>
                    <a:cubicBezTo>
                      <a:pt x="167" y="192"/>
                      <a:pt x="167" y="191"/>
                      <a:pt x="167" y="192"/>
                    </a:cubicBezTo>
                    <a:cubicBezTo>
                      <a:pt x="166" y="192"/>
                      <a:pt x="165" y="192"/>
                      <a:pt x="165" y="193"/>
                    </a:cubicBezTo>
                    <a:cubicBezTo>
                      <a:pt x="164" y="192"/>
                      <a:pt x="164" y="192"/>
                      <a:pt x="165" y="191"/>
                    </a:cubicBezTo>
                    <a:cubicBezTo>
                      <a:pt x="165" y="191"/>
                      <a:pt x="166" y="191"/>
                      <a:pt x="166" y="191"/>
                    </a:cubicBezTo>
                    <a:cubicBezTo>
                      <a:pt x="166" y="191"/>
                      <a:pt x="167" y="191"/>
                      <a:pt x="167" y="191"/>
                    </a:cubicBezTo>
                    <a:cubicBezTo>
                      <a:pt x="167" y="192"/>
                      <a:pt x="168" y="193"/>
                      <a:pt x="168" y="194"/>
                    </a:cubicBezTo>
                    <a:cubicBezTo>
                      <a:pt x="168" y="194"/>
                      <a:pt x="167" y="195"/>
                      <a:pt x="167" y="195"/>
                    </a:cubicBezTo>
                    <a:cubicBezTo>
                      <a:pt x="166" y="196"/>
                      <a:pt x="166" y="196"/>
                      <a:pt x="166" y="196"/>
                    </a:cubicBezTo>
                    <a:cubicBezTo>
                      <a:pt x="171" y="207"/>
                      <a:pt x="178" y="219"/>
                      <a:pt x="187" y="228"/>
                    </a:cubicBezTo>
                    <a:cubicBezTo>
                      <a:pt x="193" y="234"/>
                      <a:pt x="203" y="240"/>
                      <a:pt x="212" y="235"/>
                    </a:cubicBezTo>
                    <a:cubicBezTo>
                      <a:pt x="219" y="231"/>
                      <a:pt x="224" y="220"/>
                      <a:pt x="221" y="212"/>
                    </a:cubicBezTo>
                    <a:cubicBezTo>
                      <a:pt x="220" y="210"/>
                      <a:pt x="218" y="208"/>
                      <a:pt x="215" y="208"/>
                    </a:cubicBezTo>
                    <a:cubicBezTo>
                      <a:pt x="212" y="208"/>
                      <a:pt x="210" y="211"/>
                      <a:pt x="209" y="213"/>
                    </a:cubicBezTo>
                    <a:cubicBezTo>
                      <a:pt x="209" y="214"/>
                      <a:pt x="209" y="214"/>
                      <a:pt x="209" y="214"/>
                    </a:cubicBezTo>
                    <a:cubicBezTo>
                      <a:pt x="208" y="218"/>
                      <a:pt x="207" y="224"/>
                      <a:pt x="201" y="221"/>
                    </a:cubicBezTo>
                    <a:cubicBezTo>
                      <a:pt x="198" y="220"/>
                      <a:pt x="196" y="217"/>
                      <a:pt x="194" y="215"/>
                    </a:cubicBezTo>
                    <a:cubicBezTo>
                      <a:pt x="189" y="210"/>
                      <a:pt x="184" y="205"/>
                      <a:pt x="180" y="199"/>
                    </a:cubicBezTo>
                    <a:cubicBezTo>
                      <a:pt x="179" y="196"/>
                      <a:pt x="177" y="191"/>
                      <a:pt x="173" y="191"/>
                    </a:cubicBezTo>
                    <a:cubicBezTo>
                      <a:pt x="173" y="191"/>
                      <a:pt x="173" y="191"/>
                      <a:pt x="173" y="191"/>
                    </a:cubicBezTo>
                    <a:cubicBezTo>
                      <a:pt x="169" y="183"/>
                      <a:pt x="164" y="175"/>
                      <a:pt x="160" y="168"/>
                    </a:cubicBezTo>
                    <a:cubicBezTo>
                      <a:pt x="155" y="160"/>
                      <a:pt x="150" y="152"/>
                      <a:pt x="146" y="144"/>
                    </a:cubicBezTo>
                    <a:cubicBezTo>
                      <a:pt x="136" y="128"/>
                      <a:pt x="127" y="112"/>
                      <a:pt x="117" y="96"/>
                    </a:cubicBezTo>
                    <a:cubicBezTo>
                      <a:pt x="125" y="93"/>
                      <a:pt x="134" y="92"/>
                      <a:pt x="143" y="95"/>
                    </a:cubicBezTo>
                    <a:cubicBezTo>
                      <a:pt x="143" y="95"/>
                      <a:pt x="143" y="95"/>
                      <a:pt x="143" y="95"/>
                    </a:cubicBezTo>
                    <a:cubicBezTo>
                      <a:pt x="143" y="97"/>
                      <a:pt x="145" y="98"/>
                      <a:pt x="146" y="99"/>
                    </a:cubicBezTo>
                    <a:cubicBezTo>
                      <a:pt x="147" y="99"/>
                      <a:pt x="147" y="99"/>
                      <a:pt x="147" y="98"/>
                    </a:cubicBezTo>
                    <a:cubicBezTo>
                      <a:pt x="147" y="96"/>
                      <a:pt x="146" y="95"/>
                      <a:pt x="144" y="94"/>
                    </a:cubicBezTo>
                    <a:cubicBezTo>
                      <a:pt x="148" y="73"/>
                      <a:pt x="166" y="56"/>
                      <a:pt x="188" y="53"/>
                    </a:cubicBezTo>
                    <a:cubicBezTo>
                      <a:pt x="188" y="53"/>
                      <a:pt x="188" y="53"/>
                      <a:pt x="188" y="53"/>
                    </a:cubicBezTo>
                    <a:cubicBezTo>
                      <a:pt x="188" y="54"/>
                      <a:pt x="189" y="54"/>
                      <a:pt x="190" y="55"/>
                    </a:cubicBezTo>
                    <a:cubicBezTo>
                      <a:pt x="191" y="56"/>
                      <a:pt x="192" y="56"/>
                      <a:pt x="193" y="56"/>
                    </a:cubicBezTo>
                    <a:cubicBezTo>
                      <a:pt x="194" y="55"/>
                      <a:pt x="193" y="54"/>
                      <a:pt x="192" y="54"/>
                    </a:cubicBezTo>
                    <a:cubicBezTo>
                      <a:pt x="191" y="53"/>
                      <a:pt x="190" y="52"/>
                      <a:pt x="189" y="51"/>
                    </a:cubicBezTo>
                    <a:cubicBezTo>
                      <a:pt x="189" y="51"/>
                      <a:pt x="189" y="51"/>
                      <a:pt x="189" y="51"/>
                    </a:cubicBezTo>
                    <a:cubicBezTo>
                      <a:pt x="192" y="43"/>
                      <a:pt x="197" y="35"/>
                      <a:pt x="204" y="30"/>
                    </a:cubicBezTo>
                    <a:cubicBezTo>
                      <a:pt x="211" y="24"/>
                      <a:pt x="219" y="21"/>
                      <a:pt x="228" y="18"/>
                    </a:cubicBezTo>
                    <a:cubicBezTo>
                      <a:pt x="228" y="18"/>
                      <a:pt x="228" y="18"/>
                      <a:pt x="228" y="18"/>
                    </a:cubicBezTo>
                    <a:cubicBezTo>
                      <a:pt x="228" y="18"/>
                      <a:pt x="229" y="19"/>
                      <a:pt x="229" y="19"/>
                    </a:cubicBezTo>
                    <a:cubicBezTo>
                      <a:pt x="230" y="20"/>
                      <a:pt x="231" y="20"/>
                      <a:pt x="232" y="20"/>
                    </a:cubicBezTo>
                    <a:cubicBezTo>
                      <a:pt x="233" y="20"/>
                      <a:pt x="233" y="18"/>
                      <a:pt x="232" y="18"/>
                    </a:cubicBezTo>
                    <a:close/>
                    <a:moveTo>
                      <a:pt x="80" y="19"/>
                    </a:moveTo>
                    <a:cubicBezTo>
                      <a:pt x="82" y="19"/>
                      <a:pt x="83" y="18"/>
                      <a:pt x="84" y="17"/>
                    </a:cubicBezTo>
                    <a:cubicBezTo>
                      <a:pt x="85" y="18"/>
                      <a:pt x="86" y="19"/>
                      <a:pt x="87" y="20"/>
                    </a:cubicBezTo>
                    <a:cubicBezTo>
                      <a:pt x="86" y="21"/>
                      <a:pt x="86" y="21"/>
                      <a:pt x="85" y="21"/>
                    </a:cubicBezTo>
                    <a:cubicBezTo>
                      <a:pt x="85" y="21"/>
                      <a:pt x="84" y="21"/>
                      <a:pt x="84" y="21"/>
                    </a:cubicBezTo>
                    <a:cubicBezTo>
                      <a:pt x="84" y="22"/>
                      <a:pt x="83" y="22"/>
                      <a:pt x="82" y="22"/>
                    </a:cubicBezTo>
                    <a:cubicBezTo>
                      <a:pt x="82" y="21"/>
                      <a:pt x="81" y="20"/>
                      <a:pt x="80" y="19"/>
                    </a:cubicBezTo>
                    <a:close/>
                    <a:moveTo>
                      <a:pt x="87" y="21"/>
                    </a:moveTo>
                    <a:cubicBezTo>
                      <a:pt x="87" y="21"/>
                      <a:pt x="87" y="21"/>
                      <a:pt x="87" y="21"/>
                    </a:cubicBezTo>
                    <a:cubicBezTo>
                      <a:pt x="87" y="21"/>
                      <a:pt x="87" y="21"/>
                      <a:pt x="87" y="21"/>
                    </a:cubicBezTo>
                    <a:cubicBezTo>
                      <a:pt x="87" y="21"/>
                      <a:pt x="87" y="21"/>
                      <a:pt x="87" y="21"/>
                    </a:cubicBezTo>
                    <a:close/>
                    <a:moveTo>
                      <a:pt x="2" y="156"/>
                    </a:moveTo>
                    <a:cubicBezTo>
                      <a:pt x="2" y="156"/>
                      <a:pt x="3" y="157"/>
                      <a:pt x="3" y="157"/>
                    </a:cubicBezTo>
                    <a:cubicBezTo>
                      <a:pt x="3" y="158"/>
                      <a:pt x="3" y="158"/>
                      <a:pt x="3" y="158"/>
                    </a:cubicBezTo>
                    <a:cubicBezTo>
                      <a:pt x="2" y="159"/>
                      <a:pt x="2" y="159"/>
                      <a:pt x="2" y="159"/>
                    </a:cubicBezTo>
                    <a:cubicBezTo>
                      <a:pt x="1" y="158"/>
                      <a:pt x="1" y="157"/>
                      <a:pt x="1" y="156"/>
                    </a:cubicBezTo>
                    <a:cubicBezTo>
                      <a:pt x="1" y="155"/>
                      <a:pt x="1" y="154"/>
                      <a:pt x="1" y="153"/>
                    </a:cubicBezTo>
                    <a:cubicBezTo>
                      <a:pt x="1" y="153"/>
                      <a:pt x="1" y="153"/>
                      <a:pt x="1" y="153"/>
                    </a:cubicBezTo>
                    <a:cubicBezTo>
                      <a:pt x="1" y="154"/>
                      <a:pt x="2" y="155"/>
                      <a:pt x="2" y="156"/>
                    </a:cubicBezTo>
                    <a:close/>
                    <a:moveTo>
                      <a:pt x="45" y="136"/>
                    </a:moveTo>
                    <a:cubicBezTo>
                      <a:pt x="45" y="136"/>
                      <a:pt x="45" y="136"/>
                      <a:pt x="45" y="136"/>
                    </a:cubicBezTo>
                    <a:cubicBezTo>
                      <a:pt x="45" y="137"/>
                      <a:pt x="45" y="137"/>
                      <a:pt x="45" y="137"/>
                    </a:cubicBezTo>
                    <a:cubicBezTo>
                      <a:pt x="44" y="137"/>
                      <a:pt x="44" y="137"/>
                      <a:pt x="44" y="137"/>
                    </a:cubicBezTo>
                    <a:cubicBezTo>
                      <a:pt x="43" y="136"/>
                      <a:pt x="43" y="135"/>
                      <a:pt x="43" y="134"/>
                    </a:cubicBezTo>
                    <a:cubicBezTo>
                      <a:pt x="43" y="134"/>
                      <a:pt x="43" y="134"/>
                      <a:pt x="44" y="134"/>
                    </a:cubicBezTo>
                    <a:cubicBezTo>
                      <a:pt x="44" y="134"/>
                      <a:pt x="44" y="135"/>
                      <a:pt x="45" y="136"/>
                    </a:cubicBezTo>
                    <a:close/>
                    <a:moveTo>
                      <a:pt x="36" y="134"/>
                    </a:moveTo>
                    <a:cubicBezTo>
                      <a:pt x="32" y="134"/>
                      <a:pt x="27" y="136"/>
                      <a:pt x="23" y="137"/>
                    </a:cubicBezTo>
                    <a:cubicBezTo>
                      <a:pt x="15" y="141"/>
                      <a:pt x="8" y="146"/>
                      <a:pt x="2" y="153"/>
                    </a:cubicBezTo>
                    <a:cubicBezTo>
                      <a:pt x="2" y="153"/>
                      <a:pt x="2" y="154"/>
                      <a:pt x="2" y="154"/>
                    </a:cubicBezTo>
                    <a:cubicBezTo>
                      <a:pt x="1" y="153"/>
                      <a:pt x="1" y="153"/>
                      <a:pt x="1" y="152"/>
                    </a:cubicBezTo>
                    <a:cubicBezTo>
                      <a:pt x="1" y="152"/>
                      <a:pt x="1" y="152"/>
                      <a:pt x="1" y="152"/>
                    </a:cubicBezTo>
                    <a:cubicBezTo>
                      <a:pt x="3" y="125"/>
                      <a:pt x="10" y="100"/>
                      <a:pt x="25" y="77"/>
                    </a:cubicBezTo>
                    <a:cubicBezTo>
                      <a:pt x="32" y="65"/>
                      <a:pt x="42" y="54"/>
                      <a:pt x="52" y="45"/>
                    </a:cubicBezTo>
                    <a:cubicBezTo>
                      <a:pt x="57" y="40"/>
                      <a:pt x="62" y="36"/>
                      <a:pt x="67" y="33"/>
                    </a:cubicBezTo>
                    <a:cubicBezTo>
                      <a:pt x="72" y="30"/>
                      <a:pt x="77" y="27"/>
                      <a:pt x="81" y="25"/>
                    </a:cubicBezTo>
                    <a:cubicBezTo>
                      <a:pt x="74" y="32"/>
                      <a:pt x="69" y="41"/>
                      <a:pt x="64" y="49"/>
                    </a:cubicBezTo>
                    <a:cubicBezTo>
                      <a:pt x="59" y="58"/>
                      <a:pt x="55" y="68"/>
                      <a:pt x="51" y="78"/>
                    </a:cubicBezTo>
                    <a:cubicBezTo>
                      <a:pt x="47" y="89"/>
                      <a:pt x="45" y="99"/>
                      <a:pt x="43" y="110"/>
                    </a:cubicBezTo>
                    <a:cubicBezTo>
                      <a:pt x="42" y="116"/>
                      <a:pt x="42" y="122"/>
                      <a:pt x="42" y="127"/>
                    </a:cubicBezTo>
                    <a:cubicBezTo>
                      <a:pt x="42" y="129"/>
                      <a:pt x="42" y="131"/>
                      <a:pt x="43" y="132"/>
                    </a:cubicBezTo>
                    <a:cubicBezTo>
                      <a:pt x="41" y="133"/>
                      <a:pt x="39" y="133"/>
                      <a:pt x="36" y="134"/>
                    </a:cubicBezTo>
                    <a:close/>
                    <a:moveTo>
                      <a:pt x="96" y="122"/>
                    </a:moveTo>
                    <a:cubicBezTo>
                      <a:pt x="96" y="122"/>
                      <a:pt x="97" y="123"/>
                      <a:pt x="97" y="123"/>
                    </a:cubicBezTo>
                    <a:cubicBezTo>
                      <a:pt x="96" y="123"/>
                      <a:pt x="96" y="123"/>
                      <a:pt x="96" y="123"/>
                    </a:cubicBezTo>
                    <a:cubicBezTo>
                      <a:pt x="95" y="123"/>
                      <a:pt x="95" y="123"/>
                      <a:pt x="95" y="122"/>
                    </a:cubicBezTo>
                    <a:cubicBezTo>
                      <a:pt x="94" y="122"/>
                      <a:pt x="94" y="121"/>
                      <a:pt x="93" y="120"/>
                    </a:cubicBezTo>
                    <a:cubicBezTo>
                      <a:pt x="94" y="120"/>
                      <a:pt x="94" y="120"/>
                      <a:pt x="94" y="119"/>
                    </a:cubicBezTo>
                    <a:cubicBezTo>
                      <a:pt x="94" y="119"/>
                      <a:pt x="94" y="119"/>
                      <a:pt x="95" y="120"/>
                    </a:cubicBezTo>
                    <a:cubicBezTo>
                      <a:pt x="95" y="120"/>
                      <a:pt x="95" y="120"/>
                      <a:pt x="95" y="120"/>
                    </a:cubicBezTo>
                    <a:cubicBezTo>
                      <a:pt x="95" y="120"/>
                      <a:pt x="95" y="120"/>
                      <a:pt x="95" y="120"/>
                    </a:cubicBezTo>
                    <a:cubicBezTo>
                      <a:pt x="96" y="120"/>
                      <a:pt x="96" y="121"/>
                      <a:pt x="96" y="122"/>
                    </a:cubicBezTo>
                    <a:close/>
                    <a:moveTo>
                      <a:pt x="176" y="196"/>
                    </a:moveTo>
                    <a:cubicBezTo>
                      <a:pt x="178" y="198"/>
                      <a:pt x="180" y="201"/>
                      <a:pt x="182" y="204"/>
                    </a:cubicBezTo>
                    <a:cubicBezTo>
                      <a:pt x="185" y="209"/>
                      <a:pt x="189" y="214"/>
                      <a:pt x="194" y="218"/>
                    </a:cubicBezTo>
                    <a:cubicBezTo>
                      <a:pt x="197" y="220"/>
                      <a:pt x="201" y="225"/>
                      <a:pt x="205" y="224"/>
                    </a:cubicBezTo>
                    <a:cubicBezTo>
                      <a:pt x="209" y="223"/>
                      <a:pt x="210" y="218"/>
                      <a:pt x="210" y="214"/>
                    </a:cubicBezTo>
                    <a:cubicBezTo>
                      <a:pt x="210" y="214"/>
                      <a:pt x="210" y="214"/>
                      <a:pt x="210" y="214"/>
                    </a:cubicBezTo>
                    <a:cubicBezTo>
                      <a:pt x="210" y="214"/>
                      <a:pt x="211" y="214"/>
                      <a:pt x="210" y="214"/>
                    </a:cubicBezTo>
                    <a:cubicBezTo>
                      <a:pt x="210" y="211"/>
                      <a:pt x="212" y="209"/>
                      <a:pt x="215" y="209"/>
                    </a:cubicBezTo>
                    <a:cubicBezTo>
                      <a:pt x="218" y="209"/>
                      <a:pt x="219" y="212"/>
                      <a:pt x="220" y="215"/>
                    </a:cubicBezTo>
                    <a:cubicBezTo>
                      <a:pt x="221" y="218"/>
                      <a:pt x="220" y="222"/>
                      <a:pt x="218" y="225"/>
                    </a:cubicBezTo>
                    <a:cubicBezTo>
                      <a:pt x="215" y="233"/>
                      <a:pt x="207" y="237"/>
                      <a:pt x="198" y="234"/>
                    </a:cubicBezTo>
                    <a:cubicBezTo>
                      <a:pt x="191" y="232"/>
                      <a:pt x="186" y="226"/>
                      <a:pt x="182" y="220"/>
                    </a:cubicBezTo>
                    <a:cubicBezTo>
                      <a:pt x="178" y="214"/>
                      <a:pt x="174" y="208"/>
                      <a:pt x="171" y="202"/>
                    </a:cubicBezTo>
                    <a:cubicBezTo>
                      <a:pt x="171" y="202"/>
                      <a:pt x="171" y="201"/>
                      <a:pt x="170" y="201"/>
                    </a:cubicBezTo>
                    <a:cubicBezTo>
                      <a:pt x="171" y="200"/>
                      <a:pt x="173" y="199"/>
                      <a:pt x="173" y="198"/>
                    </a:cubicBezTo>
                    <a:cubicBezTo>
                      <a:pt x="174" y="198"/>
                      <a:pt x="175" y="198"/>
                      <a:pt x="177" y="197"/>
                    </a:cubicBezTo>
                    <a:cubicBezTo>
                      <a:pt x="177" y="197"/>
                      <a:pt x="177" y="197"/>
                      <a:pt x="176" y="197"/>
                    </a:cubicBezTo>
                    <a:cubicBezTo>
                      <a:pt x="175" y="197"/>
                      <a:pt x="174" y="197"/>
                      <a:pt x="173" y="198"/>
                    </a:cubicBezTo>
                    <a:cubicBezTo>
                      <a:pt x="172" y="198"/>
                      <a:pt x="172" y="199"/>
                      <a:pt x="171" y="199"/>
                    </a:cubicBezTo>
                    <a:cubicBezTo>
                      <a:pt x="171" y="199"/>
                      <a:pt x="171" y="200"/>
                      <a:pt x="170" y="200"/>
                    </a:cubicBezTo>
                    <a:cubicBezTo>
                      <a:pt x="169" y="199"/>
                      <a:pt x="168" y="197"/>
                      <a:pt x="169" y="195"/>
                    </a:cubicBezTo>
                    <a:cubicBezTo>
                      <a:pt x="169" y="195"/>
                      <a:pt x="169" y="195"/>
                      <a:pt x="169" y="195"/>
                    </a:cubicBezTo>
                    <a:cubicBezTo>
                      <a:pt x="169" y="195"/>
                      <a:pt x="170" y="195"/>
                      <a:pt x="170" y="195"/>
                    </a:cubicBezTo>
                    <a:cubicBezTo>
                      <a:pt x="171" y="193"/>
                      <a:pt x="175" y="194"/>
                      <a:pt x="176" y="196"/>
                    </a:cubicBezTo>
                    <a:close/>
                    <a:moveTo>
                      <a:pt x="144" y="144"/>
                    </a:moveTo>
                    <a:cubicBezTo>
                      <a:pt x="149" y="151"/>
                      <a:pt x="153" y="159"/>
                      <a:pt x="158" y="167"/>
                    </a:cubicBezTo>
                    <a:cubicBezTo>
                      <a:pt x="163" y="175"/>
                      <a:pt x="167" y="183"/>
                      <a:pt x="172" y="191"/>
                    </a:cubicBezTo>
                    <a:cubicBezTo>
                      <a:pt x="171" y="191"/>
                      <a:pt x="170" y="192"/>
                      <a:pt x="169" y="193"/>
                    </a:cubicBezTo>
                    <a:cubicBezTo>
                      <a:pt x="164" y="186"/>
                      <a:pt x="160" y="178"/>
                      <a:pt x="156" y="171"/>
                    </a:cubicBezTo>
                    <a:cubicBezTo>
                      <a:pt x="151" y="163"/>
                      <a:pt x="146" y="154"/>
                      <a:pt x="141" y="145"/>
                    </a:cubicBezTo>
                    <a:cubicBezTo>
                      <a:pt x="137" y="137"/>
                      <a:pt x="132" y="130"/>
                      <a:pt x="128" y="122"/>
                    </a:cubicBezTo>
                    <a:cubicBezTo>
                      <a:pt x="127" y="121"/>
                      <a:pt x="127" y="120"/>
                      <a:pt x="127" y="120"/>
                    </a:cubicBezTo>
                    <a:cubicBezTo>
                      <a:pt x="127" y="119"/>
                      <a:pt x="128" y="119"/>
                      <a:pt x="128" y="119"/>
                    </a:cubicBezTo>
                    <a:cubicBezTo>
                      <a:pt x="128" y="119"/>
                      <a:pt x="129" y="119"/>
                      <a:pt x="129" y="118"/>
                    </a:cubicBezTo>
                    <a:cubicBezTo>
                      <a:pt x="129" y="118"/>
                      <a:pt x="129" y="118"/>
                      <a:pt x="129" y="118"/>
                    </a:cubicBezTo>
                    <a:cubicBezTo>
                      <a:pt x="129" y="118"/>
                      <a:pt x="128" y="118"/>
                      <a:pt x="128" y="119"/>
                    </a:cubicBezTo>
                    <a:cubicBezTo>
                      <a:pt x="127" y="119"/>
                      <a:pt x="127" y="119"/>
                      <a:pt x="127" y="119"/>
                    </a:cubicBezTo>
                    <a:cubicBezTo>
                      <a:pt x="127" y="119"/>
                      <a:pt x="127" y="119"/>
                      <a:pt x="127" y="119"/>
                    </a:cubicBezTo>
                    <a:cubicBezTo>
                      <a:pt x="123" y="112"/>
                      <a:pt x="119" y="104"/>
                      <a:pt x="114" y="97"/>
                    </a:cubicBezTo>
                    <a:cubicBezTo>
                      <a:pt x="115" y="97"/>
                      <a:pt x="116" y="97"/>
                      <a:pt x="117" y="96"/>
                    </a:cubicBezTo>
                    <a:cubicBezTo>
                      <a:pt x="126" y="112"/>
                      <a:pt x="135" y="128"/>
                      <a:pt x="144" y="144"/>
                    </a:cubicBezTo>
                    <a:close/>
                    <a:moveTo>
                      <a:pt x="146" y="98"/>
                    </a:moveTo>
                    <a:cubicBezTo>
                      <a:pt x="145" y="97"/>
                      <a:pt x="144" y="96"/>
                      <a:pt x="143" y="95"/>
                    </a:cubicBezTo>
                    <a:cubicBezTo>
                      <a:pt x="144" y="95"/>
                      <a:pt x="144" y="95"/>
                      <a:pt x="144" y="95"/>
                    </a:cubicBezTo>
                    <a:cubicBezTo>
                      <a:pt x="145" y="95"/>
                      <a:pt x="147" y="96"/>
                      <a:pt x="146" y="98"/>
                    </a:cubicBezTo>
                    <a:close/>
                    <a:moveTo>
                      <a:pt x="142" y="93"/>
                    </a:moveTo>
                    <a:cubicBezTo>
                      <a:pt x="123" y="87"/>
                      <a:pt x="99" y="99"/>
                      <a:pt x="95" y="119"/>
                    </a:cubicBezTo>
                    <a:cubicBezTo>
                      <a:pt x="94" y="119"/>
                      <a:pt x="94" y="119"/>
                      <a:pt x="94" y="118"/>
                    </a:cubicBezTo>
                    <a:cubicBezTo>
                      <a:pt x="93" y="118"/>
                      <a:pt x="93" y="119"/>
                      <a:pt x="93" y="119"/>
                    </a:cubicBezTo>
                    <a:cubicBezTo>
                      <a:pt x="93" y="119"/>
                      <a:pt x="93" y="119"/>
                      <a:pt x="93" y="119"/>
                    </a:cubicBezTo>
                    <a:cubicBezTo>
                      <a:pt x="93" y="119"/>
                      <a:pt x="93" y="119"/>
                      <a:pt x="93" y="119"/>
                    </a:cubicBezTo>
                    <a:cubicBezTo>
                      <a:pt x="91" y="119"/>
                      <a:pt x="88" y="117"/>
                      <a:pt x="86" y="117"/>
                    </a:cubicBezTo>
                    <a:cubicBezTo>
                      <a:pt x="84" y="117"/>
                      <a:pt x="83" y="116"/>
                      <a:pt x="81" y="116"/>
                    </a:cubicBezTo>
                    <a:cubicBezTo>
                      <a:pt x="77" y="116"/>
                      <a:pt x="74" y="116"/>
                      <a:pt x="70" y="117"/>
                    </a:cubicBezTo>
                    <a:cubicBezTo>
                      <a:pt x="62" y="118"/>
                      <a:pt x="55" y="122"/>
                      <a:pt x="49" y="127"/>
                    </a:cubicBezTo>
                    <a:cubicBezTo>
                      <a:pt x="48" y="128"/>
                      <a:pt x="47" y="129"/>
                      <a:pt x="46" y="130"/>
                    </a:cubicBezTo>
                    <a:cubicBezTo>
                      <a:pt x="45" y="131"/>
                      <a:pt x="44" y="131"/>
                      <a:pt x="43" y="132"/>
                    </a:cubicBezTo>
                    <a:cubicBezTo>
                      <a:pt x="41" y="128"/>
                      <a:pt x="43" y="119"/>
                      <a:pt x="43" y="116"/>
                    </a:cubicBezTo>
                    <a:cubicBezTo>
                      <a:pt x="44" y="111"/>
                      <a:pt x="45" y="107"/>
                      <a:pt x="46" y="102"/>
                    </a:cubicBezTo>
                    <a:cubicBezTo>
                      <a:pt x="48" y="92"/>
                      <a:pt x="50" y="83"/>
                      <a:pt x="54" y="74"/>
                    </a:cubicBezTo>
                    <a:cubicBezTo>
                      <a:pt x="57" y="65"/>
                      <a:pt x="62" y="56"/>
                      <a:pt x="67" y="47"/>
                    </a:cubicBezTo>
                    <a:cubicBezTo>
                      <a:pt x="72" y="39"/>
                      <a:pt x="77" y="32"/>
                      <a:pt x="83" y="25"/>
                    </a:cubicBezTo>
                    <a:cubicBezTo>
                      <a:pt x="83" y="25"/>
                      <a:pt x="83" y="25"/>
                      <a:pt x="83" y="24"/>
                    </a:cubicBezTo>
                    <a:cubicBezTo>
                      <a:pt x="83" y="24"/>
                      <a:pt x="83" y="24"/>
                      <a:pt x="83" y="24"/>
                    </a:cubicBezTo>
                    <a:cubicBezTo>
                      <a:pt x="83" y="24"/>
                      <a:pt x="83" y="24"/>
                      <a:pt x="84" y="24"/>
                    </a:cubicBezTo>
                    <a:cubicBezTo>
                      <a:pt x="84" y="23"/>
                      <a:pt x="84" y="23"/>
                      <a:pt x="84" y="23"/>
                    </a:cubicBezTo>
                    <a:cubicBezTo>
                      <a:pt x="84" y="23"/>
                      <a:pt x="84" y="23"/>
                      <a:pt x="85" y="22"/>
                    </a:cubicBezTo>
                    <a:cubicBezTo>
                      <a:pt x="85" y="22"/>
                      <a:pt x="85" y="23"/>
                      <a:pt x="85" y="23"/>
                    </a:cubicBezTo>
                    <a:cubicBezTo>
                      <a:pt x="81" y="28"/>
                      <a:pt x="81" y="35"/>
                      <a:pt x="81" y="42"/>
                    </a:cubicBezTo>
                    <a:cubicBezTo>
                      <a:pt x="81" y="51"/>
                      <a:pt x="82" y="60"/>
                      <a:pt x="83" y="69"/>
                    </a:cubicBezTo>
                    <a:cubicBezTo>
                      <a:pt x="84" y="86"/>
                      <a:pt x="87" y="103"/>
                      <a:pt x="94" y="119"/>
                    </a:cubicBezTo>
                    <a:cubicBezTo>
                      <a:pt x="95" y="119"/>
                      <a:pt x="95" y="119"/>
                      <a:pt x="95" y="118"/>
                    </a:cubicBezTo>
                    <a:cubicBezTo>
                      <a:pt x="88" y="103"/>
                      <a:pt x="85" y="86"/>
                      <a:pt x="84" y="69"/>
                    </a:cubicBezTo>
                    <a:cubicBezTo>
                      <a:pt x="83" y="61"/>
                      <a:pt x="83" y="53"/>
                      <a:pt x="83" y="45"/>
                    </a:cubicBezTo>
                    <a:cubicBezTo>
                      <a:pt x="82" y="38"/>
                      <a:pt x="82" y="30"/>
                      <a:pt x="85" y="24"/>
                    </a:cubicBezTo>
                    <a:cubicBezTo>
                      <a:pt x="85" y="24"/>
                      <a:pt x="85" y="24"/>
                      <a:pt x="85" y="24"/>
                    </a:cubicBezTo>
                    <a:cubicBezTo>
                      <a:pt x="111" y="41"/>
                      <a:pt x="125" y="68"/>
                      <a:pt x="143" y="91"/>
                    </a:cubicBezTo>
                    <a:cubicBezTo>
                      <a:pt x="143" y="92"/>
                      <a:pt x="143" y="92"/>
                      <a:pt x="142" y="93"/>
                    </a:cubicBezTo>
                    <a:close/>
                    <a:moveTo>
                      <a:pt x="181" y="52"/>
                    </a:moveTo>
                    <a:cubicBezTo>
                      <a:pt x="162" y="57"/>
                      <a:pt x="148" y="72"/>
                      <a:pt x="143" y="90"/>
                    </a:cubicBezTo>
                    <a:cubicBezTo>
                      <a:pt x="135" y="77"/>
                      <a:pt x="125" y="64"/>
                      <a:pt x="115" y="51"/>
                    </a:cubicBezTo>
                    <a:cubicBezTo>
                      <a:pt x="107" y="41"/>
                      <a:pt x="98" y="30"/>
                      <a:pt x="86" y="23"/>
                    </a:cubicBezTo>
                    <a:cubicBezTo>
                      <a:pt x="87" y="23"/>
                      <a:pt x="88" y="22"/>
                      <a:pt x="89" y="22"/>
                    </a:cubicBezTo>
                    <a:cubicBezTo>
                      <a:pt x="89" y="22"/>
                      <a:pt x="89" y="22"/>
                      <a:pt x="89" y="21"/>
                    </a:cubicBezTo>
                    <a:cubicBezTo>
                      <a:pt x="106" y="16"/>
                      <a:pt x="126" y="22"/>
                      <a:pt x="141" y="27"/>
                    </a:cubicBezTo>
                    <a:cubicBezTo>
                      <a:pt x="158" y="32"/>
                      <a:pt x="173" y="40"/>
                      <a:pt x="187" y="50"/>
                    </a:cubicBezTo>
                    <a:cubicBezTo>
                      <a:pt x="185" y="52"/>
                      <a:pt x="183" y="52"/>
                      <a:pt x="181" y="52"/>
                    </a:cubicBezTo>
                    <a:close/>
                    <a:moveTo>
                      <a:pt x="192" y="54"/>
                    </a:moveTo>
                    <a:cubicBezTo>
                      <a:pt x="193" y="56"/>
                      <a:pt x="191" y="55"/>
                      <a:pt x="191" y="55"/>
                    </a:cubicBezTo>
                    <a:cubicBezTo>
                      <a:pt x="190" y="55"/>
                      <a:pt x="190" y="55"/>
                      <a:pt x="190" y="54"/>
                    </a:cubicBezTo>
                    <a:cubicBezTo>
                      <a:pt x="189" y="54"/>
                      <a:pt x="189" y="53"/>
                      <a:pt x="188" y="52"/>
                    </a:cubicBezTo>
                    <a:cubicBezTo>
                      <a:pt x="189" y="52"/>
                      <a:pt x="189" y="52"/>
                      <a:pt x="189" y="52"/>
                    </a:cubicBezTo>
                    <a:cubicBezTo>
                      <a:pt x="189" y="52"/>
                      <a:pt x="189" y="52"/>
                      <a:pt x="189" y="52"/>
                    </a:cubicBezTo>
                    <a:cubicBezTo>
                      <a:pt x="189" y="52"/>
                      <a:pt x="189" y="52"/>
                      <a:pt x="189" y="52"/>
                    </a:cubicBezTo>
                    <a:cubicBezTo>
                      <a:pt x="189" y="52"/>
                      <a:pt x="189" y="52"/>
                      <a:pt x="190" y="52"/>
                    </a:cubicBezTo>
                    <a:cubicBezTo>
                      <a:pt x="190" y="53"/>
                      <a:pt x="192" y="53"/>
                      <a:pt x="192" y="54"/>
                    </a:cubicBezTo>
                    <a:close/>
                    <a:moveTo>
                      <a:pt x="227" y="16"/>
                    </a:moveTo>
                    <a:cubicBezTo>
                      <a:pt x="217" y="17"/>
                      <a:pt x="207" y="23"/>
                      <a:pt x="200" y="30"/>
                    </a:cubicBezTo>
                    <a:cubicBezTo>
                      <a:pt x="196" y="34"/>
                      <a:pt x="193" y="38"/>
                      <a:pt x="191" y="42"/>
                    </a:cubicBezTo>
                    <a:cubicBezTo>
                      <a:pt x="189" y="44"/>
                      <a:pt x="189" y="47"/>
                      <a:pt x="188" y="49"/>
                    </a:cubicBezTo>
                    <a:cubicBezTo>
                      <a:pt x="188" y="49"/>
                      <a:pt x="188" y="49"/>
                      <a:pt x="187" y="49"/>
                    </a:cubicBezTo>
                    <a:cubicBezTo>
                      <a:pt x="173" y="38"/>
                      <a:pt x="156" y="30"/>
                      <a:pt x="138" y="25"/>
                    </a:cubicBezTo>
                    <a:cubicBezTo>
                      <a:pt x="129" y="22"/>
                      <a:pt x="120" y="20"/>
                      <a:pt x="111" y="19"/>
                    </a:cubicBezTo>
                    <a:cubicBezTo>
                      <a:pt x="104" y="18"/>
                      <a:pt x="96" y="18"/>
                      <a:pt x="89" y="21"/>
                    </a:cubicBezTo>
                    <a:cubicBezTo>
                      <a:pt x="89" y="20"/>
                      <a:pt x="89" y="20"/>
                      <a:pt x="89" y="20"/>
                    </a:cubicBezTo>
                    <a:cubicBezTo>
                      <a:pt x="91" y="19"/>
                      <a:pt x="93" y="18"/>
                      <a:pt x="95" y="17"/>
                    </a:cubicBezTo>
                    <a:cubicBezTo>
                      <a:pt x="98" y="16"/>
                      <a:pt x="100" y="15"/>
                      <a:pt x="103" y="14"/>
                    </a:cubicBezTo>
                    <a:cubicBezTo>
                      <a:pt x="109" y="11"/>
                      <a:pt x="114" y="9"/>
                      <a:pt x="120" y="8"/>
                    </a:cubicBezTo>
                    <a:cubicBezTo>
                      <a:pt x="132" y="5"/>
                      <a:pt x="145" y="3"/>
                      <a:pt x="157" y="2"/>
                    </a:cubicBezTo>
                    <a:cubicBezTo>
                      <a:pt x="170" y="2"/>
                      <a:pt x="183" y="3"/>
                      <a:pt x="195" y="5"/>
                    </a:cubicBezTo>
                    <a:cubicBezTo>
                      <a:pt x="206" y="8"/>
                      <a:pt x="217" y="12"/>
                      <a:pt x="227" y="16"/>
                    </a:cubicBezTo>
                    <a:cubicBezTo>
                      <a:pt x="227" y="16"/>
                      <a:pt x="227" y="16"/>
                      <a:pt x="227" y="16"/>
                    </a:cubicBezTo>
                    <a:close/>
                    <a:moveTo>
                      <a:pt x="231" y="19"/>
                    </a:moveTo>
                    <a:cubicBezTo>
                      <a:pt x="230" y="19"/>
                      <a:pt x="229" y="18"/>
                      <a:pt x="229" y="17"/>
                    </a:cubicBezTo>
                    <a:cubicBezTo>
                      <a:pt x="229" y="17"/>
                      <a:pt x="229" y="18"/>
                      <a:pt x="230" y="18"/>
                    </a:cubicBezTo>
                    <a:cubicBezTo>
                      <a:pt x="230" y="18"/>
                      <a:pt x="230" y="18"/>
                      <a:pt x="231" y="18"/>
                    </a:cubicBezTo>
                    <a:cubicBezTo>
                      <a:pt x="231" y="18"/>
                      <a:pt x="232" y="19"/>
                      <a:pt x="231" y="19"/>
                    </a:cubicBezTo>
                    <a:close/>
                  </a:path>
                </a:pathLst>
              </a:custGeom>
              <a:solidFill>
                <a:srgbClr val="FFFFFF">
                  <a:alpha val="100000"/>
                </a:srgbClr>
              </a:solidFill>
              <a:ln w="9525">
                <a:noFill/>
              </a:ln>
            </p:spPr>
            <p:txBody>
              <a:bodyPr/>
              <a:p>
                <a:endParaRPr lang="zh-CN" altLang="en-US"/>
              </a:p>
            </p:txBody>
          </p:sp>
          <p:sp>
            <p:nvSpPr>
              <p:cNvPr id="17507" name="Freeform 219"/>
              <p:cNvSpPr/>
              <p:nvPr/>
            </p:nvSpPr>
            <p:spPr>
              <a:xfrm>
                <a:off x="431800" y="1612900"/>
                <a:ext cx="39688" cy="22225"/>
              </a:xfrm>
              <a:custGeom>
                <a:avLst/>
                <a:gdLst>
                  <a:gd name="txL" fmla="*/ 0 w 5"/>
                  <a:gd name="txT" fmla="*/ 0 h 3"/>
                  <a:gd name="txR" fmla="*/ 5 w 5"/>
                  <a:gd name="txB" fmla="*/ 3 h 3"/>
                </a:gdLst>
                <a:ahLst/>
                <a:cxnLst>
                  <a:cxn ang="0">
                    <a:pos x="2147483647" y="2147483647"/>
                  </a:cxn>
                  <a:cxn ang="0">
                    <a:pos x="0" y="2147483647"/>
                  </a:cxn>
                  <a:cxn ang="0">
                    <a:pos x="0" y="2147483647"/>
                  </a:cxn>
                  <a:cxn ang="0">
                    <a:pos x="0" y="0"/>
                  </a:cxn>
                  <a:cxn ang="0">
                    <a:pos x="0" y="0"/>
                  </a:cxn>
                  <a:cxn ang="0">
                    <a:pos x="0" y="2147483647"/>
                  </a:cxn>
                  <a:cxn ang="0">
                    <a:pos x="2147483647" y="2147483647"/>
                  </a:cxn>
                  <a:cxn ang="0">
                    <a:pos x="2147483647" y="2147483647"/>
                  </a:cxn>
                </a:cxnLst>
                <a:rect l="txL" t="txT" r="txR" b="txB"/>
                <a:pathLst>
                  <a:path w="5" h="3">
                    <a:moveTo>
                      <a:pt x="4" y="1"/>
                    </a:moveTo>
                    <a:cubicBezTo>
                      <a:pt x="3" y="2"/>
                      <a:pt x="1" y="2"/>
                      <a:pt x="0" y="3"/>
                    </a:cubicBezTo>
                    <a:cubicBezTo>
                      <a:pt x="0" y="3"/>
                      <a:pt x="0" y="2"/>
                      <a:pt x="0" y="2"/>
                    </a:cubicBezTo>
                    <a:cubicBezTo>
                      <a:pt x="0" y="2"/>
                      <a:pt x="0" y="1"/>
                      <a:pt x="0" y="0"/>
                    </a:cubicBezTo>
                    <a:cubicBezTo>
                      <a:pt x="0" y="0"/>
                      <a:pt x="0" y="0"/>
                      <a:pt x="0" y="0"/>
                    </a:cubicBezTo>
                    <a:cubicBezTo>
                      <a:pt x="0" y="1"/>
                      <a:pt x="0" y="2"/>
                      <a:pt x="0" y="2"/>
                    </a:cubicBezTo>
                    <a:cubicBezTo>
                      <a:pt x="1" y="2"/>
                      <a:pt x="3" y="2"/>
                      <a:pt x="4" y="1"/>
                    </a:cubicBezTo>
                    <a:cubicBezTo>
                      <a:pt x="4" y="1"/>
                      <a:pt x="5" y="1"/>
                      <a:pt x="4" y="1"/>
                    </a:cubicBezTo>
                    <a:close/>
                  </a:path>
                </a:pathLst>
              </a:custGeom>
              <a:solidFill>
                <a:srgbClr val="FFFFFF">
                  <a:alpha val="100000"/>
                </a:srgbClr>
              </a:solidFill>
              <a:ln w="9525">
                <a:noFill/>
              </a:ln>
            </p:spPr>
            <p:txBody>
              <a:bodyPr/>
              <a:p>
                <a:endParaRPr lang="zh-CN" altLang="en-US"/>
              </a:p>
            </p:txBody>
          </p:sp>
          <p:sp>
            <p:nvSpPr>
              <p:cNvPr id="17508" name="Freeform 221"/>
              <p:cNvSpPr>
                <a:spLocks noEditPoints="1"/>
              </p:cNvSpPr>
              <p:nvPr/>
            </p:nvSpPr>
            <p:spPr>
              <a:xfrm>
                <a:off x="3344862" y="2328862"/>
                <a:ext cx="601663" cy="1241425"/>
              </a:xfrm>
              <a:custGeom>
                <a:avLst/>
                <a:gdLst>
                  <a:gd name="txL" fmla="*/ 0 w 78"/>
                  <a:gd name="txT" fmla="*/ 0 h 161"/>
                  <a:gd name="txR" fmla="*/ 78 w 78"/>
                  <a:gd name="txB" fmla="*/ 161 h 16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8" h="161">
                    <a:moveTo>
                      <a:pt x="75" y="129"/>
                    </a:moveTo>
                    <a:cubicBezTo>
                      <a:pt x="73" y="124"/>
                      <a:pt x="69" y="121"/>
                      <a:pt x="64" y="118"/>
                    </a:cubicBezTo>
                    <a:cubicBezTo>
                      <a:pt x="61" y="117"/>
                      <a:pt x="58" y="115"/>
                      <a:pt x="55" y="115"/>
                    </a:cubicBezTo>
                    <a:cubicBezTo>
                      <a:pt x="53" y="115"/>
                      <a:pt x="51" y="115"/>
                      <a:pt x="50" y="114"/>
                    </a:cubicBezTo>
                    <a:cubicBezTo>
                      <a:pt x="46" y="113"/>
                      <a:pt x="45" y="110"/>
                      <a:pt x="43" y="107"/>
                    </a:cubicBezTo>
                    <a:cubicBezTo>
                      <a:pt x="44" y="97"/>
                      <a:pt x="42" y="90"/>
                      <a:pt x="41" y="87"/>
                    </a:cubicBezTo>
                    <a:cubicBezTo>
                      <a:pt x="33" y="65"/>
                      <a:pt x="25" y="44"/>
                      <a:pt x="14" y="23"/>
                    </a:cubicBezTo>
                    <a:cubicBezTo>
                      <a:pt x="11" y="15"/>
                      <a:pt x="7" y="7"/>
                      <a:pt x="1" y="0"/>
                    </a:cubicBezTo>
                    <a:cubicBezTo>
                      <a:pt x="1" y="0"/>
                      <a:pt x="1" y="0"/>
                      <a:pt x="1" y="0"/>
                    </a:cubicBezTo>
                    <a:cubicBezTo>
                      <a:pt x="12" y="30"/>
                      <a:pt x="21" y="61"/>
                      <a:pt x="32" y="91"/>
                    </a:cubicBezTo>
                    <a:cubicBezTo>
                      <a:pt x="32" y="94"/>
                      <a:pt x="35" y="96"/>
                      <a:pt x="35" y="99"/>
                    </a:cubicBezTo>
                    <a:cubicBezTo>
                      <a:pt x="34" y="100"/>
                      <a:pt x="34" y="101"/>
                      <a:pt x="34" y="101"/>
                    </a:cubicBezTo>
                    <a:cubicBezTo>
                      <a:pt x="34" y="101"/>
                      <a:pt x="33" y="100"/>
                      <a:pt x="33" y="100"/>
                    </a:cubicBezTo>
                    <a:cubicBezTo>
                      <a:pt x="31" y="98"/>
                      <a:pt x="31" y="94"/>
                      <a:pt x="30" y="91"/>
                    </a:cubicBezTo>
                    <a:cubicBezTo>
                      <a:pt x="21" y="61"/>
                      <a:pt x="9" y="31"/>
                      <a:pt x="0" y="0"/>
                    </a:cubicBezTo>
                    <a:cubicBezTo>
                      <a:pt x="0" y="0"/>
                      <a:pt x="0" y="0"/>
                      <a:pt x="0" y="0"/>
                    </a:cubicBezTo>
                    <a:cubicBezTo>
                      <a:pt x="0" y="9"/>
                      <a:pt x="2" y="18"/>
                      <a:pt x="3" y="27"/>
                    </a:cubicBezTo>
                    <a:cubicBezTo>
                      <a:pt x="7" y="50"/>
                      <a:pt x="13" y="71"/>
                      <a:pt x="20" y="94"/>
                    </a:cubicBezTo>
                    <a:cubicBezTo>
                      <a:pt x="21" y="96"/>
                      <a:pt x="24" y="104"/>
                      <a:pt x="31" y="111"/>
                    </a:cubicBezTo>
                    <a:cubicBezTo>
                      <a:pt x="30" y="114"/>
                      <a:pt x="32" y="118"/>
                      <a:pt x="29" y="121"/>
                    </a:cubicBezTo>
                    <a:cubicBezTo>
                      <a:pt x="28" y="122"/>
                      <a:pt x="27" y="123"/>
                      <a:pt x="26" y="124"/>
                    </a:cubicBezTo>
                    <a:cubicBezTo>
                      <a:pt x="23" y="126"/>
                      <a:pt x="21" y="129"/>
                      <a:pt x="20" y="133"/>
                    </a:cubicBezTo>
                    <a:cubicBezTo>
                      <a:pt x="18" y="137"/>
                      <a:pt x="17" y="142"/>
                      <a:pt x="18" y="147"/>
                    </a:cubicBezTo>
                    <a:cubicBezTo>
                      <a:pt x="18" y="152"/>
                      <a:pt x="21" y="157"/>
                      <a:pt x="26" y="159"/>
                    </a:cubicBezTo>
                    <a:cubicBezTo>
                      <a:pt x="31" y="161"/>
                      <a:pt x="37" y="160"/>
                      <a:pt x="42" y="158"/>
                    </a:cubicBezTo>
                    <a:cubicBezTo>
                      <a:pt x="44" y="157"/>
                      <a:pt x="45" y="157"/>
                      <a:pt x="46" y="155"/>
                    </a:cubicBezTo>
                    <a:cubicBezTo>
                      <a:pt x="47" y="154"/>
                      <a:pt x="47" y="153"/>
                      <a:pt x="47" y="152"/>
                    </a:cubicBezTo>
                    <a:cubicBezTo>
                      <a:pt x="47" y="144"/>
                      <a:pt x="44" y="137"/>
                      <a:pt x="42" y="129"/>
                    </a:cubicBezTo>
                    <a:cubicBezTo>
                      <a:pt x="41" y="126"/>
                      <a:pt x="40" y="123"/>
                      <a:pt x="40" y="120"/>
                    </a:cubicBezTo>
                    <a:cubicBezTo>
                      <a:pt x="42" y="122"/>
                      <a:pt x="44" y="125"/>
                      <a:pt x="45" y="128"/>
                    </a:cubicBezTo>
                    <a:cubicBezTo>
                      <a:pt x="48" y="135"/>
                      <a:pt x="50" y="143"/>
                      <a:pt x="54" y="149"/>
                    </a:cubicBezTo>
                    <a:cubicBezTo>
                      <a:pt x="55" y="150"/>
                      <a:pt x="56" y="151"/>
                      <a:pt x="57" y="152"/>
                    </a:cubicBezTo>
                    <a:cubicBezTo>
                      <a:pt x="58" y="152"/>
                      <a:pt x="60" y="152"/>
                      <a:pt x="62" y="152"/>
                    </a:cubicBezTo>
                    <a:cubicBezTo>
                      <a:pt x="68" y="150"/>
                      <a:pt x="73" y="148"/>
                      <a:pt x="76" y="143"/>
                    </a:cubicBezTo>
                    <a:cubicBezTo>
                      <a:pt x="78" y="139"/>
                      <a:pt x="78" y="133"/>
                      <a:pt x="75" y="129"/>
                    </a:cubicBezTo>
                    <a:close/>
                    <a:moveTo>
                      <a:pt x="42" y="141"/>
                    </a:moveTo>
                    <a:cubicBezTo>
                      <a:pt x="42" y="149"/>
                      <a:pt x="38" y="156"/>
                      <a:pt x="33" y="156"/>
                    </a:cubicBezTo>
                    <a:cubicBezTo>
                      <a:pt x="27" y="156"/>
                      <a:pt x="22" y="150"/>
                      <a:pt x="22" y="142"/>
                    </a:cubicBezTo>
                    <a:cubicBezTo>
                      <a:pt x="21" y="134"/>
                      <a:pt x="25" y="128"/>
                      <a:pt x="31" y="127"/>
                    </a:cubicBezTo>
                    <a:cubicBezTo>
                      <a:pt x="36" y="127"/>
                      <a:pt x="41" y="133"/>
                      <a:pt x="42" y="141"/>
                    </a:cubicBezTo>
                    <a:close/>
                    <a:moveTo>
                      <a:pt x="37" y="111"/>
                    </a:moveTo>
                    <a:cubicBezTo>
                      <a:pt x="36" y="112"/>
                      <a:pt x="34" y="111"/>
                      <a:pt x="34" y="110"/>
                    </a:cubicBezTo>
                    <a:cubicBezTo>
                      <a:pt x="33" y="108"/>
                      <a:pt x="34" y="107"/>
                      <a:pt x="36" y="106"/>
                    </a:cubicBezTo>
                    <a:cubicBezTo>
                      <a:pt x="37" y="106"/>
                      <a:pt x="39" y="107"/>
                      <a:pt x="39" y="108"/>
                    </a:cubicBezTo>
                    <a:cubicBezTo>
                      <a:pt x="40" y="109"/>
                      <a:pt x="39" y="111"/>
                      <a:pt x="37" y="111"/>
                    </a:cubicBezTo>
                    <a:close/>
                    <a:moveTo>
                      <a:pt x="69" y="144"/>
                    </a:moveTo>
                    <a:cubicBezTo>
                      <a:pt x="65" y="147"/>
                      <a:pt x="57" y="144"/>
                      <a:pt x="53" y="138"/>
                    </a:cubicBezTo>
                    <a:cubicBezTo>
                      <a:pt x="48" y="131"/>
                      <a:pt x="49" y="123"/>
                      <a:pt x="53" y="120"/>
                    </a:cubicBezTo>
                    <a:cubicBezTo>
                      <a:pt x="58" y="117"/>
                      <a:pt x="65" y="120"/>
                      <a:pt x="70" y="127"/>
                    </a:cubicBezTo>
                    <a:cubicBezTo>
                      <a:pt x="74" y="134"/>
                      <a:pt x="74" y="141"/>
                      <a:pt x="69" y="144"/>
                    </a:cubicBezTo>
                    <a:close/>
                  </a:path>
                </a:pathLst>
              </a:custGeom>
              <a:solidFill>
                <a:srgbClr val="FFFFFF">
                  <a:alpha val="100000"/>
                </a:srgbClr>
              </a:solidFill>
              <a:ln w="9525">
                <a:noFill/>
              </a:ln>
            </p:spPr>
            <p:txBody>
              <a:bodyPr/>
              <a:p>
                <a:endParaRPr lang="zh-CN" altLang="en-US"/>
              </a:p>
            </p:txBody>
          </p:sp>
          <p:sp>
            <p:nvSpPr>
              <p:cNvPr id="17509" name="Freeform 223"/>
              <p:cNvSpPr>
                <a:spLocks noEditPoints="1"/>
              </p:cNvSpPr>
              <p:nvPr/>
            </p:nvSpPr>
            <p:spPr>
              <a:xfrm>
                <a:off x="560387" y="4183060"/>
                <a:ext cx="933450" cy="633413"/>
              </a:xfrm>
              <a:custGeom>
                <a:avLst/>
                <a:gdLst>
                  <a:gd name="txL" fmla="*/ 0 w 121"/>
                  <a:gd name="txT" fmla="*/ 0 h 82"/>
                  <a:gd name="txR" fmla="*/ 121 w 121"/>
                  <a:gd name="txB" fmla="*/ 82 h 8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1" h="82">
                    <a:moveTo>
                      <a:pt x="45" y="64"/>
                    </a:moveTo>
                    <a:cubicBezTo>
                      <a:pt x="64" y="51"/>
                      <a:pt x="84" y="39"/>
                      <a:pt x="103" y="26"/>
                    </a:cubicBezTo>
                    <a:cubicBezTo>
                      <a:pt x="103" y="26"/>
                      <a:pt x="103" y="26"/>
                      <a:pt x="103" y="26"/>
                    </a:cubicBezTo>
                    <a:cubicBezTo>
                      <a:pt x="103" y="26"/>
                      <a:pt x="103" y="26"/>
                      <a:pt x="104" y="26"/>
                    </a:cubicBezTo>
                    <a:cubicBezTo>
                      <a:pt x="106" y="24"/>
                      <a:pt x="109" y="22"/>
                      <a:pt x="112" y="20"/>
                    </a:cubicBezTo>
                    <a:cubicBezTo>
                      <a:pt x="113" y="19"/>
                      <a:pt x="115" y="18"/>
                      <a:pt x="116" y="17"/>
                    </a:cubicBezTo>
                    <a:cubicBezTo>
                      <a:pt x="118" y="15"/>
                      <a:pt x="121" y="14"/>
                      <a:pt x="121" y="12"/>
                    </a:cubicBezTo>
                    <a:cubicBezTo>
                      <a:pt x="121" y="9"/>
                      <a:pt x="118" y="6"/>
                      <a:pt x="117" y="4"/>
                    </a:cubicBezTo>
                    <a:cubicBezTo>
                      <a:pt x="115" y="3"/>
                      <a:pt x="113" y="0"/>
                      <a:pt x="110" y="0"/>
                    </a:cubicBezTo>
                    <a:cubicBezTo>
                      <a:pt x="108" y="0"/>
                      <a:pt x="106" y="1"/>
                      <a:pt x="105" y="3"/>
                    </a:cubicBezTo>
                    <a:cubicBezTo>
                      <a:pt x="104" y="2"/>
                      <a:pt x="104" y="2"/>
                      <a:pt x="103" y="3"/>
                    </a:cubicBezTo>
                    <a:cubicBezTo>
                      <a:pt x="102" y="3"/>
                      <a:pt x="102" y="3"/>
                      <a:pt x="101" y="3"/>
                    </a:cubicBezTo>
                    <a:cubicBezTo>
                      <a:pt x="98" y="5"/>
                      <a:pt x="95" y="7"/>
                      <a:pt x="92" y="9"/>
                    </a:cubicBezTo>
                    <a:cubicBezTo>
                      <a:pt x="92" y="9"/>
                      <a:pt x="92" y="9"/>
                      <a:pt x="92" y="10"/>
                    </a:cubicBezTo>
                    <a:cubicBezTo>
                      <a:pt x="72" y="22"/>
                      <a:pt x="53" y="35"/>
                      <a:pt x="34" y="47"/>
                    </a:cubicBezTo>
                    <a:cubicBezTo>
                      <a:pt x="30" y="50"/>
                      <a:pt x="26" y="52"/>
                      <a:pt x="23" y="56"/>
                    </a:cubicBezTo>
                    <a:cubicBezTo>
                      <a:pt x="16" y="65"/>
                      <a:pt x="9" y="73"/>
                      <a:pt x="1" y="81"/>
                    </a:cubicBezTo>
                    <a:cubicBezTo>
                      <a:pt x="0" y="81"/>
                      <a:pt x="1" y="82"/>
                      <a:pt x="2" y="82"/>
                    </a:cubicBezTo>
                    <a:cubicBezTo>
                      <a:pt x="12" y="79"/>
                      <a:pt x="22" y="76"/>
                      <a:pt x="32" y="72"/>
                    </a:cubicBezTo>
                    <a:cubicBezTo>
                      <a:pt x="37" y="70"/>
                      <a:pt x="41" y="67"/>
                      <a:pt x="45" y="64"/>
                    </a:cubicBezTo>
                    <a:close/>
                    <a:moveTo>
                      <a:pt x="45" y="62"/>
                    </a:moveTo>
                    <a:cubicBezTo>
                      <a:pt x="42" y="65"/>
                      <a:pt x="39" y="67"/>
                      <a:pt x="35" y="69"/>
                    </a:cubicBezTo>
                    <a:cubicBezTo>
                      <a:pt x="36" y="68"/>
                      <a:pt x="36" y="66"/>
                      <a:pt x="37" y="65"/>
                    </a:cubicBezTo>
                    <a:cubicBezTo>
                      <a:pt x="37" y="65"/>
                      <a:pt x="38" y="65"/>
                      <a:pt x="38" y="64"/>
                    </a:cubicBezTo>
                    <a:cubicBezTo>
                      <a:pt x="59" y="50"/>
                      <a:pt x="82" y="37"/>
                      <a:pt x="102" y="21"/>
                    </a:cubicBezTo>
                    <a:cubicBezTo>
                      <a:pt x="102" y="21"/>
                      <a:pt x="102" y="21"/>
                      <a:pt x="102" y="21"/>
                    </a:cubicBezTo>
                    <a:cubicBezTo>
                      <a:pt x="81" y="37"/>
                      <a:pt x="57" y="48"/>
                      <a:pt x="37" y="64"/>
                    </a:cubicBezTo>
                    <a:cubicBezTo>
                      <a:pt x="37" y="64"/>
                      <a:pt x="37" y="64"/>
                      <a:pt x="37" y="64"/>
                    </a:cubicBezTo>
                    <a:cubicBezTo>
                      <a:pt x="35" y="64"/>
                      <a:pt x="33" y="65"/>
                      <a:pt x="32" y="62"/>
                    </a:cubicBezTo>
                    <a:cubicBezTo>
                      <a:pt x="32" y="61"/>
                      <a:pt x="33" y="60"/>
                      <a:pt x="34" y="58"/>
                    </a:cubicBezTo>
                    <a:cubicBezTo>
                      <a:pt x="34" y="58"/>
                      <a:pt x="34" y="58"/>
                      <a:pt x="33" y="58"/>
                    </a:cubicBezTo>
                    <a:cubicBezTo>
                      <a:pt x="55" y="44"/>
                      <a:pt x="77" y="29"/>
                      <a:pt x="98" y="15"/>
                    </a:cubicBezTo>
                    <a:cubicBezTo>
                      <a:pt x="98" y="15"/>
                      <a:pt x="98" y="15"/>
                      <a:pt x="98" y="15"/>
                    </a:cubicBezTo>
                    <a:cubicBezTo>
                      <a:pt x="101" y="17"/>
                      <a:pt x="103" y="21"/>
                      <a:pt x="102" y="25"/>
                    </a:cubicBezTo>
                    <a:cubicBezTo>
                      <a:pt x="102" y="25"/>
                      <a:pt x="102" y="25"/>
                      <a:pt x="102" y="25"/>
                    </a:cubicBezTo>
                    <a:cubicBezTo>
                      <a:pt x="83" y="37"/>
                      <a:pt x="64" y="50"/>
                      <a:pt x="45" y="62"/>
                    </a:cubicBezTo>
                    <a:close/>
                    <a:moveTo>
                      <a:pt x="93" y="10"/>
                    </a:moveTo>
                    <a:cubicBezTo>
                      <a:pt x="93" y="9"/>
                      <a:pt x="93" y="9"/>
                      <a:pt x="93" y="9"/>
                    </a:cubicBezTo>
                    <a:cubicBezTo>
                      <a:pt x="95" y="8"/>
                      <a:pt x="96" y="7"/>
                      <a:pt x="98" y="6"/>
                    </a:cubicBezTo>
                    <a:cubicBezTo>
                      <a:pt x="101" y="6"/>
                      <a:pt x="102" y="9"/>
                      <a:pt x="104" y="10"/>
                    </a:cubicBezTo>
                    <a:cubicBezTo>
                      <a:pt x="105" y="11"/>
                      <a:pt x="106" y="12"/>
                      <a:pt x="107" y="13"/>
                    </a:cubicBezTo>
                    <a:cubicBezTo>
                      <a:pt x="108" y="15"/>
                      <a:pt x="109" y="17"/>
                      <a:pt x="109" y="19"/>
                    </a:cubicBezTo>
                    <a:cubicBezTo>
                      <a:pt x="109" y="20"/>
                      <a:pt x="110" y="20"/>
                      <a:pt x="110" y="20"/>
                    </a:cubicBezTo>
                    <a:cubicBezTo>
                      <a:pt x="111" y="15"/>
                      <a:pt x="108" y="13"/>
                      <a:pt x="105" y="11"/>
                    </a:cubicBezTo>
                    <a:cubicBezTo>
                      <a:pt x="103" y="9"/>
                      <a:pt x="102" y="6"/>
                      <a:pt x="99" y="6"/>
                    </a:cubicBezTo>
                    <a:cubicBezTo>
                      <a:pt x="100" y="5"/>
                      <a:pt x="100" y="5"/>
                      <a:pt x="101" y="4"/>
                    </a:cubicBezTo>
                    <a:cubicBezTo>
                      <a:pt x="102" y="4"/>
                      <a:pt x="103" y="4"/>
                      <a:pt x="103" y="4"/>
                    </a:cubicBezTo>
                    <a:cubicBezTo>
                      <a:pt x="103" y="4"/>
                      <a:pt x="103" y="4"/>
                      <a:pt x="103" y="4"/>
                    </a:cubicBezTo>
                    <a:cubicBezTo>
                      <a:pt x="104" y="5"/>
                      <a:pt x="108" y="7"/>
                      <a:pt x="111" y="10"/>
                    </a:cubicBezTo>
                    <a:cubicBezTo>
                      <a:pt x="113" y="12"/>
                      <a:pt x="115" y="15"/>
                      <a:pt x="113" y="18"/>
                    </a:cubicBezTo>
                    <a:cubicBezTo>
                      <a:pt x="112" y="19"/>
                      <a:pt x="109" y="20"/>
                      <a:pt x="108" y="21"/>
                    </a:cubicBezTo>
                    <a:cubicBezTo>
                      <a:pt x="107" y="22"/>
                      <a:pt x="105" y="23"/>
                      <a:pt x="104" y="24"/>
                    </a:cubicBezTo>
                    <a:cubicBezTo>
                      <a:pt x="104" y="18"/>
                      <a:pt x="98" y="11"/>
                      <a:pt x="92" y="10"/>
                    </a:cubicBezTo>
                    <a:cubicBezTo>
                      <a:pt x="92" y="10"/>
                      <a:pt x="93" y="10"/>
                      <a:pt x="93" y="10"/>
                    </a:cubicBezTo>
                    <a:close/>
                    <a:moveTo>
                      <a:pt x="108" y="2"/>
                    </a:moveTo>
                    <a:cubicBezTo>
                      <a:pt x="111" y="1"/>
                      <a:pt x="113" y="3"/>
                      <a:pt x="115" y="5"/>
                    </a:cubicBezTo>
                    <a:cubicBezTo>
                      <a:pt x="116" y="6"/>
                      <a:pt x="119" y="8"/>
                      <a:pt x="119" y="10"/>
                    </a:cubicBezTo>
                    <a:cubicBezTo>
                      <a:pt x="119" y="12"/>
                      <a:pt x="118" y="13"/>
                      <a:pt x="116" y="14"/>
                    </a:cubicBezTo>
                    <a:cubicBezTo>
                      <a:pt x="116" y="13"/>
                      <a:pt x="115" y="12"/>
                      <a:pt x="114" y="11"/>
                    </a:cubicBezTo>
                    <a:cubicBezTo>
                      <a:pt x="113" y="10"/>
                      <a:pt x="112" y="9"/>
                      <a:pt x="111" y="8"/>
                    </a:cubicBezTo>
                    <a:cubicBezTo>
                      <a:pt x="109" y="6"/>
                      <a:pt x="108" y="4"/>
                      <a:pt x="105" y="3"/>
                    </a:cubicBezTo>
                    <a:cubicBezTo>
                      <a:pt x="105" y="3"/>
                      <a:pt x="105" y="3"/>
                      <a:pt x="105" y="3"/>
                    </a:cubicBezTo>
                    <a:cubicBezTo>
                      <a:pt x="106" y="3"/>
                      <a:pt x="107" y="2"/>
                      <a:pt x="108" y="2"/>
                    </a:cubicBezTo>
                    <a:close/>
                    <a:moveTo>
                      <a:pt x="92" y="10"/>
                    </a:moveTo>
                    <a:cubicBezTo>
                      <a:pt x="92" y="10"/>
                      <a:pt x="92" y="10"/>
                      <a:pt x="92" y="10"/>
                    </a:cubicBezTo>
                    <a:cubicBezTo>
                      <a:pt x="94" y="11"/>
                      <a:pt x="96" y="13"/>
                      <a:pt x="98" y="14"/>
                    </a:cubicBezTo>
                    <a:cubicBezTo>
                      <a:pt x="76" y="28"/>
                      <a:pt x="54" y="42"/>
                      <a:pt x="33" y="58"/>
                    </a:cubicBezTo>
                    <a:cubicBezTo>
                      <a:pt x="33" y="58"/>
                      <a:pt x="33" y="58"/>
                      <a:pt x="33" y="58"/>
                    </a:cubicBezTo>
                    <a:cubicBezTo>
                      <a:pt x="31" y="58"/>
                      <a:pt x="25" y="60"/>
                      <a:pt x="25" y="55"/>
                    </a:cubicBezTo>
                    <a:cubicBezTo>
                      <a:pt x="28" y="53"/>
                      <a:pt x="31" y="51"/>
                      <a:pt x="35" y="49"/>
                    </a:cubicBezTo>
                    <a:cubicBezTo>
                      <a:pt x="54" y="36"/>
                      <a:pt x="73" y="23"/>
                      <a:pt x="92" y="10"/>
                    </a:cubicBezTo>
                    <a:close/>
                    <a:moveTo>
                      <a:pt x="4" y="80"/>
                    </a:moveTo>
                    <a:cubicBezTo>
                      <a:pt x="4" y="80"/>
                      <a:pt x="4" y="80"/>
                      <a:pt x="4" y="80"/>
                    </a:cubicBezTo>
                    <a:cubicBezTo>
                      <a:pt x="4" y="80"/>
                      <a:pt x="4" y="80"/>
                      <a:pt x="4" y="80"/>
                    </a:cubicBezTo>
                    <a:cubicBezTo>
                      <a:pt x="4" y="80"/>
                      <a:pt x="4" y="80"/>
                      <a:pt x="4" y="80"/>
                    </a:cubicBezTo>
                    <a:close/>
                    <a:moveTo>
                      <a:pt x="14" y="77"/>
                    </a:moveTo>
                    <a:cubicBezTo>
                      <a:pt x="14" y="77"/>
                      <a:pt x="14" y="77"/>
                      <a:pt x="14" y="77"/>
                    </a:cubicBezTo>
                    <a:cubicBezTo>
                      <a:pt x="13" y="75"/>
                      <a:pt x="12" y="74"/>
                      <a:pt x="10" y="73"/>
                    </a:cubicBezTo>
                    <a:cubicBezTo>
                      <a:pt x="14" y="69"/>
                      <a:pt x="18" y="64"/>
                      <a:pt x="22" y="59"/>
                    </a:cubicBezTo>
                    <a:cubicBezTo>
                      <a:pt x="23" y="58"/>
                      <a:pt x="24" y="57"/>
                      <a:pt x="25" y="56"/>
                    </a:cubicBezTo>
                    <a:cubicBezTo>
                      <a:pt x="25" y="60"/>
                      <a:pt x="29" y="60"/>
                      <a:pt x="32" y="59"/>
                    </a:cubicBezTo>
                    <a:cubicBezTo>
                      <a:pt x="31" y="61"/>
                      <a:pt x="30" y="63"/>
                      <a:pt x="32" y="65"/>
                    </a:cubicBezTo>
                    <a:cubicBezTo>
                      <a:pt x="33" y="66"/>
                      <a:pt x="34" y="66"/>
                      <a:pt x="35" y="65"/>
                    </a:cubicBezTo>
                    <a:cubicBezTo>
                      <a:pt x="34" y="67"/>
                      <a:pt x="34" y="68"/>
                      <a:pt x="33" y="70"/>
                    </a:cubicBezTo>
                    <a:cubicBezTo>
                      <a:pt x="33" y="70"/>
                      <a:pt x="32" y="71"/>
                      <a:pt x="31" y="71"/>
                    </a:cubicBezTo>
                    <a:cubicBezTo>
                      <a:pt x="26" y="73"/>
                      <a:pt x="20" y="75"/>
                      <a:pt x="14" y="77"/>
                    </a:cubicBezTo>
                    <a:close/>
                  </a:path>
                </a:pathLst>
              </a:custGeom>
              <a:solidFill>
                <a:srgbClr val="FFFFFF">
                  <a:alpha val="100000"/>
                </a:srgbClr>
              </a:solidFill>
              <a:ln w="9525">
                <a:noFill/>
              </a:ln>
            </p:spPr>
            <p:txBody>
              <a:bodyPr/>
              <a:p>
                <a:endParaRPr lang="zh-CN" altLang="en-US"/>
              </a:p>
            </p:txBody>
          </p:sp>
          <p:sp>
            <p:nvSpPr>
              <p:cNvPr id="17510" name="Freeform 254"/>
              <p:cNvSpPr>
                <a:spLocks noEditPoints="1"/>
              </p:cNvSpPr>
              <p:nvPr/>
            </p:nvSpPr>
            <p:spPr>
              <a:xfrm>
                <a:off x="3152775" y="5186362"/>
                <a:ext cx="555625" cy="571500"/>
              </a:xfrm>
              <a:custGeom>
                <a:avLst/>
                <a:gdLst>
                  <a:gd name="txL" fmla="*/ 0 w 72"/>
                  <a:gd name="txT" fmla="*/ 0 h 74"/>
                  <a:gd name="txR" fmla="*/ 72 w 72"/>
                  <a:gd name="txB" fmla="*/ 74 h 74"/>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2" h="74">
                    <a:moveTo>
                      <a:pt x="19" y="5"/>
                    </a:moveTo>
                    <a:cubicBezTo>
                      <a:pt x="33" y="0"/>
                      <a:pt x="50" y="5"/>
                      <a:pt x="60" y="15"/>
                    </a:cubicBezTo>
                    <a:cubicBezTo>
                      <a:pt x="70" y="25"/>
                      <a:pt x="72" y="44"/>
                      <a:pt x="65" y="55"/>
                    </a:cubicBezTo>
                    <a:cubicBezTo>
                      <a:pt x="57" y="68"/>
                      <a:pt x="42" y="74"/>
                      <a:pt x="27" y="72"/>
                    </a:cubicBezTo>
                    <a:cubicBezTo>
                      <a:pt x="19" y="71"/>
                      <a:pt x="13" y="68"/>
                      <a:pt x="8" y="62"/>
                    </a:cubicBezTo>
                    <a:cubicBezTo>
                      <a:pt x="2" y="54"/>
                      <a:pt x="0" y="46"/>
                      <a:pt x="0" y="37"/>
                    </a:cubicBezTo>
                    <a:cubicBezTo>
                      <a:pt x="0" y="24"/>
                      <a:pt x="7" y="10"/>
                      <a:pt x="19" y="5"/>
                    </a:cubicBezTo>
                    <a:close/>
                    <a:moveTo>
                      <a:pt x="12" y="63"/>
                    </a:moveTo>
                    <a:cubicBezTo>
                      <a:pt x="18" y="68"/>
                      <a:pt x="26" y="70"/>
                      <a:pt x="34" y="70"/>
                    </a:cubicBezTo>
                    <a:cubicBezTo>
                      <a:pt x="44" y="70"/>
                      <a:pt x="52" y="66"/>
                      <a:pt x="59" y="59"/>
                    </a:cubicBezTo>
                    <a:cubicBezTo>
                      <a:pt x="65" y="53"/>
                      <a:pt x="66" y="45"/>
                      <a:pt x="66" y="37"/>
                    </a:cubicBezTo>
                    <a:cubicBezTo>
                      <a:pt x="66" y="28"/>
                      <a:pt x="63" y="19"/>
                      <a:pt x="55" y="14"/>
                    </a:cubicBezTo>
                    <a:cubicBezTo>
                      <a:pt x="48" y="9"/>
                      <a:pt x="40" y="6"/>
                      <a:pt x="32" y="6"/>
                    </a:cubicBezTo>
                    <a:cubicBezTo>
                      <a:pt x="24" y="6"/>
                      <a:pt x="18" y="7"/>
                      <a:pt x="12" y="13"/>
                    </a:cubicBezTo>
                    <a:cubicBezTo>
                      <a:pt x="5" y="20"/>
                      <a:pt x="2" y="27"/>
                      <a:pt x="2" y="37"/>
                    </a:cubicBezTo>
                    <a:cubicBezTo>
                      <a:pt x="2" y="47"/>
                      <a:pt x="5" y="56"/>
                      <a:pt x="12" y="63"/>
                    </a:cubicBezTo>
                    <a:close/>
                  </a:path>
                </a:pathLst>
              </a:custGeom>
              <a:solidFill>
                <a:srgbClr val="FFFFFF">
                  <a:alpha val="100000"/>
                </a:srgbClr>
              </a:solidFill>
              <a:ln w="9525">
                <a:noFill/>
              </a:ln>
            </p:spPr>
            <p:txBody>
              <a:bodyPr/>
              <a:p>
                <a:endParaRPr lang="zh-CN" altLang="en-US"/>
              </a:p>
            </p:txBody>
          </p:sp>
          <p:sp>
            <p:nvSpPr>
              <p:cNvPr id="17511" name="Freeform 320"/>
              <p:cNvSpPr/>
              <p:nvPr/>
            </p:nvSpPr>
            <p:spPr>
              <a:xfrm>
                <a:off x="3175000" y="315912"/>
                <a:ext cx="1003300" cy="555625"/>
              </a:xfrm>
              <a:custGeom>
                <a:avLst/>
                <a:gdLst>
                  <a:gd name="txL" fmla="*/ 0 w 130"/>
                  <a:gd name="txT" fmla="*/ 0 h 72"/>
                  <a:gd name="txR" fmla="*/ 130 w 130"/>
                  <a:gd name="txB" fmla="*/ 72 h 72"/>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30" h="72">
                    <a:moveTo>
                      <a:pt x="129" y="1"/>
                    </a:moveTo>
                    <a:cubicBezTo>
                      <a:pt x="129" y="0"/>
                      <a:pt x="129" y="0"/>
                      <a:pt x="128" y="0"/>
                    </a:cubicBezTo>
                    <a:cubicBezTo>
                      <a:pt x="111" y="2"/>
                      <a:pt x="93" y="4"/>
                      <a:pt x="76" y="6"/>
                    </a:cubicBezTo>
                    <a:cubicBezTo>
                      <a:pt x="93" y="5"/>
                      <a:pt x="110" y="4"/>
                      <a:pt x="127" y="3"/>
                    </a:cubicBezTo>
                    <a:cubicBezTo>
                      <a:pt x="107" y="24"/>
                      <a:pt x="91" y="48"/>
                      <a:pt x="70" y="69"/>
                    </a:cubicBezTo>
                    <a:cubicBezTo>
                      <a:pt x="70" y="69"/>
                      <a:pt x="70" y="69"/>
                      <a:pt x="70" y="69"/>
                    </a:cubicBezTo>
                    <a:cubicBezTo>
                      <a:pt x="49" y="50"/>
                      <a:pt x="26" y="30"/>
                      <a:pt x="2" y="14"/>
                    </a:cubicBezTo>
                    <a:cubicBezTo>
                      <a:pt x="9" y="12"/>
                      <a:pt x="17" y="11"/>
                      <a:pt x="24" y="11"/>
                    </a:cubicBezTo>
                    <a:cubicBezTo>
                      <a:pt x="16" y="11"/>
                      <a:pt x="9" y="11"/>
                      <a:pt x="2" y="11"/>
                    </a:cubicBezTo>
                    <a:cubicBezTo>
                      <a:pt x="0" y="11"/>
                      <a:pt x="0" y="14"/>
                      <a:pt x="1" y="14"/>
                    </a:cubicBezTo>
                    <a:cubicBezTo>
                      <a:pt x="22" y="34"/>
                      <a:pt x="46" y="53"/>
                      <a:pt x="69" y="70"/>
                    </a:cubicBezTo>
                    <a:cubicBezTo>
                      <a:pt x="70" y="71"/>
                      <a:pt x="71" y="72"/>
                      <a:pt x="72" y="71"/>
                    </a:cubicBezTo>
                    <a:cubicBezTo>
                      <a:pt x="89" y="46"/>
                      <a:pt x="112" y="26"/>
                      <a:pt x="130" y="1"/>
                    </a:cubicBezTo>
                    <a:cubicBezTo>
                      <a:pt x="130" y="1"/>
                      <a:pt x="130" y="0"/>
                      <a:pt x="129" y="1"/>
                    </a:cubicBezTo>
                    <a:close/>
                  </a:path>
                </a:pathLst>
              </a:custGeom>
              <a:solidFill>
                <a:srgbClr val="FFFFFF">
                  <a:alpha val="100000"/>
                </a:srgbClr>
              </a:solidFill>
              <a:ln w="9525">
                <a:noFill/>
              </a:ln>
            </p:spPr>
            <p:txBody>
              <a:bodyPr/>
              <a:p>
                <a:endParaRPr lang="zh-CN" altLang="en-US"/>
              </a:p>
            </p:txBody>
          </p:sp>
          <p:sp>
            <p:nvSpPr>
              <p:cNvPr id="17512" name="Freeform 321"/>
              <p:cNvSpPr/>
              <p:nvPr/>
            </p:nvSpPr>
            <p:spPr>
              <a:xfrm>
                <a:off x="3360737" y="361949"/>
                <a:ext cx="400050" cy="38100"/>
              </a:xfrm>
              <a:custGeom>
                <a:avLst/>
                <a:gdLst>
                  <a:gd name="txL" fmla="*/ 0 w 52"/>
                  <a:gd name="txT" fmla="*/ 0 h 5"/>
                  <a:gd name="txR" fmla="*/ 52 w 52"/>
                  <a:gd name="txB" fmla="*/ 5 h 5"/>
                </a:gdLst>
                <a:ahLst/>
                <a:cxnLst>
                  <a:cxn ang="0">
                    <a:pos x="0" y="2147483647"/>
                  </a:cxn>
                  <a:cxn ang="0">
                    <a:pos x="2147483647" y="0"/>
                  </a:cxn>
                  <a:cxn ang="0">
                    <a:pos x="0" y="2147483647"/>
                  </a:cxn>
                </a:cxnLst>
                <a:rect l="txL" t="txT" r="txR" b="txB"/>
                <a:pathLst>
                  <a:path w="52" h="5">
                    <a:moveTo>
                      <a:pt x="0" y="5"/>
                    </a:moveTo>
                    <a:cubicBezTo>
                      <a:pt x="17" y="4"/>
                      <a:pt x="34" y="2"/>
                      <a:pt x="52" y="0"/>
                    </a:cubicBezTo>
                    <a:cubicBezTo>
                      <a:pt x="34" y="1"/>
                      <a:pt x="17" y="2"/>
                      <a:pt x="0" y="5"/>
                    </a:cubicBezTo>
                    <a:close/>
                  </a:path>
                </a:pathLst>
              </a:custGeom>
              <a:solidFill>
                <a:srgbClr val="FFFFFF">
                  <a:alpha val="100000"/>
                </a:srgbClr>
              </a:solidFill>
              <a:ln w="9525">
                <a:noFill/>
              </a:ln>
            </p:spPr>
            <p:txBody>
              <a:bodyPr/>
              <a:p>
                <a:endParaRPr lang="zh-CN" altLang="en-US"/>
              </a:p>
            </p:txBody>
          </p:sp>
          <p:sp>
            <p:nvSpPr>
              <p:cNvPr id="17513" name="Freeform 322"/>
              <p:cNvSpPr>
                <a:spLocks noEditPoints="1"/>
              </p:cNvSpPr>
              <p:nvPr/>
            </p:nvSpPr>
            <p:spPr>
              <a:xfrm>
                <a:off x="3530600" y="500062"/>
                <a:ext cx="307975" cy="161925"/>
              </a:xfrm>
              <a:custGeom>
                <a:avLst/>
                <a:gdLst>
                  <a:gd name="txL" fmla="*/ 0 w 40"/>
                  <a:gd name="txT" fmla="*/ 0 h 21"/>
                  <a:gd name="txR" fmla="*/ 40 w 40"/>
                  <a:gd name="txB" fmla="*/ 21 h 2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0" h="21">
                    <a:moveTo>
                      <a:pt x="2" y="5"/>
                    </a:moveTo>
                    <a:cubicBezTo>
                      <a:pt x="2" y="5"/>
                      <a:pt x="2" y="5"/>
                      <a:pt x="2" y="5"/>
                    </a:cubicBezTo>
                    <a:cubicBezTo>
                      <a:pt x="8" y="11"/>
                      <a:pt x="16" y="17"/>
                      <a:pt x="23" y="21"/>
                    </a:cubicBezTo>
                    <a:cubicBezTo>
                      <a:pt x="23" y="21"/>
                      <a:pt x="23" y="21"/>
                      <a:pt x="23" y="21"/>
                    </a:cubicBezTo>
                    <a:cubicBezTo>
                      <a:pt x="23" y="21"/>
                      <a:pt x="23" y="21"/>
                      <a:pt x="23" y="21"/>
                    </a:cubicBezTo>
                    <a:cubicBezTo>
                      <a:pt x="26" y="18"/>
                      <a:pt x="29" y="14"/>
                      <a:pt x="31" y="11"/>
                    </a:cubicBezTo>
                    <a:cubicBezTo>
                      <a:pt x="34" y="8"/>
                      <a:pt x="37" y="5"/>
                      <a:pt x="39" y="1"/>
                    </a:cubicBezTo>
                    <a:cubicBezTo>
                      <a:pt x="39" y="1"/>
                      <a:pt x="39" y="1"/>
                      <a:pt x="39" y="1"/>
                    </a:cubicBezTo>
                    <a:cubicBezTo>
                      <a:pt x="40" y="1"/>
                      <a:pt x="40" y="1"/>
                      <a:pt x="40" y="1"/>
                    </a:cubicBezTo>
                    <a:cubicBezTo>
                      <a:pt x="40" y="1"/>
                      <a:pt x="40" y="0"/>
                      <a:pt x="40" y="0"/>
                    </a:cubicBezTo>
                    <a:cubicBezTo>
                      <a:pt x="34" y="0"/>
                      <a:pt x="28" y="1"/>
                      <a:pt x="22" y="1"/>
                    </a:cubicBezTo>
                    <a:cubicBezTo>
                      <a:pt x="16" y="2"/>
                      <a:pt x="8" y="3"/>
                      <a:pt x="2" y="2"/>
                    </a:cubicBezTo>
                    <a:cubicBezTo>
                      <a:pt x="0" y="2"/>
                      <a:pt x="0" y="5"/>
                      <a:pt x="2" y="5"/>
                    </a:cubicBezTo>
                    <a:close/>
                    <a:moveTo>
                      <a:pt x="38" y="1"/>
                    </a:moveTo>
                    <a:cubicBezTo>
                      <a:pt x="36" y="4"/>
                      <a:pt x="33" y="7"/>
                      <a:pt x="31" y="10"/>
                    </a:cubicBezTo>
                    <a:cubicBezTo>
                      <a:pt x="28" y="13"/>
                      <a:pt x="25" y="16"/>
                      <a:pt x="22" y="20"/>
                    </a:cubicBezTo>
                    <a:cubicBezTo>
                      <a:pt x="17" y="14"/>
                      <a:pt x="10" y="9"/>
                      <a:pt x="3" y="4"/>
                    </a:cubicBezTo>
                    <a:cubicBezTo>
                      <a:pt x="9" y="3"/>
                      <a:pt x="16" y="3"/>
                      <a:pt x="22" y="3"/>
                    </a:cubicBezTo>
                    <a:cubicBezTo>
                      <a:pt x="28" y="2"/>
                      <a:pt x="33" y="2"/>
                      <a:pt x="38" y="1"/>
                    </a:cubicBezTo>
                    <a:close/>
                  </a:path>
                </a:pathLst>
              </a:custGeom>
              <a:solidFill>
                <a:srgbClr val="FFFFFF">
                  <a:alpha val="100000"/>
                </a:srgbClr>
              </a:solidFill>
              <a:ln w="9525">
                <a:noFill/>
              </a:ln>
            </p:spPr>
            <p:txBody>
              <a:bodyPr/>
              <a:p>
                <a:endParaRPr lang="zh-CN" altLang="en-US"/>
              </a:p>
            </p:txBody>
          </p:sp>
          <p:sp>
            <p:nvSpPr>
              <p:cNvPr id="17514" name="Freeform 336"/>
              <p:cNvSpPr>
                <a:spLocks noEditPoints="1"/>
              </p:cNvSpPr>
              <p:nvPr/>
            </p:nvSpPr>
            <p:spPr>
              <a:xfrm>
                <a:off x="1014412" y="4897436"/>
                <a:ext cx="354013" cy="254000"/>
              </a:xfrm>
              <a:custGeom>
                <a:avLst/>
                <a:gdLst>
                  <a:gd name="txL" fmla="*/ 0 w 46"/>
                  <a:gd name="txT" fmla="*/ 0 h 33"/>
                  <a:gd name="txR" fmla="*/ 46 w 46"/>
                  <a:gd name="txB" fmla="*/ 33 h 33"/>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6" h="33">
                    <a:moveTo>
                      <a:pt x="0" y="18"/>
                    </a:moveTo>
                    <a:cubicBezTo>
                      <a:pt x="1" y="20"/>
                      <a:pt x="2" y="22"/>
                      <a:pt x="2" y="24"/>
                    </a:cubicBezTo>
                    <a:cubicBezTo>
                      <a:pt x="3" y="26"/>
                      <a:pt x="4" y="29"/>
                      <a:pt x="5" y="32"/>
                    </a:cubicBezTo>
                    <a:cubicBezTo>
                      <a:pt x="5" y="33"/>
                      <a:pt x="6" y="32"/>
                      <a:pt x="6" y="32"/>
                    </a:cubicBezTo>
                    <a:cubicBezTo>
                      <a:pt x="19" y="27"/>
                      <a:pt x="32" y="21"/>
                      <a:pt x="45" y="16"/>
                    </a:cubicBezTo>
                    <a:cubicBezTo>
                      <a:pt x="45" y="16"/>
                      <a:pt x="45" y="16"/>
                      <a:pt x="45" y="16"/>
                    </a:cubicBezTo>
                    <a:cubicBezTo>
                      <a:pt x="45" y="17"/>
                      <a:pt x="46" y="16"/>
                      <a:pt x="46" y="15"/>
                    </a:cubicBezTo>
                    <a:cubicBezTo>
                      <a:pt x="45" y="11"/>
                      <a:pt x="43" y="5"/>
                      <a:pt x="40" y="1"/>
                    </a:cubicBezTo>
                    <a:cubicBezTo>
                      <a:pt x="41" y="1"/>
                      <a:pt x="41" y="1"/>
                      <a:pt x="41" y="1"/>
                    </a:cubicBezTo>
                    <a:cubicBezTo>
                      <a:pt x="41" y="0"/>
                      <a:pt x="41" y="0"/>
                      <a:pt x="40" y="0"/>
                    </a:cubicBezTo>
                    <a:cubicBezTo>
                      <a:pt x="27" y="3"/>
                      <a:pt x="13" y="11"/>
                      <a:pt x="1" y="17"/>
                    </a:cubicBezTo>
                    <a:cubicBezTo>
                      <a:pt x="0" y="17"/>
                      <a:pt x="0" y="17"/>
                      <a:pt x="0" y="17"/>
                    </a:cubicBezTo>
                    <a:cubicBezTo>
                      <a:pt x="0" y="17"/>
                      <a:pt x="0" y="18"/>
                      <a:pt x="0" y="18"/>
                    </a:cubicBezTo>
                    <a:close/>
                    <a:moveTo>
                      <a:pt x="44" y="14"/>
                    </a:moveTo>
                    <a:cubicBezTo>
                      <a:pt x="31" y="19"/>
                      <a:pt x="18" y="24"/>
                      <a:pt x="6" y="31"/>
                    </a:cubicBezTo>
                    <a:cubicBezTo>
                      <a:pt x="5" y="27"/>
                      <a:pt x="3" y="22"/>
                      <a:pt x="1" y="18"/>
                    </a:cubicBezTo>
                    <a:cubicBezTo>
                      <a:pt x="14" y="13"/>
                      <a:pt x="28" y="8"/>
                      <a:pt x="39" y="1"/>
                    </a:cubicBezTo>
                    <a:cubicBezTo>
                      <a:pt x="40" y="6"/>
                      <a:pt x="42" y="10"/>
                      <a:pt x="44" y="14"/>
                    </a:cubicBezTo>
                    <a:close/>
                  </a:path>
                </a:pathLst>
              </a:custGeom>
              <a:solidFill>
                <a:srgbClr val="FFFFFF">
                  <a:alpha val="100000"/>
                </a:srgbClr>
              </a:solidFill>
              <a:ln w="9525">
                <a:noFill/>
              </a:ln>
            </p:spPr>
            <p:txBody>
              <a:bodyPr/>
              <a:p>
                <a:endParaRPr lang="zh-CN" altLang="en-US"/>
              </a:p>
            </p:txBody>
          </p:sp>
          <p:sp>
            <p:nvSpPr>
              <p:cNvPr id="17515" name="Freeform 341"/>
              <p:cNvSpPr>
                <a:spLocks noEditPoints="1"/>
              </p:cNvSpPr>
              <p:nvPr/>
            </p:nvSpPr>
            <p:spPr>
              <a:xfrm>
                <a:off x="0" y="0"/>
                <a:ext cx="939800" cy="1149350"/>
              </a:xfrm>
              <a:custGeom>
                <a:avLst/>
                <a:gdLst>
                  <a:gd name="txL" fmla="*/ 0 w 122"/>
                  <a:gd name="txT" fmla="*/ 0 h 149"/>
                  <a:gd name="txR" fmla="*/ 122 w 122"/>
                  <a:gd name="txB" fmla="*/ 149 h 149"/>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2" h="149">
                    <a:moveTo>
                      <a:pt x="122" y="89"/>
                    </a:moveTo>
                    <a:cubicBezTo>
                      <a:pt x="122" y="89"/>
                      <a:pt x="122" y="90"/>
                      <a:pt x="121" y="90"/>
                    </a:cubicBezTo>
                    <a:cubicBezTo>
                      <a:pt x="122" y="73"/>
                      <a:pt x="121" y="57"/>
                      <a:pt x="119" y="41"/>
                    </a:cubicBezTo>
                    <a:cubicBezTo>
                      <a:pt x="120" y="41"/>
                      <a:pt x="120" y="40"/>
                      <a:pt x="120" y="39"/>
                    </a:cubicBezTo>
                    <a:cubicBezTo>
                      <a:pt x="119" y="39"/>
                      <a:pt x="119" y="38"/>
                      <a:pt x="119" y="37"/>
                    </a:cubicBezTo>
                    <a:cubicBezTo>
                      <a:pt x="117" y="25"/>
                      <a:pt x="115" y="14"/>
                      <a:pt x="113" y="2"/>
                    </a:cubicBezTo>
                    <a:cubicBezTo>
                      <a:pt x="113" y="2"/>
                      <a:pt x="112" y="2"/>
                      <a:pt x="112" y="2"/>
                    </a:cubicBezTo>
                    <a:cubicBezTo>
                      <a:pt x="98" y="1"/>
                      <a:pt x="83" y="0"/>
                      <a:pt x="69" y="0"/>
                    </a:cubicBezTo>
                    <a:cubicBezTo>
                      <a:pt x="69" y="0"/>
                      <a:pt x="68" y="0"/>
                      <a:pt x="68" y="0"/>
                    </a:cubicBezTo>
                    <a:cubicBezTo>
                      <a:pt x="50" y="1"/>
                      <a:pt x="32" y="2"/>
                      <a:pt x="15" y="5"/>
                    </a:cubicBezTo>
                    <a:cubicBezTo>
                      <a:pt x="14" y="5"/>
                      <a:pt x="14" y="5"/>
                      <a:pt x="14" y="5"/>
                    </a:cubicBezTo>
                    <a:cubicBezTo>
                      <a:pt x="6" y="48"/>
                      <a:pt x="0" y="92"/>
                      <a:pt x="1" y="136"/>
                    </a:cubicBezTo>
                    <a:cubicBezTo>
                      <a:pt x="1" y="136"/>
                      <a:pt x="1" y="136"/>
                      <a:pt x="1" y="136"/>
                    </a:cubicBezTo>
                    <a:cubicBezTo>
                      <a:pt x="2" y="136"/>
                      <a:pt x="2" y="136"/>
                      <a:pt x="2" y="136"/>
                    </a:cubicBezTo>
                    <a:cubicBezTo>
                      <a:pt x="2" y="137"/>
                      <a:pt x="3" y="138"/>
                      <a:pt x="4" y="138"/>
                    </a:cubicBezTo>
                    <a:cubicBezTo>
                      <a:pt x="4" y="138"/>
                      <a:pt x="4" y="138"/>
                      <a:pt x="4" y="138"/>
                    </a:cubicBezTo>
                    <a:cubicBezTo>
                      <a:pt x="18" y="145"/>
                      <a:pt x="34" y="145"/>
                      <a:pt x="49" y="145"/>
                    </a:cubicBezTo>
                    <a:cubicBezTo>
                      <a:pt x="50" y="146"/>
                      <a:pt x="50" y="146"/>
                      <a:pt x="51" y="145"/>
                    </a:cubicBezTo>
                    <a:cubicBezTo>
                      <a:pt x="51" y="145"/>
                      <a:pt x="52" y="145"/>
                      <a:pt x="52" y="145"/>
                    </a:cubicBezTo>
                    <a:cubicBezTo>
                      <a:pt x="63" y="146"/>
                      <a:pt x="75" y="148"/>
                      <a:pt x="87" y="148"/>
                    </a:cubicBezTo>
                    <a:cubicBezTo>
                      <a:pt x="87" y="148"/>
                      <a:pt x="88" y="149"/>
                      <a:pt x="89" y="149"/>
                    </a:cubicBezTo>
                    <a:cubicBezTo>
                      <a:pt x="89" y="149"/>
                      <a:pt x="90" y="149"/>
                      <a:pt x="90" y="148"/>
                    </a:cubicBezTo>
                    <a:cubicBezTo>
                      <a:pt x="97" y="148"/>
                      <a:pt x="105" y="148"/>
                      <a:pt x="112" y="146"/>
                    </a:cubicBezTo>
                    <a:cubicBezTo>
                      <a:pt x="112" y="146"/>
                      <a:pt x="112" y="146"/>
                      <a:pt x="113" y="146"/>
                    </a:cubicBezTo>
                    <a:cubicBezTo>
                      <a:pt x="113" y="146"/>
                      <a:pt x="114" y="145"/>
                      <a:pt x="114" y="145"/>
                    </a:cubicBezTo>
                    <a:cubicBezTo>
                      <a:pt x="114" y="143"/>
                      <a:pt x="115" y="141"/>
                      <a:pt x="114" y="139"/>
                    </a:cubicBezTo>
                    <a:cubicBezTo>
                      <a:pt x="115" y="139"/>
                      <a:pt x="116" y="139"/>
                      <a:pt x="116" y="139"/>
                    </a:cubicBezTo>
                    <a:cubicBezTo>
                      <a:pt x="117" y="140"/>
                      <a:pt x="118" y="139"/>
                      <a:pt x="118" y="138"/>
                    </a:cubicBezTo>
                    <a:cubicBezTo>
                      <a:pt x="120" y="122"/>
                      <a:pt x="121" y="107"/>
                      <a:pt x="121" y="91"/>
                    </a:cubicBezTo>
                    <a:cubicBezTo>
                      <a:pt x="122" y="90"/>
                      <a:pt x="122" y="90"/>
                      <a:pt x="122" y="90"/>
                    </a:cubicBezTo>
                    <a:cubicBezTo>
                      <a:pt x="122" y="90"/>
                      <a:pt x="122" y="89"/>
                      <a:pt x="122" y="89"/>
                    </a:cubicBezTo>
                    <a:close/>
                    <a:moveTo>
                      <a:pt x="92" y="3"/>
                    </a:moveTo>
                    <a:cubicBezTo>
                      <a:pt x="95" y="3"/>
                      <a:pt x="103" y="2"/>
                      <a:pt x="105" y="3"/>
                    </a:cubicBezTo>
                    <a:cubicBezTo>
                      <a:pt x="112" y="7"/>
                      <a:pt x="114" y="19"/>
                      <a:pt x="115" y="25"/>
                    </a:cubicBezTo>
                    <a:cubicBezTo>
                      <a:pt x="115" y="27"/>
                      <a:pt x="115" y="30"/>
                      <a:pt x="115" y="32"/>
                    </a:cubicBezTo>
                    <a:cubicBezTo>
                      <a:pt x="105" y="17"/>
                      <a:pt x="85" y="13"/>
                      <a:pt x="71" y="2"/>
                    </a:cubicBezTo>
                    <a:cubicBezTo>
                      <a:pt x="78" y="2"/>
                      <a:pt x="85" y="2"/>
                      <a:pt x="92" y="3"/>
                    </a:cubicBezTo>
                    <a:close/>
                    <a:moveTo>
                      <a:pt x="67" y="2"/>
                    </a:moveTo>
                    <a:cubicBezTo>
                      <a:pt x="67" y="3"/>
                      <a:pt x="67" y="3"/>
                      <a:pt x="68" y="4"/>
                    </a:cubicBezTo>
                    <a:cubicBezTo>
                      <a:pt x="78" y="7"/>
                      <a:pt x="90" y="16"/>
                      <a:pt x="99" y="22"/>
                    </a:cubicBezTo>
                    <a:cubicBezTo>
                      <a:pt x="106" y="27"/>
                      <a:pt x="110" y="34"/>
                      <a:pt x="116" y="39"/>
                    </a:cubicBezTo>
                    <a:cubicBezTo>
                      <a:pt x="118" y="56"/>
                      <a:pt x="119" y="73"/>
                      <a:pt x="119" y="91"/>
                    </a:cubicBezTo>
                    <a:cubicBezTo>
                      <a:pt x="116" y="92"/>
                      <a:pt x="114" y="95"/>
                      <a:pt x="113" y="97"/>
                    </a:cubicBezTo>
                    <a:cubicBezTo>
                      <a:pt x="108" y="103"/>
                      <a:pt x="103" y="110"/>
                      <a:pt x="99" y="117"/>
                    </a:cubicBezTo>
                    <a:cubicBezTo>
                      <a:pt x="97" y="120"/>
                      <a:pt x="91" y="129"/>
                      <a:pt x="87" y="136"/>
                    </a:cubicBezTo>
                    <a:cubicBezTo>
                      <a:pt x="79" y="135"/>
                      <a:pt x="71" y="134"/>
                      <a:pt x="62" y="134"/>
                    </a:cubicBezTo>
                    <a:cubicBezTo>
                      <a:pt x="43" y="133"/>
                      <a:pt x="23" y="136"/>
                      <a:pt x="3" y="135"/>
                    </a:cubicBezTo>
                    <a:cubicBezTo>
                      <a:pt x="3" y="135"/>
                      <a:pt x="3" y="135"/>
                      <a:pt x="3" y="135"/>
                    </a:cubicBezTo>
                    <a:cubicBezTo>
                      <a:pt x="7" y="91"/>
                      <a:pt x="9" y="49"/>
                      <a:pt x="15" y="6"/>
                    </a:cubicBezTo>
                    <a:cubicBezTo>
                      <a:pt x="32" y="4"/>
                      <a:pt x="49" y="2"/>
                      <a:pt x="66" y="2"/>
                    </a:cubicBezTo>
                    <a:cubicBezTo>
                      <a:pt x="67" y="2"/>
                      <a:pt x="67" y="2"/>
                      <a:pt x="67" y="2"/>
                    </a:cubicBezTo>
                    <a:close/>
                    <a:moveTo>
                      <a:pt x="49" y="143"/>
                    </a:moveTo>
                    <a:cubicBezTo>
                      <a:pt x="37" y="143"/>
                      <a:pt x="23" y="143"/>
                      <a:pt x="12" y="140"/>
                    </a:cubicBezTo>
                    <a:cubicBezTo>
                      <a:pt x="24" y="140"/>
                      <a:pt x="37" y="142"/>
                      <a:pt x="49" y="141"/>
                    </a:cubicBezTo>
                    <a:cubicBezTo>
                      <a:pt x="49" y="142"/>
                      <a:pt x="49" y="142"/>
                      <a:pt x="49" y="143"/>
                    </a:cubicBezTo>
                    <a:close/>
                    <a:moveTo>
                      <a:pt x="49" y="139"/>
                    </a:moveTo>
                    <a:cubicBezTo>
                      <a:pt x="44" y="138"/>
                      <a:pt x="38" y="138"/>
                      <a:pt x="32" y="138"/>
                    </a:cubicBezTo>
                    <a:cubicBezTo>
                      <a:pt x="29" y="138"/>
                      <a:pt x="15" y="139"/>
                      <a:pt x="13" y="137"/>
                    </a:cubicBezTo>
                    <a:cubicBezTo>
                      <a:pt x="25" y="135"/>
                      <a:pt x="38" y="135"/>
                      <a:pt x="50" y="136"/>
                    </a:cubicBezTo>
                    <a:cubicBezTo>
                      <a:pt x="50" y="137"/>
                      <a:pt x="49" y="138"/>
                      <a:pt x="49" y="139"/>
                    </a:cubicBezTo>
                    <a:close/>
                    <a:moveTo>
                      <a:pt x="11" y="137"/>
                    </a:moveTo>
                    <a:cubicBezTo>
                      <a:pt x="11" y="137"/>
                      <a:pt x="11" y="138"/>
                      <a:pt x="11" y="139"/>
                    </a:cubicBezTo>
                    <a:cubicBezTo>
                      <a:pt x="11" y="139"/>
                      <a:pt x="11" y="139"/>
                      <a:pt x="11" y="139"/>
                    </a:cubicBezTo>
                    <a:cubicBezTo>
                      <a:pt x="9" y="139"/>
                      <a:pt x="8" y="138"/>
                      <a:pt x="7" y="138"/>
                    </a:cubicBezTo>
                    <a:cubicBezTo>
                      <a:pt x="8" y="137"/>
                      <a:pt x="9" y="137"/>
                      <a:pt x="11" y="137"/>
                    </a:cubicBezTo>
                    <a:close/>
                    <a:moveTo>
                      <a:pt x="52" y="143"/>
                    </a:moveTo>
                    <a:cubicBezTo>
                      <a:pt x="52" y="141"/>
                      <a:pt x="52" y="138"/>
                      <a:pt x="52" y="136"/>
                    </a:cubicBezTo>
                    <a:cubicBezTo>
                      <a:pt x="58" y="136"/>
                      <a:pt x="64" y="136"/>
                      <a:pt x="69" y="137"/>
                    </a:cubicBezTo>
                    <a:cubicBezTo>
                      <a:pt x="74" y="137"/>
                      <a:pt x="80" y="138"/>
                      <a:pt x="86" y="139"/>
                    </a:cubicBezTo>
                    <a:cubicBezTo>
                      <a:pt x="85" y="141"/>
                      <a:pt x="85" y="144"/>
                      <a:pt x="85" y="146"/>
                    </a:cubicBezTo>
                    <a:cubicBezTo>
                      <a:pt x="76" y="145"/>
                      <a:pt x="66" y="144"/>
                      <a:pt x="56" y="144"/>
                    </a:cubicBezTo>
                    <a:cubicBezTo>
                      <a:pt x="55" y="143"/>
                      <a:pt x="53" y="143"/>
                      <a:pt x="52" y="143"/>
                    </a:cubicBezTo>
                    <a:close/>
                    <a:moveTo>
                      <a:pt x="112" y="141"/>
                    </a:moveTo>
                    <a:cubicBezTo>
                      <a:pt x="112" y="142"/>
                      <a:pt x="112" y="143"/>
                      <a:pt x="111" y="144"/>
                    </a:cubicBezTo>
                    <a:cubicBezTo>
                      <a:pt x="104" y="145"/>
                      <a:pt x="96" y="146"/>
                      <a:pt x="89" y="146"/>
                    </a:cubicBezTo>
                    <a:cubicBezTo>
                      <a:pt x="88" y="145"/>
                      <a:pt x="89" y="142"/>
                      <a:pt x="90" y="139"/>
                    </a:cubicBezTo>
                    <a:cubicBezTo>
                      <a:pt x="97" y="141"/>
                      <a:pt x="105" y="141"/>
                      <a:pt x="112" y="140"/>
                    </a:cubicBezTo>
                    <a:cubicBezTo>
                      <a:pt x="112" y="140"/>
                      <a:pt x="112" y="141"/>
                      <a:pt x="112" y="141"/>
                    </a:cubicBezTo>
                    <a:close/>
                    <a:moveTo>
                      <a:pt x="116" y="138"/>
                    </a:moveTo>
                    <a:cubicBezTo>
                      <a:pt x="107" y="138"/>
                      <a:pt x="99" y="137"/>
                      <a:pt x="91" y="137"/>
                    </a:cubicBezTo>
                    <a:cubicBezTo>
                      <a:pt x="97" y="124"/>
                      <a:pt x="112" y="103"/>
                      <a:pt x="119" y="94"/>
                    </a:cubicBezTo>
                    <a:cubicBezTo>
                      <a:pt x="118" y="109"/>
                      <a:pt x="117" y="123"/>
                      <a:pt x="116" y="138"/>
                    </a:cubicBezTo>
                    <a:close/>
                  </a:path>
                </a:pathLst>
              </a:custGeom>
              <a:solidFill>
                <a:srgbClr val="FFFFFF">
                  <a:alpha val="100000"/>
                </a:srgbClr>
              </a:solidFill>
              <a:ln w="9525">
                <a:noFill/>
              </a:ln>
            </p:spPr>
            <p:txBody>
              <a:bodyPr/>
              <a:p>
                <a:endParaRPr lang="zh-CN" altLang="en-US"/>
              </a:p>
            </p:txBody>
          </p:sp>
          <p:sp>
            <p:nvSpPr>
              <p:cNvPr id="17516" name="Freeform 342"/>
              <p:cNvSpPr>
                <a:spLocks noEditPoints="1"/>
              </p:cNvSpPr>
              <p:nvPr/>
            </p:nvSpPr>
            <p:spPr>
              <a:xfrm>
                <a:off x="261937" y="146050"/>
                <a:ext cx="323850" cy="147638"/>
              </a:xfrm>
              <a:custGeom>
                <a:avLst/>
                <a:gdLst>
                  <a:gd name="txL" fmla="*/ 0 w 42"/>
                  <a:gd name="txT" fmla="*/ 0 h 19"/>
                  <a:gd name="txR" fmla="*/ 42 w 42"/>
                  <a:gd name="txB" fmla="*/ 19 h 1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2" h="19">
                    <a:moveTo>
                      <a:pt x="1" y="19"/>
                    </a:moveTo>
                    <a:cubicBezTo>
                      <a:pt x="14" y="18"/>
                      <a:pt x="27" y="17"/>
                      <a:pt x="40" y="16"/>
                    </a:cubicBezTo>
                    <a:cubicBezTo>
                      <a:pt x="40" y="16"/>
                      <a:pt x="40" y="17"/>
                      <a:pt x="40" y="17"/>
                    </a:cubicBezTo>
                    <a:cubicBezTo>
                      <a:pt x="40" y="17"/>
                      <a:pt x="41" y="17"/>
                      <a:pt x="41" y="17"/>
                    </a:cubicBezTo>
                    <a:cubicBezTo>
                      <a:pt x="42" y="12"/>
                      <a:pt x="42" y="7"/>
                      <a:pt x="41" y="2"/>
                    </a:cubicBezTo>
                    <a:cubicBezTo>
                      <a:pt x="41" y="2"/>
                      <a:pt x="41" y="2"/>
                      <a:pt x="41" y="2"/>
                    </a:cubicBezTo>
                    <a:cubicBezTo>
                      <a:pt x="42" y="2"/>
                      <a:pt x="42" y="1"/>
                      <a:pt x="41" y="1"/>
                    </a:cubicBezTo>
                    <a:cubicBezTo>
                      <a:pt x="28" y="0"/>
                      <a:pt x="14" y="2"/>
                      <a:pt x="0" y="4"/>
                    </a:cubicBezTo>
                    <a:cubicBezTo>
                      <a:pt x="0" y="4"/>
                      <a:pt x="0" y="4"/>
                      <a:pt x="0" y="4"/>
                    </a:cubicBezTo>
                    <a:cubicBezTo>
                      <a:pt x="0" y="4"/>
                      <a:pt x="0" y="4"/>
                      <a:pt x="0" y="4"/>
                    </a:cubicBezTo>
                    <a:cubicBezTo>
                      <a:pt x="0" y="4"/>
                      <a:pt x="0" y="4"/>
                      <a:pt x="0" y="4"/>
                    </a:cubicBezTo>
                    <a:cubicBezTo>
                      <a:pt x="0" y="7"/>
                      <a:pt x="0" y="9"/>
                      <a:pt x="0" y="11"/>
                    </a:cubicBezTo>
                    <a:cubicBezTo>
                      <a:pt x="0" y="14"/>
                      <a:pt x="0" y="16"/>
                      <a:pt x="0" y="18"/>
                    </a:cubicBezTo>
                    <a:cubicBezTo>
                      <a:pt x="0" y="19"/>
                      <a:pt x="1" y="19"/>
                      <a:pt x="1" y="19"/>
                    </a:cubicBezTo>
                    <a:close/>
                    <a:moveTo>
                      <a:pt x="40" y="2"/>
                    </a:moveTo>
                    <a:cubicBezTo>
                      <a:pt x="39" y="6"/>
                      <a:pt x="40" y="11"/>
                      <a:pt x="40" y="15"/>
                    </a:cubicBezTo>
                    <a:cubicBezTo>
                      <a:pt x="27" y="15"/>
                      <a:pt x="14" y="16"/>
                      <a:pt x="1" y="18"/>
                    </a:cubicBezTo>
                    <a:cubicBezTo>
                      <a:pt x="2" y="14"/>
                      <a:pt x="2" y="9"/>
                      <a:pt x="1" y="5"/>
                    </a:cubicBezTo>
                    <a:cubicBezTo>
                      <a:pt x="14" y="4"/>
                      <a:pt x="27" y="4"/>
                      <a:pt x="40" y="2"/>
                    </a:cubicBezTo>
                    <a:close/>
                  </a:path>
                </a:pathLst>
              </a:custGeom>
              <a:solidFill>
                <a:srgbClr val="FFFFFF">
                  <a:alpha val="100000"/>
                </a:srgbClr>
              </a:solidFill>
              <a:ln w="9525">
                <a:noFill/>
              </a:ln>
            </p:spPr>
            <p:txBody>
              <a:bodyPr/>
              <a:p>
                <a:endParaRPr lang="zh-CN" altLang="en-US"/>
              </a:p>
            </p:txBody>
          </p:sp>
          <p:sp>
            <p:nvSpPr>
              <p:cNvPr id="17517" name="Freeform 343"/>
              <p:cNvSpPr/>
              <p:nvPr/>
            </p:nvSpPr>
            <p:spPr>
              <a:xfrm>
                <a:off x="315912" y="185737"/>
                <a:ext cx="215900" cy="22225"/>
              </a:xfrm>
              <a:custGeom>
                <a:avLst/>
                <a:gdLst>
                  <a:gd name="txL" fmla="*/ 0 w 28"/>
                  <a:gd name="txT" fmla="*/ 0 h 3"/>
                  <a:gd name="txR" fmla="*/ 28 w 28"/>
                  <a:gd name="txB" fmla="*/ 3 h 3"/>
                </a:gdLst>
                <a:ahLst/>
                <a:cxnLst>
                  <a:cxn ang="0">
                    <a:pos x="2147483647" y="2147483647"/>
                  </a:cxn>
                  <a:cxn ang="0">
                    <a:pos x="2147483647" y="2147483647"/>
                  </a:cxn>
                  <a:cxn ang="0">
                    <a:pos x="0" y="2147483647"/>
                  </a:cxn>
                  <a:cxn ang="0">
                    <a:pos x="0" y="2147483647"/>
                  </a:cxn>
                  <a:cxn ang="0">
                    <a:pos x="2147483647" y="2147483647"/>
                  </a:cxn>
                </a:cxnLst>
                <a:rect l="txL" t="txT" r="txR" b="txB"/>
                <a:pathLst>
                  <a:path w="28" h="3">
                    <a:moveTo>
                      <a:pt x="28" y="1"/>
                    </a:moveTo>
                    <a:cubicBezTo>
                      <a:pt x="28" y="1"/>
                      <a:pt x="28" y="1"/>
                      <a:pt x="28" y="1"/>
                    </a:cubicBezTo>
                    <a:cubicBezTo>
                      <a:pt x="19" y="0"/>
                      <a:pt x="9" y="2"/>
                      <a:pt x="0" y="3"/>
                    </a:cubicBezTo>
                    <a:cubicBezTo>
                      <a:pt x="0" y="3"/>
                      <a:pt x="0" y="3"/>
                      <a:pt x="0" y="3"/>
                    </a:cubicBezTo>
                    <a:cubicBezTo>
                      <a:pt x="9" y="3"/>
                      <a:pt x="19" y="3"/>
                      <a:pt x="28" y="1"/>
                    </a:cubicBezTo>
                    <a:close/>
                  </a:path>
                </a:pathLst>
              </a:custGeom>
              <a:solidFill>
                <a:srgbClr val="FFFFFF">
                  <a:alpha val="100000"/>
                </a:srgbClr>
              </a:solidFill>
              <a:ln w="9525">
                <a:noFill/>
              </a:ln>
            </p:spPr>
            <p:txBody>
              <a:bodyPr/>
              <a:p>
                <a:endParaRPr lang="zh-CN" altLang="en-US"/>
              </a:p>
            </p:txBody>
          </p:sp>
          <p:sp>
            <p:nvSpPr>
              <p:cNvPr id="17518" name="Freeform 344"/>
              <p:cNvSpPr/>
              <p:nvPr/>
            </p:nvSpPr>
            <p:spPr>
              <a:xfrm>
                <a:off x="307975" y="215900"/>
                <a:ext cx="238125" cy="31750"/>
              </a:xfrm>
              <a:custGeom>
                <a:avLst/>
                <a:gdLst>
                  <a:gd name="txL" fmla="*/ 0 w 31"/>
                  <a:gd name="txT" fmla="*/ 0 h 4"/>
                  <a:gd name="txR" fmla="*/ 31 w 31"/>
                  <a:gd name="txB" fmla="*/ 4 h 4"/>
                </a:gdLst>
                <a:ahLst/>
                <a:cxnLst>
                  <a:cxn ang="0">
                    <a:pos x="2147483647" y="2147483647"/>
                  </a:cxn>
                  <a:cxn ang="0">
                    <a:pos x="2147483647" y="0"/>
                  </a:cxn>
                  <a:cxn ang="0">
                    <a:pos x="0" y="2147483647"/>
                  </a:cxn>
                  <a:cxn ang="0">
                    <a:pos x="0" y="2147483647"/>
                  </a:cxn>
                  <a:cxn ang="0">
                    <a:pos x="2147483647" y="2147483647"/>
                  </a:cxn>
                </a:cxnLst>
                <a:rect l="txL" t="txT" r="txR" b="txB"/>
                <a:pathLst>
                  <a:path w="31" h="4">
                    <a:moveTo>
                      <a:pt x="30" y="1"/>
                    </a:moveTo>
                    <a:cubicBezTo>
                      <a:pt x="31" y="1"/>
                      <a:pt x="31" y="0"/>
                      <a:pt x="30" y="0"/>
                    </a:cubicBezTo>
                    <a:cubicBezTo>
                      <a:pt x="20" y="1"/>
                      <a:pt x="10" y="1"/>
                      <a:pt x="0" y="3"/>
                    </a:cubicBezTo>
                    <a:cubicBezTo>
                      <a:pt x="0" y="3"/>
                      <a:pt x="0" y="4"/>
                      <a:pt x="0" y="4"/>
                    </a:cubicBezTo>
                    <a:cubicBezTo>
                      <a:pt x="10" y="4"/>
                      <a:pt x="20" y="2"/>
                      <a:pt x="30" y="1"/>
                    </a:cubicBezTo>
                    <a:close/>
                  </a:path>
                </a:pathLst>
              </a:custGeom>
              <a:solidFill>
                <a:srgbClr val="FFFFFF">
                  <a:alpha val="100000"/>
                </a:srgbClr>
              </a:solidFill>
              <a:ln w="9525">
                <a:noFill/>
              </a:ln>
            </p:spPr>
            <p:txBody>
              <a:bodyPr/>
              <a:p>
                <a:endParaRPr lang="zh-CN" altLang="en-US"/>
              </a:p>
            </p:txBody>
          </p:sp>
          <p:sp>
            <p:nvSpPr>
              <p:cNvPr id="17519" name="Freeform 379"/>
              <p:cNvSpPr>
                <a:spLocks noEditPoints="1"/>
              </p:cNvSpPr>
              <p:nvPr/>
            </p:nvSpPr>
            <p:spPr>
              <a:xfrm>
                <a:off x="3984625" y="5792787"/>
                <a:ext cx="123825" cy="84138"/>
              </a:xfrm>
              <a:custGeom>
                <a:avLst/>
                <a:gdLst>
                  <a:gd name="txL" fmla="*/ 0 w 16"/>
                  <a:gd name="txT" fmla="*/ 0 h 11"/>
                  <a:gd name="txR" fmla="*/ 16 w 16"/>
                  <a:gd name="txB" fmla="*/ 11 h 11"/>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6" h="11">
                    <a:moveTo>
                      <a:pt x="13" y="0"/>
                    </a:moveTo>
                    <a:cubicBezTo>
                      <a:pt x="12" y="1"/>
                      <a:pt x="10" y="2"/>
                      <a:pt x="9" y="3"/>
                    </a:cubicBezTo>
                    <a:cubicBezTo>
                      <a:pt x="7" y="4"/>
                      <a:pt x="4" y="5"/>
                      <a:pt x="2" y="7"/>
                    </a:cubicBezTo>
                    <a:cubicBezTo>
                      <a:pt x="1" y="7"/>
                      <a:pt x="1" y="7"/>
                      <a:pt x="1" y="7"/>
                    </a:cubicBezTo>
                    <a:cubicBezTo>
                      <a:pt x="0" y="9"/>
                      <a:pt x="2" y="10"/>
                      <a:pt x="3" y="11"/>
                    </a:cubicBezTo>
                    <a:cubicBezTo>
                      <a:pt x="6" y="11"/>
                      <a:pt x="9" y="9"/>
                      <a:pt x="11" y="8"/>
                    </a:cubicBezTo>
                    <a:cubicBezTo>
                      <a:pt x="13" y="7"/>
                      <a:pt x="16" y="6"/>
                      <a:pt x="16" y="4"/>
                    </a:cubicBezTo>
                    <a:cubicBezTo>
                      <a:pt x="16" y="2"/>
                      <a:pt x="15" y="1"/>
                      <a:pt x="14" y="0"/>
                    </a:cubicBezTo>
                    <a:cubicBezTo>
                      <a:pt x="14" y="0"/>
                      <a:pt x="14" y="0"/>
                      <a:pt x="13" y="0"/>
                    </a:cubicBezTo>
                    <a:close/>
                    <a:moveTo>
                      <a:pt x="12" y="5"/>
                    </a:moveTo>
                    <a:cubicBezTo>
                      <a:pt x="11" y="6"/>
                      <a:pt x="9" y="6"/>
                      <a:pt x="8" y="7"/>
                    </a:cubicBezTo>
                    <a:cubicBezTo>
                      <a:pt x="7" y="7"/>
                      <a:pt x="7" y="8"/>
                      <a:pt x="6" y="8"/>
                    </a:cubicBezTo>
                    <a:cubicBezTo>
                      <a:pt x="6" y="8"/>
                      <a:pt x="4" y="8"/>
                      <a:pt x="3" y="8"/>
                    </a:cubicBezTo>
                    <a:cubicBezTo>
                      <a:pt x="5" y="7"/>
                      <a:pt x="7" y="6"/>
                      <a:pt x="9" y="4"/>
                    </a:cubicBezTo>
                    <a:cubicBezTo>
                      <a:pt x="11" y="3"/>
                      <a:pt x="12" y="3"/>
                      <a:pt x="13" y="2"/>
                    </a:cubicBezTo>
                    <a:cubicBezTo>
                      <a:pt x="14" y="2"/>
                      <a:pt x="14" y="2"/>
                      <a:pt x="14" y="2"/>
                    </a:cubicBezTo>
                    <a:cubicBezTo>
                      <a:pt x="15" y="4"/>
                      <a:pt x="13" y="4"/>
                      <a:pt x="12" y="5"/>
                    </a:cubicBezTo>
                    <a:close/>
                  </a:path>
                </a:pathLst>
              </a:custGeom>
              <a:solidFill>
                <a:srgbClr val="FFFFFF">
                  <a:alpha val="100000"/>
                </a:srgbClr>
              </a:solidFill>
              <a:ln w="9525">
                <a:noFill/>
              </a:ln>
            </p:spPr>
            <p:txBody>
              <a:bodyPr/>
              <a:p>
                <a:endParaRPr lang="zh-CN" altLang="en-US"/>
              </a:p>
            </p:txBody>
          </p:sp>
          <p:sp>
            <p:nvSpPr>
              <p:cNvPr id="17520" name="Freeform 380"/>
              <p:cNvSpPr/>
              <p:nvPr/>
            </p:nvSpPr>
            <p:spPr>
              <a:xfrm>
                <a:off x="4278312" y="5591174"/>
                <a:ext cx="23813" cy="47625"/>
              </a:xfrm>
              <a:custGeom>
                <a:avLst/>
                <a:gdLst>
                  <a:gd name="txL" fmla="*/ 0 w 3"/>
                  <a:gd name="txT" fmla="*/ 0 h 6"/>
                  <a:gd name="txR" fmla="*/ 3 w 3"/>
                  <a:gd name="txB" fmla="*/ 6 h 6"/>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3" h="6">
                    <a:moveTo>
                      <a:pt x="0" y="1"/>
                    </a:moveTo>
                    <a:cubicBezTo>
                      <a:pt x="1" y="2"/>
                      <a:pt x="1" y="3"/>
                      <a:pt x="1" y="4"/>
                    </a:cubicBezTo>
                    <a:cubicBezTo>
                      <a:pt x="2" y="5"/>
                      <a:pt x="2" y="5"/>
                      <a:pt x="3" y="6"/>
                    </a:cubicBezTo>
                    <a:cubicBezTo>
                      <a:pt x="3" y="6"/>
                      <a:pt x="3" y="6"/>
                      <a:pt x="3" y="6"/>
                    </a:cubicBezTo>
                    <a:cubicBezTo>
                      <a:pt x="3" y="5"/>
                      <a:pt x="3" y="4"/>
                      <a:pt x="2" y="4"/>
                    </a:cubicBezTo>
                    <a:cubicBezTo>
                      <a:pt x="2" y="3"/>
                      <a:pt x="2" y="2"/>
                      <a:pt x="1" y="1"/>
                    </a:cubicBezTo>
                    <a:cubicBezTo>
                      <a:pt x="1" y="0"/>
                      <a:pt x="0" y="0"/>
                      <a:pt x="0" y="1"/>
                    </a:cubicBezTo>
                    <a:close/>
                  </a:path>
                </a:pathLst>
              </a:custGeom>
              <a:solidFill>
                <a:srgbClr val="FFFFFF">
                  <a:alpha val="100000"/>
                </a:srgbClr>
              </a:solidFill>
              <a:ln w="9525">
                <a:noFill/>
              </a:ln>
            </p:spPr>
            <p:txBody>
              <a:bodyPr/>
              <a:p>
                <a:endParaRPr lang="zh-CN" altLang="en-US"/>
              </a:p>
            </p:txBody>
          </p:sp>
          <p:sp>
            <p:nvSpPr>
              <p:cNvPr id="17521" name="Freeform 381"/>
              <p:cNvSpPr/>
              <p:nvPr/>
            </p:nvSpPr>
            <p:spPr>
              <a:xfrm>
                <a:off x="4124325" y="5391149"/>
                <a:ext cx="30163" cy="193675"/>
              </a:xfrm>
              <a:custGeom>
                <a:avLst/>
                <a:gdLst>
                  <a:gd name="txL" fmla="*/ 0 w 4"/>
                  <a:gd name="txT" fmla="*/ 0 h 25"/>
                  <a:gd name="txR" fmla="*/ 4 w 4"/>
                  <a:gd name="txB" fmla="*/ 25 h 2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 h="25">
                    <a:moveTo>
                      <a:pt x="2" y="25"/>
                    </a:moveTo>
                    <a:cubicBezTo>
                      <a:pt x="1" y="20"/>
                      <a:pt x="2" y="15"/>
                      <a:pt x="3" y="11"/>
                    </a:cubicBezTo>
                    <a:cubicBezTo>
                      <a:pt x="3" y="7"/>
                      <a:pt x="4" y="4"/>
                      <a:pt x="2" y="1"/>
                    </a:cubicBezTo>
                    <a:cubicBezTo>
                      <a:pt x="2" y="0"/>
                      <a:pt x="2" y="0"/>
                      <a:pt x="2" y="1"/>
                    </a:cubicBezTo>
                    <a:cubicBezTo>
                      <a:pt x="1" y="4"/>
                      <a:pt x="1" y="8"/>
                      <a:pt x="1" y="12"/>
                    </a:cubicBezTo>
                    <a:cubicBezTo>
                      <a:pt x="0" y="16"/>
                      <a:pt x="0" y="20"/>
                      <a:pt x="1" y="25"/>
                    </a:cubicBezTo>
                    <a:cubicBezTo>
                      <a:pt x="1" y="25"/>
                      <a:pt x="2" y="25"/>
                      <a:pt x="2" y="25"/>
                    </a:cubicBezTo>
                    <a:close/>
                  </a:path>
                </a:pathLst>
              </a:custGeom>
              <a:solidFill>
                <a:srgbClr val="FFFFFF">
                  <a:alpha val="100000"/>
                </a:srgbClr>
              </a:solidFill>
              <a:ln w="9525">
                <a:noFill/>
              </a:ln>
            </p:spPr>
            <p:txBody>
              <a:bodyPr/>
              <a:p>
                <a:endParaRPr lang="zh-CN" altLang="en-US"/>
              </a:p>
            </p:txBody>
          </p:sp>
          <p:sp>
            <p:nvSpPr>
              <p:cNvPr id="17522" name="Freeform 382"/>
              <p:cNvSpPr/>
              <p:nvPr/>
            </p:nvSpPr>
            <p:spPr>
              <a:xfrm>
                <a:off x="4154487" y="5253037"/>
                <a:ext cx="46038" cy="277813"/>
              </a:xfrm>
              <a:custGeom>
                <a:avLst/>
                <a:gdLst>
                  <a:gd name="txL" fmla="*/ 0 w 6"/>
                  <a:gd name="txT" fmla="*/ 0 h 36"/>
                  <a:gd name="txR" fmla="*/ 6 w 6"/>
                  <a:gd name="txB" fmla="*/ 36 h 36"/>
                </a:gdLst>
                <a:ahLst/>
                <a:cxnLst>
                  <a:cxn ang="0">
                    <a:pos x="2147483647" y="2147483647"/>
                  </a:cxn>
                  <a:cxn ang="0">
                    <a:pos x="2147483647" y="2147483647"/>
                  </a:cxn>
                  <a:cxn ang="0">
                    <a:pos x="2147483647" y="0"/>
                  </a:cxn>
                  <a:cxn ang="0">
                    <a:pos x="0" y="2147483647"/>
                  </a:cxn>
                  <a:cxn ang="0">
                    <a:pos x="2147483647" y="2147483647"/>
                  </a:cxn>
                </a:cxnLst>
                <a:rect l="txL" t="txT" r="txR" b="txB"/>
                <a:pathLst>
                  <a:path w="6" h="36">
                    <a:moveTo>
                      <a:pt x="1" y="36"/>
                    </a:moveTo>
                    <a:cubicBezTo>
                      <a:pt x="2" y="24"/>
                      <a:pt x="5" y="12"/>
                      <a:pt x="6" y="1"/>
                    </a:cubicBezTo>
                    <a:cubicBezTo>
                      <a:pt x="6" y="0"/>
                      <a:pt x="6" y="0"/>
                      <a:pt x="6" y="0"/>
                    </a:cubicBezTo>
                    <a:cubicBezTo>
                      <a:pt x="2" y="12"/>
                      <a:pt x="1" y="24"/>
                      <a:pt x="0" y="36"/>
                    </a:cubicBezTo>
                    <a:cubicBezTo>
                      <a:pt x="0" y="36"/>
                      <a:pt x="0" y="36"/>
                      <a:pt x="1" y="36"/>
                    </a:cubicBezTo>
                    <a:close/>
                  </a:path>
                </a:pathLst>
              </a:custGeom>
              <a:solidFill>
                <a:srgbClr val="FFFFFF">
                  <a:alpha val="100000"/>
                </a:srgbClr>
              </a:solidFill>
              <a:ln w="9525">
                <a:noFill/>
              </a:ln>
            </p:spPr>
            <p:txBody>
              <a:bodyPr/>
              <a:p>
                <a:endParaRPr lang="zh-CN" altLang="en-US"/>
              </a:p>
            </p:txBody>
          </p:sp>
          <p:sp>
            <p:nvSpPr>
              <p:cNvPr id="17523" name="Freeform 383"/>
              <p:cNvSpPr/>
              <p:nvPr/>
            </p:nvSpPr>
            <p:spPr>
              <a:xfrm>
                <a:off x="4170362" y="5259387"/>
                <a:ext cx="107950" cy="309563"/>
              </a:xfrm>
              <a:custGeom>
                <a:avLst/>
                <a:gdLst>
                  <a:gd name="txL" fmla="*/ 0 w 14"/>
                  <a:gd name="txT" fmla="*/ 0 h 40"/>
                  <a:gd name="txR" fmla="*/ 14 w 14"/>
                  <a:gd name="txB" fmla="*/ 40 h 4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 h="40">
                    <a:moveTo>
                      <a:pt x="1" y="38"/>
                    </a:moveTo>
                    <a:cubicBezTo>
                      <a:pt x="0" y="39"/>
                      <a:pt x="3" y="40"/>
                      <a:pt x="3" y="38"/>
                    </a:cubicBezTo>
                    <a:cubicBezTo>
                      <a:pt x="4" y="31"/>
                      <a:pt x="8" y="24"/>
                      <a:pt x="10" y="18"/>
                    </a:cubicBezTo>
                    <a:cubicBezTo>
                      <a:pt x="12" y="12"/>
                      <a:pt x="13" y="7"/>
                      <a:pt x="14" y="1"/>
                    </a:cubicBezTo>
                    <a:cubicBezTo>
                      <a:pt x="14" y="0"/>
                      <a:pt x="14" y="0"/>
                      <a:pt x="14" y="1"/>
                    </a:cubicBezTo>
                    <a:cubicBezTo>
                      <a:pt x="11" y="6"/>
                      <a:pt x="10" y="12"/>
                      <a:pt x="8" y="18"/>
                    </a:cubicBezTo>
                    <a:cubicBezTo>
                      <a:pt x="6" y="24"/>
                      <a:pt x="4" y="32"/>
                      <a:pt x="1" y="38"/>
                    </a:cubicBezTo>
                    <a:close/>
                  </a:path>
                </a:pathLst>
              </a:custGeom>
              <a:solidFill>
                <a:srgbClr val="FFFFFF">
                  <a:alpha val="100000"/>
                </a:srgbClr>
              </a:solidFill>
              <a:ln w="9525">
                <a:noFill/>
              </a:ln>
            </p:spPr>
            <p:txBody>
              <a:bodyPr/>
              <a:p>
                <a:endParaRPr lang="zh-CN" altLang="en-US"/>
              </a:p>
            </p:txBody>
          </p:sp>
          <p:sp>
            <p:nvSpPr>
              <p:cNvPr id="17524" name="Freeform 384"/>
              <p:cNvSpPr>
                <a:spLocks noEditPoints="1"/>
              </p:cNvSpPr>
              <p:nvPr/>
            </p:nvSpPr>
            <p:spPr>
              <a:xfrm>
                <a:off x="3876675" y="4983162"/>
                <a:ext cx="1265238" cy="1419225"/>
              </a:xfrm>
              <a:custGeom>
                <a:avLst/>
                <a:gdLst>
                  <a:gd name="txL" fmla="*/ 0 w 164"/>
                  <a:gd name="txT" fmla="*/ 0 h 184"/>
                  <a:gd name="txR" fmla="*/ 164 w 164"/>
                  <a:gd name="txB" fmla="*/ 184 h 18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64" h="184">
                    <a:moveTo>
                      <a:pt x="146" y="2"/>
                    </a:moveTo>
                    <a:cubicBezTo>
                      <a:pt x="135" y="0"/>
                      <a:pt x="124" y="4"/>
                      <a:pt x="114" y="8"/>
                    </a:cubicBezTo>
                    <a:cubicBezTo>
                      <a:pt x="103" y="12"/>
                      <a:pt x="93" y="18"/>
                      <a:pt x="85" y="25"/>
                    </a:cubicBezTo>
                    <a:cubicBezTo>
                      <a:pt x="71" y="39"/>
                      <a:pt x="62" y="57"/>
                      <a:pt x="63" y="77"/>
                    </a:cubicBezTo>
                    <a:cubicBezTo>
                      <a:pt x="62" y="77"/>
                      <a:pt x="62" y="78"/>
                      <a:pt x="61" y="79"/>
                    </a:cubicBezTo>
                    <a:cubicBezTo>
                      <a:pt x="53" y="73"/>
                      <a:pt x="45" y="76"/>
                      <a:pt x="36" y="81"/>
                    </a:cubicBezTo>
                    <a:cubicBezTo>
                      <a:pt x="33" y="82"/>
                      <a:pt x="31" y="84"/>
                      <a:pt x="29" y="87"/>
                    </a:cubicBezTo>
                    <a:cubicBezTo>
                      <a:pt x="23" y="95"/>
                      <a:pt x="17" y="104"/>
                      <a:pt x="12" y="112"/>
                    </a:cubicBezTo>
                    <a:cubicBezTo>
                      <a:pt x="12" y="112"/>
                      <a:pt x="12" y="113"/>
                      <a:pt x="12" y="113"/>
                    </a:cubicBezTo>
                    <a:cubicBezTo>
                      <a:pt x="14" y="115"/>
                      <a:pt x="15" y="116"/>
                      <a:pt x="16" y="118"/>
                    </a:cubicBezTo>
                    <a:cubicBezTo>
                      <a:pt x="16" y="119"/>
                      <a:pt x="17" y="119"/>
                      <a:pt x="17" y="119"/>
                    </a:cubicBezTo>
                    <a:cubicBezTo>
                      <a:pt x="21" y="118"/>
                      <a:pt x="24" y="116"/>
                      <a:pt x="27" y="115"/>
                    </a:cubicBezTo>
                    <a:cubicBezTo>
                      <a:pt x="30" y="113"/>
                      <a:pt x="32" y="113"/>
                      <a:pt x="34" y="110"/>
                    </a:cubicBezTo>
                    <a:cubicBezTo>
                      <a:pt x="36" y="116"/>
                      <a:pt x="40" y="120"/>
                      <a:pt x="47" y="119"/>
                    </a:cubicBezTo>
                    <a:cubicBezTo>
                      <a:pt x="50" y="118"/>
                      <a:pt x="53" y="116"/>
                      <a:pt x="56" y="115"/>
                    </a:cubicBezTo>
                    <a:cubicBezTo>
                      <a:pt x="59" y="114"/>
                      <a:pt x="62" y="113"/>
                      <a:pt x="65" y="111"/>
                    </a:cubicBezTo>
                    <a:cubicBezTo>
                      <a:pt x="65" y="110"/>
                      <a:pt x="66" y="110"/>
                      <a:pt x="66" y="109"/>
                    </a:cubicBezTo>
                    <a:cubicBezTo>
                      <a:pt x="75" y="103"/>
                      <a:pt x="74" y="92"/>
                      <a:pt x="68" y="84"/>
                    </a:cubicBezTo>
                    <a:cubicBezTo>
                      <a:pt x="69" y="84"/>
                      <a:pt x="70" y="83"/>
                      <a:pt x="71" y="82"/>
                    </a:cubicBezTo>
                    <a:cubicBezTo>
                      <a:pt x="71" y="80"/>
                      <a:pt x="71" y="77"/>
                      <a:pt x="70" y="76"/>
                    </a:cubicBezTo>
                    <a:cubicBezTo>
                      <a:pt x="69" y="75"/>
                      <a:pt x="69" y="75"/>
                      <a:pt x="68" y="75"/>
                    </a:cubicBezTo>
                    <a:cubicBezTo>
                      <a:pt x="74" y="65"/>
                      <a:pt x="84" y="55"/>
                      <a:pt x="96" y="56"/>
                    </a:cubicBezTo>
                    <a:cubicBezTo>
                      <a:pt x="105" y="57"/>
                      <a:pt x="109" y="65"/>
                      <a:pt x="105" y="73"/>
                    </a:cubicBezTo>
                    <a:cubicBezTo>
                      <a:pt x="102" y="77"/>
                      <a:pt x="98" y="81"/>
                      <a:pt x="94" y="85"/>
                    </a:cubicBezTo>
                    <a:cubicBezTo>
                      <a:pt x="81" y="103"/>
                      <a:pt x="72" y="127"/>
                      <a:pt x="51" y="139"/>
                    </a:cubicBezTo>
                    <a:cubicBezTo>
                      <a:pt x="41" y="145"/>
                      <a:pt x="31" y="145"/>
                      <a:pt x="20" y="146"/>
                    </a:cubicBezTo>
                    <a:cubicBezTo>
                      <a:pt x="12" y="148"/>
                      <a:pt x="3" y="152"/>
                      <a:pt x="1" y="161"/>
                    </a:cubicBezTo>
                    <a:cubicBezTo>
                      <a:pt x="0" y="167"/>
                      <a:pt x="2" y="176"/>
                      <a:pt x="8" y="179"/>
                    </a:cubicBezTo>
                    <a:cubicBezTo>
                      <a:pt x="15" y="184"/>
                      <a:pt x="26" y="182"/>
                      <a:pt x="33" y="180"/>
                    </a:cubicBezTo>
                    <a:cubicBezTo>
                      <a:pt x="75" y="168"/>
                      <a:pt x="91" y="124"/>
                      <a:pt x="112" y="91"/>
                    </a:cubicBezTo>
                    <a:cubicBezTo>
                      <a:pt x="124" y="71"/>
                      <a:pt x="141" y="55"/>
                      <a:pt x="155" y="37"/>
                    </a:cubicBezTo>
                    <a:cubicBezTo>
                      <a:pt x="160" y="31"/>
                      <a:pt x="164" y="23"/>
                      <a:pt x="162" y="16"/>
                    </a:cubicBezTo>
                    <a:cubicBezTo>
                      <a:pt x="160" y="8"/>
                      <a:pt x="153" y="4"/>
                      <a:pt x="146" y="2"/>
                    </a:cubicBezTo>
                    <a:close/>
                    <a:moveTo>
                      <a:pt x="65" y="77"/>
                    </a:moveTo>
                    <a:cubicBezTo>
                      <a:pt x="66" y="77"/>
                      <a:pt x="66" y="77"/>
                      <a:pt x="66" y="77"/>
                    </a:cubicBezTo>
                    <a:cubicBezTo>
                      <a:pt x="66" y="77"/>
                      <a:pt x="66" y="77"/>
                      <a:pt x="66" y="78"/>
                    </a:cubicBezTo>
                    <a:cubicBezTo>
                      <a:pt x="66" y="78"/>
                      <a:pt x="65" y="78"/>
                      <a:pt x="65" y="78"/>
                    </a:cubicBezTo>
                    <a:cubicBezTo>
                      <a:pt x="65" y="78"/>
                      <a:pt x="65" y="77"/>
                      <a:pt x="65" y="77"/>
                    </a:cubicBezTo>
                    <a:cubicBezTo>
                      <a:pt x="65" y="77"/>
                      <a:pt x="65" y="77"/>
                      <a:pt x="65" y="77"/>
                    </a:cubicBezTo>
                    <a:close/>
                    <a:moveTo>
                      <a:pt x="65" y="81"/>
                    </a:moveTo>
                    <a:cubicBezTo>
                      <a:pt x="65" y="81"/>
                      <a:pt x="65" y="81"/>
                      <a:pt x="65" y="81"/>
                    </a:cubicBezTo>
                    <a:cubicBezTo>
                      <a:pt x="65" y="80"/>
                      <a:pt x="65" y="80"/>
                      <a:pt x="65" y="80"/>
                    </a:cubicBezTo>
                    <a:cubicBezTo>
                      <a:pt x="65" y="79"/>
                      <a:pt x="65" y="79"/>
                      <a:pt x="65" y="79"/>
                    </a:cubicBezTo>
                    <a:cubicBezTo>
                      <a:pt x="66" y="79"/>
                      <a:pt x="66" y="79"/>
                      <a:pt x="66" y="79"/>
                    </a:cubicBezTo>
                    <a:cubicBezTo>
                      <a:pt x="67" y="80"/>
                      <a:pt x="66" y="81"/>
                      <a:pt x="66" y="82"/>
                    </a:cubicBezTo>
                    <a:cubicBezTo>
                      <a:pt x="65" y="81"/>
                      <a:pt x="65" y="81"/>
                      <a:pt x="65" y="81"/>
                    </a:cubicBezTo>
                    <a:close/>
                    <a:moveTo>
                      <a:pt x="31" y="90"/>
                    </a:moveTo>
                    <a:cubicBezTo>
                      <a:pt x="32" y="90"/>
                      <a:pt x="32" y="90"/>
                      <a:pt x="33" y="90"/>
                    </a:cubicBezTo>
                    <a:cubicBezTo>
                      <a:pt x="32" y="90"/>
                      <a:pt x="32" y="90"/>
                      <a:pt x="32" y="91"/>
                    </a:cubicBezTo>
                    <a:cubicBezTo>
                      <a:pt x="32" y="91"/>
                      <a:pt x="31" y="91"/>
                      <a:pt x="31" y="91"/>
                    </a:cubicBezTo>
                    <a:cubicBezTo>
                      <a:pt x="31" y="91"/>
                      <a:pt x="31" y="90"/>
                      <a:pt x="31" y="90"/>
                    </a:cubicBezTo>
                    <a:close/>
                    <a:moveTo>
                      <a:pt x="35" y="88"/>
                    </a:moveTo>
                    <a:cubicBezTo>
                      <a:pt x="35" y="88"/>
                      <a:pt x="35" y="88"/>
                      <a:pt x="35" y="88"/>
                    </a:cubicBezTo>
                    <a:cubicBezTo>
                      <a:pt x="34" y="88"/>
                      <a:pt x="34" y="88"/>
                      <a:pt x="33" y="89"/>
                    </a:cubicBezTo>
                    <a:cubicBezTo>
                      <a:pt x="33" y="89"/>
                      <a:pt x="33" y="89"/>
                      <a:pt x="32" y="89"/>
                    </a:cubicBezTo>
                    <a:cubicBezTo>
                      <a:pt x="33" y="88"/>
                      <a:pt x="34" y="87"/>
                      <a:pt x="35" y="86"/>
                    </a:cubicBezTo>
                    <a:cubicBezTo>
                      <a:pt x="35" y="86"/>
                      <a:pt x="35" y="86"/>
                      <a:pt x="35" y="86"/>
                    </a:cubicBezTo>
                    <a:cubicBezTo>
                      <a:pt x="35" y="86"/>
                      <a:pt x="35" y="86"/>
                      <a:pt x="35" y="86"/>
                    </a:cubicBezTo>
                    <a:cubicBezTo>
                      <a:pt x="36" y="85"/>
                      <a:pt x="37" y="85"/>
                      <a:pt x="37" y="85"/>
                    </a:cubicBezTo>
                    <a:cubicBezTo>
                      <a:pt x="37" y="86"/>
                      <a:pt x="36" y="87"/>
                      <a:pt x="35" y="88"/>
                    </a:cubicBezTo>
                    <a:close/>
                    <a:moveTo>
                      <a:pt x="54" y="113"/>
                    </a:moveTo>
                    <a:cubicBezTo>
                      <a:pt x="54" y="113"/>
                      <a:pt x="53" y="113"/>
                      <a:pt x="52" y="113"/>
                    </a:cubicBezTo>
                    <a:cubicBezTo>
                      <a:pt x="52" y="113"/>
                      <a:pt x="51" y="112"/>
                      <a:pt x="50" y="111"/>
                    </a:cubicBezTo>
                    <a:cubicBezTo>
                      <a:pt x="49" y="111"/>
                      <a:pt x="49" y="112"/>
                      <a:pt x="49" y="112"/>
                    </a:cubicBezTo>
                    <a:cubicBezTo>
                      <a:pt x="50" y="113"/>
                      <a:pt x="51" y="114"/>
                      <a:pt x="53" y="114"/>
                    </a:cubicBezTo>
                    <a:cubicBezTo>
                      <a:pt x="53" y="114"/>
                      <a:pt x="53" y="114"/>
                      <a:pt x="53" y="114"/>
                    </a:cubicBezTo>
                    <a:cubicBezTo>
                      <a:pt x="52" y="114"/>
                      <a:pt x="52" y="114"/>
                      <a:pt x="52" y="114"/>
                    </a:cubicBezTo>
                    <a:cubicBezTo>
                      <a:pt x="52" y="114"/>
                      <a:pt x="51" y="114"/>
                      <a:pt x="51" y="114"/>
                    </a:cubicBezTo>
                    <a:cubicBezTo>
                      <a:pt x="50" y="114"/>
                      <a:pt x="49" y="113"/>
                      <a:pt x="48" y="113"/>
                    </a:cubicBezTo>
                    <a:cubicBezTo>
                      <a:pt x="48" y="112"/>
                      <a:pt x="47" y="113"/>
                      <a:pt x="48" y="113"/>
                    </a:cubicBezTo>
                    <a:cubicBezTo>
                      <a:pt x="48" y="114"/>
                      <a:pt x="49" y="115"/>
                      <a:pt x="51" y="115"/>
                    </a:cubicBezTo>
                    <a:cubicBezTo>
                      <a:pt x="50" y="115"/>
                      <a:pt x="50" y="116"/>
                      <a:pt x="50" y="116"/>
                    </a:cubicBezTo>
                    <a:cubicBezTo>
                      <a:pt x="49" y="116"/>
                      <a:pt x="49" y="116"/>
                      <a:pt x="49" y="115"/>
                    </a:cubicBezTo>
                    <a:cubicBezTo>
                      <a:pt x="48" y="115"/>
                      <a:pt x="47" y="115"/>
                      <a:pt x="47" y="114"/>
                    </a:cubicBezTo>
                    <a:cubicBezTo>
                      <a:pt x="46" y="114"/>
                      <a:pt x="46" y="114"/>
                      <a:pt x="46" y="115"/>
                    </a:cubicBezTo>
                    <a:cubicBezTo>
                      <a:pt x="47" y="115"/>
                      <a:pt x="47" y="116"/>
                      <a:pt x="48" y="116"/>
                    </a:cubicBezTo>
                    <a:cubicBezTo>
                      <a:pt x="47" y="117"/>
                      <a:pt x="45" y="117"/>
                      <a:pt x="44" y="117"/>
                    </a:cubicBezTo>
                    <a:cubicBezTo>
                      <a:pt x="39" y="117"/>
                      <a:pt x="37" y="113"/>
                      <a:pt x="35" y="110"/>
                    </a:cubicBezTo>
                    <a:cubicBezTo>
                      <a:pt x="37" y="108"/>
                      <a:pt x="39" y="106"/>
                      <a:pt x="40" y="105"/>
                    </a:cubicBezTo>
                    <a:cubicBezTo>
                      <a:pt x="42" y="103"/>
                      <a:pt x="43" y="102"/>
                      <a:pt x="44" y="101"/>
                    </a:cubicBezTo>
                    <a:cubicBezTo>
                      <a:pt x="44" y="108"/>
                      <a:pt x="50" y="112"/>
                      <a:pt x="56" y="112"/>
                    </a:cubicBezTo>
                    <a:cubicBezTo>
                      <a:pt x="56" y="112"/>
                      <a:pt x="55" y="113"/>
                      <a:pt x="54" y="113"/>
                    </a:cubicBezTo>
                    <a:close/>
                    <a:moveTo>
                      <a:pt x="68" y="89"/>
                    </a:moveTo>
                    <a:cubicBezTo>
                      <a:pt x="71" y="96"/>
                      <a:pt x="70" y="104"/>
                      <a:pt x="64" y="108"/>
                    </a:cubicBezTo>
                    <a:cubicBezTo>
                      <a:pt x="56" y="113"/>
                      <a:pt x="48" y="107"/>
                      <a:pt x="46" y="99"/>
                    </a:cubicBezTo>
                    <a:cubicBezTo>
                      <a:pt x="46" y="99"/>
                      <a:pt x="45" y="99"/>
                      <a:pt x="45" y="99"/>
                    </a:cubicBezTo>
                    <a:cubicBezTo>
                      <a:pt x="45" y="99"/>
                      <a:pt x="45" y="99"/>
                      <a:pt x="45" y="99"/>
                    </a:cubicBezTo>
                    <a:cubicBezTo>
                      <a:pt x="42" y="99"/>
                      <a:pt x="40" y="102"/>
                      <a:pt x="39" y="104"/>
                    </a:cubicBezTo>
                    <a:cubicBezTo>
                      <a:pt x="37" y="105"/>
                      <a:pt x="35" y="107"/>
                      <a:pt x="34" y="109"/>
                    </a:cubicBezTo>
                    <a:cubicBezTo>
                      <a:pt x="34" y="109"/>
                      <a:pt x="34" y="109"/>
                      <a:pt x="34" y="109"/>
                    </a:cubicBezTo>
                    <a:cubicBezTo>
                      <a:pt x="34" y="109"/>
                      <a:pt x="34" y="109"/>
                      <a:pt x="33" y="110"/>
                    </a:cubicBezTo>
                    <a:cubicBezTo>
                      <a:pt x="30" y="110"/>
                      <a:pt x="26" y="113"/>
                      <a:pt x="23" y="115"/>
                    </a:cubicBezTo>
                    <a:cubicBezTo>
                      <a:pt x="21" y="115"/>
                      <a:pt x="18" y="117"/>
                      <a:pt x="17" y="117"/>
                    </a:cubicBezTo>
                    <a:cubicBezTo>
                      <a:pt x="15" y="116"/>
                      <a:pt x="14" y="114"/>
                      <a:pt x="13" y="113"/>
                    </a:cubicBezTo>
                    <a:cubicBezTo>
                      <a:pt x="18" y="106"/>
                      <a:pt x="23" y="100"/>
                      <a:pt x="27" y="93"/>
                    </a:cubicBezTo>
                    <a:cubicBezTo>
                      <a:pt x="27" y="94"/>
                      <a:pt x="28" y="94"/>
                      <a:pt x="29" y="94"/>
                    </a:cubicBezTo>
                    <a:cubicBezTo>
                      <a:pt x="30" y="93"/>
                      <a:pt x="32" y="92"/>
                      <a:pt x="34" y="91"/>
                    </a:cubicBezTo>
                    <a:cubicBezTo>
                      <a:pt x="37" y="90"/>
                      <a:pt x="38" y="86"/>
                      <a:pt x="40" y="83"/>
                    </a:cubicBezTo>
                    <a:cubicBezTo>
                      <a:pt x="41" y="83"/>
                      <a:pt x="40" y="82"/>
                      <a:pt x="39" y="82"/>
                    </a:cubicBezTo>
                    <a:cubicBezTo>
                      <a:pt x="38" y="82"/>
                      <a:pt x="37" y="83"/>
                      <a:pt x="36" y="83"/>
                    </a:cubicBezTo>
                    <a:cubicBezTo>
                      <a:pt x="38" y="82"/>
                      <a:pt x="41" y="80"/>
                      <a:pt x="45" y="79"/>
                    </a:cubicBezTo>
                    <a:cubicBezTo>
                      <a:pt x="45" y="79"/>
                      <a:pt x="45" y="79"/>
                      <a:pt x="45" y="79"/>
                    </a:cubicBezTo>
                    <a:cubicBezTo>
                      <a:pt x="45" y="80"/>
                      <a:pt x="44" y="81"/>
                      <a:pt x="43" y="81"/>
                    </a:cubicBezTo>
                    <a:cubicBezTo>
                      <a:pt x="37" y="88"/>
                      <a:pt x="32" y="96"/>
                      <a:pt x="29" y="104"/>
                    </a:cubicBezTo>
                    <a:cubicBezTo>
                      <a:pt x="29" y="104"/>
                      <a:pt x="29" y="104"/>
                      <a:pt x="29" y="104"/>
                    </a:cubicBezTo>
                    <a:cubicBezTo>
                      <a:pt x="33" y="98"/>
                      <a:pt x="41" y="82"/>
                      <a:pt x="50" y="79"/>
                    </a:cubicBezTo>
                    <a:cubicBezTo>
                      <a:pt x="50" y="80"/>
                      <a:pt x="50" y="80"/>
                      <a:pt x="50" y="80"/>
                    </a:cubicBezTo>
                    <a:cubicBezTo>
                      <a:pt x="50" y="81"/>
                      <a:pt x="50" y="81"/>
                      <a:pt x="50" y="82"/>
                    </a:cubicBezTo>
                    <a:cubicBezTo>
                      <a:pt x="51" y="83"/>
                      <a:pt x="51" y="84"/>
                      <a:pt x="52" y="84"/>
                    </a:cubicBezTo>
                    <a:cubicBezTo>
                      <a:pt x="52" y="84"/>
                      <a:pt x="52" y="84"/>
                      <a:pt x="52" y="84"/>
                    </a:cubicBezTo>
                    <a:cubicBezTo>
                      <a:pt x="52" y="83"/>
                      <a:pt x="52" y="83"/>
                      <a:pt x="52" y="82"/>
                    </a:cubicBezTo>
                    <a:cubicBezTo>
                      <a:pt x="51" y="81"/>
                      <a:pt x="51" y="79"/>
                      <a:pt x="51" y="79"/>
                    </a:cubicBezTo>
                    <a:cubicBezTo>
                      <a:pt x="52" y="79"/>
                      <a:pt x="53" y="79"/>
                      <a:pt x="54" y="79"/>
                    </a:cubicBezTo>
                    <a:cubicBezTo>
                      <a:pt x="54" y="79"/>
                      <a:pt x="54" y="80"/>
                      <a:pt x="55" y="80"/>
                    </a:cubicBezTo>
                    <a:cubicBezTo>
                      <a:pt x="55" y="81"/>
                      <a:pt x="55" y="82"/>
                      <a:pt x="55" y="82"/>
                    </a:cubicBezTo>
                    <a:cubicBezTo>
                      <a:pt x="56" y="83"/>
                      <a:pt x="56" y="84"/>
                      <a:pt x="56" y="84"/>
                    </a:cubicBezTo>
                    <a:cubicBezTo>
                      <a:pt x="56" y="84"/>
                      <a:pt x="57" y="84"/>
                      <a:pt x="57" y="84"/>
                    </a:cubicBezTo>
                    <a:cubicBezTo>
                      <a:pt x="57" y="83"/>
                      <a:pt x="57" y="83"/>
                      <a:pt x="57" y="82"/>
                    </a:cubicBezTo>
                    <a:cubicBezTo>
                      <a:pt x="57" y="81"/>
                      <a:pt x="56" y="81"/>
                      <a:pt x="56" y="80"/>
                    </a:cubicBezTo>
                    <a:cubicBezTo>
                      <a:pt x="56" y="80"/>
                      <a:pt x="56" y="80"/>
                      <a:pt x="56" y="79"/>
                    </a:cubicBezTo>
                    <a:cubicBezTo>
                      <a:pt x="61" y="81"/>
                      <a:pt x="66" y="84"/>
                      <a:pt x="68" y="89"/>
                    </a:cubicBezTo>
                    <a:close/>
                    <a:moveTo>
                      <a:pt x="69" y="78"/>
                    </a:moveTo>
                    <a:cubicBezTo>
                      <a:pt x="69" y="79"/>
                      <a:pt x="69" y="80"/>
                      <a:pt x="68" y="81"/>
                    </a:cubicBezTo>
                    <a:cubicBezTo>
                      <a:pt x="68" y="82"/>
                      <a:pt x="67" y="82"/>
                      <a:pt x="67" y="83"/>
                    </a:cubicBezTo>
                    <a:cubicBezTo>
                      <a:pt x="67" y="83"/>
                      <a:pt x="67" y="82"/>
                      <a:pt x="67" y="82"/>
                    </a:cubicBezTo>
                    <a:cubicBezTo>
                      <a:pt x="67" y="82"/>
                      <a:pt x="68" y="81"/>
                      <a:pt x="68" y="81"/>
                    </a:cubicBezTo>
                    <a:cubicBezTo>
                      <a:pt x="68" y="80"/>
                      <a:pt x="68" y="79"/>
                      <a:pt x="67" y="78"/>
                    </a:cubicBezTo>
                    <a:cubicBezTo>
                      <a:pt x="67" y="78"/>
                      <a:pt x="67" y="78"/>
                      <a:pt x="67" y="78"/>
                    </a:cubicBezTo>
                    <a:cubicBezTo>
                      <a:pt x="67" y="78"/>
                      <a:pt x="67" y="77"/>
                      <a:pt x="67" y="77"/>
                    </a:cubicBezTo>
                    <a:cubicBezTo>
                      <a:pt x="68" y="77"/>
                      <a:pt x="68" y="77"/>
                      <a:pt x="69" y="78"/>
                    </a:cubicBezTo>
                    <a:close/>
                    <a:moveTo>
                      <a:pt x="160" y="20"/>
                    </a:moveTo>
                    <a:cubicBezTo>
                      <a:pt x="160" y="27"/>
                      <a:pt x="156" y="32"/>
                      <a:pt x="151" y="37"/>
                    </a:cubicBezTo>
                    <a:cubicBezTo>
                      <a:pt x="144" y="45"/>
                      <a:pt x="137" y="53"/>
                      <a:pt x="130" y="62"/>
                    </a:cubicBezTo>
                    <a:cubicBezTo>
                      <a:pt x="117" y="78"/>
                      <a:pt x="106" y="96"/>
                      <a:pt x="96" y="114"/>
                    </a:cubicBezTo>
                    <a:cubicBezTo>
                      <a:pt x="86" y="132"/>
                      <a:pt x="75" y="150"/>
                      <a:pt x="59" y="164"/>
                    </a:cubicBezTo>
                    <a:cubicBezTo>
                      <a:pt x="50" y="170"/>
                      <a:pt x="40" y="176"/>
                      <a:pt x="29" y="178"/>
                    </a:cubicBezTo>
                    <a:cubicBezTo>
                      <a:pt x="25" y="179"/>
                      <a:pt x="20" y="180"/>
                      <a:pt x="16" y="180"/>
                    </a:cubicBezTo>
                    <a:cubicBezTo>
                      <a:pt x="7" y="179"/>
                      <a:pt x="3" y="172"/>
                      <a:pt x="3" y="164"/>
                    </a:cubicBezTo>
                    <a:cubicBezTo>
                      <a:pt x="4" y="150"/>
                      <a:pt x="20" y="149"/>
                      <a:pt x="30" y="148"/>
                    </a:cubicBezTo>
                    <a:cubicBezTo>
                      <a:pt x="39" y="147"/>
                      <a:pt x="47" y="145"/>
                      <a:pt x="55" y="139"/>
                    </a:cubicBezTo>
                    <a:cubicBezTo>
                      <a:pt x="72" y="128"/>
                      <a:pt x="80" y="110"/>
                      <a:pt x="91" y="94"/>
                    </a:cubicBezTo>
                    <a:cubicBezTo>
                      <a:pt x="94" y="89"/>
                      <a:pt x="98" y="85"/>
                      <a:pt x="101" y="81"/>
                    </a:cubicBezTo>
                    <a:cubicBezTo>
                      <a:pt x="104" y="78"/>
                      <a:pt x="107" y="75"/>
                      <a:pt x="108" y="71"/>
                    </a:cubicBezTo>
                    <a:cubicBezTo>
                      <a:pt x="111" y="65"/>
                      <a:pt x="108" y="59"/>
                      <a:pt x="102" y="56"/>
                    </a:cubicBezTo>
                    <a:cubicBezTo>
                      <a:pt x="88" y="49"/>
                      <a:pt x="73" y="62"/>
                      <a:pt x="67" y="75"/>
                    </a:cubicBezTo>
                    <a:cubicBezTo>
                      <a:pt x="66" y="75"/>
                      <a:pt x="66" y="75"/>
                      <a:pt x="65" y="75"/>
                    </a:cubicBezTo>
                    <a:cubicBezTo>
                      <a:pt x="65" y="57"/>
                      <a:pt x="73" y="40"/>
                      <a:pt x="86" y="28"/>
                    </a:cubicBezTo>
                    <a:cubicBezTo>
                      <a:pt x="94" y="20"/>
                      <a:pt x="105" y="14"/>
                      <a:pt x="116" y="10"/>
                    </a:cubicBezTo>
                    <a:cubicBezTo>
                      <a:pt x="126" y="6"/>
                      <a:pt x="139" y="2"/>
                      <a:pt x="150" y="6"/>
                    </a:cubicBezTo>
                    <a:cubicBezTo>
                      <a:pt x="156" y="8"/>
                      <a:pt x="160" y="13"/>
                      <a:pt x="160" y="20"/>
                    </a:cubicBezTo>
                    <a:close/>
                  </a:path>
                </a:pathLst>
              </a:custGeom>
              <a:solidFill>
                <a:srgbClr val="FFFFFF">
                  <a:alpha val="100000"/>
                </a:srgbClr>
              </a:solidFill>
              <a:ln w="9525">
                <a:noFill/>
              </a:ln>
            </p:spPr>
            <p:txBody>
              <a:bodyPr/>
              <a:p>
                <a:endParaRPr lang="zh-CN" altLang="en-US"/>
              </a:p>
            </p:txBody>
          </p:sp>
        </p:grpSp>
        <p:grpSp>
          <p:nvGrpSpPr>
            <p:cNvPr id="17426" name="组合 14"/>
            <p:cNvGrpSpPr/>
            <p:nvPr/>
          </p:nvGrpSpPr>
          <p:grpSpPr>
            <a:xfrm>
              <a:off x="885825" y="6519863"/>
              <a:ext cx="2058988" cy="785813"/>
              <a:chOff x="0" y="0"/>
              <a:chExt cx="2058988" cy="785813"/>
            </a:xfrm>
          </p:grpSpPr>
          <p:sp>
            <p:nvSpPr>
              <p:cNvPr id="17492" name="Freeform 156"/>
              <p:cNvSpPr/>
              <p:nvPr/>
            </p:nvSpPr>
            <p:spPr>
              <a:xfrm>
                <a:off x="447676" y="677862"/>
                <a:ext cx="1357313" cy="31750"/>
              </a:xfrm>
              <a:custGeom>
                <a:avLst/>
                <a:gdLst>
                  <a:gd name="txL" fmla="*/ 0 w 176"/>
                  <a:gd name="txT" fmla="*/ 0 h 4"/>
                  <a:gd name="txR" fmla="*/ 176 w 176"/>
                  <a:gd name="txB" fmla="*/ 4 h 4"/>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176" h="4">
                    <a:moveTo>
                      <a:pt x="1" y="2"/>
                    </a:moveTo>
                    <a:cubicBezTo>
                      <a:pt x="59" y="3"/>
                      <a:pt x="118" y="4"/>
                      <a:pt x="176" y="2"/>
                    </a:cubicBezTo>
                    <a:cubicBezTo>
                      <a:pt x="176" y="2"/>
                      <a:pt x="176" y="2"/>
                      <a:pt x="176" y="2"/>
                    </a:cubicBezTo>
                    <a:cubicBezTo>
                      <a:pt x="118" y="0"/>
                      <a:pt x="59" y="1"/>
                      <a:pt x="1" y="2"/>
                    </a:cubicBezTo>
                    <a:cubicBezTo>
                      <a:pt x="0" y="2"/>
                      <a:pt x="0" y="2"/>
                      <a:pt x="1" y="2"/>
                    </a:cubicBezTo>
                    <a:close/>
                  </a:path>
                </a:pathLst>
              </a:custGeom>
              <a:solidFill>
                <a:srgbClr val="FFFFFF">
                  <a:alpha val="100000"/>
                </a:srgbClr>
              </a:solidFill>
              <a:ln w="9525">
                <a:noFill/>
              </a:ln>
            </p:spPr>
            <p:txBody>
              <a:bodyPr/>
              <a:p>
                <a:endParaRPr lang="zh-CN" altLang="en-US"/>
              </a:p>
            </p:txBody>
          </p:sp>
          <p:sp>
            <p:nvSpPr>
              <p:cNvPr id="17493" name="Freeform 185"/>
              <p:cNvSpPr/>
              <p:nvPr/>
            </p:nvSpPr>
            <p:spPr>
              <a:xfrm>
                <a:off x="501651" y="771525"/>
                <a:ext cx="1195388" cy="14288"/>
              </a:xfrm>
              <a:custGeom>
                <a:avLst/>
                <a:gdLst>
                  <a:gd name="txL" fmla="*/ 0 w 155"/>
                  <a:gd name="txT" fmla="*/ 0 h 2"/>
                  <a:gd name="txR" fmla="*/ 155 w 155"/>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55" h="2">
                    <a:moveTo>
                      <a:pt x="1" y="2"/>
                    </a:moveTo>
                    <a:cubicBezTo>
                      <a:pt x="52" y="2"/>
                      <a:pt x="103" y="2"/>
                      <a:pt x="154" y="2"/>
                    </a:cubicBezTo>
                    <a:cubicBezTo>
                      <a:pt x="155" y="2"/>
                      <a:pt x="155" y="0"/>
                      <a:pt x="154" y="0"/>
                    </a:cubicBezTo>
                    <a:cubicBezTo>
                      <a:pt x="103" y="0"/>
                      <a:pt x="52"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17494" name="Freeform 518"/>
              <p:cNvSpPr/>
              <p:nvPr/>
            </p:nvSpPr>
            <p:spPr>
              <a:xfrm>
                <a:off x="0" y="0"/>
                <a:ext cx="2058988" cy="777875"/>
              </a:xfrm>
              <a:custGeom>
                <a:avLst/>
                <a:gdLst>
                  <a:gd name="txL" fmla="*/ 0 w 267"/>
                  <a:gd name="txT" fmla="*/ 0 h 101"/>
                  <a:gd name="txR" fmla="*/ 267 w 267"/>
                  <a:gd name="txB" fmla="*/ 101 h 101"/>
                </a:gdLst>
                <a:ahLst/>
                <a:cxnLst>
                  <a:cxn ang="0">
                    <a:pos x="2147483647" y="0"/>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267" h="101">
                    <a:moveTo>
                      <a:pt x="265" y="0"/>
                    </a:moveTo>
                    <a:cubicBezTo>
                      <a:pt x="187" y="10"/>
                      <a:pt x="109" y="26"/>
                      <a:pt x="32" y="39"/>
                    </a:cubicBezTo>
                    <a:cubicBezTo>
                      <a:pt x="31" y="39"/>
                      <a:pt x="31" y="39"/>
                      <a:pt x="31" y="40"/>
                    </a:cubicBezTo>
                    <a:cubicBezTo>
                      <a:pt x="30" y="45"/>
                      <a:pt x="27" y="93"/>
                      <a:pt x="23" y="94"/>
                    </a:cubicBezTo>
                    <a:cubicBezTo>
                      <a:pt x="25" y="93"/>
                      <a:pt x="4" y="46"/>
                      <a:pt x="2" y="43"/>
                    </a:cubicBezTo>
                    <a:cubicBezTo>
                      <a:pt x="1" y="42"/>
                      <a:pt x="0" y="42"/>
                      <a:pt x="0" y="43"/>
                    </a:cubicBezTo>
                    <a:cubicBezTo>
                      <a:pt x="9" y="62"/>
                      <a:pt x="17" y="81"/>
                      <a:pt x="23" y="100"/>
                    </a:cubicBezTo>
                    <a:cubicBezTo>
                      <a:pt x="23" y="101"/>
                      <a:pt x="25" y="101"/>
                      <a:pt x="25" y="100"/>
                    </a:cubicBezTo>
                    <a:cubicBezTo>
                      <a:pt x="27" y="88"/>
                      <a:pt x="28" y="76"/>
                      <a:pt x="30" y="63"/>
                    </a:cubicBezTo>
                    <a:cubicBezTo>
                      <a:pt x="31" y="59"/>
                      <a:pt x="30" y="51"/>
                      <a:pt x="32" y="47"/>
                    </a:cubicBezTo>
                    <a:cubicBezTo>
                      <a:pt x="37" y="38"/>
                      <a:pt x="45" y="39"/>
                      <a:pt x="53" y="38"/>
                    </a:cubicBezTo>
                    <a:cubicBezTo>
                      <a:pt x="77" y="34"/>
                      <a:pt x="101" y="30"/>
                      <a:pt x="125" y="26"/>
                    </a:cubicBezTo>
                    <a:cubicBezTo>
                      <a:pt x="172" y="19"/>
                      <a:pt x="219" y="13"/>
                      <a:pt x="266" y="3"/>
                    </a:cubicBezTo>
                    <a:cubicBezTo>
                      <a:pt x="267" y="3"/>
                      <a:pt x="267" y="0"/>
                      <a:pt x="265" y="0"/>
                    </a:cubicBezTo>
                    <a:close/>
                  </a:path>
                </a:pathLst>
              </a:custGeom>
              <a:solidFill>
                <a:srgbClr val="FFFFFF">
                  <a:alpha val="100000"/>
                </a:srgbClr>
              </a:solidFill>
              <a:ln w="9525">
                <a:noFill/>
              </a:ln>
            </p:spPr>
            <p:txBody>
              <a:bodyPr/>
              <a:p>
                <a:endParaRPr lang="zh-CN" altLang="en-US"/>
              </a:p>
            </p:txBody>
          </p:sp>
          <p:sp>
            <p:nvSpPr>
              <p:cNvPr id="17495" name="Freeform 519"/>
              <p:cNvSpPr/>
              <p:nvPr/>
            </p:nvSpPr>
            <p:spPr>
              <a:xfrm>
                <a:off x="401638" y="323850"/>
                <a:ext cx="184150" cy="292100"/>
              </a:xfrm>
              <a:custGeom>
                <a:avLst/>
                <a:gdLst>
                  <a:gd name="txL" fmla="*/ 0 w 24"/>
                  <a:gd name="txT" fmla="*/ 0 h 38"/>
                  <a:gd name="txR" fmla="*/ 24 w 24"/>
                  <a:gd name="txB" fmla="*/ 38 h 3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4" h="38">
                    <a:moveTo>
                      <a:pt x="11" y="14"/>
                    </a:moveTo>
                    <a:cubicBezTo>
                      <a:pt x="14" y="11"/>
                      <a:pt x="19" y="7"/>
                      <a:pt x="15" y="3"/>
                    </a:cubicBezTo>
                    <a:cubicBezTo>
                      <a:pt x="11" y="0"/>
                      <a:pt x="3" y="3"/>
                      <a:pt x="1" y="7"/>
                    </a:cubicBezTo>
                    <a:cubicBezTo>
                      <a:pt x="0" y="8"/>
                      <a:pt x="1" y="8"/>
                      <a:pt x="2" y="8"/>
                    </a:cubicBezTo>
                    <a:cubicBezTo>
                      <a:pt x="3" y="6"/>
                      <a:pt x="6" y="4"/>
                      <a:pt x="8" y="4"/>
                    </a:cubicBezTo>
                    <a:cubicBezTo>
                      <a:pt x="12" y="4"/>
                      <a:pt x="14" y="8"/>
                      <a:pt x="11" y="11"/>
                    </a:cubicBezTo>
                    <a:cubicBezTo>
                      <a:pt x="10" y="13"/>
                      <a:pt x="9" y="14"/>
                      <a:pt x="7" y="16"/>
                    </a:cubicBezTo>
                    <a:cubicBezTo>
                      <a:pt x="7" y="16"/>
                      <a:pt x="8" y="18"/>
                      <a:pt x="8" y="17"/>
                    </a:cubicBezTo>
                    <a:cubicBezTo>
                      <a:pt x="15" y="13"/>
                      <a:pt x="22" y="18"/>
                      <a:pt x="21" y="25"/>
                    </a:cubicBezTo>
                    <a:cubicBezTo>
                      <a:pt x="20" y="32"/>
                      <a:pt x="14" y="33"/>
                      <a:pt x="8" y="34"/>
                    </a:cubicBezTo>
                    <a:cubicBezTo>
                      <a:pt x="7" y="34"/>
                      <a:pt x="7" y="35"/>
                      <a:pt x="8" y="35"/>
                    </a:cubicBezTo>
                    <a:cubicBezTo>
                      <a:pt x="15" y="38"/>
                      <a:pt x="23" y="32"/>
                      <a:pt x="23" y="24"/>
                    </a:cubicBezTo>
                    <a:cubicBezTo>
                      <a:pt x="24" y="17"/>
                      <a:pt x="17" y="13"/>
                      <a:pt x="11" y="14"/>
                    </a:cubicBezTo>
                    <a:close/>
                  </a:path>
                </a:pathLst>
              </a:custGeom>
              <a:solidFill>
                <a:srgbClr val="FFFFFF">
                  <a:alpha val="100000"/>
                </a:srgbClr>
              </a:solidFill>
              <a:ln w="9525">
                <a:noFill/>
              </a:ln>
            </p:spPr>
            <p:txBody>
              <a:bodyPr/>
              <a:p>
                <a:endParaRPr lang="zh-CN" altLang="en-US"/>
              </a:p>
            </p:txBody>
          </p:sp>
          <p:sp>
            <p:nvSpPr>
              <p:cNvPr id="17496" name="Freeform 520"/>
              <p:cNvSpPr/>
              <p:nvPr/>
            </p:nvSpPr>
            <p:spPr>
              <a:xfrm>
                <a:off x="617538" y="547687"/>
                <a:ext cx="53975" cy="161925"/>
              </a:xfrm>
              <a:custGeom>
                <a:avLst/>
                <a:gdLst>
                  <a:gd name="txL" fmla="*/ 0 w 7"/>
                  <a:gd name="txT" fmla="*/ 0 h 21"/>
                  <a:gd name="txR" fmla="*/ 7 w 7"/>
                  <a:gd name="txB" fmla="*/ 21 h 21"/>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7" h="21">
                    <a:moveTo>
                      <a:pt x="2" y="3"/>
                    </a:moveTo>
                    <a:cubicBezTo>
                      <a:pt x="2" y="9"/>
                      <a:pt x="0" y="15"/>
                      <a:pt x="0" y="20"/>
                    </a:cubicBezTo>
                    <a:cubicBezTo>
                      <a:pt x="0" y="21"/>
                      <a:pt x="1" y="21"/>
                      <a:pt x="1" y="21"/>
                    </a:cubicBezTo>
                    <a:cubicBezTo>
                      <a:pt x="4" y="15"/>
                      <a:pt x="3" y="9"/>
                      <a:pt x="6" y="4"/>
                    </a:cubicBezTo>
                    <a:cubicBezTo>
                      <a:pt x="7" y="1"/>
                      <a:pt x="2" y="0"/>
                      <a:pt x="2" y="3"/>
                    </a:cubicBezTo>
                    <a:close/>
                  </a:path>
                </a:pathLst>
              </a:custGeom>
              <a:solidFill>
                <a:srgbClr val="FFFFFF">
                  <a:alpha val="100000"/>
                </a:srgbClr>
              </a:solidFill>
              <a:ln w="9525">
                <a:noFill/>
              </a:ln>
            </p:spPr>
            <p:txBody>
              <a:bodyPr/>
              <a:p>
                <a:endParaRPr lang="zh-CN" altLang="en-US"/>
              </a:p>
            </p:txBody>
          </p:sp>
          <p:sp>
            <p:nvSpPr>
              <p:cNvPr id="17497" name="Freeform 521"/>
              <p:cNvSpPr/>
              <p:nvPr/>
            </p:nvSpPr>
            <p:spPr>
              <a:xfrm>
                <a:off x="709613" y="315912"/>
                <a:ext cx="76200" cy="239713"/>
              </a:xfrm>
              <a:custGeom>
                <a:avLst/>
                <a:gdLst>
                  <a:gd name="txL" fmla="*/ 0 w 10"/>
                  <a:gd name="txT" fmla="*/ 0 h 31"/>
                  <a:gd name="txR" fmla="*/ 10 w 10"/>
                  <a:gd name="txB" fmla="*/ 31 h 31"/>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 h="31">
                    <a:moveTo>
                      <a:pt x="5" y="1"/>
                    </a:moveTo>
                    <a:cubicBezTo>
                      <a:pt x="4" y="5"/>
                      <a:pt x="2" y="9"/>
                      <a:pt x="0" y="14"/>
                    </a:cubicBezTo>
                    <a:cubicBezTo>
                      <a:pt x="0" y="15"/>
                      <a:pt x="1" y="15"/>
                      <a:pt x="2" y="14"/>
                    </a:cubicBezTo>
                    <a:cubicBezTo>
                      <a:pt x="3" y="11"/>
                      <a:pt x="4" y="8"/>
                      <a:pt x="5" y="5"/>
                    </a:cubicBezTo>
                    <a:cubicBezTo>
                      <a:pt x="6" y="13"/>
                      <a:pt x="6" y="22"/>
                      <a:pt x="7" y="30"/>
                    </a:cubicBezTo>
                    <a:cubicBezTo>
                      <a:pt x="7" y="31"/>
                      <a:pt x="9" y="31"/>
                      <a:pt x="9" y="30"/>
                    </a:cubicBezTo>
                    <a:cubicBezTo>
                      <a:pt x="10" y="21"/>
                      <a:pt x="8" y="10"/>
                      <a:pt x="7" y="1"/>
                    </a:cubicBezTo>
                    <a:cubicBezTo>
                      <a:pt x="7" y="0"/>
                      <a:pt x="5" y="0"/>
                      <a:pt x="5" y="1"/>
                    </a:cubicBezTo>
                    <a:close/>
                  </a:path>
                </a:pathLst>
              </a:custGeom>
              <a:solidFill>
                <a:srgbClr val="FFFFFF">
                  <a:alpha val="100000"/>
                </a:srgbClr>
              </a:solidFill>
              <a:ln w="9525">
                <a:noFill/>
              </a:ln>
            </p:spPr>
            <p:txBody>
              <a:bodyPr/>
              <a:p>
                <a:endParaRPr lang="zh-CN" altLang="en-US"/>
              </a:p>
            </p:txBody>
          </p:sp>
          <p:sp>
            <p:nvSpPr>
              <p:cNvPr id="17498" name="Freeform 522"/>
              <p:cNvSpPr/>
              <p:nvPr/>
            </p:nvSpPr>
            <p:spPr>
              <a:xfrm>
                <a:off x="785813" y="300037"/>
                <a:ext cx="155575" cy="247650"/>
              </a:xfrm>
              <a:custGeom>
                <a:avLst/>
                <a:gdLst>
                  <a:gd name="txL" fmla="*/ 0 w 20"/>
                  <a:gd name="txT" fmla="*/ 0 h 32"/>
                  <a:gd name="txR" fmla="*/ 20 w 20"/>
                  <a:gd name="txB" fmla="*/ 32 h 3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0" h="32">
                    <a:moveTo>
                      <a:pt x="18" y="8"/>
                    </a:moveTo>
                    <a:cubicBezTo>
                      <a:pt x="19" y="6"/>
                      <a:pt x="19" y="4"/>
                      <a:pt x="18" y="2"/>
                    </a:cubicBezTo>
                    <a:cubicBezTo>
                      <a:pt x="18" y="1"/>
                      <a:pt x="16" y="0"/>
                      <a:pt x="16" y="2"/>
                    </a:cubicBezTo>
                    <a:cubicBezTo>
                      <a:pt x="16" y="4"/>
                      <a:pt x="16" y="6"/>
                      <a:pt x="16" y="8"/>
                    </a:cubicBezTo>
                    <a:cubicBezTo>
                      <a:pt x="16" y="12"/>
                      <a:pt x="14" y="15"/>
                      <a:pt x="11" y="17"/>
                    </a:cubicBezTo>
                    <a:cubicBezTo>
                      <a:pt x="4" y="21"/>
                      <a:pt x="6" y="8"/>
                      <a:pt x="7" y="4"/>
                    </a:cubicBezTo>
                    <a:cubicBezTo>
                      <a:pt x="7" y="4"/>
                      <a:pt x="6" y="4"/>
                      <a:pt x="5" y="4"/>
                    </a:cubicBezTo>
                    <a:cubicBezTo>
                      <a:pt x="5" y="9"/>
                      <a:pt x="0" y="24"/>
                      <a:pt x="10" y="19"/>
                    </a:cubicBezTo>
                    <a:cubicBezTo>
                      <a:pt x="13" y="18"/>
                      <a:pt x="15" y="16"/>
                      <a:pt x="16" y="13"/>
                    </a:cubicBezTo>
                    <a:cubicBezTo>
                      <a:pt x="17" y="15"/>
                      <a:pt x="17" y="16"/>
                      <a:pt x="17" y="18"/>
                    </a:cubicBezTo>
                    <a:cubicBezTo>
                      <a:pt x="17" y="22"/>
                      <a:pt x="16" y="27"/>
                      <a:pt x="18" y="32"/>
                    </a:cubicBezTo>
                    <a:cubicBezTo>
                      <a:pt x="18" y="32"/>
                      <a:pt x="19" y="32"/>
                      <a:pt x="19" y="31"/>
                    </a:cubicBezTo>
                    <a:cubicBezTo>
                      <a:pt x="20" y="27"/>
                      <a:pt x="19" y="22"/>
                      <a:pt x="19" y="18"/>
                    </a:cubicBezTo>
                    <a:cubicBezTo>
                      <a:pt x="19" y="14"/>
                      <a:pt x="19" y="11"/>
                      <a:pt x="18" y="8"/>
                    </a:cubicBezTo>
                    <a:close/>
                  </a:path>
                </a:pathLst>
              </a:custGeom>
              <a:solidFill>
                <a:srgbClr val="FFFFFF">
                  <a:alpha val="100000"/>
                </a:srgbClr>
              </a:solidFill>
              <a:ln w="9525">
                <a:noFill/>
              </a:ln>
            </p:spPr>
            <p:txBody>
              <a:bodyPr/>
              <a:p>
                <a:endParaRPr lang="zh-CN" altLang="en-US"/>
              </a:p>
            </p:txBody>
          </p:sp>
          <p:sp>
            <p:nvSpPr>
              <p:cNvPr id="17499" name="Freeform 523"/>
              <p:cNvSpPr/>
              <p:nvPr/>
            </p:nvSpPr>
            <p:spPr>
              <a:xfrm>
                <a:off x="1009650" y="292100"/>
                <a:ext cx="77788" cy="209550"/>
              </a:xfrm>
              <a:custGeom>
                <a:avLst/>
                <a:gdLst>
                  <a:gd name="txL" fmla="*/ 0 w 10"/>
                  <a:gd name="txT" fmla="*/ 0 h 27"/>
                  <a:gd name="txR" fmla="*/ 10 w 10"/>
                  <a:gd name="txB" fmla="*/ 27 h 27"/>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 h="27">
                    <a:moveTo>
                      <a:pt x="5" y="1"/>
                    </a:moveTo>
                    <a:cubicBezTo>
                      <a:pt x="4" y="5"/>
                      <a:pt x="2" y="8"/>
                      <a:pt x="0" y="12"/>
                    </a:cubicBezTo>
                    <a:cubicBezTo>
                      <a:pt x="0" y="13"/>
                      <a:pt x="1" y="13"/>
                      <a:pt x="1" y="13"/>
                    </a:cubicBezTo>
                    <a:cubicBezTo>
                      <a:pt x="3" y="10"/>
                      <a:pt x="4" y="7"/>
                      <a:pt x="6" y="4"/>
                    </a:cubicBezTo>
                    <a:cubicBezTo>
                      <a:pt x="7" y="11"/>
                      <a:pt x="7" y="19"/>
                      <a:pt x="9" y="26"/>
                    </a:cubicBezTo>
                    <a:cubicBezTo>
                      <a:pt x="9" y="27"/>
                      <a:pt x="10" y="27"/>
                      <a:pt x="10" y="26"/>
                    </a:cubicBezTo>
                    <a:cubicBezTo>
                      <a:pt x="10" y="18"/>
                      <a:pt x="8" y="9"/>
                      <a:pt x="7" y="1"/>
                    </a:cubicBezTo>
                    <a:cubicBezTo>
                      <a:pt x="7" y="0"/>
                      <a:pt x="6" y="0"/>
                      <a:pt x="5" y="1"/>
                    </a:cubicBezTo>
                    <a:close/>
                  </a:path>
                </a:pathLst>
              </a:custGeom>
              <a:solidFill>
                <a:srgbClr val="FFFFFF">
                  <a:alpha val="100000"/>
                </a:srgbClr>
              </a:solidFill>
              <a:ln w="9525">
                <a:noFill/>
              </a:ln>
            </p:spPr>
            <p:txBody>
              <a:bodyPr/>
              <a:p>
                <a:endParaRPr lang="zh-CN" altLang="en-US"/>
              </a:p>
            </p:txBody>
          </p:sp>
          <p:sp>
            <p:nvSpPr>
              <p:cNvPr id="17500" name="Freeform 524"/>
              <p:cNvSpPr/>
              <p:nvPr/>
            </p:nvSpPr>
            <p:spPr>
              <a:xfrm>
                <a:off x="1117600" y="261937"/>
                <a:ext cx="169863" cy="254000"/>
              </a:xfrm>
              <a:custGeom>
                <a:avLst/>
                <a:gdLst>
                  <a:gd name="txL" fmla="*/ 0 w 22"/>
                  <a:gd name="txT" fmla="*/ 0 h 33"/>
                  <a:gd name="txR" fmla="*/ 22 w 22"/>
                  <a:gd name="txB" fmla="*/ 33 h 33"/>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2" h="33">
                    <a:moveTo>
                      <a:pt x="7" y="13"/>
                    </a:moveTo>
                    <a:cubicBezTo>
                      <a:pt x="6" y="11"/>
                      <a:pt x="4" y="8"/>
                      <a:pt x="4" y="6"/>
                    </a:cubicBezTo>
                    <a:cubicBezTo>
                      <a:pt x="3" y="2"/>
                      <a:pt x="9" y="2"/>
                      <a:pt x="12" y="1"/>
                    </a:cubicBezTo>
                    <a:cubicBezTo>
                      <a:pt x="13" y="1"/>
                      <a:pt x="12" y="0"/>
                      <a:pt x="11" y="0"/>
                    </a:cubicBezTo>
                    <a:cubicBezTo>
                      <a:pt x="8" y="1"/>
                      <a:pt x="4" y="2"/>
                      <a:pt x="1" y="3"/>
                    </a:cubicBezTo>
                    <a:cubicBezTo>
                      <a:pt x="0" y="3"/>
                      <a:pt x="0" y="4"/>
                      <a:pt x="1" y="4"/>
                    </a:cubicBezTo>
                    <a:cubicBezTo>
                      <a:pt x="3" y="7"/>
                      <a:pt x="4" y="11"/>
                      <a:pt x="5" y="15"/>
                    </a:cubicBezTo>
                    <a:cubicBezTo>
                      <a:pt x="6" y="16"/>
                      <a:pt x="7" y="16"/>
                      <a:pt x="7" y="15"/>
                    </a:cubicBezTo>
                    <a:cubicBezTo>
                      <a:pt x="11" y="11"/>
                      <a:pt x="14" y="12"/>
                      <a:pt x="16" y="19"/>
                    </a:cubicBezTo>
                    <a:cubicBezTo>
                      <a:pt x="16" y="22"/>
                      <a:pt x="15" y="24"/>
                      <a:pt x="13" y="26"/>
                    </a:cubicBezTo>
                    <a:cubicBezTo>
                      <a:pt x="13" y="27"/>
                      <a:pt x="9" y="32"/>
                      <a:pt x="7" y="30"/>
                    </a:cubicBezTo>
                    <a:cubicBezTo>
                      <a:pt x="7" y="29"/>
                      <a:pt x="7" y="29"/>
                      <a:pt x="7" y="30"/>
                    </a:cubicBezTo>
                    <a:cubicBezTo>
                      <a:pt x="7" y="32"/>
                      <a:pt x="7" y="32"/>
                      <a:pt x="8" y="33"/>
                    </a:cubicBezTo>
                    <a:cubicBezTo>
                      <a:pt x="8" y="33"/>
                      <a:pt x="9" y="33"/>
                      <a:pt x="10" y="33"/>
                    </a:cubicBezTo>
                    <a:cubicBezTo>
                      <a:pt x="15" y="29"/>
                      <a:pt x="22" y="22"/>
                      <a:pt x="18" y="15"/>
                    </a:cubicBezTo>
                    <a:cubicBezTo>
                      <a:pt x="15" y="11"/>
                      <a:pt x="10" y="10"/>
                      <a:pt x="7" y="13"/>
                    </a:cubicBezTo>
                    <a:close/>
                  </a:path>
                </a:pathLst>
              </a:custGeom>
              <a:solidFill>
                <a:srgbClr val="FFFFFF">
                  <a:alpha val="100000"/>
                </a:srgbClr>
              </a:solidFill>
              <a:ln w="9525">
                <a:noFill/>
              </a:ln>
            </p:spPr>
            <p:txBody>
              <a:bodyPr/>
              <a:p>
                <a:endParaRPr lang="zh-CN" altLang="en-US"/>
              </a:p>
            </p:txBody>
          </p:sp>
          <p:sp>
            <p:nvSpPr>
              <p:cNvPr id="17501" name="Freeform 525"/>
              <p:cNvSpPr/>
              <p:nvPr/>
            </p:nvSpPr>
            <p:spPr>
              <a:xfrm>
                <a:off x="1303338" y="230187"/>
                <a:ext cx="146050" cy="209550"/>
              </a:xfrm>
              <a:custGeom>
                <a:avLst/>
                <a:gdLst>
                  <a:gd name="txL" fmla="*/ 0 w 19"/>
                  <a:gd name="txT" fmla="*/ 0 h 27"/>
                  <a:gd name="txR" fmla="*/ 19 w 19"/>
                  <a:gd name="txB" fmla="*/ 27 h 2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9" h="27">
                    <a:moveTo>
                      <a:pt x="10" y="4"/>
                    </a:moveTo>
                    <a:cubicBezTo>
                      <a:pt x="10" y="6"/>
                      <a:pt x="9" y="8"/>
                      <a:pt x="7" y="10"/>
                    </a:cubicBezTo>
                    <a:cubicBezTo>
                      <a:pt x="6" y="11"/>
                      <a:pt x="3" y="12"/>
                      <a:pt x="2" y="9"/>
                    </a:cubicBezTo>
                    <a:cubicBezTo>
                      <a:pt x="2" y="5"/>
                      <a:pt x="7" y="2"/>
                      <a:pt x="11" y="2"/>
                    </a:cubicBezTo>
                    <a:cubicBezTo>
                      <a:pt x="11" y="2"/>
                      <a:pt x="11" y="1"/>
                      <a:pt x="11" y="1"/>
                    </a:cubicBezTo>
                    <a:cubicBezTo>
                      <a:pt x="4" y="0"/>
                      <a:pt x="0" y="6"/>
                      <a:pt x="1" y="12"/>
                    </a:cubicBezTo>
                    <a:cubicBezTo>
                      <a:pt x="1" y="12"/>
                      <a:pt x="1" y="12"/>
                      <a:pt x="2" y="13"/>
                    </a:cubicBezTo>
                    <a:cubicBezTo>
                      <a:pt x="6" y="13"/>
                      <a:pt x="9" y="11"/>
                      <a:pt x="11" y="8"/>
                    </a:cubicBezTo>
                    <a:cubicBezTo>
                      <a:pt x="12" y="14"/>
                      <a:pt x="14" y="20"/>
                      <a:pt x="17" y="26"/>
                    </a:cubicBezTo>
                    <a:cubicBezTo>
                      <a:pt x="18" y="27"/>
                      <a:pt x="19" y="26"/>
                      <a:pt x="19" y="25"/>
                    </a:cubicBezTo>
                    <a:cubicBezTo>
                      <a:pt x="16" y="18"/>
                      <a:pt x="14" y="11"/>
                      <a:pt x="12" y="4"/>
                    </a:cubicBezTo>
                    <a:cubicBezTo>
                      <a:pt x="12" y="3"/>
                      <a:pt x="10" y="3"/>
                      <a:pt x="10" y="4"/>
                    </a:cubicBezTo>
                    <a:close/>
                  </a:path>
                </a:pathLst>
              </a:custGeom>
              <a:solidFill>
                <a:srgbClr val="FFFFFF">
                  <a:alpha val="100000"/>
                </a:srgbClr>
              </a:solidFill>
              <a:ln w="9525">
                <a:noFill/>
              </a:ln>
            </p:spPr>
            <p:txBody>
              <a:bodyPr/>
              <a:p>
                <a:endParaRPr lang="zh-CN" altLang="en-US"/>
              </a:p>
            </p:txBody>
          </p:sp>
          <p:sp>
            <p:nvSpPr>
              <p:cNvPr id="17502" name="Freeform 526"/>
              <p:cNvSpPr/>
              <p:nvPr/>
            </p:nvSpPr>
            <p:spPr>
              <a:xfrm>
                <a:off x="1457325" y="207962"/>
                <a:ext cx="153988" cy="239713"/>
              </a:xfrm>
              <a:custGeom>
                <a:avLst/>
                <a:gdLst>
                  <a:gd name="txL" fmla="*/ 0 w 20"/>
                  <a:gd name="txT" fmla="*/ 0 h 31"/>
                  <a:gd name="txR" fmla="*/ 20 w 20"/>
                  <a:gd name="txB" fmla="*/ 31 h 3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0" h="31">
                    <a:moveTo>
                      <a:pt x="19" y="26"/>
                    </a:moveTo>
                    <a:cubicBezTo>
                      <a:pt x="14" y="26"/>
                      <a:pt x="10" y="26"/>
                      <a:pt x="9" y="20"/>
                    </a:cubicBezTo>
                    <a:cubicBezTo>
                      <a:pt x="9" y="16"/>
                      <a:pt x="11" y="12"/>
                      <a:pt x="10" y="8"/>
                    </a:cubicBezTo>
                    <a:cubicBezTo>
                      <a:pt x="9" y="3"/>
                      <a:pt x="5" y="0"/>
                      <a:pt x="1" y="3"/>
                    </a:cubicBezTo>
                    <a:cubicBezTo>
                      <a:pt x="0" y="4"/>
                      <a:pt x="1" y="5"/>
                      <a:pt x="2" y="4"/>
                    </a:cubicBezTo>
                    <a:cubicBezTo>
                      <a:pt x="4" y="2"/>
                      <a:pt x="7" y="5"/>
                      <a:pt x="8" y="7"/>
                    </a:cubicBezTo>
                    <a:cubicBezTo>
                      <a:pt x="9" y="8"/>
                      <a:pt x="8" y="10"/>
                      <a:pt x="8" y="11"/>
                    </a:cubicBezTo>
                    <a:cubicBezTo>
                      <a:pt x="8" y="14"/>
                      <a:pt x="7" y="16"/>
                      <a:pt x="7" y="18"/>
                    </a:cubicBezTo>
                    <a:cubicBezTo>
                      <a:pt x="6" y="21"/>
                      <a:pt x="7" y="24"/>
                      <a:pt x="8" y="26"/>
                    </a:cubicBezTo>
                    <a:cubicBezTo>
                      <a:pt x="11" y="29"/>
                      <a:pt x="17" y="31"/>
                      <a:pt x="20" y="27"/>
                    </a:cubicBezTo>
                    <a:cubicBezTo>
                      <a:pt x="20" y="26"/>
                      <a:pt x="20" y="26"/>
                      <a:pt x="19" y="26"/>
                    </a:cubicBezTo>
                    <a:close/>
                  </a:path>
                </a:pathLst>
              </a:custGeom>
              <a:solidFill>
                <a:srgbClr val="FFFFFF">
                  <a:alpha val="100000"/>
                </a:srgbClr>
              </a:solidFill>
              <a:ln w="9525">
                <a:noFill/>
              </a:ln>
            </p:spPr>
            <p:txBody>
              <a:bodyPr/>
              <a:p>
                <a:endParaRPr lang="zh-CN" altLang="en-US"/>
              </a:p>
            </p:txBody>
          </p:sp>
          <p:sp>
            <p:nvSpPr>
              <p:cNvPr id="17503" name="Freeform 527"/>
              <p:cNvSpPr>
                <a:spLocks noEditPoints="1"/>
              </p:cNvSpPr>
              <p:nvPr/>
            </p:nvSpPr>
            <p:spPr>
              <a:xfrm>
                <a:off x="1611313" y="153987"/>
                <a:ext cx="139700" cy="223838"/>
              </a:xfrm>
              <a:custGeom>
                <a:avLst/>
                <a:gdLst>
                  <a:gd name="txL" fmla="*/ 0 w 18"/>
                  <a:gd name="txT" fmla="*/ 0 h 29"/>
                  <a:gd name="txR" fmla="*/ 18 w 18"/>
                  <a:gd name="txB" fmla="*/ 29 h 29"/>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 h="29">
                    <a:moveTo>
                      <a:pt x="6" y="21"/>
                    </a:moveTo>
                    <a:cubicBezTo>
                      <a:pt x="6" y="21"/>
                      <a:pt x="6" y="20"/>
                      <a:pt x="5" y="20"/>
                    </a:cubicBezTo>
                    <a:cubicBezTo>
                      <a:pt x="4" y="18"/>
                      <a:pt x="4" y="16"/>
                      <a:pt x="4" y="14"/>
                    </a:cubicBezTo>
                    <a:cubicBezTo>
                      <a:pt x="4" y="9"/>
                      <a:pt x="5" y="5"/>
                      <a:pt x="8" y="1"/>
                    </a:cubicBezTo>
                    <a:cubicBezTo>
                      <a:pt x="8" y="1"/>
                      <a:pt x="7" y="0"/>
                      <a:pt x="7" y="0"/>
                    </a:cubicBezTo>
                    <a:cubicBezTo>
                      <a:pt x="2" y="5"/>
                      <a:pt x="0" y="11"/>
                      <a:pt x="2" y="17"/>
                    </a:cubicBezTo>
                    <a:cubicBezTo>
                      <a:pt x="3" y="22"/>
                      <a:pt x="7" y="29"/>
                      <a:pt x="13" y="28"/>
                    </a:cubicBezTo>
                    <a:cubicBezTo>
                      <a:pt x="16" y="27"/>
                      <a:pt x="18" y="21"/>
                      <a:pt x="16" y="19"/>
                    </a:cubicBezTo>
                    <a:cubicBezTo>
                      <a:pt x="13" y="15"/>
                      <a:pt x="7" y="17"/>
                      <a:pt x="6" y="21"/>
                    </a:cubicBezTo>
                    <a:close/>
                    <a:moveTo>
                      <a:pt x="7" y="22"/>
                    </a:moveTo>
                    <a:cubicBezTo>
                      <a:pt x="7" y="22"/>
                      <a:pt x="8" y="22"/>
                      <a:pt x="8" y="22"/>
                    </a:cubicBezTo>
                    <a:cubicBezTo>
                      <a:pt x="9" y="19"/>
                      <a:pt x="11" y="20"/>
                      <a:pt x="13" y="24"/>
                    </a:cubicBezTo>
                    <a:cubicBezTo>
                      <a:pt x="11" y="24"/>
                      <a:pt x="9" y="24"/>
                      <a:pt x="7" y="22"/>
                    </a:cubicBezTo>
                    <a:close/>
                  </a:path>
                </a:pathLst>
              </a:custGeom>
              <a:solidFill>
                <a:srgbClr val="FFFFFF">
                  <a:alpha val="100000"/>
                </a:srgbClr>
              </a:solidFill>
              <a:ln w="9525">
                <a:noFill/>
              </a:ln>
            </p:spPr>
            <p:txBody>
              <a:bodyPr/>
              <a:p>
                <a:endParaRPr lang="zh-CN" altLang="en-US"/>
              </a:p>
            </p:txBody>
          </p:sp>
          <p:sp>
            <p:nvSpPr>
              <p:cNvPr id="17504" name="Freeform 528"/>
              <p:cNvSpPr/>
              <p:nvPr/>
            </p:nvSpPr>
            <p:spPr>
              <a:xfrm>
                <a:off x="1758950" y="115887"/>
                <a:ext cx="230188" cy="246063"/>
              </a:xfrm>
              <a:custGeom>
                <a:avLst/>
                <a:gdLst>
                  <a:gd name="txL" fmla="*/ 0 w 30"/>
                  <a:gd name="txT" fmla="*/ 0 h 32"/>
                  <a:gd name="txR" fmla="*/ 30 w 30"/>
                  <a:gd name="txB" fmla="*/ 32 h 32"/>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0" h="32">
                    <a:moveTo>
                      <a:pt x="16" y="11"/>
                    </a:moveTo>
                    <a:cubicBezTo>
                      <a:pt x="14" y="11"/>
                      <a:pt x="7" y="15"/>
                      <a:pt x="6" y="13"/>
                    </a:cubicBezTo>
                    <a:cubicBezTo>
                      <a:pt x="6" y="13"/>
                      <a:pt x="3" y="7"/>
                      <a:pt x="3" y="6"/>
                    </a:cubicBezTo>
                    <a:cubicBezTo>
                      <a:pt x="3" y="2"/>
                      <a:pt x="14" y="1"/>
                      <a:pt x="17" y="1"/>
                    </a:cubicBezTo>
                    <a:cubicBezTo>
                      <a:pt x="18" y="1"/>
                      <a:pt x="17" y="0"/>
                      <a:pt x="17" y="0"/>
                    </a:cubicBezTo>
                    <a:cubicBezTo>
                      <a:pt x="11" y="0"/>
                      <a:pt x="6" y="2"/>
                      <a:pt x="1" y="4"/>
                    </a:cubicBezTo>
                    <a:cubicBezTo>
                      <a:pt x="0" y="5"/>
                      <a:pt x="0" y="5"/>
                      <a:pt x="0" y="6"/>
                    </a:cubicBezTo>
                    <a:cubicBezTo>
                      <a:pt x="3" y="9"/>
                      <a:pt x="4" y="11"/>
                      <a:pt x="4" y="15"/>
                    </a:cubicBezTo>
                    <a:cubicBezTo>
                      <a:pt x="4" y="16"/>
                      <a:pt x="5" y="16"/>
                      <a:pt x="5" y="16"/>
                    </a:cubicBezTo>
                    <a:cubicBezTo>
                      <a:pt x="11" y="15"/>
                      <a:pt x="20" y="9"/>
                      <a:pt x="21" y="18"/>
                    </a:cubicBezTo>
                    <a:cubicBezTo>
                      <a:pt x="23" y="26"/>
                      <a:pt x="14" y="28"/>
                      <a:pt x="9" y="30"/>
                    </a:cubicBezTo>
                    <a:cubicBezTo>
                      <a:pt x="8" y="30"/>
                      <a:pt x="8" y="31"/>
                      <a:pt x="9" y="31"/>
                    </a:cubicBezTo>
                    <a:cubicBezTo>
                      <a:pt x="18" y="32"/>
                      <a:pt x="30" y="20"/>
                      <a:pt x="21" y="13"/>
                    </a:cubicBezTo>
                    <a:cubicBezTo>
                      <a:pt x="19" y="12"/>
                      <a:pt x="18" y="11"/>
                      <a:pt x="16" y="11"/>
                    </a:cubicBezTo>
                    <a:close/>
                  </a:path>
                </a:pathLst>
              </a:custGeom>
              <a:solidFill>
                <a:srgbClr val="FFFFFF">
                  <a:alpha val="100000"/>
                </a:srgbClr>
              </a:solidFill>
              <a:ln w="9525">
                <a:noFill/>
              </a:ln>
            </p:spPr>
            <p:txBody>
              <a:bodyPr/>
              <a:p>
                <a:endParaRPr lang="zh-CN" altLang="en-US"/>
              </a:p>
            </p:txBody>
          </p:sp>
        </p:grpSp>
        <p:grpSp>
          <p:nvGrpSpPr>
            <p:cNvPr id="17427" name="组合 6"/>
            <p:cNvGrpSpPr/>
            <p:nvPr/>
          </p:nvGrpSpPr>
          <p:grpSpPr>
            <a:xfrm>
              <a:off x="235744" y="0"/>
              <a:ext cx="5168106" cy="6326188"/>
              <a:chOff x="0" y="0"/>
              <a:chExt cx="5168106" cy="6326188"/>
            </a:xfrm>
          </p:grpSpPr>
          <p:sp>
            <p:nvSpPr>
              <p:cNvPr id="17442" name="Freeform 424"/>
              <p:cNvSpPr>
                <a:spLocks noEditPoints="1"/>
              </p:cNvSpPr>
              <p:nvPr/>
            </p:nvSpPr>
            <p:spPr>
              <a:xfrm>
                <a:off x="3602831" y="3000375"/>
                <a:ext cx="879475" cy="1704975"/>
              </a:xfrm>
              <a:custGeom>
                <a:avLst/>
                <a:gdLst>
                  <a:gd name="txL" fmla="*/ 0 w 114"/>
                  <a:gd name="txT" fmla="*/ 0 h 221"/>
                  <a:gd name="txR" fmla="*/ 114 w 114"/>
                  <a:gd name="txB" fmla="*/ 221 h 22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14" h="221">
                    <a:moveTo>
                      <a:pt x="95" y="157"/>
                    </a:moveTo>
                    <a:cubicBezTo>
                      <a:pt x="90" y="139"/>
                      <a:pt x="85" y="122"/>
                      <a:pt x="80" y="105"/>
                    </a:cubicBezTo>
                    <a:cubicBezTo>
                      <a:pt x="80" y="103"/>
                      <a:pt x="80" y="100"/>
                      <a:pt x="78" y="99"/>
                    </a:cubicBezTo>
                    <a:cubicBezTo>
                      <a:pt x="87" y="96"/>
                      <a:pt x="93" y="92"/>
                      <a:pt x="101" y="83"/>
                    </a:cubicBezTo>
                    <a:cubicBezTo>
                      <a:pt x="111" y="72"/>
                      <a:pt x="114" y="55"/>
                      <a:pt x="111" y="41"/>
                    </a:cubicBezTo>
                    <a:cubicBezTo>
                      <a:pt x="107" y="26"/>
                      <a:pt x="96" y="11"/>
                      <a:pt x="82" y="4"/>
                    </a:cubicBezTo>
                    <a:cubicBezTo>
                      <a:pt x="74" y="0"/>
                      <a:pt x="65" y="1"/>
                      <a:pt x="57" y="2"/>
                    </a:cubicBezTo>
                    <a:cubicBezTo>
                      <a:pt x="50" y="3"/>
                      <a:pt x="46" y="3"/>
                      <a:pt x="39" y="6"/>
                    </a:cubicBezTo>
                    <a:cubicBezTo>
                      <a:pt x="37" y="6"/>
                      <a:pt x="36" y="7"/>
                      <a:pt x="35" y="7"/>
                    </a:cubicBezTo>
                    <a:cubicBezTo>
                      <a:pt x="25" y="10"/>
                      <a:pt x="18" y="15"/>
                      <a:pt x="12" y="23"/>
                    </a:cubicBezTo>
                    <a:cubicBezTo>
                      <a:pt x="4" y="33"/>
                      <a:pt x="0" y="45"/>
                      <a:pt x="2" y="57"/>
                    </a:cubicBezTo>
                    <a:cubicBezTo>
                      <a:pt x="5" y="86"/>
                      <a:pt x="32" y="109"/>
                      <a:pt x="61" y="103"/>
                    </a:cubicBezTo>
                    <a:cubicBezTo>
                      <a:pt x="62" y="105"/>
                      <a:pt x="62" y="106"/>
                      <a:pt x="62" y="107"/>
                    </a:cubicBezTo>
                    <a:cubicBezTo>
                      <a:pt x="62" y="108"/>
                      <a:pt x="62" y="108"/>
                      <a:pt x="62" y="109"/>
                    </a:cubicBezTo>
                    <a:cubicBezTo>
                      <a:pt x="64" y="115"/>
                      <a:pt x="66" y="121"/>
                      <a:pt x="68" y="127"/>
                    </a:cubicBezTo>
                    <a:cubicBezTo>
                      <a:pt x="67" y="121"/>
                      <a:pt x="66" y="115"/>
                      <a:pt x="65" y="110"/>
                    </a:cubicBezTo>
                    <a:cubicBezTo>
                      <a:pt x="68" y="111"/>
                      <a:pt x="72" y="110"/>
                      <a:pt x="75" y="109"/>
                    </a:cubicBezTo>
                    <a:cubicBezTo>
                      <a:pt x="76" y="109"/>
                      <a:pt x="78" y="108"/>
                      <a:pt x="79" y="106"/>
                    </a:cubicBezTo>
                    <a:cubicBezTo>
                      <a:pt x="83" y="126"/>
                      <a:pt x="89" y="145"/>
                      <a:pt x="94" y="164"/>
                    </a:cubicBezTo>
                    <a:cubicBezTo>
                      <a:pt x="97" y="173"/>
                      <a:pt x="99" y="182"/>
                      <a:pt x="102" y="192"/>
                    </a:cubicBezTo>
                    <a:cubicBezTo>
                      <a:pt x="104" y="199"/>
                      <a:pt x="106" y="221"/>
                      <a:pt x="92" y="210"/>
                    </a:cubicBezTo>
                    <a:cubicBezTo>
                      <a:pt x="92" y="210"/>
                      <a:pt x="92" y="210"/>
                      <a:pt x="92" y="209"/>
                    </a:cubicBezTo>
                    <a:cubicBezTo>
                      <a:pt x="88" y="195"/>
                      <a:pt x="83" y="181"/>
                      <a:pt x="78" y="166"/>
                    </a:cubicBezTo>
                    <a:cubicBezTo>
                      <a:pt x="82" y="181"/>
                      <a:pt x="85" y="196"/>
                      <a:pt x="89" y="210"/>
                    </a:cubicBezTo>
                    <a:cubicBezTo>
                      <a:pt x="89" y="210"/>
                      <a:pt x="90" y="211"/>
                      <a:pt x="90" y="211"/>
                    </a:cubicBezTo>
                    <a:cubicBezTo>
                      <a:pt x="95" y="217"/>
                      <a:pt x="106" y="215"/>
                      <a:pt x="107" y="207"/>
                    </a:cubicBezTo>
                    <a:cubicBezTo>
                      <a:pt x="109" y="201"/>
                      <a:pt x="104" y="191"/>
                      <a:pt x="102" y="185"/>
                    </a:cubicBezTo>
                    <a:cubicBezTo>
                      <a:pt x="100" y="175"/>
                      <a:pt x="97" y="166"/>
                      <a:pt x="95" y="157"/>
                    </a:cubicBezTo>
                    <a:close/>
                    <a:moveTo>
                      <a:pt x="42" y="7"/>
                    </a:moveTo>
                    <a:cubicBezTo>
                      <a:pt x="59" y="3"/>
                      <a:pt x="91" y="17"/>
                      <a:pt x="97" y="42"/>
                    </a:cubicBezTo>
                    <a:cubicBezTo>
                      <a:pt x="102" y="65"/>
                      <a:pt x="92" y="89"/>
                      <a:pt x="70" y="98"/>
                    </a:cubicBezTo>
                    <a:cubicBezTo>
                      <a:pt x="49" y="96"/>
                      <a:pt x="35" y="87"/>
                      <a:pt x="26" y="68"/>
                    </a:cubicBezTo>
                    <a:cubicBezTo>
                      <a:pt x="17" y="48"/>
                      <a:pt x="20" y="21"/>
                      <a:pt x="40" y="8"/>
                    </a:cubicBezTo>
                    <a:cubicBezTo>
                      <a:pt x="41" y="8"/>
                      <a:pt x="41" y="8"/>
                      <a:pt x="41" y="7"/>
                    </a:cubicBezTo>
                    <a:cubicBezTo>
                      <a:pt x="41" y="7"/>
                      <a:pt x="41" y="7"/>
                      <a:pt x="41" y="7"/>
                    </a:cubicBezTo>
                    <a:cubicBezTo>
                      <a:pt x="41" y="7"/>
                      <a:pt x="42" y="7"/>
                      <a:pt x="42" y="7"/>
                    </a:cubicBezTo>
                    <a:close/>
                    <a:moveTo>
                      <a:pt x="17" y="65"/>
                    </a:moveTo>
                    <a:cubicBezTo>
                      <a:pt x="10" y="47"/>
                      <a:pt x="15" y="27"/>
                      <a:pt x="27" y="16"/>
                    </a:cubicBezTo>
                    <a:cubicBezTo>
                      <a:pt x="19" y="27"/>
                      <a:pt x="17" y="45"/>
                      <a:pt x="21" y="59"/>
                    </a:cubicBezTo>
                    <a:cubicBezTo>
                      <a:pt x="26" y="81"/>
                      <a:pt x="44" y="98"/>
                      <a:pt x="68" y="99"/>
                    </a:cubicBezTo>
                    <a:cubicBezTo>
                      <a:pt x="67" y="99"/>
                      <a:pt x="66" y="100"/>
                      <a:pt x="66" y="100"/>
                    </a:cubicBezTo>
                    <a:cubicBezTo>
                      <a:pt x="63" y="100"/>
                      <a:pt x="63" y="100"/>
                      <a:pt x="63" y="100"/>
                    </a:cubicBezTo>
                    <a:cubicBezTo>
                      <a:pt x="40" y="101"/>
                      <a:pt x="25" y="86"/>
                      <a:pt x="17" y="65"/>
                    </a:cubicBezTo>
                    <a:close/>
                    <a:moveTo>
                      <a:pt x="75" y="107"/>
                    </a:moveTo>
                    <a:cubicBezTo>
                      <a:pt x="72" y="108"/>
                      <a:pt x="69" y="109"/>
                      <a:pt x="67" y="108"/>
                    </a:cubicBezTo>
                    <a:cubicBezTo>
                      <a:pt x="66" y="108"/>
                      <a:pt x="66" y="108"/>
                      <a:pt x="65" y="108"/>
                    </a:cubicBezTo>
                    <a:cubicBezTo>
                      <a:pt x="65" y="107"/>
                      <a:pt x="64" y="107"/>
                      <a:pt x="64" y="107"/>
                    </a:cubicBezTo>
                    <a:cubicBezTo>
                      <a:pt x="63" y="107"/>
                      <a:pt x="63" y="106"/>
                      <a:pt x="63" y="106"/>
                    </a:cubicBezTo>
                    <a:cubicBezTo>
                      <a:pt x="63" y="106"/>
                      <a:pt x="63" y="105"/>
                      <a:pt x="63" y="104"/>
                    </a:cubicBezTo>
                    <a:cubicBezTo>
                      <a:pt x="63" y="104"/>
                      <a:pt x="63" y="103"/>
                      <a:pt x="63" y="103"/>
                    </a:cubicBezTo>
                    <a:cubicBezTo>
                      <a:pt x="64" y="103"/>
                      <a:pt x="64" y="103"/>
                      <a:pt x="65" y="103"/>
                    </a:cubicBezTo>
                    <a:cubicBezTo>
                      <a:pt x="69" y="102"/>
                      <a:pt x="72" y="101"/>
                      <a:pt x="76" y="100"/>
                    </a:cubicBezTo>
                    <a:cubicBezTo>
                      <a:pt x="76" y="100"/>
                      <a:pt x="76" y="100"/>
                      <a:pt x="76" y="100"/>
                    </a:cubicBezTo>
                    <a:cubicBezTo>
                      <a:pt x="80" y="102"/>
                      <a:pt x="77" y="106"/>
                      <a:pt x="75" y="107"/>
                    </a:cubicBezTo>
                    <a:close/>
                  </a:path>
                </a:pathLst>
              </a:custGeom>
              <a:solidFill>
                <a:srgbClr val="FFFFFF">
                  <a:alpha val="100000"/>
                </a:srgbClr>
              </a:solidFill>
              <a:ln w="9525">
                <a:noFill/>
              </a:ln>
            </p:spPr>
            <p:txBody>
              <a:bodyPr/>
              <a:p>
                <a:endParaRPr lang="zh-CN" altLang="en-US"/>
              </a:p>
            </p:txBody>
          </p:sp>
          <p:sp>
            <p:nvSpPr>
              <p:cNvPr id="17443" name="Freeform 425"/>
              <p:cNvSpPr/>
              <p:nvPr/>
            </p:nvSpPr>
            <p:spPr>
              <a:xfrm>
                <a:off x="4126706" y="3979863"/>
                <a:ext cx="77788" cy="301625"/>
              </a:xfrm>
              <a:custGeom>
                <a:avLst/>
                <a:gdLst>
                  <a:gd name="txL" fmla="*/ 0 w 10"/>
                  <a:gd name="txT" fmla="*/ 0 h 39"/>
                  <a:gd name="txR" fmla="*/ 10 w 10"/>
                  <a:gd name="txB" fmla="*/ 39 h 39"/>
                </a:gdLst>
                <a:ahLst/>
                <a:cxnLst>
                  <a:cxn ang="0">
                    <a:pos x="2147483647" y="2147483647"/>
                  </a:cxn>
                  <a:cxn ang="0">
                    <a:pos x="0" y="0"/>
                  </a:cxn>
                  <a:cxn ang="0">
                    <a:pos x="2147483647" y="2147483647"/>
                  </a:cxn>
                </a:cxnLst>
                <a:rect l="txL" t="txT" r="txR" b="txB"/>
                <a:pathLst>
                  <a:path w="10" h="39">
                    <a:moveTo>
                      <a:pt x="10" y="39"/>
                    </a:moveTo>
                    <a:cubicBezTo>
                      <a:pt x="7" y="26"/>
                      <a:pt x="4" y="12"/>
                      <a:pt x="0" y="0"/>
                    </a:cubicBezTo>
                    <a:cubicBezTo>
                      <a:pt x="2" y="13"/>
                      <a:pt x="6" y="26"/>
                      <a:pt x="10" y="39"/>
                    </a:cubicBezTo>
                    <a:close/>
                  </a:path>
                </a:pathLst>
              </a:custGeom>
              <a:solidFill>
                <a:srgbClr val="FFFFFF">
                  <a:alpha val="100000"/>
                </a:srgbClr>
              </a:solidFill>
              <a:ln w="9525">
                <a:noFill/>
              </a:ln>
            </p:spPr>
            <p:txBody>
              <a:bodyPr/>
              <a:p>
                <a:endParaRPr lang="zh-CN" altLang="en-US"/>
              </a:p>
            </p:txBody>
          </p:sp>
          <p:sp>
            <p:nvSpPr>
              <p:cNvPr id="17444" name="Freeform 426"/>
              <p:cNvSpPr>
                <a:spLocks noEditPoints="1"/>
              </p:cNvSpPr>
              <p:nvPr/>
            </p:nvSpPr>
            <p:spPr>
              <a:xfrm>
                <a:off x="4126706" y="3871913"/>
                <a:ext cx="155575" cy="301625"/>
              </a:xfrm>
              <a:custGeom>
                <a:avLst/>
                <a:gdLst>
                  <a:gd name="txL" fmla="*/ 0 w 20"/>
                  <a:gd name="txT" fmla="*/ 0 h 39"/>
                  <a:gd name="txR" fmla="*/ 20 w 20"/>
                  <a:gd name="txB" fmla="*/ 39 h 39"/>
                </a:gdLst>
                <a:ahLst/>
                <a:cxnLst>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0" h="39">
                    <a:moveTo>
                      <a:pt x="7" y="1"/>
                    </a:moveTo>
                    <a:cubicBezTo>
                      <a:pt x="5" y="1"/>
                      <a:pt x="3" y="2"/>
                      <a:pt x="1" y="2"/>
                    </a:cubicBezTo>
                    <a:cubicBezTo>
                      <a:pt x="1" y="2"/>
                      <a:pt x="1" y="2"/>
                      <a:pt x="1" y="2"/>
                    </a:cubicBezTo>
                    <a:cubicBezTo>
                      <a:pt x="1" y="2"/>
                      <a:pt x="1" y="2"/>
                      <a:pt x="0" y="2"/>
                    </a:cubicBezTo>
                    <a:cubicBezTo>
                      <a:pt x="0" y="2"/>
                      <a:pt x="0" y="2"/>
                      <a:pt x="0" y="2"/>
                    </a:cubicBezTo>
                    <a:cubicBezTo>
                      <a:pt x="0" y="2"/>
                      <a:pt x="0" y="3"/>
                      <a:pt x="1" y="3"/>
                    </a:cubicBezTo>
                    <a:cubicBezTo>
                      <a:pt x="7" y="4"/>
                      <a:pt x="9" y="14"/>
                      <a:pt x="11" y="19"/>
                    </a:cubicBezTo>
                    <a:cubicBezTo>
                      <a:pt x="13" y="25"/>
                      <a:pt x="15" y="31"/>
                      <a:pt x="17" y="38"/>
                    </a:cubicBezTo>
                    <a:cubicBezTo>
                      <a:pt x="18" y="39"/>
                      <a:pt x="20" y="39"/>
                      <a:pt x="19" y="37"/>
                    </a:cubicBezTo>
                    <a:cubicBezTo>
                      <a:pt x="16" y="25"/>
                      <a:pt x="14" y="12"/>
                      <a:pt x="8" y="1"/>
                    </a:cubicBezTo>
                    <a:cubicBezTo>
                      <a:pt x="8" y="1"/>
                      <a:pt x="7" y="0"/>
                      <a:pt x="7" y="1"/>
                    </a:cubicBezTo>
                    <a:close/>
                    <a:moveTo>
                      <a:pt x="10" y="10"/>
                    </a:moveTo>
                    <a:cubicBezTo>
                      <a:pt x="10" y="12"/>
                      <a:pt x="11" y="14"/>
                      <a:pt x="12" y="16"/>
                    </a:cubicBezTo>
                    <a:cubicBezTo>
                      <a:pt x="11" y="14"/>
                      <a:pt x="10" y="13"/>
                      <a:pt x="10" y="11"/>
                    </a:cubicBezTo>
                    <a:cubicBezTo>
                      <a:pt x="9" y="9"/>
                      <a:pt x="8" y="6"/>
                      <a:pt x="6" y="4"/>
                    </a:cubicBezTo>
                    <a:cubicBezTo>
                      <a:pt x="8" y="4"/>
                      <a:pt x="4" y="2"/>
                      <a:pt x="7" y="4"/>
                    </a:cubicBezTo>
                    <a:cubicBezTo>
                      <a:pt x="9" y="4"/>
                      <a:pt x="9" y="9"/>
                      <a:pt x="10" y="10"/>
                    </a:cubicBezTo>
                    <a:close/>
                  </a:path>
                </a:pathLst>
              </a:custGeom>
              <a:solidFill>
                <a:srgbClr val="FFFFFF">
                  <a:alpha val="100000"/>
                </a:srgbClr>
              </a:solidFill>
              <a:ln w="9525">
                <a:noFill/>
              </a:ln>
            </p:spPr>
            <p:txBody>
              <a:bodyPr/>
              <a:p>
                <a:endParaRPr lang="zh-CN" altLang="en-US"/>
              </a:p>
            </p:txBody>
          </p:sp>
          <p:sp>
            <p:nvSpPr>
              <p:cNvPr id="17445" name="Freeform 427"/>
              <p:cNvSpPr>
                <a:spLocks noEditPoints="1"/>
              </p:cNvSpPr>
              <p:nvPr/>
            </p:nvSpPr>
            <p:spPr>
              <a:xfrm>
                <a:off x="3972719" y="3116263"/>
                <a:ext cx="231775" cy="193675"/>
              </a:xfrm>
              <a:custGeom>
                <a:avLst/>
                <a:gdLst>
                  <a:gd name="txL" fmla="*/ 0 w 30"/>
                  <a:gd name="txT" fmla="*/ 0 h 25"/>
                  <a:gd name="txR" fmla="*/ 30 w 30"/>
                  <a:gd name="txB" fmla="*/ 25 h 2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0" h="25">
                    <a:moveTo>
                      <a:pt x="3" y="16"/>
                    </a:moveTo>
                    <a:cubicBezTo>
                      <a:pt x="5" y="19"/>
                      <a:pt x="11" y="21"/>
                      <a:pt x="14" y="23"/>
                    </a:cubicBezTo>
                    <a:cubicBezTo>
                      <a:pt x="16" y="24"/>
                      <a:pt x="17" y="25"/>
                      <a:pt x="20" y="24"/>
                    </a:cubicBezTo>
                    <a:cubicBezTo>
                      <a:pt x="22" y="23"/>
                      <a:pt x="27" y="20"/>
                      <a:pt x="29" y="18"/>
                    </a:cubicBezTo>
                    <a:cubicBezTo>
                      <a:pt x="30" y="16"/>
                      <a:pt x="30" y="15"/>
                      <a:pt x="29" y="14"/>
                    </a:cubicBezTo>
                    <a:cubicBezTo>
                      <a:pt x="27" y="11"/>
                      <a:pt x="24" y="8"/>
                      <a:pt x="21" y="7"/>
                    </a:cubicBezTo>
                    <a:cubicBezTo>
                      <a:pt x="19" y="5"/>
                      <a:pt x="13" y="4"/>
                      <a:pt x="11" y="2"/>
                    </a:cubicBezTo>
                    <a:cubicBezTo>
                      <a:pt x="10" y="0"/>
                      <a:pt x="9" y="1"/>
                      <a:pt x="9" y="2"/>
                    </a:cubicBezTo>
                    <a:cubicBezTo>
                      <a:pt x="5" y="6"/>
                      <a:pt x="0" y="12"/>
                      <a:pt x="3" y="16"/>
                    </a:cubicBezTo>
                    <a:close/>
                    <a:moveTo>
                      <a:pt x="10" y="4"/>
                    </a:moveTo>
                    <a:cubicBezTo>
                      <a:pt x="10" y="4"/>
                      <a:pt x="10" y="4"/>
                      <a:pt x="11" y="4"/>
                    </a:cubicBezTo>
                    <a:cubicBezTo>
                      <a:pt x="13" y="3"/>
                      <a:pt x="21" y="8"/>
                      <a:pt x="23" y="10"/>
                    </a:cubicBezTo>
                    <a:cubicBezTo>
                      <a:pt x="24" y="11"/>
                      <a:pt x="28" y="14"/>
                      <a:pt x="26" y="17"/>
                    </a:cubicBezTo>
                    <a:cubicBezTo>
                      <a:pt x="26" y="18"/>
                      <a:pt x="22" y="20"/>
                      <a:pt x="21" y="20"/>
                    </a:cubicBezTo>
                    <a:cubicBezTo>
                      <a:pt x="17" y="22"/>
                      <a:pt x="15" y="21"/>
                      <a:pt x="12" y="19"/>
                    </a:cubicBezTo>
                    <a:cubicBezTo>
                      <a:pt x="10" y="18"/>
                      <a:pt x="7" y="17"/>
                      <a:pt x="6" y="15"/>
                    </a:cubicBezTo>
                    <a:cubicBezTo>
                      <a:pt x="3" y="12"/>
                      <a:pt x="7" y="7"/>
                      <a:pt x="10" y="4"/>
                    </a:cubicBezTo>
                    <a:close/>
                  </a:path>
                </a:pathLst>
              </a:custGeom>
              <a:solidFill>
                <a:srgbClr val="FFFFFF">
                  <a:alpha val="100000"/>
                </a:srgbClr>
              </a:solidFill>
              <a:ln w="9525">
                <a:noFill/>
              </a:ln>
            </p:spPr>
            <p:txBody>
              <a:bodyPr/>
              <a:p>
                <a:endParaRPr lang="zh-CN" altLang="en-US"/>
              </a:p>
            </p:txBody>
          </p:sp>
          <p:sp>
            <p:nvSpPr>
              <p:cNvPr id="17446" name="Freeform 428"/>
              <p:cNvSpPr>
                <a:spLocks noEditPoints="1"/>
              </p:cNvSpPr>
              <p:nvPr/>
            </p:nvSpPr>
            <p:spPr>
              <a:xfrm>
                <a:off x="4134644" y="3363913"/>
                <a:ext cx="100013" cy="153988"/>
              </a:xfrm>
              <a:custGeom>
                <a:avLst/>
                <a:gdLst>
                  <a:gd name="txL" fmla="*/ 0 w 13"/>
                  <a:gd name="txT" fmla="*/ 0 h 20"/>
                  <a:gd name="txR" fmla="*/ 13 w 13"/>
                  <a:gd name="txB" fmla="*/ 20 h 2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3" h="20">
                    <a:moveTo>
                      <a:pt x="4" y="1"/>
                    </a:moveTo>
                    <a:cubicBezTo>
                      <a:pt x="4" y="1"/>
                      <a:pt x="3" y="1"/>
                      <a:pt x="3" y="1"/>
                    </a:cubicBezTo>
                    <a:cubicBezTo>
                      <a:pt x="1" y="1"/>
                      <a:pt x="1" y="6"/>
                      <a:pt x="1" y="7"/>
                    </a:cubicBezTo>
                    <a:cubicBezTo>
                      <a:pt x="0" y="12"/>
                      <a:pt x="1" y="18"/>
                      <a:pt x="6" y="20"/>
                    </a:cubicBezTo>
                    <a:cubicBezTo>
                      <a:pt x="6" y="20"/>
                      <a:pt x="7" y="20"/>
                      <a:pt x="7" y="20"/>
                    </a:cubicBezTo>
                    <a:cubicBezTo>
                      <a:pt x="11" y="17"/>
                      <a:pt x="13" y="12"/>
                      <a:pt x="11" y="7"/>
                    </a:cubicBezTo>
                    <a:cubicBezTo>
                      <a:pt x="11" y="4"/>
                      <a:pt x="7" y="0"/>
                      <a:pt x="4" y="1"/>
                    </a:cubicBezTo>
                    <a:close/>
                    <a:moveTo>
                      <a:pt x="8" y="6"/>
                    </a:moveTo>
                    <a:cubicBezTo>
                      <a:pt x="9" y="8"/>
                      <a:pt x="10" y="10"/>
                      <a:pt x="9" y="12"/>
                    </a:cubicBezTo>
                    <a:cubicBezTo>
                      <a:pt x="9" y="13"/>
                      <a:pt x="8" y="15"/>
                      <a:pt x="7" y="17"/>
                    </a:cubicBezTo>
                    <a:cubicBezTo>
                      <a:pt x="6" y="19"/>
                      <a:pt x="4" y="16"/>
                      <a:pt x="3" y="14"/>
                    </a:cubicBezTo>
                    <a:cubicBezTo>
                      <a:pt x="2" y="12"/>
                      <a:pt x="2" y="8"/>
                      <a:pt x="2" y="5"/>
                    </a:cubicBezTo>
                    <a:cubicBezTo>
                      <a:pt x="3" y="5"/>
                      <a:pt x="3" y="4"/>
                      <a:pt x="3" y="3"/>
                    </a:cubicBezTo>
                    <a:cubicBezTo>
                      <a:pt x="5" y="4"/>
                      <a:pt x="7" y="4"/>
                      <a:pt x="8" y="6"/>
                    </a:cubicBezTo>
                    <a:close/>
                  </a:path>
                </a:pathLst>
              </a:custGeom>
              <a:solidFill>
                <a:srgbClr val="FFFFFF">
                  <a:alpha val="100000"/>
                </a:srgbClr>
              </a:solidFill>
              <a:ln w="9525">
                <a:noFill/>
              </a:ln>
            </p:spPr>
            <p:txBody>
              <a:bodyPr/>
              <a:p>
                <a:endParaRPr lang="zh-CN" altLang="en-US"/>
              </a:p>
            </p:txBody>
          </p:sp>
          <p:sp>
            <p:nvSpPr>
              <p:cNvPr id="17447" name="Freeform 429"/>
              <p:cNvSpPr>
                <a:spLocks noEditPoints="1"/>
              </p:cNvSpPr>
              <p:nvPr/>
            </p:nvSpPr>
            <p:spPr>
              <a:xfrm>
                <a:off x="2229644" y="4859338"/>
                <a:ext cx="1111250" cy="1466850"/>
              </a:xfrm>
              <a:custGeom>
                <a:avLst/>
                <a:gdLst>
                  <a:gd name="txL" fmla="*/ 0 w 144"/>
                  <a:gd name="txT" fmla="*/ 0 h 190"/>
                  <a:gd name="txR" fmla="*/ 144 w 144"/>
                  <a:gd name="txB" fmla="*/ 190 h 190"/>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4" h="190">
                    <a:moveTo>
                      <a:pt x="128" y="134"/>
                    </a:moveTo>
                    <a:cubicBezTo>
                      <a:pt x="122" y="131"/>
                      <a:pt x="115" y="130"/>
                      <a:pt x="109" y="131"/>
                    </a:cubicBezTo>
                    <a:cubicBezTo>
                      <a:pt x="109" y="123"/>
                      <a:pt x="106" y="115"/>
                      <a:pt x="101" y="108"/>
                    </a:cubicBezTo>
                    <a:cubicBezTo>
                      <a:pt x="102" y="107"/>
                      <a:pt x="104" y="105"/>
                      <a:pt x="106" y="103"/>
                    </a:cubicBezTo>
                    <a:cubicBezTo>
                      <a:pt x="113" y="94"/>
                      <a:pt x="114" y="82"/>
                      <a:pt x="109" y="72"/>
                    </a:cubicBezTo>
                    <a:cubicBezTo>
                      <a:pt x="104" y="63"/>
                      <a:pt x="95" y="57"/>
                      <a:pt x="85" y="57"/>
                    </a:cubicBezTo>
                    <a:cubicBezTo>
                      <a:pt x="74" y="44"/>
                      <a:pt x="61" y="33"/>
                      <a:pt x="49" y="22"/>
                    </a:cubicBezTo>
                    <a:cubicBezTo>
                      <a:pt x="28" y="3"/>
                      <a:pt x="28" y="3"/>
                      <a:pt x="28" y="3"/>
                    </a:cubicBezTo>
                    <a:cubicBezTo>
                      <a:pt x="27" y="2"/>
                      <a:pt x="26" y="1"/>
                      <a:pt x="24" y="0"/>
                    </a:cubicBezTo>
                    <a:cubicBezTo>
                      <a:pt x="22" y="0"/>
                      <a:pt x="20" y="0"/>
                      <a:pt x="18" y="0"/>
                    </a:cubicBezTo>
                    <a:cubicBezTo>
                      <a:pt x="14" y="1"/>
                      <a:pt x="4" y="2"/>
                      <a:pt x="1" y="7"/>
                    </a:cubicBezTo>
                    <a:cubicBezTo>
                      <a:pt x="0" y="9"/>
                      <a:pt x="0" y="11"/>
                      <a:pt x="1" y="12"/>
                    </a:cubicBezTo>
                    <a:cubicBezTo>
                      <a:pt x="2" y="14"/>
                      <a:pt x="2" y="14"/>
                      <a:pt x="2" y="14"/>
                    </a:cubicBezTo>
                    <a:cubicBezTo>
                      <a:pt x="3" y="13"/>
                      <a:pt x="3" y="13"/>
                      <a:pt x="3" y="13"/>
                    </a:cubicBezTo>
                    <a:cubicBezTo>
                      <a:pt x="6" y="12"/>
                      <a:pt x="7" y="12"/>
                      <a:pt x="8" y="11"/>
                    </a:cubicBezTo>
                    <a:cubicBezTo>
                      <a:pt x="8" y="11"/>
                      <a:pt x="9" y="10"/>
                      <a:pt x="12" y="9"/>
                    </a:cubicBezTo>
                    <a:cubicBezTo>
                      <a:pt x="15" y="8"/>
                      <a:pt x="17" y="8"/>
                      <a:pt x="18" y="8"/>
                    </a:cubicBezTo>
                    <a:cubicBezTo>
                      <a:pt x="20" y="8"/>
                      <a:pt x="22" y="10"/>
                      <a:pt x="23" y="11"/>
                    </a:cubicBezTo>
                    <a:cubicBezTo>
                      <a:pt x="71" y="59"/>
                      <a:pt x="71" y="59"/>
                      <a:pt x="71" y="59"/>
                    </a:cubicBezTo>
                    <a:cubicBezTo>
                      <a:pt x="65" y="61"/>
                      <a:pt x="59" y="65"/>
                      <a:pt x="56" y="70"/>
                    </a:cubicBezTo>
                    <a:cubicBezTo>
                      <a:pt x="50" y="79"/>
                      <a:pt x="51" y="91"/>
                      <a:pt x="53" y="97"/>
                    </a:cubicBezTo>
                    <a:cubicBezTo>
                      <a:pt x="54" y="101"/>
                      <a:pt x="55" y="103"/>
                      <a:pt x="56" y="105"/>
                    </a:cubicBezTo>
                    <a:cubicBezTo>
                      <a:pt x="58" y="107"/>
                      <a:pt x="61" y="109"/>
                      <a:pt x="63" y="110"/>
                    </a:cubicBezTo>
                    <a:cubicBezTo>
                      <a:pt x="70" y="114"/>
                      <a:pt x="76" y="116"/>
                      <a:pt x="82" y="116"/>
                    </a:cubicBezTo>
                    <a:cubicBezTo>
                      <a:pt x="82" y="116"/>
                      <a:pt x="82" y="116"/>
                      <a:pt x="82" y="116"/>
                    </a:cubicBezTo>
                    <a:cubicBezTo>
                      <a:pt x="84" y="116"/>
                      <a:pt x="86" y="116"/>
                      <a:pt x="88" y="115"/>
                    </a:cubicBezTo>
                    <a:cubicBezTo>
                      <a:pt x="90" y="115"/>
                      <a:pt x="92" y="114"/>
                      <a:pt x="93" y="113"/>
                    </a:cubicBezTo>
                    <a:cubicBezTo>
                      <a:pt x="99" y="118"/>
                      <a:pt x="102" y="126"/>
                      <a:pt x="101" y="133"/>
                    </a:cubicBezTo>
                    <a:cubicBezTo>
                      <a:pt x="100" y="134"/>
                      <a:pt x="98" y="135"/>
                      <a:pt x="96" y="136"/>
                    </a:cubicBezTo>
                    <a:cubicBezTo>
                      <a:pt x="94" y="138"/>
                      <a:pt x="92" y="140"/>
                      <a:pt x="90" y="142"/>
                    </a:cubicBezTo>
                    <a:cubicBezTo>
                      <a:pt x="81" y="129"/>
                      <a:pt x="69" y="119"/>
                      <a:pt x="58" y="108"/>
                    </a:cubicBezTo>
                    <a:cubicBezTo>
                      <a:pt x="54" y="104"/>
                      <a:pt x="48" y="100"/>
                      <a:pt x="42" y="98"/>
                    </a:cubicBezTo>
                    <a:cubicBezTo>
                      <a:pt x="38" y="98"/>
                      <a:pt x="33" y="99"/>
                      <a:pt x="30" y="101"/>
                    </a:cubicBezTo>
                    <a:cubicBezTo>
                      <a:pt x="27" y="103"/>
                      <a:pt x="26" y="105"/>
                      <a:pt x="26" y="108"/>
                    </a:cubicBezTo>
                    <a:cubicBezTo>
                      <a:pt x="25" y="109"/>
                      <a:pt x="25" y="109"/>
                      <a:pt x="25" y="109"/>
                    </a:cubicBezTo>
                    <a:cubicBezTo>
                      <a:pt x="26" y="110"/>
                      <a:pt x="26" y="110"/>
                      <a:pt x="26" y="110"/>
                    </a:cubicBezTo>
                    <a:cubicBezTo>
                      <a:pt x="30" y="111"/>
                      <a:pt x="33" y="109"/>
                      <a:pt x="36" y="108"/>
                    </a:cubicBezTo>
                    <a:cubicBezTo>
                      <a:pt x="37" y="107"/>
                      <a:pt x="39" y="107"/>
                      <a:pt x="40" y="106"/>
                    </a:cubicBezTo>
                    <a:cubicBezTo>
                      <a:pt x="46" y="106"/>
                      <a:pt x="50" y="110"/>
                      <a:pt x="55" y="114"/>
                    </a:cubicBezTo>
                    <a:cubicBezTo>
                      <a:pt x="84" y="145"/>
                      <a:pt x="84" y="145"/>
                      <a:pt x="84" y="145"/>
                    </a:cubicBezTo>
                    <a:cubicBezTo>
                      <a:pt x="84" y="146"/>
                      <a:pt x="86" y="148"/>
                      <a:pt x="86" y="149"/>
                    </a:cubicBezTo>
                    <a:cubicBezTo>
                      <a:pt x="86" y="149"/>
                      <a:pt x="86" y="149"/>
                      <a:pt x="86" y="149"/>
                    </a:cubicBezTo>
                    <a:cubicBezTo>
                      <a:pt x="85" y="152"/>
                      <a:pt x="84" y="156"/>
                      <a:pt x="83" y="160"/>
                    </a:cubicBezTo>
                    <a:cubicBezTo>
                      <a:pt x="83" y="169"/>
                      <a:pt x="87" y="179"/>
                      <a:pt x="94" y="185"/>
                    </a:cubicBezTo>
                    <a:cubicBezTo>
                      <a:pt x="97" y="187"/>
                      <a:pt x="99" y="189"/>
                      <a:pt x="102" y="190"/>
                    </a:cubicBezTo>
                    <a:cubicBezTo>
                      <a:pt x="104" y="190"/>
                      <a:pt x="105" y="190"/>
                      <a:pt x="107" y="190"/>
                    </a:cubicBezTo>
                    <a:cubicBezTo>
                      <a:pt x="108" y="190"/>
                      <a:pt x="109" y="190"/>
                      <a:pt x="110" y="190"/>
                    </a:cubicBezTo>
                    <a:cubicBezTo>
                      <a:pt x="119" y="190"/>
                      <a:pt x="126" y="187"/>
                      <a:pt x="132" y="182"/>
                    </a:cubicBezTo>
                    <a:cubicBezTo>
                      <a:pt x="132" y="182"/>
                      <a:pt x="132" y="182"/>
                      <a:pt x="132" y="182"/>
                    </a:cubicBezTo>
                    <a:cubicBezTo>
                      <a:pt x="132" y="182"/>
                      <a:pt x="132" y="182"/>
                      <a:pt x="132" y="182"/>
                    </a:cubicBezTo>
                    <a:cubicBezTo>
                      <a:pt x="134" y="181"/>
                      <a:pt x="134" y="181"/>
                      <a:pt x="134" y="181"/>
                    </a:cubicBezTo>
                    <a:cubicBezTo>
                      <a:pt x="138" y="176"/>
                      <a:pt x="141" y="172"/>
                      <a:pt x="142" y="161"/>
                    </a:cubicBezTo>
                    <a:cubicBezTo>
                      <a:pt x="144" y="151"/>
                      <a:pt x="138" y="140"/>
                      <a:pt x="128" y="134"/>
                    </a:cubicBezTo>
                    <a:close/>
                    <a:moveTo>
                      <a:pt x="25" y="9"/>
                    </a:moveTo>
                    <a:cubicBezTo>
                      <a:pt x="23" y="8"/>
                      <a:pt x="22" y="6"/>
                      <a:pt x="19" y="5"/>
                    </a:cubicBezTo>
                    <a:cubicBezTo>
                      <a:pt x="16" y="5"/>
                      <a:pt x="13" y="6"/>
                      <a:pt x="11" y="7"/>
                    </a:cubicBezTo>
                    <a:cubicBezTo>
                      <a:pt x="8" y="8"/>
                      <a:pt x="7" y="8"/>
                      <a:pt x="6" y="9"/>
                    </a:cubicBezTo>
                    <a:cubicBezTo>
                      <a:pt x="6" y="9"/>
                      <a:pt x="5" y="9"/>
                      <a:pt x="3" y="10"/>
                    </a:cubicBezTo>
                    <a:cubicBezTo>
                      <a:pt x="3" y="9"/>
                      <a:pt x="3" y="9"/>
                      <a:pt x="3" y="9"/>
                    </a:cubicBezTo>
                    <a:cubicBezTo>
                      <a:pt x="5" y="6"/>
                      <a:pt x="11" y="4"/>
                      <a:pt x="19" y="3"/>
                    </a:cubicBezTo>
                    <a:cubicBezTo>
                      <a:pt x="20" y="3"/>
                      <a:pt x="21" y="3"/>
                      <a:pt x="23" y="3"/>
                    </a:cubicBezTo>
                    <a:cubicBezTo>
                      <a:pt x="24" y="3"/>
                      <a:pt x="25" y="4"/>
                      <a:pt x="26" y="5"/>
                    </a:cubicBezTo>
                    <a:cubicBezTo>
                      <a:pt x="47" y="24"/>
                      <a:pt x="47" y="24"/>
                      <a:pt x="47" y="24"/>
                    </a:cubicBezTo>
                    <a:cubicBezTo>
                      <a:pt x="56" y="32"/>
                      <a:pt x="66" y="41"/>
                      <a:pt x="74" y="50"/>
                    </a:cubicBezTo>
                    <a:cubicBezTo>
                      <a:pt x="72" y="50"/>
                      <a:pt x="71" y="52"/>
                      <a:pt x="70" y="53"/>
                    </a:cubicBezTo>
                    <a:cubicBezTo>
                      <a:pt x="73" y="54"/>
                      <a:pt x="73" y="54"/>
                      <a:pt x="73" y="54"/>
                    </a:cubicBezTo>
                    <a:cubicBezTo>
                      <a:pt x="73" y="53"/>
                      <a:pt x="75" y="52"/>
                      <a:pt x="76" y="52"/>
                    </a:cubicBezTo>
                    <a:cubicBezTo>
                      <a:pt x="76" y="52"/>
                      <a:pt x="76" y="52"/>
                      <a:pt x="76" y="52"/>
                    </a:cubicBezTo>
                    <a:cubicBezTo>
                      <a:pt x="78" y="54"/>
                      <a:pt x="79" y="55"/>
                      <a:pt x="81" y="57"/>
                    </a:cubicBezTo>
                    <a:cubicBezTo>
                      <a:pt x="78" y="57"/>
                      <a:pt x="76" y="57"/>
                      <a:pt x="73" y="58"/>
                    </a:cubicBezTo>
                    <a:cubicBezTo>
                      <a:pt x="74" y="57"/>
                      <a:pt x="74" y="57"/>
                      <a:pt x="74" y="57"/>
                    </a:cubicBezTo>
                    <a:lnTo>
                      <a:pt x="25" y="9"/>
                    </a:lnTo>
                    <a:close/>
                    <a:moveTo>
                      <a:pt x="87" y="112"/>
                    </a:moveTo>
                    <a:cubicBezTo>
                      <a:pt x="85" y="113"/>
                      <a:pt x="84" y="113"/>
                      <a:pt x="82" y="113"/>
                    </a:cubicBezTo>
                    <a:cubicBezTo>
                      <a:pt x="82" y="113"/>
                      <a:pt x="82" y="113"/>
                      <a:pt x="82" y="113"/>
                    </a:cubicBezTo>
                    <a:cubicBezTo>
                      <a:pt x="77" y="113"/>
                      <a:pt x="71" y="111"/>
                      <a:pt x="64" y="108"/>
                    </a:cubicBezTo>
                    <a:cubicBezTo>
                      <a:pt x="62" y="106"/>
                      <a:pt x="60" y="105"/>
                      <a:pt x="59" y="103"/>
                    </a:cubicBezTo>
                    <a:cubicBezTo>
                      <a:pt x="57" y="102"/>
                      <a:pt x="56" y="100"/>
                      <a:pt x="56" y="97"/>
                    </a:cubicBezTo>
                    <a:cubicBezTo>
                      <a:pt x="54" y="91"/>
                      <a:pt x="53" y="80"/>
                      <a:pt x="58" y="72"/>
                    </a:cubicBezTo>
                    <a:cubicBezTo>
                      <a:pt x="63" y="65"/>
                      <a:pt x="72" y="60"/>
                      <a:pt x="82" y="60"/>
                    </a:cubicBezTo>
                    <a:cubicBezTo>
                      <a:pt x="82" y="60"/>
                      <a:pt x="82" y="60"/>
                      <a:pt x="83" y="60"/>
                    </a:cubicBezTo>
                    <a:cubicBezTo>
                      <a:pt x="83" y="60"/>
                      <a:pt x="83" y="60"/>
                      <a:pt x="83" y="60"/>
                    </a:cubicBezTo>
                    <a:cubicBezTo>
                      <a:pt x="83" y="60"/>
                      <a:pt x="83" y="60"/>
                      <a:pt x="83" y="60"/>
                    </a:cubicBezTo>
                    <a:cubicBezTo>
                      <a:pt x="83" y="60"/>
                      <a:pt x="83" y="60"/>
                      <a:pt x="83" y="60"/>
                    </a:cubicBezTo>
                    <a:cubicBezTo>
                      <a:pt x="93" y="60"/>
                      <a:pt x="102" y="65"/>
                      <a:pt x="106" y="73"/>
                    </a:cubicBezTo>
                    <a:cubicBezTo>
                      <a:pt x="111" y="82"/>
                      <a:pt x="110" y="94"/>
                      <a:pt x="104" y="101"/>
                    </a:cubicBezTo>
                    <a:cubicBezTo>
                      <a:pt x="99" y="107"/>
                      <a:pt x="94" y="111"/>
                      <a:pt x="87" y="112"/>
                    </a:cubicBezTo>
                    <a:close/>
                    <a:moveTo>
                      <a:pt x="96" y="112"/>
                    </a:moveTo>
                    <a:cubicBezTo>
                      <a:pt x="97" y="111"/>
                      <a:pt x="98" y="111"/>
                      <a:pt x="98" y="110"/>
                    </a:cubicBezTo>
                    <a:cubicBezTo>
                      <a:pt x="103" y="116"/>
                      <a:pt x="106" y="124"/>
                      <a:pt x="106" y="132"/>
                    </a:cubicBezTo>
                    <a:cubicBezTo>
                      <a:pt x="105" y="132"/>
                      <a:pt x="105" y="132"/>
                      <a:pt x="104" y="132"/>
                    </a:cubicBezTo>
                    <a:cubicBezTo>
                      <a:pt x="105" y="124"/>
                      <a:pt x="102" y="117"/>
                      <a:pt x="96" y="112"/>
                    </a:cubicBezTo>
                    <a:close/>
                    <a:moveTo>
                      <a:pt x="86" y="144"/>
                    </a:moveTo>
                    <a:cubicBezTo>
                      <a:pt x="57" y="112"/>
                      <a:pt x="57" y="112"/>
                      <a:pt x="57" y="112"/>
                    </a:cubicBezTo>
                    <a:cubicBezTo>
                      <a:pt x="52" y="107"/>
                      <a:pt x="46" y="103"/>
                      <a:pt x="40" y="104"/>
                    </a:cubicBezTo>
                    <a:cubicBezTo>
                      <a:pt x="38" y="104"/>
                      <a:pt x="36" y="105"/>
                      <a:pt x="34" y="105"/>
                    </a:cubicBezTo>
                    <a:cubicBezTo>
                      <a:pt x="32" y="106"/>
                      <a:pt x="31" y="107"/>
                      <a:pt x="29" y="107"/>
                    </a:cubicBezTo>
                    <a:cubicBezTo>
                      <a:pt x="29" y="105"/>
                      <a:pt x="31" y="104"/>
                      <a:pt x="32" y="103"/>
                    </a:cubicBezTo>
                    <a:cubicBezTo>
                      <a:pt x="34" y="101"/>
                      <a:pt x="38" y="101"/>
                      <a:pt x="41" y="101"/>
                    </a:cubicBezTo>
                    <a:cubicBezTo>
                      <a:pt x="47" y="102"/>
                      <a:pt x="52" y="107"/>
                      <a:pt x="56" y="110"/>
                    </a:cubicBezTo>
                    <a:cubicBezTo>
                      <a:pt x="67" y="121"/>
                      <a:pt x="79" y="132"/>
                      <a:pt x="88" y="145"/>
                    </a:cubicBezTo>
                    <a:cubicBezTo>
                      <a:pt x="88" y="145"/>
                      <a:pt x="88" y="145"/>
                      <a:pt x="88" y="146"/>
                    </a:cubicBezTo>
                    <a:cubicBezTo>
                      <a:pt x="87" y="145"/>
                      <a:pt x="86" y="144"/>
                      <a:pt x="86" y="144"/>
                    </a:cubicBezTo>
                    <a:close/>
                    <a:moveTo>
                      <a:pt x="140" y="161"/>
                    </a:moveTo>
                    <a:cubicBezTo>
                      <a:pt x="138" y="171"/>
                      <a:pt x="136" y="174"/>
                      <a:pt x="132" y="179"/>
                    </a:cubicBezTo>
                    <a:cubicBezTo>
                      <a:pt x="130" y="180"/>
                      <a:pt x="130" y="180"/>
                      <a:pt x="130" y="180"/>
                    </a:cubicBezTo>
                    <a:cubicBezTo>
                      <a:pt x="130" y="180"/>
                      <a:pt x="130" y="180"/>
                      <a:pt x="130" y="180"/>
                    </a:cubicBezTo>
                    <a:cubicBezTo>
                      <a:pt x="125" y="184"/>
                      <a:pt x="118" y="187"/>
                      <a:pt x="110" y="187"/>
                    </a:cubicBezTo>
                    <a:cubicBezTo>
                      <a:pt x="107" y="187"/>
                      <a:pt x="105" y="188"/>
                      <a:pt x="103" y="187"/>
                    </a:cubicBezTo>
                    <a:cubicBezTo>
                      <a:pt x="101" y="186"/>
                      <a:pt x="98" y="185"/>
                      <a:pt x="96" y="183"/>
                    </a:cubicBezTo>
                    <a:cubicBezTo>
                      <a:pt x="90" y="177"/>
                      <a:pt x="86" y="169"/>
                      <a:pt x="86" y="160"/>
                    </a:cubicBezTo>
                    <a:cubicBezTo>
                      <a:pt x="87" y="152"/>
                      <a:pt x="91" y="143"/>
                      <a:pt x="98" y="138"/>
                    </a:cubicBezTo>
                    <a:cubicBezTo>
                      <a:pt x="103" y="135"/>
                      <a:pt x="108" y="134"/>
                      <a:pt x="114" y="134"/>
                    </a:cubicBezTo>
                    <a:cubicBezTo>
                      <a:pt x="118" y="134"/>
                      <a:pt x="122" y="135"/>
                      <a:pt x="126" y="137"/>
                    </a:cubicBezTo>
                    <a:cubicBezTo>
                      <a:pt x="135" y="142"/>
                      <a:pt x="141" y="152"/>
                      <a:pt x="140" y="161"/>
                    </a:cubicBezTo>
                    <a:close/>
                  </a:path>
                </a:pathLst>
              </a:custGeom>
              <a:solidFill>
                <a:srgbClr val="FFFFFF">
                  <a:alpha val="100000"/>
                </a:srgbClr>
              </a:solidFill>
              <a:ln w="9525">
                <a:noFill/>
              </a:ln>
            </p:spPr>
            <p:txBody>
              <a:bodyPr/>
              <a:p>
                <a:endParaRPr lang="zh-CN" altLang="en-US"/>
              </a:p>
            </p:txBody>
          </p:sp>
          <p:sp>
            <p:nvSpPr>
              <p:cNvPr id="17448" name="Freeform 430"/>
              <p:cNvSpPr>
                <a:spLocks noEditPoints="1"/>
              </p:cNvSpPr>
              <p:nvPr/>
            </p:nvSpPr>
            <p:spPr>
              <a:xfrm>
                <a:off x="2893219" y="5900738"/>
                <a:ext cx="409575" cy="401638"/>
              </a:xfrm>
              <a:custGeom>
                <a:avLst/>
                <a:gdLst>
                  <a:gd name="txL" fmla="*/ 0 w 53"/>
                  <a:gd name="txT" fmla="*/ 0 h 52"/>
                  <a:gd name="txR" fmla="*/ 53 w 53"/>
                  <a:gd name="txB" fmla="*/ 52 h 52"/>
                </a:gdLst>
                <a:ahLst/>
                <a:cxnLst>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3" h="52">
                    <a:moveTo>
                      <a:pt x="31" y="0"/>
                    </a:moveTo>
                    <a:cubicBezTo>
                      <a:pt x="28" y="0"/>
                      <a:pt x="25" y="0"/>
                      <a:pt x="23" y="0"/>
                    </a:cubicBezTo>
                    <a:cubicBezTo>
                      <a:pt x="22" y="0"/>
                      <a:pt x="22" y="0"/>
                      <a:pt x="22" y="0"/>
                    </a:cubicBezTo>
                    <a:cubicBezTo>
                      <a:pt x="22" y="0"/>
                      <a:pt x="22" y="1"/>
                      <a:pt x="22" y="1"/>
                    </a:cubicBezTo>
                    <a:cubicBezTo>
                      <a:pt x="16" y="2"/>
                      <a:pt x="10" y="5"/>
                      <a:pt x="6" y="10"/>
                    </a:cubicBezTo>
                    <a:cubicBezTo>
                      <a:pt x="2" y="17"/>
                      <a:pt x="0" y="26"/>
                      <a:pt x="3" y="33"/>
                    </a:cubicBezTo>
                    <a:cubicBezTo>
                      <a:pt x="5" y="41"/>
                      <a:pt x="11" y="47"/>
                      <a:pt x="19" y="50"/>
                    </a:cubicBezTo>
                    <a:cubicBezTo>
                      <a:pt x="21" y="51"/>
                      <a:pt x="23" y="52"/>
                      <a:pt x="26" y="52"/>
                    </a:cubicBezTo>
                    <a:cubicBezTo>
                      <a:pt x="26" y="52"/>
                      <a:pt x="26" y="52"/>
                      <a:pt x="26" y="52"/>
                    </a:cubicBezTo>
                    <a:cubicBezTo>
                      <a:pt x="29" y="52"/>
                      <a:pt x="31" y="51"/>
                      <a:pt x="33" y="50"/>
                    </a:cubicBezTo>
                    <a:cubicBezTo>
                      <a:pt x="39" y="48"/>
                      <a:pt x="47" y="42"/>
                      <a:pt x="50" y="35"/>
                    </a:cubicBezTo>
                    <a:cubicBezTo>
                      <a:pt x="50" y="35"/>
                      <a:pt x="50" y="35"/>
                      <a:pt x="50" y="35"/>
                    </a:cubicBezTo>
                    <a:cubicBezTo>
                      <a:pt x="51" y="33"/>
                      <a:pt x="51" y="32"/>
                      <a:pt x="51" y="30"/>
                    </a:cubicBezTo>
                    <a:cubicBezTo>
                      <a:pt x="53" y="25"/>
                      <a:pt x="53" y="24"/>
                      <a:pt x="51" y="18"/>
                    </a:cubicBezTo>
                    <a:cubicBezTo>
                      <a:pt x="48" y="9"/>
                      <a:pt x="40" y="2"/>
                      <a:pt x="31" y="0"/>
                    </a:cubicBezTo>
                    <a:close/>
                    <a:moveTo>
                      <a:pt x="49" y="30"/>
                    </a:moveTo>
                    <a:cubicBezTo>
                      <a:pt x="48" y="31"/>
                      <a:pt x="48" y="32"/>
                      <a:pt x="48" y="33"/>
                    </a:cubicBezTo>
                    <a:cubicBezTo>
                      <a:pt x="48" y="33"/>
                      <a:pt x="48" y="33"/>
                      <a:pt x="48" y="33"/>
                    </a:cubicBezTo>
                    <a:cubicBezTo>
                      <a:pt x="45" y="40"/>
                      <a:pt x="38" y="45"/>
                      <a:pt x="32" y="48"/>
                    </a:cubicBezTo>
                    <a:cubicBezTo>
                      <a:pt x="30" y="48"/>
                      <a:pt x="28" y="49"/>
                      <a:pt x="26" y="49"/>
                    </a:cubicBezTo>
                    <a:cubicBezTo>
                      <a:pt x="26" y="49"/>
                      <a:pt x="25" y="49"/>
                      <a:pt x="25" y="49"/>
                    </a:cubicBezTo>
                    <a:cubicBezTo>
                      <a:pt x="28" y="48"/>
                      <a:pt x="30" y="45"/>
                      <a:pt x="32" y="42"/>
                    </a:cubicBezTo>
                    <a:cubicBezTo>
                      <a:pt x="36" y="33"/>
                      <a:pt x="41" y="24"/>
                      <a:pt x="45" y="15"/>
                    </a:cubicBezTo>
                    <a:cubicBezTo>
                      <a:pt x="45" y="14"/>
                      <a:pt x="44" y="13"/>
                      <a:pt x="44" y="14"/>
                    </a:cubicBezTo>
                    <a:cubicBezTo>
                      <a:pt x="40" y="19"/>
                      <a:pt x="38" y="25"/>
                      <a:pt x="35" y="30"/>
                    </a:cubicBezTo>
                    <a:cubicBezTo>
                      <a:pt x="32" y="35"/>
                      <a:pt x="28" y="48"/>
                      <a:pt x="20" y="46"/>
                    </a:cubicBezTo>
                    <a:cubicBezTo>
                      <a:pt x="20" y="46"/>
                      <a:pt x="19" y="47"/>
                      <a:pt x="19" y="48"/>
                    </a:cubicBezTo>
                    <a:cubicBezTo>
                      <a:pt x="18" y="47"/>
                      <a:pt x="17" y="46"/>
                      <a:pt x="16" y="46"/>
                    </a:cubicBezTo>
                    <a:cubicBezTo>
                      <a:pt x="22" y="42"/>
                      <a:pt x="26" y="36"/>
                      <a:pt x="29" y="30"/>
                    </a:cubicBezTo>
                    <a:cubicBezTo>
                      <a:pt x="31" y="28"/>
                      <a:pt x="33" y="25"/>
                      <a:pt x="34" y="21"/>
                    </a:cubicBezTo>
                    <a:cubicBezTo>
                      <a:pt x="35" y="19"/>
                      <a:pt x="36" y="11"/>
                      <a:pt x="38" y="10"/>
                    </a:cubicBezTo>
                    <a:cubicBezTo>
                      <a:pt x="46" y="6"/>
                      <a:pt x="29" y="3"/>
                      <a:pt x="34" y="9"/>
                    </a:cubicBezTo>
                    <a:cubicBezTo>
                      <a:pt x="37" y="13"/>
                      <a:pt x="29" y="26"/>
                      <a:pt x="27" y="29"/>
                    </a:cubicBezTo>
                    <a:cubicBezTo>
                      <a:pt x="23" y="35"/>
                      <a:pt x="19" y="39"/>
                      <a:pt x="14" y="44"/>
                    </a:cubicBezTo>
                    <a:cubicBezTo>
                      <a:pt x="10" y="41"/>
                      <a:pt x="7" y="37"/>
                      <a:pt x="6" y="33"/>
                    </a:cubicBezTo>
                    <a:cubicBezTo>
                      <a:pt x="3" y="26"/>
                      <a:pt x="5" y="18"/>
                      <a:pt x="9" y="12"/>
                    </a:cubicBezTo>
                    <a:cubicBezTo>
                      <a:pt x="12" y="8"/>
                      <a:pt x="16" y="5"/>
                      <a:pt x="21" y="4"/>
                    </a:cubicBezTo>
                    <a:cubicBezTo>
                      <a:pt x="19" y="7"/>
                      <a:pt x="18" y="11"/>
                      <a:pt x="17" y="14"/>
                    </a:cubicBezTo>
                    <a:cubicBezTo>
                      <a:pt x="14" y="19"/>
                      <a:pt x="11" y="24"/>
                      <a:pt x="7" y="28"/>
                    </a:cubicBezTo>
                    <a:cubicBezTo>
                      <a:pt x="6" y="29"/>
                      <a:pt x="7" y="30"/>
                      <a:pt x="8" y="29"/>
                    </a:cubicBezTo>
                    <a:cubicBezTo>
                      <a:pt x="15" y="23"/>
                      <a:pt x="21" y="13"/>
                      <a:pt x="23" y="3"/>
                    </a:cubicBezTo>
                    <a:cubicBezTo>
                      <a:pt x="24" y="3"/>
                      <a:pt x="26" y="3"/>
                      <a:pt x="27" y="3"/>
                    </a:cubicBezTo>
                    <a:cubicBezTo>
                      <a:pt x="28" y="3"/>
                      <a:pt x="30" y="3"/>
                      <a:pt x="31" y="3"/>
                    </a:cubicBezTo>
                    <a:cubicBezTo>
                      <a:pt x="39" y="4"/>
                      <a:pt x="46" y="11"/>
                      <a:pt x="48" y="19"/>
                    </a:cubicBezTo>
                    <a:cubicBezTo>
                      <a:pt x="50" y="25"/>
                      <a:pt x="50" y="25"/>
                      <a:pt x="49" y="30"/>
                    </a:cubicBezTo>
                    <a:close/>
                  </a:path>
                </a:pathLst>
              </a:custGeom>
              <a:solidFill>
                <a:srgbClr val="FFFFFF">
                  <a:alpha val="100000"/>
                </a:srgbClr>
              </a:solidFill>
              <a:ln w="9525">
                <a:noFill/>
              </a:ln>
            </p:spPr>
            <p:txBody>
              <a:bodyPr/>
              <a:p>
                <a:endParaRPr lang="zh-CN" altLang="en-US"/>
              </a:p>
            </p:txBody>
          </p:sp>
          <p:sp>
            <p:nvSpPr>
              <p:cNvPr id="17449" name="Freeform 431"/>
              <p:cNvSpPr>
                <a:spLocks noEditPoints="1"/>
              </p:cNvSpPr>
              <p:nvPr/>
            </p:nvSpPr>
            <p:spPr>
              <a:xfrm>
                <a:off x="2661444" y="5338763"/>
                <a:ext cx="409575" cy="377825"/>
              </a:xfrm>
              <a:custGeom>
                <a:avLst/>
                <a:gdLst>
                  <a:gd name="txL" fmla="*/ 0 w 53"/>
                  <a:gd name="txT" fmla="*/ 0 h 49"/>
                  <a:gd name="txR" fmla="*/ 53 w 53"/>
                  <a:gd name="txB" fmla="*/ 49 h 49"/>
                </a:gdLst>
                <a:ahLst/>
                <a:cxnLst>
                  <a:cxn ang="0">
                    <a:pos x="2147483647" y="2147483647"/>
                  </a:cxn>
                  <a:cxn ang="0">
                    <a:pos x="2147483647" y="2147483647"/>
                  </a:cxn>
                  <a:cxn ang="0">
                    <a:pos x="2147483647" y="0"/>
                  </a:cxn>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3" h="49">
                    <a:moveTo>
                      <a:pt x="49" y="36"/>
                    </a:moveTo>
                    <a:cubicBezTo>
                      <a:pt x="53" y="27"/>
                      <a:pt x="52" y="17"/>
                      <a:pt x="46" y="10"/>
                    </a:cubicBezTo>
                    <a:cubicBezTo>
                      <a:pt x="42" y="4"/>
                      <a:pt x="34" y="0"/>
                      <a:pt x="26" y="0"/>
                    </a:cubicBezTo>
                    <a:cubicBezTo>
                      <a:pt x="25" y="0"/>
                      <a:pt x="25" y="0"/>
                      <a:pt x="25" y="0"/>
                    </a:cubicBezTo>
                    <a:cubicBezTo>
                      <a:pt x="15" y="0"/>
                      <a:pt x="0" y="8"/>
                      <a:pt x="0" y="23"/>
                    </a:cubicBezTo>
                    <a:cubicBezTo>
                      <a:pt x="0" y="27"/>
                      <a:pt x="1" y="32"/>
                      <a:pt x="3" y="36"/>
                    </a:cubicBezTo>
                    <a:cubicBezTo>
                      <a:pt x="7" y="42"/>
                      <a:pt x="12" y="46"/>
                      <a:pt x="19" y="48"/>
                    </a:cubicBezTo>
                    <a:cubicBezTo>
                      <a:pt x="19" y="48"/>
                      <a:pt x="19" y="48"/>
                      <a:pt x="19" y="48"/>
                    </a:cubicBezTo>
                    <a:cubicBezTo>
                      <a:pt x="19" y="48"/>
                      <a:pt x="19" y="48"/>
                      <a:pt x="19" y="48"/>
                    </a:cubicBezTo>
                    <a:cubicBezTo>
                      <a:pt x="21" y="49"/>
                      <a:pt x="23" y="49"/>
                      <a:pt x="26" y="49"/>
                    </a:cubicBezTo>
                    <a:cubicBezTo>
                      <a:pt x="26" y="49"/>
                      <a:pt x="26" y="49"/>
                      <a:pt x="26" y="49"/>
                    </a:cubicBezTo>
                    <a:cubicBezTo>
                      <a:pt x="26" y="49"/>
                      <a:pt x="26" y="49"/>
                      <a:pt x="26" y="49"/>
                    </a:cubicBezTo>
                    <a:cubicBezTo>
                      <a:pt x="35" y="49"/>
                      <a:pt x="44" y="44"/>
                      <a:pt x="49" y="36"/>
                    </a:cubicBezTo>
                    <a:close/>
                    <a:moveTo>
                      <a:pt x="6" y="35"/>
                    </a:moveTo>
                    <a:cubicBezTo>
                      <a:pt x="4" y="31"/>
                      <a:pt x="3" y="27"/>
                      <a:pt x="3" y="23"/>
                    </a:cubicBezTo>
                    <a:cubicBezTo>
                      <a:pt x="3" y="9"/>
                      <a:pt x="18" y="3"/>
                      <a:pt x="25" y="3"/>
                    </a:cubicBezTo>
                    <a:cubicBezTo>
                      <a:pt x="26" y="3"/>
                      <a:pt x="26" y="3"/>
                      <a:pt x="26" y="3"/>
                    </a:cubicBezTo>
                    <a:cubicBezTo>
                      <a:pt x="30" y="3"/>
                      <a:pt x="34" y="4"/>
                      <a:pt x="37" y="6"/>
                    </a:cubicBezTo>
                    <a:cubicBezTo>
                      <a:pt x="37" y="6"/>
                      <a:pt x="37" y="6"/>
                      <a:pt x="37" y="6"/>
                    </a:cubicBezTo>
                    <a:cubicBezTo>
                      <a:pt x="38" y="18"/>
                      <a:pt x="31" y="30"/>
                      <a:pt x="15" y="43"/>
                    </a:cubicBezTo>
                    <a:cubicBezTo>
                      <a:pt x="16" y="44"/>
                      <a:pt x="16" y="44"/>
                      <a:pt x="16" y="44"/>
                    </a:cubicBezTo>
                    <a:cubicBezTo>
                      <a:pt x="12" y="42"/>
                      <a:pt x="8" y="39"/>
                      <a:pt x="6" y="35"/>
                    </a:cubicBezTo>
                    <a:close/>
                    <a:moveTo>
                      <a:pt x="26" y="47"/>
                    </a:moveTo>
                    <a:cubicBezTo>
                      <a:pt x="26" y="47"/>
                      <a:pt x="26" y="47"/>
                      <a:pt x="26" y="47"/>
                    </a:cubicBezTo>
                    <a:cubicBezTo>
                      <a:pt x="26" y="48"/>
                      <a:pt x="26" y="48"/>
                      <a:pt x="26" y="48"/>
                    </a:cubicBezTo>
                    <a:lnTo>
                      <a:pt x="26" y="47"/>
                    </a:lnTo>
                    <a:close/>
                    <a:moveTo>
                      <a:pt x="28" y="46"/>
                    </a:moveTo>
                    <a:cubicBezTo>
                      <a:pt x="29" y="45"/>
                      <a:pt x="31" y="44"/>
                      <a:pt x="33" y="41"/>
                    </a:cubicBezTo>
                    <a:cubicBezTo>
                      <a:pt x="39" y="35"/>
                      <a:pt x="44" y="27"/>
                      <a:pt x="48" y="19"/>
                    </a:cubicBezTo>
                    <a:cubicBezTo>
                      <a:pt x="45" y="18"/>
                      <a:pt x="45" y="18"/>
                      <a:pt x="45" y="18"/>
                    </a:cubicBezTo>
                    <a:cubicBezTo>
                      <a:pt x="41" y="26"/>
                      <a:pt x="37" y="33"/>
                      <a:pt x="31" y="40"/>
                    </a:cubicBezTo>
                    <a:cubicBezTo>
                      <a:pt x="27" y="44"/>
                      <a:pt x="23" y="46"/>
                      <a:pt x="19" y="45"/>
                    </a:cubicBezTo>
                    <a:cubicBezTo>
                      <a:pt x="19" y="45"/>
                      <a:pt x="18" y="45"/>
                      <a:pt x="18" y="45"/>
                    </a:cubicBezTo>
                    <a:cubicBezTo>
                      <a:pt x="33" y="32"/>
                      <a:pt x="40" y="20"/>
                      <a:pt x="40" y="8"/>
                    </a:cubicBezTo>
                    <a:cubicBezTo>
                      <a:pt x="41" y="9"/>
                      <a:pt x="43" y="10"/>
                      <a:pt x="44" y="12"/>
                    </a:cubicBezTo>
                    <a:cubicBezTo>
                      <a:pt x="49" y="18"/>
                      <a:pt x="50" y="27"/>
                      <a:pt x="46" y="34"/>
                    </a:cubicBezTo>
                    <a:cubicBezTo>
                      <a:pt x="42" y="41"/>
                      <a:pt x="35" y="46"/>
                      <a:pt x="28" y="46"/>
                    </a:cubicBezTo>
                    <a:close/>
                  </a:path>
                </a:pathLst>
              </a:custGeom>
              <a:solidFill>
                <a:srgbClr val="FFFFFF">
                  <a:alpha val="100000"/>
                </a:srgbClr>
              </a:solidFill>
              <a:ln w="9525">
                <a:noFill/>
              </a:ln>
            </p:spPr>
            <p:txBody>
              <a:bodyPr/>
              <a:p>
                <a:endParaRPr lang="zh-CN" altLang="en-US"/>
              </a:p>
            </p:txBody>
          </p:sp>
          <p:sp>
            <p:nvSpPr>
              <p:cNvPr id="17450" name="Rectangle 432"/>
              <p:cNvSpPr/>
              <p:nvPr/>
            </p:nvSpPr>
            <p:spPr>
              <a:xfrm>
                <a:off x="2809081" y="5276850"/>
                <a:ext cx="22225" cy="14288"/>
              </a:xfrm>
              <a:prstGeom prst="rect">
                <a:avLst/>
              </a:prstGeom>
              <a:solidFill>
                <a:srgbClr val="FFFFFF"/>
              </a:solidFill>
              <a:ln w="9525">
                <a:noFill/>
              </a:ln>
            </p:spPr>
            <p:txBody>
              <a:bodyPr/>
              <a:p>
                <a:pPr eaLnBrk="1" hangingPunct="1"/>
                <a:endParaRPr lang="zh-CN" altLang="zh-CN" dirty="0">
                  <a:solidFill>
                    <a:srgbClr val="000000"/>
                  </a:solidFill>
                  <a:latin typeface="Calibri" panose="020F0502020204030204" pitchFamily="34" charset="0"/>
                  <a:sym typeface="宋体" panose="02010600030101010101" pitchFamily="2" charset="-122"/>
                </a:endParaRPr>
              </a:p>
            </p:txBody>
          </p:sp>
          <p:sp>
            <p:nvSpPr>
              <p:cNvPr id="17451" name="Freeform 433"/>
              <p:cNvSpPr>
                <a:spLocks noEditPoints="1"/>
              </p:cNvSpPr>
              <p:nvPr/>
            </p:nvSpPr>
            <p:spPr>
              <a:xfrm>
                <a:off x="2731294" y="5384800"/>
                <a:ext cx="139700" cy="184150"/>
              </a:xfrm>
              <a:custGeom>
                <a:avLst/>
                <a:gdLst>
                  <a:gd name="txL" fmla="*/ 0 w 18"/>
                  <a:gd name="txT" fmla="*/ 0 h 24"/>
                  <a:gd name="txR" fmla="*/ 18 w 18"/>
                  <a:gd name="txB" fmla="*/ 24 h 24"/>
                </a:gdLst>
                <a:ahLst/>
                <a:cxnLst>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Lst>
                <a:rect l="txL" t="txT" r="txR" b="txB"/>
                <a:pathLst>
                  <a:path w="18" h="24">
                    <a:moveTo>
                      <a:pt x="16" y="0"/>
                    </a:moveTo>
                    <a:cubicBezTo>
                      <a:pt x="16" y="0"/>
                      <a:pt x="16" y="0"/>
                      <a:pt x="16" y="0"/>
                    </a:cubicBezTo>
                    <a:cubicBezTo>
                      <a:pt x="16" y="0"/>
                      <a:pt x="16" y="0"/>
                      <a:pt x="16" y="0"/>
                    </a:cubicBezTo>
                    <a:cubicBezTo>
                      <a:pt x="14" y="3"/>
                      <a:pt x="12" y="4"/>
                      <a:pt x="10" y="5"/>
                    </a:cubicBezTo>
                    <a:cubicBezTo>
                      <a:pt x="9" y="6"/>
                      <a:pt x="8" y="7"/>
                      <a:pt x="7" y="8"/>
                    </a:cubicBezTo>
                    <a:cubicBezTo>
                      <a:pt x="2" y="13"/>
                      <a:pt x="0" y="18"/>
                      <a:pt x="2" y="22"/>
                    </a:cubicBezTo>
                    <a:cubicBezTo>
                      <a:pt x="3" y="24"/>
                      <a:pt x="3" y="24"/>
                      <a:pt x="3" y="24"/>
                    </a:cubicBezTo>
                    <a:cubicBezTo>
                      <a:pt x="5" y="22"/>
                      <a:pt x="5" y="22"/>
                      <a:pt x="5" y="22"/>
                    </a:cubicBezTo>
                    <a:cubicBezTo>
                      <a:pt x="10" y="16"/>
                      <a:pt x="14" y="8"/>
                      <a:pt x="18" y="1"/>
                    </a:cubicBezTo>
                    <a:lnTo>
                      <a:pt x="16" y="0"/>
                    </a:lnTo>
                    <a:close/>
                    <a:moveTo>
                      <a:pt x="5" y="17"/>
                    </a:moveTo>
                    <a:cubicBezTo>
                      <a:pt x="5" y="15"/>
                      <a:pt x="7" y="12"/>
                      <a:pt x="9" y="10"/>
                    </a:cubicBezTo>
                    <a:cubicBezTo>
                      <a:pt x="9" y="10"/>
                      <a:pt x="10" y="9"/>
                      <a:pt x="11" y="9"/>
                    </a:cubicBezTo>
                    <a:cubicBezTo>
                      <a:pt x="9" y="12"/>
                      <a:pt x="7" y="15"/>
                      <a:pt x="5" y="17"/>
                    </a:cubicBezTo>
                    <a:close/>
                  </a:path>
                </a:pathLst>
              </a:custGeom>
              <a:solidFill>
                <a:srgbClr val="FFFFFF">
                  <a:alpha val="100000"/>
                </a:srgbClr>
              </a:solidFill>
              <a:ln w="9525">
                <a:noFill/>
              </a:ln>
            </p:spPr>
            <p:txBody>
              <a:bodyPr/>
              <a:p>
                <a:endParaRPr lang="zh-CN" altLang="en-US"/>
              </a:p>
            </p:txBody>
          </p:sp>
          <p:sp>
            <p:nvSpPr>
              <p:cNvPr id="17452" name="Freeform 483"/>
              <p:cNvSpPr>
                <a:spLocks noEditPoints="1"/>
              </p:cNvSpPr>
              <p:nvPr/>
            </p:nvSpPr>
            <p:spPr>
              <a:xfrm>
                <a:off x="494506" y="0"/>
                <a:ext cx="625475" cy="809625"/>
              </a:xfrm>
              <a:custGeom>
                <a:avLst/>
                <a:gdLst>
                  <a:gd name="txL" fmla="*/ 0 w 81"/>
                  <a:gd name="txT" fmla="*/ 0 h 105"/>
                  <a:gd name="txR" fmla="*/ 81 w 81"/>
                  <a:gd name="txB" fmla="*/ 105 h 105"/>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1" h="105">
                    <a:moveTo>
                      <a:pt x="80" y="26"/>
                    </a:moveTo>
                    <a:cubicBezTo>
                      <a:pt x="79" y="21"/>
                      <a:pt x="77" y="17"/>
                      <a:pt x="73" y="14"/>
                    </a:cubicBezTo>
                    <a:cubicBezTo>
                      <a:pt x="70" y="13"/>
                      <a:pt x="67" y="12"/>
                      <a:pt x="64" y="11"/>
                    </a:cubicBezTo>
                    <a:cubicBezTo>
                      <a:pt x="58" y="9"/>
                      <a:pt x="55" y="5"/>
                      <a:pt x="51" y="0"/>
                    </a:cubicBezTo>
                    <a:cubicBezTo>
                      <a:pt x="46" y="23"/>
                      <a:pt x="40" y="57"/>
                      <a:pt x="35" y="80"/>
                    </a:cubicBezTo>
                    <a:cubicBezTo>
                      <a:pt x="34" y="80"/>
                      <a:pt x="34" y="80"/>
                      <a:pt x="34" y="80"/>
                    </a:cubicBezTo>
                    <a:cubicBezTo>
                      <a:pt x="30" y="66"/>
                      <a:pt x="15" y="67"/>
                      <a:pt x="9" y="71"/>
                    </a:cubicBezTo>
                    <a:cubicBezTo>
                      <a:pt x="3" y="75"/>
                      <a:pt x="0" y="80"/>
                      <a:pt x="0" y="86"/>
                    </a:cubicBezTo>
                    <a:cubicBezTo>
                      <a:pt x="0" y="92"/>
                      <a:pt x="2" y="97"/>
                      <a:pt x="5" y="100"/>
                    </a:cubicBezTo>
                    <a:cubicBezTo>
                      <a:pt x="9" y="105"/>
                      <a:pt x="18" y="105"/>
                      <a:pt x="24" y="103"/>
                    </a:cubicBezTo>
                    <a:cubicBezTo>
                      <a:pt x="30" y="101"/>
                      <a:pt x="34" y="95"/>
                      <a:pt x="36" y="89"/>
                    </a:cubicBezTo>
                    <a:cubicBezTo>
                      <a:pt x="38" y="83"/>
                      <a:pt x="39" y="77"/>
                      <a:pt x="40" y="70"/>
                    </a:cubicBezTo>
                    <a:cubicBezTo>
                      <a:pt x="43" y="56"/>
                      <a:pt x="48" y="34"/>
                      <a:pt x="51" y="19"/>
                    </a:cubicBezTo>
                    <a:cubicBezTo>
                      <a:pt x="54" y="23"/>
                      <a:pt x="61" y="24"/>
                      <a:pt x="66" y="26"/>
                    </a:cubicBezTo>
                    <a:cubicBezTo>
                      <a:pt x="73" y="28"/>
                      <a:pt x="78" y="34"/>
                      <a:pt x="79" y="40"/>
                    </a:cubicBezTo>
                    <a:cubicBezTo>
                      <a:pt x="80" y="36"/>
                      <a:pt x="81" y="31"/>
                      <a:pt x="80" y="26"/>
                    </a:cubicBezTo>
                    <a:close/>
                    <a:moveTo>
                      <a:pt x="28" y="78"/>
                    </a:moveTo>
                    <a:cubicBezTo>
                      <a:pt x="27" y="79"/>
                      <a:pt x="26" y="79"/>
                      <a:pt x="26" y="80"/>
                    </a:cubicBezTo>
                    <a:cubicBezTo>
                      <a:pt x="25" y="80"/>
                      <a:pt x="25" y="80"/>
                      <a:pt x="25" y="80"/>
                    </a:cubicBezTo>
                    <a:cubicBezTo>
                      <a:pt x="24" y="80"/>
                      <a:pt x="24" y="79"/>
                      <a:pt x="24" y="79"/>
                    </a:cubicBezTo>
                    <a:cubicBezTo>
                      <a:pt x="23" y="78"/>
                      <a:pt x="22" y="76"/>
                      <a:pt x="20" y="76"/>
                    </a:cubicBezTo>
                    <a:cubicBezTo>
                      <a:pt x="20" y="75"/>
                      <a:pt x="21" y="74"/>
                      <a:pt x="22" y="74"/>
                    </a:cubicBezTo>
                    <a:cubicBezTo>
                      <a:pt x="23" y="73"/>
                      <a:pt x="23" y="73"/>
                      <a:pt x="23" y="73"/>
                    </a:cubicBezTo>
                    <a:cubicBezTo>
                      <a:pt x="25" y="73"/>
                      <a:pt x="27" y="74"/>
                      <a:pt x="28" y="77"/>
                    </a:cubicBezTo>
                    <a:cubicBezTo>
                      <a:pt x="28" y="77"/>
                      <a:pt x="29" y="78"/>
                      <a:pt x="28" y="78"/>
                    </a:cubicBezTo>
                    <a:close/>
                  </a:path>
                </a:pathLst>
              </a:custGeom>
              <a:solidFill>
                <a:srgbClr val="FFFFFF">
                  <a:alpha val="100000"/>
                </a:srgbClr>
              </a:solidFill>
              <a:ln w="9525">
                <a:noFill/>
              </a:ln>
            </p:spPr>
            <p:txBody>
              <a:bodyPr/>
              <a:p>
                <a:endParaRPr lang="zh-CN" altLang="en-US"/>
              </a:p>
            </p:txBody>
          </p:sp>
          <p:sp>
            <p:nvSpPr>
              <p:cNvPr id="17453" name="Freeform 502"/>
              <p:cNvSpPr>
                <a:spLocks noEditPoints="1"/>
              </p:cNvSpPr>
              <p:nvPr/>
            </p:nvSpPr>
            <p:spPr>
              <a:xfrm>
                <a:off x="3904456" y="1673225"/>
                <a:ext cx="1263650" cy="1211263"/>
              </a:xfrm>
              <a:custGeom>
                <a:avLst/>
                <a:gdLst>
                  <a:gd name="txL" fmla="*/ 0 w 164"/>
                  <a:gd name="txT" fmla="*/ 0 h 157"/>
                  <a:gd name="txR" fmla="*/ 164 w 164"/>
                  <a:gd name="txB" fmla="*/ 157 h 15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64" h="157">
                    <a:moveTo>
                      <a:pt x="160" y="71"/>
                    </a:moveTo>
                    <a:cubicBezTo>
                      <a:pt x="154" y="32"/>
                      <a:pt x="114" y="0"/>
                      <a:pt x="73" y="6"/>
                    </a:cubicBezTo>
                    <a:cubicBezTo>
                      <a:pt x="32" y="11"/>
                      <a:pt x="0" y="44"/>
                      <a:pt x="5" y="86"/>
                    </a:cubicBezTo>
                    <a:cubicBezTo>
                      <a:pt x="5" y="86"/>
                      <a:pt x="5" y="86"/>
                      <a:pt x="5" y="86"/>
                    </a:cubicBezTo>
                    <a:cubicBezTo>
                      <a:pt x="6" y="92"/>
                      <a:pt x="7" y="97"/>
                      <a:pt x="9" y="103"/>
                    </a:cubicBezTo>
                    <a:cubicBezTo>
                      <a:pt x="18" y="130"/>
                      <a:pt x="38" y="149"/>
                      <a:pt x="66" y="155"/>
                    </a:cubicBezTo>
                    <a:cubicBezTo>
                      <a:pt x="66" y="156"/>
                      <a:pt x="67" y="156"/>
                      <a:pt x="68" y="155"/>
                    </a:cubicBezTo>
                    <a:cubicBezTo>
                      <a:pt x="74" y="157"/>
                      <a:pt x="81" y="157"/>
                      <a:pt x="88" y="157"/>
                    </a:cubicBezTo>
                    <a:cubicBezTo>
                      <a:pt x="100" y="156"/>
                      <a:pt x="112" y="152"/>
                      <a:pt x="123" y="145"/>
                    </a:cubicBezTo>
                    <a:cubicBezTo>
                      <a:pt x="123" y="145"/>
                      <a:pt x="123" y="145"/>
                      <a:pt x="124" y="145"/>
                    </a:cubicBezTo>
                    <a:cubicBezTo>
                      <a:pt x="124" y="145"/>
                      <a:pt x="124" y="145"/>
                      <a:pt x="124" y="145"/>
                    </a:cubicBezTo>
                    <a:cubicBezTo>
                      <a:pt x="149" y="129"/>
                      <a:pt x="164" y="102"/>
                      <a:pt x="160" y="71"/>
                    </a:cubicBezTo>
                    <a:close/>
                    <a:moveTo>
                      <a:pt x="88" y="155"/>
                    </a:moveTo>
                    <a:cubicBezTo>
                      <a:pt x="80" y="155"/>
                      <a:pt x="74" y="155"/>
                      <a:pt x="67" y="153"/>
                    </a:cubicBezTo>
                    <a:cubicBezTo>
                      <a:pt x="67" y="149"/>
                      <a:pt x="67" y="145"/>
                      <a:pt x="67" y="141"/>
                    </a:cubicBezTo>
                    <a:cubicBezTo>
                      <a:pt x="67" y="141"/>
                      <a:pt x="67" y="141"/>
                      <a:pt x="67" y="141"/>
                    </a:cubicBezTo>
                    <a:cubicBezTo>
                      <a:pt x="76" y="136"/>
                      <a:pt x="86" y="131"/>
                      <a:pt x="95" y="127"/>
                    </a:cubicBezTo>
                    <a:cubicBezTo>
                      <a:pt x="95" y="127"/>
                      <a:pt x="96" y="126"/>
                      <a:pt x="96" y="126"/>
                    </a:cubicBezTo>
                    <a:cubicBezTo>
                      <a:pt x="104" y="130"/>
                      <a:pt x="114" y="135"/>
                      <a:pt x="124" y="134"/>
                    </a:cubicBezTo>
                    <a:cubicBezTo>
                      <a:pt x="123" y="137"/>
                      <a:pt x="122" y="140"/>
                      <a:pt x="122" y="143"/>
                    </a:cubicBezTo>
                    <a:cubicBezTo>
                      <a:pt x="122" y="143"/>
                      <a:pt x="122" y="143"/>
                      <a:pt x="122" y="143"/>
                    </a:cubicBezTo>
                    <a:cubicBezTo>
                      <a:pt x="122" y="143"/>
                      <a:pt x="122" y="143"/>
                      <a:pt x="122" y="143"/>
                    </a:cubicBezTo>
                    <a:cubicBezTo>
                      <a:pt x="112" y="149"/>
                      <a:pt x="100" y="154"/>
                      <a:pt x="88" y="155"/>
                    </a:cubicBezTo>
                    <a:close/>
                    <a:moveTo>
                      <a:pt x="28" y="113"/>
                    </a:moveTo>
                    <a:cubicBezTo>
                      <a:pt x="24" y="112"/>
                      <a:pt x="20" y="111"/>
                      <a:pt x="17" y="108"/>
                    </a:cubicBezTo>
                    <a:cubicBezTo>
                      <a:pt x="17" y="108"/>
                      <a:pt x="17" y="108"/>
                      <a:pt x="17" y="108"/>
                    </a:cubicBezTo>
                    <a:cubicBezTo>
                      <a:pt x="16" y="105"/>
                      <a:pt x="16" y="103"/>
                      <a:pt x="14" y="99"/>
                    </a:cubicBezTo>
                    <a:cubicBezTo>
                      <a:pt x="12" y="93"/>
                      <a:pt x="10" y="87"/>
                      <a:pt x="8" y="82"/>
                    </a:cubicBezTo>
                    <a:cubicBezTo>
                      <a:pt x="8" y="81"/>
                      <a:pt x="8" y="80"/>
                      <a:pt x="8" y="80"/>
                    </a:cubicBezTo>
                    <a:cubicBezTo>
                      <a:pt x="8" y="79"/>
                      <a:pt x="8" y="79"/>
                      <a:pt x="8" y="79"/>
                    </a:cubicBezTo>
                    <a:cubicBezTo>
                      <a:pt x="8" y="74"/>
                      <a:pt x="11" y="69"/>
                      <a:pt x="13" y="66"/>
                    </a:cubicBezTo>
                    <a:cubicBezTo>
                      <a:pt x="16" y="61"/>
                      <a:pt x="20" y="58"/>
                      <a:pt x="24" y="54"/>
                    </a:cubicBezTo>
                    <a:cubicBezTo>
                      <a:pt x="24" y="54"/>
                      <a:pt x="24" y="54"/>
                      <a:pt x="24" y="54"/>
                    </a:cubicBezTo>
                    <a:cubicBezTo>
                      <a:pt x="31" y="54"/>
                      <a:pt x="39" y="55"/>
                      <a:pt x="46" y="56"/>
                    </a:cubicBezTo>
                    <a:cubicBezTo>
                      <a:pt x="47" y="62"/>
                      <a:pt x="49" y="68"/>
                      <a:pt x="51" y="74"/>
                    </a:cubicBezTo>
                    <a:cubicBezTo>
                      <a:pt x="51" y="76"/>
                      <a:pt x="52" y="78"/>
                      <a:pt x="53" y="80"/>
                    </a:cubicBezTo>
                    <a:cubicBezTo>
                      <a:pt x="53" y="82"/>
                      <a:pt x="54" y="84"/>
                      <a:pt x="55" y="85"/>
                    </a:cubicBezTo>
                    <a:cubicBezTo>
                      <a:pt x="55" y="87"/>
                      <a:pt x="56" y="89"/>
                      <a:pt x="58" y="90"/>
                    </a:cubicBezTo>
                    <a:cubicBezTo>
                      <a:pt x="58" y="90"/>
                      <a:pt x="58" y="90"/>
                      <a:pt x="58" y="90"/>
                    </a:cubicBezTo>
                    <a:cubicBezTo>
                      <a:pt x="58" y="90"/>
                      <a:pt x="57" y="90"/>
                      <a:pt x="57" y="90"/>
                    </a:cubicBezTo>
                    <a:cubicBezTo>
                      <a:pt x="57" y="90"/>
                      <a:pt x="57" y="90"/>
                      <a:pt x="57" y="90"/>
                    </a:cubicBezTo>
                    <a:cubicBezTo>
                      <a:pt x="57" y="90"/>
                      <a:pt x="57" y="90"/>
                      <a:pt x="57" y="91"/>
                    </a:cubicBezTo>
                    <a:cubicBezTo>
                      <a:pt x="55" y="92"/>
                      <a:pt x="54" y="95"/>
                      <a:pt x="53" y="97"/>
                    </a:cubicBezTo>
                    <a:cubicBezTo>
                      <a:pt x="50" y="102"/>
                      <a:pt x="46" y="107"/>
                      <a:pt x="43" y="112"/>
                    </a:cubicBezTo>
                    <a:cubicBezTo>
                      <a:pt x="43" y="112"/>
                      <a:pt x="43" y="112"/>
                      <a:pt x="42" y="112"/>
                    </a:cubicBezTo>
                    <a:cubicBezTo>
                      <a:pt x="38" y="113"/>
                      <a:pt x="33" y="114"/>
                      <a:pt x="28" y="113"/>
                    </a:cubicBezTo>
                    <a:close/>
                    <a:moveTo>
                      <a:pt x="146" y="106"/>
                    </a:moveTo>
                    <a:cubicBezTo>
                      <a:pt x="141" y="116"/>
                      <a:pt x="135" y="122"/>
                      <a:pt x="127" y="129"/>
                    </a:cubicBezTo>
                    <a:cubicBezTo>
                      <a:pt x="126" y="130"/>
                      <a:pt x="125" y="131"/>
                      <a:pt x="125" y="132"/>
                    </a:cubicBezTo>
                    <a:cubicBezTo>
                      <a:pt x="124" y="132"/>
                      <a:pt x="124" y="132"/>
                      <a:pt x="124" y="132"/>
                    </a:cubicBezTo>
                    <a:cubicBezTo>
                      <a:pt x="119" y="131"/>
                      <a:pt x="114" y="130"/>
                      <a:pt x="109" y="129"/>
                    </a:cubicBezTo>
                    <a:cubicBezTo>
                      <a:pt x="105" y="128"/>
                      <a:pt x="100" y="126"/>
                      <a:pt x="96" y="125"/>
                    </a:cubicBezTo>
                    <a:cubicBezTo>
                      <a:pt x="94" y="115"/>
                      <a:pt x="93" y="105"/>
                      <a:pt x="92" y="95"/>
                    </a:cubicBezTo>
                    <a:cubicBezTo>
                      <a:pt x="92" y="95"/>
                      <a:pt x="92" y="95"/>
                      <a:pt x="92" y="94"/>
                    </a:cubicBezTo>
                    <a:cubicBezTo>
                      <a:pt x="93" y="94"/>
                      <a:pt x="93" y="92"/>
                      <a:pt x="94" y="92"/>
                    </a:cubicBezTo>
                    <a:cubicBezTo>
                      <a:pt x="97" y="89"/>
                      <a:pt x="99" y="86"/>
                      <a:pt x="102" y="84"/>
                    </a:cubicBezTo>
                    <a:cubicBezTo>
                      <a:pt x="106" y="79"/>
                      <a:pt x="111" y="74"/>
                      <a:pt x="115" y="68"/>
                    </a:cubicBezTo>
                    <a:cubicBezTo>
                      <a:pt x="117" y="70"/>
                      <a:pt x="121" y="71"/>
                      <a:pt x="123" y="71"/>
                    </a:cubicBezTo>
                    <a:cubicBezTo>
                      <a:pt x="128" y="73"/>
                      <a:pt x="134" y="74"/>
                      <a:pt x="140" y="75"/>
                    </a:cubicBezTo>
                    <a:cubicBezTo>
                      <a:pt x="146" y="84"/>
                      <a:pt x="145" y="96"/>
                      <a:pt x="147" y="106"/>
                    </a:cubicBezTo>
                    <a:cubicBezTo>
                      <a:pt x="147" y="106"/>
                      <a:pt x="146" y="106"/>
                      <a:pt x="146" y="106"/>
                    </a:cubicBezTo>
                    <a:close/>
                    <a:moveTo>
                      <a:pt x="104" y="41"/>
                    </a:moveTo>
                    <a:cubicBezTo>
                      <a:pt x="104" y="41"/>
                      <a:pt x="104" y="41"/>
                      <a:pt x="105" y="41"/>
                    </a:cubicBezTo>
                    <a:cubicBezTo>
                      <a:pt x="105" y="41"/>
                      <a:pt x="105" y="41"/>
                      <a:pt x="105" y="41"/>
                    </a:cubicBezTo>
                    <a:cubicBezTo>
                      <a:pt x="107" y="47"/>
                      <a:pt x="110" y="53"/>
                      <a:pt x="112" y="59"/>
                    </a:cubicBezTo>
                    <a:cubicBezTo>
                      <a:pt x="112" y="61"/>
                      <a:pt x="113" y="65"/>
                      <a:pt x="114" y="68"/>
                    </a:cubicBezTo>
                    <a:cubicBezTo>
                      <a:pt x="107" y="77"/>
                      <a:pt x="98" y="85"/>
                      <a:pt x="89" y="93"/>
                    </a:cubicBezTo>
                    <a:cubicBezTo>
                      <a:pt x="85" y="91"/>
                      <a:pt x="80" y="90"/>
                      <a:pt x="75" y="90"/>
                    </a:cubicBezTo>
                    <a:cubicBezTo>
                      <a:pt x="72" y="90"/>
                      <a:pt x="63" y="88"/>
                      <a:pt x="59" y="89"/>
                    </a:cubicBezTo>
                    <a:cubicBezTo>
                      <a:pt x="59" y="89"/>
                      <a:pt x="58" y="88"/>
                      <a:pt x="58" y="87"/>
                    </a:cubicBezTo>
                    <a:cubicBezTo>
                      <a:pt x="56" y="83"/>
                      <a:pt x="54" y="79"/>
                      <a:pt x="53" y="75"/>
                    </a:cubicBezTo>
                    <a:cubicBezTo>
                      <a:pt x="50" y="68"/>
                      <a:pt x="49" y="62"/>
                      <a:pt x="47" y="55"/>
                    </a:cubicBezTo>
                    <a:cubicBezTo>
                      <a:pt x="47" y="55"/>
                      <a:pt x="47" y="55"/>
                      <a:pt x="47" y="55"/>
                    </a:cubicBezTo>
                    <a:cubicBezTo>
                      <a:pt x="50" y="51"/>
                      <a:pt x="53" y="47"/>
                      <a:pt x="57" y="43"/>
                    </a:cubicBezTo>
                    <a:cubicBezTo>
                      <a:pt x="61" y="39"/>
                      <a:pt x="66" y="36"/>
                      <a:pt x="69" y="32"/>
                    </a:cubicBezTo>
                    <a:cubicBezTo>
                      <a:pt x="81" y="33"/>
                      <a:pt x="93" y="37"/>
                      <a:pt x="104" y="41"/>
                    </a:cubicBezTo>
                    <a:close/>
                    <a:moveTo>
                      <a:pt x="152" y="110"/>
                    </a:moveTo>
                    <a:cubicBezTo>
                      <a:pt x="151" y="109"/>
                      <a:pt x="149" y="108"/>
                      <a:pt x="148" y="106"/>
                    </a:cubicBezTo>
                    <a:cubicBezTo>
                      <a:pt x="148" y="106"/>
                      <a:pt x="148" y="106"/>
                      <a:pt x="148" y="106"/>
                    </a:cubicBezTo>
                    <a:cubicBezTo>
                      <a:pt x="149" y="95"/>
                      <a:pt x="144" y="84"/>
                      <a:pt x="142" y="74"/>
                    </a:cubicBezTo>
                    <a:cubicBezTo>
                      <a:pt x="144" y="69"/>
                      <a:pt x="149" y="60"/>
                      <a:pt x="149" y="54"/>
                    </a:cubicBezTo>
                    <a:cubicBezTo>
                      <a:pt x="151" y="55"/>
                      <a:pt x="152" y="56"/>
                      <a:pt x="153" y="58"/>
                    </a:cubicBezTo>
                    <a:cubicBezTo>
                      <a:pt x="154" y="58"/>
                      <a:pt x="154" y="58"/>
                      <a:pt x="154" y="58"/>
                    </a:cubicBezTo>
                    <a:cubicBezTo>
                      <a:pt x="155" y="61"/>
                      <a:pt x="156" y="64"/>
                      <a:pt x="157" y="67"/>
                    </a:cubicBezTo>
                    <a:cubicBezTo>
                      <a:pt x="160" y="82"/>
                      <a:pt x="158" y="97"/>
                      <a:pt x="152" y="110"/>
                    </a:cubicBezTo>
                    <a:close/>
                    <a:moveTo>
                      <a:pt x="153" y="54"/>
                    </a:moveTo>
                    <a:cubicBezTo>
                      <a:pt x="151" y="53"/>
                      <a:pt x="150" y="53"/>
                      <a:pt x="149" y="53"/>
                    </a:cubicBezTo>
                    <a:cubicBezTo>
                      <a:pt x="148" y="50"/>
                      <a:pt x="143" y="46"/>
                      <a:pt x="141" y="43"/>
                    </a:cubicBezTo>
                    <a:cubicBezTo>
                      <a:pt x="137" y="39"/>
                      <a:pt x="134" y="36"/>
                      <a:pt x="130" y="32"/>
                    </a:cubicBezTo>
                    <a:cubicBezTo>
                      <a:pt x="129" y="30"/>
                      <a:pt x="127" y="26"/>
                      <a:pt x="124" y="26"/>
                    </a:cubicBezTo>
                    <a:cubicBezTo>
                      <a:pt x="124" y="26"/>
                      <a:pt x="124" y="26"/>
                      <a:pt x="124" y="25"/>
                    </a:cubicBezTo>
                    <a:cubicBezTo>
                      <a:pt x="122" y="23"/>
                      <a:pt x="121" y="22"/>
                      <a:pt x="119" y="20"/>
                    </a:cubicBezTo>
                    <a:cubicBezTo>
                      <a:pt x="118" y="18"/>
                      <a:pt x="116" y="16"/>
                      <a:pt x="114" y="15"/>
                    </a:cubicBezTo>
                    <a:cubicBezTo>
                      <a:pt x="131" y="23"/>
                      <a:pt x="145" y="37"/>
                      <a:pt x="153" y="54"/>
                    </a:cubicBezTo>
                    <a:close/>
                    <a:moveTo>
                      <a:pt x="110" y="13"/>
                    </a:moveTo>
                    <a:cubicBezTo>
                      <a:pt x="113" y="16"/>
                      <a:pt x="116" y="18"/>
                      <a:pt x="118" y="22"/>
                    </a:cubicBezTo>
                    <a:cubicBezTo>
                      <a:pt x="119" y="23"/>
                      <a:pt x="120" y="25"/>
                      <a:pt x="121" y="26"/>
                    </a:cubicBezTo>
                    <a:cubicBezTo>
                      <a:pt x="119" y="27"/>
                      <a:pt x="117" y="30"/>
                      <a:pt x="116" y="31"/>
                    </a:cubicBezTo>
                    <a:cubicBezTo>
                      <a:pt x="112" y="33"/>
                      <a:pt x="108" y="36"/>
                      <a:pt x="105" y="38"/>
                    </a:cubicBezTo>
                    <a:cubicBezTo>
                      <a:pt x="98" y="36"/>
                      <a:pt x="92" y="34"/>
                      <a:pt x="85" y="33"/>
                    </a:cubicBezTo>
                    <a:cubicBezTo>
                      <a:pt x="80" y="32"/>
                      <a:pt x="75" y="30"/>
                      <a:pt x="70" y="31"/>
                    </a:cubicBezTo>
                    <a:cubicBezTo>
                      <a:pt x="70" y="31"/>
                      <a:pt x="70" y="30"/>
                      <a:pt x="70" y="30"/>
                    </a:cubicBezTo>
                    <a:cubicBezTo>
                      <a:pt x="67" y="25"/>
                      <a:pt x="62" y="20"/>
                      <a:pt x="59" y="16"/>
                    </a:cubicBezTo>
                    <a:cubicBezTo>
                      <a:pt x="61" y="14"/>
                      <a:pt x="64" y="13"/>
                      <a:pt x="67" y="12"/>
                    </a:cubicBezTo>
                    <a:cubicBezTo>
                      <a:pt x="72" y="10"/>
                      <a:pt x="76" y="8"/>
                      <a:pt x="81" y="8"/>
                    </a:cubicBezTo>
                    <a:cubicBezTo>
                      <a:pt x="91" y="7"/>
                      <a:pt x="101" y="9"/>
                      <a:pt x="110" y="13"/>
                    </a:cubicBezTo>
                    <a:close/>
                    <a:moveTo>
                      <a:pt x="71" y="9"/>
                    </a:moveTo>
                    <a:cubicBezTo>
                      <a:pt x="68" y="9"/>
                      <a:pt x="66" y="10"/>
                      <a:pt x="64" y="11"/>
                    </a:cubicBezTo>
                    <a:cubicBezTo>
                      <a:pt x="62" y="12"/>
                      <a:pt x="59" y="13"/>
                      <a:pt x="57" y="15"/>
                    </a:cubicBezTo>
                    <a:cubicBezTo>
                      <a:pt x="57" y="15"/>
                      <a:pt x="57" y="15"/>
                      <a:pt x="57" y="15"/>
                    </a:cubicBezTo>
                    <a:cubicBezTo>
                      <a:pt x="49" y="20"/>
                      <a:pt x="41" y="23"/>
                      <a:pt x="32" y="26"/>
                    </a:cubicBezTo>
                    <a:cubicBezTo>
                      <a:pt x="41" y="19"/>
                      <a:pt x="52" y="13"/>
                      <a:pt x="64" y="10"/>
                    </a:cubicBezTo>
                    <a:cubicBezTo>
                      <a:pt x="66" y="9"/>
                      <a:pt x="69" y="9"/>
                      <a:pt x="71" y="9"/>
                    </a:cubicBezTo>
                    <a:close/>
                    <a:moveTo>
                      <a:pt x="29" y="29"/>
                    </a:moveTo>
                    <a:cubicBezTo>
                      <a:pt x="26" y="37"/>
                      <a:pt x="25" y="45"/>
                      <a:pt x="24" y="53"/>
                    </a:cubicBezTo>
                    <a:cubicBezTo>
                      <a:pt x="24" y="53"/>
                      <a:pt x="24" y="53"/>
                      <a:pt x="23" y="53"/>
                    </a:cubicBezTo>
                    <a:cubicBezTo>
                      <a:pt x="19" y="55"/>
                      <a:pt x="15" y="60"/>
                      <a:pt x="12" y="64"/>
                    </a:cubicBezTo>
                    <a:cubicBezTo>
                      <a:pt x="11" y="67"/>
                      <a:pt x="9" y="70"/>
                      <a:pt x="8" y="73"/>
                    </a:cubicBezTo>
                    <a:cubicBezTo>
                      <a:pt x="8" y="75"/>
                      <a:pt x="8" y="77"/>
                      <a:pt x="7" y="78"/>
                    </a:cubicBezTo>
                    <a:cubicBezTo>
                      <a:pt x="7" y="59"/>
                      <a:pt x="15" y="42"/>
                      <a:pt x="29" y="29"/>
                    </a:cubicBezTo>
                    <a:close/>
                    <a:moveTo>
                      <a:pt x="18" y="117"/>
                    </a:moveTo>
                    <a:cubicBezTo>
                      <a:pt x="18" y="116"/>
                      <a:pt x="18" y="116"/>
                      <a:pt x="18" y="116"/>
                    </a:cubicBezTo>
                    <a:cubicBezTo>
                      <a:pt x="18" y="114"/>
                      <a:pt x="18" y="111"/>
                      <a:pt x="17" y="109"/>
                    </a:cubicBezTo>
                    <a:cubicBezTo>
                      <a:pt x="23" y="116"/>
                      <a:pt x="35" y="117"/>
                      <a:pt x="43" y="114"/>
                    </a:cubicBezTo>
                    <a:cubicBezTo>
                      <a:pt x="46" y="119"/>
                      <a:pt x="48" y="124"/>
                      <a:pt x="52" y="128"/>
                    </a:cubicBezTo>
                    <a:cubicBezTo>
                      <a:pt x="57" y="132"/>
                      <a:pt x="62" y="135"/>
                      <a:pt x="65" y="141"/>
                    </a:cubicBezTo>
                    <a:cubicBezTo>
                      <a:pt x="65" y="141"/>
                      <a:pt x="65" y="141"/>
                      <a:pt x="65" y="141"/>
                    </a:cubicBezTo>
                    <a:cubicBezTo>
                      <a:pt x="65" y="145"/>
                      <a:pt x="65" y="149"/>
                      <a:pt x="65" y="153"/>
                    </a:cubicBezTo>
                    <a:cubicBezTo>
                      <a:pt x="45" y="148"/>
                      <a:pt x="28" y="135"/>
                      <a:pt x="18" y="117"/>
                    </a:cubicBezTo>
                    <a:close/>
                  </a:path>
                </a:pathLst>
              </a:custGeom>
              <a:solidFill>
                <a:srgbClr val="FFFFFF">
                  <a:alpha val="100000"/>
                </a:srgbClr>
              </a:solidFill>
              <a:ln w="9525">
                <a:noFill/>
              </a:ln>
            </p:spPr>
            <p:txBody>
              <a:bodyPr/>
              <a:p>
                <a:endParaRPr lang="zh-CN" altLang="en-US"/>
              </a:p>
            </p:txBody>
          </p:sp>
          <p:sp>
            <p:nvSpPr>
              <p:cNvPr id="17454" name="Freeform 529"/>
              <p:cNvSpPr>
                <a:spLocks noEditPoints="1"/>
              </p:cNvSpPr>
              <p:nvPr/>
            </p:nvSpPr>
            <p:spPr>
              <a:xfrm>
                <a:off x="1312069" y="5407025"/>
                <a:ext cx="755650" cy="825500"/>
              </a:xfrm>
              <a:custGeom>
                <a:avLst/>
                <a:gdLst>
                  <a:gd name="txL" fmla="*/ 0 w 98"/>
                  <a:gd name="txT" fmla="*/ 0 h 107"/>
                  <a:gd name="txR" fmla="*/ 98 w 98"/>
                  <a:gd name="txB" fmla="*/ 107 h 10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8" h="107">
                    <a:moveTo>
                      <a:pt x="94" y="6"/>
                    </a:moveTo>
                    <a:cubicBezTo>
                      <a:pt x="88" y="0"/>
                      <a:pt x="67" y="2"/>
                      <a:pt x="59" y="2"/>
                    </a:cubicBezTo>
                    <a:cubicBezTo>
                      <a:pt x="45" y="3"/>
                      <a:pt x="31" y="4"/>
                      <a:pt x="17" y="6"/>
                    </a:cubicBezTo>
                    <a:cubicBezTo>
                      <a:pt x="17" y="6"/>
                      <a:pt x="17" y="6"/>
                      <a:pt x="17" y="6"/>
                    </a:cubicBezTo>
                    <a:cubicBezTo>
                      <a:pt x="9" y="30"/>
                      <a:pt x="4" y="57"/>
                      <a:pt x="3" y="82"/>
                    </a:cubicBezTo>
                    <a:cubicBezTo>
                      <a:pt x="3" y="82"/>
                      <a:pt x="3" y="82"/>
                      <a:pt x="3" y="82"/>
                    </a:cubicBezTo>
                    <a:cubicBezTo>
                      <a:pt x="1" y="91"/>
                      <a:pt x="0" y="99"/>
                      <a:pt x="11" y="102"/>
                    </a:cubicBezTo>
                    <a:cubicBezTo>
                      <a:pt x="20" y="106"/>
                      <a:pt x="36" y="105"/>
                      <a:pt x="46" y="105"/>
                    </a:cubicBezTo>
                    <a:cubicBezTo>
                      <a:pt x="61" y="106"/>
                      <a:pt x="75" y="106"/>
                      <a:pt x="89" y="107"/>
                    </a:cubicBezTo>
                    <a:cubicBezTo>
                      <a:pt x="90" y="107"/>
                      <a:pt x="91" y="105"/>
                      <a:pt x="90" y="104"/>
                    </a:cubicBezTo>
                    <a:cubicBezTo>
                      <a:pt x="89" y="103"/>
                      <a:pt x="88" y="103"/>
                      <a:pt x="86" y="102"/>
                    </a:cubicBezTo>
                    <a:cubicBezTo>
                      <a:pt x="88" y="99"/>
                      <a:pt x="88" y="95"/>
                      <a:pt x="88" y="91"/>
                    </a:cubicBezTo>
                    <a:cubicBezTo>
                      <a:pt x="88" y="90"/>
                      <a:pt x="88" y="89"/>
                      <a:pt x="89" y="88"/>
                    </a:cubicBezTo>
                    <a:cubicBezTo>
                      <a:pt x="89" y="87"/>
                      <a:pt x="90" y="86"/>
                      <a:pt x="90" y="85"/>
                    </a:cubicBezTo>
                    <a:cubicBezTo>
                      <a:pt x="90" y="85"/>
                      <a:pt x="90" y="85"/>
                      <a:pt x="90" y="85"/>
                    </a:cubicBezTo>
                    <a:cubicBezTo>
                      <a:pt x="90" y="85"/>
                      <a:pt x="90" y="85"/>
                      <a:pt x="90" y="85"/>
                    </a:cubicBezTo>
                    <a:cubicBezTo>
                      <a:pt x="90" y="85"/>
                      <a:pt x="91" y="84"/>
                      <a:pt x="90" y="83"/>
                    </a:cubicBezTo>
                    <a:cubicBezTo>
                      <a:pt x="91" y="83"/>
                      <a:pt x="92" y="83"/>
                      <a:pt x="93" y="83"/>
                    </a:cubicBezTo>
                    <a:cubicBezTo>
                      <a:pt x="93" y="83"/>
                      <a:pt x="94" y="83"/>
                      <a:pt x="94" y="83"/>
                    </a:cubicBezTo>
                    <a:cubicBezTo>
                      <a:pt x="94" y="65"/>
                      <a:pt x="95" y="47"/>
                      <a:pt x="95" y="29"/>
                    </a:cubicBezTo>
                    <a:cubicBezTo>
                      <a:pt x="95" y="24"/>
                      <a:pt x="98" y="10"/>
                      <a:pt x="94" y="6"/>
                    </a:cubicBezTo>
                    <a:close/>
                    <a:moveTo>
                      <a:pt x="13" y="89"/>
                    </a:moveTo>
                    <a:cubicBezTo>
                      <a:pt x="37" y="90"/>
                      <a:pt x="62" y="89"/>
                      <a:pt x="86" y="91"/>
                    </a:cubicBezTo>
                    <a:cubicBezTo>
                      <a:pt x="86" y="91"/>
                      <a:pt x="86" y="92"/>
                      <a:pt x="86" y="93"/>
                    </a:cubicBezTo>
                    <a:cubicBezTo>
                      <a:pt x="86" y="93"/>
                      <a:pt x="86" y="94"/>
                      <a:pt x="86" y="94"/>
                    </a:cubicBezTo>
                    <a:cubicBezTo>
                      <a:pt x="75" y="93"/>
                      <a:pt x="64" y="94"/>
                      <a:pt x="53" y="93"/>
                    </a:cubicBezTo>
                    <a:cubicBezTo>
                      <a:pt x="40" y="92"/>
                      <a:pt x="26" y="90"/>
                      <a:pt x="13" y="90"/>
                    </a:cubicBezTo>
                    <a:cubicBezTo>
                      <a:pt x="13" y="90"/>
                      <a:pt x="13" y="89"/>
                      <a:pt x="13" y="89"/>
                    </a:cubicBezTo>
                    <a:close/>
                    <a:moveTo>
                      <a:pt x="86" y="90"/>
                    </a:moveTo>
                    <a:cubicBezTo>
                      <a:pt x="62" y="87"/>
                      <a:pt x="38" y="87"/>
                      <a:pt x="14" y="88"/>
                    </a:cubicBezTo>
                    <a:cubicBezTo>
                      <a:pt x="14" y="88"/>
                      <a:pt x="14" y="87"/>
                      <a:pt x="14" y="87"/>
                    </a:cubicBezTo>
                    <a:cubicBezTo>
                      <a:pt x="38" y="86"/>
                      <a:pt x="62" y="87"/>
                      <a:pt x="87" y="88"/>
                    </a:cubicBezTo>
                    <a:cubicBezTo>
                      <a:pt x="87" y="88"/>
                      <a:pt x="87" y="88"/>
                      <a:pt x="87" y="88"/>
                    </a:cubicBezTo>
                    <a:cubicBezTo>
                      <a:pt x="86" y="89"/>
                      <a:pt x="86" y="89"/>
                      <a:pt x="86" y="90"/>
                    </a:cubicBezTo>
                    <a:cubicBezTo>
                      <a:pt x="86" y="90"/>
                      <a:pt x="86" y="90"/>
                      <a:pt x="86" y="90"/>
                    </a:cubicBezTo>
                    <a:close/>
                    <a:moveTo>
                      <a:pt x="50" y="103"/>
                    </a:moveTo>
                    <a:cubicBezTo>
                      <a:pt x="40" y="102"/>
                      <a:pt x="28" y="103"/>
                      <a:pt x="18" y="100"/>
                    </a:cubicBezTo>
                    <a:cubicBezTo>
                      <a:pt x="17" y="100"/>
                      <a:pt x="16" y="100"/>
                      <a:pt x="15" y="100"/>
                    </a:cubicBezTo>
                    <a:cubicBezTo>
                      <a:pt x="20" y="101"/>
                      <a:pt x="26" y="100"/>
                      <a:pt x="30" y="101"/>
                    </a:cubicBezTo>
                    <a:cubicBezTo>
                      <a:pt x="40" y="102"/>
                      <a:pt x="51" y="103"/>
                      <a:pt x="61" y="103"/>
                    </a:cubicBezTo>
                    <a:cubicBezTo>
                      <a:pt x="68" y="103"/>
                      <a:pt x="77" y="105"/>
                      <a:pt x="83" y="104"/>
                    </a:cubicBezTo>
                    <a:cubicBezTo>
                      <a:pt x="72" y="105"/>
                      <a:pt x="61" y="104"/>
                      <a:pt x="50" y="103"/>
                    </a:cubicBezTo>
                    <a:close/>
                    <a:moveTo>
                      <a:pt x="64" y="101"/>
                    </a:moveTo>
                    <a:cubicBezTo>
                      <a:pt x="53" y="100"/>
                      <a:pt x="32" y="102"/>
                      <a:pt x="21" y="98"/>
                    </a:cubicBezTo>
                    <a:cubicBezTo>
                      <a:pt x="16" y="98"/>
                      <a:pt x="13" y="97"/>
                      <a:pt x="13" y="94"/>
                    </a:cubicBezTo>
                    <a:cubicBezTo>
                      <a:pt x="35" y="97"/>
                      <a:pt x="59" y="100"/>
                      <a:pt x="82" y="99"/>
                    </a:cubicBezTo>
                    <a:cubicBezTo>
                      <a:pt x="82" y="99"/>
                      <a:pt x="82" y="99"/>
                      <a:pt x="82" y="99"/>
                    </a:cubicBezTo>
                    <a:cubicBezTo>
                      <a:pt x="59" y="96"/>
                      <a:pt x="36" y="94"/>
                      <a:pt x="13" y="93"/>
                    </a:cubicBezTo>
                    <a:cubicBezTo>
                      <a:pt x="13" y="92"/>
                      <a:pt x="13" y="92"/>
                      <a:pt x="13" y="91"/>
                    </a:cubicBezTo>
                    <a:cubicBezTo>
                      <a:pt x="37" y="92"/>
                      <a:pt x="62" y="96"/>
                      <a:pt x="86" y="95"/>
                    </a:cubicBezTo>
                    <a:cubicBezTo>
                      <a:pt x="86" y="97"/>
                      <a:pt x="85" y="99"/>
                      <a:pt x="85" y="102"/>
                    </a:cubicBezTo>
                    <a:cubicBezTo>
                      <a:pt x="79" y="100"/>
                      <a:pt x="70" y="101"/>
                      <a:pt x="64" y="101"/>
                    </a:cubicBezTo>
                    <a:close/>
                    <a:moveTo>
                      <a:pt x="87" y="87"/>
                    </a:moveTo>
                    <a:cubicBezTo>
                      <a:pt x="87" y="87"/>
                      <a:pt x="87" y="87"/>
                      <a:pt x="87" y="87"/>
                    </a:cubicBezTo>
                    <a:cubicBezTo>
                      <a:pt x="63" y="84"/>
                      <a:pt x="38" y="85"/>
                      <a:pt x="14" y="86"/>
                    </a:cubicBezTo>
                    <a:cubicBezTo>
                      <a:pt x="14" y="85"/>
                      <a:pt x="14" y="85"/>
                      <a:pt x="15" y="85"/>
                    </a:cubicBezTo>
                    <a:cubicBezTo>
                      <a:pt x="17" y="85"/>
                      <a:pt x="19" y="84"/>
                      <a:pt x="21" y="84"/>
                    </a:cubicBezTo>
                    <a:cubicBezTo>
                      <a:pt x="28" y="82"/>
                      <a:pt x="40" y="83"/>
                      <a:pt x="47" y="83"/>
                    </a:cubicBezTo>
                    <a:cubicBezTo>
                      <a:pt x="61" y="83"/>
                      <a:pt x="74" y="83"/>
                      <a:pt x="87" y="83"/>
                    </a:cubicBezTo>
                    <a:cubicBezTo>
                      <a:pt x="87" y="83"/>
                      <a:pt x="88" y="84"/>
                      <a:pt x="88" y="84"/>
                    </a:cubicBezTo>
                    <a:cubicBezTo>
                      <a:pt x="87" y="84"/>
                      <a:pt x="87" y="85"/>
                      <a:pt x="88" y="85"/>
                    </a:cubicBezTo>
                    <a:cubicBezTo>
                      <a:pt x="88" y="85"/>
                      <a:pt x="87" y="86"/>
                      <a:pt x="87" y="87"/>
                    </a:cubicBezTo>
                    <a:close/>
                    <a:moveTo>
                      <a:pt x="92" y="49"/>
                    </a:moveTo>
                    <a:cubicBezTo>
                      <a:pt x="92" y="56"/>
                      <a:pt x="95" y="70"/>
                      <a:pt x="92" y="76"/>
                    </a:cubicBezTo>
                    <a:cubicBezTo>
                      <a:pt x="88" y="84"/>
                      <a:pt x="74" y="80"/>
                      <a:pt x="67" y="80"/>
                    </a:cubicBezTo>
                    <a:cubicBezTo>
                      <a:pt x="48" y="80"/>
                      <a:pt x="30" y="81"/>
                      <a:pt x="11" y="83"/>
                    </a:cubicBezTo>
                    <a:cubicBezTo>
                      <a:pt x="11" y="83"/>
                      <a:pt x="11" y="82"/>
                      <a:pt x="11" y="82"/>
                    </a:cubicBezTo>
                    <a:cubicBezTo>
                      <a:pt x="11" y="82"/>
                      <a:pt x="11" y="83"/>
                      <a:pt x="11" y="83"/>
                    </a:cubicBezTo>
                    <a:cubicBezTo>
                      <a:pt x="10" y="83"/>
                      <a:pt x="9" y="83"/>
                      <a:pt x="8" y="83"/>
                    </a:cubicBezTo>
                    <a:cubicBezTo>
                      <a:pt x="7" y="83"/>
                      <a:pt x="7" y="83"/>
                      <a:pt x="7" y="84"/>
                    </a:cubicBezTo>
                    <a:cubicBezTo>
                      <a:pt x="6" y="88"/>
                      <a:pt x="5" y="91"/>
                      <a:pt x="6" y="94"/>
                    </a:cubicBezTo>
                    <a:cubicBezTo>
                      <a:pt x="4" y="91"/>
                      <a:pt x="4" y="87"/>
                      <a:pt x="4" y="81"/>
                    </a:cubicBezTo>
                    <a:cubicBezTo>
                      <a:pt x="4" y="81"/>
                      <a:pt x="4" y="81"/>
                      <a:pt x="4" y="81"/>
                    </a:cubicBezTo>
                    <a:cubicBezTo>
                      <a:pt x="8" y="56"/>
                      <a:pt x="12" y="31"/>
                      <a:pt x="18" y="6"/>
                    </a:cubicBezTo>
                    <a:cubicBezTo>
                      <a:pt x="35" y="6"/>
                      <a:pt x="52" y="4"/>
                      <a:pt x="69" y="4"/>
                    </a:cubicBezTo>
                    <a:cubicBezTo>
                      <a:pt x="81" y="5"/>
                      <a:pt x="90" y="6"/>
                      <a:pt x="93" y="19"/>
                    </a:cubicBezTo>
                    <a:cubicBezTo>
                      <a:pt x="95" y="28"/>
                      <a:pt x="93" y="40"/>
                      <a:pt x="92" y="49"/>
                    </a:cubicBezTo>
                    <a:close/>
                    <a:moveTo>
                      <a:pt x="6" y="94"/>
                    </a:moveTo>
                    <a:cubicBezTo>
                      <a:pt x="6" y="94"/>
                      <a:pt x="6" y="94"/>
                      <a:pt x="6" y="94"/>
                    </a:cubicBezTo>
                    <a:cubicBezTo>
                      <a:pt x="6" y="94"/>
                      <a:pt x="6" y="94"/>
                      <a:pt x="6" y="94"/>
                    </a:cubicBezTo>
                    <a:close/>
                  </a:path>
                </a:pathLst>
              </a:custGeom>
              <a:solidFill>
                <a:srgbClr val="FFFFFF">
                  <a:alpha val="100000"/>
                </a:srgbClr>
              </a:solidFill>
              <a:ln w="9525">
                <a:noFill/>
              </a:ln>
            </p:spPr>
            <p:txBody>
              <a:bodyPr/>
              <a:p>
                <a:endParaRPr lang="zh-CN" altLang="en-US"/>
              </a:p>
            </p:txBody>
          </p:sp>
          <p:sp>
            <p:nvSpPr>
              <p:cNvPr id="17455" name="Freeform 530"/>
              <p:cNvSpPr/>
              <p:nvPr/>
            </p:nvSpPr>
            <p:spPr>
              <a:xfrm>
                <a:off x="1373981" y="5468938"/>
                <a:ext cx="100013" cy="539750"/>
              </a:xfrm>
              <a:custGeom>
                <a:avLst/>
                <a:gdLst>
                  <a:gd name="txL" fmla="*/ 0 w 13"/>
                  <a:gd name="txT" fmla="*/ 0 h 70"/>
                  <a:gd name="txR" fmla="*/ 13 w 13"/>
                  <a:gd name="txB" fmla="*/ 70 h 70"/>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13" h="70">
                    <a:moveTo>
                      <a:pt x="12" y="1"/>
                    </a:moveTo>
                    <a:cubicBezTo>
                      <a:pt x="6" y="23"/>
                      <a:pt x="2" y="46"/>
                      <a:pt x="0" y="69"/>
                    </a:cubicBezTo>
                    <a:cubicBezTo>
                      <a:pt x="0" y="70"/>
                      <a:pt x="2" y="70"/>
                      <a:pt x="2" y="70"/>
                    </a:cubicBezTo>
                    <a:cubicBezTo>
                      <a:pt x="5" y="47"/>
                      <a:pt x="9" y="24"/>
                      <a:pt x="13" y="1"/>
                    </a:cubicBezTo>
                    <a:cubicBezTo>
                      <a:pt x="13" y="0"/>
                      <a:pt x="12" y="0"/>
                      <a:pt x="12" y="1"/>
                    </a:cubicBezTo>
                    <a:close/>
                  </a:path>
                </a:pathLst>
              </a:custGeom>
              <a:solidFill>
                <a:srgbClr val="FFFFFF">
                  <a:alpha val="100000"/>
                </a:srgbClr>
              </a:solidFill>
              <a:ln w="9525">
                <a:noFill/>
              </a:ln>
            </p:spPr>
            <p:txBody>
              <a:bodyPr/>
              <a:p>
                <a:endParaRPr lang="zh-CN" altLang="en-US"/>
              </a:p>
            </p:txBody>
          </p:sp>
          <p:sp>
            <p:nvSpPr>
              <p:cNvPr id="17456" name="Freeform 531"/>
              <p:cNvSpPr>
                <a:spLocks noEditPoints="1"/>
              </p:cNvSpPr>
              <p:nvPr/>
            </p:nvSpPr>
            <p:spPr>
              <a:xfrm>
                <a:off x="1581944" y="5522913"/>
                <a:ext cx="269875" cy="161925"/>
              </a:xfrm>
              <a:custGeom>
                <a:avLst/>
                <a:gdLst>
                  <a:gd name="txL" fmla="*/ 0 w 35"/>
                  <a:gd name="txT" fmla="*/ 0 h 21"/>
                  <a:gd name="txR" fmla="*/ 35 w 35"/>
                  <a:gd name="txB" fmla="*/ 21 h 21"/>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5" h="21">
                    <a:moveTo>
                      <a:pt x="34" y="1"/>
                    </a:moveTo>
                    <a:cubicBezTo>
                      <a:pt x="34" y="1"/>
                      <a:pt x="34" y="1"/>
                      <a:pt x="34" y="1"/>
                    </a:cubicBezTo>
                    <a:cubicBezTo>
                      <a:pt x="23" y="0"/>
                      <a:pt x="13" y="0"/>
                      <a:pt x="2" y="1"/>
                    </a:cubicBezTo>
                    <a:cubicBezTo>
                      <a:pt x="1" y="1"/>
                      <a:pt x="1" y="2"/>
                      <a:pt x="1" y="2"/>
                    </a:cubicBezTo>
                    <a:cubicBezTo>
                      <a:pt x="1" y="2"/>
                      <a:pt x="1" y="2"/>
                      <a:pt x="1" y="2"/>
                    </a:cubicBezTo>
                    <a:cubicBezTo>
                      <a:pt x="1" y="8"/>
                      <a:pt x="1" y="14"/>
                      <a:pt x="0" y="21"/>
                    </a:cubicBezTo>
                    <a:cubicBezTo>
                      <a:pt x="0" y="21"/>
                      <a:pt x="0" y="21"/>
                      <a:pt x="0" y="21"/>
                    </a:cubicBezTo>
                    <a:cubicBezTo>
                      <a:pt x="0" y="21"/>
                      <a:pt x="1" y="21"/>
                      <a:pt x="1" y="21"/>
                    </a:cubicBezTo>
                    <a:cubicBezTo>
                      <a:pt x="1" y="21"/>
                      <a:pt x="1" y="21"/>
                      <a:pt x="1" y="21"/>
                    </a:cubicBezTo>
                    <a:cubicBezTo>
                      <a:pt x="1" y="21"/>
                      <a:pt x="1" y="21"/>
                      <a:pt x="1" y="21"/>
                    </a:cubicBezTo>
                    <a:cubicBezTo>
                      <a:pt x="12" y="20"/>
                      <a:pt x="22" y="20"/>
                      <a:pt x="33" y="21"/>
                    </a:cubicBezTo>
                    <a:cubicBezTo>
                      <a:pt x="33" y="21"/>
                      <a:pt x="33" y="21"/>
                      <a:pt x="33" y="21"/>
                    </a:cubicBezTo>
                    <a:cubicBezTo>
                      <a:pt x="34" y="21"/>
                      <a:pt x="34" y="21"/>
                      <a:pt x="34" y="21"/>
                    </a:cubicBezTo>
                    <a:cubicBezTo>
                      <a:pt x="35" y="14"/>
                      <a:pt x="35" y="8"/>
                      <a:pt x="35" y="2"/>
                    </a:cubicBezTo>
                    <a:cubicBezTo>
                      <a:pt x="35" y="1"/>
                      <a:pt x="34" y="1"/>
                      <a:pt x="34" y="1"/>
                    </a:cubicBezTo>
                    <a:close/>
                    <a:moveTo>
                      <a:pt x="2" y="20"/>
                    </a:moveTo>
                    <a:cubicBezTo>
                      <a:pt x="2" y="14"/>
                      <a:pt x="3" y="8"/>
                      <a:pt x="3" y="3"/>
                    </a:cubicBezTo>
                    <a:cubicBezTo>
                      <a:pt x="13" y="2"/>
                      <a:pt x="23" y="2"/>
                      <a:pt x="33" y="2"/>
                    </a:cubicBezTo>
                    <a:cubicBezTo>
                      <a:pt x="33" y="8"/>
                      <a:pt x="33" y="14"/>
                      <a:pt x="33" y="20"/>
                    </a:cubicBezTo>
                    <a:cubicBezTo>
                      <a:pt x="22" y="18"/>
                      <a:pt x="12" y="19"/>
                      <a:pt x="2" y="20"/>
                    </a:cubicBezTo>
                    <a:close/>
                  </a:path>
                </a:pathLst>
              </a:custGeom>
              <a:solidFill>
                <a:srgbClr val="FFFFFF">
                  <a:alpha val="100000"/>
                </a:srgbClr>
              </a:solidFill>
              <a:ln w="9525">
                <a:noFill/>
              </a:ln>
            </p:spPr>
            <p:txBody>
              <a:bodyPr/>
              <a:p>
                <a:endParaRPr lang="zh-CN" altLang="en-US"/>
              </a:p>
            </p:txBody>
          </p:sp>
          <p:sp>
            <p:nvSpPr>
              <p:cNvPr id="17457" name="Freeform 540"/>
              <p:cNvSpPr>
                <a:spLocks noEditPoints="1"/>
              </p:cNvSpPr>
              <p:nvPr/>
            </p:nvSpPr>
            <p:spPr>
              <a:xfrm>
                <a:off x="0" y="4682331"/>
                <a:ext cx="1165225" cy="677863"/>
              </a:xfrm>
              <a:custGeom>
                <a:avLst/>
                <a:gdLst>
                  <a:gd name="txL" fmla="*/ 0 w 151"/>
                  <a:gd name="txT" fmla="*/ 0 h 88"/>
                  <a:gd name="txR" fmla="*/ 151 w 151"/>
                  <a:gd name="txB" fmla="*/ 88 h 8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51" h="88">
                    <a:moveTo>
                      <a:pt x="150" y="43"/>
                    </a:moveTo>
                    <a:cubicBezTo>
                      <a:pt x="149" y="40"/>
                      <a:pt x="148" y="38"/>
                      <a:pt x="145" y="35"/>
                    </a:cubicBezTo>
                    <a:cubicBezTo>
                      <a:pt x="147" y="32"/>
                      <a:pt x="147" y="27"/>
                      <a:pt x="144" y="22"/>
                    </a:cubicBezTo>
                    <a:cubicBezTo>
                      <a:pt x="144" y="22"/>
                      <a:pt x="144" y="22"/>
                      <a:pt x="144" y="22"/>
                    </a:cubicBezTo>
                    <a:cubicBezTo>
                      <a:pt x="144" y="21"/>
                      <a:pt x="144" y="19"/>
                      <a:pt x="142" y="19"/>
                    </a:cubicBezTo>
                    <a:cubicBezTo>
                      <a:pt x="142" y="19"/>
                      <a:pt x="142" y="19"/>
                      <a:pt x="142" y="19"/>
                    </a:cubicBezTo>
                    <a:cubicBezTo>
                      <a:pt x="142" y="19"/>
                      <a:pt x="142" y="19"/>
                      <a:pt x="142" y="19"/>
                    </a:cubicBezTo>
                    <a:cubicBezTo>
                      <a:pt x="143" y="18"/>
                      <a:pt x="143" y="17"/>
                      <a:pt x="142" y="17"/>
                    </a:cubicBezTo>
                    <a:cubicBezTo>
                      <a:pt x="134" y="8"/>
                      <a:pt x="116" y="7"/>
                      <a:pt x="106" y="5"/>
                    </a:cubicBezTo>
                    <a:cubicBezTo>
                      <a:pt x="92" y="2"/>
                      <a:pt x="80" y="0"/>
                      <a:pt x="67" y="3"/>
                    </a:cubicBezTo>
                    <a:cubicBezTo>
                      <a:pt x="48" y="7"/>
                      <a:pt x="30" y="12"/>
                      <a:pt x="12" y="18"/>
                    </a:cubicBezTo>
                    <a:cubicBezTo>
                      <a:pt x="12" y="18"/>
                      <a:pt x="12" y="18"/>
                      <a:pt x="12" y="18"/>
                    </a:cubicBezTo>
                    <a:cubicBezTo>
                      <a:pt x="12" y="18"/>
                      <a:pt x="12" y="18"/>
                      <a:pt x="12" y="18"/>
                    </a:cubicBezTo>
                    <a:cubicBezTo>
                      <a:pt x="11" y="19"/>
                      <a:pt x="10" y="19"/>
                      <a:pt x="10" y="21"/>
                    </a:cubicBezTo>
                    <a:cubicBezTo>
                      <a:pt x="10" y="21"/>
                      <a:pt x="10" y="21"/>
                      <a:pt x="10" y="21"/>
                    </a:cubicBezTo>
                    <a:cubicBezTo>
                      <a:pt x="10" y="21"/>
                      <a:pt x="10" y="22"/>
                      <a:pt x="10" y="22"/>
                    </a:cubicBezTo>
                    <a:cubicBezTo>
                      <a:pt x="10" y="26"/>
                      <a:pt x="10" y="29"/>
                      <a:pt x="11" y="33"/>
                    </a:cubicBezTo>
                    <a:cubicBezTo>
                      <a:pt x="11" y="33"/>
                      <a:pt x="11" y="34"/>
                      <a:pt x="11" y="34"/>
                    </a:cubicBezTo>
                    <a:cubicBezTo>
                      <a:pt x="9" y="37"/>
                      <a:pt x="6" y="39"/>
                      <a:pt x="2" y="41"/>
                    </a:cubicBezTo>
                    <a:cubicBezTo>
                      <a:pt x="2" y="41"/>
                      <a:pt x="2" y="42"/>
                      <a:pt x="3" y="42"/>
                    </a:cubicBezTo>
                    <a:cubicBezTo>
                      <a:pt x="5" y="43"/>
                      <a:pt x="8" y="44"/>
                      <a:pt x="10" y="45"/>
                    </a:cubicBezTo>
                    <a:cubicBezTo>
                      <a:pt x="7" y="47"/>
                      <a:pt x="4" y="49"/>
                      <a:pt x="6" y="53"/>
                    </a:cubicBezTo>
                    <a:cubicBezTo>
                      <a:pt x="7" y="54"/>
                      <a:pt x="9" y="54"/>
                      <a:pt x="10" y="55"/>
                    </a:cubicBezTo>
                    <a:cubicBezTo>
                      <a:pt x="11" y="56"/>
                      <a:pt x="13" y="58"/>
                      <a:pt x="14" y="59"/>
                    </a:cubicBezTo>
                    <a:cubicBezTo>
                      <a:pt x="14" y="67"/>
                      <a:pt x="19" y="71"/>
                      <a:pt x="26" y="74"/>
                    </a:cubicBezTo>
                    <a:cubicBezTo>
                      <a:pt x="38" y="79"/>
                      <a:pt x="60" y="88"/>
                      <a:pt x="73" y="86"/>
                    </a:cubicBezTo>
                    <a:cubicBezTo>
                      <a:pt x="80" y="85"/>
                      <a:pt x="86" y="81"/>
                      <a:pt x="91" y="78"/>
                    </a:cubicBezTo>
                    <a:cubicBezTo>
                      <a:pt x="100" y="73"/>
                      <a:pt x="110" y="69"/>
                      <a:pt x="120" y="66"/>
                    </a:cubicBezTo>
                    <a:cubicBezTo>
                      <a:pt x="134" y="60"/>
                      <a:pt x="141" y="62"/>
                      <a:pt x="139" y="47"/>
                    </a:cubicBezTo>
                    <a:cubicBezTo>
                      <a:pt x="142" y="47"/>
                      <a:pt x="146" y="46"/>
                      <a:pt x="149" y="45"/>
                    </a:cubicBezTo>
                    <a:cubicBezTo>
                      <a:pt x="150" y="45"/>
                      <a:pt x="151" y="44"/>
                      <a:pt x="150" y="43"/>
                    </a:cubicBezTo>
                    <a:close/>
                    <a:moveTo>
                      <a:pt x="14" y="36"/>
                    </a:moveTo>
                    <a:cubicBezTo>
                      <a:pt x="14" y="36"/>
                      <a:pt x="14" y="36"/>
                      <a:pt x="14" y="36"/>
                    </a:cubicBezTo>
                    <a:cubicBezTo>
                      <a:pt x="15" y="36"/>
                      <a:pt x="15" y="36"/>
                      <a:pt x="15" y="35"/>
                    </a:cubicBezTo>
                    <a:cubicBezTo>
                      <a:pt x="15" y="35"/>
                      <a:pt x="15" y="35"/>
                      <a:pt x="15" y="35"/>
                    </a:cubicBezTo>
                    <a:cubicBezTo>
                      <a:pt x="27" y="39"/>
                      <a:pt x="38" y="44"/>
                      <a:pt x="48" y="49"/>
                    </a:cubicBezTo>
                    <a:cubicBezTo>
                      <a:pt x="54" y="52"/>
                      <a:pt x="62" y="58"/>
                      <a:pt x="69" y="61"/>
                    </a:cubicBezTo>
                    <a:cubicBezTo>
                      <a:pt x="61" y="60"/>
                      <a:pt x="54" y="56"/>
                      <a:pt x="47" y="53"/>
                    </a:cubicBezTo>
                    <a:cubicBezTo>
                      <a:pt x="40" y="50"/>
                      <a:pt x="32" y="48"/>
                      <a:pt x="25" y="44"/>
                    </a:cubicBezTo>
                    <a:cubicBezTo>
                      <a:pt x="27" y="45"/>
                      <a:pt x="15" y="39"/>
                      <a:pt x="14" y="36"/>
                    </a:cubicBezTo>
                    <a:close/>
                    <a:moveTo>
                      <a:pt x="131" y="25"/>
                    </a:moveTo>
                    <a:cubicBezTo>
                      <a:pt x="131" y="25"/>
                      <a:pt x="131" y="25"/>
                      <a:pt x="130" y="25"/>
                    </a:cubicBezTo>
                    <a:cubicBezTo>
                      <a:pt x="130" y="25"/>
                      <a:pt x="130" y="25"/>
                      <a:pt x="129" y="25"/>
                    </a:cubicBezTo>
                    <a:cubicBezTo>
                      <a:pt x="129" y="26"/>
                      <a:pt x="129" y="26"/>
                      <a:pt x="129" y="26"/>
                    </a:cubicBezTo>
                    <a:cubicBezTo>
                      <a:pt x="122" y="29"/>
                      <a:pt x="114" y="32"/>
                      <a:pt x="106" y="35"/>
                    </a:cubicBezTo>
                    <a:cubicBezTo>
                      <a:pt x="106" y="34"/>
                      <a:pt x="106" y="33"/>
                      <a:pt x="104" y="33"/>
                    </a:cubicBezTo>
                    <a:cubicBezTo>
                      <a:pt x="103" y="33"/>
                      <a:pt x="102" y="35"/>
                      <a:pt x="103" y="36"/>
                    </a:cubicBezTo>
                    <a:cubicBezTo>
                      <a:pt x="101" y="37"/>
                      <a:pt x="98" y="38"/>
                      <a:pt x="96" y="39"/>
                    </a:cubicBezTo>
                    <a:cubicBezTo>
                      <a:pt x="96" y="39"/>
                      <a:pt x="95" y="39"/>
                      <a:pt x="95" y="39"/>
                    </a:cubicBezTo>
                    <a:cubicBezTo>
                      <a:pt x="95" y="39"/>
                      <a:pt x="95" y="39"/>
                      <a:pt x="94" y="39"/>
                    </a:cubicBezTo>
                    <a:cubicBezTo>
                      <a:pt x="94" y="39"/>
                      <a:pt x="94" y="39"/>
                      <a:pt x="94" y="39"/>
                    </a:cubicBezTo>
                    <a:cubicBezTo>
                      <a:pt x="93" y="38"/>
                      <a:pt x="93" y="39"/>
                      <a:pt x="93" y="40"/>
                    </a:cubicBezTo>
                    <a:cubicBezTo>
                      <a:pt x="84" y="43"/>
                      <a:pt x="75" y="44"/>
                      <a:pt x="65" y="41"/>
                    </a:cubicBezTo>
                    <a:cubicBezTo>
                      <a:pt x="58" y="39"/>
                      <a:pt x="51" y="35"/>
                      <a:pt x="44" y="33"/>
                    </a:cubicBezTo>
                    <a:cubicBezTo>
                      <a:pt x="35" y="29"/>
                      <a:pt x="26" y="26"/>
                      <a:pt x="17" y="23"/>
                    </a:cubicBezTo>
                    <a:cubicBezTo>
                      <a:pt x="57" y="25"/>
                      <a:pt x="97" y="24"/>
                      <a:pt x="137" y="23"/>
                    </a:cubicBezTo>
                    <a:cubicBezTo>
                      <a:pt x="135" y="24"/>
                      <a:pt x="133" y="25"/>
                      <a:pt x="131" y="25"/>
                    </a:cubicBezTo>
                    <a:close/>
                    <a:moveTo>
                      <a:pt x="63" y="53"/>
                    </a:moveTo>
                    <a:cubicBezTo>
                      <a:pt x="47" y="45"/>
                      <a:pt x="29" y="40"/>
                      <a:pt x="13" y="32"/>
                    </a:cubicBezTo>
                    <a:cubicBezTo>
                      <a:pt x="13" y="32"/>
                      <a:pt x="13" y="32"/>
                      <a:pt x="13" y="32"/>
                    </a:cubicBezTo>
                    <a:cubicBezTo>
                      <a:pt x="13" y="30"/>
                      <a:pt x="12" y="26"/>
                      <a:pt x="13" y="25"/>
                    </a:cubicBezTo>
                    <a:cubicBezTo>
                      <a:pt x="14" y="23"/>
                      <a:pt x="12" y="26"/>
                      <a:pt x="15" y="26"/>
                    </a:cubicBezTo>
                    <a:cubicBezTo>
                      <a:pt x="19" y="25"/>
                      <a:pt x="26" y="29"/>
                      <a:pt x="29" y="30"/>
                    </a:cubicBezTo>
                    <a:cubicBezTo>
                      <a:pt x="42" y="35"/>
                      <a:pt x="55" y="42"/>
                      <a:pt x="69" y="45"/>
                    </a:cubicBezTo>
                    <a:cubicBezTo>
                      <a:pt x="72" y="46"/>
                      <a:pt x="75" y="46"/>
                      <a:pt x="78" y="46"/>
                    </a:cubicBezTo>
                    <a:cubicBezTo>
                      <a:pt x="77" y="50"/>
                      <a:pt x="76" y="54"/>
                      <a:pt x="76" y="58"/>
                    </a:cubicBezTo>
                    <a:cubicBezTo>
                      <a:pt x="72" y="57"/>
                      <a:pt x="68" y="55"/>
                      <a:pt x="63" y="53"/>
                    </a:cubicBezTo>
                    <a:close/>
                    <a:moveTo>
                      <a:pt x="76" y="69"/>
                    </a:moveTo>
                    <a:cubicBezTo>
                      <a:pt x="76" y="69"/>
                      <a:pt x="76" y="69"/>
                      <a:pt x="76" y="69"/>
                    </a:cubicBezTo>
                    <a:cubicBezTo>
                      <a:pt x="77" y="68"/>
                      <a:pt x="79" y="68"/>
                      <a:pt x="80" y="67"/>
                    </a:cubicBezTo>
                    <a:cubicBezTo>
                      <a:pt x="78" y="69"/>
                      <a:pt x="76" y="72"/>
                      <a:pt x="72" y="72"/>
                    </a:cubicBezTo>
                    <a:cubicBezTo>
                      <a:pt x="73" y="70"/>
                      <a:pt x="74" y="69"/>
                      <a:pt x="76" y="69"/>
                    </a:cubicBezTo>
                    <a:close/>
                    <a:moveTo>
                      <a:pt x="84" y="62"/>
                    </a:moveTo>
                    <a:cubicBezTo>
                      <a:pt x="80" y="63"/>
                      <a:pt x="76" y="64"/>
                      <a:pt x="72" y="64"/>
                    </a:cubicBezTo>
                    <a:cubicBezTo>
                      <a:pt x="73" y="64"/>
                      <a:pt x="74" y="63"/>
                      <a:pt x="75" y="62"/>
                    </a:cubicBezTo>
                    <a:cubicBezTo>
                      <a:pt x="75" y="63"/>
                      <a:pt x="76" y="63"/>
                      <a:pt x="76" y="63"/>
                    </a:cubicBezTo>
                    <a:cubicBezTo>
                      <a:pt x="79" y="63"/>
                      <a:pt x="82" y="62"/>
                      <a:pt x="85" y="61"/>
                    </a:cubicBezTo>
                    <a:cubicBezTo>
                      <a:pt x="84" y="62"/>
                      <a:pt x="84" y="62"/>
                      <a:pt x="84" y="62"/>
                    </a:cubicBezTo>
                    <a:close/>
                    <a:moveTo>
                      <a:pt x="77" y="58"/>
                    </a:moveTo>
                    <a:cubicBezTo>
                      <a:pt x="78" y="54"/>
                      <a:pt x="79" y="50"/>
                      <a:pt x="79" y="46"/>
                    </a:cubicBezTo>
                    <a:cubicBezTo>
                      <a:pt x="96" y="46"/>
                      <a:pt x="114" y="35"/>
                      <a:pt x="130" y="29"/>
                    </a:cubicBezTo>
                    <a:cubicBezTo>
                      <a:pt x="132" y="28"/>
                      <a:pt x="135" y="26"/>
                      <a:pt x="137" y="26"/>
                    </a:cubicBezTo>
                    <a:cubicBezTo>
                      <a:pt x="142" y="26"/>
                      <a:pt x="138" y="23"/>
                      <a:pt x="142" y="28"/>
                    </a:cubicBezTo>
                    <a:cubicBezTo>
                      <a:pt x="144" y="32"/>
                      <a:pt x="143" y="33"/>
                      <a:pt x="141" y="35"/>
                    </a:cubicBezTo>
                    <a:cubicBezTo>
                      <a:pt x="137" y="41"/>
                      <a:pt x="118" y="42"/>
                      <a:pt x="111" y="45"/>
                    </a:cubicBezTo>
                    <a:cubicBezTo>
                      <a:pt x="104" y="48"/>
                      <a:pt x="97" y="51"/>
                      <a:pt x="90" y="55"/>
                    </a:cubicBezTo>
                    <a:cubicBezTo>
                      <a:pt x="85" y="57"/>
                      <a:pt x="81" y="58"/>
                      <a:pt x="77" y="58"/>
                    </a:cubicBezTo>
                    <a:close/>
                    <a:moveTo>
                      <a:pt x="72" y="5"/>
                    </a:moveTo>
                    <a:cubicBezTo>
                      <a:pt x="72" y="5"/>
                      <a:pt x="72" y="5"/>
                      <a:pt x="72" y="5"/>
                    </a:cubicBezTo>
                    <a:cubicBezTo>
                      <a:pt x="73" y="5"/>
                      <a:pt x="73" y="5"/>
                      <a:pt x="73" y="5"/>
                    </a:cubicBezTo>
                    <a:cubicBezTo>
                      <a:pt x="84" y="4"/>
                      <a:pt x="93" y="5"/>
                      <a:pt x="105" y="8"/>
                    </a:cubicBezTo>
                    <a:cubicBezTo>
                      <a:pt x="115" y="10"/>
                      <a:pt x="126" y="14"/>
                      <a:pt x="136" y="16"/>
                    </a:cubicBezTo>
                    <a:cubicBezTo>
                      <a:pt x="133" y="16"/>
                      <a:pt x="131" y="16"/>
                      <a:pt x="129" y="16"/>
                    </a:cubicBezTo>
                    <a:cubicBezTo>
                      <a:pt x="129" y="16"/>
                      <a:pt x="129" y="15"/>
                      <a:pt x="128" y="15"/>
                    </a:cubicBezTo>
                    <a:cubicBezTo>
                      <a:pt x="128" y="15"/>
                      <a:pt x="128" y="15"/>
                      <a:pt x="128" y="15"/>
                    </a:cubicBezTo>
                    <a:cubicBezTo>
                      <a:pt x="128" y="15"/>
                      <a:pt x="128" y="15"/>
                      <a:pt x="127" y="15"/>
                    </a:cubicBezTo>
                    <a:cubicBezTo>
                      <a:pt x="127" y="15"/>
                      <a:pt x="127" y="15"/>
                      <a:pt x="127" y="15"/>
                    </a:cubicBezTo>
                    <a:cubicBezTo>
                      <a:pt x="127" y="16"/>
                      <a:pt x="127" y="16"/>
                      <a:pt x="127" y="16"/>
                    </a:cubicBezTo>
                    <a:cubicBezTo>
                      <a:pt x="125" y="16"/>
                      <a:pt x="124" y="16"/>
                      <a:pt x="122" y="16"/>
                    </a:cubicBezTo>
                    <a:cubicBezTo>
                      <a:pt x="122" y="16"/>
                      <a:pt x="122" y="15"/>
                      <a:pt x="122" y="15"/>
                    </a:cubicBezTo>
                    <a:cubicBezTo>
                      <a:pt x="122" y="15"/>
                      <a:pt x="122" y="16"/>
                      <a:pt x="122" y="16"/>
                    </a:cubicBezTo>
                    <a:cubicBezTo>
                      <a:pt x="109" y="15"/>
                      <a:pt x="96" y="15"/>
                      <a:pt x="83" y="15"/>
                    </a:cubicBezTo>
                    <a:cubicBezTo>
                      <a:pt x="84" y="15"/>
                      <a:pt x="83" y="12"/>
                      <a:pt x="82" y="12"/>
                    </a:cubicBezTo>
                    <a:cubicBezTo>
                      <a:pt x="80" y="12"/>
                      <a:pt x="80" y="15"/>
                      <a:pt x="81" y="15"/>
                    </a:cubicBezTo>
                    <a:cubicBezTo>
                      <a:pt x="79" y="16"/>
                      <a:pt x="77" y="16"/>
                      <a:pt x="75" y="16"/>
                    </a:cubicBezTo>
                    <a:cubicBezTo>
                      <a:pt x="75" y="15"/>
                      <a:pt x="74" y="14"/>
                      <a:pt x="73" y="14"/>
                    </a:cubicBezTo>
                    <a:cubicBezTo>
                      <a:pt x="73" y="14"/>
                      <a:pt x="72" y="15"/>
                      <a:pt x="72" y="16"/>
                    </a:cubicBezTo>
                    <a:cubicBezTo>
                      <a:pt x="64" y="16"/>
                      <a:pt x="56" y="16"/>
                      <a:pt x="48" y="17"/>
                    </a:cubicBezTo>
                    <a:cubicBezTo>
                      <a:pt x="48" y="16"/>
                      <a:pt x="48" y="16"/>
                      <a:pt x="47" y="16"/>
                    </a:cubicBezTo>
                    <a:cubicBezTo>
                      <a:pt x="47" y="16"/>
                      <a:pt x="47" y="16"/>
                      <a:pt x="47" y="17"/>
                    </a:cubicBezTo>
                    <a:cubicBezTo>
                      <a:pt x="36" y="17"/>
                      <a:pt x="25" y="18"/>
                      <a:pt x="14" y="19"/>
                    </a:cubicBezTo>
                    <a:cubicBezTo>
                      <a:pt x="13" y="19"/>
                      <a:pt x="14" y="21"/>
                      <a:pt x="15" y="21"/>
                    </a:cubicBezTo>
                    <a:cubicBezTo>
                      <a:pt x="55" y="19"/>
                      <a:pt x="96" y="18"/>
                      <a:pt x="136" y="19"/>
                    </a:cubicBezTo>
                    <a:cubicBezTo>
                      <a:pt x="96" y="20"/>
                      <a:pt x="55" y="20"/>
                      <a:pt x="14" y="21"/>
                    </a:cubicBezTo>
                    <a:cubicBezTo>
                      <a:pt x="13" y="21"/>
                      <a:pt x="13" y="21"/>
                      <a:pt x="12" y="21"/>
                    </a:cubicBezTo>
                    <a:cubicBezTo>
                      <a:pt x="12" y="21"/>
                      <a:pt x="12" y="21"/>
                      <a:pt x="12" y="21"/>
                    </a:cubicBezTo>
                    <a:cubicBezTo>
                      <a:pt x="12" y="20"/>
                      <a:pt x="13" y="19"/>
                      <a:pt x="13" y="19"/>
                    </a:cubicBezTo>
                    <a:cubicBezTo>
                      <a:pt x="13" y="19"/>
                      <a:pt x="13" y="19"/>
                      <a:pt x="13" y="19"/>
                    </a:cubicBezTo>
                    <a:cubicBezTo>
                      <a:pt x="27" y="16"/>
                      <a:pt x="41" y="12"/>
                      <a:pt x="56" y="8"/>
                    </a:cubicBezTo>
                    <a:cubicBezTo>
                      <a:pt x="55" y="9"/>
                      <a:pt x="56" y="11"/>
                      <a:pt x="57" y="11"/>
                    </a:cubicBezTo>
                    <a:cubicBezTo>
                      <a:pt x="59" y="11"/>
                      <a:pt x="59" y="9"/>
                      <a:pt x="58" y="8"/>
                    </a:cubicBezTo>
                    <a:cubicBezTo>
                      <a:pt x="63" y="6"/>
                      <a:pt x="67" y="6"/>
                      <a:pt x="72" y="5"/>
                    </a:cubicBezTo>
                    <a:close/>
                    <a:moveTo>
                      <a:pt x="11" y="38"/>
                    </a:moveTo>
                    <a:cubicBezTo>
                      <a:pt x="12" y="42"/>
                      <a:pt x="19" y="44"/>
                      <a:pt x="22" y="45"/>
                    </a:cubicBezTo>
                    <a:cubicBezTo>
                      <a:pt x="34" y="51"/>
                      <a:pt x="46" y="57"/>
                      <a:pt x="59" y="62"/>
                    </a:cubicBezTo>
                    <a:cubicBezTo>
                      <a:pt x="61" y="62"/>
                      <a:pt x="64" y="64"/>
                      <a:pt x="66" y="64"/>
                    </a:cubicBezTo>
                    <a:cubicBezTo>
                      <a:pt x="55" y="63"/>
                      <a:pt x="44" y="57"/>
                      <a:pt x="32" y="53"/>
                    </a:cubicBezTo>
                    <a:cubicBezTo>
                      <a:pt x="27" y="51"/>
                      <a:pt x="23" y="49"/>
                      <a:pt x="18" y="47"/>
                    </a:cubicBezTo>
                    <a:cubicBezTo>
                      <a:pt x="13" y="45"/>
                      <a:pt x="0" y="42"/>
                      <a:pt x="11" y="38"/>
                    </a:cubicBezTo>
                    <a:close/>
                    <a:moveTo>
                      <a:pt x="11" y="46"/>
                    </a:moveTo>
                    <a:cubicBezTo>
                      <a:pt x="18" y="49"/>
                      <a:pt x="24" y="52"/>
                      <a:pt x="31" y="55"/>
                    </a:cubicBezTo>
                    <a:cubicBezTo>
                      <a:pt x="42" y="59"/>
                      <a:pt x="56" y="69"/>
                      <a:pt x="68" y="69"/>
                    </a:cubicBezTo>
                    <a:cubicBezTo>
                      <a:pt x="69" y="69"/>
                      <a:pt x="70" y="69"/>
                      <a:pt x="71" y="69"/>
                    </a:cubicBezTo>
                    <a:cubicBezTo>
                      <a:pt x="70" y="70"/>
                      <a:pt x="69" y="70"/>
                      <a:pt x="69" y="70"/>
                    </a:cubicBezTo>
                    <a:cubicBezTo>
                      <a:pt x="64" y="74"/>
                      <a:pt x="61" y="75"/>
                      <a:pt x="60" y="72"/>
                    </a:cubicBezTo>
                    <a:cubicBezTo>
                      <a:pt x="60" y="71"/>
                      <a:pt x="60" y="70"/>
                      <a:pt x="60" y="70"/>
                    </a:cubicBezTo>
                    <a:cubicBezTo>
                      <a:pt x="59" y="70"/>
                      <a:pt x="58" y="68"/>
                      <a:pt x="58" y="68"/>
                    </a:cubicBezTo>
                    <a:cubicBezTo>
                      <a:pt x="54" y="68"/>
                      <a:pt x="51" y="72"/>
                      <a:pt x="46" y="69"/>
                    </a:cubicBezTo>
                    <a:cubicBezTo>
                      <a:pt x="44" y="66"/>
                      <a:pt x="45" y="64"/>
                      <a:pt x="41" y="62"/>
                    </a:cubicBezTo>
                    <a:cubicBezTo>
                      <a:pt x="41" y="62"/>
                      <a:pt x="41" y="62"/>
                      <a:pt x="41" y="62"/>
                    </a:cubicBezTo>
                    <a:cubicBezTo>
                      <a:pt x="39" y="62"/>
                      <a:pt x="38" y="62"/>
                      <a:pt x="37" y="63"/>
                    </a:cubicBezTo>
                    <a:cubicBezTo>
                      <a:pt x="31" y="64"/>
                      <a:pt x="28" y="63"/>
                      <a:pt x="26" y="59"/>
                    </a:cubicBezTo>
                    <a:cubicBezTo>
                      <a:pt x="23" y="59"/>
                      <a:pt x="24" y="58"/>
                      <a:pt x="21" y="58"/>
                    </a:cubicBezTo>
                    <a:cubicBezTo>
                      <a:pt x="20" y="58"/>
                      <a:pt x="22" y="60"/>
                      <a:pt x="19" y="60"/>
                    </a:cubicBezTo>
                    <a:cubicBezTo>
                      <a:pt x="15" y="59"/>
                      <a:pt x="17" y="56"/>
                      <a:pt x="15" y="53"/>
                    </a:cubicBezTo>
                    <a:cubicBezTo>
                      <a:pt x="15" y="53"/>
                      <a:pt x="2" y="50"/>
                      <a:pt x="11" y="46"/>
                    </a:cubicBezTo>
                    <a:close/>
                    <a:moveTo>
                      <a:pt x="133" y="58"/>
                    </a:moveTo>
                    <a:cubicBezTo>
                      <a:pt x="131" y="60"/>
                      <a:pt x="124" y="61"/>
                      <a:pt x="121" y="62"/>
                    </a:cubicBezTo>
                    <a:cubicBezTo>
                      <a:pt x="110" y="65"/>
                      <a:pt x="100" y="70"/>
                      <a:pt x="90" y="75"/>
                    </a:cubicBezTo>
                    <a:cubicBezTo>
                      <a:pt x="84" y="78"/>
                      <a:pt x="79" y="80"/>
                      <a:pt x="75" y="81"/>
                    </a:cubicBezTo>
                    <a:cubicBezTo>
                      <a:pt x="75" y="79"/>
                      <a:pt x="75" y="77"/>
                      <a:pt x="75" y="75"/>
                    </a:cubicBezTo>
                    <a:cubicBezTo>
                      <a:pt x="75" y="75"/>
                      <a:pt x="74" y="75"/>
                      <a:pt x="74" y="75"/>
                    </a:cubicBezTo>
                    <a:cubicBezTo>
                      <a:pt x="74" y="77"/>
                      <a:pt x="74" y="79"/>
                      <a:pt x="73" y="81"/>
                    </a:cubicBezTo>
                    <a:cubicBezTo>
                      <a:pt x="67" y="82"/>
                      <a:pt x="61" y="82"/>
                      <a:pt x="54" y="79"/>
                    </a:cubicBezTo>
                    <a:cubicBezTo>
                      <a:pt x="46" y="77"/>
                      <a:pt x="22" y="73"/>
                      <a:pt x="16" y="63"/>
                    </a:cubicBezTo>
                    <a:cubicBezTo>
                      <a:pt x="19" y="63"/>
                      <a:pt x="21" y="61"/>
                      <a:pt x="25" y="62"/>
                    </a:cubicBezTo>
                    <a:cubicBezTo>
                      <a:pt x="26" y="63"/>
                      <a:pt x="27" y="66"/>
                      <a:pt x="29" y="67"/>
                    </a:cubicBezTo>
                    <a:cubicBezTo>
                      <a:pt x="32" y="68"/>
                      <a:pt x="44" y="64"/>
                      <a:pt x="44" y="71"/>
                    </a:cubicBezTo>
                    <a:cubicBezTo>
                      <a:pt x="44" y="72"/>
                      <a:pt x="44" y="72"/>
                      <a:pt x="45" y="73"/>
                    </a:cubicBezTo>
                    <a:cubicBezTo>
                      <a:pt x="47" y="73"/>
                      <a:pt x="54" y="71"/>
                      <a:pt x="55" y="72"/>
                    </a:cubicBezTo>
                    <a:cubicBezTo>
                      <a:pt x="59" y="73"/>
                      <a:pt x="57" y="75"/>
                      <a:pt x="59" y="77"/>
                    </a:cubicBezTo>
                    <a:cubicBezTo>
                      <a:pt x="65" y="80"/>
                      <a:pt x="68" y="77"/>
                      <a:pt x="70" y="73"/>
                    </a:cubicBezTo>
                    <a:cubicBezTo>
                      <a:pt x="74" y="75"/>
                      <a:pt x="76" y="74"/>
                      <a:pt x="80" y="73"/>
                    </a:cubicBezTo>
                    <a:cubicBezTo>
                      <a:pt x="85" y="71"/>
                      <a:pt x="91" y="69"/>
                      <a:pt x="97" y="67"/>
                    </a:cubicBezTo>
                    <a:cubicBezTo>
                      <a:pt x="107" y="63"/>
                      <a:pt x="118" y="58"/>
                      <a:pt x="128" y="54"/>
                    </a:cubicBezTo>
                    <a:cubicBezTo>
                      <a:pt x="132" y="53"/>
                      <a:pt x="134" y="52"/>
                      <a:pt x="134" y="48"/>
                    </a:cubicBezTo>
                    <a:cubicBezTo>
                      <a:pt x="135" y="48"/>
                      <a:pt x="136" y="48"/>
                      <a:pt x="136" y="48"/>
                    </a:cubicBezTo>
                    <a:cubicBezTo>
                      <a:pt x="136" y="51"/>
                      <a:pt x="135" y="55"/>
                      <a:pt x="133" y="58"/>
                    </a:cubicBezTo>
                    <a:close/>
                    <a:moveTo>
                      <a:pt x="86" y="65"/>
                    </a:moveTo>
                    <a:cubicBezTo>
                      <a:pt x="93" y="62"/>
                      <a:pt x="101" y="58"/>
                      <a:pt x="107" y="56"/>
                    </a:cubicBezTo>
                    <a:cubicBezTo>
                      <a:pt x="114" y="53"/>
                      <a:pt x="121" y="52"/>
                      <a:pt x="128" y="50"/>
                    </a:cubicBezTo>
                    <a:cubicBezTo>
                      <a:pt x="124" y="51"/>
                      <a:pt x="119" y="53"/>
                      <a:pt x="117" y="54"/>
                    </a:cubicBezTo>
                    <a:cubicBezTo>
                      <a:pt x="112" y="57"/>
                      <a:pt x="106" y="59"/>
                      <a:pt x="100" y="62"/>
                    </a:cubicBezTo>
                    <a:cubicBezTo>
                      <a:pt x="95" y="63"/>
                      <a:pt x="91" y="64"/>
                      <a:pt x="86" y="65"/>
                    </a:cubicBezTo>
                    <a:close/>
                    <a:moveTo>
                      <a:pt x="138" y="45"/>
                    </a:moveTo>
                    <a:cubicBezTo>
                      <a:pt x="138" y="45"/>
                      <a:pt x="137" y="45"/>
                      <a:pt x="137" y="46"/>
                    </a:cubicBezTo>
                    <a:cubicBezTo>
                      <a:pt x="134" y="46"/>
                      <a:pt x="130" y="46"/>
                      <a:pt x="127" y="47"/>
                    </a:cubicBezTo>
                    <a:cubicBezTo>
                      <a:pt x="115" y="50"/>
                      <a:pt x="103" y="54"/>
                      <a:pt x="92" y="59"/>
                    </a:cubicBezTo>
                    <a:cubicBezTo>
                      <a:pt x="99" y="55"/>
                      <a:pt x="106" y="50"/>
                      <a:pt x="112" y="48"/>
                    </a:cubicBezTo>
                    <a:cubicBezTo>
                      <a:pt x="123" y="44"/>
                      <a:pt x="138" y="44"/>
                      <a:pt x="144" y="37"/>
                    </a:cubicBezTo>
                    <a:cubicBezTo>
                      <a:pt x="147" y="43"/>
                      <a:pt x="144" y="45"/>
                      <a:pt x="138" y="45"/>
                    </a:cubicBezTo>
                    <a:close/>
                  </a:path>
                </a:pathLst>
              </a:custGeom>
              <a:solidFill>
                <a:srgbClr val="FFFFFF">
                  <a:alpha val="100000"/>
                </a:srgbClr>
              </a:solidFill>
              <a:ln w="9525">
                <a:noFill/>
              </a:ln>
            </p:spPr>
            <p:txBody>
              <a:bodyPr/>
              <a:p>
                <a:endParaRPr lang="zh-CN" altLang="en-US"/>
              </a:p>
            </p:txBody>
          </p:sp>
          <p:sp>
            <p:nvSpPr>
              <p:cNvPr id="17458" name="Freeform 566"/>
              <p:cNvSpPr/>
              <p:nvPr/>
            </p:nvSpPr>
            <p:spPr>
              <a:xfrm>
                <a:off x="1991519" y="3463925"/>
                <a:ext cx="901700" cy="1203325"/>
              </a:xfrm>
              <a:custGeom>
                <a:avLst/>
                <a:gdLst>
                  <a:gd name="txL" fmla="*/ 0 w 117"/>
                  <a:gd name="txT" fmla="*/ 0 h 156"/>
                  <a:gd name="txR" fmla="*/ 117 w 117"/>
                  <a:gd name="txB" fmla="*/ 156 h 15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17" h="156">
                    <a:moveTo>
                      <a:pt x="112" y="118"/>
                    </a:moveTo>
                    <a:cubicBezTo>
                      <a:pt x="110" y="106"/>
                      <a:pt x="107" y="94"/>
                      <a:pt x="104" y="81"/>
                    </a:cubicBezTo>
                    <a:cubicBezTo>
                      <a:pt x="99" y="56"/>
                      <a:pt x="95" y="31"/>
                      <a:pt x="91" y="5"/>
                    </a:cubicBezTo>
                    <a:cubicBezTo>
                      <a:pt x="91" y="5"/>
                      <a:pt x="90" y="5"/>
                      <a:pt x="90" y="6"/>
                    </a:cubicBezTo>
                    <a:cubicBezTo>
                      <a:pt x="95" y="40"/>
                      <a:pt x="101" y="75"/>
                      <a:pt x="108" y="110"/>
                    </a:cubicBezTo>
                    <a:cubicBezTo>
                      <a:pt x="111" y="119"/>
                      <a:pt x="115" y="132"/>
                      <a:pt x="105" y="137"/>
                    </a:cubicBezTo>
                    <a:cubicBezTo>
                      <a:pt x="99" y="141"/>
                      <a:pt x="86" y="139"/>
                      <a:pt x="79" y="140"/>
                    </a:cubicBezTo>
                    <a:cubicBezTo>
                      <a:pt x="70" y="142"/>
                      <a:pt x="62" y="143"/>
                      <a:pt x="53" y="145"/>
                    </a:cubicBezTo>
                    <a:cubicBezTo>
                      <a:pt x="47" y="146"/>
                      <a:pt x="30" y="153"/>
                      <a:pt x="24" y="152"/>
                    </a:cubicBezTo>
                    <a:cubicBezTo>
                      <a:pt x="13" y="148"/>
                      <a:pt x="15" y="112"/>
                      <a:pt x="14" y="102"/>
                    </a:cubicBezTo>
                    <a:cubicBezTo>
                      <a:pt x="12" y="84"/>
                      <a:pt x="10" y="67"/>
                      <a:pt x="8" y="49"/>
                    </a:cubicBezTo>
                    <a:cubicBezTo>
                      <a:pt x="6" y="41"/>
                      <a:pt x="4" y="32"/>
                      <a:pt x="4" y="23"/>
                    </a:cubicBezTo>
                    <a:cubicBezTo>
                      <a:pt x="4" y="16"/>
                      <a:pt x="3" y="13"/>
                      <a:pt x="12" y="10"/>
                    </a:cubicBezTo>
                    <a:cubicBezTo>
                      <a:pt x="15" y="8"/>
                      <a:pt x="21" y="9"/>
                      <a:pt x="25" y="8"/>
                    </a:cubicBezTo>
                    <a:cubicBezTo>
                      <a:pt x="47" y="6"/>
                      <a:pt x="68" y="4"/>
                      <a:pt x="90" y="3"/>
                    </a:cubicBezTo>
                    <a:cubicBezTo>
                      <a:pt x="91" y="3"/>
                      <a:pt x="91" y="0"/>
                      <a:pt x="90" y="0"/>
                    </a:cubicBezTo>
                    <a:cubicBezTo>
                      <a:pt x="60" y="2"/>
                      <a:pt x="30" y="5"/>
                      <a:pt x="1" y="9"/>
                    </a:cubicBezTo>
                    <a:cubicBezTo>
                      <a:pt x="0" y="9"/>
                      <a:pt x="0" y="10"/>
                      <a:pt x="0" y="11"/>
                    </a:cubicBezTo>
                    <a:cubicBezTo>
                      <a:pt x="7" y="58"/>
                      <a:pt x="13" y="106"/>
                      <a:pt x="17" y="154"/>
                    </a:cubicBezTo>
                    <a:cubicBezTo>
                      <a:pt x="17" y="155"/>
                      <a:pt x="18" y="156"/>
                      <a:pt x="18" y="155"/>
                    </a:cubicBezTo>
                    <a:cubicBezTo>
                      <a:pt x="42" y="149"/>
                      <a:pt x="65" y="144"/>
                      <a:pt x="89" y="141"/>
                    </a:cubicBezTo>
                    <a:cubicBezTo>
                      <a:pt x="97" y="140"/>
                      <a:pt x="113" y="143"/>
                      <a:pt x="116" y="134"/>
                    </a:cubicBezTo>
                    <a:cubicBezTo>
                      <a:pt x="117" y="130"/>
                      <a:pt x="113" y="122"/>
                      <a:pt x="112" y="118"/>
                    </a:cubicBezTo>
                    <a:close/>
                  </a:path>
                </a:pathLst>
              </a:custGeom>
              <a:solidFill>
                <a:srgbClr val="FFFFFF">
                  <a:alpha val="100000"/>
                </a:srgbClr>
              </a:solidFill>
              <a:ln w="9525">
                <a:noFill/>
              </a:ln>
            </p:spPr>
            <p:txBody>
              <a:bodyPr/>
              <a:p>
                <a:endParaRPr lang="zh-CN" altLang="en-US"/>
              </a:p>
            </p:txBody>
          </p:sp>
          <p:sp>
            <p:nvSpPr>
              <p:cNvPr id="17459" name="Freeform 567"/>
              <p:cNvSpPr/>
              <p:nvPr/>
            </p:nvSpPr>
            <p:spPr>
              <a:xfrm>
                <a:off x="2129631" y="3571875"/>
                <a:ext cx="501650" cy="61913"/>
              </a:xfrm>
              <a:custGeom>
                <a:avLst/>
                <a:gdLst>
                  <a:gd name="txL" fmla="*/ 0 w 65"/>
                  <a:gd name="txT" fmla="*/ 0 h 8"/>
                  <a:gd name="txR" fmla="*/ 65 w 65"/>
                  <a:gd name="txB" fmla="*/ 8 h 8"/>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65" h="8">
                    <a:moveTo>
                      <a:pt x="64" y="2"/>
                    </a:moveTo>
                    <a:cubicBezTo>
                      <a:pt x="43" y="0"/>
                      <a:pt x="21" y="3"/>
                      <a:pt x="1" y="6"/>
                    </a:cubicBezTo>
                    <a:cubicBezTo>
                      <a:pt x="0" y="6"/>
                      <a:pt x="0" y="8"/>
                      <a:pt x="1" y="8"/>
                    </a:cubicBezTo>
                    <a:cubicBezTo>
                      <a:pt x="22" y="6"/>
                      <a:pt x="43" y="2"/>
                      <a:pt x="64" y="3"/>
                    </a:cubicBezTo>
                    <a:cubicBezTo>
                      <a:pt x="65" y="3"/>
                      <a:pt x="65" y="2"/>
                      <a:pt x="64" y="2"/>
                    </a:cubicBezTo>
                    <a:close/>
                  </a:path>
                </a:pathLst>
              </a:custGeom>
              <a:solidFill>
                <a:srgbClr val="FFFFFF">
                  <a:alpha val="100000"/>
                </a:srgbClr>
              </a:solidFill>
              <a:ln w="9525">
                <a:noFill/>
              </a:ln>
            </p:spPr>
            <p:txBody>
              <a:bodyPr/>
              <a:p>
                <a:endParaRPr lang="zh-CN" altLang="en-US"/>
              </a:p>
            </p:txBody>
          </p:sp>
          <p:sp>
            <p:nvSpPr>
              <p:cNvPr id="17460" name="Freeform 568"/>
              <p:cNvSpPr/>
              <p:nvPr/>
            </p:nvSpPr>
            <p:spPr>
              <a:xfrm>
                <a:off x="2515394" y="3656013"/>
                <a:ext cx="100013" cy="15875"/>
              </a:xfrm>
              <a:custGeom>
                <a:avLst/>
                <a:gdLst>
                  <a:gd name="txL" fmla="*/ 0 w 13"/>
                  <a:gd name="txT" fmla="*/ 0 h 2"/>
                  <a:gd name="txR" fmla="*/ 13 w 13"/>
                  <a:gd name="txB" fmla="*/ 2 h 2"/>
                </a:gdLst>
                <a:ahLst/>
                <a:cxnLst>
                  <a:cxn ang="0">
                    <a:pos x="2147483647" y="2147483647"/>
                  </a:cxn>
                  <a:cxn ang="0">
                    <a:pos x="2147483647" y="2147483647"/>
                  </a:cxn>
                  <a:cxn ang="0">
                    <a:pos x="2147483647" y="0"/>
                  </a:cxn>
                  <a:cxn ang="0">
                    <a:pos x="0" y="0"/>
                  </a:cxn>
                  <a:cxn ang="0">
                    <a:pos x="0" y="2147483647"/>
                  </a:cxn>
                  <a:cxn ang="0">
                    <a:pos x="2147483647" y="2147483647"/>
                  </a:cxn>
                  <a:cxn ang="0">
                    <a:pos x="2147483647" y="2147483647"/>
                  </a:cxn>
                </a:cxnLst>
                <a:rect l="txL" t="txT" r="txR" b="txB"/>
                <a:pathLst>
                  <a:path w="13" h="2">
                    <a:moveTo>
                      <a:pt x="12" y="2"/>
                    </a:moveTo>
                    <a:cubicBezTo>
                      <a:pt x="12" y="2"/>
                      <a:pt x="13" y="1"/>
                      <a:pt x="12" y="1"/>
                    </a:cubicBezTo>
                    <a:cubicBezTo>
                      <a:pt x="10" y="1"/>
                      <a:pt x="8" y="1"/>
                      <a:pt x="6" y="0"/>
                    </a:cubicBezTo>
                    <a:cubicBezTo>
                      <a:pt x="4" y="0"/>
                      <a:pt x="2" y="0"/>
                      <a:pt x="0" y="0"/>
                    </a:cubicBezTo>
                    <a:cubicBezTo>
                      <a:pt x="0" y="0"/>
                      <a:pt x="0" y="1"/>
                      <a:pt x="0" y="1"/>
                    </a:cubicBezTo>
                    <a:cubicBezTo>
                      <a:pt x="2" y="2"/>
                      <a:pt x="4" y="1"/>
                      <a:pt x="6" y="2"/>
                    </a:cubicBezTo>
                    <a:cubicBezTo>
                      <a:pt x="8" y="2"/>
                      <a:pt x="10" y="2"/>
                      <a:pt x="12" y="2"/>
                    </a:cubicBezTo>
                    <a:close/>
                  </a:path>
                </a:pathLst>
              </a:custGeom>
              <a:solidFill>
                <a:srgbClr val="FFFFFF">
                  <a:alpha val="100000"/>
                </a:srgbClr>
              </a:solidFill>
              <a:ln w="9525">
                <a:noFill/>
              </a:ln>
            </p:spPr>
            <p:txBody>
              <a:bodyPr/>
              <a:p>
                <a:endParaRPr lang="zh-CN" altLang="en-US"/>
              </a:p>
            </p:txBody>
          </p:sp>
          <p:sp>
            <p:nvSpPr>
              <p:cNvPr id="17461" name="Freeform 569"/>
              <p:cNvSpPr/>
              <p:nvPr/>
            </p:nvSpPr>
            <p:spPr>
              <a:xfrm>
                <a:off x="2215356" y="3671888"/>
                <a:ext cx="207963" cy="23813"/>
              </a:xfrm>
              <a:custGeom>
                <a:avLst/>
                <a:gdLst>
                  <a:gd name="txL" fmla="*/ 0 w 27"/>
                  <a:gd name="txT" fmla="*/ 0 h 3"/>
                  <a:gd name="txR" fmla="*/ 27 w 27"/>
                  <a:gd name="txB" fmla="*/ 3 h 3"/>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7" h="3">
                    <a:moveTo>
                      <a:pt x="27" y="1"/>
                    </a:moveTo>
                    <a:cubicBezTo>
                      <a:pt x="22" y="0"/>
                      <a:pt x="17" y="0"/>
                      <a:pt x="13" y="0"/>
                    </a:cubicBezTo>
                    <a:cubicBezTo>
                      <a:pt x="9" y="0"/>
                      <a:pt x="5" y="0"/>
                      <a:pt x="1" y="2"/>
                    </a:cubicBezTo>
                    <a:cubicBezTo>
                      <a:pt x="0" y="2"/>
                      <a:pt x="1" y="3"/>
                      <a:pt x="1" y="3"/>
                    </a:cubicBezTo>
                    <a:cubicBezTo>
                      <a:pt x="5" y="3"/>
                      <a:pt x="10" y="2"/>
                      <a:pt x="14" y="1"/>
                    </a:cubicBezTo>
                    <a:cubicBezTo>
                      <a:pt x="18" y="1"/>
                      <a:pt x="22" y="1"/>
                      <a:pt x="27" y="1"/>
                    </a:cubicBezTo>
                    <a:cubicBezTo>
                      <a:pt x="27" y="1"/>
                      <a:pt x="27" y="1"/>
                      <a:pt x="27" y="1"/>
                    </a:cubicBezTo>
                    <a:close/>
                  </a:path>
                </a:pathLst>
              </a:custGeom>
              <a:solidFill>
                <a:srgbClr val="FFFFFF">
                  <a:alpha val="100000"/>
                </a:srgbClr>
              </a:solidFill>
              <a:ln w="9525">
                <a:noFill/>
              </a:ln>
            </p:spPr>
            <p:txBody>
              <a:bodyPr/>
              <a:p>
                <a:endParaRPr lang="zh-CN" altLang="en-US"/>
              </a:p>
            </p:txBody>
          </p:sp>
          <p:sp>
            <p:nvSpPr>
              <p:cNvPr id="17462" name="Freeform 570"/>
              <p:cNvSpPr/>
              <p:nvPr/>
            </p:nvSpPr>
            <p:spPr>
              <a:xfrm>
                <a:off x="2121694" y="3687763"/>
                <a:ext cx="39688" cy="14288"/>
              </a:xfrm>
              <a:custGeom>
                <a:avLst/>
                <a:gdLst>
                  <a:gd name="txL" fmla="*/ 0 w 5"/>
                  <a:gd name="txT" fmla="*/ 0 h 2"/>
                  <a:gd name="txR" fmla="*/ 5 w 5"/>
                  <a:gd name="txB" fmla="*/ 2 h 2"/>
                </a:gdLst>
                <a:ahLst/>
                <a:cxnLst>
                  <a:cxn ang="0">
                    <a:pos x="0" y="2147483647"/>
                  </a:cxn>
                  <a:cxn ang="0">
                    <a:pos x="2147483647" y="2147483647"/>
                  </a:cxn>
                  <a:cxn ang="0">
                    <a:pos x="2147483647" y="0"/>
                  </a:cxn>
                  <a:cxn ang="0">
                    <a:pos x="0" y="0"/>
                  </a:cxn>
                  <a:cxn ang="0">
                    <a:pos x="0" y="2147483647"/>
                  </a:cxn>
                </a:cxnLst>
                <a:rect l="txL" t="txT" r="txR" b="txB"/>
                <a:pathLst>
                  <a:path w="5" h="2">
                    <a:moveTo>
                      <a:pt x="0" y="1"/>
                    </a:moveTo>
                    <a:cubicBezTo>
                      <a:pt x="2" y="2"/>
                      <a:pt x="4" y="1"/>
                      <a:pt x="5" y="1"/>
                    </a:cubicBezTo>
                    <a:cubicBezTo>
                      <a:pt x="5" y="1"/>
                      <a:pt x="5" y="0"/>
                      <a:pt x="5" y="0"/>
                    </a:cubicBezTo>
                    <a:cubicBezTo>
                      <a:pt x="3" y="0"/>
                      <a:pt x="2" y="0"/>
                      <a:pt x="0" y="0"/>
                    </a:cubicBezTo>
                    <a:cubicBezTo>
                      <a:pt x="0" y="1"/>
                      <a:pt x="0" y="1"/>
                      <a:pt x="0" y="1"/>
                    </a:cubicBezTo>
                    <a:close/>
                  </a:path>
                </a:pathLst>
              </a:custGeom>
              <a:solidFill>
                <a:srgbClr val="FFFFFF">
                  <a:alpha val="100000"/>
                </a:srgbClr>
              </a:solidFill>
              <a:ln w="9525">
                <a:noFill/>
              </a:ln>
            </p:spPr>
            <p:txBody>
              <a:bodyPr/>
              <a:p>
                <a:endParaRPr lang="zh-CN" altLang="en-US"/>
              </a:p>
            </p:txBody>
          </p:sp>
          <p:sp>
            <p:nvSpPr>
              <p:cNvPr id="17463" name="Freeform 571"/>
              <p:cNvSpPr/>
              <p:nvPr/>
            </p:nvSpPr>
            <p:spPr>
              <a:xfrm>
                <a:off x="2431256" y="3717925"/>
                <a:ext cx="161925" cy="23813"/>
              </a:xfrm>
              <a:custGeom>
                <a:avLst/>
                <a:gdLst>
                  <a:gd name="txL" fmla="*/ 0 w 21"/>
                  <a:gd name="txT" fmla="*/ 0 h 3"/>
                  <a:gd name="txR" fmla="*/ 21 w 21"/>
                  <a:gd name="txB" fmla="*/ 3 h 3"/>
                </a:gdLst>
                <a:ahLst/>
                <a:cxnLst>
                  <a:cxn ang="0">
                    <a:pos x="0" y="2147483647"/>
                  </a:cxn>
                  <a:cxn ang="0">
                    <a:pos x="0" y="2147483647"/>
                  </a:cxn>
                  <a:cxn ang="0">
                    <a:pos x="2147483647" y="2147483647"/>
                  </a:cxn>
                  <a:cxn ang="0">
                    <a:pos x="2147483647" y="2147483647"/>
                  </a:cxn>
                  <a:cxn ang="0">
                    <a:pos x="2147483647" y="2147483647"/>
                  </a:cxn>
                  <a:cxn ang="0">
                    <a:pos x="2147483647" y="2147483647"/>
                  </a:cxn>
                  <a:cxn ang="0">
                    <a:pos x="0" y="2147483647"/>
                  </a:cxn>
                </a:cxnLst>
                <a:rect l="txL" t="txT" r="txR" b="txB"/>
                <a:pathLst>
                  <a:path w="21" h="3">
                    <a:moveTo>
                      <a:pt x="0" y="1"/>
                    </a:moveTo>
                    <a:cubicBezTo>
                      <a:pt x="0" y="2"/>
                      <a:pt x="0" y="2"/>
                      <a:pt x="0" y="2"/>
                    </a:cubicBezTo>
                    <a:cubicBezTo>
                      <a:pt x="3" y="3"/>
                      <a:pt x="6" y="2"/>
                      <a:pt x="10" y="2"/>
                    </a:cubicBezTo>
                    <a:cubicBezTo>
                      <a:pt x="13" y="2"/>
                      <a:pt x="17" y="2"/>
                      <a:pt x="20" y="1"/>
                    </a:cubicBezTo>
                    <a:cubicBezTo>
                      <a:pt x="21" y="1"/>
                      <a:pt x="21" y="1"/>
                      <a:pt x="20" y="1"/>
                    </a:cubicBezTo>
                    <a:cubicBezTo>
                      <a:pt x="17" y="1"/>
                      <a:pt x="13" y="1"/>
                      <a:pt x="9" y="1"/>
                    </a:cubicBezTo>
                    <a:cubicBezTo>
                      <a:pt x="6" y="1"/>
                      <a:pt x="3" y="0"/>
                      <a:pt x="0" y="1"/>
                    </a:cubicBezTo>
                    <a:close/>
                  </a:path>
                </a:pathLst>
              </a:custGeom>
              <a:solidFill>
                <a:srgbClr val="FFFFFF">
                  <a:alpha val="100000"/>
                </a:srgbClr>
              </a:solidFill>
              <a:ln w="9525">
                <a:noFill/>
              </a:ln>
            </p:spPr>
            <p:txBody>
              <a:bodyPr/>
              <a:p>
                <a:endParaRPr lang="zh-CN" altLang="en-US"/>
              </a:p>
            </p:txBody>
          </p:sp>
          <p:sp>
            <p:nvSpPr>
              <p:cNvPr id="17464" name="Freeform 572"/>
              <p:cNvSpPr/>
              <p:nvPr/>
            </p:nvSpPr>
            <p:spPr>
              <a:xfrm>
                <a:off x="2115344" y="3725863"/>
                <a:ext cx="246063" cy="38100"/>
              </a:xfrm>
              <a:custGeom>
                <a:avLst/>
                <a:gdLst>
                  <a:gd name="txL" fmla="*/ 0 w 32"/>
                  <a:gd name="txT" fmla="*/ 0 h 5"/>
                  <a:gd name="txR" fmla="*/ 32 w 32"/>
                  <a:gd name="txB" fmla="*/ 5 h 5"/>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32" h="5">
                    <a:moveTo>
                      <a:pt x="1" y="5"/>
                    </a:moveTo>
                    <a:cubicBezTo>
                      <a:pt x="11" y="3"/>
                      <a:pt x="21" y="3"/>
                      <a:pt x="31" y="2"/>
                    </a:cubicBezTo>
                    <a:cubicBezTo>
                      <a:pt x="32" y="2"/>
                      <a:pt x="32" y="1"/>
                      <a:pt x="31" y="1"/>
                    </a:cubicBezTo>
                    <a:cubicBezTo>
                      <a:pt x="21" y="0"/>
                      <a:pt x="10" y="2"/>
                      <a:pt x="1" y="4"/>
                    </a:cubicBezTo>
                    <a:cubicBezTo>
                      <a:pt x="0" y="4"/>
                      <a:pt x="0" y="5"/>
                      <a:pt x="1" y="5"/>
                    </a:cubicBezTo>
                    <a:close/>
                  </a:path>
                </a:pathLst>
              </a:custGeom>
              <a:solidFill>
                <a:srgbClr val="FFFFFF">
                  <a:alpha val="100000"/>
                </a:srgbClr>
              </a:solidFill>
              <a:ln w="9525">
                <a:noFill/>
              </a:ln>
            </p:spPr>
            <p:txBody>
              <a:bodyPr/>
              <a:p>
                <a:endParaRPr lang="zh-CN" altLang="en-US"/>
              </a:p>
            </p:txBody>
          </p:sp>
          <p:sp>
            <p:nvSpPr>
              <p:cNvPr id="17465" name="Freeform 573"/>
              <p:cNvSpPr>
                <a:spLocks noEditPoints="1"/>
              </p:cNvSpPr>
              <p:nvPr/>
            </p:nvSpPr>
            <p:spPr>
              <a:xfrm>
                <a:off x="2129631" y="3787775"/>
                <a:ext cx="215900" cy="339725"/>
              </a:xfrm>
              <a:custGeom>
                <a:avLst/>
                <a:gdLst>
                  <a:gd name="txL" fmla="*/ 0 w 28"/>
                  <a:gd name="txT" fmla="*/ 0 h 44"/>
                  <a:gd name="txR" fmla="*/ 28 w 28"/>
                  <a:gd name="txB" fmla="*/ 44 h 4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44">
                    <a:moveTo>
                      <a:pt x="3" y="25"/>
                    </a:moveTo>
                    <a:cubicBezTo>
                      <a:pt x="3" y="31"/>
                      <a:pt x="3" y="37"/>
                      <a:pt x="6" y="43"/>
                    </a:cubicBezTo>
                    <a:cubicBezTo>
                      <a:pt x="6" y="43"/>
                      <a:pt x="6" y="43"/>
                      <a:pt x="6" y="43"/>
                    </a:cubicBezTo>
                    <a:cubicBezTo>
                      <a:pt x="13" y="44"/>
                      <a:pt x="21" y="41"/>
                      <a:pt x="27" y="40"/>
                    </a:cubicBezTo>
                    <a:cubicBezTo>
                      <a:pt x="28" y="40"/>
                      <a:pt x="28" y="39"/>
                      <a:pt x="28" y="39"/>
                    </a:cubicBezTo>
                    <a:cubicBezTo>
                      <a:pt x="28" y="37"/>
                      <a:pt x="28" y="34"/>
                      <a:pt x="28" y="32"/>
                    </a:cubicBezTo>
                    <a:cubicBezTo>
                      <a:pt x="28" y="32"/>
                      <a:pt x="28" y="31"/>
                      <a:pt x="28" y="31"/>
                    </a:cubicBezTo>
                    <a:cubicBezTo>
                      <a:pt x="28" y="28"/>
                      <a:pt x="28" y="25"/>
                      <a:pt x="27" y="22"/>
                    </a:cubicBezTo>
                    <a:cubicBezTo>
                      <a:pt x="27" y="18"/>
                      <a:pt x="27" y="14"/>
                      <a:pt x="26" y="10"/>
                    </a:cubicBezTo>
                    <a:cubicBezTo>
                      <a:pt x="26" y="10"/>
                      <a:pt x="26" y="10"/>
                      <a:pt x="26" y="9"/>
                    </a:cubicBezTo>
                    <a:cubicBezTo>
                      <a:pt x="26" y="7"/>
                      <a:pt x="26" y="5"/>
                      <a:pt x="26" y="3"/>
                    </a:cubicBezTo>
                    <a:cubicBezTo>
                      <a:pt x="27" y="0"/>
                      <a:pt x="23" y="1"/>
                      <a:pt x="24" y="3"/>
                    </a:cubicBezTo>
                    <a:cubicBezTo>
                      <a:pt x="25" y="5"/>
                      <a:pt x="25" y="7"/>
                      <a:pt x="25" y="9"/>
                    </a:cubicBezTo>
                    <a:cubicBezTo>
                      <a:pt x="24" y="8"/>
                      <a:pt x="23" y="7"/>
                      <a:pt x="22" y="6"/>
                    </a:cubicBezTo>
                    <a:cubicBezTo>
                      <a:pt x="21" y="6"/>
                      <a:pt x="20" y="5"/>
                      <a:pt x="20" y="4"/>
                    </a:cubicBezTo>
                    <a:cubicBezTo>
                      <a:pt x="20" y="4"/>
                      <a:pt x="20" y="3"/>
                      <a:pt x="19" y="2"/>
                    </a:cubicBezTo>
                    <a:cubicBezTo>
                      <a:pt x="19" y="2"/>
                      <a:pt x="19" y="2"/>
                      <a:pt x="19" y="2"/>
                    </a:cubicBezTo>
                    <a:cubicBezTo>
                      <a:pt x="18" y="4"/>
                      <a:pt x="19" y="6"/>
                      <a:pt x="20" y="6"/>
                    </a:cubicBezTo>
                    <a:cubicBezTo>
                      <a:pt x="22" y="8"/>
                      <a:pt x="24" y="9"/>
                      <a:pt x="26" y="10"/>
                    </a:cubicBezTo>
                    <a:cubicBezTo>
                      <a:pt x="26" y="17"/>
                      <a:pt x="26" y="24"/>
                      <a:pt x="26" y="30"/>
                    </a:cubicBezTo>
                    <a:cubicBezTo>
                      <a:pt x="26" y="30"/>
                      <a:pt x="26" y="30"/>
                      <a:pt x="26" y="30"/>
                    </a:cubicBezTo>
                    <a:cubicBezTo>
                      <a:pt x="24" y="31"/>
                      <a:pt x="19" y="30"/>
                      <a:pt x="16" y="30"/>
                    </a:cubicBezTo>
                    <a:cubicBezTo>
                      <a:pt x="17" y="28"/>
                      <a:pt x="16" y="26"/>
                      <a:pt x="16" y="25"/>
                    </a:cubicBezTo>
                    <a:cubicBezTo>
                      <a:pt x="16" y="25"/>
                      <a:pt x="16" y="25"/>
                      <a:pt x="16" y="25"/>
                    </a:cubicBezTo>
                    <a:cubicBezTo>
                      <a:pt x="16" y="25"/>
                      <a:pt x="17" y="25"/>
                      <a:pt x="18" y="24"/>
                    </a:cubicBezTo>
                    <a:cubicBezTo>
                      <a:pt x="19" y="24"/>
                      <a:pt x="22" y="23"/>
                      <a:pt x="22" y="22"/>
                    </a:cubicBezTo>
                    <a:cubicBezTo>
                      <a:pt x="23" y="21"/>
                      <a:pt x="22" y="19"/>
                      <a:pt x="22" y="17"/>
                    </a:cubicBezTo>
                    <a:cubicBezTo>
                      <a:pt x="21" y="15"/>
                      <a:pt x="20" y="14"/>
                      <a:pt x="19" y="11"/>
                    </a:cubicBezTo>
                    <a:cubicBezTo>
                      <a:pt x="18" y="10"/>
                      <a:pt x="18" y="10"/>
                      <a:pt x="17" y="9"/>
                    </a:cubicBezTo>
                    <a:cubicBezTo>
                      <a:pt x="16" y="7"/>
                      <a:pt x="14" y="7"/>
                      <a:pt x="12" y="8"/>
                    </a:cubicBezTo>
                    <a:cubicBezTo>
                      <a:pt x="12" y="8"/>
                      <a:pt x="12" y="8"/>
                      <a:pt x="12" y="8"/>
                    </a:cubicBezTo>
                    <a:cubicBezTo>
                      <a:pt x="10" y="9"/>
                      <a:pt x="8" y="10"/>
                      <a:pt x="6" y="11"/>
                    </a:cubicBezTo>
                    <a:cubicBezTo>
                      <a:pt x="6" y="11"/>
                      <a:pt x="6" y="11"/>
                      <a:pt x="6" y="12"/>
                    </a:cubicBezTo>
                    <a:cubicBezTo>
                      <a:pt x="7" y="15"/>
                      <a:pt x="6" y="18"/>
                      <a:pt x="4" y="21"/>
                    </a:cubicBezTo>
                    <a:cubicBezTo>
                      <a:pt x="4" y="21"/>
                      <a:pt x="4" y="22"/>
                      <a:pt x="4" y="22"/>
                    </a:cubicBezTo>
                    <a:cubicBezTo>
                      <a:pt x="7" y="24"/>
                      <a:pt x="10" y="25"/>
                      <a:pt x="13" y="25"/>
                    </a:cubicBezTo>
                    <a:cubicBezTo>
                      <a:pt x="14" y="26"/>
                      <a:pt x="13" y="29"/>
                      <a:pt x="13" y="30"/>
                    </a:cubicBezTo>
                    <a:cubicBezTo>
                      <a:pt x="11" y="30"/>
                      <a:pt x="8" y="30"/>
                      <a:pt x="6" y="31"/>
                    </a:cubicBezTo>
                    <a:cubicBezTo>
                      <a:pt x="6" y="31"/>
                      <a:pt x="6" y="32"/>
                      <a:pt x="6" y="32"/>
                    </a:cubicBezTo>
                    <a:cubicBezTo>
                      <a:pt x="9" y="32"/>
                      <a:pt x="12" y="32"/>
                      <a:pt x="14" y="31"/>
                    </a:cubicBezTo>
                    <a:cubicBezTo>
                      <a:pt x="15" y="31"/>
                      <a:pt x="15" y="31"/>
                      <a:pt x="15" y="31"/>
                    </a:cubicBezTo>
                    <a:cubicBezTo>
                      <a:pt x="15" y="31"/>
                      <a:pt x="15" y="31"/>
                      <a:pt x="15" y="31"/>
                    </a:cubicBezTo>
                    <a:cubicBezTo>
                      <a:pt x="18" y="31"/>
                      <a:pt x="24" y="31"/>
                      <a:pt x="26" y="33"/>
                    </a:cubicBezTo>
                    <a:cubicBezTo>
                      <a:pt x="26" y="33"/>
                      <a:pt x="26" y="33"/>
                      <a:pt x="26" y="33"/>
                    </a:cubicBezTo>
                    <a:cubicBezTo>
                      <a:pt x="26" y="36"/>
                      <a:pt x="25" y="38"/>
                      <a:pt x="21" y="39"/>
                    </a:cubicBezTo>
                    <a:cubicBezTo>
                      <a:pt x="18" y="40"/>
                      <a:pt x="16" y="40"/>
                      <a:pt x="14" y="41"/>
                    </a:cubicBezTo>
                    <a:cubicBezTo>
                      <a:pt x="11" y="42"/>
                      <a:pt x="9" y="41"/>
                      <a:pt x="8" y="38"/>
                    </a:cubicBezTo>
                    <a:cubicBezTo>
                      <a:pt x="4" y="32"/>
                      <a:pt x="2" y="19"/>
                      <a:pt x="2" y="12"/>
                    </a:cubicBezTo>
                    <a:cubicBezTo>
                      <a:pt x="3" y="5"/>
                      <a:pt x="5" y="4"/>
                      <a:pt x="11" y="3"/>
                    </a:cubicBezTo>
                    <a:cubicBezTo>
                      <a:pt x="15" y="3"/>
                      <a:pt x="19" y="2"/>
                      <a:pt x="23" y="2"/>
                    </a:cubicBezTo>
                    <a:cubicBezTo>
                      <a:pt x="24" y="2"/>
                      <a:pt x="24" y="0"/>
                      <a:pt x="23" y="0"/>
                    </a:cubicBezTo>
                    <a:cubicBezTo>
                      <a:pt x="19" y="1"/>
                      <a:pt x="15" y="1"/>
                      <a:pt x="11" y="2"/>
                    </a:cubicBezTo>
                    <a:cubicBezTo>
                      <a:pt x="9" y="2"/>
                      <a:pt x="4" y="2"/>
                      <a:pt x="3" y="3"/>
                    </a:cubicBezTo>
                    <a:cubicBezTo>
                      <a:pt x="0" y="4"/>
                      <a:pt x="1" y="3"/>
                      <a:pt x="0" y="5"/>
                    </a:cubicBezTo>
                    <a:cubicBezTo>
                      <a:pt x="0" y="7"/>
                      <a:pt x="1" y="10"/>
                      <a:pt x="1" y="12"/>
                    </a:cubicBezTo>
                    <a:cubicBezTo>
                      <a:pt x="1" y="16"/>
                      <a:pt x="2" y="21"/>
                      <a:pt x="3" y="25"/>
                    </a:cubicBezTo>
                    <a:close/>
                    <a:moveTo>
                      <a:pt x="8" y="15"/>
                    </a:moveTo>
                    <a:cubicBezTo>
                      <a:pt x="8" y="13"/>
                      <a:pt x="7" y="12"/>
                      <a:pt x="8" y="12"/>
                    </a:cubicBezTo>
                    <a:cubicBezTo>
                      <a:pt x="8" y="11"/>
                      <a:pt x="9" y="11"/>
                      <a:pt x="10" y="10"/>
                    </a:cubicBezTo>
                    <a:cubicBezTo>
                      <a:pt x="10" y="10"/>
                      <a:pt x="10" y="11"/>
                      <a:pt x="11" y="10"/>
                    </a:cubicBezTo>
                    <a:cubicBezTo>
                      <a:pt x="11" y="10"/>
                      <a:pt x="11" y="10"/>
                      <a:pt x="11" y="10"/>
                    </a:cubicBezTo>
                    <a:cubicBezTo>
                      <a:pt x="12" y="9"/>
                      <a:pt x="12" y="9"/>
                      <a:pt x="13" y="9"/>
                    </a:cubicBezTo>
                    <a:cubicBezTo>
                      <a:pt x="13" y="9"/>
                      <a:pt x="13" y="9"/>
                      <a:pt x="13" y="9"/>
                    </a:cubicBezTo>
                    <a:cubicBezTo>
                      <a:pt x="14" y="8"/>
                      <a:pt x="15" y="10"/>
                      <a:pt x="17" y="12"/>
                    </a:cubicBezTo>
                    <a:cubicBezTo>
                      <a:pt x="18" y="13"/>
                      <a:pt x="18" y="14"/>
                      <a:pt x="18" y="13"/>
                    </a:cubicBezTo>
                    <a:cubicBezTo>
                      <a:pt x="19" y="15"/>
                      <a:pt x="20" y="16"/>
                      <a:pt x="21" y="18"/>
                    </a:cubicBezTo>
                    <a:cubicBezTo>
                      <a:pt x="21" y="19"/>
                      <a:pt x="21" y="21"/>
                      <a:pt x="20" y="22"/>
                    </a:cubicBezTo>
                    <a:cubicBezTo>
                      <a:pt x="19" y="23"/>
                      <a:pt x="17" y="23"/>
                      <a:pt x="15" y="23"/>
                    </a:cubicBezTo>
                    <a:cubicBezTo>
                      <a:pt x="15" y="23"/>
                      <a:pt x="14" y="22"/>
                      <a:pt x="14" y="22"/>
                    </a:cubicBezTo>
                    <a:cubicBezTo>
                      <a:pt x="13" y="22"/>
                      <a:pt x="13" y="23"/>
                      <a:pt x="12" y="23"/>
                    </a:cubicBezTo>
                    <a:cubicBezTo>
                      <a:pt x="10" y="23"/>
                      <a:pt x="8" y="22"/>
                      <a:pt x="6" y="21"/>
                    </a:cubicBezTo>
                    <a:cubicBezTo>
                      <a:pt x="7" y="19"/>
                      <a:pt x="8" y="17"/>
                      <a:pt x="8" y="15"/>
                    </a:cubicBezTo>
                    <a:close/>
                    <a:moveTo>
                      <a:pt x="15" y="25"/>
                    </a:moveTo>
                    <a:cubicBezTo>
                      <a:pt x="15" y="25"/>
                      <a:pt x="15" y="25"/>
                      <a:pt x="15" y="25"/>
                    </a:cubicBezTo>
                    <a:cubicBezTo>
                      <a:pt x="15" y="26"/>
                      <a:pt x="16" y="27"/>
                      <a:pt x="15" y="28"/>
                    </a:cubicBezTo>
                    <a:cubicBezTo>
                      <a:pt x="15" y="29"/>
                      <a:pt x="15" y="29"/>
                      <a:pt x="15" y="29"/>
                    </a:cubicBezTo>
                    <a:cubicBezTo>
                      <a:pt x="15" y="29"/>
                      <a:pt x="15" y="29"/>
                      <a:pt x="15" y="29"/>
                    </a:cubicBezTo>
                    <a:cubicBezTo>
                      <a:pt x="15" y="29"/>
                      <a:pt x="15" y="29"/>
                      <a:pt x="15" y="29"/>
                    </a:cubicBezTo>
                    <a:cubicBezTo>
                      <a:pt x="15" y="28"/>
                      <a:pt x="14" y="26"/>
                      <a:pt x="14" y="25"/>
                    </a:cubicBezTo>
                    <a:cubicBezTo>
                      <a:pt x="15" y="25"/>
                      <a:pt x="15" y="25"/>
                      <a:pt x="15" y="25"/>
                    </a:cubicBezTo>
                    <a:close/>
                  </a:path>
                </a:pathLst>
              </a:custGeom>
              <a:solidFill>
                <a:srgbClr val="FFFFFF">
                  <a:alpha val="100000"/>
                </a:srgbClr>
              </a:solidFill>
              <a:ln w="9525">
                <a:noFill/>
              </a:ln>
            </p:spPr>
            <p:txBody>
              <a:bodyPr/>
              <a:p>
                <a:endParaRPr lang="zh-CN" altLang="en-US"/>
              </a:p>
            </p:txBody>
          </p:sp>
          <p:sp>
            <p:nvSpPr>
              <p:cNvPr id="17466" name="Freeform 574"/>
              <p:cNvSpPr/>
              <p:nvPr/>
            </p:nvSpPr>
            <p:spPr>
              <a:xfrm>
                <a:off x="2229644" y="4057650"/>
                <a:ext cx="47625" cy="23813"/>
              </a:xfrm>
              <a:custGeom>
                <a:avLst/>
                <a:gdLst>
                  <a:gd name="txL" fmla="*/ 0 w 6"/>
                  <a:gd name="txT" fmla="*/ 0 h 3"/>
                  <a:gd name="txR" fmla="*/ 6 w 6"/>
                  <a:gd name="txB" fmla="*/ 3 h 3"/>
                </a:gdLst>
                <a:ahLst/>
                <a:cxnLst>
                  <a:cxn ang="0">
                    <a:pos x="2147483647" y="2147483647"/>
                  </a:cxn>
                  <a:cxn ang="0">
                    <a:pos x="2147483647" y="2147483647"/>
                  </a:cxn>
                  <a:cxn ang="0">
                    <a:pos x="2147483647" y="0"/>
                  </a:cxn>
                  <a:cxn ang="0">
                    <a:pos x="0" y="2147483647"/>
                  </a:cxn>
                  <a:cxn ang="0">
                    <a:pos x="2147483647" y="2147483647"/>
                  </a:cxn>
                  <a:cxn ang="0">
                    <a:pos x="2147483647" y="2147483647"/>
                  </a:cxn>
                </a:cxnLst>
                <a:rect l="txL" t="txT" r="txR" b="txB"/>
                <a:pathLst>
                  <a:path w="6" h="3">
                    <a:moveTo>
                      <a:pt x="3" y="2"/>
                    </a:moveTo>
                    <a:cubicBezTo>
                      <a:pt x="2" y="3"/>
                      <a:pt x="4" y="3"/>
                      <a:pt x="5" y="3"/>
                    </a:cubicBezTo>
                    <a:cubicBezTo>
                      <a:pt x="6" y="2"/>
                      <a:pt x="5" y="1"/>
                      <a:pt x="4" y="0"/>
                    </a:cubicBezTo>
                    <a:cubicBezTo>
                      <a:pt x="3" y="0"/>
                      <a:pt x="1" y="0"/>
                      <a:pt x="0" y="2"/>
                    </a:cubicBezTo>
                    <a:cubicBezTo>
                      <a:pt x="0" y="2"/>
                      <a:pt x="1" y="2"/>
                      <a:pt x="1" y="2"/>
                    </a:cubicBezTo>
                    <a:cubicBezTo>
                      <a:pt x="1" y="2"/>
                      <a:pt x="3" y="1"/>
                      <a:pt x="3" y="2"/>
                    </a:cubicBezTo>
                    <a:close/>
                  </a:path>
                </a:pathLst>
              </a:custGeom>
              <a:solidFill>
                <a:srgbClr val="FFFFFF">
                  <a:alpha val="100000"/>
                </a:srgbClr>
              </a:solidFill>
              <a:ln w="9525">
                <a:noFill/>
              </a:ln>
            </p:spPr>
            <p:txBody>
              <a:bodyPr/>
              <a:p>
                <a:endParaRPr lang="zh-CN" altLang="en-US"/>
              </a:p>
            </p:txBody>
          </p:sp>
          <p:sp>
            <p:nvSpPr>
              <p:cNvPr id="17467" name="Freeform 575"/>
              <p:cNvSpPr/>
              <p:nvPr/>
            </p:nvSpPr>
            <p:spPr>
              <a:xfrm>
                <a:off x="2207419" y="4073525"/>
                <a:ext cx="22225" cy="22225"/>
              </a:xfrm>
              <a:custGeom>
                <a:avLst/>
                <a:gdLst>
                  <a:gd name="txL" fmla="*/ 0 w 3"/>
                  <a:gd name="txT" fmla="*/ 0 h 3"/>
                  <a:gd name="txR" fmla="*/ 3 w 3"/>
                  <a:gd name="txB" fmla="*/ 3 h 3"/>
                </a:gdLst>
                <a:ahLst/>
                <a:cxnLst>
                  <a:cxn ang="0">
                    <a:pos x="2147483647" y="2147483647"/>
                  </a:cxn>
                  <a:cxn ang="0">
                    <a:pos x="2147483647" y="2147483647"/>
                  </a:cxn>
                  <a:cxn ang="0">
                    <a:pos x="2147483647"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Lst>
                <a:rect l="txL" t="txT" r="txR" b="txB"/>
                <a:pathLst>
                  <a:path w="3" h="3">
                    <a:moveTo>
                      <a:pt x="3" y="1"/>
                    </a:moveTo>
                    <a:cubicBezTo>
                      <a:pt x="3" y="1"/>
                      <a:pt x="3" y="1"/>
                      <a:pt x="3" y="1"/>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2" y="0"/>
                      <a:pt x="2" y="0"/>
                      <a:pt x="2" y="1"/>
                    </a:cubicBezTo>
                    <a:cubicBezTo>
                      <a:pt x="2" y="1"/>
                      <a:pt x="1" y="1"/>
                      <a:pt x="1" y="2"/>
                    </a:cubicBezTo>
                    <a:cubicBezTo>
                      <a:pt x="0" y="2"/>
                      <a:pt x="0" y="2"/>
                      <a:pt x="1" y="2"/>
                    </a:cubicBezTo>
                    <a:cubicBezTo>
                      <a:pt x="2" y="3"/>
                      <a:pt x="2" y="2"/>
                      <a:pt x="3" y="1"/>
                    </a:cubicBezTo>
                    <a:close/>
                  </a:path>
                </a:pathLst>
              </a:custGeom>
              <a:solidFill>
                <a:srgbClr val="FFFFFF">
                  <a:alpha val="100000"/>
                </a:srgbClr>
              </a:solidFill>
              <a:ln w="9525">
                <a:noFill/>
              </a:ln>
            </p:spPr>
            <p:txBody>
              <a:bodyPr/>
              <a:p>
                <a:endParaRPr lang="zh-CN" altLang="en-US"/>
              </a:p>
            </p:txBody>
          </p:sp>
          <p:sp>
            <p:nvSpPr>
              <p:cNvPr id="17468" name="Freeform 576"/>
              <p:cNvSpPr/>
              <p:nvPr/>
            </p:nvSpPr>
            <p:spPr>
              <a:xfrm>
                <a:off x="2199481" y="4057650"/>
                <a:ext cx="7938" cy="7938"/>
              </a:xfrm>
              <a:custGeom>
                <a:avLst/>
                <a:gdLst>
                  <a:gd name="txL" fmla="*/ 0 w 1"/>
                  <a:gd name="txT" fmla="*/ 0 h 1"/>
                  <a:gd name="txR" fmla="*/ 1 w 1"/>
                  <a:gd name="txB" fmla="*/ 1 h 1"/>
                </a:gdLst>
                <a:ahLst/>
                <a:cxnLst>
                  <a:cxn ang="0">
                    <a:pos x="2147483647" y="2147483647"/>
                  </a:cxn>
                  <a:cxn ang="0">
                    <a:pos x="2147483647" y="0"/>
                  </a:cxn>
                  <a:cxn ang="0">
                    <a:pos x="0" y="2147483647"/>
                  </a:cxn>
                  <a:cxn ang="0">
                    <a:pos x="2147483647" y="2147483647"/>
                  </a:cxn>
                  <a:cxn ang="0">
                    <a:pos x="2147483647" y="2147483647"/>
                  </a:cxn>
                </a:cxnLst>
                <a:rect l="txL" t="txT" r="txR" b="txB"/>
                <a:pathLst>
                  <a:path w="1" h="1">
                    <a:moveTo>
                      <a:pt x="1" y="1"/>
                    </a:moveTo>
                    <a:cubicBezTo>
                      <a:pt x="1" y="1"/>
                      <a:pt x="1" y="0"/>
                      <a:pt x="1" y="0"/>
                    </a:cubicBezTo>
                    <a:cubicBezTo>
                      <a:pt x="1" y="0"/>
                      <a:pt x="0" y="0"/>
                      <a:pt x="0" y="1"/>
                    </a:cubicBezTo>
                    <a:cubicBezTo>
                      <a:pt x="1" y="1"/>
                      <a:pt x="1" y="1"/>
                      <a:pt x="1" y="1"/>
                    </a:cubicBezTo>
                    <a:cubicBezTo>
                      <a:pt x="1" y="1"/>
                      <a:pt x="1" y="1"/>
                      <a:pt x="1" y="1"/>
                    </a:cubicBezTo>
                    <a:close/>
                  </a:path>
                </a:pathLst>
              </a:custGeom>
              <a:solidFill>
                <a:srgbClr val="FFFFFF">
                  <a:alpha val="100000"/>
                </a:srgbClr>
              </a:solidFill>
              <a:ln w="9525">
                <a:noFill/>
              </a:ln>
            </p:spPr>
            <p:txBody>
              <a:bodyPr/>
              <a:p>
                <a:endParaRPr lang="zh-CN" altLang="en-US"/>
              </a:p>
            </p:txBody>
          </p:sp>
          <p:sp>
            <p:nvSpPr>
              <p:cNvPr id="17469" name="Freeform 577"/>
              <p:cNvSpPr/>
              <p:nvPr/>
            </p:nvSpPr>
            <p:spPr>
              <a:xfrm>
                <a:off x="2283619" y="4041775"/>
                <a:ext cx="15875" cy="7938"/>
              </a:xfrm>
              <a:custGeom>
                <a:avLst/>
                <a:gdLst>
                  <a:gd name="txL" fmla="*/ 0 w 2"/>
                  <a:gd name="txT" fmla="*/ 0 h 1"/>
                  <a:gd name="txR" fmla="*/ 2 w 2"/>
                  <a:gd name="txB" fmla="*/ 1 h 1"/>
                </a:gdLst>
                <a:ahLst/>
                <a:cxnLst>
                  <a:cxn ang="0">
                    <a:pos x="2147483647" y="2147483647"/>
                  </a:cxn>
                  <a:cxn ang="0">
                    <a:pos x="2147483647" y="0"/>
                  </a:cxn>
                  <a:cxn ang="0">
                    <a:pos x="0" y="0"/>
                  </a:cxn>
                  <a:cxn ang="0">
                    <a:pos x="2147483647" y="2147483647"/>
                  </a:cxn>
                  <a:cxn ang="0">
                    <a:pos x="2147483647" y="2147483647"/>
                  </a:cxn>
                </a:cxnLst>
                <a:rect l="txL" t="txT" r="txR" b="txB"/>
                <a:pathLst>
                  <a:path w="2" h="1">
                    <a:moveTo>
                      <a:pt x="1" y="1"/>
                    </a:moveTo>
                    <a:cubicBezTo>
                      <a:pt x="2" y="1"/>
                      <a:pt x="1" y="0"/>
                      <a:pt x="1" y="0"/>
                    </a:cubicBezTo>
                    <a:cubicBezTo>
                      <a:pt x="1" y="0"/>
                      <a:pt x="1" y="0"/>
                      <a:pt x="0" y="0"/>
                    </a:cubicBezTo>
                    <a:cubicBezTo>
                      <a:pt x="0" y="0"/>
                      <a:pt x="0" y="1"/>
                      <a:pt x="1" y="1"/>
                    </a:cubicBezTo>
                    <a:cubicBezTo>
                      <a:pt x="1" y="1"/>
                      <a:pt x="1" y="1"/>
                      <a:pt x="1" y="1"/>
                    </a:cubicBezTo>
                    <a:close/>
                  </a:path>
                </a:pathLst>
              </a:custGeom>
              <a:solidFill>
                <a:srgbClr val="FFFFFF">
                  <a:alpha val="100000"/>
                </a:srgbClr>
              </a:solidFill>
              <a:ln w="9525">
                <a:noFill/>
              </a:ln>
            </p:spPr>
            <p:txBody>
              <a:bodyPr/>
              <a:p>
                <a:endParaRPr lang="zh-CN" altLang="en-US"/>
              </a:p>
            </p:txBody>
          </p:sp>
          <p:sp>
            <p:nvSpPr>
              <p:cNvPr id="17470" name="Freeform 578"/>
              <p:cNvSpPr/>
              <p:nvPr/>
            </p:nvSpPr>
            <p:spPr>
              <a:xfrm>
                <a:off x="2407444" y="3771900"/>
                <a:ext cx="239713" cy="23813"/>
              </a:xfrm>
              <a:custGeom>
                <a:avLst/>
                <a:gdLst>
                  <a:gd name="txL" fmla="*/ 0 w 31"/>
                  <a:gd name="txT" fmla="*/ 0 h 3"/>
                  <a:gd name="txR" fmla="*/ 31 w 31"/>
                  <a:gd name="txB" fmla="*/ 3 h 3"/>
                </a:gdLst>
                <a:ahLst/>
                <a:cxnLst>
                  <a:cxn ang="0">
                    <a:pos x="2147483647" y="0"/>
                  </a:cxn>
                  <a:cxn ang="0">
                    <a:pos x="0" y="2147483647"/>
                  </a:cxn>
                  <a:cxn ang="0">
                    <a:pos x="0" y="2147483647"/>
                  </a:cxn>
                  <a:cxn ang="0">
                    <a:pos x="2147483647" y="2147483647"/>
                  </a:cxn>
                  <a:cxn ang="0">
                    <a:pos x="2147483647" y="0"/>
                  </a:cxn>
                </a:cxnLst>
                <a:rect l="txL" t="txT" r="txR" b="txB"/>
                <a:pathLst>
                  <a:path w="31" h="3">
                    <a:moveTo>
                      <a:pt x="31" y="0"/>
                    </a:moveTo>
                    <a:cubicBezTo>
                      <a:pt x="21" y="1"/>
                      <a:pt x="10" y="1"/>
                      <a:pt x="0" y="2"/>
                    </a:cubicBezTo>
                    <a:cubicBezTo>
                      <a:pt x="0" y="2"/>
                      <a:pt x="0" y="3"/>
                      <a:pt x="0" y="3"/>
                    </a:cubicBezTo>
                    <a:cubicBezTo>
                      <a:pt x="10" y="3"/>
                      <a:pt x="21" y="2"/>
                      <a:pt x="31" y="1"/>
                    </a:cubicBezTo>
                    <a:cubicBezTo>
                      <a:pt x="31" y="1"/>
                      <a:pt x="31" y="0"/>
                      <a:pt x="31" y="0"/>
                    </a:cubicBezTo>
                    <a:close/>
                  </a:path>
                </a:pathLst>
              </a:custGeom>
              <a:solidFill>
                <a:srgbClr val="FFFFFF">
                  <a:alpha val="100000"/>
                </a:srgbClr>
              </a:solidFill>
              <a:ln w="9525">
                <a:noFill/>
              </a:ln>
            </p:spPr>
            <p:txBody>
              <a:bodyPr/>
              <a:p>
                <a:endParaRPr lang="zh-CN" altLang="en-US"/>
              </a:p>
            </p:txBody>
          </p:sp>
          <p:sp>
            <p:nvSpPr>
              <p:cNvPr id="17471" name="Freeform 579"/>
              <p:cNvSpPr/>
              <p:nvPr/>
            </p:nvSpPr>
            <p:spPr>
              <a:xfrm>
                <a:off x="2399506" y="3817938"/>
                <a:ext cx="239713" cy="23813"/>
              </a:xfrm>
              <a:custGeom>
                <a:avLst/>
                <a:gdLst>
                  <a:gd name="txL" fmla="*/ 0 w 31"/>
                  <a:gd name="txT" fmla="*/ 0 h 3"/>
                  <a:gd name="txR" fmla="*/ 31 w 31"/>
                  <a:gd name="txB" fmla="*/ 3 h 3"/>
                </a:gdLst>
                <a:ahLst/>
                <a:cxnLst>
                  <a:cxn ang="0">
                    <a:pos x="0" y="2147483647"/>
                  </a:cxn>
                  <a:cxn ang="0">
                    <a:pos x="2147483647" y="2147483647"/>
                  </a:cxn>
                  <a:cxn ang="0">
                    <a:pos x="2147483647" y="0"/>
                  </a:cxn>
                  <a:cxn ang="0">
                    <a:pos x="0" y="2147483647"/>
                  </a:cxn>
                  <a:cxn ang="0">
                    <a:pos x="0" y="2147483647"/>
                  </a:cxn>
                </a:cxnLst>
                <a:rect l="txL" t="txT" r="txR" b="txB"/>
                <a:pathLst>
                  <a:path w="31" h="3">
                    <a:moveTo>
                      <a:pt x="0" y="3"/>
                    </a:moveTo>
                    <a:cubicBezTo>
                      <a:pt x="11" y="3"/>
                      <a:pt x="21" y="1"/>
                      <a:pt x="31" y="1"/>
                    </a:cubicBezTo>
                    <a:cubicBezTo>
                      <a:pt x="31" y="1"/>
                      <a:pt x="31" y="0"/>
                      <a:pt x="31" y="0"/>
                    </a:cubicBezTo>
                    <a:cubicBezTo>
                      <a:pt x="21" y="0"/>
                      <a:pt x="10" y="0"/>
                      <a:pt x="0" y="3"/>
                    </a:cubicBezTo>
                    <a:cubicBezTo>
                      <a:pt x="0" y="3"/>
                      <a:pt x="0" y="3"/>
                      <a:pt x="0" y="3"/>
                    </a:cubicBezTo>
                    <a:close/>
                  </a:path>
                </a:pathLst>
              </a:custGeom>
              <a:solidFill>
                <a:srgbClr val="FFFFFF">
                  <a:alpha val="100000"/>
                </a:srgbClr>
              </a:solidFill>
              <a:ln w="9525">
                <a:noFill/>
              </a:ln>
            </p:spPr>
            <p:txBody>
              <a:bodyPr/>
              <a:p>
                <a:endParaRPr lang="zh-CN" altLang="en-US"/>
              </a:p>
            </p:txBody>
          </p:sp>
          <p:sp>
            <p:nvSpPr>
              <p:cNvPr id="17472" name="Freeform 580"/>
              <p:cNvSpPr/>
              <p:nvPr/>
            </p:nvSpPr>
            <p:spPr>
              <a:xfrm>
                <a:off x="2399506" y="3841750"/>
                <a:ext cx="239713" cy="30163"/>
              </a:xfrm>
              <a:custGeom>
                <a:avLst/>
                <a:gdLst>
                  <a:gd name="txL" fmla="*/ 0 w 31"/>
                  <a:gd name="txT" fmla="*/ 0 h 4"/>
                  <a:gd name="txR" fmla="*/ 31 w 31"/>
                  <a:gd name="txB" fmla="*/ 4 h 4"/>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31" h="4">
                    <a:moveTo>
                      <a:pt x="1" y="4"/>
                    </a:moveTo>
                    <a:cubicBezTo>
                      <a:pt x="11" y="2"/>
                      <a:pt x="21" y="2"/>
                      <a:pt x="31" y="2"/>
                    </a:cubicBezTo>
                    <a:cubicBezTo>
                      <a:pt x="31" y="2"/>
                      <a:pt x="31" y="1"/>
                      <a:pt x="31" y="1"/>
                    </a:cubicBezTo>
                    <a:cubicBezTo>
                      <a:pt x="21" y="0"/>
                      <a:pt x="10" y="1"/>
                      <a:pt x="1" y="3"/>
                    </a:cubicBezTo>
                    <a:cubicBezTo>
                      <a:pt x="0" y="3"/>
                      <a:pt x="0" y="4"/>
                      <a:pt x="1" y="4"/>
                    </a:cubicBezTo>
                    <a:close/>
                  </a:path>
                </a:pathLst>
              </a:custGeom>
              <a:solidFill>
                <a:srgbClr val="FFFFFF">
                  <a:alpha val="100000"/>
                </a:srgbClr>
              </a:solidFill>
              <a:ln w="9525">
                <a:noFill/>
              </a:ln>
            </p:spPr>
            <p:txBody>
              <a:bodyPr/>
              <a:p>
                <a:endParaRPr lang="zh-CN" altLang="en-US"/>
              </a:p>
            </p:txBody>
          </p:sp>
          <p:sp>
            <p:nvSpPr>
              <p:cNvPr id="17473" name="Freeform 581"/>
              <p:cNvSpPr/>
              <p:nvPr/>
            </p:nvSpPr>
            <p:spPr>
              <a:xfrm>
                <a:off x="2415381" y="3879850"/>
                <a:ext cx="231775" cy="23813"/>
              </a:xfrm>
              <a:custGeom>
                <a:avLst/>
                <a:gdLst>
                  <a:gd name="txL" fmla="*/ 0 w 30"/>
                  <a:gd name="txT" fmla="*/ 0 h 3"/>
                  <a:gd name="txR" fmla="*/ 30 w 30"/>
                  <a:gd name="txB" fmla="*/ 3 h 3"/>
                </a:gdLst>
                <a:ahLst/>
                <a:cxnLst>
                  <a:cxn ang="0">
                    <a:pos x="2147483647" y="0"/>
                  </a:cxn>
                  <a:cxn ang="0">
                    <a:pos x="2147483647" y="2147483647"/>
                  </a:cxn>
                  <a:cxn ang="0">
                    <a:pos x="2147483647" y="2147483647"/>
                  </a:cxn>
                  <a:cxn ang="0">
                    <a:pos x="2147483647" y="2147483647"/>
                  </a:cxn>
                  <a:cxn ang="0">
                    <a:pos x="2147483647" y="0"/>
                  </a:cxn>
                </a:cxnLst>
                <a:rect l="txL" t="txT" r="txR" b="txB"/>
                <a:pathLst>
                  <a:path w="30" h="3">
                    <a:moveTo>
                      <a:pt x="30" y="0"/>
                    </a:moveTo>
                    <a:cubicBezTo>
                      <a:pt x="20" y="0"/>
                      <a:pt x="10" y="0"/>
                      <a:pt x="1" y="2"/>
                    </a:cubicBezTo>
                    <a:cubicBezTo>
                      <a:pt x="0" y="2"/>
                      <a:pt x="1" y="3"/>
                      <a:pt x="1" y="3"/>
                    </a:cubicBezTo>
                    <a:cubicBezTo>
                      <a:pt x="10" y="3"/>
                      <a:pt x="21" y="2"/>
                      <a:pt x="30" y="1"/>
                    </a:cubicBezTo>
                    <a:cubicBezTo>
                      <a:pt x="30" y="1"/>
                      <a:pt x="30" y="0"/>
                      <a:pt x="30" y="0"/>
                    </a:cubicBezTo>
                    <a:close/>
                  </a:path>
                </a:pathLst>
              </a:custGeom>
              <a:solidFill>
                <a:srgbClr val="FFFFFF">
                  <a:alpha val="100000"/>
                </a:srgbClr>
              </a:solidFill>
              <a:ln w="9525">
                <a:noFill/>
              </a:ln>
            </p:spPr>
            <p:txBody>
              <a:bodyPr/>
              <a:p>
                <a:endParaRPr lang="zh-CN" altLang="en-US"/>
              </a:p>
            </p:txBody>
          </p:sp>
          <p:sp>
            <p:nvSpPr>
              <p:cNvPr id="17474" name="Freeform 582"/>
              <p:cNvSpPr/>
              <p:nvPr/>
            </p:nvSpPr>
            <p:spPr>
              <a:xfrm>
                <a:off x="2423319" y="3933825"/>
                <a:ext cx="231775" cy="15875"/>
              </a:xfrm>
              <a:custGeom>
                <a:avLst/>
                <a:gdLst>
                  <a:gd name="txL" fmla="*/ 0 w 30"/>
                  <a:gd name="txT" fmla="*/ 0 h 2"/>
                  <a:gd name="txR" fmla="*/ 30 w 30"/>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30" h="2">
                    <a:moveTo>
                      <a:pt x="1" y="1"/>
                    </a:moveTo>
                    <a:cubicBezTo>
                      <a:pt x="0" y="1"/>
                      <a:pt x="0" y="2"/>
                      <a:pt x="1" y="2"/>
                    </a:cubicBezTo>
                    <a:cubicBezTo>
                      <a:pt x="10" y="2"/>
                      <a:pt x="20" y="2"/>
                      <a:pt x="30" y="0"/>
                    </a:cubicBezTo>
                    <a:cubicBezTo>
                      <a:pt x="30" y="0"/>
                      <a:pt x="30" y="0"/>
                      <a:pt x="30" y="0"/>
                    </a:cubicBezTo>
                    <a:cubicBezTo>
                      <a:pt x="20" y="0"/>
                      <a:pt x="10" y="1"/>
                      <a:pt x="1" y="1"/>
                    </a:cubicBezTo>
                    <a:close/>
                  </a:path>
                </a:pathLst>
              </a:custGeom>
              <a:solidFill>
                <a:srgbClr val="FFFFFF">
                  <a:alpha val="100000"/>
                </a:srgbClr>
              </a:solidFill>
              <a:ln w="9525">
                <a:noFill/>
              </a:ln>
            </p:spPr>
            <p:txBody>
              <a:bodyPr/>
              <a:p>
                <a:endParaRPr lang="zh-CN" altLang="en-US"/>
              </a:p>
            </p:txBody>
          </p:sp>
          <p:sp>
            <p:nvSpPr>
              <p:cNvPr id="17475" name="Freeform 583"/>
              <p:cNvSpPr/>
              <p:nvPr/>
            </p:nvSpPr>
            <p:spPr>
              <a:xfrm>
                <a:off x="2423319" y="3965575"/>
                <a:ext cx="223838" cy="22225"/>
              </a:xfrm>
              <a:custGeom>
                <a:avLst/>
                <a:gdLst>
                  <a:gd name="txL" fmla="*/ 0 w 29"/>
                  <a:gd name="txT" fmla="*/ 0 h 3"/>
                  <a:gd name="txR" fmla="*/ 29 w 29"/>
                  <a:gd name="txB" fmla="*/ 3 h 3"/>
                </a:gdLst>
                <a:ahLst/>
                <a:cxnLst>
                  <a:cxn ang="0">
                    <a:pos x="2147483647" y="2147483647"/>
                  </a:cxn>
                  <a:cxn ang="0">
                    <a:pos x="2147483647" y="0"/>
                  </a:cxn>
                  <a:cxn ang="0">
                    <a:pos x="2147483647" y="0"/>
                  </a:cxn>
                  <a:cxn ang="0">
                    <a:pos x="2147483647" y="2147483647"/>
                  </a:cxn>
                  <a:cxn ang="0">
                    <a:pos x="0" y="2147483647"/>
                  </a:cxn>
                  <a:cxn ang="0">
                    <a:pos x="0" y="2147483647"/>
                  </a:cxn>
                  <a:cxn ang="0">
                    <a:pos x="2147483647" y="2147483647"/>
                  </a:cxn>
                </a:cxnLst>
                <a:rect l="txL" t="txT" r="txR" b="txB"/>
                <a:pathLst>
                  <a:path w="29" h="3">
                    <a:moveTo>
                      <a:pt x="17" y="2"/>
                    </a:moveTo>
                    <a:cubicBezTo>
                      <a:pt x="21" y="1"/>
                      <a:pt x="25" y="2"/>
                      <a:pt x="29" y="0"/>
                    </a:cubicBezTo>
                    <a:cubicBezTo>
                      <a:pt x="29" y="0"/>
                      <a:pt x="29" y="0"/>
                      <a:pt x="28" y="0"/>
                    </a:cubicBezTo>
                    <a:cubicBezTo>
                      <a:pt x="24" y="2"/>
                      <a:pt x="17" y="1"/>
                      <a:pt x="12" y="1"/>
                    </a:cubicBezTo>
                    <a:cubicBezTo>
                      <a:pt x="8" y="1"/>
                      <a:pt x="4" y="1"/>
                      <a:pt x="0" y="1"/>
                    </a:cubicBezTo>
                    <a:cubicBezTo>
                      <a:pt x="0" y="1"/>
                      <a:pt x="0" y="2"/>
                      <a:pt x="0" y="2"/>
                    </a:cubicBezTo>
                    <a:cubicBezTo>
                      <a:pt x="6" y="3"/>
                      <a:pt x="12" y="2"/>
                      <a:pt x="17" y="2"/>
                    </a:cubicBezTo>
                    <a:close/>
                  </a:path>
                </a:pathLst>
              </a:custGeom>
              <a:solidFill>
                <a:srgbClr val="FFFFFF">
                  <a:alpha val="100000"/>
                </a:srgbClr>
              </a:solidFill>
              <a:ln w="9525">
                <a:noFill/>
              </a:ln>
            </p:spPr>
            <p:txBody>
              <a:bodyPr/>
              <a:p>
                <a:endParaRPr lang="zh-CN" altLang="en-US"/>
              </a:p>
            </p:txBody>
          </p:sp>
          <p:sp>
            <p:nvSpPr>
              <p:cNvPr id="17476" name="Freeform 584"/>
              <p:cNvSpPr/>
              <p:nvPr/>
            </p:nvSpPr>
            <p:spPr>
              <a:xfrm>
                <a:off x="2407444" y="3987800"/>
                <a:ext cx="261938" cy="39688"/>
              </a:xfrm>
              <a:custGeom>
                <a:avLst/>
                <a:gdLst>
                  <a:gd name="txL" fmla="*/ 0 w 34"/>
                  <a:gd name="txT" fmla="*/ 0 h 5"/>
                  <a:gd name="txR" fmla="*/ 34 w 34"/>
                  <a:gd name="txB" fmla="*/ 5 h 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4" h="5">
                    <a:moveTo>
                      <a:pt x="32" y="1"/>
                    </a:moveTo>
                    <a:cubicBezTo>
                      <a:pt x="26" y="2"/>
                      <a:pt x="20" y="1"/>
                      <a:pt x="14" y="2"/>
                    </a:cubicBezTo>
                    <a:cubicBezTo>
                      <a:pt x="10" y="2"/>
                      <a:pt x="5" y="3"/>
                      <a:pt x="1" y="4"/>
                    </a:cubicBezTo>
                    <a:cubicBezTo>
                      <a:pt x="0" y="4"/>
                      <a:pt x="0" y="5"/>
                      <a:pt x="1" y="5"/>
                    </a:cubicBezTo>
                    <a:cubicBezTo>
                      <a:pt x="10" y="4"/>
                      <a:pt x="23" y="0"/>
                      <a:pt x="32" y="3"/>
                    </a:cubicBezTo>
                    <a:cubicBezTo>
                      <a:pt x="34" y="4"/>
                      <a:pt x="34" y="0"/>
                      <a:pt x="32" y="1"/>
                    </a:cubicBezTo>
                    <a:close/>
                  </a:path>
                </a:pathLst>
              </a:custGeom>
              <a:solidFill>
                <a:srgbClr val="FFFFFF">
                  <a:alpha val="100000"/>
                </a:srgbClr>
              </a:solidFill>
              <a:ln w="9525">
                <a:noFill/>
              </a:ln>
            </p:spPr>
            <p:txBody>
              <a:bodyPr/>
              <a:p>
                <a:endParaRPr lang="zh-CN" altLang="en-US"/>
              </a:p>
            </p:txBody>
          </p:sp>
          <p:sp>
            <p:nvSpPr>
              <p:cNvPr id="17477" name="Freeform 585"/>
              <p:cNvSpPr/>
              <p:nvPr/>
            </p:nvSpPr>
            <p:spPr>
              <a:xfrm>
                <a:off x="2415381" y="4033838"/>
                <a:ext cx="246063" cy="31750"/>
              </a:xfrm>
              <a:custGeom>
                <a:avLst/>
                <a:gdLst>
                  <a:gd name="txL" fmla="*/ 0 w 32"/>
                  <a:gd name="txT" fmla="*/ 0 h 4"/>
                  <a:gd name="txR" fmla="*/ 32 w 32"/>
                  <a:gd name="txB" fmla="*/ 4 h 4"/>
                </a:gdLst>
                <a:ahLst/>
                <a:cxnLst>
                  <a:cxn ang="0">
                    <a:pos x="2147483647" y="2147483647"/>
                  </a:cxn>
                  <a:cxn ang="0">
                    <a:pos x="2147483647" y="2147483647"/>
                  </a:cxn>
                  <a:cxn ang="0">
                    <a:pos x="2147483647" y="2147483647"/>
                  </a:cxn>
                  <a:cxn ang="0">
                    <a:pos x="2147483647" y="0"/>
                  </a:cxn>
                  <a:cxn ang="0">
                    <a:pos x="2147483647" y="2147483647"/>
                  </a:cxn>
                </a:cxnLst>
                <a:rect l="txL" t="txT" r="txR" b="txB"/>
                <a:pathLst>
                  <a:path w="32" h="4">
                    <a:moveTo>
                      <a:pt x="1" y="2"/>
                    </a:moveTo>
                    <a:cubicBezTo>
                      <a:pt x="0" y="3"/>
                      <a:pt x="0" y="4"/>
                      <a:pt x="1" y="4"/>
                    </a:cubicBezTo>
                    <a:cubicBezTo>
                      <a:pt x="11" y="2"/>
                      <a:pt x="22" y="2"/>
                      <a:pt x="32" y="1"/>
                    </a:cubicBezTo>
                    <a:cubicBezTo>
                      <a:pt x="32" y="1"/>
                      <a:pt x="32" y="0"/>
                      <a:pt x="32" y="0"/>
                    </a:cubicBezTo>
                    <a:cubicBezTo>
                      <a:pt x="22" y="0"/>
                      <a:pt x="11" y="1"/>
                      <a:pt x="1" y="2"/>
                    </a:cubicBezTo>
                    <a:close/>
                  </a:path>
                </a:pathLst>
              </a:custGeom>
              <a:solidFill>
                <a:srgbClr val="FFFFFF">
                  <a:alpha val="100000"/>
                </a:srgbClr>
              </a:solidFill>
              <a:ln w="9525">
                <a:noFill/>
              </a:ln>
            </p:spPr>
            <p:txBody>
              <a:bodyPr/>
              <a:p>
                <a:endParaRPr lang="zh-CN" altLang="en-US"/>
              </a:p>
            </p:txBody>
          </p:sp>
          <p:sp>
            <p:nvSpPr>
              <p:cNvPr id="17478" name="Freeform 586"/>
              <p:cNvSpPr/>
              <p:nvPr/>
            </p:nvSpPr>
            <p:spPr>
              <a:xfrm>
                <a:off x="2207419" y="4103688"/>
                <a:ext cx="461963" cy="46038"/>
              </a:xfrm>
              <a:custGeom>
                <a:avLst/>
                <a:gdLst>
                  <a:gd name="txL" fmla="*/ 0 w 60"/>
                  <a:gd name="txT" fmla="*/ 0 h 6"/>
                  <a:gd name="txR" fmla="*/ 60 w 60"/>
                  <a:gd name="txB" fmla="*/ 6 h 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0" h="6">
                    <a:moveTo>
                      <a:pt x="1" y="6"/>
                    </a:moveTo>
                    <a:cubicBezTo>
                      <a:pt x="21" y="6"/>
                      <a:pt x="40" y="1"/>
                      <a:pt x="60" y="1"/>
                    </a:cubicBezTo>
                    <a:cubicBezTo>
                      <a:pt x="60" y="1"/>
                      <a:pt x="60" y="1"/>
                      <a:pt x="60" y="1"/>
                    </a:cubicBezTo>
                    <a:cubicBezTo>
                      <a:pt x="50" y="0"/>
                      <a:pt x="40" y="2"/>
                      <a:pt x="30" y="3"/>
                    </a:cubicBezTo>
                    <a:cubicBezTo>
                      <a:pt x="20" y="4"/>
                      <a:pt x="11" y="5"/>
                      <a:pt x="1" y="5"/>
                    </a:cubicBezTo>
                    <a:cubicBezTo>
                      <a:pt x="0" y="5"/>
                      <a:pt x="0" y="6"/>
                      <a:pt x="1" y="6"/>
                    </a:cubicBezTo>
                    <a:close/>
                  </a:path>
                </a:pathLst>
              </a:custGeom>
              <a:solidFill>
                <a:srgbClr val="FFFFFF">
                  <a:alpha val="100000"/>
                </a:srgbClr>
              </a:solidFill>
              <a:ln w="9525">
                <a:noFill/>
              </a:ln>
            </p:spPr>
            <p:txBody>
              <a:bodyPr/>
              <a:p>
                <a:endParaRPr lang="zh-CN" altLang="en-US"/>
              </a:p>
            </p:txBody>
          </p:sp>
          <p:sp>
            <p:nvSpPr>
              <p:cNvPr id="17479" name="Freeform 587"/>
              <p:cNvSpPr/>
              <p:nvPr/>
            </p:nvSpPr>
            <p:spPr>
              <a:xfrm>
                <a:off x="2223294" y="4141788"/>
                <a:ext cx="477838" cy="47625"/>
              </a:xfrm>
              <a:custGeom>
                <a:avLst/>
                <a:gdLst>
                  <a:gd name="txL" fmla="*/ 0 w 62"/>
                  <a:gd name="txT" fmla="*/ 0 h 6"/>
                  <a:gd name="txR" fmla="*/ 62 w 62"/>
                  <a:gd name="txB" fmla="*/ 6 h 6"/>
                </a:gdLst>
                <a:ahLst/>
                <a:cxnLst>
                  <a:cxn ang="0">
                    <a:pos x="2147483647" y="0"/>
                  </a:cxn>
                  <a:cxn ang="0">
                    <a:pos x="2147483647" y="2147483647"/>
                  </a:cxn>
                  <a:cxn ang="0">
                    <a:pos x="2147483647" y="2147483647"/>
                  </a:cxn>
                  <a:cxn ang="0">
                    <a:pos x="2147483647" y="0"/>
                  </a:cxn>
                  <a:cxn ang="0">
                    <a:pos x="2147483647" y="0"/>
                  </a:cxn>
                </a:cxnLst>
                <a:rect l="txL" t="txT" r="txR" b="txB"/>
                <a:pathLst>
                  <a:path w="62" h="6">
                    <a:moveTo>
                      <a:pt x="62" y="0"/>
                    </a:moveTo>
                    <a:cubicBezTo>
                      <a:pt x="42" y="0"/>
                      <a:pt x="21" y="2"/>
                      <a:pt x="1" y="4"/>
                    </a:cubicBezTo>
                    <a:cubicBezTo>
                      <a:pt x="0" y="4"/>
                      <a:pt x="0" y="6"/>
                      <a:pt x="1" y="5"/>
                    </a:cubicBezTo>
                    <a:cubicBezTo>
                      <a:pt x="21" y="4"/>
                      <a:pt x="42" y="3"/>
                      <a:pt x="62" y="0"/>
                    </a:cubicBezTo>
                    <a:cubicBezTo>
                      <a:pt x="62" y="0"/>
                      <a:pt x="62" y="0"/>
                      <a:pt x="62" y="0"/>
                    </a:cubicBezTo>
                    <a:close/>
                  </a:path>
                </a:pathLst>
              </a:custGeom>
              <a:solidFill>
                <a:srgbClr val="FFFFFF">
                  <a:alpha val="100000"/>
                </a:srgbClr>
              </a:solidFill>
              <a:ln w="9525">
                <a:noFill/>
              </a:ln>
            </p:spPr>
            <p:txBody>
              <a:bodyPr/>
              <a:p>
                <a:endParaRPr lang="zh-CN" altLang="en-US"/>
              </a:p>
            </p:txBody>
          </p:sp>
          <p:sp>
            <p:nvSpPr>
              <p:cNvPr id="17480" name="Freeform 588"/>
              <p:cNvSpPr/>
              <p:nvPr/>
            </p:nvSpPr>
            <p:spPr>
              <a:xfrm>
                <a:off x="2229644" y="4173538"/>
                <a:ext cx="463550" cy="61913"/>
              </a:xfrm>
              <a:custGeom>
                <a:avLst/>
                <a:gdLst>
                  <a:gd name="txL" fmla="*/ 0 w 60"/>
                  <a:gd name="txT" fmla="*/ 0 h 8"/>
                  <a:gd name="txR" fmla="*/ 60 w 60"/>
                  <a:gd name="txB" fmla="*/ 8 h 8"/>
                </a:gdLst>
                <a:ahLst/>
                <a:cxnLst>
                  <a:cxn ang="0">
                    <a:pos x="2147483647" y="2147483647"/>
                  </a:cxn>
                  <a:cxn ang="0">
                    <a:pos x="2147483647" y="2147483647"/>
                  </a:cxn>
                  <a:cxn ang="0">
                    <a:pos x="2147483647" y="2147483647"/>
                  </a:cxn>
                  <a:cxn ang="0">
                    <a:pos x="2147483647" y="0"/>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Lst>
                <a:rect l="txL" t="txT" r="txR" b="txB"/>
                <a:pathLst>
                  <a:path w="60" h="8">
                    <a:moveTo>
                      <a:pt x="20" y="6"/>
                    </a:moveTo>
                    <a:cubicBezTo>
                      <a:pt x="24" y="6"/>
                      <a:pt x="29" y="5"/>
                      <a:pt x="33" y="5"/>
                    </a:cubicBezTo>
                    <a:cubicBezTo>
                      <a:pt x="42" y="4"/>
                      <a:pt x="51" y="3"/>
                      <a:pt x="60" y="1"/>
                    </a:cubicBezTo>
                    <a:cubicBezTo>
                      <a:pt x="60" y="1"/>
                      <a:pt x="60" y="0"/>
                      <a:pt x="60" y="0"/>
                    </a:cubicBezTo>
                    <a:cubicBezTo>
                      <a:pt x="48" y="1"/>
                      <a:pt x="36" y="3"/>
                      <a:pt x="24" y="4"/>
                    </a:cubicBezTo>
                    <a:cubicBezTo>
                      <a:pt x="17" y="5"/>
                      <a:pt x="8" y="3"/>
                      <a:pt x="0" y="4"/>
                    </a:cubicBezTo>
                    <a:cubicBezTo>
                      <a:pt x="0" y="5"/>
                      <a:pt x="0" y="5"/>
                      <a:pt x="0" y="5"/>
                    </a:cubicBezTo>
                    <a:cubicBezTo>
                      <a:pt x="0" y="6"/>
                      <a:pt x="0" y="6"/>
                      <a:pt x="0" y="6"/>
                    </a:cubicBezTo>
                    <a:cubicBezTo>
                      <a:pt x="0" y="6"/>
                      <a:pt x="0" y="6"/>
                      <a:pt x="1" y="6"/>
                    </a:cubicBezTo>
                    <a:cubicBezTo>
                      <a:pt x="1" y="6"/>
                      <a:pt x="1" y="6"/>
                      <a:pt x="1" y="6"/>
                    </a:cubicBezTo>
                    <a:cubicBezTo>
                      <a:pt x="1" y="6"/>
                      <a:pt x="1" y="6"/>
                      <a:pt x="1" y="6"/>
                    </a:cubicBezTo>
                    <a:cubicBezTo>
                      <a:pt x="4" y="8"/>
                      <a:pt x="17" y="6"/>
                      <a:pt x="20" y="6"/>
                    </a:cubicBezTo>
                    <a:close/>
                  </a:path>
                </a:pathLst>
              </a:custGeom>
              <a:solidFill>
                <a:srgbClr val="FFFFFF">
                  <a:alpha val="100000"/>
                </a:srgbClr>
              </a:solidFill>
              <a:ln w="9525">
                <a:noFill/>
              </a:ln>
            </p:spPr>
            <p:txBody>
              <a:bodyPr/>
              <a:p>
                <a:endParaRPr lang="zh-CN" altLang="en-US"/>
              </a:p>
            </p:txBody>
          </p:sp>
          <p:sp>
            <p:nvSpPr>
              <p:cNvPr id="17481" name="Freeform 589"/>
              <p:cNvSpPr/>
              <p:nvPr/>
            </p:nvSpPr>
            <p:spPr>
              <a:xfrm>
                <a:off x="2215356" y="4219575"/>
                <a:ext cx="493713" cy="53975"/>
              </a:xfrm>
              <a:custGeom>
                <a:avLst/>
                <a:gdLst>
                  <a:gd name="txL" fmla="*/ 0 w 64"/>
                  <a:gd name="txT" fmla="*/ 0 h 7"/>
                  <a:gd name="txR" fmla="*/ 64 w 64"/>
                  <a:gd name="txB" fmla="*/ 7 h 7"/>
                </a:gdLst>
                <a:ahLst/>
                <a:cxnLst>
                  <a:cxn ang="0">
                    <a:pos x="2147483647" y="0"/>
                  </a:cxn>
                  <a:cxn ang="0">
                    <a:pos x="0" y="2147483647"/>
                  </a:cxn>
                  <a:cxn ang="0">
                    <a:pos x="0" y="2147483647"/>
                  </a:cxn>
                  <a:cxn ang="0">
                    <a:pos x="2147483647" y="0"/>
                  </a:cxn>
                  <a:cxn ang="0">
                    <a:pos x="2147483647" y="0"/>
                  </a:cxn>
                </a:cxnLst>
                <a:rect l="txL" t="txT" r="txR" b="txB"/>
                <a:pathLst>
                  <a:path w="64" h="7">
                    <a:moveTo>
                      <a:pt x="64" y="0"/>
                    </a:moveTo>
                    <a:cubicBezTo>
                      <a:pt x="43" y="2"/>
                      <a:pt x="21" y="1"/>
                      <a:pt x="0" y="6"/>
                    </a:cubicBezTo>
                    <a:cubicBezTo>
                      <a:pt x="0" y="6"/>
                      <a:pt x="0" y="7"/>
                      <a:pt x="0" y="7"/>
                    </a:cubicBezTo>
                    <a:cubicBezTo>
                      <a:pt x="21" y="4"/>
                      <a:pt x="43" y="4"/>
                      <a:pt x="64" y="0"/>
                    </a:cubicBezTo>
                    <a:cubicBezTo>
                      <a:pt x="64" y="0"/>
                      <a:pt x="64" y="0"/>
                      <a:pt x="64" y="0"/>
                    </a:cubicBezTo>
                    <a:close/>
                  </a:path>
                </a:pathLst>
              </a:custGeom>
              <a:solidFill>
                <a:srgbClr val="FFFFFF">
                  <a:alpha val="100000"/>
                </a:srgbClr>
              </a:solidFill>
              <a:ln w="9525">
                <a:noFill/>
              </a:ln>
            </p:spPr>
            <p:txBody>
              <a:bodyPr/>
              <a:p>
                <a:endParaRPr lang="zh-CN" altLang="en-US"/>
              </a:p>
            </p:txBody>
          </p:sp>
          <p:sp>
            <p:nvSpPr>
              <p:cNvPr id="17482" name="Freeform 590"/>
              <p:cNvSpPr/>
              <p:nvPr/>
            </p:nvSpPr>
            <p:spPr>
              <a:xfrm>
                <a:off x="2215356" y="4257675"/>
                <a:ext cx="485775" cy="46038"/>
              </a:xfrm>
              <a:custGeom>
                <a:avLst/>
                <a:gdLst>
                  <a:gd name="txL" fmla="*/ 0 w 63"/>
                  <a:gd name="txT" fmla="*/ 0 h 6"/>
                  <a:gd name="txR" fmla="*/ 63 w 63"/>
                  <a:gd name="txB" fmla="*/ 6 h 6"/>
                </a:gdLst>
                <a:ahLst/>
                <a:cxnLst>
                  <a:cxn ang="0">
                    <a:pos x="2147483647" y="0"/>
                  </a:cxn>
                  <a:cxn ang="0">
                    <a:pos x="2147483647" y="2147483647"/>
                  </a:cxn>
                  <a:cxn ang="0">
                    <a:pos x="2147483647" y="2147483647"/>
                  </a:cxn>
                  <a:cxn ang="0">
                    <a:pos x="2147483647" y="2147483647"/>
                  </a:cxn>
                  <a:cxn ang="0">
                    <a:pos x="2147483647" y="2147483647"/>
                  </a:cxn>
                  <a:cxn ang="0">
                    <a:pos x="2147483647" y="0"/>
                  </a:cxn>
                </a:cxnLst>
                <a:rect l="txL" t="txT" r="txR" b="txB"/>
                <a:pathLst>
                  <a:path w="63" h="6">
                    <a:moveTo>
                      <a:pt x="62" y="0"/>
                    </a:moveTo>
                    <a:cubicBezTo>
                      <a:pt x="51" y="1"/>
                      <a:pt x="40" y="2"/>
                      <a:pt x="28" y="3"/>
                    </a:cubicBezTo>
                    <a:cubicBezTo>
                      <a:pt x="19" y="3"/>
                      <a:pt x="10" y="2"/>
                      <a:pt x="1" y="5"/>
                    </a:cubicBezTo>
                    <a:cubicBezTo>
                      <a:pt x="0" y="5"/>
                      <a:pt x="0" y="6"/>
                      <a:pt x="1" y="6"/>
                    </a:cubicBezTo>
                    <a:cubicBezTo>
                      <a:pt x="21" y="1"/>
                      <a:pt x="42" y="4"/>
                      <a:pt x="62" y="1"/>
                    </a:cubicBezTo>
                    <a:cubicBezTo>
                      <a:pt x="63" y="1"/>
                      <a:pt x="63" y="0"/>
                      <a:pt x="62" y="0"/>
                    </a:cubicBezTo>
                    <a:close/>
                  </a:path>
                </a:pathLst>
              </a:custGeom>
              <a:solidFill>
                <a:srgbClr val="FFFFFF">
                  <a:alpha val="100000"/>
                </a:srgbClr>
              </a:solidFill>
              <a:ln w="9525">
                <a:noFill/>
              </a:ln>
            </p:spPr>
            <p:txBody>
              <a:bodyPr/>
              <a:p>
                <a:endParaRPr lang="zh-CN" altLang="en-US"/>
              </a:p>
            </p:txBody>
          </p:sp>
          <p:sp>
            <p:nvSpPr>
              <p:cNvPr id="17483" name="Freeform 591"/>
              <p:cNvSpPr/>
              <p:nvPr/>
            </p:nvSpPr>
            <p:spPr>
              <a:xfrm>
                <a:off x="2223294" y="4297363"/>
                <a:ext cx="469900" cy="60325"/>
              </a:xfrm>
              <a:custGeom>
                <a:avLst/>
                <a:gdLst>
                  <a:gd name="txL" fmla="*/ 0 w 61"/>
                  <a:gd name="txT" fmla="*/ 0 h 8"/>
                  <a:gd name="txR" fmla="*/ 61 w 61"/>
                  <a:gd name="txB" fmla="*/ 8 h 8"/>
                </a:gdLst>
                <a:ahLst/>
                <a:cxnLst>
                  <a:cxn ang="0">
                    <a:pos x="2147483647" y="2147483647"/>
                  </a:cxn>
                  <a:cxn ang="0">
                    <a:pos x="0" y="2147483647"/>
                  </a:cxn>
                  <a:cxn ang="0">
                    <a:pos x="0" y="2147483647"/>
                  </a:cxn>
                  <a:cxn ang="0">
                    <a:pos x="2147483647" y="2147483647"/>
                  </a:cxn>
                  <a:cxn ang="0">
                    <a:pos x="2147483647" y="2147483647"/>
                  </a:cxn>
                  <a:cxn ang="0">
                    <a:pos x="2147483647" y="0"/>
                  </a:cxn>
                  <a:cxn ang="0">
                    <a:pos x="2147483647" y="2147483647"/>
                  </a:cxn>
                </a:cxnLst>
                <a:rect l="txL" t="txT" r="txR" b="txB"/>
                <a:pathLst>
                  <a:path w="61" h="8">
                    <a:moveTo>
                      <a:pt x="26" y="3"/>
                    </a:moveTo>
                    <a:cubicBezTo>
                      <a:pt x="19" y="3"/>
                      <a:pt x="6" y="2"/>
                      <a:pt x="0" y="5"/>
                    </a:cubicBezTo>
                    <a:cubicBezTo>
                      <a:pt x="0" y="5"/>
                      <a:pt x="0" y="6"/>
                      <a:pt x="0" y="6"/>
                    </a:cubicBezTo>
                    <a:cubicBezTo>
                      <a:pt x="6" y="8"/>
                      <a:pt x="19" y="5"/>
                      <a:pt x="26" y="4"/>
                    </a:cubicBezTo>
                    <a:cubicBezTo>
                      <a:pt x="38" y="4"/>
                      <a:pt x="49" y="2"/>
                      <a:pt x="60" y="1"/>
                    </a:cubicBezTo>
                    <a:cubicBezTo>
                      <a:pt x="61" y="1"/>
                      <a:pt x="61" y="0"/>
                      <a:pt x="60" y="0"/>
                    </a:cubicBezTo>
                    <a:cubicBezTo>
                      <a:pt x="49" y="1"/>
                      <a:pt x="37" y="2"/>
                      <a:pt x="26" y="3"/>
                    </a:cubicBezTo>
                    <a:close/>
                  </a:path>
                </a:pathLst>
              </a:custGeom>
              <a:solidFill>
                <a:srgbClr val="FFFFFF">
                  <a:alpha val="100000"/>
                </a:srgbClr>
              </a:solidFill>
              <a:ln w="9525">
                <a:noFill/>
              </a:ln>
            </p:spPr>
            <p:txBody>
              <a:bodyPr/>
              <a:p>
                <a:endParaRPr lang="zh-CN" altLang="en-US"/>
              </a:p>
            </p:txBody>
          </p:sp>
          <p:sp>
            <p:nvSpPr>
              <p:cNvPr id="17484" name="Freeform 592"/>
              <p:cNvSpPr/>
              <p:nvPr/>
            </p:nvSpPr>
            <p:spPr>
              <a:xfrm>
                <a:off x="2215356" y="4343400"/>
                <a:ext cx="493713" cy="53975"/>
              </a:xfrm>
              <a:custGeom>
                <a:avLst/>
                <a:gdLst>
                  <a:gd name="txL" fmla="*/ 0 w 64"/>
                  <a:gd name="txT" fmla="*/ 0 h 7"/>
                  <a:gd name="txR" fmla="*/ 64 w 64"/>
                  <a:gd name="txB" fmla="*/ 7 h 7"/>
                </a:gdLst>
                <a:ahLst/>
                <a:cxnLst>
                  <a:cxn ang="0">
                    <a:pos x="2147483647" y="0"/>
                  </a:cxn>
                  <a:cxn ang="0">
                    <a:pos x="2147483647" y="2147483647"/>
                  </a:cxn>
                  <a:cxn ang="0">
                    <a:pos x="2147483647" y="2147483647"/>
                  </a:cxn>
                  <a:cxn ang="0">
                    <a:pos x="2147483647" y="2147483647"/>
                  </a:cxn>
                  <a:cxn ang="0">
                    <a:pos x="2147483647" y="0"/>
                  </a:cxn>
                </a:cxnLst>
                <a:rect l="txL" t="txT" r="txR" b="txB"/>
                <a:pathLst>
                  <a:path w="64" h="7">
                    <a:moveTo>
                      <a:pt x="63" y="0"/>
                    </a:moveTo>
                    <a:cubicBezTo>
                      <a:pt x="42" y="1"/>
                      <a:pt x="22" y="4"/>
                      <a:pt x="1" y="5"/>
                    </a:cubicBezTo>
                    <a:cubicBezTo>
                      <a:pt x="0" y="6"/>
                      <a:pt x="1" y="7"/>
                      <a:pt x="2" y="7"/>
                    </a:cubicBezTo>
                    <a:cubicBezTo>
                      <a:pt x="22" y="5"/>
                      <a:pt x="43" y="4"/>
                      <a:pt x="63" y="1"/>
                    </a:cubicBezTo>
                    <a:cubicBezTo>
                      <a:pt x="64" y="1"/>
                      <a:pt x="64" y="0"/>
                      <a:pt x="63" y="0"/>
                    </a:cubicBezTo>
                    <a:close/>
                  </a:path>
                </a:pathLst>
              </a:custGeom>
              <a:solidFill>
                <a:srgbClr val="FFFFFF">
                  <a:alpha val="100000"/>
                </a:srgbClr>
              </a:solidFill>
              <a:ln w="9525">
                <a:noFill/>
              </a:ln>
            </p:spPr>
            <p:txBody>
              <a:bodyPr/>
              <a:p>
                <a:endParaRPr lang="zh-CN" altLang="en-US"/>
              </a:p>
            </p:txBody>
          </p:sp>
          <p:sp>
            <p:nvSpPr>
              <p:cNvPr id="17485" name="Freeform 593"/>
              <p:cNvSpPr/>
              <p:nvPr/>
            </p:nvSpPr>
            <p:spPr>
              <a:xfrm>
                <a:off x="2461419" y="4389438"/>
                <a:ext cx="239713" cy="46038"/>
              </a:xfrm>
              <a:custGeom>
                <a:avLst/>
                <a:gdLst>
                  <a:gd name="txL" fmla="*/ 0 w 31"/>
                  <a:gd name="txT" fmla="*/ 0 h 6"/>
                  <a:gd name="txR" fmla="*/ 31 w 31"/>
                  <a:gd name="txB" fmla="*/ 6 h 6"/>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31" h="6">
                    <a:moveTo>
                      <a:pt x="28" y="1"/>
                    </a:moveTo>
                    <a:cubicBezTo>
                      <a:pt x="24" y="3"/>
                      <a:pt x="18" y="2"/>
                      <a:pt x="14" y="2"/>
                    </a:cubicBezTo>
                    <a:cubicBezTo>
                      <a:pt x="9" y="3"/>
                      <a:pt x="5" y="3"/>
                      <a:pt x="0" y="4"/>
                    </a:cubicBezTo>
                    <a:cubicBezTo>
                      <a:pt x="0" y="4"/>
                      <a:pt x="0" y="6"/>
                      <a:pt x="1" y="5"/>
                    </a:cubicBezTo>
                    <a:cubicBezTo>
                      <a:pt x="5" y="5"/>
                      <a:pt x="9" y="4"/>
                      <a:pt x="14" y="3"/>
                    </a:cubicBezTo>
                    <a:cubicBezTo>
                      <a:pt x="18" y="3"/>
                      <a:pt x="24" y="2"/>
                      <a:pt x="28" y="3"/>
                    </a:cubicBezTo>
                    <a:cubicBezTo>
                      <a:pt x="31" y="4"/>
                      <a:pt x="31" y="0"/>
                      <a:pt x="28" y="1"/>
                    </a:cubicBezTo>
                    <a:close/>
                  </a:path>
                </a:pathLst>
              </a:custGeom>
              <a:solidFill>
                <a:srgbClr val="FFFFFF">
                  <a:alpha val="100000"/>
                </a:srgbClr>
              </a:solidFill>
              <a:ln w="9525">
                <a:noFill/>
              </a:ln>
            </p:spPr>
            <p:txBody>
              <a:bodyPr/>
              <a:p>
                <a:endParaRPr lang="zh-CN" altLang="en-US"/>
              </a:p>
            </p:txBody>
          </p:sp>
          <p:sp>
            <p:nvSpPr>
              <p:cNvPr id="17486" name="Freeform 594"/>
              <p:cNvSpPr>
                <a:spLocks noEditPoints="1"/>
              </p:cNvSpPr>
              <p:nvPr/>
            </p:nvSpPr>
            <p:spPr>
              <a:xfrm>
                <a:off x="3486944" y="3903663"/>
                <a:ext cx="423863" cy="871538"/>
              </a:xfrm>
              <a:custGeom>
                <a:avLst/>
                <a:gdLst>
                  <a:gd name="txL" fmla="*/ 0 w 55"/>
                  <a:gd name="txT" fmla="*/ 0 h 113"/>
                  <a:gd name="txR" fmla="*/ 55 w 55"/>
                  <a:gd name="txB" fmla="*/ 113 h 11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5" h="113">
                    <a:moveTo>
                      <a:pt x="48" y="72"/>
                    </a:moveTo>
                    <a:cubicBezTo>
                      <a:pt x="40" y="54"/>
                      <a:pt x="32" y="35"/>
                      <a:pt x="24" y="17"/>
                    </a:cubicBezTo>
                    <a:cubicBezTo>
                      <a:pt x="24" y="17"/>
                      <a:pt x="24" y="17"/>
                      <a:pt x="24" y="17"/>
                    </a:cubicBezTo>
                    <a:cubicBezTo>
                      <a:pt x="24" y="17"/>
                      <a:pt x="24" y="17"/>
                      <a:pt x="24" y="17"/>
                    </a:cubicBezTo>
                    <a:cubicBezTo>
                      <a:pt x="23" y="14"/>
                      <a:pt x="22" y="12"/>
                      <a:pt x="21" y="9"/>
                    </a:cubicBezTo>
                    <a:cubicBezTo>
                      <a:pt x="20" y="8"/>
                      <a:pt x="20" y="6"/>
                      <a:pt x="18" y="5"/>
                    </a:cubicBezTo>
                    <a:cubicBezTo>
                      <a:pt x="17" y="3"/>
                      <a:pt x="17" y="0"/>
                      <a:pt x="14" y="0"/>
                    </a:cubicBezTo>
                    <a:cubicBezTo>
                      <a:pt x="12" y="0"/>
                      <a:pt x="8" y="2"/>
                      <a:pt x="6" y="3"/>
                    </a:cubicBezTo>
                    <a:cubicBezTo>
                      <a:pt x="4" y="4"/>
                      <a:pt x="1" y="6"/>
                      <a:pt x="0" y="8"/>
                    </a:cubicBezTo>
                    <a:cubicBezTo>
                      <a:pt x="0" y="10"/>
                      <a:pt x="1" y="12"/>
                      <a:pt x="1" y="13"/>
                    </a:cubicBezTo>
                    <a:cubicBezTo>
                      <a:pt x="1" y="14"/>
                      <a:pt x="1" y="14"/>
                      <a:pt x="1" y="14"/>
                    </a:cubicBezTo>
                    <a:cubicBezTo>
                      <a:pt x="1" y="15"/>
                      <a:pt x="1" y="16"/>
                      <a:pt x="1" y="17"/>
                    </a:cubicBezTo>
                    <a:cubicBezTo>
                      <a:pt x="2" y="19"/>
                      <a:pt x="3" y="22"/>
                      <a:pt x="5" y="25"/>
                    </a:cubicBezTo>
                    <a:cubicBezTo>
                      <a:pt x="5" y="25"/>
                      <a:pt x="5" y="25"/>
                      <a:pt x="5" y="25"/>
                    </a:cubicBezTo>
                    <a:cubicBezTo>
                      <a:pt x="13" y="43"/>
                      <a:pt x="21" y="61"/>
                      <a:pt x="29" y="79"/>
                    </a:cubicBezTo>
                    <a:cubicBezTo>
                      <a:pt x="31" y="83"/>
                      <a:pt x="32" y="87"/>
                      <a:pt x="35" y="90"/>
                    </a:cubicBezTo>
                    <a:cubicBezTo>
                      <a:pt x="42" y="97"/>
                      <a:pt x="48" y="104"/>
                      <a:pt x="54" y="112"/>
                    </a:cubicBezTo>
                    <a:cubicBezTo>
                      <a:pt x="54" y="113"/>
                      <a:pt x="55" y="112"/>
                      <a:pt x="55" y="112"/>
                    </a:cubicBezTo>
                    <a:cubicBezTo>
                      <a:pt x="55" y="103"/>
                      <a:pt x="54" y="93"/>
                      <a:pt x="53" y="84"/>
                    </a:cubicBezTo>
                    <a:cubicBezTo>
                      <a:pt x="52" y="80"/>
                      <a:pt x="50" y="76"/>
                      <a:pt x="48" y="72"/>
                    </a:cubicBezTo>
                    <a:close/>
                    <a:moveTo>
                      <a:pt x="46" y="71"/>
                    </a:moveTo>
                    <a:cubicBezTo>
                      <a:pt x="48" y="75"/>
                      <a:pt x="49" y="78"/>
                      <a:pt x="50" y="81"/>
                    </a:cubicBezTo>
                    <a:cubicBezTo>
                      <a:pt x="49" y="80"/>
                      <a:pt x="48" y="80"/>
                      <a:pt x="47" y="79"/>
                    </a:cubicBezTo>
                    <a:cubicBezTo>
                      <a:pt x="47" y="79"/>
                      <a:pt x="47" y="79"/>
                      <a:pt x="47" y="78"/>
                    </a:cubicBezTo>
                    <a:cubicBezTo>
                      <a:pt x="38" y="58"/>
                      <a:pt x="30" y="37"/>
                      <a:pt x="19" y="18"/>
                    </a:cubicBezTo>
                    <a:cubicBezTo>
                      <a:pt x="19" y="18"/>
                      <a:pt x="19" y="18"/>
                      <a:pt x="19" y="18"/>
                    </a:cubicBezTo>
                    <a:cubicBezTo>
                      <a:pt x="29" y="37"/>
                      <a:pt x="35" y="59"/>
                      <a:pt x="46" y="79"/>
                    </a:cubicBezTo>
                    <a:cubicBezTo>
                      <a:pt x="46" y="79"/>
                      <a:pt x="46" y="79"/>
                      <a:pt x="46" y="79"/>
                    </a:cubicBezTo>
                    <a:cubicBezTo>
                      <a:pt x="46" y="81"/>
                      <a:pt x="46" y="83"/>
                      <a:pt x="43" y="83"/>
                    </a:cubicBezTo>
                    <a:cubicBezTo>
                      <a:pt x="42" y="83"/>
                      <a:pt x="41" y="82"/>
                      <a:pt x="40" y="81"/>
                    </a:cubicBezTo>
                    <a:cubicBezTo>
                      <a:pt x="39" y="81"/>
                      <a:pt x="39" y="81"/>
                      <a:pt x="39" y="81"/>
                    </a:cubicBezTo>
                    <a:cubicBezTo>
                      <a:pt x="30" y="61"/>
                      <a:pt x="21" y="41"/>
                      <a:pt x="12" y="20"/>
                    </a:cubicBezTo>
                    <a:cubicBezTo>
                      <a:pt x="12" y="20"/>
                      <a:pt x="12" y="20"/>
                      <a:pt x="12" y="20"/>
                    </a:cubicBezTo>
                    <a:cubicBezTo>
                      <a:pt x="15" y="18"/>
                      <a:pt x="19" y="17"/>
                      <a:pt x="23" y="18"/>
                    </a:cubicBezTo>
                    <a:cubicBezTo>
                      <a:pt x="23" y="18"/>
                      <a:pt x="23" y="18"/>
                      <a:pt x="23" y="18"/>
                    </a:cubicBezTo>
                    <a:cubicBezTo>
                      <a:pt x="31" y="36"/>
                      <a:pt x="38" y="54"/>
                      <a:pt x="46" y="71"/>
                    </a:cubicBezTo>
                    <a:close/>
                    <a:moveTo>
                      <a:pt x="5" y="24"/>
                    </a:moveTo>
                    <a:cubicBezTo>
                      <a:pt x="5" y="24"/>
                      <a:pt x="5" y="24"/>
                      <a:pt x="5" y="24"/>
                    </a:cubicBezTo>
                    <a:cubicBezTo>
                      <a:pt x="5" y="23"/>
                      <a:pt x="4" y="21"/>
                      <a:pt x="3" y="19"/>
                    </a:cubicBezTo>
                    <a:cubicBezTo>
                      <a:pt x="4" y="17"/>
                      <a:pt x="7" y="16"/>
                      <a:pt x="9" y="15"/>
                    </a:cubicBezTo>
                    <a:cubicBezTo>
                      <a:pt x="10" y="14"/>
                      <a:pt x="11" y="13"/>
                      <a:pt x="12" y="13"/>
                    </a:cubicBezTo>
                    <a:cubicBezTo>
                      <a:pt x="15" y="11"/>
                      <a:pt x="17" y="11"/>
                      <a:pt x="19" y="12"/>
                    </a:cubicBezTo>
                    <a:cubicBezTo>
                      <a:pt x="20" y="12"/>
                      <a:pt x="20" y="11"/>
                      <a:pt x="19" y="11"/>
                    </a:cubicBezTo>
                    <a:cubicBezTo>
                      <a:pt x="16" y="9"/>
                      <a:pt x="13" y="11"/>
                      <a:pt x="9" y="13"/>
                    </a:cubicBezTo>
                    <a:cubicBezTo>
                      <a:pt x="7" y="15"/>
                      <a:pt x="4" y="16"/>
                      <a:pt x="3" y="19"/>
                    </a:cubicBezTo>
                    <a:cubicBezTo>
                      <a:pt x="3" y="18"/>
                      <a:pt x="2" y="17"/>
                      <a:pt x="2" y="16"/>
                    </a:cubicBezTo>
                    <a:cubicBezTo>
                      <a:pt x="2" y="16"/>
                      <a:pt x="2" y="15"/>
                      <a:pt x="2" y="15"/>
                    </a:cubicBezTo>
                    <a:cubicBezTo>
                      <a:pt x="2" y="15"/>
                      <a:pt x="2" y="15"/>
                      <a:pt x="2" y="14"/>
                    </a:cubicBezTo>
                    <a:cubicBezTo>
                      <a:pt x="4" y="14"/>
                      <a:pt x="7" y="11"/>
                      <a:pt x="10" y="8"/>
                    </a:cubicBezTo>
                    <a:cubicBezTo>
                      <a:pt x="13" y="7"/>
                      <a:pt x="16" y="5"/>
                      <a:pt x="19" y="8"/>
                    </a:cubicBezTo>
                    <a:cubicBezTo>
                      <a:pt x="20" y="9"/>
                      <a:pt x="20" y="11"/>
                      <a:pt x="21" y="12"/>
                    </a:cubicBezTo>
                    <a:cubicBezTo>
                      <a:pt x="21" y="14"/>
                      <a:pt x="22" y="15"/>
                      <a:pt x="22" y="16"/>
                    </a:cubicBezTo>
                    <a:cubicBezTo>
                      <a:pt x="16" y="16"/>
                      <a:pt x="8" y="20"/>
                      <a:pt x="6" y="25"/>
                    </a:cubicBezTo>
                    <a:cubicBezTo>
                      <a:pt x="6" y="25"/>
                      <a:pt x="5" y="24"/>
                      <a:pt x="5" y="24"/>
                    </a:cubicBezTo>
                    <a:close/>
                    <a:moveTo>
                      <a:pt x="2" y="10"/>
                    </a:moveTo>
                    <a:cubicBezTo>
                      <a:pt x="1" y="8"/>
                      <a:pt x="4" y="6"/>
                      <a:pt x="6" y="4"/>
                    </a:cubicBezTo>
                    <a:cubicBezTo>
                      <a:pt x="8" y="3"/>
                      <a:pt x="11" y="2"/>
                      <a:pt x="12" y="2"/>
                    </a:cubicBezTo>
                    <a:cubicBezTo>
                      <a:pt x="15" y="2"/>
                      <a:pt x="15" y="3"/>
                      <a:pt x="16" y="5"/>
                    </a:cubicBezTo>
                    <a:cubicBezTo>
                      <a:pt x="15" y="5"/>
                      <a:pt x="14" y="5"/>
                      <a:pt x="12" y="6"/>
                    </a:cubicBezTo>
                    <a:cubicBezTo>
                      <a:pt x="11" y="7"/>
                      <a:pt x="9" y="8"/>
                      <a:pt x="8" y="9"/>
                    </a:cubicBezTo>
                    <a:cubicBezTo>
                      <a:pt x="6" y="10"/>
                      <a:pt x="4" y="11"/>
                      <a:pt x="2" y="13"/>
                    </a:cubicBezTo>
                    <a:cubicBezTo>
                      <a:pt x="2" y="13"/>
                      <a:pt x="2" y="13"/>
                      <a:pt x="2" y="13"/>
                    </a:cubicBezTo>
                    <a:cubicBezTo>
                      <a:pt x="2" y="12"/>
                      <a:pt x="2" y="11"/>
                      <a:pt x="2" y="10"/>
                    </a:cubicBezTo>
                    <a:close/>
                    <a:moveTo>
                      <a:pt x="6" y="25"/>
                    </a:moveTo>
                    <a:cubicBezTo>
                      <a:pt x="6" y="25"/>
                      <a:pt x="6" y="25"/>
                      <a:pt x="6" y="25"/>
                    </a:cubicBezTo>
                    <a:cubicBezTo>
                      <a:pt x="7" y="23"/>
                      <a:pt x="9" y="22"/>
                      <a:pt x="11" y="21"/>
                    </a:cubicBezTo>
                    <a:cubicBezTo>
                      <a:pt x="20" y="41"/>
                      <a:pt x="28" y="62"/>
                      <a:pt x="39" y="81"/>
                    </a:cubicBezTo>
                    <a:cubicBezTo>
                      <a:pt x="39" y="81"/>
                      <a:pt x="39" y="81"/>
                      <a:pt x="39" y="82"/>
                    </a:cubicBezTo>
                    <a:cubicBezTo>
                      <a:pt x="39" y="83"/>
                      <a:pt x="39" y="89"/>
                      <a:pt x="35" y="88"/>
                    </a:cubicBezTo>
                    <a:cubicBezTo>
                      <a:pt x="33" y="85"/>
                      <a:pt x="32" y="82"/>
                      <a:pt x="30" y="79"/>
                    </a:cubicBezTo>
                    <a:cubicBezTo>
                      <a:pt x="22" y="61"/>
                      <a:pt x="14" y="43"/>
                      <a:pt x="6" y="25"/>
                    </a:cubicBezTo>
                    <a:close/>
                    <a:moveTo>
                      <a:pt x="54" y="109"/>
                    </a:moveTo>
                    <a:cubicBezTo>
                      <a:pt x="54" y="109"/>
                      <a:pt x="54" y="109"/>
                      <a:pt x="54" y="109"/>
                    </a:cubicBezTo>
                    <a:cubicBezTo>
                      <a:pt x="54" y="109"/>
                      <a:pt x="54" y="109"/>
                      <a:pt x="54" y="109"/>
                    </a:cubicBezTo>
                    <a:cubicBezTo>
                      <a:pt x="54" y="109"/>
                      <a:pt x="54" y="109"/>
                      <a:pt x="54" y="109"/>
                    </a:cubicBezTo>
                    <a:close/>
                    <a:moveTo>
                      <a:pt x="53" y="100"/>
                    </a:moveTo>
                    <a:cubicBezTo>
                      <a:pt x="53" y="100"/>
                      <a:pt x="53" y="100"/>
                      <a:pt x="53" y="100"/>
                    </a:cubicBezTo>
                    <a:cubicBezTo>
                      <a:pt x="51" y="101"/>
                      <a:pt x="50" y="102"/>
                      <a:pt x="49" y="103"/>
                    </a:cubicBezTo>
                    <a:cubicBezTo>
                      <a:pt x="45" y="99"/>
                      <a:pt x="41" y="95"/>
                      <a:pt x="38" y="91"/>
                    </a:cubicBezTo>
                    <a:cubicBezTo>
                      <a:pt x="37" y="91"/>
                      <a:pt x="36" y="90"/>
                      <a:pt x="35" y="89"/>
                    </a:cubicBezTo>
                    <a:cubicBezTo>
                      <a:pt x="39" y="89"/>
                      <a:pt x="40" y="85"/>
                      <a:pt x="40" y="82"/>
                    </a:cubicBezTo>
                    <a:cubicBezTo>
                      <a:pt x="41" y="83"/>
                      <a:pt x="43" y="85"/>
                      <a:pt x="45" y="84"/>
                    </a:cubicBezTo>
                    <a:cubicBezTo>
                      <a:pt x="47" y="83"/>
                      <a:pt x="47" y="82"/>
                      <a:pt x="47" y="81"/>
                    </a:cubicBezTo>
                    <a:cubicBezTo>
                      <a:pt x="48" y="81"/>
                      <a:pt x="49" y="82"/>
                      <a:pt x="51" y="83"/>
                    </a:cubicBezTo>
                    <a:cubicBezTo>
                      <a:pt x="51" y="83"/>
                      <a:pt x="51" y="84"/>
                      <a:pt x="51" y="85"/>
                    </a:cubicBezTo>
                    <a:cubicBezTo>
                      <a:pt x="52" y="90"/>
                      <a:pt x="53" y="95"/>
                      <a:pt x="53" y="100"/>
                    </a:cubicBezTo>
                    <a:close/>
                  </a:path>
                </a:pathLst>
              </a:custGeom>
              <a:solidFill>
                <a:srgbClr val="FFFFFF">
                  <a:alpha val="100000"/>
                </a:srgbClr>
              </a:solidFill>
              <a:ln w="9525">
                <a:noFill/>
              </a:ln>
            </p:spPr>
            <p:txBody>
              <a:bodyPr/>
              <a:p>
                <a:endParaRPr lang="zh-CN" altLang="en-US"/>
              </a:p>
            </p:txBody>
          </p:sp>
          <p:sp>
            <p:nvSpPr>
              <p:cNvPr id="17487" name="Freeform 600"/>
              <p:cNvSpPr>
                <a:spLocks noEditPoints="1"/>
              </p:cNvSpPr>
              <p:nvPr/>
            </p:nvSpPr>
            <p:spPr>
              <a:xfrm>
                <a:off x="4598194" y="1111250"/>
                <a:ext cx="184150" cy="223838"/>
              </a:xfrm>
              <a:custGeom>
                <a:avLst/>
                <a:gdLst>
                  <a:gd name="txL" fmla="*/ 0 w 24"/>
                  <a:gd name="txT" fmla="*/ 0 h 29"/>
                  <a:gd name="txR" fmla="*/ 24 w 24"/>
                  <a:gd name="txB" fmla="*/ 29 h 2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4" h="29">
                    <a:moveTo>
                      <a:pt x="19" y="28"/>
                    </a:moveTo>
                    <a:cubicBezTo>
                      <a:pt x="19" y="28"/>
                      <a:pt x="19" y="28"/>
                      <a:pt x="19" y="28"/>
                    </a:cubicBezTo>
                    <a:cubicBezTo>
                      <a:pt x="19" y="28"/>
                      <a:pt x="19" y="29"/>
                      <a:pt x="20" y="28"/>
                    </a:cubicBezTo>
                    <a:cubicBezTo>
                      <a:pt x="24" y="24"/>
                      <a:pt x="21" y="15"/>
                      <a:pt x="19" y="10"/>
                    </a:cubicBezTo>
                    <a:cubicBezTo>
                      <a:pt x="17" y="5"/>
                      <a:pt x="11" y="0"/>
                      <a:pt x="5" y="2"/>
                    </a:cubicBezTo>
                    <a:cubicBezTo>
                      <a:pt x="0" y="3"/>
                      <a:pt x="2" y="10"/>
                      <a:pt x="4" y="14"/>
                    </a:cubicBezTo>
                    <a:cubicBezTo>
                      <a:pt x="6" y="20"/>
                      <a:pt x="12" y="27"/>
                      <a:pt x="19" y="28"/>
                    </a:cubicBezTo>
                    <a:close/>
                    <a:moveTo>
                      <a:pt x="13" y="5"/>
                    </a:moveTo>
                    <a:cubicBezTo>
                      <a:pt x="16" y="7"/>
                      <a:pt x="18" y="10"/>
                      <a:pt x="19" y="13"/>
                    </a:cubicBezTo>
                    <a:cubicBezTo>
                      <a:pt x="20" y="17"/>
                      <a:pt x="21" y="22"/>
                      <a:pt x="20" y="26"/>
                    </a:cubicBezTo>
                    <a:cubicBezTo>
                      <a:pt x="16" y="24"/>
                      <a:pt x="13" y="23"/>
                      <a:pt x="10" y="20"/>
                    </a:cubicBezTo>
                    <a:cubicBezTo>
                      <a:pt x="8" y="17"/>
                      <a:pt x="4" y="12"/>
                      <a:pt x="4" y="8"/>
                    </a:cubicBezTo>
                    <a:cubicBezTo>
                      <a:pt x="4" y="1"/>
                      <a:pt x="10" y="3"/>
                      <a:pt x="13" y="5"/>
                    </a:cubicBezTo>
                    <a:close/>
                  </a:path>
                </a:pathLst>
              </a:custGeom>
              <a:solidFill>
                <a:srgbClr val="FFFFFF">
                  <a:alpha val="100000"/>
                </a:srgbClr>
              </a:solidFill>
              <a:ln w="9525">
                <a:noFill/>
              </a:ln>
            </p:spPr>
            <p:txBody>
              <a:bodyPr/>
              <a:p>
                <a:endParaRPr lang="zh-CN" altLang="en-US"/>
              </a:p>
            </p:txBody>
          </p:sp>
          <p:sp>
            <p:nvSpPr>
              <p:cNvPr id="17488" name="Freeform 601"/>
              <p:cNvSpPr>
                <a:spLocks noEditPoints="1"/>
              </p:cNvSpPr>
              <p:nvPr/>
            </p:nvSpPr>
            <p:spPr>
              <a:xfrm>
                <a:off x="4404519" y="1235075"/>
                <a:ext cx="293688" cy="146050"/>
              </a:xfrm>
              <a:custGeom>
                <a:avLst/>
                <a:gdLst>
                  <a:gd name="txL" fmla="*/ 0 w 38"/>
                  <a:gd name="txT" fmla="*/ 0 h 19"/>
                  <a:gd name="txR" fmla="*/ 38 w 38"/>
                  <a:gd name="txB" fmla="*/ 19 h 19"/>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8" h="19">
                    <a:moveTo>
                      <a:pt x="37" y="15"/>
                    </a:moveTo>
                    <a:cubicBezTo>
                      <a:pt x="38" y="14"/>
                      <a:pt x="37" y="13"/>
                      <a:pt x="36" y="13"/>
                    </a:cubicBezTo>
                    <a:cubicBezTo>
                      <a:pt x="36" y="13"/>
                      <a:pt x="36" y="13"/>
                      <a:pt x="36" y="13"/>
                    </a:cubicBezTo>
                    <a:cubicBezTo>
                      <a:pt x="28" y="0"/>
                      <a:pt x="9" y="3"/>
                      <a:pt x="0" y="14"/>
                    </a:cubicBezTo>
                    <a:cubicBezTo>
                      <a:pt x="0" y="15"/>
                      <a:pt x="1" y="16"/>
                      <a:pt x="2" y="15"/>
                    </a:cubicBezTo>
                    <a:cubicBezTo>
                      <a:pt x="11" y="12"/>
                      <a:pt x="18" y="17"/>
                      <a:pt x="27" y="18"/>
                    </a:cubicBezTo>
                    <a:cubicBezTo>
                      <a:pt x="31" y="19"/>
                      <a:pt x="35" y="18"/>
                      <a:pt x="37" y="15"/>
                    </a:cubicBezTo>
                    <a:close/>
                    <a:moveTo>
                      <a:pt x="15" y="12"/>
                    </a:moveTo>
                    <a:cubicBezTo>
                      <a:pt x="11" y="11"/>
                      <a:pt x="8" y="11"/>
                      <a:pt x="5" y="12"/>
                    </a:cubicBezTo>
                    <a:cubicBezTo>
                      <a:pt x="14" y="5"/>
                      <a:pt x="29" y="3"/>
                      <a:pt x="35" y="14"/>
                    </a:cubicBezTo>
                    <a:cubicBezTo>
                      <a:pt x="29" y="18"/>
                      <a:pt x="22" y="13"/>
                      <a:pt x="15" y="12"/>
                    </a:cubicBezTo>
                    <a:close/>
                  </a:path>
                </a:pathLst>
              </a:custGeom>
              <a:solidFill>
                <a:srgbClr val="FFFFFF">
                  <a:alpha val="100000"/>
                </a:srgbClr>
              </a:solidFill>
              <a:ln w="9525">
                <a:noFill/>
              </a:ln>
            </p:spPr>
            <p:txBody>
              <a:bodyPr/>
              <a:p>
                <a:endParaRPr lang="zh-CN" altLang="en-US"/>
              </a:p>
            </p:txBody>
          </p:sp>
          <p:sp>
            <p:nvSpPr>
              <p:cNvPr id="17489" name="Freeform 602"/>
              <p:cNvSpPr>
                <a:spLocks noEditPoints="1"/>
              </p:cNvSpPr>
              <p:nvPr/>
            </p:nvSpPr>
            <p:spPr>
              <a:xfrm>
                <a:off x="4234656" y="1033463"/>
                <a:ext cx="687388" cy="547688"/>
              </a:xfrm>
              <a:custGeom>
                <a:avLst/>
                <a:gdLst>
                  <a:gd name="txL" fmla="*/ 0 w 89"/>
                  <a:gd name="txT" fmla="*/ 0 h 71"/>
                  <a:gd name="txR" fmla="*/ 89 w 89"/>
                  <a:gd name="txB" fmla="*/ 71 h 7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9" h="71">
                    <a:moveTo>
                      <a:pt x="86" y="25"/>
                    </a:moveTo>
                    <a:cubicBezTo>
                      <a:pt x="86" y="25"/>
                      <a:pt x="85" y="25"/>
                      <a:pt x="85" y="25"/>
                    </a:cubicBezTo>
                    <a:cubicBezTo>
                      <a:pt x="85" y="25"/>
                      <a:pt x="84" y="25"/>
                      <a:pt x="84" y="26"/>
                    </a:cubicBezTo>
                    <a:cubicBezTo>
                      <a:pt x="84" y="26"/>
                      <a:pt x="84" y="26"/>
                      <a:pt x="84" y="27"/>
                    </a:cubicBezTo>
                    <a:cubicBezTo>
                      <a:pt x="84" y="27"/>
                      <a:pt x="84" y="27"/>
                      <a:pt x="84" y="27"/>
                    </a:cubicBezTo>
                    <a:cubicBezTo>
                      <a:pt x="83" y="28"/>
                      <a:pt x="82" y="30"/>
                      <a:pt x="82" y="31"/>
                    </a:cubicBezTo>
                    <a:cubicBezTo>
                      <a:pt x="81" y="33"/>
                      <a:pt x="80" y="35"/>
                      <a:pt x="79" y="36"/>
                    </a:cubicBezTo>
                    <a:cubicBezTo>
                      <a:pt x="79" y="36"/>
                      <a:pt x="79" y="36"/>
                      <a:pt x="79" y="36"/>
                    </a:cubicBezTo>
                    <a:cubicBezTo>
                      <a:pt x="80" y="35"/>
                      <a:pt x="80" y="33"/>
                      <a:pt x="80" y="32"/>
                    </a:cubicBezTo>
                    <a:cubicBezTo>
                      <a:pt x="80" y="30"/>
                      <a:pt x="80" y="28"/>
                      <a:pt x="80" y="26"/>
                    </a:cubicBezTo>
                    <a:cubicBezTo>
                      <a:pt x="80" y="26"/>
                      <a:pt x="80" y="26"/>
                      <a:pt x="80" y="26"/>
                    </a:cubicBezTo>
                    <a:cubicBezTo>
                      <a:pt x="81" y="27"/>
                      <a:pt x="82" y="27"/>
                      <a:pt x="82" y="26"/>
                    </a:cubicBezTo>
                    <a:cubicBezTo>
                      <a:pt x="83" y="25"/>
                      <a:pt x="82" y="23"/>
                      <a:pt x="81" y="23"/>
                    </a:cubicBezTo>
                    <a:cubicBezTo>
                      <a:pt x="80" y="23"/>
                      <a:pt x="79" y="23"/>
                      <a:pt x="79" y="24"/>
                    </a:cubicBezTo>
                    <a:cubicBezTo>
                      <a:pt x="79" y="24"/>
                      <a:pt x="79" y="24"/>
                      <a:pt x="79" y="24"/>
                    </a:cubicBezTo>
                    <a:cubicBezTo>
                      <a:pt x="79" y="24"/>
                      <a:pt x="79" y="24"/>
                      <a:pt x="79" y="24"/>
                    </a:cubicBezTo>
                    <a:cubicBezTo>
                      <a:pt x="79" y="24"/>
                      <a:pt x="79" y="24"/>
                      <a:pt x="79" y="25"/>
                    </a:cubicBezTo>
                    <a:cubicBezTo>
                      <a:pt x="79" y="25"/>
                      <a:pt x="79" y="25"/>
                      <a:pt x="79" y="25"/>
                    </a:cubicBezTo>
                    <a:cubicBezTo>
                      <a:pt x="79" y="25"/>
                      <a:pt x="79" y="25"/>
                      <a:pt x="79" y="25"/>
                    </a:cubicBezTo>
                    <a:cubicBezTo>
                      <a:pt x="79" y="25"/>
                      <a:pt x="79" y="25"/>
                      <a:pt x="79" y="25"/>
                    </a:cubicBezTo>
                    <a:cubicBezTo>
                      <a:pt x="79" y="28"/>
                      <a:pt x="79" y="30"/>
                      <a:pt x="78" y="32"/>
                    </a:cubicBezTo>
                    <a:cubicBezTo>
                      <a:pt x="78" y="34"/>
                      <a:pt x="78" y="35"/>
                      <a:pt x="78" y="36"/>
                    </a:cubicBezTo>
                    <a:cubicBezTo>
                      <a:pt x="76" y="36"/>
                      <a:pt x="74" y="36"/>
                      <a:pt x="73" y="37"/>
                    </a:cubicBezTo>
                    <a:cubicBezTo>
                      <a:pt x="72" y="38"/>
                      <a:pt x="72" y="39"/>
                      <a:pt x="72" y="40"/>
                    </a:cubicBezTo>
                    <a:cubicBezTo>
                      <a:pt x="72" y="40"/>
                      <a:pt x="71" y="40"/>
                      <a:pt x="71" y="40"/>
                    </a:cubicBezTo>
                    <a:cubicBezTo>
                      <a:pt x="75" y="31"/>
                      <a:pt x="78" y="19"/>
                      <a:pt x="71" y="11"/>
                    </a:cubicBezTo>
                    <a:cubicBezTo>
                      <a:pt x="65" y="2"/>
                      <a:pt x="51" y="0"/>
                      <a:pt x="43" y="8"/>
                    </a:cubicBezTo>
                    <a:cubicBezTo>
                      <a:pt x="41" y="11"/>
                      <a:pt x="42" y="13"/>
                      <a:pt x="40" y="16"/>
                    </a:cubicBezTo>
                    <a:cubicBezTo>
                      <a:pt x="36" y="22"/>
                      <a:pt x="25" y="25"/>
                      <a:pt x="19" y="30"/>
                    </a:cubicBezTo>
                    <a:cubicBezTo>
                      <a:pt x="10" y="37"/>
                      <a:pt x="0" y="47"/>
                      <a:pt x="3" y="59"/>
                    </a:cubicBezTo>
                    <a:cubicBezTo>
                      <a:pt x="3" y="60"/>
                      <a:pt x="4" y="61"/>
                      <a:pt x="5" y="61"/>
                    </a:cubicBezTo>
                    <a:cubicBezTo>
                      <a:pt x="8" y="59"/>
                      <a:pt x="8" y="59"/>
                      <a:pt x="11" y="57"/>
                    </a:cubicBezTo>
                    <a:cubicBezTo>
                      <a:pt x="21" y="50"/>
                      <a:pt x="27" y="46"/>
                      <a:pt x="40" y="50"/>
                    </a:cubicBezTo>
                    <a:cubicBezTo>
                      <a:pt x="44" y="51"/>
                      <a:pt x="48" y="53"/>
                      <a:pt x="51" y="53"/>
                    </a:cubicBezTo>
                    <a:cubicBezTo>
                      <a:pt x="49" y="56"/>
                      <a:pt x="47" y="58"/>
                      <a:pt x="46" y="61"/>
                    </a:cubicBezTo>
                    <a:cubicBezTo>
                      <a:pt x="45" y="62"/>
                      <a:pt x="46" y="62"/>
                      <a:pt x="46" y="63"/>
                    </a:cubicBezTo>
                    <a:cubicBezTo>
                      <a:pt x="46" y="63"/>
                      <a:pt x="46" y="63"/>
                      <a:pt x="46" y="63"/>
                    </a:cubicBezTo>
                    <a:cubicBezTo>
                      <a:pt x="50" y="71"/>
                      <a:pt x="59" y="60"/>
                      <a:pt x="62" y="57"/>
                    </a:cubicBezTo>
                    <a:cubicBezTo>
                      <a:pt x="63" y="56"/>
                      <a:pt x="65" y="55"/>
                      <a:pt x="67" y="54"/>
                    </a:cubicBezTo>
                    <a:cubicBezTo>
                      <a:pt x="66" y="56"/>
                      <a:pt x="66" y="58"/>
                      <a:pt x="68" y="60"/>
                    </a:cubicBezTo>
                    <a:cubicBezTo>
                      <a:pt x="68" y="60"/>
                      <a:pt x="68" y="60"/>
                      <a:pt x="68" y="60"/>
                    </a:cubicBezTo>
                    <a:cubicBezTo>
                      <a:pt x="69" y="58"/>
                      <a:pt x="68" y="56"/>
                      <a:pt x="68" y="55"/>
                    </a:cubicBezTo>
                    <a:cubicBezTo>
                      <a:pt x="68" y="54"/>
                      <a:pt x="68" y="53"/>
                      <a:pt x="68" y="53"/>
                    </a:cubicBezTo>
                    <a:cubicBezTo>
                      <a:pt x="68" y="52"/>
                      <a:pt x="69" y="52"/>
                      <a:pt x="69" y="52"/>
                    </a:cubicBezTo>
                    <a:cubicBezTo>
                      <a:pt x="69" y="53"/>
                      <a:pt x="69" y="53"/>
                      <a:pt x="69" y="54"/>
                    </a:cubicBezTo>
                    <a:cubicBezTo>
                      <a:pt x="69" y="55"/>
                      <a:pt x="70" y="57"/>
                      <a:pt x="71" y="58"/>
                    </a:cubicBezTo>
                    <a:cubicBezTo>
                      <a:pt x="71" y="58"/>
                      <a:pt x="71" y="58"/>
                      <a:pt x="71" y="58"/>
                    </a:cubicBezTo>
                    <a:cubicBezTo>
                      <a:pt x="71" y="56"/>
                      <a:pt x="70" y="55"/>
                      <a:pt x="70" y="54"/>
                    </a:cubicBezTo>
                    <a:cubicBezTo>
                      <a:pt x="70" y="53"/>
                      <a:pt x="70" y="52"/>
                      <a:pt x="70" y="51"/>
                    </a:cubicBezTo>
                    <a:cubicBezTo>
                      <a:pt x="71" y="50"/>
                      <a:pt x="73" y="48"/>
                      <a:pt x="74" y="46"/>
                    </a:cubicBezTo>
                    <a:cubicBezTo>
                      <a:pt x="74" y="46"/>
                      <a:pt x="74" y="46"/>
                      <a:pt x="74" y="45"/>
                    </a:cubicBezTo>
                    <a:cubicBezTo>
                      <a:pt x="74" y="45"/>
                      <a:pt x="74" y="45"/>
                      <a:pt x="74" y="45"/>
                    </a:cubicBezTo>
                    <a:cubicBezTo>
                      <a:pt x="77" y="47"/>
                      <a:pt x="81" y="45"/>
                      <a:pt x="82" y="42"/>
                    </a:cubicBezTo>
                    <a:cubicBezTo>
                      <a:pt x="82" y="42"/>
                      <a:pt x="82" y="42"/>
                      <a:pt x="82" y="42"/>
                    </a:cubicBezTo>
                    <a:cubicBezTo>
                      <a:pt x="83" y="42"/>
                      <a:pt x="83" y="41"/>
                      <a:pt x="83" y="41"/>
                    </a:cubicBezTo>
                    <a:cubicBezTo>
                      <a:pt x="83" y="40"/>
                      <a:pt x="83" y="40"/>
                      <a:pt x="83" y="40"/>
                    </a:cubicBezTo>
                    <a:cubicBezTo>
                      <a:pt x="83" y="40"/>
                      <a:pt x="83" y="39"/>
                      <a:pt x="82" y="38"/>
                    </a:cubicBezTo>
                    <a:cubicBezTo>
                      <a:pt x="82" y="38"/>
                      <a:pt x="81" y="37"/>
                      <a:pt x="81" y="37"/>
                    </a:cubicBezTo>
                    <a:cubicBezTo>
                      <a:pt x="82" y="36"/>
                      <a:pt x="82" y="34"/>
                      <a:pt x="83" y="33"/>
                    </a:cubicBezTo>
                    <a:cubicBezTo>
                      <a:pt x="84" y="31"/>
                      <a:pt x="85" y="30"/>
                      <a:pt x="85" y="28"/>
                    </a:cubicBezTo>
                    <a:cubicBezTo>
                      <a:pt x="85" y="29"/>
                      <a:pt x="86" y="29"/>
                      <a:pt x="87" y="29"/>
                    </a:cubicBezTo>
                    <a:cubicBezTo>
                      <a:pt x="89" y="29"/>
                      <a:pt x="89" y="25"/>
                      <a:pt x="86" y="25"/>
                    </a:cubicBezTo>
                    <a:close/>
                    <a:moveTo>
                      <a:pt x="30" y="45"/>
                    </a:moveTo>
                    <a:cubicBezTo>
                      <a:pt x="25" y="45"/>
                      <a:pt x="20" y="46"/>
                      <a:pt x="16" y="49"/>
                    </a:cubicBezTo>
                    <a:cubicBezTo>
                      <a:pt x="14" y="50"/>
                      <a:pt x="13" y="52"/>
                      <a:pt x="11" y="52"/>
                    </a:cubicBezTo>
                    <a:cubicBezTo>
                      <a:pt x="8" y="56"/>
                      <a:pt x="5" y="56"/>
                      <a:pt x="7" y="50"/>
                    </a:cubicBezTo>
                    <a:cubicBezTo>
                      <a:pt x="9" y="43"/>
                      <a:pt x="12" y="39"/>
                      <a:pt x="18" y="35"/>
                    </a:cubicBezTo>
                    <a:cubicBezTo>
                      <a:pt x="25" y="28"/>
                      <a:pt x="33" y="24"/>
                      <a:pt x="43" y="20"/>
                    </a:cubicBezTo>
                    <a:cubicBezTo>
                      <a:pt x="43" y="20"/>
                      <a:pt x="44" y="20"/>
                      <a:pt x="44" y="19"/>
                    </a:cubicBezTo>
                    <a:cubicBezTo>
                      <a:pt x="48" y="8"/>
                      <a:pt x="54" y="4"/>
                      <a:pt x="62" y="6"/>
                    </a:cubicBezTo>
                    <a:cubicBezTo>
                      <a:pt x="67" y="9"/>
                      <a:pt x="71" y="13"/>
                      <a:pt x="73" y="18"/>
                    </a:cubicBezTo>
                    <a:cubicBezTo>
                      <a:pt x="75" y="26"/>
                      <a:pt x="72" y="33"/>
                      <a:pt x="70" y="41"/>
                    </a:cubicBezTo>
                    <a:cubicBezTo>
                      <a:pt x="65" y="42"/>
                      <a:pt x="59" y="46"/>
                      <a:pt x="55" y="50"/>
                    </a:cubicBezTo>
                    <a:cubicBezTo>
                      <a:pt x="47" y="51"/>
                      <a:pt x="38" y="45"/>
                      <a:pt x="30" y="45"/>
                    </a:cubicBezTo>
                    <a:close/>
                    <a:moveTo>
                      <a:pt x="69" y="49"/>
                    </a:moveTo>
                    <a:cubicBezTo>
                      <a:pt x="68" y="49"/>
                      <a:pt x="68" y="50"/>
                      <a:pt x="68" y="50"/>
                    </a:cubicBezTo>
                    <a:cubicBezTo>
                      <a:pt x="65" y="52"/>
                      <a:pt x="62" y="55"/>
                      <a:pt x="61" y="56"/>
                    </a:cubicBezTo>
                    <a:cubicBezTo>
                      <a:pt x="59" y="57"/>
                      <a:pt x="51" y="67"/>
                      <a:pt x="48" y="62"/>
                    </a:cubicBezTo>
                    <a:cubicBezTo>
                      <a:pt x="48" y="62"/>
                      <a:pt x="47" y="62"/>
                      <a:pt x="47" y="62"/>
                    </a:cubicBezTo>
                    <a:cubicBezTo>
                      <a:pt x="50" y="58"/>
                      <a:pt x="52" y="55"/>
                      <a:pt x="55" y="52"/>
                    </a:cubicBezTo>
                    <a:cubicBezTo>
                      <a:pt x="56" y="52"/>
                      <a:pt x="57" y="51"/>
                      <a:pt x="58" y="50"/>
                    </a:cubicBezTo>
                    <a:cubicBezTo>
                      <a:pt x="62" y="47"/>
                      <a:pt x="67" y="44"/>
                      <a:pt x="72" y="42"/>
                    </a:cubicBezTo>
                    <a:cubicBezTo>
                      <a:pt x="72" y="42"/>
                      <a:pt x="72" y="43"/>
                      <a:pt x="73" y="44"/>
                    </a:cubicBezTo>
                    <a:cubicBezTo>
                      <a:pt x="72" y="45"/>
                      <a:pt x="71" y="47"/>
                      <a:pt x="69" y="49"/>
                    </a:cubicBezTo>
                    <a:close/>
                    <a:moveTo>
                      <a:pt x="82" y="41"/>
                    </a:moveTo>
                    <a:cubicBezTo>
                      <a:pt x="80" y="42"/>
                      <a:pt x="79" y="43"/>
                      <a:pt x="78" y="44"/>
                    </a:cubicBezTo>
                    <a:cubicBezTo>
                      <a:pt x="77" y="44"/>
                      <a:pt x="75" y="44"/>
                      <a:pt x="75" y="43"/>
                    </a:cubicBezTo>
                    <a:cubicBezTo>
                      <a:pt x="74" y="43"/>
                      <a:pt x="74" y="41"/>
                      <a:pt x="74" y="40"/>
                    </a:cubicBezTo>
                    <a:cubicBezTo>
                      <a:pt x="74" y="38"/>
                      <a:pt x="76" y="37"/>
                      <a:pt x="78" y="38"/>
                    </a:cubicBezTo>
                    <a:cubicBezTo>
                      <a:pt x="78" y="38"/>
                      <a:pt x="78" y="38"/>
                      <a:pt x="78" y="39"/>
                    </a:cubicBezTo>
                    <a:cubicBezTo>
                      <a:pt x="78" y="39"/>
                      <a:pt x="79" y="39"/>
                      <a:pt x="79" y="39"/>
                    </a:cubicBezTo>
                    <a:cubicBezTo>
                      <a:pt x="79" y="38"/>
                      <a:pt x="79" y="38"/>
                      <a:pt x="79" y="38"/>
                    </a:cubicBezTo>
                    <a:cubicBezTo>
                      <a:pt x="79" y="38"/>
                      <a:pt x="79" y="38"/>
                      <a:pt x="79" y="38"/>
                    </a:cubicBezTo>
                    <a:cubicBezTo>
                      <a:pt x="81" y="39"/>
                      <a:pt x="82" y="40"/>
                      <a:pt x="82" y="41"/>
                    </a:cubicBezTo>
                    <a:close/>
                  </a:path>
                </a:pathLst>
              </a:custGeom>
              <a:solidFill>
                <a:srgbClr val="FFFFFF">
                  <a:alpha val="100000"/>
                </a:srgbClr>
              </a:solidFill>
              <a:ln w="9525">
                <a:noFill/>
              </a:ln>
            </p:spPr>
            <p:txBody>
              <a:bodyPr/>
              <a:p>
                <a:endParaRPr lang="zh-CN" altLang="en-US"/>
              </a:p>
            </p:txBody>
          </p:sp>
          <p:sp>
            <p:nvSpPr>
              <p:cNvPr id="17490" name="Freeform 603"/>
              <p:cNvSpPr/>
              <p:nvPr/>
            </p:nvSpPr>
            <p:spPr>
              <a:xfrm>
                <a:off x="4782344" y="1419225"/>
                <a:ext cx="23813" cy="53975"/>
              </a:xfrm>
              <a:custGeom>
                <a:avLst/>
                <a:gdLst>
                  <a:gd name="txL" fmla="*/ 0 w 3"/>
                  <a:gd name="txT" fmla="*/ 0 h 7"/>
                  <a:gd name="txR" fmla="*/ 3 w 3"/>
                  <a:gd name="txB" fmla="*/ 7 h 7"/>
                </a:gdLst>
                <a:ahLst/>
                <a:cxnLst>
                  <a:cxn ang="0">
                    <a:pos x="0" y="0"/>
                  </a:cxn>
                  <a:cxn ang="0">
                    <a:pos x="2147483647" y="2147483647"/>
                  </a:cxn>
                  <a:cxn ang="0">
                    <a:pos x="2147483647" y="2147483647"/>
                  </a:cxn>
                  <a:cxn ang="0">
                    <a:pos x="2147483647" y="0"/>
                  </a:cxn>
                  <a:cxn ang="0">
                    <a:pos x="0" y="0"/>
                  </a:cxn>
                </a:cxnLst>
                <a:rect l="txL" t="txT" r="txR" b="txB"/>
                <a:pathLst>
                  <a:path w="3" h="7">
                    <a:moveTo>
                      <a:pt x="0" y="0"/>
                    </a:moveTo>
                    <a:cubicBezTo>
                      <a:pt x="1" y="2"/>
                      <a:pt x="1" y="5"/>
                      <a:pt x="2" y="7"/>
                    </a:cubicBezTo>
                    <a:cubicBezTo>
                      <a:pt x="2" y="7"/>
                      <a:pt x="2" y="7"/>
                      <a:pt x="2" y="7"/>
                    </a:cubicBezTo>
                    <a:cubicBezTo>
                      <a:pt x="3" y="5"/>
                      <a:pt x="2" y="2"/>
                      <a:pt x="1" y="0"/>
                    </a:cubicBezTo>
                    <a:cubicBezTo>
                      <a:pt x="1" y="0"/>
                      <a:pt x="0" y="0"/>
                      <a:pt x="0" y="0"/>
                    </a:cubicBezTo>
                    <a:close/>
                  </a:path>
                </a:pathLst>
              </a:custGeom>
              <a:solidFill>
                <a:srgbClr val="FFFFFF">
                  <a:alpha val="100000"/>
                </a:srgbClr>
              </a:solidFill>
              <a:ln w="9525">
                <a:noFill/>
              </a:ln>
            </p:spPr>
            <p:txBody>
              <a:bodyPr/>
              <a:p>
                <a:endParaRPr lang="zh-CN" altLang="en-US"/>
              </a:p>
            </p:txBody>
          </p:sp>
          <p:sp>
            <p:nvSpPr>
              <p:cNvPr id="17491" name="Freeform 604"/>
              <p:cNvSpPr/>
              <p:nvPr/>
            </p:nvSpPr>
            <p:spPr>
              <a:xfrm>
                <a:off x="4798219" y="1403350"/>
                <a:ext cx="23813" cy="69850"/>
              </a:xfrm>
              <a:custGeom>
                <a:avLst/>
                <a:gdLst>
                  <a:gd name="txL" fmla="*/ 0 w 3"/>
                  <a:gd name="txT" fmla="*/ 0 h 9"/>
                  <a:gd name="txR" fmla="*/ 3 w 3"/>
                  <a:gd name="txB" fmla="*/ 9 h 9"/>
                </a:gdLst>
                <a:ahLst/>
                <a:cxnLst>
                  <a:cxn ang="0">
                    <a:pos x="0" y="0"/>
                  </a:cxn>
                  <a:cxn ang="0">
                    <a:pos x="2147483647" y="2147483647"/>
                  </a:cxn>
                  <a:cxn ang="0">
                    <a:pos x="2147483647" y="2147483647"/>
                  </a:cxn>
                  <a:cxn ang="0">
                    <a:pos x="2147483647" y="2147483647"/>
                  </a:cxn>
                  <a:cxn ang="0">
                    <a:pos x="2147483647" y="0"/>
                  </a:cxn>
                  <a:cxn ang="0">
                    <a:pos x="0" y="0"/>
                  </a:cxn>
                </a:cxnLst>
                <a:rect l="txL" t="txT" r="txR" b="txB"/>
                <a:pathLst>
                  <a:path w="3" h="9">
                    <a:moveTo>
                      <a:pt x="0" y="0"/>
                    </a:moveTo>
                    <a:cubicBezTo>
                      <a:pt x="1" y="2"/>
                      <a:pt x="1" y="3"/>
                      <a:pt x="1" y="5"/>
                    </a:cubicBezTo>
                    <a:cubicBezTo>
                      <a:pt x="2" y="6"/>
                      <a:pt x="2" y="7"/>
                      <a:pt x="2" y="8"/>
                    </a:cubicBezTo>
                    <a:cubicBezTo>
                      <a:pt x="2" y="9"/>
                      <a:pt x="3" y="9"/>
                      <a:pt x="3" y="8"/>
                    </a:cubicBezTo>
                    <a:cubicBezTo>
                      <a:pt x="3" y="6"/>
                      <a:pt x="2" y="2"/>
                      <a:pt x="1" y="0"/>
                    </a:cubicBezTo>
                    <a:cubicBezTo>
                      <a:pt x="1" y="0"/>
                      <a:pt x="0" y="0"/>
                      <a:pt x="0" y="0"/>
                    </a:cubicBezTo>
                    <a:close/>
                  </a:path>
                </a:pathLst>
              </a:custGeom>
              <a:solidFill>
                <a:srgbClr val="FFFFFF">
                  <a:alpha val="100000"/>
                </a:srgbClr>
              </a:solidFill>
              <a:ln w="9525">
                <a:noFill/>
              </a:ln>
            </p:spPr>
            <p:txBody>
              <a:bodyPr/>
              <a:p>
                <a:endParaRPr lang="zh-CN" altLang="en-US"/>
              </a:p>
            </p:txBody>
          </p:sp>
        </p:grpSp>
        <p:grpSp>
          <p:nvGrpSpPr>
            <p:cNvPr id="17428" name="组合 3"/>
            <p:cNvGrpSpPr/>
            <p:nvPr/>
          </p:nvGrpSpPr>
          <p:grpSpPr>
            <a:xfrm>
              <a:off x="1241425" y="455613"/>
              <a:ext cx="3406775" cy="2970213"/>
              <a:chOff x="0" y="0"/>
              <a:chExt cx="3406775" cy="2970213"/>
            </a:xfrm>
          </p:grpSpPr>
          <p:sp>
            <p:nvSpPr>
              <p:cNvPr id="17429" name="Freeform 611"/>
              <p:cNvSpPr>
                <a:spLocks noEditPoints="1"/>
              </p:cNvSpPr>
              <p:nvPr/>
            </p:nvSpPr>
            <p:spPr>
              <a:xfrm>
                <a:off x="2505075" y="2036763"/>
                <a:ext cx="277813" cy="261938"/>
              </a:xfrm>
              <a:custGeom>
                <a:avLst/>
                <a:gdLst>
                  <a:gd name="txL" fmla="*/ 0 w 36"/>
                  <a:gd name="txT" fmla="*/ 0 h 34"/>
                  <a:gd name="txR" fmla="*/ 36 w 36"/>
                  <a:gd name="txB" fmla="*/ 34 h 3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6" h="34">
                    <a:moveTo>
                      <a:pt x="34" y="19"/>
                    </a:moveTo>
                    <a:cubicBezTo>
                      <a:pt x="36" y="15"/>
                      <a:pt x="34" y="9"/>
                      <a:pt x="29" y="9"/>
                    </a:cubicBezTo>
                    <a:cubicBezTo>
                      <a:pt x="27" y="10"/>
                      <a:pt x="25" y="11"/>
                      <a:pt x="23" y="12"/>
                    </a:cubicBezTo>
                    <a:cubicBezTo>
                      <a:pt x="23" y="11"/>
                      <a:pt x="24" y="10"/>
                      <a:pt x="24" y="9"/>
                    </a:cubicBezTo>
                    <a:cubicBezTo>
                      <a:pt x="24" y="3"/>
                      <a:pt x="17" y="0"/>
                      <a:pt x="13" y="3"/>
                    </a:cubicBezTo>
                    <a:cubicBezTo>
                      <a:pt x="7" y="6"/>
                      <a:pt x="2" y="15"/>
                      <a:pt x="1" y="22"/>
                    </a:cubicBezTo>
                    <a:cubicBezTo>
                      <a:pt x="0" y="27"/>
                      <a:pt x="4" y="30"/>
                      <a:pt x="8" y="27"/>
                    </a:cubicBezTo>
                    <a:cubicBezTo>
                      <a:pt x="8" y="30"/>
                      <a:pt x="10" y="34"/>
                      <a:pt x="14" y="34"/>
                    </a:cubicBezTo>
                    <a:cubicBezTo>
                      <a:pt x="21" y="33"/>
                      <a:pt x="31" y="26"/>
                      <a:pt x="34" y="19"/>
                    </a:cubicBezTo>
                    <a:close/>
                    <a:moveTo>
                      <a:pt x="6" y="13"/>
                    </a:moveTo>
                    <a:cubicBezTo>
                      <a:pt x="6" y="13"/>
                      <a:pt x="6" y="12"/>
                      <a:pt x="6" y="12"/>
                    </a:cubicBezTo>
                    <a:cubicBezTo>
                      <a:pt x="6" y="13"/>
                      <a:pt x="6" y="13"/>
                      <a:pt x="6" y="14"/>
                    </a:cubicBezTo>
                    <a:cubicBezTo>
                      <a:pt x="6" y="17"/>
                      <a:pt x="8" y="19"/>
                      <a:pt x="11" y="19"/>
                    </a:cubicBezTo>
                    <a:cubicBezTo>
                      <a:pt x="14" y="19"/>
                      <a:pt x="16" y="16"/>
                      <a:pt x="16" y="14"/>
                    </a:cubicBezTo>
                    <a:cubicBezTo>
                      <a:pt x="15" y="11"/>
                      <a:pt x="13" y="9"/>
                      <a:pt x="11" y="9"/>
                    </a:cubicBezTo>
                    <a:cubicBezTo>
                      <a:pt x="11" y="9"/>
                      <a:pt x="11" y="9"/>
                      <a:pt x="11" y="9"/>
                    </a:cubicBezTo>
                    <a:cubicBezTo>
                      <a:pt x="9" y="9"/>
                      <a:pt x="8" y="10"/>
                      <a:pt x="7" y="11"/>
                    </a:cubicBezTo>
                    <a:cubicBezTo>
                      <a:pt x="8" y="9"/>
                      <a:pt x="9" y="8"/>
                      <a:pt x="10" y="6"/>
                    </a:cubicBezTo>
                    <a:cubicBezTo>
                      <a:pt x="13" y="8"/>
                      <a:pt x="16" y="6"/>
                      <a:pt x="17" y="4"/>
                    </a:cubicBezTo>
                    <a:cubicBezTo>
                      <a:pt x="17" y="4"/>
                      <a:pt x="17" y="3"/>
                      <a:pt x="17" y="3"/>
                    </a:cubicBezTo>
                    <a:cubicBezTo>
                      <a:pt x="16" y="3"/>
                      <a:pt x="16" y="3"/>
                      <a:pt x="16" y="3"/>
                    </a:cubicBezTo>
                    <a:cubicBezTo>
                      <a:pt x="17" y="3"/>
                      <a:pt x="19" y="3"/>
                      <a:pt x="20" y="4"/>
                    </a:cubicBezTo>
                    <a:cubicBezTo>
                      <a:pt x="21" y="5"/>
                      <a:pt x="21" y="5"/>
                      <a:pt x="21" y="5"/>
                    </a:cubicBezTo>
                    <a:cubicBezTo>
                      <a:pt x="21" y="5"/>
                      <a:pt x="21" y="5"/>
                      <a:pt x="21" y="5"/>
                    </a:cubicBezTo>
                    <a:cubicBezTo>
                      <a:pt x="21" y="5"/>
                      <a:pt x="21" y="5"/>
                      <a:pt x="21" y="6"/>
                    </a:cubicBezTo>
                    <a:cubicBezTo>
                      <a:pt x="19" y="6"/>
                      <a:pt x="17" y="7"/>
                      <a:pt x="17" y="9"/>
                    </a:cubicBezTo>
                    <a:cubicBezTo>
                      <a:pt x="16" y="10"/>
                      <a:pt x="16" y="11"/>
                      <a:pt x="16" y="12"/>
                    </a:cubicBezTo>
                    <a:cubicBezTo>
                      <a:pt x="17" y="13"/>
                      <a:pt x="17" y="15"/>
                      <a:pt x="18" y="15"/>
                    </a:cubicBezTo>
                    <a:cubicBezTo>
                      <a:pt x="18" y="15"/>
                      <a:pt x="19" y="15"/>
                      <a:pt x="19" y="15"/>
                    </a:cubicBezTo>
                    <a:cubicBezTo>
                      <a:pt x="19" y="15"/>
                      <a:pt x="19" y="15"/>
                      <a:pt x="19" y="15"/>
                    </a:cubicBezTo>
                    <a:cubicBezTo>
                      <a:pt x="16" y="18"/>
                      <a:pt x="13" y="20"/>
                      <a:pt x="10" y="24"/>
                    </a:cubicBezTo>
                    <a:cubicBezTo>
                      <a:pt x="10" y="24"/>
                      <a:pt x="9" y="25"/>
                      <a:pt x="8" y="25"/>
                    </a:cubicBezTo>
                    <a:cubicBezTo>
                      <a:pt x="8" y="25"/>
                      <a:pt x="8" y="25"/>
                      <a:pt x="8" y="25"/>
                    </a:cubicBezTo>
                    <a:cubicBezTo>
                      <a:pt x="8" y="25"/>
                      <a:pt x="8" y="25"/>
                      <a:pt x="8" y="25"/>
                    </a:cubicBezTo>
                    <a:cubicBezTo>
                      <a:pt x="10" y="24"/>
                      <a:pt x="10" y="21"/>
                      <a:pt x="9" y="19"/>
                    </a:cubicBezTo>
                    <a:cubicBezTo>
                      <a:pt x="7" y="18"/>
                      <a:pt x="5" y="19"/>
                      <a:pt x="3" y="20"/>
                    </a:cubicBezTo>
                    <a:cubicBezTo>
                      <a:pt x="3" y="20"/>
                      <a:pt x="3" y="20"/>
                      <a:pt x="3" y="20"/>
                    </a:cubicBezTo>
                    <a:cubicBezTo>
                      <a:pt x="3" y="19"/>
                      <a:pt x="3" y="19"/>
                      <a:pt x="4" y="18"/>
                    </a:cubicBezTo>
                    <a:cubicBezTo>
                      <a:pt x="4" y="17"/>
                      <a:pt x="5" y="15"/>
                      <a:pt x="6" y="13"/>
                    </a:cubicBezTo>
                    <a:close/>
                    <a:moveTo>
                      <a:pt x="3" y="20"/>
                    </a:moveTo>
                    <a:cubicBezTo>
                      <a:pt x="3" y="20"/>
                      <a:pt x="3" y="20"/>
                      <a:pt x="3" y="20"/>
                    </a:cubicBezTo>
                    <a:cubicBezTo>
                      <a:pt x="3" y="20"/>
                      <a:pt x="3" y="20"/>
                      <a:pt x="3" y="20"/>
                    </a:cubicBezTo>
                    <a:cubicBezTo>
                      <a:pt x="3" y="21"/>
                      <a:pt x="2" y="22"/>
                      <a:pt x="2" y="22"/>
                    </a:cubicBezTo>
                    <a:cubicBezTo>
                      <a:pt x="2" y="22"/>
                      <a:pt x="2" y="21"/>
                      <a:pt x="3" y="20"/>
                    </a:cubicBezTo>
                    <a:close/>
                    <a:moveTo>
                      <a:pt x="10" y="30"/>
                    </a:moveTo>
                    <a:cubicBezTo>
                      <a:pt x="10" y="29"/>
                      <a:pt x="9" y="27"/>
                      <a:pt x="9" y="26"/>
                    </a:cubicBezTo>
                    <a:cubicBezTo>
                      <a:pt x="9" y="26"/>
                      <a:pt x="9" y="26"/>
                      <a:pt x="9" y="26"/>
                    </a:cubicBezTo>
                    <a:cubicBezTo>
                      <a:pt x="9" y="25"/>
                      <a:pt x="10" y="25"/>
                      <a:pt x="10" y="25"/>
                    </a:cubicBezTo>
                    <a:cubicBezTo>
                      <a:pt x="10" y="25"/>
                      <a:pt x="10" y="25"/>
                      <a:pt x="10" y="26"/>
                    </a:cubicBezTo>
                    <a:cubicBezTo>
                      <a:pt x="10" y="27"/>
                      <a:pt x="13" y="28"/>
                      <a:pt x="14" y="28"/>
                    </a:cubicBezTo>
                    <a:cubicBezTo>
                      <a:pt x="17" y="27"/>
                      <a:pt x="18" y="25"/>
                      <a:pt x="18" y="23"/>
                    </a:cubicBezTo>
                    <a:cubicBezTo>
                      <a:pt x="18" y="22"/>
                      <a:pt x="17" y="20"/>
                      <a:pt x="15" y="20"/>
                    </a:cubicBezTo>
                    <a:cubicBezTo>
                      <a:pt x="16" y="19"/>
                      <a:pt x="18" y="18"/>
                      <a:pt x="19" y="17"/>
                    </a:cubicBezTo>
                    <a:cubicBezTo>
                      <a:pt x="19" y="17"/>
                      <a:pt x="19" y="17"/>
                      <a:pt x="20" y="16"/>
                    </a:cubicBezTo>
                    <a:cubicBezTo>
                      <a:pt x="21" y="15"/>
                      <a:pt x="23" y="14"/>
                      <a:pt x="25" y="13"/>
                    </a:cubicBezTo>
                    <a:cubicBezTo>
                      <a:pt x="25" y="13"/>
                      <a:pt x="25" y="13"/>
                      <a:pt x="24" y="13"/>
                    </a:cubicBezTo>
                    <a:cubicBezTo>
                      <a:pt x="24" y="15"/>
                      <a:pt x="25" y="17"/>
                      <a:pt x="27" y="18"/>
                    </a:cubicBezTo>
                    <a:cubicBezTo>
                      <a:pt x="29" y="18"/>
                      <a:pt x="31" y="18"/>
                      <a:pt x="32" y="17"/>
                    </a:cubicBezTo>
                    <a:cubicBezTo>
                      <a:pt x="33" y="17"/>
                      <a:pt x="33" y="16"/>
                      <a:pt x="33" y="16"/>
                    </a:cubicBezTo>
                    <a:cubicBezTo>
                      <a:pt x="33" y="16"/>
                      <a:pt x="33" y="17"/>
                      <a:pt x="33" y="17"/>
                    </a:cubicBezTo>
                    <a:cubicBezTo>
                      <a:pt x="33" y="18"/>
                      <a:pt x="32" y="19"/>
                      <a:pt x="32" y="21"/>
                    </a:cubicBezTo>
                    <a:cubicBezTo>
                      <a:pt x="31" y="22"/>
                      <a:pt x="30" y="23"/>
                      <a:pt x="29" y="24"/>
                    </a:cubicBezTo>
                    <a:cubicBezTo>
                      <a:pt x="29" y="22"/>
                      <a:pt x="29" y="21"/>
                      <a:pt x="27" y="20"/>
                    </a:cubicBezTo>
                    <a:cubicBezTo>
                      <a:pt x="25" y="19"/>
                      <a:pt x="22" y="21"/>
                      <a:pt x="21" y="23"/>
                    </a:cubicBezTo>
                    <a:cubicBezTo>
                      <a:pt x="20" y="24"/>
                      <a:pt x="20" y="27"/>
                      <a:pt x="22" y="28"/>
                    </a:cubicBezTo>
                    <a:cubicBezTo>
                      <a:pt x="22" y="28"/>
                      <a:pt x="22" y="28"/>
                      <a:pt x="22" y="28"/>
                    </a:cubicBezTo>
                    <a:cubicBezTo>
                      <a:pt x="22" y="28"/>
                      <a:pt x="23" y="28"/>
                      <a:pt x="23" y="28"/>
                    </a:cubicBezTo>
                    <a:cubicBezTo>
                      <a:pt x="22" y="29"/>
                      <a:pt x="20" y="30"/>
                      <a:pt x="19" y="30"/>
                    </a:cubicBezTo>
                    <a:cubicBezTo>
                      <a:pt x="19" y="30"/>
                      <a:pt x="19" y="30"/>
                      <a:pt x="19" y="30"/>
                    </a:cubicBezTo>
                    <a:cubicBezTo>
                      <a:pt x="17" y="29"/>
                      <a:pt x="15" y="30"/>
                      <a:pt x="13" y="31"/>
                    </a:cubicBezTo>
                    <a:cubicBezTo>
                      <a:pt x="13" y="31"/>
                      <a:pt x="13" y="32"/>
                      <a:pt x="13" y="32"/>
                    </a:cubicBezTo>
                    <a:cubicBezTo>
                      <a:pt x="13" y="32"/>
                      <a:pt x="13" y="32"/>
                      <a:pt x="13" y="32"/>
                    </a:cubicBezTo>
                    <a:cubicBezTo>
                      <a:pt x="12" y="32"/>
                      <a:pt x="11" y="31"/>
                      <a:pt x="10" y="30"/>
                    </a:cubicBezTo>
                    <a:close/>
                  </a:path>
                </a:pathLst>
              </a:custGeom>
              <a:solidFill>
                <a:srgbClr val="FFFFFF">
                  <a:alpha val="100000"/>
                </a:srgbClr>
              </a:solidFill>
              <a:ln w="9525">
                <a:noFill/>
              </a:ln>
            </p:spPr>
            <p:txBody>
              <a:bodyPr/>
              <a:p>
                <a:endParaRPr lang="zh-CN" altLang="en-US"/>
              </a:p>
            </p:txBody>
          </p:sp>
          <p:sp>
            <p:nvSpPr>
              <p:cNvPr id="17430" name="Freeform 612"/>
              <p:cNvSpPr/>
              <p:nvPr/>
            </p:nvSpPr>
            <p:spPr>
              <a:xfrm>
                <a:off x="2667000" y="1897063"/>
                <a:ext cx="200025" cy="207963"/>
              </a:xfrm>
              <a:custGeom>
                <a:avLst/>
                <a:gdLst>
                  <a:gd name="txL" fmla="*/ 0 w 26"/>
                  <a:gd name="txT" fmla="*/ 0 h 27"/>
                  <a:gd name="txR" fmla="*/ 26 w 26"/>
                  <a:gd name="txB" fmla="*/ 27 h 2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Lst>
                <a:rect l="txL" t="txT" r="txR" b="txB"/>
                <a:pathLst>
                  <a:path w="26" h="27">
                    <a:moveTo>
                      <a:pt x="3" y="18"/>
                    </a:moveTo>
                    <a:cubicBezTo>
                      <a:pt x="0" y="19"/>
                      <a:pt x="2" y="22"/>
                      <a:pt x="4" y="24"/>
                    </a:cubicBezTo>
                    <a:cubicBezTo>
                      <a:pt x="5" y="25"/>
                      <a:pt x="7" y="26"/>
                      <a:pt x="9" y="27"/>
                    </a:cubicBezTo>
                    <a:cubicBezTo>
                      <a:pt x="10" y="27"/>
                      <a:pt x="12" y="27"/>
                      <a:pt x="13" y="25"/>
                    </a:cubicBezTo>
                    <a:cubicBezTo>
                      <a:pt x="14" y="24"/>
                      <a:pt x="13" y="23"/>
                      <a:pt x="13" y="22"/>
                    </a:cubicBezTo>
                    <a:cubicBezTo>
                      <a:pt x="12" y="21"/>
                      <a:pt x="12" y="21"/>
                      <a:pt x="12" y="21"/>
                    </a:cubicBezTo>
                    <a:cubicBezTo>
                      <a:pt x="16" y="17"/>
                      <a:pt x="21" y="15"/>
                      <a:pt x="26" y="13"/>
                    </a:cubicBezTo>
                    <a:cubicBezTo>
                      <a:pt x="26" y="13"/>
                      <a:pt x="26" y="13"/>
                      <a:pt x="26" y="13"/>
                    </a:cubicBezTo>
                    <a:cubicBezTo>
                      <a:pt x="21" y="14"/>
                      <a:pt x="16" y="17"/>
                      <a:pt x="11" y="20"/>
                    </a:cubicBezTo>
                    <a:cubicBezTo>
                      <a:pt x="10" y="19"/>
                      <a:pt x="9" y="18"/>
                      <a:pt x="8" y="18"/>
                    </a:cubicBezTo>
                    <a:cubicBezTo>
                      <a:pt x="8" y="12"/>
                      <a:pt x="8" y="5"/>
                      <a:pt x="5" y="0"/>
                    </a:cubicBezTo>
                    <a:cubicBezTo>
                      <a:pt x="5" y="0"/>
                      <a:pt x="5" y="0"/>
                      <a:pt x="5" y="0"/>
                    </a:cubicBezTo>
                    <a:cubicBezTo>
                      <a:pt x="5" y="3"/>
                      <a:pt x="6" y="6"/>
                      <a:pt x="7" y="9"/>
                    </a:cubicBezTo>
                    <a:cubicBezTo>
                      <a:pt x="7" y="12"/>
                      <a:pt x="7" y="15"/>
                      <a:pt x="7" y="18"/>
                    </a:cubicBezTo>
                    <a:cubicBezTo>
                      <a:pt x="6" y="17"/>
                      <a:pt x="4" y="17"/>
                      <a:pt x="3" y="18"/>
                    </a:cubicBezTo>
                    <a:close/>
                  </a:path>
                </a:pathLst>
              </a:custGeom>
              <a:solidFill>
                <a:srgbClr val="FFFFFF">
                  <a:alpha val="100000"/>
                </a:srgbClr>
              </a:solidFill>
              <a:ln w="9525">
                <a:noFill/>
              </a:ln>
            </p:spPr>
            <p:txBody>
              <a:bodyPr/>
              <a:p>
                <a:endParaRPr lang="zh-CN" altLang="en-US"/>
              </a:p>
            </p:txBody>
          </p:sp>
          <p:sp>
            <p:nvSpPr>
              <p:cNvPr id="17431" name="Freeform 613"/>
              <p:cNvSpPr>
                <a:spLocks noEditPoints="1"/>
              </p:cNvSpPr>
              <p:nvPr/>
            </p:nvSpPr>
            <p:spPr>
              <a:xfrm>
                <a:off x="3168650" y="215900"/>
                <a:ext cx="238125" cy="261938"/>
              </a:xfrm>
              <a:custGeom>
                <a:avLst/>
                <a:gdLst>
                  <a:gd name="txL" fmla="*/ 0 w 31"/>
                  <a:gd name="txT" fmla="*/ 0 h 34"/>
                  <a:gd name="txR" fmla="*/ 31 w 31"/>
                  <a:gd name="txB" fmla="*/ 34 h 3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1" h="34">
                    <a:moveTo>
                      <a:pt x="30" y="9"/>
                    </a:moveTo>
                    <a:cubicBezTo>
                      <a:pt x="29" y="5"/>
                      <a:pt x="24" y="0"/>
                      <a:pt x="20" y="4"/>
                    </a:cubicBezTo>
                    <a:cubicBezTo>
                      <a:pt x="18" y="5"/>
                      <a:pt x="18" y="7"/>
                      <a:pt x="17" y="9"/>
                    </a:cubicBezTo>
                    <a:cubicBezTo>
                      <a:pt x="17" y="8"/>
                      <a:pt x="16" y="7"/>
                      <a:pt x="16" y="6"/>
                    </a:cubicBezTo>
                    <a:cubicBezTo>
                      <a:pt x="13" y="1"/>
                      <a:pt x="6" y="2"/>
                      <a:pt x="3" y="6"/>
                    </a:cubicBezTo>
                    <a:cubicBezTo>
                      <a:pt x="0" y="12"/>
                      <a:pt x="1" y="22"/>
                      <a:pt x="3" y="28"/>
                    </a:cubicBezTo>
                    <a:cubicBezTo>
                      <a:pt x="6" y="33"/>
                      <a:pt x="10" y="34"/>
                      <a:pt x="12" y="29"/>
                    </a:cubicBezTo>
                    <a:cubicBezTo>
                      <a:pt x="14" y="32"/>
                      <a:pt x="18" y="34"/>
                      <a:pt x="21" y="32"/>
                    </a:cubicBezTo>
                    <a:cubicBezTo>
                      <a:pt x="27" y="28"/>
                      <a:pt x="31" y="16"/>
                      <a:pt x="30" y="9"/>
                    </a:cubicBezTo>
                    <a:close/>
                    <a:moveTo>
                      <a:pt x="3" y="19"/>
                    </a:moveTo>
                    <a:cubicBezTo>
                      <a:pt x="3" y="18"/>
                      <a:pt x="3" y="18"/>
                      <a:pt x="3" y="17"/>
                    </a:cubicBezTo>
                    <a:cubicBezTo>
                      <a:pt x="3" y="18"/>
                      <a:pt x="3" y="19"/>
                      <a:pt x="3" y="19"/>
                    </a:cubicBezTo>
                    <a:cubicBezTo>
                      <a:pt x="5" y="22"/>
                      <a:pt x="8" y="22"/>
                      <a:pt x="11" y="21"/>
                    </a:cubicBezTo>
                    <a:cubicBezTo>
                      <a:pt x="13" y="19"/>
                      <a:pt x="13" y="16"/>
                      <a:pt x="12" y="14"/>
                    </a:cubicBezTo>
                    <a:cubicBezTo>
                      <a:pt x="10" y="12"/>
                      <a:pt x="7" y="11"/>
                      <a:pt x="5" y="12"/>
                    </a:cubicBezTo>
                    <a:cubicBezTo>
                      <a:pt x="5" y="12"/>
                      <a:pt x="5" y="12"/>
                      <a:pt x="5" y="12"/>
                    </a:cubicBezTo>
                    <a:cubicBezTo>
                      <a:pt x="3" y="13"/>
                      <a:pt x="3" y="14"/>
                      <a:pt x="3" y="16"/>
                    </a:cubicBezTo>
                    <a:cubicBezTo>
                      <a:pt x="3" y="14"/>
                      <a:pt x="3" y="12"/>
                      <a:pt x="3" y="10"/>
                    </a:cubicBezTo>
                    <a:cubicBezTo>
                      <a:pt x="6" y="11"/>
                      <a:pt x="8" y="7"/>
                      <a:pt x="7" y="5"/>
                    </a:cubicBezTo>
                    <a:cubicBezTo>
                      <a:pt x="7" y="5"/>
                      <a:pt x="7" y="4"/>
                      <a:pt x="7" y="4"/>
                    </a:cubicBezTo>
                    <a:cubicBezTo>
                      <a:pt x="6" y="5"/>
                      <a:pt x="6" y="5"/>
                      <a:pt x="6" y="5"/>
                    </a:cubicBezTo>
                    <a:cubicBezTo>
                      <a:pt x="7" y="4"/>
                      <a:pt x="8" y="3"/>
                      <a:pt x="10" y="4"/>
                    </a:cubicBezTo>
                    <a:cubicBezTo>
                      <a:pt x="11" y="4"/>
                      <a:pt x="11" y="4"/>
                      <a:pt x="12" y="4"/>
                    </a:cubicBezTo>
                    <a:cubicBezTo>
                      <a:pt x="12" y="4"/>
                      <a:pt x="12" y="4"/>
                      <a:pt x="12" y="4"/>
                    </a:cubicBezTo>
                    <a:cubicBezTo>
                      <a:pt x="12" y="4"/>
                      <a:pt x="11" y="4"/>
                      <a:pt x="11" y="4"/>
                    </a:cubicBezTo>
                    <a:cubicBezTo>
                      <a:pt x="10" y="5"/>
                      <a:pt x="9" y="7"/>
                      <a:pt x="10" y="9"/>
                    </a:cubicBezTo>
                    <a:cubicBezTo>
                      <a:pt x="10" y="10"/>
                      <a:pt x="10" y="11"/>
                      <a:pt x="11" y="12"/>
                    </a:cubicBezTo>
                    <a:cubicBezTo>
                      <a:pt x="12" y="13"/>
                      <a:pt x="13" y="14"/>
                      <a:pt x="14" y="14"/>
                    </a:cubicBezTo>
                    <a:cubicBezTo>
                      <a:pt x="15" y="14"/>
                      <a:pt x="15" y="14"/>
                      <a:pt x="15" y="13"/>
                    </a:cubicBezTo>
                    <a:cubicBezTo>
                      <a:pt x="15" y="13"/>
                      <a:pt x="15" y="13"/>
                      <a:pt x="15" y="14"/>
                    </a:cubicBezTo>
                    <a:cubicBezTo>
                      <a:pt x="14" y="17"/>
                      <a:pt x="13" y="21"/>
                      <a:pt x="12" y="25"/>
                    </a:cubicBezTo>
                    <a:cubicBezTo>
                      <a:pt x="12" y="26"/>
                      <a:pt x="12" y="27"/>
                      <a:pt x="12" y="28"/>
                    </a:cubicBezTo>
                    <a:cubicBezTo>
                      <a:pt x="12" y="28"/>
                      <a:pt x="12" y="28"/>
                      <a:pt x="12" y="28"/>
                    </a:cubicBezTo>
                    <a:cubicBezTo>
                      <a:pt x="11" y="28"/>
                      <a:pt x="11" y="28"/>
                      <a:pt x="11" y="28"/>
                    </a:cubicBezTo>
                    <a:cubicBezTo>
                      <a:pt x="12" y="26"/>
                      <a:pt x="11" y="23"/>
                      <a:pt x="9" y="22"/>
                    </a:cubicBezTo>
                    <a:cubicBezTo>
                      <a:pt x="6" y="22"/>
                      <a:pt x="5" y="24"/>
                      <a:pt x="4" y="26"/>
                    </a:cubicBezTo>
                    <a:cubicBezTo>
                      <a:pt x="4" y="26"/>
                      <a:pt x="4" y="26"/>
                      <a:pt x="4" y="26"/>
                    </a:cubicBezTo>
                    <a:cubicBezTo>
                      <a:pt x="4" y="25"/>
                      <a:pt x="4" y="25"/>
                      <a:pt x="4" y="24"/>
                    </a:cubicBezTo>
                    <a:cubicBezTo>
                      <a:pt x="3" y="22"/>
                      <a:pt x="3" y="21"/>
                      <a:pt x="3" y="19"/>
                    </a:cubicBezTo>
                    <a:close/>
                    <a:moveTo>
                      <a:pt x="4" y="26"/>
                    </a:moveTo>
                    <a:cubicBezTo>
                      <a:pt x="4" y="26"/>
                      <a:pt x="4" y="26"/>
                      <a:pt x="4" y="26"/>
                    </a:cubicBezTo>
                    <a:cubicBezTo>
                      <a:pt x="4" y="26"/>
                      <a:pt x="4" y="26"/>
                      <a:pt x="4" y="26"/>
                    </a:cubicBezTo>
                    <a:cubicBezTo>
                      <a:pt x="4" y="27"/>
                      <a:pt x="4" y="27"/>
                      <a:pt x="5" y="28"/>
                    </a:cubicBezTo>
                    <a:cubicBezTo>
                      <a:pt x="4" y="28"/>
                      <a:pt x="4" y="27"/>
                      <a:pt x="4" y="26"/>
                    </a:cubicBezTo>
                    <a:close/>
                    <a:moveTo>
                      <a:pt x="16" y="31"/>
                    </a:moveTo>
                    <a:cubicBezTo>
                      <a:pt x="15" y="30"/>
                      <a:pt x="13" y="28"/>
                      <a:pt x="12" y="27"/>
                    </a:cubicBezTo>
                    <a:cubicBezTo>
                      <a:pt x="12" y="27"/>
                      <a:pt x="12" y="27"/>
                      <a:pt x="12" y="27"/>
                    </a:cubicBezTo>
                    <a:cubicBezTo>
                      <a:pt x="12" y="27"/>
                      <a:pt x="13" y="27"/>
                      <a:pt x="13" y="26"/>
                    </a:cubicBezTo>
                    <a:cubicBezTo>
                      <a:pt x="13" y="27"/>
                      <a:pt x="13" y="27"/>
                      <a:pt x="13" y="27"/>
                    </a:cubicBezTo>
                    <a:cubicBezTo>
                      <a:pt x="14" y="28"/>
                      <a:pt x="17" y="28"/>
                      <a:pt x="18" y="27"/>
                    </a:cubicBezTo>
                    <a:cubicBezTo>
                      <a:pt x="20" y="25"/>
                      <a:pt x="20" y="22"/>
                      <a:pt x="19" y="21"/>
                    </a:cubicBezTo>
                    <a:cubicBezTo>
                      <a:pt x="18" y="20"/>
                      <a:pt x="16" y="19"/>
                      <a:pt x="15" y="20"/>
                    </a:cubicBezTo>
                    <a:cubicBezTo>
                      <a:pt x="15" y="18"/>
                      <a:pt x="16" y="17"/>
                      <a:pt x="16" y="15"/>
                    </a:cubicBezTo>
                    <a:cubicBezTo>
                      <a:pt x="16" y="15"/>
                      <a:pt x="16" y="14"/>
                      <a:pt x="16" y="14"/>
                    </a:cubicBezTo>
                    <a:cubicBezTo>
                      <a:pt x="17" y="12"/>
                      <a:pt x="18" y="10"/>
                      <a:pt x="19" y="8"/>
                    </a:cubicBezTo>
                    <a:cubicBezTo>
                      <a:pt x="19" y="9"/>
                      <a:pt x="19" y="9"/>
                      <a:pt x="19" y="9"/>
                    </a:cubicBezTo>
                    <a:cubicBezTo>
                      <a:pt x="19" y="11"/>
                      <a:pt x="21" y="12"/>
                      <a:pt x="23" y="11"/>
                    </a:cubicBezTo>
                    <a:cubicBezTo>
                      <a:pt x="25" y="11"/>
                      <a:pt x="27" y="10"/>
                      <a:pt x="27" y="8"/>
                    </a:cubicBezTo>
                    <a:cubicBezTo>
                      <a:pt x="27" y="8"/>
                      <a:pt x="27" y="7"/>
                      <a:pt x="27" y="7"/>
                    </a:cubicBezTo>
                    <a:cubicBezTo>
                      <a:pt x="28" y="7"/>
                      <a:pt x="28" y="7"/>
                      <a:pt x="28" y="7"/>
                    </a:cubicBezTo>
                    <a:cubicBezTo>
                      <a:pt x="28" y="9"/>
                      <a:pt x="29" y="10"/>
                      <a:pt x="29" y="12"/>
                    </a:cubicBezTo>
                    <a:cubicBezTo>
                      <a:pt x="29" y="13"/>
                      <a:pt x="29" y="14"/>
                      <a:pt x="28" y="16"/>
                    </a:cubicBezTo>
                    <a:cubicBezTo>
                      <a:pt x="28" y="14"/>
                      <a:pt x="27" y="13"/>
                      <a:pt x="25" y="14"/>
                    </a:cubicBezTo>
                    <a:cubicBezTo>
                      <a:pt x="22" y="14"/>
                      <a:pt x="21" y="16"/>
                      <a:pt x="21" y="19"/>
                    </a:cubicBezTo>
                    <a:cubicBezTo>
                      <a:pt x="21" y="20"/>
                      <a:pt x="23" y="23"/>
                      <a:pt x="25" y="23"/>
                    </a:cubicBezTo>
                    <a:cubicBezTo>
                      <a:pt x="25" y="23"/>
                      <a:pt x="25" y="23"/>
                      <a:pt x="25" y="23"/>
                    </a:cubicBezTo>
                    <a:cubicBezTo>
                      <a:pt x="25" y="23"/>
                      <a:pt x="25" y="23"/>
                      <a:pt x="25" y="23"/>
                    </a:cubicBezTo>
                    <a:cubicBezTo>
                      <a:pt x="25" y="24"/>
                      <a:pt x="24" y="25"/>
                      <a:pt x="24" y="26"/>
                    </a:cubicBezTo>
                    <a:cubicBezTo>
                      <a:pt x="23" y="26"/>
                      <a:pt x="23" y="26"/>
                      <a:pt x="23" y="26"/>
                    </a:cubicBezTo>
                    <a:cubicBezTo>
                      <a:pt x="21" y="26"/>
                      <a:pt x="19" y="28"/>
                      <a:pt x="19" y="30"/>
                    </a:cubicBezTo>
                    <a:cubicBezTo>
                      <a:pt x="19" y="30"/>
                      <a:pt x="19" y="30"/>
                      <a:pt x="19" y="30"/>
                    </a:cubicBezTo>
                    <a:cubicBezTo>
                      <a:pt x="19" y="30"/>
                      <a:pt x="19" y="31"/>
                      <a:pt x="20" y="31"/>
                    </a:cubicBezTo>
                    <a:cubicBezTo>
                      <a:pt x="19" y="31"/>
                      <a:pt x="17" y="31"/>
                      <a:pt x="16" y="31"/>
                    </a:cubicBezTo>
                    <a:close/>
                  </a:path>
                </a:pathLst>
              </a:custGeom>
              <a:solidFill>
                <a:srgbClr val="FFFFFF">
                  <a:alpha val="100000"/>
                </a:srgbClr>
              </a:solidFill>
              <a:ln w="9525">
                <a:noFill/>
              </a:ln>
            </p:spPr>
            <p:txBody>
              <a:bodyPr/>
              <a:p>
                <a:endParaRPr lang="zh-CN" altLang="en-US"/>
              </a:p>
            </p:txBody>
          </p:sp>
          <p:sp>
            <p:nvSpPr>
              <p:cNvPr id="17432" name="Freeform 614"/>
              <p:cNvSpPr/>
              <p:nvPr/>
            </p:nvSpPr>
            <p:spPr>
              <a:xfrm>
                <a:off x="3190875" y="68262"/>
                <a:ext cx="193675" cy="169863"/>
              </a:xfrm>
              <a:custGeom>
                <a:avLst/>
                <a:gdLst>
                  <a:gd name="txL" fmla="*/ 0 w 25"/>
                  <a:gd name="txT" fmla="*/ 0 h 22"/>
                  <a:gd name="txR" fmla="*/ 25 w 25"/>
                  <a:gd name="txB" fmla="*/ 22 h 2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Lst>
                <a:rect l="txL" t="txT" r="txR" b="txB"/>
                <a:pathLst>
                  <a:path w="25" h="22">
                    <a:moveTo>
                      <a:pt x="8" y="17"/>
                    </a:moveTo>
                    <a:cubicBezTo>
                      <a:pt x="6" y="19"/>
                      <a:pt x="9" y="21"/>
                      <a:pt x="12" y="22"/>
                    </a:cubicBezTo>
                    <a:cubicBezTo>
                      <a:pt x="14" y="22"/>
                      <a:pt x="16" y="22"/>
                      <a:pt x="18" y="21"/>
                    </a:cubicBezTo>
                    <a:cubicBezTo>
                      <a:pt x="19" y="21"/>
                      <a:pt x="21" y="19"/>
                      <a:pt x="21" y="18"/>
                    </a:cubicBezTo>
                    <a:cubicBezTo>
                      <a:pt x="21" y="17"/>
                      <a:pt x="19" y="16"/>
                      <a:pt x="18" y="15"/>
                    </a:cubicBezTo>
                    <a:cubicBezTo>
                      <a:pt x="18" y="15"/>
                      <a:pt x="17" y="15"/>
                      <a:pt x="17" y="15"/>
                    </a:cubicBezTo>
                    <a:cubicBezTo>
                      <a:pt x="19" y="10"/>
                      <a:pt x="22" y="5"/>
                      <a:pt x="25" y="1"/>
                    </a:cubicBezTo>
                    <a:cubicBezTo>
                      <a:pt x="25" y="1"/>
                      <a:pt x="25" y="0"/>
                      <a:pt x="25" y="0"/>
                    </a:cubicBezTo>
                    <a:cubicBezTo>
                      <a:pt x="21" y="4"/>
                      <a:pt x="18" y="10"/>
                      <a:pt x="16" y="15"/>
                    </a:cubicBezTo>
                    <a:cubicBezTo>
                      <a:pt x="15" y="14"/>
                      <a:pt x="13" y="14"/>
                      <a:pt x="12" y="14"/>
                    </a:cubicBezTo>
                    <a:cubicBezTo>
                      <a:pt x="9" y="9"/>
                      <a:pt x="5" y="3"/>
                      <a:pt x="0" y="1"/>
                    </a:cubicBezTo>
                    <a:cubicBezTo>
                      <a:pt x="0" y="0"/>
                      <a:pt x="0" y="1"/>
                      <a:pt x="0" y="1"/>
                    </a:cubicBezTo>
                    <a:cubicBezTo>
                      <a:pt x="2" y="3"/>
                      <a:pt x="4" y="5"/>
                      <a:pt x="6" y="7"/>
                    </a:cubicBezTo>
                    <a:cubicBezTo>
                      <a:pt x="8" y="9"/>
                      <a:pt x="10" y="12"/>
                      <a:pt x="11" y="15"/>
                    </a:cubicBezTo>
                    <a:cubicBezTo>
                      <a:pt x="10" y="15"/>
                      <a:pt x="9" y="16"/>
                      <a:pt x="8" y="17"/>
                    </a:cubicBezTo>
                    <a:close/>
                  </a:path>
                </a:pathLst>
              </a:custGeom>
              <a:solidFill>
                <a:srgbClr val="FFFFFF">
                  <a:alpha val="100000"/>
                </a:srgbClr>
              </a:solidFill>
              <a:ln w="9525">
                <a:noFill/>
              </a:ln>
            </p:spPr>
            <p:txBody>
              <a:bodyPr/>
              <a:p>
                <a:endParaRPr lang="zh-CN" altLang="en-US"/>
              </a:p>
            </p:txBody>
          </p:sp>
          <p:sp>
            <p:nvSpPr>
              <p:cNvPr id="17433" name="Freeform 620"/>
              <p:cNvSpPr>
                <a:spLocks noEditPoints="1"/>
              </p:cNvSpPr>
              <p:nvPr/>
            </p:nvSpPr>
            <p:spPr>
              <a:xfrm>
                <a:off x="0" y="0"/>
                <a:ext cx="847725" cy="2082800"/>
              </a:xfrm>
              <a:custGeom>
                <a:avLst/>
                <a:gdLst>
                  <a:gd name="txL" fmla="*/ 0 w 110"/>
                  <a:gd name="txT" fmla="*/ 0 h 270"/>
                  <a:gd name="txR" fmla="*/ 110 w 110"/>
                  <a:gd name="txB" fmla="*/ 270 h 27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10" h="270">
                    <a:moveTo>
                      <a:pt x="32" y="218"/>
                    </a:moveTo>
                    <a:cubicBezTo>
                      <a:pt x="35" y="211"/>
                      <a:pt x="41" y="206"/>
                      <a:pt x="48" y="202"/>
                    </a:cubicBezTo>
                    <a:cubicBezTo>
                      <a:pt x="41" y="194"/>
                      <a:pt x="38" y="184"/>
                      <a:pt x="38" y="174"/>
                    </a:cubicBezTo>
                    <a:cubicBezTo>
                      <a:pt x="35" y="173"/>
                      <a:pt x="32" y="173"/>
                      <a:pt x="29" y="172"/>
                    </a:cubicBezTo>
                    <a:cubicBezTo>
                      <a:pt x="16" y="168"/>
                      <a:pt x="5" y="156"/>
                      <a:pt x="3" y="143"/>
                    </a:cubicBezTo>
                    <a:cubicBezTo>
                      <a:pt x="0" y="131"/>
                      <a:pt x="5" y="119"/>
                      <a:pt x="14" y="111"/>
                    </a:cubicBezTo>
                    <a:cubicBezTo>
                      <a:pt x="14" y="91"/>
                      <a:pt x="18" y="71"/>
                      <a:pt x="21" y="51"/>
                    </a:cubicBezTo>
                    <a:cubicBezTo>
                      <a:pt x="26" y="18"/>
                      <a:pt x="26" y="18"/>
                      <a:pt x="26" y="18"/>
                    </a:cubicBezTo>
                    <a:cubicBezTo>
                      <a:pt x="27" y="16"/>
                      <a:pt x="27" y="14"/>
                      <a:pt x="28" y="12"/>
                    </a:cubicBezTo>
                    <a:cubicBezTo>
                      <a:pt x="30" y="10"/>
                      <a:pt x="32" y="9"/>
                      <a:pt x="33" y="8"/>
                    </a:cubicBezTo>
                    <a:cubicBezTo>
                      <a:pt x="38" y="5"/>
                      <a:pt x="49" y="0"/>
                      <a:pt x="55" y="3"/>
                    </a:cubicBezTo>
                    <a:cubicBezTo>
                      <a:pt x="57" y="4"/>
                      <a:pt x="59" y="6"/>
                      <a:pt x="59" y="8"/>
                    </a:cubicBezTo>
                    <a:cubicBezTo>
                      <a:pt x="60" y="10"/>
                      <a:pt x="60" y="10"/>
                      <a:pt x="60" y="10"/>
                    </a:cubicBezTo>
                    <a:cubicBezTo>
                      <a:pt x="58" y="10"/>
                      <a:pt x="58" y="10"/>
                      <a:pt x="58" y="10"/>
                    </a:cubicBezTo>
                    <a:cubicBezTo>
                      <a:pt x="54" y="11"/>
                      <a:pt x="53" y="11"/>
                      <a:pt x="52" y="12"/>
                    </a:cubicBezTo>
                    <a:cubicBezTo>
                      <a:pt x="51" y="12"/>
                      <a:pt x="50" y="12"/>
                      <a:pt x="46" y="13"/>
                    </a:cubicBezTo>
                    <a:cubicBezTo>
                      <a:pt x="43" y="14"/>
                      <a:pt x="41" y="14"/>
                      <a:pt x="39" y="16"/>
                    </a:cubicBezTo>
                    <a:cubicBezTo>
                      <a:pt x="38" y="18"/>
                      <a:pt x="38" y="20"/>
                      <a:pt x="37" y="22"/>
                    </a:cubicBezTo>
                    <a:cubicBezTo>
                      <a:pt x="28" y="104"/>
                      <a:pt x="28" y="104"/>
                      <a:pt x="28" y="104"/>
                    </a:cubicBezTo>
                    <a:cubicBezTo>
                      <a:pt x="36" y="102"/>
                      <a:pt x="44" y="102"/>
                      <a:pt x="51" y="104"/>
                    </a:cubicBezTo>
                    <a:cubicBezTo>
                      <a:pt x="64" y="109"/>
                      <a:pt x="72" y="122"/>
                      <a:pt x="75" y="129"/>
                    </a:cubicBezTo>
                    <a:cubicBezTo>
                      <a:pt x="77" y="133"/>
                      <a:pt x="78" y="137"/>
                      <a:pt x="77" y="140"/>
                    </a:cubicBezTo>
                    <a:cubicBezTo>
                      <a:pt x="77" y="143"/>
                      <a:pt x="76" y="146"/>
                      <a:pt x="75" y="149"/>
                    </a:cubicBezTo>
                    <a:cubicBezTo>
                      <a:pt x="71" y="158"/>
                      <a:pt x="67" y="164"/>
                      <a:pt x="62" y="168"/>
                    </a:cubicBezTo>
                    <a:cubicBezTo>
                      <a:pt x="62" y="168"/>
                      <a:pt x="62" y="168"/>
                      <a:pt x="62" y="168"/>
                    </a:cubicBezTo>
                    <a:cubicBezTo>
                      <a:pt x="60" y="170"/>
                      <a:pt x="57" y="171"/>
                      <a:pt x="55" y="172"/>
                    </a:cubicBezTo>
                    <a:cubicBezTo>
                      <a:pt x="53" y="173"/>
                      <a:pt x="51" y="173"/>
                      <a:pt x="48" y="173"/>
                    </a:cubicBezTo>
                    <a:cubicBezTo>
                      <a:pt x="47" y="182"/>
                      <a:pt x="50" y="192"/>
                      <a:pt x="56" y="199"/>
                    </a:cubicBezTo>
                    <a:cubicBezTo>
                      <a:pt x="59" y="199"/>
                      <a:pt x="61" y="198"/>
                      <a:pt x="63" y="198"/>
                    </a:cubicBezTo>
                    <a:cubicBezTo>
                      <a:pt x="67" y="198"/>
                      <a:pt x="70" y="199"/>
                      <a:pt x="74" y="200"/>
                    </a:cubicBezTo>
                    <a:cubicBezTo>
                      <a:pt x="73" y="181"/>
                      <a:pt x="76" y="162"/>
                      <a:pt x="79" y="144"/>
                    </a:cubicBezTo>
                    <a:cubicBezTo>
                      <a:pt x="80" y="137"/>
                      <a:pt x="81" y="129"/>
                      <a:pt x="86" y="123"/>
                    </a:cubicBezTo>
                    <a:cubicBezTo>
                      <a:pt x="89" y="119"/>
                      <a:pt x="94" y="117"/>
                      <a:pt x="99" y="117"/>
                    </a:cubicBezTo>
                    <a:cubicBezTo>
                      <a:pt x="103" y="117"/>
                      <a:pt x="106" y="119"/>
                      <a:pt x="109" y="121"/>
                    </a:cubicBezTo>
                    <a:cubicBezTo>
                      <a:pt x="110" y="122"/>
                      <a:pt x="110" y="122"/>
                      <a:pt x="110" y="122"/>
                    </a:cubicBezTo>
                    <a:cubicBezTo>
                      <a:pt x="109" y="123"/>
                      <a:pt x="109" y="123"/>
                      <a:pt x="109" y="123"/>
                    </a:cubicBezTo>
                    <a:cubicBezTo>
                      <a:pt x="107" y="127"/>
                      <a:pt x="103" y="127"/>
                      <a:pt x="99" y="128"/>
                    </a:cubicBezTo>
                    <a:cubicBezTo>
                      <a:pt x="97" y="129"/>
                      <a:pt x="95" y="129"/>
                      <a:pt x="94" y="130"/>
                    </a:cubicBezTo>
                    <a:cubicBezTo>
                      <a:pt x="88" y="133"/>
                      <a:pt x="87" y="140"/>
                      <a:pt x="86" y="148"/>
                    </a:cubicBezTo>
                    <a:cubicBezTo>
                      <a:pt x="82" y="199"/>
                      <a:pt x="82" y="199"/>
                      <a:pt x="82" y="199"/>
                    </a:cubicBezTo>
                    <a:cubicBezTo>
                      <a:pt x="82" y="200"/>
                      <a:pt x="83" y="203"/>
                      <a:pt x="83" y="204"/>
                    </a:cubicBezTo>
                    <a:cubicBezTo>
                      <a:pt x="83" y="204"/>
                      <a:pt x="83" y="204"/>
                      <a:pt x="83" y="204"/>
                    </a:cubicBezTo>
                    <a:cubicBezTo>
                      <a:pt x="87" y="207"/>
                      <a:pt x="91" y="210"/>
                      <a:pt x="94" y="214"/>
                    </a:cubicBezTo>
                    <a:cubicBezTo>
                      <a:pt x="101" y="223"/>
                      <a:pt x="104" y="235"/>
                      <a:pt x="103" y="246"/>
                    </a:cubicBezTo>
                    <a:cubicBezTo>
                      <a:pt x="102" y="250"/>
                      <a:pt x="101" y="254"/>
                      <a:pt x="99" y="256"/>
                    </a:cubicBezTo>
                    <a:cubicBezTo>
                      <a:pt x="98" y="258"/>
                      <a:pt x="96" y="259"/>
                      <a:pt x="94" y="260"/>
                    </a:cubicBezTo>
                    <a:cubicBezTo>
                      <a:pt x="94" y="261"/>
                      <a:pt x="93" y="262"/>
                      <a:pt x="92" y="262"/>
                    </a:cubicBezTo>
                    <a:cubicBezTo>
                      <a:pt x="83" y="268"/>
                      <a:pt x="74" y="270"/>
                      <a:pt x="64" y="270"/>
                    </a:cubicBezTo>
                    <a:cubicBezTo>
                      <a:pt x="64" y="269"/>
                      <a:pt x="64" y="269"/>
                      <a:pt x="64" y="269"/>
                    </a:cubicBezTo>
                    <a:cubicBezTo>
                      <a:pt x="64" y="270"/>
                      <a:pt x="64" y="270"/>
                      <a:pt x="64" y="270"/>
                    </a:cubicBezTo>
                    <a:cubicBezTo>
                      <a:pt x="62" y="269"/>
                      <a:pt x="62" y="269"/>
                      <a:pt x="62" y="269"/>
                    </a:cubicBezTo>
                    <a:cubicBezTo>
                      <a:pt x="54" y="267"/>
                      <a:pt x="49" y="266"/>
                      <a:pt x="39" y="256"/>
                    </a:cubicBezTo>
                    <a:cubicBezTo>
                      <a:pt x="29" y="246"/>
                      <a:pt x="27" y="231"/>
                      <a:pt x="32" y="218"/>
                    </a:cubicBezTo>
                    <a:close/>
                    <a:moveTo>
                      <a:pt x="34" y="22"/>
                    </a:moveTo>
                    <a:cubicBezTo>
                      <a:pt x="34" y="19"/>
                      <a:pt x="35" y="16"/>
                      <a:pt x="37" y="14"/>
                    </a:cubicBezTo>
                    <a:cubicBezTo>
                      <a:pt x="39" y="11"/>
                      <a:pt x="42" y="10"/>
                      <a:pt x="45" y="10"/>
                    </a:cubicBezTo>
                    <a:cubicBezTo>
                      <a:pt x="49" y="9"/>
                      <a:pt x="50" y="8"/>
                      <a:pt x="51" y="8"/>
                    </a:cubicBezTo>
                    <a:cubicBezTo>
                      <a:pt x="52" y="8"/>
                      <a:pt x="53" y="8"/>
                      <a:pt x="55" y="7"/>
                    </a:cubicBezTo>
                    <a:cubicBezTo>
                      <a:pt x="55" y="7"/>
                      <a:pt x="54" y="6"/>
                      <a:pt x="54" y="6"/>
                    </a:cubicBezTo>
                    <a:cubicBezTo>
                      <a:pt x="51" y="5"/>
                      <a:pt x="43" y="6"/>
                      <a:pt x="35" y="11"/>
                    </a:cubicBezTo>
                    <a:cubicBezTo>
                      <a:pt x="34" y="12"/>
                      <a:pt x="32" y="13"/>
                      <a:pt x="31" y="14"/>
                    </a:cubicBezTo>
                    <a:cubicBezTo>
                      <a:pt x="30" y="15"/>
                      <a:pt x="30" y="17"/>
                      <a:pt x="30" y="19"/>
                    </a:cubicBezTo>
                    <a:cubicBezTo>
                      <a:pt x="24" y="52"/>
                      <a:pt x="24" y="52"/>
                      <a:pt x="24" y="52"/>
                    </a:cubicBezTo>
                    <a:cubicBezTo>
                      <a:pt x="22" y="67"/>
                      <a:pt x="19" y="82"/>
                      <a:pt x="18" y="97"/>
                    </a:cubicBezTo>
                    <a:cubicBezTo>
                      <a:pt x="20" y="96"/>
                      <a:pt x="23" y="96"/>
                      <a:pt x="25" y="97"/>
                    </a:cubicBezTo>
                    <a:cubicBezTo>
                      <a:pt x="23" y="100"/>
                      <a:pt x="23" y="100"/>
                      <a:pt x="23" y="100"/>
                    </a:cubicBezTo>
                    <a:cubicBezTo>
                      <a:pt x="22" y="99"/>
                      <a:pt x="19" y="100"/>
                      <a:pt x="18" y="101"/>
                    </a:cubicBezTo>
                    <a:cubicBezTo>
                      <a:pt x="18" y="100"/>
                      <a:pt x="18" y="100"/>
                      <a:pt x="18" y="100"/>
                    </a:cubicBezTo>
                    <a:cubicBezTo>
                      <a:pt x="18" y="103"/>
                      <a:pt x="17" y="106"/>
                      <a:pt x="17" y="108"/>
                    </a:cubicBezTo>
                    <a:cubicBezTo>
                      <a:pt x="20" y="107"/>
                      <a:pt x="23" y="105"/>
                      <a:pt x="26" y="104"/>
                    </a:cubicBezTo>
                    <a:cubicBezTo>
                      <a:pt x="24" y="104"/>
                      <a:pt x="24" y="104"/>
                      <a:pt x="24" y="104"/>
                    </a:cubicBezTo>
                    <a:lnTo>
                      <a:pt x="34" y="22"/>
                    </a:lnTo>
                    <a:close/>
                    <a:moveTo>
                      <a:pt x="54" y="168"/>
                    </a:moveTo>
                    <a:cubicBezTo>
                      <a:pt x="56" y="168"/>
                      <a:pt x="58" y="167"/>
                      <a:pt x="59" y="165"/>
                    </a:cubicBezTo>
                    <a:cubicBezTo>
                      <a:pt x="59" y="165"/>
                      <a:pt x="59" y="165"/>
                      <a:pt x="59" y="165"/>
                    </a:cubicBezTo>
                    <a:cubicBezTo>
                      <a:pt x="64" y="162"/>
                      <a:pt x="68" y="156"/>
                      <a:pt x="72" y="148"/>
                    </a:cubicBezTo>
                    <a:cubicBezTo>
                      <a:pt x="73" y="145"/>
                      <a:pt x="74" y="142"/>
                      <a:pt x="74" y="140"/>
                    </a:cubicBezTo>
                    <a:cubicBezTo>
                      <a:pt x="74" y="137"/>
                      <a:pt x="73" y="134"/>
                      <a:pt x="72" y="131"/>
                    </a:cubicBezTo>
                    <a:cubicBezTo>
                      <a:pt x="69" y="124"/>
                      <a:pt x="62" y="112"/>
                      <a:pt x="50" y="108"/>
                    </a:cubicBezTo>
                    <a:cubicBezTo>
                      <a:pt x="40" y="104"/>
                      <a:pt x="28" y="106"/>
                      <a:pt x="19" y="112"/>
                    </a:cubicBezTo>
                    <a:cubicBezTo>
                      <a:pt x="18" y="112"/>
                      <a:pt x="18" y="112"/>
                      <a:pt x="17" y="113"/>
                    </a:cubicBezTo>
                    <a:cubicBezTo>
                      <a:pt x="17" y="113"/>
                      <a:pt x="17" y="113"/>
                      <a:pt x="17" y="113"/>
                    </a:cubicBezTo>
                    <a:cubicBezTo>
                      <a:pt x="17" y="113"/>
                      <a:pt x="17" y="113"/>
                      <a:pt x="17" y="113"/>
                    </a:cubicBezTo>
                    <a:cubicBezTo>
                      <a:pt x="17" y="113"/>
                      <a:pt x="17" y="113"/>
                      <a:pt x="17" y="113"/>
                    </a:cubicBezTo>
                    <a:cubicBezTo>
                      <a:pt x="8" y="119"/>
                      <a:pt x="4" y="131"/>
                      <a:pt x="6" y="142"/>
                    </a:cubicBezTo>
                    <a:cubicBezTo>
                      <a:pt x="8" y="154"/>
                      <a:pt x="18" y="165"/>
                      <a:pt x="29" y="168"/>
                    </a:cubicBezTo>
                    <a:cubicBezTo>
                      <a:pt x="39" y="171"/>
                      <a:pt x="46" y="171"/>
                      <a:pt x="54" y="168"/>
                    </a:cubicBezTo>
                    <a:close/>
                    <a:moveTo>
                      <a:pt x="45" y="174"/>
                    </a:moveTo>
                    <a:cubicBezTo>
                      <a:pt x="44" y="174"/>
                      <a:pt x="42" y="174"/>
                      <a:pt x="41" y="174"/>
                    </a:cubicBezTo>
                    <a:cubicBezTo>
                      <a:pt x="41" y="183"/>
                      <a:pt x="45" y="193"/>
                      <a:pt x="51" y="201"/>
                    </a:cubicBezTo>
                    <a:cubicBezTo>
                      <a:pt x="52" y="201"/>
                      <a:pt x="52" y="200"/>
                      <a:pt x="53" y="200"/>
                    </a:cubicBezTo>
                    <a:cubicBezTo>
                      <a:pt x="47" y="193"/>
                      <a:pt x="44" y="183"/>
                      <a:pt x="45" y="174"/>
                    </a:cubicBezTo>
                    <a:close/>
                    <a:moveTo>
                      <a:pt x="79" y="199"/>
                    </a:moveTo>
                    <a:cubicBezTo>
                      <a:pt x="83" y="147"/>
                      <a:pt x="83" y="147"/>
                      <a:pt x="83" y="147"/>
                    </a:cubicBezTo>
                    <a:cubicBezTo>
                      <a:pt x="83" y="139"/>
                      <a:pt x="85" y="130"/>
                      <a:pt x="92" y="127"/>
                    </a:cubicBezTo>
                    <a:cubicBezTo>
                      <a:pt x="94" y="126"/>
                      <a:pt x="96" y="125"/>
                      <a:pt x="98" y="125"/>
                    </a:cubicBezTo>
                    <a:cubicBezTo>
                      <a:pt x="101" y="124"/>
                      <a:pt x="104" y="124"/>
                      <a:pt x="105" y="122"/>
                    </a:cubicBezTo>
                    <a:cubicBezTo>
                      <a:pt x="103" y="121"/>
                      <a:pt x="101" y="121"/>
                      <a:pt x="99" y="121"/>
                    </a:cubicBezTo>
                    <a:cubicBezTo>
                      <a:pt x="96" y="121"/>
                      <a:pt x="91" y="122"/>
                      <a:pt x="89" y="125"/>
                    </a:cubicBezTo>
                    <a:cubicBezTo>
                      <a:pt x="84" y="130"/>
                      <a:pt x="83" y="138"/>
                      <a:pt x="82" y="145"/>
                    </a:cubicBezTo>
                    <a:cubicBezTo>
                      <a:pt x="79" y="163"/>
                      <a:pt x="76" y="182"/>
                      <a:pt x="77" y="202"/>
                    </a:cubicBezTo>
                    <a:cubicBezTo>
                      <a:pt x="78" y="202"/>
                      <a:pt x="78" y="202"/>
                      <a:pt x="79" y="202"/>
                    </a:cubicBezTo>
                    <a:cubicBezTo>
                      <a:pt x="79" y="201"/>
                      <a:pt x="79" y="199"/>
                      <a:pt x="79" y="199"/>
                    </a:cubicBezTo>
                    <a:close/>
                    <a:moveTo>
                      <a:pt x="41" y="254"/>
                    </a:moveTo>
                    <a:cubicBezTo>
                      <a:pt x="50" y="263"/>
                      <a:pt x="55" y="264"/>
                      <a:pt x="62" y="266"/>
                    </a:cubicBezTo>
                    <a:cubicBezTo>
                      <a:pt x="65" y="266"/>
                      <a:pt x="65" y="266"/>
                      <a:pt x="65" y="266"/>
                    </a:cubicBezTo>
                    <a:cubicBezTo>
                      <a:pt x="65" y="266"/>
                      <a:pt x="65" y="266"/>
                      <a:pt x="65" y="266"/>
                    </a:cubicBezTo>
                    <a:cubicBezTo>
                      <a:pt x="73" y="267"/>
                      <a:pt x="82" y="265"/>
                      <a:pt x="90" y="259"/>
                    </a:cubicBezTo>
                    <a:cubicBezTo>
                      <a:pt x="92" y="258"/>
                      <a:pt x="94" y="256"/>
                      <a:pt x="96" y="254"/>
                    </a:cubicBezTo>
                    <a:cubicBezTo>
                      <a:pt x="98" y="252"/>
                      <a:pt x="99" y="249"/>
                      <a:pt x="99" y="246"/>
                    </a:cubicBezTo>
                    <a:cubicBezTo>
                      <a:pt x="101" y="235"/>
                      <a:pt x="98" y="224"/>
                      <a:pt x="91" y="216"/>
                    </a:cubicBezTo>
                    <a:cubicBezTo>
                      <a:pt x="84" y="207"/>
                      <a:pt x="74" y="202"/>
                      <a:pt x="63" y="202"/>
                    </a:cubicBezTo>
                    <a:cubicBezTo>
                      <a:pt x="57" y="202"/>
                      <a:pt x="50" y="204"/>
                      <a:pt x="45" y="208"/>
                    </a:cubicBezTo>
                    <a:cubicBezTo>
                      <a:pt x="41" y="211"/>
                      <a:pt x="37" y="215"/>
                      <a:pt x="35" y="220"/>
                    </a:cubicBezTo>
                    <a:cubicBezTo>
                      <a:pt x="30" y="231"/>
                      <a:pt x="33" y="245"/>
                      <a:pt x="41" y="254"/>
                    </a:cubicBezTo>
                    <a:close/>
                  </a:path>
                </a:pathLst>
              </a:custGeom>
              <a:solidFill>
                <a:srgbClr val="FFFFFF">
                  <a:alpha val="100000"/>
                </a:srgbClr>
              </a:solidFill>
              <a:ln w="9525">
                <a:noFill/>
              </a:ln>
            </p:spPr>
            <p:txBody>
              <a:bodyPr/>
              <a:p>
                <a:endParaRPr lang="zh-CN" altLang="en-US"/>
              </a:p>
            </p:txBody>
          </p:sp>
          <p:sp>
            <p:nvSpPr>
              <p:cNvPr id="17434" name="Freeform 621"/>
              <p:cNvSpPr>
                <a:spLocks noEditPoints="1"/>
              </p:cNvSpPr>
              <p:nvPr/>
            </p:nvSpPr>
            <p:spPr>
              <a:xfrm>
                <a:off x="254000" y="1566863"/>
                <a:ext cx="501650" cy="477838"/>
              </a:xfrm>
              <a:custGeom>
                <a:avLst/>
                <a:gdLst>
                  <a:gd name="txL" fmla="*/ 0 w 65"/>
                  <a:gd name="txT" fmla="*/ 0 h 62"/>
                  <a:gd name="txR" fmla="*/ 65 w 65"/>
                  <a:gd name="txB" fmla="*/ 62 h 6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5" h="62">
                    <a:moveTo>
                      <a:pt x="10" y="9"/>
                    </a:moveTo>
                    <a:cubicBezTo>
                      <a:pt x="12" y="7"/>
                      <a:pt x="15" y="5"/>
                      <a:pt x="18" y="3"/>
                    </a:cubicBezTo>
                    <a:cubicBezTo>
                      <a:pt x="18" y="3"/>
                      <a:pt x="18" y="3"/>
                      <a:pt x="19" y="3"/>
                    </a:cubicBezTo>
                    <a:cubicBezTo>
                      <a:pt x="19" y="3"/>
                      <a:pt x="19" y="3"/>
                      <a:pt x="19" y="3"/>
                    </a:cubicBezTo>
                    <a:cubicBezTo>
                      <a:pt x="26" y="0"/>
                      <a:pt x="34" y="0"/>
                      <a:pt x="41" y="2"/>
                    </a:cubicBezTo>
                    <a:cubicBezTo>
                      <a:pt x="51" y="5"/>
                      <a:pt x="59" y="13"/>
                      <a:pt x="62" y="23"/>
                    </a:cubicBezTo>
                    <a:cubicBezTo>
                      <a:pt x="65" y="32"/>
                      <a:pt x="65" y="42"/>
                      <a:pt x="60" y="51"/>
                    </a:cubicBezTo>
                    <a:cubicBezTo>
                      <a:pt x="58" y="54"/>
                      <a:pt x="57" y="56"/>
                      <a:pt x="55" y="57"/>
                    </a:cubicBezTo>
                    <a:cubicBezTo>
                      <a:pt x="54" y="57"/>
                      <a:pt x="54" y="57"/>
                      <a:pt x="54" y="58"/>
                    </a:cubicBezTo>
                    <a:cubicBezTo>
                      <a:pt x="52" y="59"/>
                      <a:pt x="49" y="60"/>
                      <a:pt x="46" y="60"/>
                    </a:cubicBezTo>
                    <a:cubicBezTo>
                      <a:pt x="39" y="62"/>
                      <a:pt x="27" y="62"/>
                      <a:pt x="19" y="57"/>
                    </a:cubicBezTo>
                    <a:cubicBezTo>
                      <a:pt x="18" y="58"/>
                      <a:pt x="18" y="58"/>
                      <a:pt x="18" y="58"/>
                    </a:cubicBezTo>
                    <a:cubicBezTo>
                      <a:pt x="16" y="56"/>
                      <a:pt x="15" y="55"/>
                      <a:pt x="13" y="54"/>
                    </a:cubicBezTo>
                    <a:cubicBezTo>
                      <a:pt x="9" y="49"/>
                      <a:pt x="8" y="49"/>
                      <a:pt x="4" y="41"/>
                    </a:cubicBezTo>
                    <a:cubicBezTo>
                      <a:pt x="0" y="30"/>
                      <a:pt x="2" y="17"/>
                      <a:pt x="10" y="9"/>
                    </a:cubicBezTo>
                    <a:close/>
                    <a:moveTo>
                      <a:pt x="16" y="51"/>
                    </a:moveTo>
                    <a:cubicBezTo>
                      <a:pt x="17" y="52"/>
                      <a:pt x="18" y="53"/>
                      <a:pt x="19" y="54"/>
                    </a:cubicBezTo>
                    <a:cubicBezTo>
                      <a:pt x="19" y="54"/>
                      <a:pt x="19" y="54"/>
                      <a:pt x="19" y="54"/>
                    </a:cubicBezTo>
                    <a:cubicBezTo>
                      <a:pt x="26" y="59"/>
                      <a:pt x="38" y="59"/>
                      <a:pt x="45" y="57"/>
                    </a:cubicBezTo>
                    <a:cubicBezTo>
                      <a:pt x="48" y="57"/>
                      <a:pt x="50" y="56"/>
                      <a:pt x="52" y="55"/>
                    </a:cubicBezTo>
                    <a:cubicBezTo>
                      <a:pt x="52" y="54"/>
                      <a:pt x="53" y="54"/>
                      <a:pt x="53" y="54"/>
                    </a:cubicBezTo>
                    <a:cubicBezTo>
                      <a:pt x="50" y="55"/>
                      <a:pt x="45" y="53"/>
                      <a:pt x="41" y="52"/>
                    </a:cubicBezTo>
                    <a:cubicBezTo>
                      <a:pt x="30" y="46"/>
                      <a:pt x="18" y="40"/>
                      <a:pt x="8" y="33"/>
                    </a:cubicBezTo>
                    <a:cubicBezTo>
                      <a:pt x="7" y="33"/>
                      <a:pt x="8" y="31"/>
                      <a:pt x="9" y="32"/>
                    </a:cubicBezTo>
                    <a:cubicBezTo>
                      <a:pt x="16" y="35"/>
                      <a:pt x="22" y="39"/>
                      <a:pt x="29" y="42"/>
                    </a:cubicBezTo>
                    <a:cubicBezTo>
                      <a:pt x="35" y="45"/>
                      <a:pt x="49" y="55"/>
                      <a:pt x="55" y="48"/>
                    </a:cubicBezTo>
                    <a:cubicBezTo>
                      <a:pt x="56" y="47"/>
                      <a:pt x="57" y="48"/>
                      <a:pt x="57" y="48"/>
                    </a:cubicBezTo>
                    <a:cubicBezTo>
                      <a:pt x="58" y="47"/>
                      <a:pt x="58" y="46"/>
                      <a:pt x="59" y="45"/>
                    </a:cubicBezTo>
                    <a:cubicBezTo>
                      <a:pt x="50" y="44"/>
                      <a:pt x="42" y="42"/>
                      <a:pt x="35" y="38"/>
                    </a:cubicBezTo>
                    <a:cubicBezTo>
                      <a:pt x="31" y="37"/>
                      <a:pt x="27" y="35"/>
                      <a:pt x="24" y="32"/>
                    </a:cubicBezTo>
                    <a:cubicBezTo>
                      <a:pt x="21" y="31"/>
                      <a:pt x="14" y="24"/>
                      <a:pt x="11" y="24"/>
                    </a:cubicBezTo>
                    <a:cubicBezTo>
                      <a:pt x="0" y="26"/>
                      <a:pt x="14" y="10"/>
                      <a:pt x="14" y="20"/>
                    </a:cubicBezTo>
                    <a:cubicBezTo>
                      <a:pt x="14" y="26"/>
                      <a:pt x="31" y="33"/>
                      <a:pt x="36" y="35"/>
                    </a:cubicBezTo>
                    <a:cubicBezTo>
                      <a:pt x="44" y="39"/>
                      <a:pt x="52" y="40"/>
                      <a:pt x="60" y="42"/>
                    </a:cubicBezTo>
                    <a:cubicBezTo>
                      <a:pt x="61" y="36"/>
                      <a:pt x="61" y="30"/>
                      <a:pt x="59" y="24"/>
                    </a:cubicBezTo>
                    <a:cubicBezTo>
                      <a:pt x="56" y="15"/>
                      <a:pt x="48" y="8"/>
                      <a:pt x="40" y="5"/>
                    </a:cubicBezTo>
                    <a:cubicBezTo>
                      <a:pt x="34" y="4"/>
                      <a:pt x="28" y="4"/>
                      <a:pt x="23" y="5"/>
                    </a:cubicBezTo>
                    <a:cubicBezTo>
                      <a:pt x="26" y="8"/>
                      <a:pt x="30" y="11"/>
                      <a:pt x="34" y="13"/>
                    </a:cubicBezTo>
                    <a:cubicBezTo>
                      <a:pt x="40" y="16"/>
                      <a:pt x="47" y="19"/>
                      <a:pt x="54" y="20"/>
                    </a:cubicBezTo>
                    <a:cubicBezTo>
                      <a:pt x="55" y="21"/>
                      <a:pt x="55" y="22"/>
                      <a:pt x="54" y="22"/>
                    </a:cubicBezTo>
                    <a:cubicBezTo>
                      <a:pt x="43" y="20"/>
                      <a:pt x="29" y="15"/>
                      <a:pt x="20" y="6"/>
                    </a:cubicBezTo>
                    <a:cubicBezTo>
                      <a:pt x="19" y="7"/>
                      <a:pt x="17" y="8"/>
                      <a:pt x="15" y="9"/>
                    </a:cubicBezTo>
                    <a:cubicBezTo>
                      <a:pt x="14" y="10"/>
                      <a:pt x="13" y="11"/>
                      <a:pt x="12" y="12"/>
                    </a:cubicBezTo>
                    <a:cubicBezTo>
                      <a:pt x="6" y="19"/>
                      <a:pt x="4" y="30"/>
                      <a:pt x="8" y="39"/>
                    </a:cubicBezTo>
                    <a:cubicBezTo>
                      <a:pt x="11" y="47"/>
                      <a:pt x="11" y="47"/>
                      <a:pt x="16" y="51"/>
                    </a:cubicBezTo>
                    <a:close/>
                  </a:path>
                </a:pathLst>
              </a:custGeom>
              <a:solidFill>
                <a:srgbClr val="FFFFFF">
                  <a:alpha val="100000"/>
                </a:srgbClr>
              </a:solidFill>
              <a:ln w="9525">
                <a:noFill/>
              </a:ln>
            </p:spPr>
            <p:txBody>
              <a:bodyPr/>
              <a:p>
                <a:endParaRPr lang="zh-CN" altLang="en-US"/>
              </a:p>
            </p:txBody>
          </p:sp>
          <p:sp>
            <p:nvSpPr>
              <p:cNvPr id="17435" name="Freeform 622"/>
              <p:cNvSpPr>
                <a:spLocks noEditPoints="1"/>
              </p:cNvSpPr>
              <p:nvPr/>
            </p:nvSpPr>
            <p:spPr>
              <a:xfrm>
                <a:off x="60325" y="803275"/>
                <a:ext cx="487363" cy="515938"/>
              </a:xfrm>
              <a:custGeom>
                <a:avLst/>
                <a:gdLst>
                  <a:gd name="txL" fmla="*/ 0 w 63"/>
                  <a:gd name="txT" fmla="*/ 0 h 67"/>
                  <a:gd name="txR" fmla="*/ 63 w 63"/>
                  <a:gd name="txB" fmla="*/ 67 h 67"/>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3" h="67">
                    <a:moveTo>
                      <a:pt x="18" y="62"/>
                    </a:moveTo>
                    <a:cubicBezTo>
                      <a:pt x="8" y="57"/>
                      <a:pt x="1" y="46"/>
                      <a:pt x="0" y="34"/>
                    </a:cubicBezTo>
                    <a:cubicBezTo>
                      <a:pt x="0" y="25"/>
                      <a:pt x="5" y="16"/>
                      <a:pt x="12" y="10"/>
                    </a:cubicBezTo>
                    <a:cubicBezTo>
                      <a:pt x="13" y="10"/>
                      <a:pt x="13" y="10"/>
                      <a:pt x="13" y="10"/>
                    </a:cubicBezTo>
                    <a:cubicBezTo>
                      <a:pt x="23" y="3"/>
                      <a:pt x="43" y="0"/>
                      <a:pt x="55" y="16"/>
                    </a:cubicBezTo>
                    <a:cubicBezTo>
                      <a:pt x="57" y="19"/>
                      <a:pt x="61" y="25"/>
                      <a:pt x="62" y="31"/>
                    </a:cubicBezTo>
                    <a:cubicBezTo>
                      <a:pt x="63" y="39"/>
                      <a:pt x="61" y="47"/>
                      <a:pt x="56" y="54"/>
                    </a:cubicBezTo>
                    <a:cubicBezTo>
                      <a:pt x="56" y="54"/>
                      <a:pt x="56" y="54"/>
                      <a:pt x="56" y="54"/>
                    </a:cubicBezTo>
                    <a:cubicBezTo>
                      <a:pt x="56" y="54"/>
                      <a:pt x="56" y="54"/>
                      <a:pt x="56" y="54"/>
                    </a:cubicBezTo>
                    <a:cubicBezTo>
                      <a:pt x="54" y="56"/>
                      <a:pt x="52" y="58"/>
                      <a:pt x="50" y="59"/>
                    </a:cubicBezTo>
                    <a:cubicBezTo>
                      <a:pt x="50" y="60"/>
                      <a:pt x="50" y="60"/>
                      <a:pt x="50" y="60"/>
                    </a:cubicBezTo>
                    <a:cubicBezTo>
                      <a:pt x="50" y="60"/>
                      <a:pt x="50" y="60"/>
                      <a:pt x="50" y="60"/>
                    </a:cubicBezTo>
                    <a:cubicBezTo>
                      <a:pt x="41" y="66"/>
                      <a:pt x="28" y="67"/>
                      <a:pt x="18" y="62"/>
                    </a:cubicBezTo>
                    <a:close/>
                    <a:moveTo>
                      <a:pt x="58" y="31"/>
                    </a:moveTo>
                    <a:cubicBezTo>
                      <a:pt x="57" y="26"/>
                      <a:pt x="54" y="21"/>
                      <a:pt x="52" y="18"/>
                    </a:cubicBezTo>
                    <a:cubicBezTo>
                      <a:pt x="40" y="3"/>
                      <a:pt x="22" y="8"/>
                      <a:pt x="15" y="13"/>
                    </a:cubicBezTo>
                    <a:cubicBezTo>
                      <a:pt x="15" y="13"/>
                      <a:pt x="15" y="13"/>
                      <a:pt x="15" y="13"/>
                    </a:cubicBezTo>
                    <a:cubicBezTo>
                      <a:pt x="11" y="16"/>
                      <a:pt x="8" y="20"/>
                      <a:pt x="6" y="24"/>
                    </a:cubicBezTo>
                    <a:cubicBezTo>
                      <a:pt x="6" y="24"/>
                      <a:pt x="6" y="24"/>
                      <a:pt x="6" y="24"/>
                    </a:cubicBezTo>
                    <a:cubicBezTo>
                      <a:pt x="15" y="36"/>
                      <a:pt x="31" y="44"/>
                      <a:pt x="55" y="47"/>
                    </a:cubicBezTo>
                    <a:cubicBezTo>
                      <a:pt x="55" y="47"/>
                      <a:pt x="55" y="47"/>
                      <a:pt x="55" y="47"/>
                    </a:cubicBezTo>
                    <a:cubicBezTo>
                      <a:pt x="58" y="42"/>
                      <a:pt x="59" y="37"/>
                      <a:pt x="58" y="31"/>
                    </a:cubicBezTo>
                    <a:close/>
                    <a:moveTo>
                      <a:pt x="48" y="58"/>
                    </a:moveTo>
                    <a:cubicBezTo>
                      <a:pt x="48" y="58"/>
                      <a:pt x="48" y="58"/>
                      <a:pt x="48" y="58"/>
                    </a:cubicBezTo>
                    <a:cubicBezTo>
                      <a:pt x="49" y="58"/>
                      <a:pt x="49" y="58"/>
                      <a:pt x="49" y="58"/>
                    </a:cubicBezTo>
                    <a:lnTo>
                      <a:pt x="48" y="58"/>
                    </a:lnTo>
                    <a:close/>
                    <a:moveTo>
                      <a:pt x="46" y="58"/>
                    </a:moveTo>
                    <a:cubicBezTo>
                      <a:pt x="43" y="58"/>
                      <a:pt x="40" y="58"/>
                      <a:pt x="37" y="57"/>
                    </a:cubicBezTo>
                    <a:cubicBezTo>
                      <a:pt x="26" y="54"/>
                      <a:pt x="16" y="50"/>
                      <a:pt x="6" y="44"/>
                    </a:cubicBezTo>
                    <a:cubicBezTo>
                      <a:pt x="8" y="41"/>
                      <a:pt x="8" y="41"/>
                      <a:pt x="8" y="41"/>
                    </a:cubicBezTo>
                    <a:cubicBezTo>
                      <a:pt x="17" y="47"/>
                      <a:pt x="27" y="51"/>
                      <a:pt x="38" y="53"/>
                    </a:cubicBezTo>
                    <a:cubicBezTo>
                      <a:pt x="45" y="55"/>
                      <a:pt x="50" y="55"/>
                      <a:pt x="53" y="51"/>
                    </a:cubicBezTo>
                    <a:cubicBezTo>
                      <a:pt x="53" y="51"/>
                      <a:pt x="54" y="50"/>
                      <a:pt x="54" y="50"/>
                    </a:cubicBezTo>
                    <a:cubicBezTo>
                      <a:pt x="30" y="47"/>
                      <a:pt x="14" y="40"/>
                      <a:pt x="5" y="28"/>
                    </a:cubicBezTo>
                    <a:cubicBezTo>
                      <a:pt x="4" y="30"/>
                      <a:pt x="4" y="32"/>
                      <a:pt x="4" y="34"/>
                    </a:cubicBezTo>
                    <a:cubicBezTo>
                      <a:pt x="4" y="44"/>
                      <a:pt x="10" y="54"/>
                      <a:pt x="20" y="59"/>
                    </a:cubicBezTo>
                    <a:cubicBezTo>
                      <a:pt x="28" y="63"/>
                      <a:pt x="38" y="62"/>
                      <a:pt x="46" y="58"/>
                    </a:cubicBezTo>
                    <a:close/>
                  </a:path>
                </a:pathLst>
              </a:custGeom>
              <a:solidFill>
                <a:srgbClr val="FFFFFF">
                  <a:alpha val="100000"/>
                </a:srgbClr>
              </a:solidFill>
              <a:ln w="9525">
                <a:noFill/>
              </a:ln>
            </p:spPr>
            <p:txBody>
              <a:bodyPr/>
              <a:p>
                <a:endParaRPr lang="zh-CN" altLang="en-US"/>
              </a:p>
            </p:txBody>
          </p:sp>
          <p:sp>
            <p:nvSpPr>
              <p:cNvPr id="17436" name="Freeform 623"/>
              <p:cNvSpPr/>
              <p:nvPr/>
            </p:nvSpPr>
            <p:spPr>
              <a:xfrm>
                <a:off x="138113" y="787400"/>
                <a:ext cx="30163" cy="23813"/>
              </a:xfrm>
              <a:custGeom>
                <a:avLst/>
                <a:gdLst>
                  <a:gd name="txL" fmla="*/ 0 w 19"/>
                  <a:gd name="txT" fmla="*/ 0 h 15"/>
                  <a:gd name="txR" fmla="*/ 19 w 19"/>
                  <a:gd name="txB" fmla="*/ 15 h 15"/>
                </a:gdLst>
                <a:ahLst/>
                <a:cxnLst>
                  <a:cxn ang="0">
                    <a:pos x="2147483647" y="2147483647"/>
                  </a:cxn>
                  <a:cxn ang="0">
                    <a:pos x="0" y="2147483647"/>
                  </a:cxn>
                  <a:cxn ang="0">
                    <a:pos x="2147483647" y="0"/>
                  </a:cxn>
                  <a:cxn ang="0">
                    <a:pos x="2147483647" y="2147483647"/>
                  </a:cxn>
                  <a:cxn ang="0">
                    <a:pos x="2147483647" y="2147483647"/>
                  </a:cxn>
                </a:cxnLst>
                <a:rect l="txL" t="txT" r="txR" b="txB"/>
                <a:pathLst>
                  <a:path w="19" h="15">
                    <a:moveTo>
                      <a:pt x="5" y="15"/>
                    </a:moveTo>
                    <a:lnTo>
                      <a:pt x="0" y="10"/>
                    </a:lnTo>
                    <a:lnTo>
                      <a:pt x="15" y="0"/>
                    </a:lnTo>
                    <a:lnTo>
                      <a:pt x="19" y="10"/>
                    </a:lnTo>
                    <a:lnTo>
                      <a:pt x="5" y="15"/>
                    </a:lnTo>
                    <a:close/>
                  </a:path>
                </a:pathLst>
              </a:custGeom>
              <a:solidFill>
                <a:srgbClr val="FFFFFF">
                  <a:alpha val="100000"/>
                </a:srgbClr>
              </a:solidFill>
              <a:ln w="9525">
                <a:noFill/>
              </a:ln>
            </p:spPr>
            <p:txBody>
              <a:bodyPr/>
              <a:p>
                <a:endParaRPr lang="zh-CN" altLang="en-US"/>
              </a:p>
            </p:txBody>
          </p:sp>
          <p:sp>
            <p:nvSpPr>
              <p:cNvPr id="17437" name="Freeform 624"/>
              <p:cNvSpPr>
                <a:spLocks noEditPoints="1"/>
              </p:cNvSpPr>
              <p:nvPr/>
            </p:nvSpPr>
            <p:spPr>
              <a:xfrm>
                <a:off x="184150" y="919163"/>
                <a:ext cx="247650" cy="122238"/>
              </a:xfrm>
              <a:custGeom>
                <a:avLst/>
                <a:gdLst>
                  <a:gd name="txL" fmla="*/ 0 w 32"/>
                  <a:gd name="txT" fmla="*/ 0 h 16"/>
                  <a:gd name="txR" fmla="*/ 32 w 32"/>
                  <a:gd name="txB" fmla="*/ 16 h 16"/>
                </a:gdLst>
                <a:ahLst/>
                <a:cxnLst>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0"/>
                  </a:cxn>
                  <a:cxn ang="0">
                    <a:pos x="2147483647" y="2147483647"/>
                  </a:cxn>
                  <a:cxn ang="0">
                    <a:pos x="2147483647" y="2147483647"/>
                  </a:cxn>
                  <a:cxn ang="0">
                    <a:pos x="2147483647" y="2147483647"/>
                  </a:cxn>
                  <a:cxn ang="0">
                    <a:pos x="2147483647" y="2147483647"/>
                  </a:cxn>
                </a:cxnLst>
                <a:rect l="txL" t="txT" r="txR" b="txB"/>
                <a:pathLst>
                  <a:path w="32" h="16">
                    <a:moveTo>
                      <a:pt x="2" y="0"/>
                    </a:moveTo>
                    <a:cubicBezTo>
                      <a:pt x="2" y="0"/>
                      <a:pt x="2" y="0"/>
                      <a:pt x="2" y="0"/>
                    </a:cubicBezTo>
                    <a:cubicBezTo>
                      <a:pt x="2" y="0"/>
                      <a:pt x="2" y="0"/>
                      <a:pt x="2" y="0"/>
                    </a:cubicBezTo>
                    <a:cubicBezTo>
                      <a:pt x="6" y="2"/>
                      <a:pt x="9" y="2"/>
                      <a:pt x="11" y="2"/>
                    </a:cubicBezTo>
                    <a:cubicBezTo>
                      <a:pt x="13" y="2"/>
                      <a:pt x="15" y="2"/>
                      <a:pt x="17" y="3"/>
                    </a:cubicBezTo>
                    <a:cubicBezTo>
                      <a:pt x="25" y="4"/>
                      <a:pt x="30" y="8"/>
                      <a:pt x="32" y="13"/>
                    </a:cubicBezTo>
                    <a:cubicBezTo>
                      <a:pt x="32" y="16"/>
                      <a:pt x="32" y="16"/>
                      <a:pt x="32" y="16"/>
                    </a:cubicBezTo>
                    <a:cubicBezTo>
                      <a:pt x="29" y="15"/>
                      <a:pt x="29" y="15"/>
                      <a:pt x="29" y="15"/>
                    </a:cubicBezTo>
                    <a:cubicBezTo>
                      <a:pt x="19" y="12"/>
                      <a:pt x="10" y="8"/>
                      <a:pt x="0" y="3"/>
                    </a:cubicBezTo>
                    <a:lnTo>
                      <a:pt x="2" y="0"/>
                    </a:lnTo>
                    <a:close/>
                    <a:moveTo>
                      <a:pt x="26" y="10"/>
                    </a:moveTo>
                    <a:cubicBezTo>
                      <a:pt x="23" y="8"/>
                      <a:pt x="19" y="7"/>
                      <a:pt x="17" y="6"/>
                    </a:cubicBezTo>
                    <a:cubicBezTo>
                      <a:pt x="15" y="6"/>
                      <a:pt x="14" y="6"/>
                      <a:pt x="13" y="5"/>
                    </a:cubicBezTo>
                    <a:cubicBezTo>
                      <a:pt x="17" y="7"/>
                      <a:pt x="22" y="9"/>
                      <a:pt x="26" y="10"/>
                    </a:cubicBezTo>
                    <a:close/>
                  </a:path>
                </a:pathLst>
              </a:custGeom>
              <a:solidFill>
                <a:srgbClr val="FFFFFF">
                  <a:alpha val="100000"/>
                </a:srgbClr>
              </a:solidFill>
              <a:ln w="9525">
                <a:noFill/>
              </a:ln>
            </p:spPr>
            <p:txBody>
              <a:bodyPr/>
              <a:p>
                <a:endParaRPr lang="zh-CN" altLang="en-US"/>
              </a:p>
            </p:txBody>
          </p:sp>
          <p:sp>
            <p:nvSpPr>
              <p:cNvPr id="17438" name="Freeform 651"/>
              <p:cNvSpPr>
                <a:spLocks noEditPoints="1"/>
              </p:cNvSpPr>
              <p:nvPr/>
            </p:nvSpPr>
            <p:spPr>
              <a:xfrm>
                <a:off x="1617663" y="2452688"/>
                <a:ext cx="385763" cy="361950"/>
              </a:xfrm>
              <a:custGeom>
                <a:avLst/>
                <a:gdLst>
                  <a:gd name="txL" fmla="*/ 0 w 50"/>
                  <a:gd name="txT" fmla="*/ 0 h 47"/>
                  <a:gd name="txR" fmla="*/ 50 w 50"/>
                  <a:gd name="txB" fmla="*/ 47 h 4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0" h="47">
                    <a:moveTo>
                      <a:pt x="36" y="2"/>
                    </a:moveTo>
                    <a:cubicBezTo>
                      <a:pt x="18" y="8"/>
                      <a:pt x="9" y="31"/>
                      <a:pt x="1" y="46"/>
                    </a:cubicBezTo>
                    <a:cubicBezTo>
                      <a:pt x="0" y="47"/>
                      <a:pt x="1" y="47"/>
                      <a:pt x="2" y="47"/>
                    </a:cubicBezTo>
                    <a:cubicBezTo>
                      <a:pt x="11" y="33"/>
                      <a:pt x="19" y="12"/>
                      <a:pt x="35" y="5"/>
                    </a:cubicBezTo>
                    <a:cubicBezTo>
                      <a:pt x="35" y="5"/>
                      <a:pt x="35" y="5"/>
                      <a:pt x="36" y="6"/>
                    </a:cubicBezTo>
                    <a:cubicBezTo>
                      <a:pt x="39" y="10"/>
                      <a:pt x="44" y="13"/>
                      <a:pt x="48" y="15"/>
                    </a:cubicBezTo>
                    <a:cubicBezTo>
                      <a:pt x="49" y="16"/>
                      <a:pt x="50" y="15"/>
                      <a:pt x="50" y="14"/>
                    </a:cubicBezTo>
                    <a:cubicBezTo>
                      <a:pt x="48" y="9"/>
                      <a:pt x="45" y="5"/>
                      <a:pt x="40" y="3"/>
                    </a:cubicBezTo>
                    <a:cubicBezTo>
                      <a:pt x="41" y="2"/>
                      <a:pt x="40" y="0"/>
                      <a:pt x="38" y="1"/>
                    </a:cubicBezTo>
                    <a:cubicBezTo>
                      <a:pt x="38" y="1"/>
                      <a:pt x="37" y="1"/>
                      <a:pt x="36" y="2"/>
                    </a:cubicBezTo>
                    <a:cubicBezTo>
                      <a:pt x="36" y="2"/>
                      <a:pt x="36" y="2"/>
                      <a:pt x="36" y="2"/>
                    </a:cubicBezTo>
                    <a:close/>
                    <a:moveTo>
                      <a:pt x="36" y="5"/>
                    </a:moveTo>
                    <a:cubicBezTo>
                      <a:pt x="37" y="5"/>
                      <a:pt x="37" y="4"/>
                      <a:pt x="38" y="4"/>
                    </a:cubicBezTo>
                    <a:cubicBezTo>
                      <a:pt x="41" y="6"/>
                      <a:pt x="45" y="8"/>
                      <a:pt x="47" y="12"/>
                    </a:cubicBezTo>
                    <a:cubicBezTo>
                      <a:pt x="43" y="10"/>
                      <a:pt x="40" y="7"/>
                      <a:pt x="36" y="5"/>
                    </a:cubicBezTo>
                    <a:cubicBezTo>
                      <a:pt x="36" y="5"/>
                      <a:pt x="36" y="5"/>
                      <a:pt x="36" y="5"/>
                    </a:cubicBezTo>
                    <a:close/>
                  </a:path>
                </a:pathLst>
              </a:custGeom>
              <a:solidFill>
                <a:srgbClr val="FFFFFF">
                  <a:alpha val="100000"/>
                </a:srgbClr>
              </a:solidFill>
              <a:ln w="9525">
                <a:noFill/>
              </a:ln>
            </p:spPr>
            <p:txBody>
              <a:bodyPr/>
              <a:p>
                <a:endParaRPr lang="zh-CN" altLang="en-US"/>
              </a:p>
            </p:txBody>
          </p:sp>
          <p:sp>
            <p:nvSpPr>
              <p:cNvPr id="17439" name="Freeform 652"/>
              <p:cNvSpPr>
                <a:spLocks noEditPoints="1"/>
              </p:cNvSpPr>
              <p:nvPr/>
            </p:nvSpPr>
            <p:spPr>
              <a:xfrm>
                <a:off x="908050" y="1365250"/>
                <a:ext cx="1766888" cy="1604963"/>
              </a:xfrm>
              <a:custGeom>
                <a:avLst/>
                <a:gdLst>
                  <a:gd name="txL" fmla="*/ 0 w 229"/>
                  <a:gd name="txT" fmla="*/ 0 h 208"/>
                  <a:gd name="txR" fmla="*/ 229 w 229"/>
                  <a:gd name="txB" fmla="*/ 208 h 20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29" h="208">
                    <a:moveTo>
                      <a:pt x="228" y="101"/>
                    </a:moveTo>
                    <a:cubicBezTo>
                      <a:pt x="225" y="91"/>
                      <a:pt x="207" y="91"/>
                      <a:pt x="198" y="88"/>
                    </a:cubicBezTo>
                    <a:cubicBezTo>
                      <a:pt x="178" y="81"/>
                      <a:pt x="163" y="66"/>
                      <a:pt x="147" y="53"/>
                    </a:cubicBezTo>
                    <a:cubicBezTo>
                      <a:pt x="136" y="45"/>
                      <a:pt x="99" y="16"/>
                      <a:pt x="88" y="36"/>
                    </a:cubicBezTo>
                    <a:cubicBezTo>
                      <a:pt x="88" y="36"/>
                      <a:pt x="87" y="36"/>
                      <a:pt x="86" y="35"/>
                    </a:cubicBezTo>
                    <a:cubicBezTo>
                      <a:pt x="82" y="33"/>
                      <a:pt x="77" y="31"/>
                      <a:pt x="72" y="30"/>
                    </a:cubicBezTo>
                    <a:cubicBezTo>
                      <a:pt x="71" y="18"/>
                      <a:pt x="59" y="2"/>
                      <a:pt x="45" y="5"/>
                    </a:cubicBezTo>
                    <a:cubicBezTo>
                      <a:pt x="42" y="5"/>
                      <a:pt x="41" y="6"/>
                      <a:pt x="39" y="9"/>
                    </a:cubicBezTo>
                    <a:cubicBezTo>
                      <a:pt x="35" y="13"/>
                      <a:pt x="30" y="18"/>
                      <a:pt x="28" y="23"/>
                    </a:cubicBezTo>
                    <a:cubicBezTo>
                      <a:pt x="26" y="30"/>
                      <a:pt x="30" y="35"/>
                      <a:pt x="32" y="41"/>
                    </a:cubicBezTo>
                    <a:cubicBezTo>
                      <a:pt x="24" y="49"/>
                      <a:pt x="17" y="60"/>
                      <a:pt x="14" y="69"/>
                    </a:cubicBezTo>
                    <a:cubicBezTo>
                      <a:pt x="0" y="100"/>
                      <a:pt x="29" y="130"/>
                      <a:pt x="54" y="147"/>
                    </a:cubicBezTo>
                    <a:cubicBezTo>
                      <a:pt x="53" y="149"/>
                      <a:pt x="53" y="150"/>
                      <a:pt x="52" y="152"/>
                    </a:cubicBezTo>
                    <a:cubicBezTo>
                      <a:pt x="50" y="165"/>
                      <a:pt x="61" y="177"/>
                      <a:pt x="71" y="184"/>
                    </a:cubicBezTo>
                    <a:cubicBezTo>
                      <a:pt x="81" y="192"/>
                      <a:pt x="95" y="202"/>
                      <a:pt x="108" y="205"/>
                    </a:cubicBezTo>
                    <a:cubicBezTo>
                      <a:pt x="118" y="208"/>
                      <a:pt x="124" y="203"/>
                      <a:pt x="129" y="197"/>
                    </a:cubicBezTo>
                    <a:cubicBezTo>
                      <a:pt x="129" y="197"/>
                      <a:pt x="129" y="197"/>
                      <a:pt x="129" y="197"/>
                    </a:cubicBezTo>
                    <a:cubicBezTo>
                      <a:pt x="130" y="197"/>
                      <a:pt x="130" y="197"/>
                      <a:pt x="130" y="196"/>
                    </a:cubicBezTo>
                    <a:cubicBezTo>
                      <a:pt x="129" y="197"/>
                      <a:pt x="130" y="198"/>
                      <a:pt x="131" y="197"/>
                    </a:cubicBezTo>
                    <a:cubicBezTo>
                      <a:pt x="140" y="191"/>
                      <a:pt x="147" y="183"/>
                      <a:pt x="155" y="175"/>
                    </a:cubicBezTo>
                    <a:cubicBezTo>
                      <a:pt x="162" y="168"/>
                      <a:pt x="170" y="161"/>
                      <a:pt x="176" y="154"/>
                    </a:cubicBezTo>
                    <a:cubicBezTo>
                      <a:pt x="183" y="146"/>
                      <a:pt x="191" y="130"/>
                      <a:pt x="187" y="119"/>
                    </a:cubicBezTo>
                    <a:cubicBezTo>
                      <a:pt x="186" y="116"/>
                      <a:pt x="184" y="114"/>
                      <a:pt x="182" y="111"/>
                    </a:cubicBezTo>
                    <a:cubicBezTo>
                      <a:pt x="184" y="104"/>
                      <a:pt x="189" y="99"/>
                      <a:pt x="196" y="98"/>
                    </a:cubicBezTo>
                    <a:cubicBezTo>
                      <a:pt x="206" y="101"/>
                      <a:pt x="215" y="103"/>
                      <a:pt x="223" y="109"/>
                    </a:cubicBezTo>
                    <a:cubicBezTo>
                      <a:pt x="223" y="109"/>
                      <a:pt x="224" y="109"/>
                      <a:pt x="225" y="109"/>
                    </a:cubicBezTo>
                    <a:cubicBezTo>
                      <a:pt x="227" y="107"/>
                      <a:pt x="229" y="105"/>
                      <a:pt x="228" y="102"/>
                    </a:cubicBezTo>
                    <a:moveTo>
                      <a:pt x="187" y="98"/>
                    </a:moveTo>
                    <a:cubicBezTo>
                      <a:pt x="184" y="101"/>
                      <a:pt x="182" y="104"/>
                      <a:pt x="180" y="108"/>
                    </a:cubicBezTo>
                    <a:cubicBezTo>
                      <a:pt x="179" y="104"/>
                      <a:pt x="178" y="99"/>
                      <a:pt x="181" y="97"/>
                    </a:cubicBezTo>
                    <a:cubicBezTo>
                      <a:pt x="183" y="98"/>
                      <a:pt x="185" y="98"/>
                      <a:pt x="187" y="98"/>
                    </a:cubicBezTo>
                    <a:close/>
                    <a:moveTo>
                      <a:pt x="177" y="97"/>
                    </a:moveTo>
                    <a:cubicBezTo>
                      <a:pt x="176" y="99"/>
                      <a:pt x="176" y="102"/>
                      <a:pt x="176" y="104"/>
                    </a:cubicBezTo>
                    <a:cubicBezTo>
                      <a:pt x="172" y="101"/>
                      <a:pt x="169" y="98"/>
                      <a:pt x="166" y="95"/>
                    </a:cubicBezTo>
                    <a:cubicBezTo>
                      <a:pt x="158" y="87"/>
                      <a:pt x="150" y="80"/>
                      <a:pt x="142" y="74"/>
                    </a:cubicBezTo>
                    <a:cubicBezTo>
                      <a:pt x="128" y="63"/>
                      <a:pt x="114" y="51"/>
                      <a:pt x="99" y="42"/>
                    </a:cubicBezTo>
                    <a:cubicBezTo>
                      <a:pt x="113" y="41"/>
                      <a:pt x="130" y="56"/>
                      <a:pt x="139" y="64"/>
                    </a:cubicBezTo>
                    <a:cubicBezTo>
                      <a:pt x="148" y="72"/>
                      <a:pt x="157" y="80"/>
                      <a:pt x="167" y="88"/>
                    </a:cubicBezTo>
                    <a:cubicBezTo>
                      <a:pt x="170" y="91"/>
                      <a:pt x="174" y="94"/>
                      <a:pt x="178" y="96"/>
                    </a:cubicBezTo>
                    <a:cubicBezTo>
                      <a:pt x="178" y="96"/>
                      <a:pt x="177" y="96"/>
                      <a:pt x="177" y="97"/>
                    </a:cubicBezTo>
                    <a:close/>
                    <a:moveTo>
                      <a:pt x="131" y="195"/>
                    </a:moveTo>
                    <a:cubicBezTo>
                      <a:pt x="131" y="195"/>
                      <a:pt x="132" y="194"/>
                      <a:pt x="132" y="194"/>
                    </a:cubicBezTo>
                    <a:cubicBezTo>
                      <a:pt x="132" y="194"/>
                      <a:pt x="131" y="195"/>
                      <a:pt x="131" y="195"/>
                    </a:cubicBezTo>
                    <a:close/>
                    <a:moveTo>
                      <a:pt x="67" y="172"/>
                    </a:moveTo>
                    <a:cubicBezTo>
                      <a:pt x="65" y="165"/>
                      <a:pt x="74" y="151"/>
                      <a:pt x="79" y="145"/>
                    </a:cubicBezTo>
                    <a:cubicBezTo>
                      <a:pt x="88" y="137"/>
                      <a:pt x="96" y="132"/>
                      <a:pt x="109" y="134"/>
                    </a:cubicBezTo>
                    <a:cubicBezTo>
                      <a:pt x="120" y="136"/>
                      <a:pt x="141" y="143"/>
                      <a:pt x="148" y="152"/>
                    </a:cubicBezTo>
                    <a:cubicBezTo>
                      <a:pt x="162" y="171"/>
                      <a:pt x="120" y="204"/>
                      <a:pt x="107" y="198"/>
                    </a:cubicBezTo>
                    <a:cubicBezTo>
                      <a:pt x="107" y="198"/>
                      <a:pt x="69" y="178"/>
                      <a:pt x="67" y="172"/>
                    </a:cubicBezTo>
                    <a:close/>
                    <a:moveTo>
                      <a:pt x="86" y="189"/>
                    </a:moveTo>
                    <a:cubicBezTo>
                      <a:pt x="90" y="191"/>
                      <a:pt x="95" y="195"/>
                      <a:pt x="101" y="198"/>
                    </a:cubicBezTo>
                    <a:cubicBezTo>
                      <a:pt x="94" y="195"/>
                      <a:pt x="86" y="191"/>
                      <a:pt x="79" y="186"/>
                    </a:cubicBezTo>
                    <a:cubicBezTo>
                      <a:pt x="82" y="187"/>
                      <a:pt x="84" y="188"/>
                      <a:pt x="86" y="189"/>
                    </a:cubicBezTo>
                    <a:close/>
                    <a:moveTo>
                      <a:pt x="105" y="105"/>
                    </a:moveTo>
                    <a:cubicBezTo>
                      <a:pt x="121" y="105"/>
                      <a:pt x="147" y="121"/>
                      <a:pt x="156" y="133"/>
                    </a:cubicBezTo>
                    <a:cubicBezTo>
                      <a:pt x="164" y="143"/>
                      <a:pt x="160" y="156"/>
                      <a:pt x="154" y="166"/>
                    </a:cubicBezTo>
                    <a:cubicBezTo>
                      <a:pt x="155" y="162"/>
                      <a:pt x="155" y="158"/>
                      <a:pt x="152" y="154"/>
                    </a:cubicBezTo>
                    <a:cubicBezTo>
                      <a:pt x="144" y="140"/>
                      <a:pt x="113" y="128"/>
                      <a:pt x="97" y="131"/>
                    </a:cubicBezTo>
                    <a:cubicBezTo>
                      <a:pt x="84" y="134"/>
                      <a:pt x="59" y="157"/>
                      <a:pt x="65" y="172"/>
                    </a:cubicBezTo>
                    <a:cubicBezTo>
                      <a:pt x="65" y="172"/>
                      <a:pt x="65" y="172"/>
                      <a:pt x="65" y="173"/>
                    </a:cubicBezTo>
                    <a:cubicBezTo>
                      <a:pt x="65" y="173"/>
                      <a:pt x="64" y="173"/>
                      <a:pt x="64" y="173"/>
                    </a:cubicBezTo>
                    <a:cubicBezTo>
                      <a:pt x="60" y="169"/>
                      <a:pt x="57" y="164"/>
                      <a:pt x="57" y="161"/>
                    </a:cubicBezTo>
                    <a:cubicBezTo>
                      <a:pt x="57" y="161"/>
                      <a:pt x="57" y="161"/>
                      <a:pt x="57" y="161"/>
                    </a:cubicBezTo>
                    <a:cubicBezTo>
                      <a:pt x="57" y="161"/>
                      <a:pt x="57" y="161"/>
                      <a:pt x="57" y="160"/>
                    </a:cubicBezTo>
                    <a:cubicBezTo>
                      <a:pt x="66" y="149"/>
                      <a:pt x="76" y="134"/>
                      <a:pt x="88" y="125"/>
                    </a:cubicBezTo>
                    <a:cubicBezTo>
                      <a:pt x="105" y="112"/>
                      <a:pt x="123" y="122"/>
                      <a:pt x="140" y="130"/>
                    </a:cubicBezTo>
                    <a:cubicBezTo>
                      <a:pt x="139" y="131"/>
                      <a:pt x="139" y="131"/>
                      <a:pt x="140" y="131"/>
                    </a:cubicBezTo>
                    <a:cubicBezTo>
                      <a:pt x="138" y="131"/>
                      <a:pt x="137" y="131"/>
                      <a:pt x="136" y="132"/>
                    </a:cubicBezTo>
                    <a:cubicBezTo>
                      <a:pt x="136" y="133"/>
                      <a:pt x="136" y="133"/>
                      <a:pt x="136" y="134"/>
                    </a:cubicBezTo>
                    <a:cubicBezTo>
                      <a:pt x="140" y="137"/>
                      <a:pt x="144" y="140"/>
                      <a:pt x="148" y="143"/>
                    </a:cubicBezTo>
                    <a:cubicBezTo>
                      <a:pt x="149" y="143"/>
                      <a:pt x="150" y="143"/>
                      <a:pt x="150" y="142"/>
                    </a:cubicBezTo>
                    <a:cubicBezTo>
                      <a:pt x="151" y="138"/>
                      <a:pt x="149" y="134"/>
                      <a:pt x="145" y="131"/>
                    </a:cubicBezTo>
                    <a:cubicBezTo>
                      <a:pt x="134" y="122"/>
                      <a:pt x="113" y="112"/>
                      <a:pt x="99" y="115"/>
                    </a:cubicBezTo>
                    <a:cubicBezTo>
                      <a:pt x="91" y="116"/>
                      <a:pt x="86" y="122"/>
                      <a:pt x="81" y="127"/>
                    </a:cubicBezTo>
                    <a:cubicBezTo>
                      <a:pt x="72" y="137"/>
                      <a:pt x="64" y="147"/>
                      <a:pt x="56" y="158"/>
                    </a:cubicBezTo>
                    <a:cubicBezTo>
                      <a:pt x="56" y="139"/>
                      <a:pt x="87" y="106"/>
                      <a:pt x="105" y="105"/>
                    </a:cubicBezTo>
                    <a:close/>
                    <a:moveTo>
                      <a:pt x="142" y="133"/>
                    </a:moveTo>
                    <a:cubicBezTo>
                      <a:pt x="142" y="132"/>
                      <a:pt x="141" y="132"/>
                      <a:pt x="141" y="132"/>
                    </a:cubicBezTo>
                    <a:cubicBezTo>
                      <a:pt x="145" y="133"/>
                      <a:pt x="148" y="136"/>
                      <a:pt x="148" y="140"/>
                    </a:cubicBezTo>
                    <a:cubicBezTo>
                      <a:pt x="145" y="137"/>
                      <a:pt x="142" y="135"/>
                      <a:pt x="139" y="133"/>
                    </a:cubicBezTo>
                    <a:cubicBezTo>
                      <a:pt x="139" y="132"/>
                      <a:pt x="140" y="132"/>
                      <a:pt x="142" y="133"/>
                    </a:cubicBezTo>
                    <a:cubicBezTo>
                      <a:pt x="142" y="133"/>
                      <a:pt x="142" y="133"/>
                      <a:pt x="142" y="133"/>
                    </a:cubicBezTo>
                    <a:close/>
                    <a:moveTo>
                      <a:pt x="36" y="37"/>
                    </a:moveTo>
                    <a:cubicBezTo>
                      <a:pt x="32" y="30"/>
                      <a:pt x="31" y="22"/>
                      <a:pt x="39" y="18"/>
                    </a:cubicBezTo>
                    <a:cubicBezTo>
                      <a:pt x="44" y="16"/>
                      <a:pt x="49" y="16"/>
                      <a:pt x="53" y="19"/>
                    </a:cubicBezTo>
                    <a:cubicBezTo>
                      <a:pt x="56" y="21"/>
                      <a:pt x="58" y="25"/>
                      <a:pt x="60" y="28"/>
                    </a:cubicBezTo>
                    <a:cubicBezTo>
                      <a:pt x="55" y="28"/>
                      <a:pt x="50" y="28"/>
                      <a:pt x="45" y="31"/>
                    </a:cubicBezTo>
                    <a:cubicBezTo>
                      <a:pt x="42" y="32"/>
                      <a:pt x="39" y="34"/>
                      <a:pt x="36" y="37"/>
                    </a:cubicBezTo>
                    <a:close/>
                    <a:moveTo>
                      <a:pt x="69" y="29"/>
                    </a:moveTo>
                    <a:cubicBezTo>
                      <a:pt x="67" y="29"/>
                      <a:pt x="65" y="28"/>
                      <a:pt x="62" y="28"/>
                    </a:cubicBezTo>
                    <a:cubicBezTo>
                      <a:pt x="58" y="19"/>
                      <a:pt x="49" y="11"/>
                      <a:pt x="38" y="16"/>
                    </a:cubicBezTo>
                    <a:cubicBezTo>
                      <a:pt x="30" y="20"/>
                      <a:pt x="29" y="32"/>
                      <a:pt x="35" y="38"/>
                    </a:cubicBezTo>
                    <a:cubicBezTo>
                      <a:pt x="34" y="39"/>
                      <a:pt x="34" y="39"/>
                      <a:pt x="33" y="39"/>
                    </a:cubicBezTo>
                    <a:cubicBezTo>
                      <a:pt x="33" y="37"/>
                      <a:pt x="32" y="35"/>
                      <a:pt x="31" y="33"/>
                    </a:cubicBezTo>
                    <a:cubicBezTo>
                      <a:pt x="28" y="25"/>
                      <a:pt x="35" y="15"/>
                      <a:pt x="41" y="10"/>
                    </a:cubicBezTo>
                    <a:cubicBezTo>
                      <a:pt x="53" y="0"/>
                      <a:pt x="67" y="18"/>
                      <a:pt x="69" y="29"/>
                    </a:cubicBezTo>
                    <a:close/>
                    <a:moveTo>
                      <a:pt x="106" y="52"/>
                    </a:moveTo>
                    <a:cubicBezTo>
                      <a:pt x="130" y="69"/>
                      <a:pt x="160" y="87"/>
                      <a:pt x="178" y="112"/>
                    </a:cubicBezTo>
                    <a:cubicBezTo>
                      <a:pt x="191" y="130"/>
                      <a:pt x="178" y="148"/>
                      <a:pt x="164" y="161"/>
                    </a:cubicBezTo>
                    <a:cubicBezTo>
                      <a:pt x="162" y="162"/>
                      <a:pt x="160" y="164"/>
                      <a:pt x="159" y="166"/>
                    </a:cubicBezTo>
                    <a:cubicBezTo>
                      <a:pt x="161" y="163"/>
                      <a:pt x="163" y="159"/>
                      <a:pt x="164" y="154"/>
                    </a:cubicBezTo>
                    <a:cubicBezTo>
                      <a:pt x="169" y="142"/>
                      <a:pt x="165" y="135"/>
                      <a:pt x="156" y="126"/>
                    </a:cubicBezTo>
                    <a:cubicBezTo>
                      <a:pt x="138" y="110"/>
                      <a:pt x="108" y="90"/>
                      <a:pt x="85" y="108"/>
                    </a:cubicBezTo>
                    <a:cubicBezTo>
                      <a:pt x="78" y="102"/>
                      <a:pt x="71" y="96"/>
                      <a:pt x="63" y="91"/>
                    </a:cubicBezTo>
                    <a:cubicBezTo>
                      <a:pt x="62" y="91"/>
                      <a:pt x="62" y="91"/>
                      <a:pt x="62" y="92"/>
                    </a:cubicBezTo>
                    <a:cubicBezTo>
                      <a:pt x="69" y="98"/>
                      <a:pt x="77" y="103"/>
                      <a:pt x="84" y="109"/>
                    </a:cubicBezTo>
                    <a:cubicBezTo>
                      <a:pt x="84" y="110"/>
                      <a:pt x="83" y="110"/>
                      <a:pt x="83" y="110"/>
                    </a:cubicBezTo>
                    <a:cubicBezTo>
                      <a:pt x="79" y="114"/>
                      <a:pt x="73" y="119"/>
                      <a:pt x="68" y="125"/>
                    </a:cubicBezTo>
                    <a:cubicBezTo>
                      <a:pt x="61" y="119"/>
                      <a:pt x="53" y="113"/>
                      <a:pt x="45" y="108"/>
                    </a:cubicBezTo>
                    <a:cubicBezTo>
                      <a:pt x="45" y="107"/>
                      <a:pt x="44" y="108"/>
                      <a:pt x="44" y="108"/>
                    </a:cubicBezTo>
                    <a:cubicBezTo>
                      <a:pt x="51" y="115"/>
                      <a:pt x="59" y="121"/>
                      <a:pt x="67" y="127"/>
                    </a:cubicBezTo>
                    <a:cubicBezTo>
                      <a:pt x="62" y="132"/>
                      <a:pt x="58" y="138"/>
                      <a:pt x="55" y="144"/>
                    </a:cubicBezTo>
                    <a:cubicBezTo>
                      <a:pt x="47" y="136"/>
                      <a:pt x="38" y="129"/>
                      <a:pt x="31" y="121"/>
                    </a:cubicBezTo>
                    <a:cubicBezTo>
                      <a:pt x="45" y="102"/>
                      <a:pt x="65" y="88"/>
                      <a:pt x="81" y="71"/>
                    </a:cubicBezTo>
                    <a:cubicBezTo>
                      <a:pt x="82" y="70"/>
                      <a:pt x="80" y="68"/>
                      <a:pt x="79" y="69"/>
                    </a:cubicBezTo>
                    <a:cubicBezTo>
                      <a:pt x="62" y="85"/>
                      <a:pt x="48" y="105"/>
                      <a:pt x="29" y="118"/>
                    </a:cubicBezTo>
                    <a:cubicBezTo>
                      <a:pt x="29" y="118"/>
                      <a:pt x="28" y="117"/>
                      <a:pt x="28" y="117"/>
                    </a:cubicBezTo>
                    <a:cubicBezTo>
                      <a:pt x="44" y="101"/>
                      <a:pt x="60" y="84"/>
                      <a:pt x="75" y="68"/>
                    </a:cubicBezTo>
                    <a:cubicBezTo>
                      <a:pt x="77" y="66"/>
                      <a:pt x="74" y="65"/>
                      <a:pt x="73" y="66"/>
                    </a:cubicBezTo>
                    <a:cubicBezTo>
                      <a:pt x="57" y="82"/>
                      <a:pt x="42" y="99"/>
                      <a:pt x="27" y="116"/>
                    </a:cubicBezTo>
                    <a:cubicBezTo>
                      <a:pt x="19" y="106"/>
                      <a:pt x="14" y="96"/>
                      <a:pt x="14" y="85"/>
                    </a:cubicBezTo>
                    <a:cubicBezTo>
                      <a:pt x="22" y="60"/>
                      <a:pt x="49" y="54"/>
                      <a:pt x="73" y="64"/>
                    </a:cubicBezTo>
                    <a:cubicBezTo>
                      <a:pt x="85" y="69"/>
                      <a:pt x="97" y="76"/>
                      <a:pt x="108" y="84"/>
                    </a:cubicBezTo>
                    <a:cubicBezTo>
                      <a:pt x="123" y="94"/>
                      <a:pt x="137" y="105"/>
                      <a:pt x="149" y="117"/>
                    </a:cubicBezTo>
                    <a:cubicBezTo>
                      <a:pt x="156" y="123"/>
                      <a:pt x="169" y="135"/>
                      <a:pt x="167" y="145"/>
                    </a:cubicBezTo>
                    <a:cubicBezTo>
                      <a:pt x="166" y="146"/>
                      <a:pt x="168" y="146"/>
                      <a:pt x="169" y="145"/>
                    </a:cubicBezTo>
                    <a:cubicBezTo>
                      <a:pt x="172" y="135"/>
                      <a:pt x="160" y="124"/>
                      <a:pt x="154" y="118"/>
                    </a:cubicBezTo>
                    <a:cubicBezTo>
                      <a:pt x="139" y="103"/>
                      <a:pt x="122" y="90"/>
                      <a:pt x="104" y="78"/>
                    </a:cubicBezTo>
                    <a:cubicBezTo>
                      <a:pt x="88" y="67"/>
                      <a:pt x="67" y="54"/>
                      <a:pt x="46" y="56"/>
                    </a:cubicBezTo>
                    <a:cubicBezTo>
                      <a:pt x="32" y="57"/>
                      <a:pt x="20" y="66"/>
                      <a:pt x="15" y="78"/>
                    </a:cubicBezTo>
                    <a:cubicBezTo>
                      <a:pt x="16" y="73"/>
                      <a:pt x="18" y="68"/>
                      <a:pt x="21" y="63"/>
                    </a:cubicBezTo>
                    <a:cubicBezTo>
                      <a:pt x="23" y="59"/>
                      <a:pt x="26" y="55"/>
                      <a:pt x="28" y="52"/>
                    </a:cubicBezTo>
                    <a:cubicBezTo>
                      <a:pt x="28" y="52"/>
                      <a:pt x="29" y="52"/>
                      <a:pt x="29" y="51"/>
                    </a:cubicBezTo>
                    <a:cubicBezTo>
                      <a:pt x="43" y="32"/>
                      <a:pt x="73" y="43"/>
                      <a:pt x="88" y="53"/>
                    </a:cubicBezTo>
                    <a:cubicBezTo>
                      <a:pt x="102" y="61"/>
                      <a:pt x="113" y="71"/>
                      <a:pt x="127" y="78"/>
                    </a:cubicBezTo>
                    <a:cubicBezTo>
                      <a:pt x="126" y="78"/>
                      <a:pt x="125" y="79"/>
                      <a:pt x="125" y="80"/>
                    </a:cubicBezTo>
                    <a:cubicBezTo>
                      <a:pt x="125" y="83"/>
                      <a:pt x="128" y="86"/>
                      <a:pt x="130" y="88"/>
                    </a:cubicBezTo>
                    <a:cubicBezTo>
                      <a:pt x="132" y="89"/>
                      <a:pt x="137" y="92"/>
                      <a:pt x="139" y="91"/>
                    </a:cubicBezTo>
                    <a:cubicBezTo>
                      <a:pt x="142" y="90"/>
                      <a:pt x="141" y="87"/>
                      <a:pt x="140" y="85"/>
                    </a:cubicBezTo>
                    <a:cubicBezTo>
                      <a:pt x="138" y="82"/>
                      <a:pt x="133" y="79"/>
                      <a:pt x="129" y="79"/>
                    </a:cubicBezTo>
                    <a:cubicBezTo>
                      <a:pt x="129" y="79"/>
                      <a:pt x="129" y="79"/>
                      <a:pt x="129" y="79"/>
                    </a:cubicBezTo>
                    <a:cubicBezTo>
                      <a:pt x="129" y="79"/>
                      <a:pt x="129" y="79"/>
                      <a:pt x="129" y="78"/>
                    </a:cubicBezTo>
                    <a:cubicBezTo>
                      <a:pt x="129" y="78"/>
                      <a:pt x="129" y="78"/>
                      <a:pt x="129" y="77"/>
                    </a:cubicBezTo>
                    <a:cubicBezTo>
                      <a:pt x="103" y="56"/>
                      <a:pt x="67" y="28"/>
                      <a:pt x="35" y="44"/>
                    </a:cubicBezTo>
                    <a:cubicBezTo>
                      <a:pt x="36" y="43"/>
                      <a:pt x="37" y="42"/>
                      <a:pt x="38" y="41"/>
                    </a:cubicBezTo>
                    <a:cubicBezTo>
                      <a:pt x="38" y="41"/>
                      <a:pt x="39" y="40"/>
                      <a:pt x="39" y="40"/>
                    </a:cubicBezTo>
                    <a:cubicBezTo>
                      <a:pt x="45" y="35"/>
                      <a:pt x="52" y="31"/>
                      <a:pt x="61" y="32"/>
                    </a:cubicBezTo>
                    <a:cubicBezTo>
                      <a:pt x="64" y="32"/>
                      <a:pt x="67" y="32"/>
                      <a:pt x="70" y="33"/>
                    </a:cubicBezTo>
                    <a:cubicBezTo>
                      <a:pt x="70" y="34"/>
                      <a:pt x="71" y="34"/>
                      <a:pt x="72" y="34"/>
                    </a:cubicBezTo>
                    <a:cubicBezTo>
                      <a:pt x="85" y="37"/>
                      <a:pt x="96" y="44"/>
                      <a:pt x="106" y="52"/>
                    </a:cubicBezTo>
                    <a:close/>
                    <a:moveTo>
                      <a:pt x="135" y="84"/>
                    </a:moveTo>
                    <a:cubicBezTo>
                      <a:pt x="136" y="84"/>
                      <a:pt x="142" y="89"/>
                      <a:pt x="136" y="88"/>
                    </a:cubicBezTo>
                    <a:cubicBezTo>
                      <a:pt x="133" y="87"/>
                      <a:pt x="129" y="83"/>
                      <a:pt x="129" y="80"/>
                    </a:cubicBezTo>
                    <a:cubicBezTo>
                      <a:pt x="131" y="82"/>
                      <a:pt x="133" y="82"/>
                      <a:pt x="135" y="84"/>
                    </a:cubicBezTo>
                    <a:close/>
                    <a:moveTo>
                      <a:pt x="226" y="103"/>
                    </a:moveTo>
                    <a:cubicBezTo>
                      <a:pt x="225" y="104"/>
                      <a:pt x="224" y="105"/>
                      <a:pt x="224" y="106"/>
                    </a:cubicBezTo>
                    <a:cubicBezTo>
                      <a:pt x="216" y="101"/>
                      <a:pt x="207" y="96"/>
                      <a:pt x="198" y="95"/>
                    </a:cubicBezTo>
                    <a:cubicBezTo>
                      <a:pt x="195" y="95"/>
                      <a:pt x="186" y="95"/>
                      <a:pt x="182" y="94"/>
                    </a:cubicBezTo>
                    <a:cubicBezTo>
                      <a:pt x="165" y="88"/>
                      <a:pt x="143" y="63"/>
                      <a:pt x="133" y="56"/>
                    </a:cubicBezTo>
                    <a:cubicBezTo>
                      <a:pt x="125" y="49"/>
                      <a:pt x="110" y="37"/>
                      <a:pt x="98" y="41"/>
                    </a:cubicBezTo>
                    <a:cubicBezTo>
                      <a:pt x="98" y="41"/>
                      <a:pt x="98" y="41"/>
                      <a:pt x="97" y="41"/>
                    </a:cubicBezTo>
                    <a:cubicBezTo>
                      <a:pt x="95" y="40"/>
                      <a:pt x="93" y="38"/>
                      <a:pt x="90" y="37"/>
                    </a:cubicBezTo>
                    <a:cubicBezTo>
                      <a:pt x="105" y="15"/>
                      <a:pt x="152" y="61"/>
                      <a:pt x="163" y="70"/>
                    </a:cubicBezTo>
                    <a:cubicBezTo>
                      <a:pt x="171" y="76"/>
                      <a:pt x="179" y="82"/>
                      <a:pt x="188" y="86"/>
                    </a:cubicBezTo>
                    <a:cubicBezTo>
                      <a:pt x="199" y="92"/>
                      <a:pt x="216" y="92"/>
                      <a:pt x="225" y="101"/>
                    </a:cubicBezTo>
                    <a:moveTo>
                      <a:pt x="198" y="94"/>
                    </a:moveTo>
                    <a:cubicBezTo>
                      <a:pt x="198" y="94"/>
                      <a:pt x="198" y="94"/>
                      <a:pt x="198" y="94"/>
                    </a:cubicBezTo>
                  </a:path>
                </a:pathLst>
              </a:custGeom>
              <a:solidFill>
                <a:srgbClr val="FFFFFF">
                  <a:alpha val="100000"/>
                </a:srgbClr>
              </a:solidFill>
              <a:ln w="9525">
                <a:noFill/>
              </a:ln>
            </p:spPr>
            <p:txBody>
              <a:bodyPr/>
              <a:p>
                <a:endParaRPr lang="zh-CN" altLang="en-US"/>
              </a:p>
            </p:txBody>
          </p:sp>
          <p:sp>
            <p:nvSpPr>
              <p:cNvPr id="17440" name="Freeform 656"/>
              <p:cNvSpPr>
                <a:spLocks noEditPoints="1"/>
              </p:cNvSpPr>
              <p:nvPr/>
            </p:nvSpPr>
            <p:spPr>
              <a:xfrm>
                <a:off x="661988" y="2446338"/>
                <a:ext cx="123825" cy="138113"/>
              </a:xfrm>
              <a:custGeom>
                <a:avLst/>
                <a:gdLst>
                  <a:gd name="txL" fmla="*/ 0 w 16"/>
                  <a:gd name="txT" fmla="*/ 0 h 18"/>
                  <a:gd name="txR" fmla="*/ 16 w 16"/>
                  <a:gd name="txB" fmla="*/ 18 h 1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6" h="18">
                    <a:moveTo>
                      <a:pt x="1" y="5"/>
                    </a:moveTo>
                    <a:cubicBezTo>
                      <a:pt x="0" y="7"/>
                      <a:pt x="2" y="11"/>
                      <a:pt x="3" y="13"/>
                    </a:cubicBezTo>
                    <a:cubicBezTo>
                      <a:pt x="3" y="15"/>
                      <a:pt x="3" y="16"/>
                      <a:pt x="5" y="16"/>
                    </a:cubicBezTo>
                    <a:cubicBezTo>
                      <a:pt x="7" y="17"/>
                      <a:pt x="11" y="18"/>
                      <a:pt x="13" y="18"/>
                    </a:cubicBezTo>
                    <a:cubicBezTo>
                      <a:pt x="14" y="17"/>
                      <a:pt x="15" y="17"/>
                      <a:pt x="15" y="16"/>
                    </a:cubicBezTo>
                    <a:cubicBezTo>
                      <a:pt x="16" y="13"/>
                      <a:pt x="15" y="11"/>
                      <a:pt x="15" y="9"/>
                    </a:cubicBezTo>
                    <a:cubicBezTo>
                      <a:pt x="14" y="7"/>
                      <a:pt x="12" y="3"/>
                      <a:pt x="12" y="1"/>
                    </a:cubicBezTo>
                    <a:cubicBezTo>
                      <a:pt x="13" y="0"/>
                      <a:pt x="11" y="0"/>
                      <a:pt x="11" y="0"/>
                    </a:cubicBezTo>
                    <a:cubicBezTo>
                      <a:pt x="7" y="0"/>
                      <a:pt x="1" y="1"/>
                      <a:pt x="1" y="5"/>
                    </a:cubicBezTo>
                    <a:close/>
                    <a:moveTo>
                      <a:pt x="10" y="2"/>
                    </a:moveTo>
                    <a:cubicBezTo>
                      <a:pt x="10" y="2"/>
                      <a:pt x="10" y="2"/>
                      <a:pt x="11" y="2"/>
                    </a:cubicBezTo>
                    <a:cubicBezTo>
                      <a:pt x="13" y="3"/>
                      <a:pt x="14" y="9"/>
                      <a:pt x="14" y="11"/>
                    </a:cubicBezTo>
                    <a:cubicBezTo>
                      <a:pt x="14" y="12"/>
                      <a:pt x="14" y="15"/>
                      <a:pt x="12" y="16"/>
                    </a:cubicBezTo>
                    <a:cubicBezTo>
                      <a:pt x="11" y="16"/>
                      <a:pt x="9" y="15"/>
                      <a:pt x="8" y="15"/>
                    </a:cubicBezTo>
                    <a:cubicBezTo>
                      <a:pt x="5" y="14"/>
                      <a:pt x="4" y="13"/>
                      <a:pt x="4" y="10"/>
                    </a:cubicBezTo>
                    <a:cubicBezTo>
                      <a:pt x="4" y="9"/>
                      <a:pt x="2" y="7"/>
                      <a:pt x="3" y="5"/>
                    </a:cubicBezTo>
                    <a:cubicBezTo>
                      <a:pt x="3" y="3"/>
                      <a:pt x="8" y="2"/>
                      <a:pt x="10" y="2"/>
                    </a:cubicBezTo>
                    <a:close/>
                  </a:path>
                </a:pathLst>
              </a:custGeom>
              <a:solidFill>
                <a:srgbClr val="FFFFFF">
                  <a:alpha val="100000"/>
                </a:srgbClr>
              </a:solidFill>
              <a:ln w="9525">
                <a:noFill/>
              </a:ln>
            </p:spPr>
            <p:txBody>
              <a:bodyPr/>
              <a:p>
                <a:endParaRPr lang="zh-CN" altLang="en-US"/>
              </a:p>
            </p:txBody>
          </p:sp>
          <p:sp>
            <p:nvSpPr>
              <p:cNvPr id="17441" name="Freeform 657"/>
              <p:cNvSpPr>
                <a:spLocks noEditPoints="1"/>
              </p:cNvSpPr>
              <p:nvPr/>
            </p:nvSpPr>
            <p:spPr>
              <a:xfrm>
                <a:off x="615950" y="2616200"/>
                <a:ext cx="85725" cy="92075"/>
              </a:xfrm>
              <a:custGeom>
                <a:avLst/>
                <a:gdLst>
                  <a:gd name="txL" fmla="*/ 0 w 11"/>
                  <a:gd name="txT" fmla="*/ 0 h 12"/>
                  <a:gd name="txR" fmla="*/ 11 w 11"/>
                  <a:gd name="txB" fmla="*/ 12 h 1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1" h="12">
                    <a:moveTo>
                      <a:pt x="9" y="1"/>
                    </a:moveTo>
                    <a:cubicBezTo>
                      <a:pt x="9" y="1"/>
                      <a:pt x="9" y="1"/>
                      <a:pt x="9" y="1"/>
                    </a:cubicBezTo>
                    <a:cubicBezTo>
                      <a:pt x="8" y="0"/>
                      <a:pt x="5" y="2"/>
                      <a:pt x="5" y="3"/>
                    </a:cubicBezTo>
                    <a:cubicBezTo>
                      <a:pt x="2" y="5"/>
                      <a:pt x="0" y="8"/>
                      <a:pt x="1" y="12"/>
                    </a:cubicBezTo>
                    <a:cubicBezTo>
                      <a:pt x="1" y="12"/>
                      <a:pt x="1" y="12"/>
                      <a:pt x="2" y="12"/>
                    </a:cubicBezTo>
                    <a:cubicBezTo>
                      <a:pt x="5" y="12"/>
                      <a:pt x="8" y="11"/>
                      <a:pt x="10" y="8"/>
                    </a:cubicBezTo>
                    <a:cubicBezTo>
                      <a:pt x="11" y="6"/>
                      <a:pt x="11" y="2"/>
                      <a:pt x="9" y="1"/>
                    </a:cubicBezTo>
                    <a:close/>
                    <a:moveTo>
                      <a:pt x="9" y="6"/>
                    </a:moveTo>
                    <a:cubicBezTo>
                      <a:pt x="9" y="7"/>
                      <a:pt x="8" y="8"/>
                      <a:pt x="7" y="9"/>
                    </a:cubicBezTo>
                    <a:cubicBezTo>
                      <a:pt x="6" y="10"/>
                      <a:pt x="5" y="10"/>
                      <a:pt x="3" y="11"/>
                    </a:cubicBezTo>
                    <a:cubicBezTo>
                      <a:pt x="1" y="11"/>
                      <a:pt x="2" y="9"/>
                      <a:pt x="2" y="8"/>
                    </a:cubicBezTo>
                    <a:cubicBezTo>
                      <a:pt x="3" y="6"/>
                      <a:pt x="5" y="4"/>
                      <a:pt x="6" y="3"/>
                    </a:cubicBezTo>
                    <a:cubicBezTo>
                      <a:pt x="7" y="2"/>
                      <a:pt x="8" y="2"/>
                      <a:pt x="8" y="2"/>
                    </a:cubicBezTo>
                    <a:cubicBezTo>
                      <a:pt x="9" y="3"/>
                      <a:pt x="10" y="4"/>
                      <a:pt x="9" y="6"/>
                    </a:cubicBezTo>
                    <a:close/>
                  </a:path>
                </a:pathLst>
              </a:custGeom>
              <a:solidFill>
                <a:srgbClr val="FFFFFF">
                  <a:alpha val="100000"/>
                </a:srgbClr>
              </a:solidFill>
              <a:ln w="9525">
                <a:noFill/>
              </a:ln>
            </p:spPr>
            <p:txBody>
              <a:bodyPr/>
              <a:p>
                <a:endParaRPr lang="zh-CN" altLang="en-US"/>
              </a:p>
            </p:txBody>
          </p:sp>
        </p:grpSp>
      </p:grpSp>
      <p:sp>
        <p:nvSpPr>
          <p:cNvPr id="17420" name="矩形 664"/>
          <p:cNvSpPr/>
          <p:nvPr/>
        </p:nvSpPr>
        <p:spPr>
          <a:xfrm>
            <a:off x="4886325" y="617538"/>
            <a:ext cx="2192338" cy="1400175"/>
          </a:xfrm>
          <a:prstGeom prst="rect">
            <a:avLst/>
          </a:prstGeom>
          <a:solidFill>
            <a:schemeClr val="bg1"/>
          </a:solidFill>
          <a:ln w="28575" cap="flat" cmpd="sng">
            <a:solidFill>
              <a:srgbClr val="205285"/>
            </a:solidFill>
            <a:prstDash val="solid"/>
            <a:bevel/>
            <a:headEnd type="none" w="med" len="med"/>
            <a:tailEnd type="none" w="med" len="med"/>
          </a:ln>
        </p:spPr>
        <p:txBody>
          <a:bodyPr anchor="ctr" anchorCtr="0"/>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7421" name="文本框 665"/>
          <p:cNvSpPr/>
          <p:nvPr/>
        </p:nvSpPr>
        <p:spPr>
          <a:xfrm>
            <a:off x="5186363" y="687388"/>
            <a:ext cx="1570037" cy="923925"/>
          </a:xfrm>
          <a:prstGeom prst="rect">
            <a:avLst/>
          </a:prstGeom>
          <a:noFill/>
          <a:ln w="9525">
            <a:noFill/>
          </a:ln>
        </p:spPr>
        <p:txBody>
          <a:bodyPr wrap="none">
            <a:spAutoFit/>
          </a:bodyPr>
          <a:p>
            <a:pPr eaLnBrk="1" hangingPunct="1"/>
            <a:r>
              <a:rPr lang="zh-CN" altLang="en-US" sz="5400" b="1" dirty="0">
                <a:solidFill>
                  <a:srgbClr val="205285"/>
                </a:solidFill>
                <a:latin typeface="微软雅黑" panose="020B0503020204020204" pitchFamily="34" charset="-122"/>
                <a:ea typeface="微软雅黑" panose="020B0503020204020204" pitchFamily="34" charset="-122"/>
                <a:sym typeface="微软雅黑" panose="020B0503020204020204" pitchFamily="34" charset="-122"/>
              </a:rPr>
              <a:t>目录</a:t>
            </a:r>
            <a:endParaRPr lang="zh-CN" altLang="en-US" sz="5400" b="1" dirty="0">
              <a:solidFill>
                <a:srgbClr val="20528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422" name="直接连接符 669"/>
          <p:cNvSpPr/>
          <p:nvPr/>
        </p:nvSpPr>
        <p:spPr>
          <a:xfrm>
            <a:off x="5263515" y="1579245"/>
            <a:ext cx="1438275" cy="1588"/>
          </a:xfrm>
          <a:prstGeom prst="line">
            <a:avLst/>
          </a:prstGeom>
          <a:ln w="6350" cap="flat" cmpd="sng">
            <a:solidFill>
              <a:srgbClr val="205285"/>
            </a:solidFill>
            <a:prstDash val="solid"/>
            <a:bevel/>
            <a:headEnd type="none" w="med" len="med"/>
            <a:tailEnd type="none" w="med" len="med"/>
          </a:ln>
        </p:spPr>
      </p:sp>
      <p:sp>
        <p:nvSpPr>
          <p:cNvPr id="17423" name="矩形 670"/>
          <p:cNvSpPr/>
          <p:nvPr/>
        </p:nvSpPr>
        <p:spPr>
          <a:xfrm>
            <a:off x="5199063" y="1581150"/>
            <a:ext cx="1635125" cy="369888"/>
          </a:xfrm>
          <a:prstGeom prst="rect">
            <a:avLst/>
          </a:prstGeom>
          <a:noFill/>
          <a:ln w="9525">
            <a:noFill/>
          </a:ln>
        </p:spPr>
        <p:txBody>
          <a:bodyPr wrap="none">
            <a:spAutoFit/>
          </a:bodyPr>
          <a:p>
            <a:pPr eaLnBrk="1" hangingPunct="1"/>
            <a:r>
              <a:rPr lang="zh-CN" altLang="zh-CN" dirty="0">
                <a:solidFill>
                  <a:srgbClr val="205285"/>
                </a:solidFill>
                <a:latin typeface="方正兰亭超细黑简体" panose="02000000000000000000" pitchFamily="2" charset="-122"/>
                <a:ea typeface="方正兰亭超细黑简体" panose="02000000000000000000" pitchFamily="2" charset="-122"/>
                <a:sym typeface="方正兰亭超细黑简体" panose="02000000000000000000" pitchFamily="2" charset="-122"/>
              </a:rPr>
              <a:t>CONTENTS</a:t>
            </a:r>
            <a:endParaRPr lang="zh-CN" altLang="zh-CN" dirty="0">
              <a:latin typeface="Arial" panose="020B0604020202020204" pitchFamily="34" charset="0"/>
            </a:endParaRPr>
          </a:p>
        </p:txBody>
      </p:sp>
      <p:sp>
        <p:nvSpPr>
          <p:cNvPr id="2" name="MH_Number_1"/>
          <p:cNvSpPr/>
          <p:nvPr/>
        </p:nvSpPr>
        <p:spPr>
          <a:xfrm>
            <a:off x="5108258" y="2582545"/>
            <a:ext cx="498475"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3" name="MH_Number_2"/>
          <p:cNvSpPr/>
          <p:nvPr/>
        </p:nvSpPr>
        <p:spPr>
          <a:xfrm>
            <a:off x="5108258" y="3411220"/>
            <a:ext cx="498475"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2</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4" name="MH_Number_1"/>
          <p:cNvSpPr/>
          <p:nvPr/>
        </p:nvSpPr>
        <p:spPr>
          <a:xfrm>
            <a:off x="5108258" y="4241483"/>
            <a:ext cx="498475"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3</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5" name="MH_Entry_1"/>
          <p:cNvSpPr/>
          <p:nvPr/>
        </p:nvSpPr>
        <p:spPr>
          <a:xfrm>
            <a:off x="5897245" y="2582545"/>
            <a:ext cx="2274570" cy="498475"/>
          </a:xfrm>
          <a:prstGeom prst="rect">
            <a:avLst/>
          </a:prstGeom>
          <a:solidFill>
            <a:srgbClr val="1F4E79"/>
          </a:solidFill>
          <a:ln w="12700">
            <a:noFill/>
          </a:ln>
        </p:spPr>
        <p:txBody>
          <a:bodyPr anchor="ctr" anchorCtr="0"/>
          <a:p>
            <a:pPr algn="ctr" eaLnBrk="1" hangingPunct="1"/>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什么是</a:t>
            </a:r>
            <a:r>
              <a:rPr lang="en-US" alt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UML</a:t>
            </a:r>
            <a:endParaRPr lang="en-US" alt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MH_Entry_2"/>
          <p:cNvSpPr/>
          <p:nvPr/>
        </p:nvSpPr>
        <p:spPr>
          <a:xfrm>
            <a:off x="5793105" y="3411220"/>
            <a:ext cx="2482850" cy="498475"/>
          </a:xfrm>
          <a:prstGeom prst="rect">
            <a:avLst/>
          </a:prstGeom>
          <a:solidFill>
            <a:srgbClr val="1F4E79"/>
          </a:solidFill>
          <a:ln w="12700">
            <a:noFill/>
          </a:ln>
        </p:spPr>
        <p:txBody>
          <a:bodyPr anchor="ctr" anchorCtr="0"/>
          <a:p>
            <a:pPr algn="ctr" eaLnBrk="1" hangingPunct="1"/>
            <a:r>
              <a:rPr lang="en-US" alt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UML</a:t>
            </a: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的发展历程</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MH_Entry_1"/>
          <p:cNvSpPr/>
          <p:nvPr/>
        </p:nvSpPr>
        <p:spPr>
          <a:xfrm>
            <a:off x="9344660" y="4241800"/>
            <a:ext cx="2274570" cy="498475"/>
          </a:xfrm>
          <a:prstGeom prst="rect">
            <a:avLst/>
          </a:prstGeom>
          <a:solidFill>
            <a:srgbClr val="1F4E79"/>
          </a:solidFill>
          <a:ln w="12700">
            <a:noFill/>
          </a:ln>
        </p:spPr>
        <p:txBody>
          <a:bodyPr anchor="ctr" anchorCtr="0"/>
          <a:p>
            <a:pPr algn="ctr" eaLnBrk="1" hangingPunct="1"/>
            <a:r>
              <a:rPr lang="en-US" alt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UML2.0</a:t>
            </a: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的特性</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MH_Entry_2"/>
          <p:cNvSpPr/>
          <p:nvPr/>
        </p:nvSpPr>
        <p:spPr>
          <a:xfrm>
            <a:off x="9344660" y="5071745"/>
            <a:ext cx="2274570" cy="498475"/>
          </a:xfrm>
          <a:prstGeom prst="rect">
            <a:avLst/>
          </a:prstGeom>
          <a:solidFill>
            <a:srgbClr val="1F4E79"/>
          </a:solidFill>
          <a:ln w="12700">
            <a:noFill/>
          </a:ln>
        </p:spPr>
        <p:txBody>
          <a:bodyPr anchor="ctr" anchorCtr="0"/>
          <a:p>
            <a:pPr algn="ctr" eaLnBrk="1" hangingPunct="1"/>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系统开发阶段</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MH_Number_2"/>
          <p:cNvSpPr/>
          <p:nvPr/>
        </p:nvSpPr>
        <p:spPr>
          <a:xfrm>
            <a:off x="8555673" y="5071745"/>
            <a:ext cx="498475"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8</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8" name="MH_Number_1"/>
          <p:cNvSpPr/>
          <p:nvPr/>
        </p:nvSpPr>
        <p:spPr>
          <a:xfrm>
            <a:off x="8555673" y="2582545"/>
            <a:ext cx="498475"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5</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 name="MH_Number_2"/>
          <p:cNvSpPr/>
          <p:nvPr/>
        </p:nvSpPr>
        <p:spPr>
          <a:xfrm>
            <a:off x="8555673" y="3411220"/>
            <a:ext cx="498475"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6</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0" name="MH_Number_1"/>
          <p:cNvSpPr/>
          <p:nvPr/>
        </p:nvSpPr>
        <p:spPr>
          <a:xfrm>
            <a:off x="8555673" y="4241483"/>
            <a:ext cx="498475"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7</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1" name="MH_Entry_1"/>
          <p:cNvSpPr/>
          <p:nvPr/>
        </p:nvSpPr>
        <p:spPr>
          <a:xfrm>
            <a:off x="9344660" y="2582545"/>
            <a:ext cx="2274570" cy="498475"/>
          </a:xfrm>
          <a:prstGeom prst="rect">
            <a:avLst/>
          </a:prstGeom>
          <a:solidFill>
            <a:srgbClr val="1F4E79"/>
          </a:solidFill>
          <a:ln w="12700">
            <a:noFill/>
          </a:ln>
        </p:spPr>
        <p:txBody>
          <a:bodyPr anchor="ctr" anchorCtr="0"/>
          <a:p>
            <a:pPr algn="ctr" eaLnBrk="1" hangingPunct="1"/>
            <a:r>
              <a:rPr lang="en-US" alt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UML</a:t>
            </a: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的视图</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MH_Entry_2"/>
          <p:cNvSpPr/>
          <p:nvPr/>
        </p:nvSpPr>
        <p:spPr>
          <a:xfrm>
            <a:off x="9344660" y="3411220"/>
            <a:ext cx="2274570" cy="498475"/>
          </a:xfrm>
          <a:prstGeom prst="rect">
            <a:avLst/>
          </a:prstGeom>
          <a:solidFill>
            <a:srgbClr val="1F4E79"/>
          </a:solidFill>
          <a:ln w="12700">
            <a:noFill/>
          </a:ln>
        </p:spPr>
        <p:txBody>
          <a:bodyPr anchor="ctr" anchorCtr="0"/>
          <a:p>
            <a:pPr algn="ctr" eaLnBrk="1" hangingPunct="1"/>
            <a:r>
              <a:rPr lang="en-US" alt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UML</a:t>
            </a: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的图</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1.6.5</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活动</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9" name="文本框 8"/>
          <p:cNvSpPr txBox="1"/>
          <p:nvPr/>
        </p:nvSpPr>
        <p:spPr>
          <a:xfrm>
            <a:off x="703580" y="1026160"/>
            <a:ext cx="5202555" cy="2061210"/>
          </a:xfrm>
          <a:prstGeom prst="rect">
            <a:avLst/>
          </a:prstGeom>
          <a:noFill/>
          <a:ln w="9525">
            <a:noFill/>
          </a:ln>
        </p:spPr>
        <p:txBody>
          <a:bodyPr wrap="square">
            <a:spAutoFit/>
          </a:bodyPr>
          <a:p>
            <a:r>
              <a:rPr lang="zh-CN" sz="1600" b="1">
                <a:latin typeface="微软雅黑" panose="020B0503020204020204" pitchFamily="34" charset="-122"/>
                <a:ea typeface="微软雅黑" panose="020B0503020204020204" pitchFamily="34" charset="-122"/>
                <a:cs typeface="微软雅黑" panose="020B0503020204020204" pitchFamily="34" charset="-122"/>
              </a:rPr>
              <a:t>11、分叉与汇合（Fork and Join Nodes）——</a:t>
            </a:r>
            <a:r>
              <a:rPr lang="zh-CN" sz="1600">
                <a:latin typeface="微软雅黑" panose="020B0503020204020204" pitchFamily="34" charset="-122"/>
                <a:ea typeface="微软雅黑" panose="020B0503020204020204" pitchFamily="34" charset="-122"/>
                <a:cs typeface="微软雅黑" panose="020B0503020204020204" pitchFamily="34" charset="-122"/>
              </a:rPr>
              <a:t>分叉用于将动作流分为两个或多个</a:t>
            </a:r>
            <a:r>
              <a:rPr lang="zh-CN" sz="1600" b="1">
                <a:latin typeface="微软雅黑" panose="020B0503020204020204" pitchFamily="34" charset="-122"/>
                <a:ea typeface="微软雅黑" panose="020B0503020204020204" pitchFamily="34" charset="-122"/>
                <a:cs typeface="微软雅黑" panose="020B0503020204020204" pitchFamily="34" charset="-122"/>
              </a:rPr>
              <a:t>并发运行的分支</a:t>
            </a:r>
            <a:r>
              <a:rPr lang="zh-CN" sz="1600">
                <a:latin typeface="微软雅黑" panose="020B0503020204020204" pitchFamily="34" charset="-122"/>
                <a:ea typeface="微软雅黑" panose="020B0503020204020204" pitchFamily="34" charset="-122"/>
                <a:cs typeface="微软雅黑" panose="020B0503020204020204" pitchFamily="34" charset="-122"/>
              </a:rPr>
              <a:t>，而</a:t>
            </a:r>
            <a:r>
              <a:rPr lang="zh-CN" sz="1600" b="1">
                <a:latin typeface="微软雅黑" panose="020B0503020204020204" pitchFamily="34" charset="-122"/>
                <a:ea typeface="微软雅黑" panose="020B0503020204020204" pitchFamily="34" charset="-122"/>
                <a:cs typeface="微软雅黑" panose="020B0503020204020204" pitchFamily="34" charset="-122"/>
              </a:rPr>
              <a:t>汇合则用于同步这些并发分支</a:t>
            </a:r>
            <a:r>
              <a:rPr lang="zh-CN" sz="1600">
                <a:latin typeface="微软雅黑" panose="020B0503020204020204" pitchFamily="34" charset="-122"/>
                <a:ea typeface="微软雅黑" panose="020B0503020204020204" pitchFamily="34" charset="-122"/>
                <a:cs typeface="微软雅黑" panose="020B0503020204020204" pitchFamily="34" charset="-122"/>
              </a:rPr>
              <a:t>，以达到共同完成一项事务的目的。　　对象在运行时可能会存在两个或多个并发运行的控制流，为了对并发的控制流建模，UML中引入了分叉与汇合的概念。　　【图形】分为水平风向和垂直方向。</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 name="图片 9"/>
          <p:cNvPicPr/>
          <p:nvPr/>
        </p:nvPicPr>
        <p:blipFill>
          <a:blip r:embed="rId1"/>
          <a:stretch>
            <a:fillRect/>
          </a:stretch>
        </p:blipFill>
        <p:spPr>
          <a:xfrm>
            <a:off x="6302375" y="289560"/>
            <a:ext cx="5181600" cy="2381250"/>
          </a:xfrm>
          <a:prstGeom prst="rect">
            <a:avLst/>
          </a:prstGeom>
          <a:noFill/>
          <a:ln w="9525">
            <a:noFill/>
          </a:ln>
        </p:spPr>
      </p:pic>
      <p:pic>
        <p:nvPicPr>
          <p:cNvPr id="157" name="图片 156"/>
          <p:cNvPicPr/>
          <p:nvPr/>
        </p:nvPicPr>
        <p:blipFill>
          <a:blip r:embed="rId2"/>
          <a:stretch>
            <a:fillRect/>
          </a:stretch>
        </p:blipFill>
        <p:spPr>
          <a:xfrm>
            <a:off x="7116445" y="2581275"/>
            <a:ext cx="3552825" cy="3800475"/>
          </a:xfrm>
          <a:prstGeom prst="rect">
            <a:avLst/>
          </a:prstGeom>
          <a:noFill/>
          <a:ln w="9525">
            <a:noFill/>
          </a:ln>
        </p:spPr>
      </p:pic>
      <p:sp>
        <p:nvSpPr>
          <p:cNvPr id="158" name="文本框 157"/>
          <p:cNvSpPr txBox="1"/>
          <p:nvPr/>
        </p:nvSpPr>
        <p:spPr>
          <a:xfrm>
            <a:off x="703580" y="3990340"/>
            <a:ext cx="5080000" cy="337185"/>
          </a:xfrm>
          <a:prstGeom prst="rect">
            <a:avLst/>
          </a:prstGeom>
          <a:noFill/>
          <a:ln w="9525">
            <a:noFill/>
          </a:ln>
        </p:spPr>
        <p:txBody>
          <a:bodyPr>
            <a:spAutoFit/>
          </a:bodyPr>
          <a:p>
            <a:pPr algn="l"/>
            <a:r>
              <a:rPr lang="zh-CN" sz="1600" b="1">
                <a:latin typeface="微软雅黑" panose="020B0503020204020204" pitchFamily="34" charset="-122"/>
                <a:ea typeface="微软雅黑" panose="020B0503020204020204" pitchFamily="34" charset="-122"/>
                <a:cs typeface="微软雅黑" panose="020B0503020204020204" pitchFamily="34" charset="-122"/>
              </a:rPr>
              <a:t>12、时间信号</a:t>
            </a:r>
            <a:endParaRPr lang="zh-CN" altLang="en-US" sz="1600"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1" name="图片 10"/>
          <p:cNvPicPr/>
          <p:nvPr/>
        </p:nvPicPr>
        <p:blipFill>
          <a:blip r:embed="rId3"/>
          <a:stretch>
            <a:fillRect/>
          </a:stretch>
        </p:blipFill>
        <p:spPr>
          <a:xfrm>
            <a:off x="703580" y="4566285"/>
            <a:ext cx="1581150" cy="1333500"/>
          </a:xfrm>
          <a:prstGeom prst="rect">
            <a:avLst/>
          </a:prstGeom>
          <a:noFill/>
          <a:ln w="9525">
            <a:noFill/>
          </a:ln>
        </p:spPr>
      </p:pic>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1.6.5</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活动</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2" name="文本框 1"/>
          <p:cNvSpPr txBox="1"/>
          <p:nvPr/>
        </p:nvSpPr>
        <p:spPr>
          <a:xfrm>
            <a:off x="703580" y="1193800"/>
            <a:ext cx="2543810" cy="337185"/>
          </a:xfrm>
          <a:prstGeom prst="rect">
            <a:avLst/>
          </a:prstGeom>
          <a:noFill/>
          <a:ln w="9525">
            <a:noFill/>
          </a:ln>
        </p:spPr>
        <p:txBody>
          <a:bodyPr wrap="square">
            <a:spAutoFit/>
          </a:bodyPr>
          <a:p>
            <a:r>
              <a:rPr lang="zh-CN" sz="1600" b="1">
                <a:latin typeface="微软雅黑" panose="020B0503020204020204" pitchFamily="34" charset="-122"/>
                <a:ea typeface="微软雅黑" panose="020B0503020204020204" pitchFamily="34" charset="-122"/>
                <a:cs typeface="微软雅黑" panose="020B0503020204020204" pitchFamily="34" charset="-122"/>
              </a:rPr>
              <a:t>13、发送信号</a:t>
            </a:r>
            <a:endParaRPr lang="zh-CN" altLang="en-US" sz="1600"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p:nvPr/>
        </p:nvPicPr>
        <p:blipFill>
          <a:blip r:embed="rId1"/>
          <a:stretch>
            <a:fillRect/>
          </a:stretch>
        </p:blipFill>
        <p:spPr>
          <a:xfrm>
            <a:off x="2311400" y="819150"/>
            <a:ext cx="2162175" cy="1085850"/>
          </a:xfrm>
          <a:prstGeom prst="rect">
            <a:avLst/>
          </a:prstGeom>
          <a:noFill/>
          <a:ln w="9525">
            <a:noFill/>
          </a:ln>
        </p:spPr>
      </p:pic>
      <p:sp>
        <p:nvSpPr>
          <p:cNvPr id="160" name="文本框 159"/>
          <p:cNvSpPr txBox="1"/>
          <p:nvPr/>
        </p:nvSpPr>
        <p:spPr>
          <a:xfrm>
            <a:off x="703580" y="2020570"/>
            <a:ext cx="2543810" cy="337185"/>
          </a:xfrm>
          <a:prstGeom prst="rect">
            <a:avLst/>
          </a:prstGeom>
          <a:noFill/>
          <a:ln w="9525">
            <a:noFill/>
          </a:ln>
        </p:spPr>
        <p:txBody>
          <a:bodyPr wrap="square">
            <a:spAutoFit/>
          </a:bodyPr>
          <a:p>
            <a:r>
              <a:rPr lang="zh-CN" sz="1600" b="1">
                <a:latin typeface="微软雅黑" panose="020B0503020204020204" pitchFamily="34" charset="-122"/>
                <a:ea typeface="微软雅黑" panose="020B0503020204020204" pitchFamily="34" charset="-122"/>
                <a:cs typeface="微软雅黑" panose="020B0503020204020204" pitchFamily="34" charset="-122"/>
              </a:rPr>
              <a:t>14、接收信号</a:t>
            </a:r>
            <a:endParaRPr lang="zh-CN" altLang="en-US" sz="1600"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p:nvPr/>
        </p:nvPicPr>
        <p:blipFill>
          <a:blip r:embed="rId2"/>
          <a:stretch>
            <a:fillRect/>
          </a:stretch>
        </p:blipFill>
        <p:spPr>
          <a:xfrm>
            <a:off x="2182495" y="1730375"/>
            <a:ext cx="2419350" cy="1133475"/>
          </a:xfrm>
          <a:prstGeom prst="rect">
            <a:avLst/>
          </a:prstGeom>
          <a:noFill/>
          <a:ln w="9525">
            <a:noFill/>
          </a:ln>
        </p:spPr>
      </p:pic>
      <p:sp>
        <p:nvSpPr>
          <p:cNvPr id="5" name="文本框 4"/>
          <p:cNvSpPr txBox="1"/>
          <p:nvPr/>
        </p:nvSpPr>
        <p:spPr>
          <a:xfrm>
            <a:off x="703580" y="3340100"/>
            <a:ext cx="5377815" cy="2553335"/>
          </a:xfrm>
          <a:prstGeom prst="rect">
            <a:avLst/>
          </a:prstGeom>
          <a:noFill/>
          <a:ln w="9525">
            <a:noFill/>
          </a:ln>
        </p:spPr>
        <p:txBody>
          <a:bodyPr wrap="square">
            <a:spAutoFit/>
          </a:bodyPr>
          <a:p>
            <a:r>
              <a:rPr lang="zh-CN" sz="1600" b="1">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5</a:t>
            </a:r>
            <a:r>
              <a:rPr lang="zh-CN" sz="1600" b="1">
                <a:latin typeface="微软雅黑" panose="020B0503020204020204" pitchFamily="34" charset="-122"/>
                <a:ea typeface="微软雅黑" panose="020B0503020204020204" pitchFamily="34" charset="-122"/>
                <a:cs typeface="微软雅黑" panose="020B0503020204020204" pitchFamily="34" charset="-122"/>
              </a:rPr>
              <a:t>、泳道（Partition）——</a:t>
            </a:r>
            <a:r>
              <a:rPr lang="zh-CN" sz="1600">
                <a:latin typeface="微软雅黑" panose="020B0503020204020204" pitchFamily="34" charset="-122"/>
                <a:ea typeface="微软雅黑" panose="020B0503020204020204" pitchFamily="34" charset="-122"/>
                <a:cs typeface="微软雅黑" panose="020B0503020204020204" pitchFamily="34" charset="-122"/>
              </a:rPr>
              <a:t>泳道将活动图中的活动划分为若干组，并把每一组指定给负责这组活动的业务组织，即对象。在活动图中，泳道区分了负责活动的对象，它明确地表示了哪些活动是由哪些对象进行的。在包含泳道的活动图中，每个活动只能明确地属于一个泳道。泳道是用垂直实线绘出，垂直线分隔的区域就是泳道。在泳道的上方可以给出泳道的名字或对象的名字，该对象负责泳道内的全部活动。泳道没有顺序，不同泳道中的活动既可以顺序进行也可以并发进行，</a:t>
            </a:r>
            <a:r>
              <a:rPr lang="zh-CN" sz="1600" b="1">
                <a:latin typeface="微软雅黑" panose="020B0503020204020204" pitchFamily="34" charset="-122"/>
                <a:ea typeface="微软雅黑" panose="020B0503020204020204" pitchFamily="34" charset="-122"/>
                <a:cs typeface="微软雅黑" panose="020B0503020204020204" pitchFamily="34" charset="-122"/>
              </a:rPr>
              <a:t>动作流和对象流允许穿越分隔线</a:t>
            </a:r>
            <a:r>
              <a:rPr lang="zh-CN" sz="16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p:nvPr/>
        </p:nvPicPr>
        <p:blipFill>
          <a:blip r:embed="rId3"/>
          <a:stretch>
            <a:fillRect/>
          </a:stretch>
        </p:blipFill>
        <p:spPr>
          <a:xfrm>
            <a:off x="6958965" y="2778125"/>
            <a:ext cx="4105275" cy="3676650"/>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1.6.5</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活动</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2" name="文本框 161"/>
          <p:cNvSpPr txBox="1"/>
          <p:nvPr/>
        </p:nvSpPr>
        <p:spPr>
          <a:xfrm>
            <a:off x="703580" y="893763"/>
            <a:ext cx="5080000" cy="398780"/>
          </a:xfrm>
          <a:prstGeom prst="rect">
            <a:avLst/>
          </a:prstGeom>
          <a:noFill/>
          <a:ln w="9525">
            <a:noFill/>
          </a:ln>
        </p:spPr>
        <p:txBody>
          <a:bodyPr>
            <a:spAutoFit/>
          </a:bodyPr>
          <a:p>
            <a:r>
              <a:rPr lang="zh-CN" sz="2000" b="1">
                <a:ea typeface="宋体" panose="02010600030101010101" pitchFamily="2" charset="-122"/>
              </a:rPr>
              <a:t>二、活动图案例分析</a:t>
            </a:r>
            <a:endParaRPr lang="zh-CN" altLang="en-US" sz="1400" b="1">
              <a:ea typeface="宋体" panose="02010600030101010101" pitchFamily="2" charset="-122"/>
            </a:endParaRPr>
          </a:p>
        </p:txBody>
      </p:sp>
      <p:pic>
        <p:nvPicPr>
          <p:cNvPr id="7" name="图片 6"/>
          <p:cNvPicPr/>
          <p:nvPr/>
        </p:nvPicPr>
        <p:blipFill>
          <a:blip r:embed="rId1"/>
          <a:stretch>
            <a:fillRect/>
          </a:stretch>
        </p:blipFill>
        <p:spPr>
          <a:xfrm>
            <a:off x="703580" y="1542733"/>
            <a:ext cx="5276850" cy="4676775"/>
          </a:xfrm>
          <a:prstGeom prst="rect">
            <a:avLst/>
          </a:prstGeom>
          <a:noFill/>
          <a:ln w="9525">
            <a:noFill/>
          </a:ln>
        </p:spPr>
      </p:pic>
      <p:sp>
        <p:nvSpPr>
          <p:cNvPr id="163" name="文本框 162"/>
          <p:cNvSpPr txBox="1"/>
          <p:nvPr/>
        </p:nvSpPr>
        <p:spPr>
          <a:xfrm>
            <a:off x="6170930" y="1542733"/>
            <a:ext cx="5080000" cy="4276725"/>
          </a:xfrm>
          <a:prstGeom prst="rect">
            <a:avLst/>
          </a:prstGeom>
          <a:noFill/>
          <a:ln w="9525">
            <a:noFill/>
          </a:ln>
        </p:spPr>
        <p:txBody>
          <a:bodyPr>
            <a:spAutoFit/>
          </a:bodyPr>
          <a:p>
            <a:r>
              <a:rPr lang="zh-CN" sz="1600">
                <a:latin typeface="微软雅黑" panose="020B0503020204020204" pitchFamily="34" charset="-122"/>
                <a:ea typeface="微软雅黑" panose="020B0503020204020204" pitchFamily="34" charset="-122"/>
                <a:cs typeface="微软雅黑" panose="020B0503020204020204" pitchFamily="34" charset="-122"/>
              </a:rPr>
              <a:t>1、</a:t>
            </a:r>
            <a:r>
              <a:rPr lang="zh-CN" sz="1600" b="1">
                <a:latin typeface="微软雅黑" panose="020B0503020204020204" pitchFamily="34" charset="-122"/>
                <a:ea typeface="微软雅黑" panose="020B0503020204020204" pitchFamily="34" charset="-122"/>
                <a:cs typeface="微软雅黑" panose="020B0503020204020204" pitchFamily="34" charset="-122"/>
              </a:rPr>
              <a:t>泳道分为：</a:t>
            </a:r>
            <a:r>
              <a:rPr lang="zh-CN" sz="1600">
                <a:latin typeface="微软雅黑" panose="020B0503020204020204" pitchFamily="34" charset="-122"/>
                <a:ea typeface="微软雅黑" panose="020B0503020204020204" pitchFamily="34" charset="-122"/>
                <a:cs typeface="微软雅黑" panose="020B0503020204020204" pitchFamily="34" charset="-122"/>
              </a:rPr>
              <a:t>会员泳道和系统泳道。会员选择商品并加入购物车，系统完成订单生成及其支付完毕。</a:t>
            </a:r>
            <a:endParaRPr lang="zh-CN" sz="1600">
              <a:latin typeface="微软雅黑" panose="020B0503020204020204" pitchFamily="34" charset="-122"/>
              <a:ea typeface="微软雅黑" panose="020B0503020204020204" pitchFamily="34" charset="-122"/>
              <a:cs typeface="微软雅黑" panose="020B0503020204020204" pitchFamily="34" charset="-122"/>
            </a:endParaRPr>
          </a:p>
          <a:p>
            <a:r>
              <a:rPr lang="zh-CN" sz="1600">
                <a:latin typeface="微软雅黑" panose="020B0503020204020204" pitchFamily="34" charset="-122"/>
                <a:ea typeface="微软雅黑" panose="020B0503020204020204" pitchFamily="34" charset="-122"/>
                <a:cs typeface="微软雅黑" panose="020B0503020204020204" pitchFamily="34" charset="-122"/>
              </a:rPr>
              <a:t>2、</a:t>
            </a:r>
            <a:r>
              <a:rPr lang="zh-CN" sz="1600" b="1">
                <a:latin typeface="微软雅黑" panose="020B0503020204020204" pitchFamily="34" charset="-122"/>
                <a:ea typeface="微软雅黑" panose="020B0503020204020204" pitchFamily="34" charset="-122"/>
                <a:cs typeface="微软雅黑" panose="020B0503020204020204" pitchFamily="34" charset="-122"/>
              </a:rPr>
              <a:t>开始节点：</a:t>
            </a:r>
            <a:r>
              <a:rPr lang="zh-CN" sz="1600">
                <a:latin typeface="微软雅黑" panose="020B0503020204020204" pitchFamily="34" charset="-122"/>
                <a:ea typeface="微软雅黑" panose="020B0503020204020204" pitchFamily="34" charset="-122"/>
                <a:cs typeface="微软雅黑" panose="020B0503020204020204" pitchFamily="34" charset="-122"/>
              </a:rPr>
              <a:t>会员添加商品到购物车，点击【订单确认】，开始交于系统处理订单流程</a:t>
            </a:r>
            <a:endParaRPr lang="zh-CN"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sz="1600">
              <a:latin typeface="微软雅黑" panose="020B0503020204020204" pitchFamily="34" charset="-122"/>
              <a:ea typeface="微软雅黑" panose="020B0503020204020204" pitchFamily="34" charset="-122"/>
              <a:cs typeface="微软雅黑" panose="020B0503020204020204" pitchFamily="34" charset="-122"/>
            </a:endParaRPr>
          </a:p>
          <a:p>
            <a:r>
              <a:rPr lang="zh-CN" sz="1600">
                <a:latin typeface="微软雅黑" panose="020B0503020204020204" pitchFamily="34" charset="-122"/>
                <a:ea typeface="微软雅黑" panose="020B0503020204020204" pitchFamily="34" charset="-122"/>
                <a:cs typeface="微软雅黑" panose="020B0503020204020204" pitchFamily="34" charset="-122"/>
              </a:rPr>
              <a:t>3、</a:t>
            </a:r>
            <a:r>
              <a:rPr lang="zh-CN" sz="1600" b="1">
                <a:latin typeface="微软雅黑" panose="020B0503020204020204" pitchFamily="34" charset="-122"/>
                <a:ea typeface="微软雅黑" panose="020B0503020204020204" pitchFamily="34" charset="-122"/>
                <a:cs typeface="微软雅黑" panose="020B0503020204020204" pitchFamily="34" charset="-122"/>
              </a:rPr>
              <a:t>结束节点：</a:t>
            </a:r>
            <a:r>
              <a:rPr lang="zh-CN" sz="1600">
                <a:latin typeface="微软雅黑" panose="020B0503020204020204" pitchFamily="34" charset="-122"/>
                <a:ea typeface="微软雅黑" panose="020B0503020204020204" pitchFamily="34" charset="-122"/>
                <a:cs typeface="微软雅黑" panose="020B0503020204020204" pitchFamily="34" charset="-122"/>
              </a:rPr>
              <a:t>商品发送完毕和付款成功，订单处理流程结束</a:t>
            </a:r>
            <a:endParaRPr lang="zh-CN" sz="1600">
              <a:latin typeface="微软雅黑" panose="020B0503020204020204" pitchFamily="34" charset="-122"/>
              <a:ea typeface="微软雅黑" panose="020B0503020204020204" pitchFamily="34" charset="-122"/>
              <a:cs typeface="微软雅黑" panose="020B0503020204020204" pitchFamily="34" charset="-122"/>
            </a:endParaRPr>
          </a:p>
          <a:p>
            <a:r>
              <a:rPr lang="zh-CN" sz="1600">
                <a:latin typeface="微软雅黑" panose="020B0503020204020204" pitchFamily="34" charset="-122"/>
                <a:ea typeface="微软雅黑" panose="020B0503020204020204" pitchFamily="34" charset="-122"/>
                <a:cs typeface="微软雅黑" panose="020B0503020204020204" pitchFamily="34" charset="-122"/>
              </a:rPr>
              <a:t>4、</a:t>
            </a:r>
            <a:r>
              <a:rPr lang="zh-CN" sz="1600" b="1">
                <a:latin typeface="微软雅黑" panose="020B0503020204020204" pitchFamily="34" charset="-122"/>
                <a:ea typeface="微软雅黑" panose="020B0503020204020204" pitchFamily="34" charset="-122"/>
                <a:cs typeface="微软雅黑" panose="020B0503020204020204" pitchFamily="34" charset="-122"/>
              </a:rPr>
              <a:t>活动状态：</a:t>
            </a:r>
            <a:r>
              <a:rPr lang="zh-CN" sz="1600">
                <a:latin typeface="微软雅黑" panose="020B0503020204020204" pitchFamily="34" charset="-122"/>
                <a:ea typeface="微软雅黑" panose="020B0503020204020204" pitchFamily="34" charset="-122"/>
                <a:cs typeface="微软雅黑" panose="020B0503020204020204" pitchFamily="34" charset="-122"/>
              </a:rPr>
              <a:t>产生订单、Check Credit Cart核对信用卡、Check Stock 核对库存量、Deliver Goods 发送商品、Process Credit Cart付款</a:t>
            </a:r>
            <a:endParaRPr lang="zh-CN" sz="1600">
              <a:latin typeface="微软雅黑" panose="020B0503020204020204" pitchFamily="34" charset="-122"/>
              <a:ea typeface="微软雅黑" panose="020B0503020204020204" pitchFamily="34" charset="-122"/>
              <a:cs typeface="微软雅黑" panose="020B0503020204020204" pitchFamily="34" charset="-122"/>
            </a:endParaRPr>
          </a:p>
          <a:p>
            <a:r>
              <a:rPr lang="zh-CN" sz="1600">
                <a:latin typeface="微软雅黑" panose="020B0503020204020204" pitchFamily="34" charset="-122"/>
                <a:ea typeface="微软雅黑" panose="020B0503020204020204" pitchFamily="34" charset="-122"/>
                <a:cs typeface="微软雅黑" panose="020B0503020204020204" pitchFamily="34" charset="-122"/>
              </a:rPr>
              <a:t>5、</a:t>
            </a:r>
            <a:r>
              <a:rPr lang="zh-CN" sz="1600" b="1">
                <a:latin typeface="微软雅黑" panose="020B0503020204020204" pitchFamily="34" charset="-122"/>
                <a:ea typeface="微软雅黑" panose="020B0503020204020204" pitchFamily="34" charset="-122"/>
                <a:cs typeface="微软雅黑" panose="020B0503020204020204" pitchFamily="34" charset="-122"/>
              </a:rPr>
              <a:t>分叉与汇合：</a:t>
            </a:r>
            <a:r>
              <a:rPr lang="zh-CN" sz="1600">
                <a:latin typeface="微软雅黑" panose="020B0503020204020204" pitchFamily="34" charset="-122"/>
                <a:ea typeface="微软雅黑" panose="020B0503020204020204" pitchFamily="34" charset="-122"/>
                <a:cs typeface="微软雅黑" panose="020B0503020204020204" pitchFamily="34" charset="-122"/>
              </a:rPr>
              <a:t>【产生订单】份叉为检查库存量和会员支付金额是否足够，如果不足，取消订单，如过库存量和支付金额足够，发送商品和付款，最后汇合为订单完成。</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1.6.6</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顺序</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2" name="文本框 1"/>
          <p:cNvSpPr txBox="1"/>
          <p:nvPr/>
        </p:nvSpPr>
        <p:spPr>
          <a:xfrm>
            <a:off x="703580" y="923290"/>
            <a:ext cx="5752465" cy="2799715"/>
          </a:xfrm>
          <a:prstGeom prst="rect">
            <a:avLst/>
          </a:prstGeom>
          <a:noFill/>
          <a:ln w="9525">
            <a:noFill/>
          </a:ln>
        </p:spPr>
        <p:txBody>
          <a:bodyPr wrap="square">
            <a:spAutoFit/>
          </a:bodyPr>
          <a:p>
            <a:r>
              <a:rPr lang="zh-CN" sz="1600" b="1">
                <a:latin typeface="微软雅黑" panose="020B0503020204020204" pitchFamily="34" charset="-122"/>
                <a:ea typeface="微软雅黑" panose="020B0503020204020204" pitchFamily="34" charset="-122"/>
                <a:cs typeface="微软雅黑" panose="020B0503020204020204" pitchFamily="34" charset="-122"/>
              </a:rPr>
              <a:t>一：定义</a:t>
            </a:r>
            <a:endParaRPr 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sz="1600">
                <a:latin typeface="微软雅黑" panose="020B0503020204020204" pitchFamily="34" charset="-122"/>
                <a:ea typeface="微软雅黑" panose="020B0503020204020204" pitchFamily="34" charset="-122"/>
                <a:cs typeface="微软雅黑" panose="020B0503020204020204" pitchFamily="34" charset="-122"/>
              </a:rPr>
              <a:t>1、UML顺序图一般用于确认和丰富一个使用情境的逻辑。2、一个使用情境的逻辑或是一个用例的一部分；或是一条扩展路径；或是一个贯穿单个用例的完整路径，例如动作基本过程的逻辑描述；或是动作的基本过程的一部分再加上一个或多个的备用情境的逻辑描述；或是包含在几个用例中的路径。3、顺序图将交互关系表现为一个二维图，纵向是时间轴，时间沿竖线向下延伸。横向轴代表了在协作中各独立对象的类元角色，类元角色的活动用生命线表示。</a:t>
            </a:r>
            <a:endParaRPr lang="zh-CN" sz="1600">
              <a:latin typeface="微软雅黑" panose="020B0503020204020204" pitchFamily="34" charset="-122"/>
              <a:ea typeface="微软雅黑" panose="020B0503020204020204" pitchFamily="34" charset="-122"/>
              <a:cs typeface="微软雅黑" panose="020B0503020204020204" pitchFamily="34" charset="-122"/>
            </a:endParaRPr>
          </a:p>
          <a:p>
            <a:r>
              <a:rPr lang="zh-CN" sz="1600" b="1">
                <a:latin typeface="微软雅黑" panose="020B0503020204020204" pitchFamily="34" charset="-122"/>
                <a:ea typeface="微软雅黑" panose="020B0503020204020204" pitchFamily="34" charset="-122"/>
                <a:cs typeface="微软雅黑" panose="020B0503020204020204" pitchFamily="34" charset="-122"/>
              </a:rPr>
              <a:t>二：顺序图示例</a:t>
            </a:r>
            <a:endParaRPr lang="zh-CN" altLang="en-US" sz="1600"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p:nvPr/>
        </p:nvPicPr>
        <p:blipFill>
          <a:blip r:embed="rId1"/>
          <a:stretch>
            <a:fillRect/>
          </a:stretch>
        </p:blipFill>
        <p:spPr>
          <a:xfrm>
            <a:off x="6818630" y="923290"/>
            <a:ext cx="4467225" cy="5129530"/>
          </a:xfrm>
          <a:prstGeom prst="rect">
            <a:avLst/>
          </a:prstGeom>
          <a:noFill/>
          <a:ln w="9525">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1.6.6</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顺序</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4" name="文本框 163"/>
          <p:cNvSpPr txBox="1"/>
          <p:nvPr/>
        </p:nvSpPr>
        <p:spPr>
          <a:xfrm>
            <a:off x="703580" y="876300"/>
            <a:ext cx="5080000" cy="4523105"/>
          </a:xfrm>
          <a:prstGeom prst="rect">
            <a:avLst/>
          </a:prstGeom>
          <a:noFill/>
          <a:ln w="9525">
            <a:noFill/>
          </a:ln>
        </p:spPr>
        <p:txBody>
          <a:bodyPr>
            <a:spAutoFit/>
          </a:bodyPr>
          <a:p>
            <a:r>
              <a:rPr lang="zh-CN" sz="1800">
                <a:latin typeface="微软雅黑" panose="020B0503020204020204" pitchFamily="34" charset="-122"/>
                <a:ea typeface="微软雅黑" panose="020B0503020204020204" pitchFamily="34" charset="-122"/>
                <a:cs typeface="微软雅黑" panose="020B0503020204020204" pitchFamily="34" charset="-122"/>
              </a:rPr>
              <a:t>三：顺序图的组成元素</a:t>
            </a:r>
            <a:endParaRPr lang="zh-CN" sz="1800">
              <a:latin typeface="微软雅黑" panose="020B0503020204020204" pitchFamily="34" charset="-122"/>
              <a:ea typeface="微软雅黑" panose="020B0503020204020204" pitchFamily="34" charset="-122"/>
              <a:cs typeface="微软雅黑" panose="020B0503020204020204" pitchFamily="34" charset="-122"/>
            </a:endParaRPr>
          </a:p>
          <a:p>
            <a:r>
              <a:rPr lang="zh-CN" sz="1800" b="1">
                <a:latin typeface="微软雅黑" panose="020B0503020204020204" pitchFamily="34" charset="-122"/>
                <a:ea typeface="微软雅黑" panose="020B0503020204020204" pitchFamily="34" charset="-122"/>
                <a:cs typeface="微软雅黑" panose="020B0503020204020204" pitchFamily="34" charset="-122"/>
              </a:rPr>
              <a:t>1、生命线用一条纵向虚线表示</a:t>
            </a:r>
            <a:r>
              <a:rPr lang="zh-CN" sz="1800">
                <a:latin typeface="微软雅黑" panose="020B0503020204020204" pitchFamily="34" charset="-122"/>
                <a:ea typeface="微软雅黑" panose="020B0503020204020204" pitchFamily="34" charset="-122"/>
                <a:cs typeface="微软雅黑" panose="020B0503020204020204" pitchFamily="34" charset="-122"/>
              </a:rPr>
              <a:t>。</a:t>
            </a:r>
            <a:endParaRPr lang="zh-CN" sz="1800">
              <a:latin typeface="微软雅黑" panose="020B0503020204020204" pitchFamily="34" charset="-122"/>
              <a:ea typeface="微软雅黑" panose="020B0503020204020204" pitchFamily="34" charset="-122"/>
              <a:cs typeface="微软雅黑" panose="020B0503020204020204" pitchFamily="34" charset="-122"/>
            </a:endParaRPr>
          </a:p>
          <a:p>
            <a:endParaRPr lang="zh-CN" sz="1800">
              <a:latin typeface="微软雅黑" panose="020B0503020204020204" pitchFamily="34" charset="-122"/>
              <a:ea typeface="微软雅黑" panose="020B0503020204020204" pitchFamily="34" charset="-122"/>
              <a:cs typeface="微软雅黑" panose="020B0503020204020204" pitchFamily="34" charset="-122"/>
            </a:endParaRPr>
          </a:p>
          <a:p>
            <a:r>
              <a:rPr lang="zh-CN" sz="1800" b="1">
                <a:latin typeface="微软雅黑" panose="020B0503020204020204" pitchFamily="34" charset="-122"/>
                <a:ea typeface="微软雅黑" panose="020B0503020204020204" pitchFamily="34" charset="-122"/>
                <a:cs typeface="微软雅黑" panose="020B0503020204020204" pitchFamily="34" charset="-122"/>
              </a:rPr>
              <a:t>2、在UML中，对象表示为一个矩形，其中对象名称标有下划线。</a:t>
            </a:r>
            <a:endParaRPr lang="zh-CN" sz="1800">
              <a:latin typeface="微软雅黑" panose="020B0503020204020204" pitchFamily="34" charset="-122"/>
              <a:ea typeface="微软雅黑" panose="020B0503020204020204" pitchFamily="34" charset="-122"/>
              <a:cs typeface="微软雅黑" panose="020B0503020204020204" pitchFamily="34" charset="-122"/>
            </a:endParaRPr>
          </a:p>
          <a:p>
            <a:endParaRPr lang="zh-CN" sz="1800">
              <a:latin typeface="微软雅黑" panose="020B0503020204020204" pitchFamily="34" charset="-122"/>
              <a:ea typeface="微软雅黑" panose="020B0503020204020204" pitchFamily="34" charset="-122"/>
              <a:cs typeface="微软雅黑" panose="020B0503020204020204" pitchFamily="34" charset="-122"/>
            </a:endParaRPr>
          </a:p>
          <a:p>
            <a:r>
              <a:rPr lang="zh-CN" sz="1800" b="1">
                <a:latin typeface="微软雅黑" panose="020B0503020204020204" pitchFamily="34" charset="-122"/>
                <a:ea typeface="微软雅黑" panose="020B0503020204020204" pitchFamily="34" charset="-122"/>
                <a:cs typeface="微软雅黑" panose="020B0503020204020204" pitchFamily="34" charset="-122"/>
                <a:sym typeface="+mn-ea"/>
              </a:rPr>
              <a:t>3、激活是过程的执行，包括等待过程执行的时间。</a:t>
            </a:r>
            <a:r>
              <a:rPr lang="zh-CN" sz="1800">
                <a:latin typeface="微软雅黑" panose="020B0503020204020204" pitchFamily="34" charset="-122"/>
                <a:ea typeface="微软雅黑" panose="020B0503020204020204" pitchFamily="34" charset="-122"/>
                <a:cs typeface="微软雅黑" panose="020B0503020204020204" pitchFamily="34" charset="-122"/>
                <a:sym typeface="+mn-ea"/>
              </a:rPr>
              <a:t>在顺序图中激活部分替换生命线，使用长条的矩形表示</a:t>
            </a:r>
            <a:r>
              <a:rPr lang="zh-CN" sz="1800">
                <a:cs typeface="Times New Roman" panose="02020603050405020304" pitchFamily="18" charset="0"/>
                <a:sym typeface="+mn-ea"/>
              </a:rPr>
              <a:t>。</a:t>
            </a:r>
            <a:endParaRPr lang="zh-CN" sz="1800">
              <a:cs typeface="Times New Roman" panose="02020603050405020304" pitchFamily="18" charset="0"/>
              <a:sym typeface="+mn-ea"/>
            </a:endParaRPr>
          </a:p>
          <a:p>
            <a:endParaRPr lang="zh-CN" sz="1800">
              <a:latin typeface="微软雅黑" panose="020B0503020204020204" pitchFamily="34" charset="-122"/>
              <a:ea typeface="微软雅黑" panose="020B0503020204020204" pitchFamily="34" charset="-122"/>
              <a:cs typeface="Times New Roman" panose="02020603050405020304" pitchFamily="18" charset="0"/>
              <a:sym typeface="+mn-ea"/>
            </a:endParaRPr>
          </a:p>
          <a:p>
            <a:r>
              <a:rPr lang="zh-CN" sz="1800" b="1">
                <a:latin typeface="微软雅黑" panose="020B0503020204020204" pitchFamily="34" charset="-122"/>
                <a:ea typeface="微软雅黑" panose="020B0503020204020204" pitchFamily="34" charset="-122"/>
                <a:cs typeface="微软雅黑" panose="020B0503020204020204" pitchFamily="34" charset="-122"/>
                <a:sym typeface="+mn-ea"/>
              </a:rPr>
              <a:t>4、消息是对象之间的通信，是两个对象之间的单路通信，是从发送者到接收者之间的控制信息流。</a:t>
            </a:r>
            <a:r>
              <a:rPr lang="zh-CN" sz="1800">
                <a:latin typeface="微软雅黑" panose="020B0503020204020204" pitchFamily="34" charset="-122"/>
                <a:ea typeface="微软雅黑" panose="020B0503020204020204" pitchFamily="34" charset="-122"/>
                <a:cs typeface="微软雅黑" panose="020B0503020204020204" pitchFamily="34" charset="-122"/>
                <a:sym typeface="+mn-ea"/>
              </a:rPr>
              <a:t>消息在顺序图中由有标记的箭头表示，箭头从一个对象的生命线指向另一个对象的生命线，消息按时间顺序在图中从上到下排列。</a:t>
            </a:r>
            <a:endParaRPr lang="zh-CN" altLang="en-US" sz="1800"/>
          </a:p>
          <a:p>
            <a:endParaRPr lang="zh-CN" altLang="en-US" sz="1800"/>
          </a:p>
        </p:txBody>
      </p:sp>
      <p:pic>
        <p:nvPicPr>
          <p:cNvPr id="4" name="图片 3"/>
          <p:cNvPicPr/>
          <p:nvPr/>
        </p:nvPicPr>
        <p:blipFill>
          <a:blip r:embed="rId1"/>
          <a:stretch>
            <a:fillRect/>
          </a:stretch>
        </p:blipFill>
        <p:spPr>
          <a:xfrm>
            <a:off x="7579360" y="640080"/>
            <a:ext cx="2095500" cy="2581275"/>
          </a:xfrm>
          <a:prstGeom prst="rect">
            <a:avLst/>
          </a:prstGeom>
          <a:noFill/>
          <a:ln w="9525">
            <a:noFill/>
          </a:ln>
        </p:spPr>
      </p:pic>
      <p:pic>
        <p:nvPicPr>
          <p:cNvPr id="6" name="图片 5"/>
          <p:cNvPicPr/>
          <p:nvPr/>
        </p:nvPicPr>
        <p:blipFill>
          <a:blip r:embed="rId2"/>
          <a:stretch>
            <a:fillRect/>
          </a:stretch>
        </p:blipFill>
        <p:spPr>
          <a:xfrm>
            <a:off x="5783580" y="3519488"/>
            <a:ext cx="5276850" cy="2752725"/>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1.6.6</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顺序</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6" name="文本框 165"/>
          <p:cNvSpPr txBox="1"/>
          <p:nvPr/>
        </p:nvSpPr>
        <p:spPr>
          <a:xfrm>
            <a:off x="703580" y="1026160"/>
            <a:ext cx="7782560" cy="1753235"/>
          </a:xfrm>
          <a:prstGeom prst="rect">
            <a:avLst/>
          </a:prstGeom>
          <a:noFill/>
          <a:ln w="9525">
            <a:noFill/>
          </a:ln>
        </p:spPr>
        <p:txBody>
          <a:bodyPr wrap="square">
            <a:spAutoFit/>
          </a:bodyPr>
          <a:p>
            <a:r>
              <a:rPr lang="zh-CN" sz="1800" b="1">
                <a:latin typeface="微软雅黑" panose="020B0503020204020204" pitchFamily="34" charset="-122"/>
                <a:ea typeface="微软雅黑" panose="020B0503020204020204" pitchFamily="34" charset="-122"/>
                <a:cs typeface="微软雅黑" panose="020B0503020204020204" pitchFamily="34" charset="-122"/>
              </a:rPr>
              <a:t>5、</a:t>
            </a:r>
            <a:r>
              <a:rPr lang="zh-CN" sz="1800">
                <a:latin typeface="微软雅黑" panose="020B0503020204020204" pitchFamily="34" charset="-122"/>
                <a:ea typeface="微软雅黑" panose="020B0503020204020204" pitchFamily="34" charset="-122"/>
                <a:cs typeface="微软雅黑" panose="020B0503020204020204" pitchFamily="34" charset="-122"/>
              </a:rPr>
              <a:t>在顺序图中，对象安排在X轴。启动交互的对象放在最左边，随后放入消息的对象放在启动交互对象的右边。交互中对象发送和接收的消息沿着Y轴以时间增加的次序放置。在顺序图中，有的消息对应于激活，表示它将会激活一个对象，这种消息称为调用消息(Call Message)；如果消息没有对应激活框，表示它不是一个调用消息，不会引发其他对象的活动，这种消息称为发送消息(Send Message)。</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p:nvPr/>
        </p:nvPicPr>
        <p:blipFill>
          <a:blip r:embed="rId1"/>
          <a:stretch>
            <a:fillRect/>
          </a:stretch>
        </p:blipFill>
        <p:spPr>
          <a:xfrm>
            <a:off x="703580" y="3350260"/>
            <a:ext cx="4057650" cy="2867025"/>
          </a:xfrm>
          <a:prstGeom prst="rect">
            <a:avLst/>
          </a:prstGeom>
          <a:noFill/>
          <a:ln w="9525">
            <a:noFill/>
          </a:ln>
        </p:spPr>
      </p:pic>
      <p:sp>
        <p:nvSpPr>
          <p:cNvPr id="167" name="文本框 166"/>
          <p:cNvSpPr txBox="1"/>
          <p:nvPr/>
        </p:nvSpPr>
        <p:spPr>
          <a:xfrm>
            <a:off x="3556000" y="5231765"/>
            <a:ext cx="5080000" cy="460375"/>
          </a:xfrm>
          <a:prstGeom prst="rect">
            <a:avLst/>
          </a:prstGeom>
          <a:noFill/>
          <a:ln w="9525">
            <a:noFill/>
          </a:ln>
        </p:spPr>
        <p:txBody>
          <a:bodyPr>
            <a:spAutoFit/>
          </a:bodyPr>
          <a:p>
            <a:pPr algn="ctr"/>
            <a:r>
              <a:rPr lang="en-US" sz="1200">
                <a:latin typeface="宋体" panose="02010600030101010101" pitchFamily="2" charset="-122"/>
                <a:cs typeface="Times New Roman" panose="02020603050405020304" pitchFamily="18" charset="0"/>
              </a:rPr>
              <a:t> </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1.6.6</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顺序</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7" name="文本框 166"/>
          <p:cNvSpPr txBox="1"/>
          <p:nvPr/>
        </p:nvSpPr>
        <p:spPr>
          <a:xfrm>
            <a:off x="4224655" y="5231765"/>
            <a:ext cx="5080000" cy="460375"/>
          </a:xfrm>
          <a:prstGeom prst="rect">
            <a:avLst/>
          </a:prstGeom>
          <a:noFill/>
          <a:ln w="9525">
            <a:noFill/>
          </a:ln>
        </p:spPr>
        <p:txBody>
          <a:bodyPr>
            <a:spAutoFit/>
          </a:bodyPr>
          <a:p>
            <a:pPr algn="ctr"/>
            <a:r>
              <a:rPr lang="en-US" sz="1200">
                <a:latin typeface="宋体" panose="02010600030101010101" pitchFamily="2" charset="-122"/>
                <a:cs typeface="Times New Roman" panose="02020603050405020304" pitchFamily="18" charset="0"/>
              </a:rPr>
              <a:t> </a:t>
            </a:r>
            <a:endParaRPr lang="zh-CN" altLang="en-US"/>
          </a:p>
        </p:txBody>
      </p:sp>
      <p:sp>
        <p:nvSpPr>
          <p:cNvPr id="3" name="文本框 2"/>
          <p:cNvSpPr txBox="1"/>
          <p:nvPr/>
        </p:nvSpPr>
        <p:spPr>
          <a:xfrm>
            <a:off x="1372235" y="942975"/>
            <a:ext cx="3569970" cy="1198880"/>
          </a:xfrm>
          <a:prstGeom prst="rect">
            <a:avLst/>
          </a:prstGeom>
          <a:noFill/>
          <a:ln w="9525">
            <a:noFill/>
          </a:ln>
        </p:spPr>
        <p:txBody>
          <a:bodyPr wrap="square">
            <a:spAutoFit/>
          </a:bodyPr>
          <a:p>
            <a:r>
              <a:rPr lang="zh-CN" sz="1800" b="1">
                <a:latin typeface="微软雅黑" panose="020B0503020204020204" pitchFamily="34" charset="-122"/>
                <a:ea typeface="微软雅黑" panose="020B0503020204020204" pitchFamily="34" charset="-122"/>
                <a:cs typeface="微软雅黑" panose="020B0503020204020204" pitchFamily="34" charset="-122"/>
              </a:rPr>
              <a:t>6、消息</a:t>
            </a:r>
            <a:r>
              <a:rPr lang="zh-CN" sz="1800">
                <a:latin typeface="微软雅黑" panose="020B0503020204020204" pitchFamily="34" charset="-122"/>
                <a:ea typeface="微软雅黑" panose="020B0503020204020204" pitchFamily="34" charset="-122"/>
                <a:cs typeface="微软雅黑" panose="020B0503020204020204" pitchFamily="34" charset="-122"/>
              </a:rPr>
              <a:t>&gt;调用消息&gt;返回消息&gt;自身消息</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p:nvPr/>
        </p:nvPicPr>
        <p:blipFill>
          <a:blip r:embed="rId1"/>
          <a:stretch>
            <a:fillRect/>
          </a:stretch>
        </p:blipFill>
        <p:spPr>
          <a:xfrm>
            <a:off x="598805" y="2141855"/>
            <a:ext cx="3569970" cy="3403600"/>
          </a:xfrm>
          <a:prstGeom prst="rect">
            <a:avLst/>
          </a:prstGeom>
          <a:noFill/>
          <a:ln w="9525">
            <a:noFill/>
          </a:ln>
        </p:spPr>
      </p:pic>
      <p:sp>
        <p:nvSpPr>
          <p:cNvPr id="168" name="文本框 167"/>
          <p:cNvSpPr txBox="1"/>
          <p:nvPr/>
        </p:nvSpPr>
        <p:spPr>
          <a:xfrm>
            <a:off x="4513580" y="1014730"/>
            <a:ext cx="2255520" cy="645160"/>
          </a:xfrm>
          <a:prstGeom prst="rect">
            <a:avLst/>
          </a:prstGeom>
          <a:noFill/>
          <a:ln w="9525">
            <a:noFill/>
          </a:ln>
        </p:spPr>
        <p:txBody>
          <a:bodyPr wrap="square">
            <a:spAutoFit/>
          </a:bodyPr>
          <a:p>
            <a:r>
              <a:rPr lang="zh-CN" sz="1800">
                <a:latin typeface="微软雅黑" panose="020B0503020204020204" pitchFamily="34" charset="-122"/>
                <a:ea typeface="微软雅黑" panose="020B0503020204020204" pitchFamily="34" charset="-122"/>
                <a:cs typeface="微软雅黑" panose="020B0503020204020204" pitchFamily="34" charset="-122"/>
              </a:rPr>
              <a:t>&gt;调用消息&gt;发送消息</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p:nvPr/>
        </p:nvPicPr>
        <p:blipFill>
          <a:blip r:embed="rId2"/>
          <a:stretch>
            <a:fillRect/>
          </a:stretch>
        </p:blipFill>
        <p:spPr>
          <a:xfrm>
            <a:off x="4168775" y="1878965"/>
            <a:ext cx="3138805" cy="3553460"/>
          </a:xfrm>
          <a:prstGeom prst="rect">
            <a:avLst/>
          </a:prstGeom>
          <a:noFill/>
          <a:ln w="9525">
            <a:noFill/>
          </a:ln>
        </p:spPr>
      </p:pic>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6" name="文本框 5"/>
          <p:cNvSpPr txBox="1"/>
          <p:nvPr/>
        </p:nvSpPr>
        <p:spPr>
          <a:xfrm>
            <a:off x="7494270" y="1014730"/>
            <a:ext cx="2955290" cy="645160"/>
          </a:xfrm>
          <a:prstGeom prst="rect">
            <a:avLst/>
          </a:prstGeom>
          <a:noFill/>
          <a:ln w="9525">
            <a:noFill/>
          </a:ln>
        </p:spPr>
        <p:txBody>
          <a:bodyPr wrap="square">
            <a:spAutoFit/>
          </a:bodyPr>
          <a:p>
            <a:r>
              <a:rPr lang="zh-CN" sz="1800">
                <a:latin typeface="微软雅黑" panose="020B0503020204020204" pitchFamily="34" charset="-122"/>
                <a:ea typeface="微软雅黑" panose="020B0503020204020204" pitchFamily="34" charset="-122"/>
                <a:cs typeface="微软雅黑" panose="020B0503020204020204" pitchFamily="34" charset="-122"/>
              </a:rPr>
              <a:t>&gt;创建消息&gt;销毁消息</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p:cNvPicPr/>
          <p:nvPr/>
        </p:nvPicPr>
        <p:blipFill>
          <a:blip r:embed="rId3"/>
          <a:stretch>
            <a:fillRect/>
          </a:stretch>
        </p:blipFill>
        <p:spPr>
          <a:xfrm>
            <a:off x="7494270" y="1878965"/>
            <a:ext cx="2219325" cy="3352800"/>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1.6.6</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顺序</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171" name="文本框 170"/>
          <p:cNvSpPr txBox="1"/>
          <p:nvPr/>
        </p:nvSpPr>
        <p:spPr>
          <a:xfrm>
            <a:off x="703580" y="2452687"/>
            <a:ext cx="5080000" cy="1753235"/>
          </a:xfrm>
          <a:prstGeom prst="rect">
            <a:avLst/>
          </a:prstGeom>
          <a:noFill/>
          <a:ln w="9525">
            <a:noFill/>
          </a:ln>
        </p:spPr>
        <p:txBody>
          <a:bodyPr>
            <a:spAutoFit/>
          </a:bodyPr>
          <a:p>
            <a:r>
              <a:rPr lang="zh-CN" sz="1800">
                <a:latin typeface="微软雅黑" panose="020B0503020204020204" pitchFamily="34" charset="-122"/>
                <a:ea typeface="微软雅黑" panose="020B0503020204020204" pitchFamily="34" charset="-122"/>
                <a:cs typeface="微软雅黑" panose="020B0503020204020204" pitchFamily="34" charset="-122"/>
              </a:rPr>
              <a:t>&gt;同步消息：发送消息的对象要等到接收消息的对象执行完所有操作后，发送消息的对象才能继续执行自己的操作。</a:t>
            </a:r>
            <a:endParaRPr lang="zh-CN" sz="1800">
              <a:latin typeface="微软雅黑" panose="020B0503020204020204" pitchFamily="34" charset="-122"/>
              <a:ea typeface="微软雅黑" panose="020B0503020204020204" pitchFamily="34" charset="-122"/>
              <a:cs typeface="微软雅黑" panose="020B0503020204020204" pitchFamily="34" charset="-122"/>
            </a:endParaRPr>
          </a:p>
          <a:p>
            <a:r>
              <a:rPr lang="zh-CN" sz="1800">
                <a:latin typeface="微软雅黑" panose="020B0503020204020204" pitchFamily="34" charset="-122"/>
                <a:ea typeface="微软雅黑" panose="020B0503020204020204" pitchFamily="34" charset="-122"/>
                <a:cs typeface="微软雅黑" panose="020B0503020204020204" pitchFamily="34" charset="-122"/>
              </a:rPr>
              <a:t>&gt;异步消息：发送消息的对象发送消息后，不用等待接收对象是否执行，继续执行自己的操作。</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p:nvPr/>
        </p:nvPicPr>
        <p:blipFill>
          <a:blip r:embed="rId1"/>
          <a:stretch>
            <a:fillRect/>
          </a:stretch>
        </p:blipFill>
        <p:spPr>
          <a:xfrm>
            <a:off x="7019290" y="1581467"/>
            <a:ext cx="2657475" cy="3695700"/>
          </a:xfrm>
          <a:prstGeom prst="rect">
            <a:avLst/>
          </a:prstGeom>
          <a:noFill/>
          <a:ln w="9525">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1.6.6</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顺序</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172" name="文本框 171"/>
          <p:cNvSpPr txBox="1"/>
          <p:nvPr/>
        </p:nvSpPr>
        <p:spPr>
          <a:xfrm>
            <a:off x="441325" y="1744345"/>
            <a:ext cx="5524500" cy="2861310"/>
          </a:xfrm>
          <a:prstGeom prst="rect">
            <a:avLst/>
          </a:prstGeom>
          <a:noFill/>
          <a:ln w="9525">
            <a:noFill/>
          </a:ln>
        </p:spPr>
        <p:txBody>
          <a:bodyPr wrap="square">
            <a:spAutoFit/>
          </a:bodyPr>
          <a:p>
            <a:r>
              <a:rPr lang="zh-CN" sz="1800" b="1">
                <a:latin typeface="微软雅黑" panose="020B0503020204020204" pitchFamily="34" charset="-122"/>
                <a:ea typeface="微软雅黑" panose="020B0503020204020204" pitchFamily="34" charset="-122"/>
                <a:cs typeface="微软雅黑" panose="020B0503020204020204" pitchFamily="34" charset="-122"/>
              </a:rPr>
              <a:t>7、交互片段</a:t>
            </a:r>
            <a:r>
              <a:rPr lang="zh-CN" sz="1800">
                <a:latin typeface="微软雅黑" panose="020B0503020204020204" pitchFamily="34" charset="-122"/>
                <a:ea typeface="微软雅黑" panose="020B0503020204020204" pitchFamily="34" charset="-122"/>
                <a:cs typeface="微软雅黑" panose="020B0503020204020204" pitchFamily="34" charset="-122"/>
              </a:rPr>
              <a:t>一个复杂的顺序图可以划分为几个小块，每一个小块称为一个交互片段。每个交互片段由一个大方框包围，其名称显示在方框左上角的间隔区内，表示该顺序图的信息。常用操作符如下：&gt;alt:多条路径，条件为真时执行。&gt;opt:任选，仅当条件为真时执行。&gt;par:并行，每一片段都并发执行。&gt;loop:循环，片段可多次执行。&gt;critical:临界区，只能有一个线程对它立即执行。</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p:nvPr/>
        </p:nvPicPr>
        <p:blipFill>
          <a:blip r:embed="rId1"/>
          <a:stretch>
            <a:fillRect/>
          </a:stretch>
        </p:blipFill>
        <p:spPr>
          <a:xfrm>
            <a:off x="5783580" y="1457008"/>
            <a:ext cx="5591175" cy="3943350"/>
          </a:xfrm>
          <a:prstGeom prst="rect">
            <a:avLst/>
          </a:prstGeom>
          <a:noFill/>
          <a:ln w="9525">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1.6.6</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顺序</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173" name="文本框 172"/>
          <p:cNvSpPr txBox="1"/>
          <p:nvPr/>
        </p:nvSpPr>
        <p:spPr>
          <a:xfrm>
            <a:off x="703580" y="1095375"/>
            <a:ext cx="10573385" cy="4154170"/>
          </a:xfrm>
          <a:prstGeom prst="rect">
            <a:avLst/>
          </a:prstGeom>
          <a:noFill/>
          <a:ln w="9525">
            <a:noFill/>
          </a:ln>
        </p:spPr>
        <p:txBody>
          <a:bodyPr wrap="square">
            <a:spAutoFit/>
          </a:bodyPr>
          <a:p>
            <a:pPr>
              <a:lnSpc>
                <a:spcPct val="110000"/>
              </a:lnSpc>
            </a:pPr>
            <a:r>
              <a:rPr lang="zh-CN" sz="2000" b="1">
                <a:latin typeface="微软雅黑" panose="020B0503020204020204" pitchFamily="34" charset="-122"/>
                <a:ea typeface="微软雅黑" panose="020B0503020204020204" pitchFamily="34" charset="-122"/>
                <a:cs typeface="微软雅黑" panose="020B0503020204020204" pitchFamily="34" charset="-122"/>
              </a:rPr>
              <a:t>四：顺序图的作用</a:t>
            </a:r>
            <a:r>
              <a:rPr lang="en-US" sz="2000">
                <a:latin typeface="微软雅黑" panose="020B0503020204020204" pitchFamily="34" charset="-122"/>
                <a:ea typeface="微软雅黑" panose="020B0503020204020204" pitchFamily="34" charset="-122"/>
                <a:cs typeface="微软雅黑" panose="020B0503020204020204" pitchFamily="34" charset="-122"/>
              </a:rPr>
              <a:t> </a:t>
            </a:r>
            <a:r>
              <a:rPr lang="zh-CN" sz="2000">
                <a:latin typeface="微软雅黑" panose="020B0503020204020204" pitchFamily="34" charset="-122"/>
                <a:ea typeface="微软雅黑" panose="020B0503020204020204" pitchFamily="34" charset="-122"/>
                <a:cs typeface="微软雅黑" panose="020B0503020204020204" pitchFamily="34" charset="-122"/>
              </a:rPr>
              <a:t>1，对于业务人员，顺序图可显示不同的业务对象如何交互，对于交流当前业务如何进行很有用。除记录组织的当前事件外，一个业务级的顺序图能被当作一个需求文件使用，为实现一个未来系统传递需求。</a:t>
            </a:r>
            <a:r>
              <a:rPr lang="en-US" sz="2000">
                <a:latin typeface="微软雅黑" panose="020B0503020204020204" pitchFamily="34" charset="-122"/>
                <a:ea typeface="微软雅黑" panose="020B0503020204020204" pitchFamily="34" charset="-122"/>
                <a:cs typeface="微软雅黑" panose="020B0503020204020204" pitchFamily="34" charset="-122"/>
              </a:rPr>
              <a:t> </a:t>
            </a:r>
            <a:r>
              <a:rPr lang="zh-CN" sz="2000">
                <a:latin typeface="微软雅黑" panose="020B0503020204020204" pitchFamily="34" charset="-122"/>
                <a:ea typeface="微软雅黑" panose="020B0503020204020204" pitchFamily="34" charset="-122"/>
                <a:cs typeface="微软雅黑" panose="020B0503020204020204" pitchFamily="34" charset="-122"/>
              </a:rPr>
              <a:t>2，对于需求分析人员，顺序图能通过提供一个深层次的表达，把用例带入下一层次。通常用例被细化为一个或者更多的顺序图。顺序图的主要用途之一，是把用例表达的需求，转化为进一步、更深层次的精细表达。</a:t>
            </a:r>
            <a:endParaRPr lang="zh-CN"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sz="2000">
                <a:latin typeface="微软雅黑" panose="020B0503020204020204" pitchFamily="34" charset="-122"/>
                <a:ea typeface="微软雅黑" panose="020B0503020204020204" pitchFamily="34" charset="-122"/>
                <a:cs typeface="微软雅黑" panose="020B0503020204020204" pitchFamily="34" charset="-122"/>
              </a:rPr>
              <a:t>3，对于技术人员，顺序图在记录一个未来系统的行为应该如何表现时非常有用。在设计阶段，架构师和开发者能使用顺序图挖掘出系统对象间的交互，进一步完善整个系统的设计。</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3655" y="34925"/>
            <a:ext cx="669925"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1.1</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808355" y="34925"/>
            <a:ext cx="4027488" cy="498475"/>
          </a:xfrm>
          <a:prstGeom prst="rect">
            <a:avLst/>
          </a:prstGeom>
          <a:solidFill>
            <a:srgbClr val="1F4E79"/>
          </a:solidFill>
          <a:ln w="12700">
            <a:noFill/>
          </a:ln>
        </p:spPr>
        <p:txBody>
          <a:bodyPr anchor="ctr" anchorCtr="0"/>
          <a:p>
            <a:pPr algn="ctr" eaLnBrk="1" hangingPunct="1"/>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什么是</a:t>
            </a:r>
            <a:r>
              <a:rPr lang="en-US" alt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UML</a:t>
            </a:r>
            <a:endParaRPr lang="en-US" alt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572879" name="文本框 1572878"/>
          <p:cNvSpPr txBox="1"/>
          <p:nvPr/>
        </p:nvSpPr>
        <p:spPr>
          <a:xfrm>
            <a:off x="448945" y="1193165"/>
            <a:ext cx="11293475" cy="2676525"/>
          </a:xfrm>
          <a:prstGeom prst="rect">
            <a:avLst/>
          </a:prstGeom>
          <a:noFill/>
          <a:ln w="9525">
            <a:noFill/>
          </a:ln>
        </p:spPr>
        <p:txBody>
          <a:bodyPr wrap="square">
            <a:spAutoFit/>
          </a:bodyPr>
          <a:p>
            <a:pPr marL="457200" indent="-457200" algn="l">
              <a:lnSpc>
                <a:spcPct val="150000"/>
              </a:lnSpc>
            </a:pPr>
            <a:r>
              <a:rPr lang="en-US" altLang="zh-CN">
                <a:solidFill>
                  <a:schemeClr val="tx1"/>
                </a:solidFill>
                <a:effectLst>
                  <a:outerShdw blurRad="38100" dist="38100" dir="2700000">
                    <a:srgbClr val="FFFFFF"/>
                  </a:outerShdw>
                </a:effectLst>
                <a:latin typeface="Times New Roman" panose="02020603050405020304" pitchFamily="18" charset="0"/>
                <a:ea typeface="黑体" panose="02010609060101010101" charset="-122"/>
              </a:rPr>
              <a:t>              </a:t>
            </a:r>
            <a:r>
              <a:rPr lang="en-US" altLang="zh-CN" sz="2800">
                <a:solidFill>
                  <a:schemeClr val="tx1"/>
                </a:solidFill>
                <a:effectLst>
                  <a:outerShdw blurRad="38100" dist="38100" dir="2700000">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sz="2800" dirty="0">
                <a:solidFill>
                  <a:schemeClr val="tx1"/>
                </a:solidFill>
                <a:effectLst>
                  <a:outerShdw blurRad="38100" dist="38100" dir="2700000">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a:solidFill>
                  <a:schemeClr val="tx1"/>
                </a:solidFill>
                <a:effectLst>
                  <a:outerShdw blurRad="38100" dist="38100" dir="2700000">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Unified Modeling Language</a:t>
            </a:r>
            <a:r>
              <a:rPr lang="zh-CN" altLang="en-US" sz="2800" dirty="0">
                <a:solidFill>
                  <a:schemeClr val="tx1"/>
                </a:solidFill>
                <a:effectLst>
                  <a:outerShdw blurRad="38100" dist="38100" dir="2700000">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统一建模语言），是一种能够描述问题、描述解决方案、起到沟通作用的语言。通俗的说，它是一种用文本、图形和符号的集合来描述现实生活中各类事物、活动、及其之间关系的语言。</a:t>
            </a:r>
            <a:endParaRPr lang="zh-CN" altLang="en-US" sz="2800" dirty="0">
              <a:solidFill>
                <a:schemeClr val="tx1"/>
              </a:solidFill>
              <a:effectLst>
                <a:outerShdw blurRad="38100" dist="38100" dir="2700000">
                  <a:srgbClr val="FFFFFF"/>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1.6.6</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顺序</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174" name="文本框 173"/>
          <p:cNvSpPr txBox="1"/>
          <p:nvPr/>
        </p:nvSpPr>
        <p:spPr>
          <a:xfrm>
            <a:off x="703580" y="1247775"/>
            <a:ext cx="5193665" cy="2553335"/>
          </a:xfrm>
          <a:prstGeom prst="rect">
            <a:avLst/>
          </a:prstGeom>
          <a:noFill/>
          <a:ln w="9525">
            <a:noFill/>
          </a:ln>
        </p:spPr>
        <p:txBody>
          <a:bodyPr wrap="square">
            <a:spAutoFit/>
          </a:bodyPr>
          <a:p>
            <a:r>
              <a:rPr lang="zh-CN" sz="2000" b="1">
                <a:latin typeface="微软雅黑" panose="020B0503020204020204" pitchFamily="34" charset="-122"/>
                <a:ea typeface="微软雅黑" panose="020B0503020204020204" pitchFamily="34" charset="-122"/>
                <a:cs typeface="微软雅黑" panose="020B0503020204020204" pitchFamily="34" charset="-122"/>
              </a:rPr>
              <a:t>五：例子</a:t>
            </a:r>
            <a:endParaRPr lang="zh-CN" sz="2000" b="1">
              <a:latin typeface="微软雅黑" panose="020B0503020204020204" pitchFamily="34" charset="-122"/>
              <a:ea typeface="微软雅黑" panose="020B0503020204020204" pitchFamily="34" charset="-122"/>
              <a:cs typeface="微软雅黑" panose="020B0503020204020204" pitchFamily="34" charset="-122"/>
            </a:endParaRPr>
          </a:p>
          <a:p>
            <a:r>
              <a:rPr lang="zh-CN" sz="2000">
                <a:latin typeface="微软雅黑" panose="020B0503020204020204" pitchFamily="34" charset="-122"/>
                <a:ea typeface="微软雅黑" panose="020B0503020204020204" pitchFamily="34" charset="-122"/>
                <a:cs typeface="微软雅黑" panose="020B0503020204020204" pitchFamily="34" charset="-122"/>
                <a:sym typeface="+mn-ea"/>
              </a:rPr>
              <a:t>&gt;绘制图书管理系统“借书”用例的顺序图（业务模型）。图书管理员打开借书界面，输入借书信息并提交借书请求；系统验证借书卡状态，如果借书卡未借书则记录借书信息且修改图书状态和借书卡状态，并提示借书成功；否则提示借书失败。</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p:nvPr/>
        </p:nvPicPr>
        <p:blipFill>
          <a:blip r:embed="rId1"/>
          <a:stretch>
            <a:fillRect/>
          </a:stretch>
        </p:blipFill>
        <p:spPr>
          <a:xfrm>
            <a:off x="6102350" y="533717"/>
            <a:ext cx="4743450" cy="5629275"/>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1.6.7</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通信</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175" name="文本框 174"/>
          <p:cNvSpPr txBox="1"/>
          <p:nvPr/>
        </p:nvSpPr>
        <p:spPr>
          <a:xfrm>
            <a:off x="431165" y="683260"/>
            <a:ext cx="5569585" cy="3969385"/>
          </a:xfrm>
          <a:prstGeom prst="rect">
            <a:avLst/>
          </a:prstGeom>
          <a:noFill/>
          <a:ln w="9525">
            <a:noFill/>
          </a:ln>
        </p:spPr>
        <p:txBody>
          <a:bodyPr wrap="square">
            <a:spAutoFit/>
          </a:bodyPr>
          <a:p>
            <a:r>
              <a:rPr lang="zh-CN" sz="1800" b="1">
                <a:latin typeface="微软雅黑" panose="020B0503020204020204" pitchFamily="34" charset="-122"/>
                <a:ea typeface="微软雅黑" panose="020B0503020204020204" pitchFamily="34" charset="-122"/>
                <a:cs typeface="微软雅黑" panose="020B0503020204020204" pitchFamily="34" charset="-122"/>
              </a:rPr>
              <a:t>一：定义</a:t>
            </a:r>
            <a:r>
              <a:rPr lang="zh-CN" sz="1800">
                <a:latin typeface="微软雅黑" panose="020B0503020204020204" pitchFamily="34" charset="-122"/>
                <a:ea typeface="微软雅黑" panose="020B0503020204020204" pitchFamily="34" charset="-122"/>
                <a:cs typeface="微软雅黑" panose="020B0503020204020204" pitchFamily="34" charset="-122"/>
              </a:rPr>
              <a:t>1、在UML1.0中，通信图称为协作图。2、通信图强调参与一个交互对象的组织。3、它与顺序图是同构图，也就是它们包含了相同的信息，只是表达方式不同而已，通信图与顺序图可以相互转换。4、虽然通信图和顺序图均显示了交互，但它们强调了不同的方面。顺序图清晰地显示了时间次序，但没有显式指明对象间关系。通信图清晰地显示了对象间关系，但时间次序必须从顺序号来获得。5、顺序图常用于用例场景描述，通信图更适合显示过程设计细节。采用哪种图，一般可以根据这种原则：当对象及其连接有利于理解交互时，选择通信图；当只需了解交互的次序时，选择顺序图。</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6189345" y="533083"/>
            <a:ext cx="5080000" cy="1814830"/>
          </a:xfrm>
          <a:prstGeom prst="rect">
            <a:avLst/>
          </a:prstGeom>
          <a:noFill/>
          <a:ln w="9525">
            <a:noFill/>
          </a:ln>
        </p:spPr>
        <p:txBody>
          <a:bodyPr>
            <a:spAutoFit/>
          </a:bodyPr>
          <a:p>
            <a:r>
              <a:rPr lang="zh-CN" sz="1600" b="1">
                <a:latin typeface="微软雅黑" panose="020B0503020204020204" pitchFamily="34" charset="-122"/>
                <a:ea typeface="微软雅黑" panose="020B0503020204020204" pitchFamily="34" charset="-122"/>
                <a:cs typeface="微软雅黑" panose="020B0503020204020204" pitchFamily="34" charset="-122"/>
              </a:rPr>
              <a:t>二：组成元素</a:t>
            </a:r>
            <a:r>
              <a:rPr lang="zh-CN" sz="1600">
                <a:latin typeface="微软雅黑" panose="020B0503020204020204" pitchFamily="34" charset="-122"/>
                <a:ea typeface="微软雅黑" panose="020B0503020204020204" pitchFamily="34" charset="-122"/>
                <a:cs typeface="微软雅黑" panose="020B0503020204020204" pitchFamily="34" charset="-122"/>
              </a:rPr>
              <a:t>1、通信图由以下基本元素组成：执行者(Actor)、对象(Object)、连接(Link，也称为链)、消息(Message)和守护条件(Condition)。2、在UML中，使用实线表示两个对象之间的连接；通信图中的消息，由在连接上方的带有标记的箭头表示，同时可以用数字注明消息的次序。</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p:nvPr/>
        </p:nvPicPr>
        <p:blipFill>
          <a:blip r:embed="rId1"/>
          <a:stretch>
            <a:fillRect/>
          </a:stretch>
        </p:blipFill>
        <p:spPr>
          <a:xfrm>
            <a:off x="6189345" y="2347913"/>
            <a:ext cx="5276850" cy="3133725"/>
          </a:xfrm>
          <a:prstGeom prst="rect">
            <a:avLst/>
          </a:prstGeom>
          <a:noFill/>
          <a:ln w="9525">
            <a:noFill/>
          </a:ln>
        </p:spPr>
      </p:pic>
      <p:sp>
        <p:nvSpPr>
          <p:cNvPr id="176" name="文本框 175"/>
          <p:cNvSpPr txBox="1"/>
          <p:nvPr/>
        </p:nvSpPr>
        <p:spPr>
          <a:xfrm>
            <a:off x="6189345" y="5481638"/>
            <a:ext cx="5080000" cy="337185"/>
          </a:xfrm>
          <a:prstGeom prst="rect">
            <a:avLst/>
          </a:prstGeom>
          <a:noFill/>
          <a:ln w="9525">
            <a:noFill/>
          </a:ln>
        </p:spPr>
        <p:txBody>
          <a:bodyPr>
            <a:spAutoFit/>
          </a:bodyPr>
          <a:p>
            <a:r>
              <a:rPr lang="zh-CN" sz="1600">
                <a:latin typeface="微软雅黑" panose="020B0503020204020204" pitchFamily="34" charset="-122"/>
                <a:ea typeface="微软雅黑" panose="020B0503020204020204" pitchFamily="34" charset="-122"/>
                <a:cs typeface="微软雅黑" panose="020B0503020204020204" pitchFamily="34" charset="-122"/>
              </a:rPr>
              <a:t>3、守护条件：以“[条件表达式]”格式表示</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p:nvPr/>
        </p:nvPicPr>
        <p:blipFill>
          <a:blip r:embed="rId2"/>
          <a:stretch>
            <a:fillRect/>
          </a:stretch>
        </p:blipFill>
        <p:spPr>
          <a:xfrm>
            <a:off x="6189345" y="5818823"/>
            <a:ext cx="5276850" cy="895350"/>
          </a:xfrm>
          <a:prstGeom prst="rect">
            <a:avLst/>
          </a:prstGeom>
          <a:noFill/>
          <a:ln w="9525">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1.6.7</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通信</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177" name="文本框 176"/>
          <p:cNvSpPr txBox="1"/>
          <p:nvPr/>
        </p:nvSpPr>
        <p:spPr>
          <a:xfrm>
            <a:off x="703580" y="989330"/>
            <a:ext cx="5080000" cy="337185"/>
          </a:xfrm>
          <a:prstGeom prst="rect">
            <a:avLst/>
          </a:prstGeom>
          <a:noFill/>
          <a:ln w="9525">
            <a:noFill/>
          </a:ln>
        </p:spPr>
        <p:txBody>
          <a:bodyPr>
            <a:spAutoFit/>
          </a:bodyPr>
          <a:p>
            <a:r>
              <a:rPr lang="zh-CN" sz="1600">
                <a:latin typeface="微软雅黑" panose="020B0503020204020204" pitchFamily="34" charset="-122"/>
                <a:ea typeface="微软雅黑" panose="020B0503020204020204" pitchFamily="34" charset="-122"/>
              </a:rPr>
              <a:t>三：实例</a:t>
            </a:r>
            <a:endParaRPr lang="zh-CN" altLang="en-US" sz="1600">
              <a:latin typeface="微软雅黑" panose="020B0503020204020204" pitchFamily="34" charset="-122"/>
              <a:ea typeface="微软雅黑" panose="020B0503020204020204" pitchFamily="34" charset="-122"/>
            </a:endParaRPr>
          </a:p>
        </p:txBody>
      </p:sp>
      <p:pic>
        <p:nvPicPr>
          <p:cNvPr id="2" name="图片 1"/>
          <p:cNvPicPr/>
          <p:nvPr/>
        </p:nvPicPr>
        <p:blipFill>
          <a:blip r:embed="rId1"/>
          <a:stretch>
            <a:fillRect/>
          </a:stretch>
        </p:blipFill>
        <p:spPr>
          <a:xfrm>
            <a:off x="703580" y="1614170"/>
            <a:ext cx="7857490" cy="4046855"/>
          </a:xfrm>
          <a:prstGeom prst="rect">
            <a:avLst/>
          </a:prstGeom>
          <a:noFill/>
          <a:ln w="9525">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1.6.8</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构件</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178" name="文本框 177"/>
          <p:cNvSpPr txBox="1"/>
          <p:nvPr/>
        </p:nvSpPr>
        <p:spPr>
          <a:xfrm>
            <a:off x="703580" y="779145"/>
            <a:ext cx="7326630" cy="5631180"/>
          </a:xfrm>
          <a:prstGeom prst="rect">
            <a:avLst/>
          </a:prstGeom>
          <a:noFill/>
          <a:ln w="9525">
            <a:noFill/>
          </a:ln>
        </p:spPr>
        <p:txBody>
          <a:bodyPr wrap="square">
            <a:spAutoFit/>
          </a:bodyPr>
          <a:p>
            <a:r>
              <a:rPr lang="zh-CN" sz="1800" b="1">
                <a:latin typeface="微软雅黑" panose="020B0503020204020204" pitchFamily="34" charset="-122"/>
                <a:ea typeface="微软雅黑" panose="020B0503020204020204" pitchFamily="34" charset="-122"/>
                <a:cs typeface="微软雅黑" panose="020B0503020204020204" pitchFamily="34" charset="-122"/>
              </a:rPr>
              <a:t>描述软件的各种组件和他们之间的关系</a:t>
            </a:r>
            <a:endParaRPr lang="zh-CN" sz="18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800">
                <a:latin typeface="微软雅黑" panose="020B0503020204020204" pitchFamily="34" charset="-122"/>
                <a:ea typeface="微软雅黑" panose="020B0503020204020204" pitchFamily="34" charset="-122"/>
                <a:cs typeface="微软雅黑" panose="020B0503020204020204" pitchFamily="34" charset="-122"/>
              </a:rPr>
              <a:t>、</a:t>
            </a:r>
            <a:r>
              <a:rPr lang="zh-CN" sz="1800">
                <a:latin typeface="微软雅黑" panose="020B0503020204020204" pitchFamily="34" charset="-122"/>
                <a:ea typeface="微软雅黑" panose="020B0503020204020204" pitchFamily="34" charset="-122"/>
                <a:cs typeface="微软雅黑" panose="020B0503020204020204" pitchFamily="34" charset="-122"/>
              </a:rPr>
              <a:t>主要思想：能容易地在你的设计中重用及</a:t>
            </a:r>
            <a:r>
              <a:rPr lang="zh-CN" sz="1800">
                <a:latin typeface="微软雅黑" panose="020B0503020204020204" pitchFamily="34" charset="-122"/>
                <a:ea typeface="微软雅黑" panose="020B0503020204020204" pitchFamily="34" charset="-122"/>
                <a:cs typeface="微软雅黑" panose="020B0503020204020204" pitchFamily="34" charset="-122"/>
              </a:rPr>
              <a:t>/或替换一个不同的组件实现，因为一个组件封装了行为，实现了特定接口。</a:t>
            </a:r>
            <a:endParaRPr lang="zh-CN" sz="18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800">
                <a:latin typeface="微软雅黑" panose="020B0503020204020204" pitchFamily="34" charset="-122"/>
                <a:ea typeface="微软雅黑" panose="020B0503020204020204" pitchFamily="34" charset="-122"/>
                <a:cs typeface="微软雅黑" panose="020B0503020204020204" pitchFamily="34" charset="-122"/>
              </a:rPr>
              <a:t>、</a:t>
            </a:r>
            <a:r>
              <a:rPr lang="zh-CN" sz="1800">
                <a:latin typeface="微软雅黑" panose="020B0503020204020204" pitchFamily="34" charset="-122"/>
                <a:ea typeface="微软雅黑" panose="020B0503020204020204" pitchFamily="34" charset="-122"/>
                <a:cs typeface="微软雅黑" panose="020B0503020204020204" pitchFamily="34" charset="-122"/>
              </a:rPr>
              <a:t>元素：构件</a:t>
            </a:r>
            <a:r>
              <a:rPr lang="zh-CN" sz="1800">
                <a:latin typeface="微软雅黑" panose="020B0503020204020204" pitchFamily="34" charset="-122"/>
                <a:ea typeface="微软雅黑" panose="020B0503020204020204" pitchFamily="34" charset="-122"/>
                <a:cs typeface="微软雅黑" panose="020B0503020204020204" pitchFamily="34" charset="-122"/>
              </a:rPr>
              <a:t>+接口+依赖关系</a:t>
            </a:r>
            <a:endParaRPr lang="zh-CN" sz="18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800">
                <a:latin typeface="微软雅黑" panose="020B0503020204020204" pitchFamily="34" charset="-122"/>
                <a:ea typeface="微软雅黑" panose="020B0503020204020204" pitchFamily="34" charset="-122"/>
                <a:cs typeface="微软雅黑" panose="020B0503020204020204" pitchFamily="34" charset="-122"/>
              </a:rPr>
              <a:t>、</a:t>
            </a:r>
            <a:r>
              <a:rPr lang="zh-CN" sz="1800">
                <a:latin typeface="微软雅黑" panose="020B0503020204020204" pitchFamily="34" charset="-122"/>
                <a:ea typeface="微软雅黑" panose="020B0503020204020204" pitchFamily="34" charset="-122"/>
                <a:cs typeface="微软雅黑" panose="020B0503020204020204" pitchFamily="34" charset="-122"/>
              </a:rPr>
              <a:t>构件：定义了良好接口的物理实现单元。构件是系统中可替换的物理部件，它包装了实现而且遵从并统一提供一组接口的实现。构件一般是实际存在的，物理的部件。</a:t>
            </a:r>
            <a:endParaRPr lang="zh-CN" sz="18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1800">
                <a:latin typeface="微软雅黑" panose="020B0503020204020204" pitchFamily="34" charset="-122"/>
                <a:ea typeface="微软雅黑" panose="020B0503020204020204" pitchFamily="34" charset="-122"/>
                <a:cs typeface="微软雅黑" panose="020B0503020204020204" pitchFamily="34" charset="-122"/>
              </a:rPr>
              <a:t>、</a:t>
            </a:r>
            <a:r>
              <a:rPr lang="zh-CN" sz="1800">
                <a:latin typeface="微软雅黑" panose="020B0503020204020204" pitchFamily="34" charset="-122"/>
                <a:ea typeface="微软雅黑" panose="020B0503020204020204" pitchFamily="34" charset="-122"/>
                <a:cs typeface="微软雅黑" panose="020B0503020204020204" pitchFamily="34" charset="-122"/>
              </a:rPr>
              <a:t>构件和类的相同点：都可以实现一组接口，都可以参与依赖关系，都可被嵌套，都可以有实例，都可以参与交互。构件和类的区别：类描述了软件设计的逻辑组织。而组件图描述软件设计的物理实现，每个组件体现了系统设计中特定类的实现。</a:t>
            </a:r>
            <a:endParaRPr lang="zh-CN" sz="18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1800">
                <a:latin typeface="微软雅黑" panose="020B0503020204020204" pitchFamily="34" charset="-122"/>
                <a:ea typeface="微软雅黑" panose="020B0503020204020204" pitchFamily="34" charset="-122"/>
                <a:cs typeface="微软雅黑" panose="020B0503020204020204" pitchFamily="34" charset="-122"/>
              </a:rPr>
              <a:t>、</a:t>
            </a:r>
            <a:r>
              <a:rPr lang="zh-CN" sz="1800">
                <a:latin typeface="微软雅黑" panose="020B0503020204020204" pitchFamily="34" charset="-122"/>
                <a:ea typeface="微软雅黑" panose="020B0503020204020204" pitchFamily="34" charset="-122"/>
                <a:cs typeface="微软雅黑" panose="020B0503020204020204" pitchFamily="34" charset="-122"/>
              </a:rPr>
              <a:t>接口：组件可以通过其他组件的接口，使用其他组件中定义的一些操作。关系：</a:t>
            </a:r>
            <a:endParaRPr lang="zh-CN" sz="18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a:latin typeface="微软雅黑" panose="020B0503020204020204" pitchFamily="34" charset="-122"/>
                <a:ea typeface="微软雅黑" panose="020B0503020204020204" pitchFamily="34" charset="-122"/>
                <a:cs typeface="微软雅黑" panose="020B0503020204020204" pitchFamily="34" charset="-122"/>
              </a:rPr>
              <a:t>6</a:t>
            </a:r>
            <a:r>
              <a:rPr lang="zh-CN" altLang="en-US" sz="1800">
                <a:latin typeface="微软雅黑" panose="020B0503020204020204" pitchFamily="34" charset="-122"/>
                <a:ea typeface="微软雅黑" panose="020B0503020204020204" pitchFamily="34" charset="-122"/>
                <a:cs typeface="微软雅黑" panose="020B0503020204020204" pitchFamily="34" charset="-122"/>
              </a:rPr>
              <a:t>、</a:t>
            </a:r>
            <a:r>
              <a:rPr lang="zh-CN" sz="1800">
                <a:latin typeface="微软雅黑" panose="020B0503020204020204" pitchFamily="34" charset="-122"/>
                <a:ea typeface="微软雅黑" panose="020B0503020204020204" pitchFamily="34" charset="-122"/>
                <a:cs typeface="微软雅黑" panose="020B0503020204020204" pitchFamily="34" charset="-122"/>
              </a:rPr>
              <a:t>依赖（使用）客户端组件依赖于提供者组件</a:t>
            </a:r>
            <a:endParaRPr lang="zh-CN" sz="18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a:latin typeface="微软雅黑" panose="020B0503020204020204" pitchFamily="34" charset="-122"/>
                <a:ea typeface="微软雅黑" panose="020B0503020204020204" pitchFamily="34" charset="-122"/>
                <a:cs typeface="微软雅黑" panose="020B0503020204020204" pitchFamily="34" charset="-122"/>
              </a:rPr>
              <a:t>7</a:t>
            </a:r>
            <a:r>
              <a:rPr lang="zh-CN" altLang="en-US" sz="1800">
                <a:latin typeface="微软雅黑" panose="020B0503020204020204" pitchFamily="34" charset="-122"/>
                <a:ea typeface="微软雅黑" panose="020B0503020204020204" pitchFamily="34" charset="-122"/>
                <a:cs typeface="微软雅黑" panose="020B0503020204020204" pitchFamily="34" charset="-122"/>
              </a:rPr>
              <a:t>、</a:t>
            </a:r>
            <a:r>
              <a:rPr lang="zh-CN" sz="1800">
                <a:latin typeface="微软雅黑" panose="020B0503020204020204" pitchFamily="34" charset="-122"/>
                <a:ea typeface="微软雅黑" panose="020B0503020204020204" pitchFamily="34" charset="-122"/>
                <a:cs typeface="微软雅黑" panose="020B0503020204020204" pitchFamily="34" charset="-122"/>
              </a:rPr>
              <a:t>实现组件可以实现接口</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1.6.8</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构件</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2" name="文本框 1"/>
          <p:cNvSpPr txBox="1"/>
          <p:nvPr/>
        </p:nvSpPr>
        <p:spPr>
          <a:xfrm>
            <a:off x="703580" y="1052513"/>
            <a:ext cx="5080000" cy="2030095"/>
          </a:xfrm>
          <a:prstGeom prst="rect">
            <a:avLst/>
          </a:prstGeom>
          <a:noFill/>
          <a:ln w="9525">
            <a:noFill/>
          </a:ln>
        </p:spPr>
        <p:txBody>
          <a:bodyPr>
            <a:spAutoFit/>
          </a:bodyPr>
          <a:p>
            <a:r>
              <a:rPr lang="zh-CN" sz="1800" b="1">
                <a:latin typeface="微软雅黑" panose="020B0503020204020204" pitchFamily="34" charset="-122"/>
                <a:ea typeface="微软雅黑" panose="020B0503020204020204" pitchFamily="34" charset="-122"/>
                <a:cs typeface="微软雅黑" panose="020B0503020204020204" pitchFamily="34" charset="-122"/>
              </a:rPr>
              <a:t>1. 构件</a:t>
            </a:r>
            <a:r>
              <a:rPr lang="zh-CN" sz="1800">
                <a:latin typeface="微软雅黑" panose="020B0503020204020204" pitchFamily="34" charset="-122"/>
                <a:ea typeface="微软雅黑" panose="020B0503020204020204" pitchFamily="34" charset="-122"/>
                <a:cs typeface="微软雅黑" panose="020B0503020204020204" pitchFamily="34" charset="-122"/>
              </a:rPr>
              <a:t>构件是定义了良好接口的物理实现单元，是系统中可替换的物理部件。构件可以是源代码构件、二进制构件或一个可执行的构件。在UML中，构件</a:t>
            </a:r>
            <a:r>
              <a:rPr lang="zh-CN" sz="1800" b="1">
                <a:latin typeface="微软雅黑" panose="020B0503020204020204" pitchFamily="34" charset="-122"/>
                <a:ea typeface="微软雅黑" panose="020B0503020204020204" pitchFamily="34" charset="-122"/>
                <a:cs typeface="微软雅黑" panose="020B0503020204020204" pitchFamily="34" charset="-122"/>
              </a:rPr>
              <a:t>用一个左侧带有突出两个小矩形的矩形来表示</a:t>
            </a:r>
            <a:r>
              <a:rPr lang="zh-CN" sz="1800">
                <a:latin typeface="微软雅黑" panose="020B0503020204020204" pitchFamily="34" charset="-122"/>
                <a:ea typeface="微软雅黑" panose="020B0503020204020204" pitchFamily="34" charset="-122"/>
                <a:cs typeface="微软雅黑" panose="020B0503020204020204" pitchFamily="34" charset="-122"/>
              </a:rPr>
              <a:t>。</a:t>
            </a:r>
            <a:r>
              <a:rPr lang="en-US" sz="12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p:nvPr/>
        </p:nvPicPr>
        <p:blipFill>
          <a:blip r:embed="rId1"/>
          <a:stretch>
            <a:fillRect/>
          </a:stretch>
        </p:blipFill>
        <p:spPr>
          <a:xfrm>
            <a:off x="5637530" y="717233"/>
            <a:ext cx="4905375" cy="1562100"/>
          </a:xfrm>
          <a:prstGeom prst="rect">
            <a:avLst/>
          </a:prstGeom>
          <a:noFill/>
          <a:ln w="9525">
            <a:noFill/>
          </a:ln>
        </p:spPr>
      </p:pic>
      <p:sp>
        <p:nvSpPr>
          <p:cNvPr id="179" name="文本框 178"/>
          <p:cNvSpPr txBox="1"/>
          <p:nvPr/>
        </p:nvSpPr>
        <p:spPr>
          <a:xfrm>
            <a:off x="703580" y="3082608"/>
            <a:ext cx="5080000" cy="922020"/>
          </a:xfrm>
          <a:prstGeom prst="rect">
            <a:avLst/>
          </a:prstGeom>
          <a:noFill/>
          <a:ln w="9525">
            <a:noFill/>
          </a:ln>
        </p:spPr>
        <p:txBody>
          <a:bodyPr>
            <a:spAutoFit/>
          </a:bodyPr>
          <a:p>
            <a:r>
              <a:rPr lang="zh-CN" sz="1800">
                <a:latin typeface="微软雅黑" panose="020B0503020204020204" pitchFamily="34" charset="-122"/>
                <a:ea typeface="微软雅黑" panose="020B0503020204020204" pitchFamily="34" charset="-122"/>
                <a:cs typeface="微软雅黑" panose="020B0503020204020204" pitchFamily="34" charset="-122"/>
              </a:rPr>
              <a:t>对于一个构件而言，它有</a:t>
            </a:r>
            <a:r>
              <a:rPr lang="zh-CN" sz="1800" b="1">
                <a:latin typeface="微软雅黑" panose="020B0503020204020204" pitchFamily="34" charset="-122"/>
                <a:ea typeface="微软雅黑" panose="020B0503020204020204" pitchFamily="34" charset="-122"/>
                <a:cs typeface="微软雅黑" panose="020B0503020204020204" pitchFamily="34" charset="-122"/>
              </a:rPr>
              <a:t>两类接口</a:t>
            </a:r>
            <a:r>
              <a:rPr lang="zh-CN" sz="1800">
                <a:latin typeface="微软雅黑" panose="020B0503020204020204" pitchFamily="34" charset="-122"/>
                <a:ea typeface="微软雅黑" panose="020B0503020204020204" pitchFamily="34" charset="-122"/>
                <a:cs typeface="微软雅黑" panose="020B0503020204020204" pitchFamily="34" charset="-122"/>
              </a:rPr>
              <a:t>：</a:t>
            </a:r>
            <a:r>
              <a:rPr lang="zh-CN" sz="1800" b="1">
                <a:latin typeface="微软雅黑" panose="020B0503020204020204" pitchFamily="34" charset="-122"/>
                <a:ea typeface="微软雅黑" panose="020B0503020204020204" pitchFamily="34" charset="-122"/>
                <a:cs typeface="微软雅黑" panose="020B0503020204020204" pitchFamily="34" charset="-122"/>
              </a:rPr>
              <a:t>提供（provided）接口</a:t>
            </a:r>
            <a:r>
              <a:rPr lang="zh-CN" sz="1800">
                <a:latin typeface="微软雅黑" panose="020B0503020204020204" pitchFamily="34" charset="-122"/>
                <a:ea typeface="微软雅黑" panose="020B0503020204020204" pitchFamily="34" charset="-122"/>
                <a:cs typeface="微软雅黑" panose="020B0503020204020204" pitchFamily="34" charset="-122"/>
              </a:rPr>
              <a:t>和</a:t>
            </a:r>
            <a:r>
              <a:rPr lang="zh-CN" sz="1800" b="1">
                <a:latin typeface="微软雅黑" panose="020B0503020204020204" pitchFamily="34" charset="-122"/>
                <a:ea typeface="微软雅黑" panose="020B0503020204020204" pitchFamily="34" charset="-122"/>
                <a:cs typeface="微软雅黑" panose="020B0503020204020204" pitchFamily="34" charset="-122"/>
              </a:rPr>
              <a:t>所需（required）的接口</a:t>
            </a:r>
            <a:r>
              <a:rPr lang="zh-CN" sz="1800">
                <a:latin typeface="微软雅黑" panose="020B0503020204020204" pitchFamily="34" charset="-122"/>
                <a:ea typeface="微软雅黑" panose="020B0503020204020204" pitchFamily="34" charset="-122"/>
                <a:cs typeface="微软雅黑" panose="020B0503020204020204" pitchFamily="34" charset="-122"/>
              </a:rPr>
              <a:t>。标识接口的构件表示方法有3种。</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p:nvPr/>
        </p:nvPicPr>
        <p:blipFill>
          <a:blip r:embed="rId2"/>
          <a:stretch>
            <a:fillRect/>
          </a:stretch>
        </p:blipFill>
        <p:spPr>
          <a:xfrm>
            <a:off x="5637530" y="3083242"/>
            <a:ext cx="5276850" cy="2876550"/>
          </a:xfrm>
          <a:prstGeom prst="rect">
            <a:avLst/>
          </a:prstGeom>
          <a:noFill/>
          <a:ln w="9525">
            <a:noFill/>
          </a:ln>
        </p:spPr>
      </p:pic>
      <p:sp>
        <p:nvSpPr>
          <p:cNvPr id="180" name="文本框 179"/>
          <p:cNvSpPr txBox="1"/>
          <p:nvPr/>
        </p:nvSpPr>
        <p:spPr>
          <a:xfrm>
            <a:off x="3556000" y="6371272"/>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1.6.8</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构件</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5" name="文本框 4"/>
          <p:cNvSpPr txBox="1"/>
          <p:nvPr/>
        </p:nvSpPr>
        <p:spPr>
          <a:xfrm>
            <a:off x="703580" y="865187"/>
            <a:ext cx="5080000" cy="1753235"/>
          </a:xfrm>
          <a:prstGeom prst="rect">
            <a:avLst/>
          </a:prstGeom>
          <a:noFill/>
          <a:ln w="9525">
            <a:noFill/>
          </a:ln>
        </p:spPr>
        <p:txBody>
          <a:bodyPr>
            <a:spAutoFit/>
          </a:bodyPr>
          <a:p>
            <a:r>
              <a:rPr lang="zh-CN" sz="1800" b="1">
                <a:latin typeface="微软雅黑" panose="020B0503020204020204" pitchFamily="34" charset="-122"/>
                <a:ea typeface="微软雅黑" panose="020B0503020204020204" pitchFamily="34" charset="-122"/>
                <a:cs typeface="微软雅黑" panose="020B0503020204020204" pitchFamily="34" charset="-122"/>
              </a:rPr>
              <a:t>2. 依赖关系</a:t>
            </a:r>
            <a:r>
              <a:rPr lang="zh-CN" sz="1800">
                <a:latin typeface="微软雅黑" panose="020B0503020204020204" pitchFamily="34" charset="-122"/>
                <a:ea typeface="微软雅黑" panose="020B0503020204020204" pitchFamily="34" charset="-122"/>
                <a:cs typeface="微软雅黑" panose="020B0503020204020204" pitchFamily="34" charset="-122"/>
              </a:rPr>
              <a:t>构件间的关系以依赖的形式表达。把提供服务的构件称为提供者，把使用服务的构件称为客户。在UML中，构件图中依赖关系的表示方法与类图中依赖关系相同，都是</a:t>
            </a:r>
            <a:r>
              <a:rPr lang="zh-CN" sz="1800" b="1">
                <a:latin typeface="微软雅黑" panose="020B0503020204020204" pitchFamily="34" charset="-122"/>
                <a:ea typeface="微软雅黑" panose="020B0503020204020204" pitchFamily="34" charset="-122"/>
                <a:cs typeface="微软雅黑" panose="020B0503020204020204" pitchFamily="34" charset="-122"/>
              </a:rPr>
              <a:t>一个由客户指向提供者的虚线箭头</a:t>
            </a:r>
            <a:r>
              <a:rPr lang="zh-CN" sz="18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p:nvPr/>
        </p:nvPicPr>
        <p:blipFill>
          <a:blip r:embed="rId1"/>
          <a:stretch>
            <a:fillRect/>
          </a:stretch>
        </p:blipFill>
        <p:spPr>
          <a:xfrm>
            <a:off x="703580" y="3027362"/>
            <a:ext cx="5276850" cy="2533650"/>
          </a:xfrm>
          <a:prstGeom prst="rect">
            <a:avLst/>
          </a:prstGeom>
          <a:noFill/>
          <a:ln w="9525">
            <a:noFill/>
          </a:ln>
        </p:spPr>
      </p:pic>
      <p:sp>
        <p:nvSpPr>
          <p:cNvPr id="181" name="文本框 180"/>
          <p:cNvSpPr txBox="1"/>
          <p:nvPr/>
        </p:nvSpPr>
        <p:spPr>
          <a:xfrm>
            <a:off x="703580" y="4799013"/>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7" name="文本框 6"/>
          <p:cNvSpPr txBox="1"/>
          <p:nvPr/>
        </p:nvSpPr>
        <p:spPr>
          <a:xfrm>
            <a:off x="6129020" y="461645"/>
            <a:ext cx="5080000" cy="2861310"/>
          </a:xfrm>
          <a:prstGeom prst="rect">
            <a:avLst/>
          </a:prstGeom>
          <a:noFill/>
          <a:ln w="9525">
            <a:noFill/>
          </a:ln>
        </p:spPr>
        <p:txBody>
          <a:bodyPr>
            <a:spAutoFit/>
          </a:bodyPr>
          <a:p>
            <a:r>
              <a:rPr lang="zh-CN" sz="1800" b="1">
                <a:latin typeface="微软雅黑" panose="020B0503020204020204" pitchFamily="34" charset="-122"/>
                <a:ea typeface="微软雅黑" panose="020B0503020204020204" pitchFamily="34" charset="-122"/>
                <a:cs typeface="微软雅黑" panose="020B0503020204020204" pitchFamily="34" charset="-122"/>
              </a:rPr>
              <a:t>3. 接口</a:t>
            </a:r>
            <a:r>
              <a:rPr lang="zh-CN" sz="1800">
                <a:latin typeface="微软雅黑" panose="020B0503020204020204" pitchFamily="34" charset="-122"/>
                <a:ea typeface="微软雅黑" panose="020B0503020204020204" pitchFamily="34" charset="-122"/>
                <a:cs typeface="微软雅黑" panose="020B0503020204020204" pitchFamily="34" charset="-122"/>
              </a:rPr>
              <a:t>接口用于描述构件所提供的服务的一组操作集合，指定了构件的外部可见操作。可以通过接口访问一个构件。接口和构件之间的关系分为两种：</a:t>
            </a:r>
            <a:endParaRPr lang="en-US" sz="1800">
              <a:latin typeface="微软雅黑" panose="020B0503020204020204" pitchFamily="34" charset="-122"/>
              <a:ea typeface="微软雅黑" panose="020B0503020204020204" pitchFamily="34" charset="-122"/>
              <a:cs typeface="微软雅黑" panose="020B0503020204020204" pitchFamily="34" charset="-122"/>
            </a:endParaRPr>
          </a:p>
          <a:p>
            <a:r>
              <a:rPr lang="en-US" sz="1800">
                <a:latin typeface="微软雅黑" panose="020B0503020204020204" pitchFamily="34" charset="-122"/>
                <a:ea typeface="微软雅黑" panose="020B0503020204020204" pitchFamily="34" charset="-122"/>
                <a:cs typeface="微软雅黑" panose="020B0503020204020204" pitchFamily="34" charset="-122"/>
              </a:rPr>
              <a:t>· </a:t>
            </a:r>
            <a:r>
              <a:rPr lang="zh-CN" sz="1800">
                <a:latin typeface="微软雅黑" panose="020B0503020204020204" pitchFamily="34" charset="-122"/>
                <a:ea typeface="微软雅黑" panose="020B0503020204020204" pitchFamily="34" charset="-122"/>
                <a:cs typeface="微软雅黑" panose="020B0503020204020204" pitchFamily="34" charset="-122"/>
              </a:rPr>
              <a:t>实现关系（Realization）</a:t>
            </a:r>
            <a:endParaRPr lang="en-US" sz="1800">
              <a:latin typeface="微软雅黑" panose="020B0503020204020204" pitchFamily="34" charset="-122"/>
              <a:ea typeface="微软雅黑" panose="020B0503020204020204" pitchFamily="34" charset="-122"/>
              <a:cs typeface="微软雅黑" panose="020B0503020204020204" pitchFamily="34" charset="-122"/>
            </a:endParaRPr>
          </a:p>
          <a:p>
            <a:r>
              <a:rPr lang="en-US" sz="1800">
                <a:latin typeface="微软雅黑" panose="020B0503020204020204" pitchFamily="34" charset="-122"/>
                <a:ea typeface="微软雅黑" panose="020B0503020204020204" pitchFamily="34" charset="-122"/>
                <a:cs typeface="微软雅黑" panose="020B0503020204020204" pitchFamily="34" charset="-122"/>
              </a:rPr>
              <a:t>· </a:t>
            </a:r>
            <a:r>
              <a:rPr lang="zh-CN" sz="1800">
                <a:latin typeface="微软雅黑" panose="020B0503020204020204" pitchFamily="34" charset="-122"/>
                <a:ea typeface="微软雅黑" panose="020B0503020204020204" pitchFamily="34" charset="-122"/>
                <a:cs typeface="微软雅黑" panose="020B0503020204020204" pitchFamily="34" charset="-122"/>
              </a:rPr>
              <a:t>依赖关系（</a:t>
            </a:r>
            <a:r>
              <a:rPr lang="zh-CN" sz="1800">
                <a:latin typeface="微软雅黑" panose="020B0503020204020204" pitchFamily="34" charset="-122"/>
                <a:ea typeface="微软雅黑" panose="020B0503020204020204" pitchFamily="34" charset="-122"/>
                <a:cs typeface="微软雅黑" panose="020B0503020204020204" pitchFamily="34" charset="-122"/>
              </a:rPr>
              <a:t>Dependency）在UML图中，</a:t>
            </a:r>
            <a:r>
              <a:rPr lang="zh-CN" sz="1800" b="1">
                <a:latin typeface="微软雅黑" panose="020B0503020204020204" pitchFamily="34" charset="-122"/>
                <a:ea typeface="微软雅黑" panose="020B0503020204020204" pitchFamily="34" charset="-122"/>
                <a:cs typeface="微软雅黑" panose="020B0503020204020204" pitchFamily="34" charset="-122"/>
              </a:rPr>
              <a:t>接口和构件</a:t>
            </a:r>
            <a:r>
              <a:rPr lang="zh-CN" sz="1800">
                <a:latin typeface="微软雅黑" panose="020B0503020204020204" pitchFamily="34" charset="-122"/>
                <a:ea typeface="微软雅黑" panose="020B0503020204020204" pitchFamily="34" charset="-122"/>
                <a:cs typeface="微软雅黑" panose="020B0503020204020204" pitchFamily="34" charset="-122"/>
              </a:rPr>
              <a:t>之间用</a:t>
            </a:r>
            <a:r>
              <a:rPr lang="zh-CN" sz="1800" b="1">
                <a:latin typeface="微软雅黑" panose="020B0503020204020204" pitchFamily="34" charset="-122"/>
                <a:ea typeface="微软雅黑" panose="020B0503020204020204" pitchFamily="34" charset="-122"/>
                <a:cs typeface="微软雅黑" panose="020B0503020204020204" pitchFamily="34" charset="-122"/>
              </a:rPr>
              <a:t>实线</a:t>
            </a:r>
            <a:r>
              <a:rPr lang="zh-CN" sz="1800">
                <a:latin typeface="微软雅黑" panose="020B0503020204020204" pitchFamily="34" charset="-122"/>
                <a:ea typeface="微软雅黑" panose="020B0503020204020204" pitchFamily="34" charset="-122"/>
                <a:cs typeface="微软雅黑" panose="020B0503020204020204" pitchFamily="34" charset="-122"/>
              </a:rPr>
              <a:t>连接表示</a:t>
            </a:r>
            <a:r>
              <a:rPr lang="zh-CN" sz="1800" b="1">
                <a:latin typeface="微软雅黑" panose="020B0503020204020204" pitchFamily="34" charset="-122"/>
                <a:ea typeface="微软雅黑" panose="020B0503020204020204" pitchFamily="34" charset="-122"/>
                <a:cs typeface="微软雅黑" panose="020B0503020204020204" pitchFamily="34" charset="-122"/>
              </a:rPr>
              <a:t>实现关系</a:t>
            </a:r>
            <a:r>
              <a:rPr lang="zh-CN" sz="1800">
                <a:latin typeface="微软雅黑" panose="020B0503020204020204" pitchFamily="34" charset="-122"/>
                <a:ea typeface="微软雅黑" panose="020B0503020204020204" pitchFamily="34" charset="-122"/>
                <a:cs typeface="微软雅黑" panose="020B0503020204020204" pitchFamily="34" charset="-122"/>
              </a:rPr>
              <a:t>；而</a:t>
            </a:r>
            <a:r>
              <a:rPr lang="zh-CN" sz="1800" b="1">
                <a:latin typeface="微软雅黑" panose="020B0503020204020204" pitchFamily="34" charset="-122"/>
                <a:ea typeface="微软雅黑" panose="020B0503020204020204" pitchFamily="34" charset="-122"/>
                <a:cs typeface="微软雅黑" panose="020B0503020204020204" pitchFamily="34" charset="-122"/>
              </a:rPr>
              <a:t>接口和构件</a:t>
            </a:r>
            <a:r>
              <a:rPr lang="zh-CN" sz="1800">
                <a:latin typeface="微软雅黑" panose="020B0503020204020204" pitchFamily="34" charset="-122"/>
                <a:ea typeface="微软雅黑" panose="020B0503020204020204" pitchFamily="34" charset="-122"/>
                <a:cs typeface="微软雅黑" panose="020B0503020204020204" pitchFamily="34" charset="-122"/>
              </a:rPr>
              <a:t>之间用</a:t>
            </a:r>
            <a:r>
              <a:rPr lang="zh-CN" sz="1800" b="1">
                <a:latin typeface="微软雅黑" panose="020B0503020204020204" pitchFamily="34" charset="-122"/>
                <a:ea typeface="微软雅黑" panose="020B0503020204020204" pitchFamily="34" charset="-122"/>
                <a:cs typeface="微软雅黑" panose="020B0503020204020204" pitchFamily="34" charset="-122"/>
              </a:rPr>
              <a:t>虚线箭头</a:t>
            </a:r>
            <a:r>
              <a:rPr lang="zh-CN" sz="1800">
                <a:latin typeface="微软雅黑" panose="020B0503020204020204" pitchFamily="34" charset="-122"/>
                <a:ea typeface="微软雅黑" panose="020B0503020204020204" pitchFamily="34" charset="-122"/>
                <a:cs typeface="微软雅黑" panose="020B0503020204020204" pitchFamily="34" charset="-122"/>
              </a:rPr>
              <a:t>连接则表示</a:t>
            </a:r>
            <a:r>
              <a:rPr lang="zh-CN" sz="1800" b="1">
                <a:latin typeface="微软雅黑" panose="020B0503020204020204" pitchFamily="34" charset="-122"/>
                <a:ea typeface="微软雅黑" panose="020B0503020204020204" pitchFamily="34" charset="-122"/>
                <a:cs typeface="微软雅黑" panose="020B0503020204020204" pitchFamily="34" charset="-122"/>
              </a:rPr>
              <a:t>依赖关系</a:t>
            </a:r>
            <a:r>
              <a:rPr lang="zh-CN" sz="18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图片 7"/>
          <p:cNvPicPr/>
          <p:nvPr/>
        </p:nvPicPr>
        <p:blipFill>
          <a:blip r:embed="rId2"/>
          <a:stretch>
            <a:fillRect/>
          </a:stretch>
        </p:blipFill>
        <p:spPr>
          <a:xfrm>
            <a:off x="6129020" y="3322955"/>
            <a:ext cx="5276850" cy="2771775"/>
          </a:xfrm>
          <a:prstGeom prst="rect">
            <a:avLst/>
          </a:prstGeom>
          <a:noFill/>
          <a:ln w="9525">
            <a:noFill/>
          </a:ln>
        </p:spPr>
      </p:pic>
      <p:sp>
        <p:nvSpPr>
          <p:cNvPr id="182" name="文本框 181"/>
          <p:cNvSpPr txBox="1"/>
          <p:nvPr/>
        </p:nvSpPr>
        <p:spPr>
          <a:xfrm>
            <a:off x="6129020" y="6094730"/>
            <a:ext cx="5080000" cy="583565"/>
          </a:xfrm>
          <a:prstGeom prst="rect">
            <a:avLst/>
          </a:prstGeom>
          <a:noFill/>
          <a:ln w="9525">
            <a:noFill/>
          </a:ln>
        </p:spPr>
        <p:txBody>
          <a:bodyPr>
            <a:spAutoFit/>
          </a:bodyPr>
          <a:p>
            <a:pPr algn="ctr"/>
            <a:r>
              <a:rPr lang="zh-CN" sz="1600">
                <a:latin typeface="微软雅黑" panose="020B0503020204020204" pitchFamily="34" charset="-122"/>
                <a:ea typeface="微软雅黑" panose="020B0503020204020204" pitchFamily="34" charset="-122"/>
                <a:cs typeface="微软雅黑" panose="020B0503020204020204" pitchFamily="34" charset="-122"/>
              </a:rPr>
              <a:t>导出接口由提供操作的构件提供。</a:t>
            </a:r>
            <a:endParaRPr lang="en-US" sz="1600">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sz="1600">
                <a:latin typeface="微软雅黑" panose="020B0503020204020204" pitchFamily="34" charset="-122"/>
                <a:ea typeface="微软雅黑" panose="020B0503020204020204" pitchFamily="34" charset="-122"/>
                <a:cs typeface="微软雅黑" panose="020B0503020204020204" pitchFamily="34" charset="-122"/>
              </a:rPr>
              <a:t>导入接口供访问操作的构件使用。</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1.6.8</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构件</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181" name="文本框 180"/>
          <p:cNvSpPr txBox="1"/>
          <p:nvPr/>
        </p:nvSpPr>
        <p:spPr>
          <a:xfrm>
            <a:off x="703580" y="4799013"/>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2" name="文本框 1"/>
          <p:cNvSpPr txBox="1"/>
          <p:nvPr/>
        </p:nvSpPr>
        <p:spPr>
          <a:xfrm>
            <a:off x="3153410" y="1097280"/>
            <a:ext cx="5883910" cy="460375"/>
          </a:xfrm>
          <a:prstGeom prst="rect">
            <a:avLst/>
          </a:prstGeom>
          <a:noFill/>
          <a:ln w="9525">
            <a:noFill/>
          </a:ln>
        </p:spPr>
        <p:txBody>
          <a:bodyPr wrap="square">
            <a:spAutoFit/>
          </a:bodyPr>
          <a:p>
            <a:pPr algn="ctr"/>
            <a:r>
              <a:rPr lang="zh-CN" sz="2400" b="1">
                <a:latin typeface="微软雅黑" panose="020B0503020204020204" pitchFamily="34" charset="-122"/>
                <a:ea typeface="微软雅黑" panose="020B0503020204020204" pitchFamily="34" charset="-122"/>
              </a:rPr>
              <a:t>例题：对系统实现的体系结构进行建模</a:t>
            </a:r>
            <a:endParaRPr lang="zh-CN" altLang="en-US" sz="2400" b="1">
              <a:latin typeface="微软雅黑" panose="020B0503020204020204" pitchFamily="34" charset="-122"/>
              <a:ea typeface="微软雅黑" panose="020B0503020204020204" pitchFamily="34" charset="-122"/>
            </a:endParaRPr>
          </a:p>
        </p:txBody>
      </p:sp>
      <p:pic>
        <p:nvPicPr>
          <p:cNvPr id="3" name="图片 2"/>
          <p:cNvPicPr/>
          <p:nvPr/>
        </p:nvPicPr>
        <p:blipFill>
          <a:blip r:embed="rId1"/>
          <a:stretch>
            <a:fillRect/>
          </a:stretch>
        </p:blipFill>
        <p:spPr>
          <a:xfrm>
            <a:off x="2971800" y="2019300"/>
            <a:ext cx="6247765" cy="4057650"/>
          </a:xfrm>
          <a:prstGeom prst="rect">
            <a:avLst/>
          </a:prstGeom>
          <a:noFill/>
          <a:ln w="9525">
            <a:noFill/>
          </a:ln>
        </p:spPr>
      </p:pic>
      <p:sp>
        <p:nvSpPr>
          <p:cNvPr id="183" name="文本框 182"/>
          <p:cNvSpPr txBox="1"/>
          <p:nvPr/>
        </p:nvSpPr>
        <p:spPr>
          <a:xfrm>
            <a:off x="3556000" y="5211128"/>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1.6.9</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部署</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181" name="文本框 180"/>
          <p:cNvSpPr txBox="1"/>
          <p:nvPr/>
        </p:nvSpPr>
        <p:spPr>
          <a:xfrm>
            <a:off x="703580" y="4799013"/>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83" name="文本框 182"/>
          <p:cNvSpPr txBox="1"/>
          <p:nvPr/>
        </p:nvSpPr>
        <p:spPr>
          <a:xfrm>
            <a:off x="3556000" y="5211128"/>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4" name="文本框 3"/>
          <p:cNvSpPr txBox="1"/>
          <p:nvPr/>
        </p:nvSpPr>
        <p:spPr>
          <a:xfrm>
            <a:off x="703580" y="975360"/>
            <a:ext cx="5080000" cy="4741545"/>
          </a:xfrm>
          <a:prstGeom prst="rect">
            <a:avLst/>
          </a:prstGeom>
          <a:noFill/>
          <a:ln w="9525">
            <a:noFill/>
          </a:ln>
        </p:spPr>
        <p:txBody>
          <a:bodyPr>
            <a:spAutoFit/>
          </a:bodyPr>
          <a:p>
            <a:pPr>
              <a:lnSpc>
                <a:spcPct val="120000"/>
              </a:lnSpc>
            </a:pPr>
            <a:r>
              <a:rPr lang="zh-CN" sz="1800" b="1">
                <a:latin typeface="微软雅黑" panose="020B0503020204020204" pitchFamily="34" charset="-122"/>
                <a:ea typeface="微软雅黑" panose="020B0503020204020204" pitchFamily="34" charset="-122"/>
                <a:cs typeface="微软雅黑" panose="020B0503020204020204" pitchFamily="34" charset="-122"/>
              </a:rPr>
              <a:t>一：定义</a:t>
            </a:r>
            <a:endParaRPr lang="zh-CN" sz="18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sz="1800">
                <a:latin typeface="微软雅黑" panose="020B0503020204020204" pitchFamily="34" charset="-122"/>
                <a:ea typeface="微软雅黑" panose="020B0503020204020204" pitchFamily="34" charset="-122"/>
                <a:cs typeface="微软雅黑" panose="020B0503020204020204" pitchFamily="34" charset="-122"/>
              </a:rPr>
              <a:t>1，部署图(Deployment Diagram)，也称为实施图，它和组件图一样，是面向对象系统的物理方面建模的两种图之一。组件图是说明组件之间的逻辑关系的，而部署图则是在此基础上更进一步，描述系统硬件的物理拓扑结构及在此结构上执行的软件。部署图可以显示计算节点的拓扑结构和通信路径、节点上运行的软件组件。</a:t>
            </a:r>
            <a:endParaRPr lang="zh-CN" sz="18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sz="1800">
                <a:latin typeface="微软雅黑" panose="020B0503020204020204" pitchFamily="34" charset="-122"/>
                <a:ea typeface="微软雅黑" panose="020B0503020204020204" pitchFamily="34" charset="-122"/>
                <a:cs typeface="微软雅黑" panose="020B0503020204020204" pitchFamily="34" charset="-122"/>
              </a:rPr>
              <a:t>2，在UML中，部署图显示了系统的硬件和安装在硬件上的软件，以及用于连接异构计算机之间的中间件。部署图通常被认为是一个网络图或者物理架构图。</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p:nvPr/>
        </p:nvPicPr>
        <p:blipFill>
          <a:blip r:embed="rId1"/>
          <a:stretch>
            <a:fillRect/>
          </a:stretch>
        </p:blipFill>
        <p:spPr>
          <a:xfrm>
            <a:off x="5783580" y="1343660"/>
            <a:ext cx="5276850" cy="2124075"/>
          </a:xfrm>
          <a:prstGeom prst="rect">
            <a:avLst/>
          </a:prstGeom>
          <a:noFill/>
          <a:ln w="9525">
            <a:noFill/>
          </a:ln>
        </p:spPr>
      </p:pic>
      <p:sp>
        <p:nvSpPr>
          <p:cNvPr id="6" name="文本框 5"/>
          <p:cNvSpPr txBox="1"/>
          <p:nvPr/>
        </p:nvSpPr>
        <p:spPr>
          <a:xfrm>
            <a:off x="5783580" y="975360"/>
            <a:ext cx="1097280" cy="368300"/>
          </a:xfrm>
          <a:prstGeom prst="rect">
            <a:avLst/>
          </a:prstGeom>
          <a:noFill/>
        </p:spPr>
        <p:txBody>
          <a:bodyPr wrap="none" rtlCol="0" anchor="t">
            <a:spAutoFit/>
          </a:bodyPr>
          <a:p>
            <a:r>
              <a:rPr lang="zh-CN" b="1">
                <a:latin typeface="微软雅黑" panose="020B0503020204020204" pitchFamily="34" charset="-122"/>
                <a:ea typeface="微软雅黑" panose="020B0503020204020204" pitchFamily="34" charset="-122"/>
                <a:cs typeface="微软雅黑" panose="020B0503020204020204" pitchFamily="34" charset="-122"/>
                <a:sym typeface="+mn-ea"/>
              </a:rPr>
              <a:t>二：实例</a:t>
            </a:r>
            <a:endParaRPr lang="zh-CN" altLang="en-US" b="1"/>
          </a:p>
        </p:txBody>
      </p:sp>
      <p:sp>
        <p:nvSpPr>
          <p:cNvPr id="7" name="文本框 6"/>
          <p:cNvSpPr txBox="1"/>
          <p:nvPr/>
        </p:nvSpPr>
        <p:spPr>
          <a:xfrm>
            <a:off x="5783580" y="3602672"/>
            <a:ext cx="5080000" cy="2416175"/>
          </a:xfrm>
          <a:prstGeom prst="rect">
            <a:avLst/>
          </a:prstGeom>
          <a:noFill/>
          <a:ln w="9525">
            <a:noFill/>
          </a:ln>
        </p:spPr>
        <p:txBody>
          <a:bodyPr>
            <a:spAutoFit/>
          </a:bodyPr>
          <a:p>
            <a:pPr>
              <a:lnSpc>
                <a:spcPct val="120000"/>
              </a:lnSpc>
            </a:pPr>
            <a:r>
              <a:rPr lang="zh-CN" sz="1800" b="1">
                <a:latin typeface="微软雅黑" panose="020B0503020204020204" pitchFamily="34" charset="-122"/>
                <a:ea typeface="微软雅黑" panose="020B0503020204020204" pitchFamily="34" charset="-122"/>
                <a:cs typeface="微软雅黑" panose="020B0503020204020204" pitchFamily="34" charset="-122"/>
              </a:rPr>
              <a:t>三：使用场景</a:t>
            </a:r>
            <a:r>
              <a:rPr lang="zh-CN" sz="1800">
                <a:latin typeface="微软雅黑" panose="020B0503020204020204" pitchFamily="34" charset="-122"/>
                <a:ea typeface="微软雅黑" panose="020B0503020204020204" pitchFamily="34" charset="-122"/>
                <a:cs typeface="微软雅黑" panose="020B0503020204020204" pitchFamily="34" charset="-122"/>
              </a:rPr>
              <a:t>部署图可用于以下用途：</a:t>
            </a:r>
            <a:r>
              <a:rPr lang="en-US" sz="1800">
                <a:latin typeface="微软雅黑" panose="020B0503020204020204" pitchFamily="34" charset="-122"/>
                <a:ea typeface="微软雅黑" panose="020B0503020204020204" pitchFamily="34" charset="-122"/>
                <a:cs typeface="微软雅黑" panose="020B0503020204020204" pitchFamily="34" charset="-122"/>
              </a:rPr>
              <a:t>1. </a:t>
            </a:r>
            <a:r>
              <a:rPr lang="zh-CN" sz="1800">
                <a:latin typeface="微软雅黑" panose="020B0503020204020204" pitchFamily="34" charset="-122"/>
                <a:ea typeface="微软雅黑" panose="020B0503020204020204" pitchFamily="34" charset="-122"/>
                <a:cs typeface="微软雅黑" panose="020B0503020204020204" pitchFamily="34" charset="-122"/>
              </a:rPr>
              <a:t>为系统的网络和硬件拓扑建模。</a:t>
            </a:r>
            <a:r>
              <a:rPr lang="en-US" sz="1800">
                <a:latin typeface="微软雅黑" panose="020B0503020204020204" pitchFamily="34" charset="-122"/>
                <a:ea typeface="微软雅黑" panose="020B0503020204020204" pitchFamily="34" charset="-122"/>
                <a:cs typeface="微软雅黑" panose="020B0503020204020204" pitchFamily="34" charset="-122"/>
              </a:rPr>
              <a:t>2. </a:t>
            </a:r>
            <a:r>
              <a:rPr lang="zh-CN" sz="1800">
                <a:latin typeface="微软雅黑" panose="020B0503020204020204" pitchFamily="34" charset="-122"/>
                <a:ea typeface="微软雅黑" panose="020B0503020204020204" pitchFamily="34" charset="-122"/>
                <a:cs typeface="微软雅黑" panose="020B0503020204020204" pitchFamily="34" charset="-122"/>
              </a:rPr>
              <a:t>为分布式网络和系统建模。</a:t>
            </a:r>
            <a:r>
              <a:rPr lang="en-US" sz="1800">
                <a:latin typeface="微软雅黑" panose="020B0503020204020204" pitchFamily="34" charset="-122"/>
                <a:ea typeface="微软雅黑" panose="020B0503020204020204" pitchFamily="34" charset="-122"/>
                <a:cs typeface="微软雅黑" panose="020B0503020204020204" pitchFamily="34" charset="-122"/>
              </a:rPr>
              <a:t>3. </a:t>
            </a:r>
            <a:r>
              <a:rPr lang="zh-CN" sz="1800">
                <a:latin typeface="微软雅黑" panose="020B0503020204020204" pitchFamily="34" charset="-122"/>
                <a:ea typeface="微软雅黑" panose="020B0503020204020204" pitchFamily="34" charset="-122"/>
                <a:cs typeface="微软雅黑" panose="020B0503020204020204" pitchFamily="34" charset="-122"/>
              </a:rPr>
              <a:t>实施转发和逆向工程流程。</a:t>
            </a:r>
            <a:r>
              <a:rPr lang="en-US" sz="1800">
                <a:latin typeface="微软雅黑" panose="020B0503020204020204" pitchFamily="34" charset="-122"/>
                <a:ea typeface="微软雅黑" panose="020B0503020204020204" pitchFamily="34" charset="-122"/>
                <a:cs typeface="微软雅黑" panose="020B0503020204020204" pitchFamily="34" charset="-122"/>
              </a:rPr>
              <a:t>4. </a:t>
            </a:r>
            <a:r>
              <a:rPr lang="zh-CN" sz="1800">
                <a:latin typeface="微软雅黑" panose="020B0503020204020204" pitchFamily="34" charset="-122"/>
                <a:ea typeface="微软雅黑" panose="020B0503020204020204" pitchFamily="34" charset="-122"/>
                <a:cs typeface="微软雅黑" panose="020B0503020204020204" pitchFamily="34" charset="-122"/>
              </a:rPr>
              <a:t>为客户端/服务器系统的硬件详细信息建模。</a:t>
            </a:r>
            <a:r>
              <a:rPr lang="en-US" sz="1800">
                <a:latin typeface="微软雅黑" panose="020B0503020204020204" pitchFamily="34" charset="-122"/>
                <a:ea typeface="微软雅黑" panose="020B0503020204020204" pitchFamily="34" charset="-122"/>
                <a:cs typeface="微软雅黑" panose="020B0503020204020204" pitchFamily="34" charset="-122"/>
              </a:rPr>
              <a:t>5. </a:t>
            </a:r>
            <a:r>
              <a:rPr lang="zh-CN" sz="1800">
                <a:latin typeface="微软雅黑" panose="020B0503020204020204" pitchFamily="34" charset="-122"/>
                <a:ea typeface="微软雅黑" panose="020B0503020204020204" pitchFamily="34" charset="-122"/>
                <a:cs typeface="微软雅黑" panose="020B0503020204020204" pitchFamily="34" charset="-122"/>
              </a:rPr>
              <a:t>用于对嵌入式系统进行建模。</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1.7</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a:t>
            </a:r>
            <a:r>
              <a:rPr lang="en-US" sz="2400" dirty="0">
                <a:solidFill>
                  <a:schemeClr val="bg1"/>
                </a:solidFill>
                <a:latin typeface="微软雅黑" panose="020B0503020204020204" pitchFamily="34" charset="-122"/>
                <a:ea typeface="微软雅黑" panose="020B0503020204020204" pitchFamily="34" charset="-122"/>
                <a:sym typeface="+mn-ea"/>
              </a:rPr>
              <a:t>2.0</a:t>
            </a:r>
            <a:r>
              <a:rPr lang="zh-CN" altLang="en-US" sz="2400" dirty="0">
                <a:solidFill>
                  <a:schemeClr val="bg1"/>
                </a:solidFill>
                <a:latin typeface="微软雅黑" panose="020B0503020204020204" pitchFamily="34" charset="-122"/>
                <a:ea typeface="微软雅黑" panose="020B0503020204020204" pitchFamily="34" charset="-122"/>
                <a:sym typeface="+mn-ea"/>
              </a:rPr>
              <a:t>的特性</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181" name="文本框 180"/>
          <p:cNvSpPr txBox="1"/>
          <p:nvPr/>
        </p:nvSpPr>
        <p:spPr>
          <a:xfrm>
            <a:off x="703580" y="4799013"/>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pic>
        <p:nvPicPr>
          <p:cNvPr id="2" name="图片 2"/>
          <p:cNvPicPr>
            <a:picLocks noChangeAspect="1"/>
          </p:cNvPicPr>
          <p:nvPr/>
        </p:nvPicPr>
        <p:blipFill>
          <a:blip r:embed="rId1"/>
          <a:stretch>
            <a:fillRect/>
          </a:stretch>
        </p:blipFill>
        <p:spPr>
          <a:xfrm>
            <a:off x="609600" y="1106170"/>
            <a:ext cx="5890260" cy="5156200"/>
          </a:xfrm>
          <a:prstGeom prst="rect">
            <a:avLst/>
          </a:prstGeom>
        </p:spPr>
      </p:pic>
      <p:sp>
        <p:nvSpPr>
          <p:cNvPr id="184" name="文本框 183"/>
          <p:cNvSpPr txBox="1"/>
          <p:nvPr/>
        </p:nvSpPr>
        <p:spPr>
          <a:xfrm>
            <a:off x="6499860" y="2306320"/>
            <a:ext cx="5080000" cy="2245360"/>
          </a:xfrm>
          <a:prstGeom prst="rect">
            <a:avLst/>
          </a:prstGeom>
          <a:noFill/>
          <a:ln w="9525">
            <a:noFill/>
          </a:ln>
        </p:spPr>
        <p:txBody>
          <a:bodyPr>
            <a:spAutoFit/>
          </a:bodyPr>
          <a:p>
            <a:r>
              <a:rPr lang="zh-CN" sz="2000" b="1">
                <a:latin typeface="微软雅黑" panose="020B0503020204020204" pitchFamily="34" charset="-122"/>
                <a:ea typeface="微软雅黑" panose="020B0503020204020204" pitchFamily="34" charset="-122"/>
                <a:cs typeface="微软雅黑" panose="020B0503020204020204" pitchFamily="34" charset="-122"/>
              </a:rPr>
              <a:t>结构图：</a:t>
            </a:r>
            <a:r>
              <a:rPr lang="zh-CN" sz="2000">
                <a:latin typeface="微软雅黑" panose="020B0503020204020204" pitchFamily="34" charset="-122"/>
                <a:ea typeface="微软雅黑" panose="020B0503020204020204" pitchFamily="34" charset="-122"/>
                <a:cs typeface="微软雅黑" panose="020B0503020204020204" pitchFamily="34" charset="-122"/>
              </a:rPr>
              <a:t>结构图描述了系统的静态视图或结构。它广泛用于软件体系结构文档中。强调建模要存在的元素。</a:t>
            </a:r>
            <a:endParaRPr lang="zh-CN"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sz="2000">
              <a:latin typeface="微软雅黑" panose="020B0503020204020204" pitchFamily="34" charset="-122"/>
              <a:ea typeface="微软雅黑" panose="020B0503020204020204" pitchFamily="34" charset="-122"/>
              <a:cs typeface="微软雅黑" panose="020B0503020204020204" pitchFamily="34" charset="-122"/>
            </a:endParaRPr>
          </a:p>
          <a:p>
            <a:r>
              <a:rPr lang="zh-CN" sz="2000" b="1">
                <a:latin typeface="微软雅黑" panose="020B0503020204020204" pitchFamily="34" charset="-122"/>
                <a:ea typeface="微软雅黑" panose="020B0503020204020204" pitchFamily="34" charset="-122"/>
                <a:cs typeface="微软雅黑" panose="020B0503020204020204" pitchFamily="34" charset="-122"/>
              </a:rPr>
              <a:t>行为图：</a:t>
            </a:r>
            <a:r>
              <a:rPr lang="zh-CN" sz="2000">
                <a:latin typeface="微软雅黑" panose="020B0503020204020204" pitchFamily="34" charset="-122"/>
                <a:ea typeface="微软雅黑" panose="020B0503020204020204" pitchFamily="34" charset="-122"/>
                <a:cs typeface="微软雅黑" panose="020B0503020204020204" pitchFamily="34" charset="-122"/>
              </a:rPr>
              <a:t>描绘了系统的动态视图或系统的行为</a:t>
            </a:r>
            <a:r>
              <a:rPr lang="zh-CN" sz="2000">
                <a:latin typeface="微软雅黑" panose="020B0503020204020204" pitchFamily="34" charset="-122"/>
                <a:ea typeface="微软雅黑" panose="020B0503020204020204" pitchFamily="34" charset="-122"/>
                <a:cs typeface="微软雅黑" panose="020B0503020204020204" pitchFamily="34" charset="-122"/>
              </a:rPr>
              <a:t>, 描述了系统的功能，定义了系统内的交互</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1.7</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a:t>
            </a:r>
            <a:r>
              <a:rPr lang="en-US" sz="2400" dirty="0">
                <a:solidFill>
                  <a:schemeClr val="bg1"/>
                </a:solidFill>
                <a:latin typeface="微软雅黑" panose="020B0503020204020204" pitchFamily="34" charset="-122"/>
                <a:ea typeface="微软雅黑" panose="020B0503020204020204" pitchFamily="34" charset="-122"/>
                <a:sym typeface="+mn-ea"/>
              </a:rPr>
              <a:t>2.0</a:t>
            </a:r>
            <a:r>
              <a:rPr lang="zh-CN" altLang="en-US" sz="2400" dirty="0">
                <a:solidFill>
                  <a:schemeClr val="bg1"/>
                </a:solidFill>
                <a:latin typeface="微软雅黑" panose="020B0503020204020204" pitchFamily="34" charset="-122"/>
                <a:ea typeface="微软雅黑" panose="020B0503020204020204" pitchFamily="34" charset="-122"/>
                <a:sym typeface="+mn-ea"/>
              </a:rPr>
              <a:t>的特性</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181" name="文本框 180"/>
          <p:cNvSpPr txBox="1"/>
          <p:nvPr/>
        </p:nvSpPr>
        <p:spPr>
          <a:xfrm>
            <a:off x="703580" y="4799013"/>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pic>
        <p:nvPicPr>
          <p:cNvPr id="3"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703580" y="958850"/>
            <a:ext cx="4253865" cy="4947920"/>
          </a:xfrm>
          <a:prstGeom prst="rect">
            <a:avLst/>
          </a:prstGeom>
          <a:noFill/>
          <a:ln>
            <a:noFill/>
          </a:ln>
        </p:spPr>
      </p:pic>
      <p:sp>
        <p:nvSpPr>
          <p:cNvPr id="4" name="文本框 3"/>
          <p:cNvSpPr txBox="1"/>
          <p:nvPr/>
        </p:nvSpPr>
        <p:spPr>
          <a:xfrm>
            <a:off x="502920" y="6013133"/>
            <a:ext cx="5080000" cy="368300"/>
          </a:xfrm>
          <a:prstGeom prst="rect">
            <a:avLst/>
          </a:prstGeom>
          <a:noFill/>
          <a:ln w="9525">
            <a:noFill/>
          </a:ln>
        </p:spPr>
        <p:txBody>
          <a:bodyPr>
            <a:spAutoFit/>
          </a:bodyPr>
          <a:p>
            <a:r>
              <a:rPr lang="zh-CN" sz="1800">
                <a:latin typeface="微软雅黑" panose="020B0503020204020204" pitchFamily="34" charset="-122"/>
                <a:ea typeface="微软雅黑" panose="020B0503020204020204" pitchFamily="34" charset="-122"/>
              </a:rPr>
              <a:t>静态图偏向表示结构，动态图偏向表示行为</a:t>
            </a:r>
            <a:endParaRPr lang="zh-CN" altLang="en-US" sz="1800">
              <a:latin typeface="微软雅黑" panose="020B0503020204020204" pitchFamily="34" charset="-122"/>
              <a:ea typeface="微软雅黑" panose="020B0503020204020204" pitchFamily="34" charset="-122"/>
            </a:endParaRPr>
          </a:p>
        </p:txBody>
      </p:sp>
      <p:sp>
        <p:nvSpPr>
          <p:cNvPr id="5" name="文本框 4"/>
          <p:cNvSpPr txBox="1"/>
          <p:nvPr/>
        </p:nvSpPr>
        <p:spPr>
          <a:xfrm>
            <a:off x="5582920" y="767715"/>
            <a:ext cx="5691505" cy="1753235"/>
          </a:xfrm>
          <a:prstGeom prst="rect">
            <a:avLst/>
          </a:prstGeom>
          <a:noFill/>
          <a:ln w="9525">
            <a:noFill/>
          </a:ln>
        </p:spPr>
        <p:txBody>
          <a:bodyPr wrap="square">
            <a:spAutoFit/>
          </a:bodyPr>
          <a:p>
            <a:pPr marL="457200" indent="-457200"/>
            <a:r>
              <a:rPr lang="zh-CN" sz="1800">
                <a:latin typeface="微软雅黑" panose="020B0503020204020204" pitchFamily="34" charset="-122"/>
                <a:ea typeface="微软雅黑" panose="020B0503020204020204" pitchFamily="34" charset="-122"/>
                <a:cs typeface="微软雅黑" panose="020B0503020204020204" pitchFamily="34" charset="-122"/>
              </a:rPr>
              <a:t>（1）</a:t>
            </a:r>
            <a:r>
              <a:rPr lang="zh-CN" sz="1800" b="1">
                <a:latin typeface="微软雅黑" panose="020B0503020204020204" pitchFamily="34" charset="-122"/>
                <a:ea typeface="微软雅黑" panose="020B0503020204020204" pitchFamily="34" charset="-122"/>
                <a:cs typeface="微软雅黑" panose="020B0503020204020204" pitchFamily="34" charset="-122"/>
              </a:rPr>
              <a:t>用例图</a:t>
            </a:r>
            <a:r>
              <a:rPr lang="zh-CN" sz="1800">
                <a:latin typeface="微软雅黑" panose="020B0503020204020204" pitchFamily="34" charset="-122"/>
                <a:ea typeface="微软雅黑" panose="020B0503020204020204" pitchFamily="34" charset="-122"/>
                <a:cs typeface="微软雅黑" panose="020B0503020204020204" pitchFamily="34" charset="-122"/>
              </a:rPr>
              <a:t>（行为图，静态图，有矛盾，但要辩证看待，用例图从结构上看表述功能为静态，但内部有功能描述动态系统的行为，所以被归类为静态行为图）主要用于系统需求分析阶段，从用户角度描述系统的需求功能，方便与客户交流，保持需求唯一性。</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p:nvPr/>
        </p:nvPicPr>
        <p:blipFill>
          <a:blip r:embed="rId2"/>
          <a:stretch>
            <a:fillRect/>
          </a:stretch>
        </p:blipFill>
        <p:spPr>
          <a:xfrm>
            <a:off x="5582920" y="2521267"/>
            <a:ext cx="5276850" cy="2781300"/>
          </a:xfrm>
          <a:prstGeom prst="rect">
            <a:avLst/>
          </a:prstGeom>
          <a:noFill/>
          <a:ln w="9525">
            <a:noFill/>
          </a:ln>
        </p:spPr>
      </p:pic>
      <p:sp>
        <p:nvSpPr>
          <p:cNvPr id="185" name="文本框 184"/>
          <p:cNvSpPr txBox="1"/>
          <p:nvPr/>
        </p:nvSpPr>
        <p:spPr>
          <a:xfrm>
            <a:off x="5582920" y="5479415"/>
            <a:ext cx="5788660" cy="1198880"/>
          </a:xfrm>
          <a:prstGeom prst="rect">
            <a:avLst/>
          </a:prstGeom>
          <a:noFill/>
          <a:ln w="9525">
            <a:noFill/>
          </a:ln>
        </p:spPr>
        <p:txBody>
          <a:bodyPr wrap="square">
            <a:spAutoFit/>
          </a:bodyPr>
          <a:p>
            <a:r>
              <a:rPr lang="en-US" sz="1800">
                <a:latin typeface="微软雅黑" panose="020B0503020204020204" pitchFamily="34" charset="-122"/>
                <a:ea typeface="微软雅黑" panose="020B0503020204020204" pitchFamily="34" charset="-122"/>
                <a:cs typeface="微软雅黑" panose="020B0503020204020204" pitchFamily="34" charset="-122"/>
              </a:rPr>
              <a:t>UML2</a:t>
            </a:r>
            <a:r>
              <a:rPr lang="zh-CN" sz="1800">
                <a:latin typeface="微软雅黑" panose="020B0503020204020204" pitchFamily="34" charset="-122"/>
                <a:ea typeface="微软雅黑" panose="020B0503020204020204" pitchFamily="34" charset="-122"/>
                <a:cs typeface="微软雅黑" panose="020B0503020204020204" pitchFamily="34" charset="-122"/>
              </a:rPr>
              <a:t>中为每一个用例增加了一个称为“Subject”的特征，这项特征的取值可以作为在逻辑层面划分一组用例的一项依据。如“系统边界”就是“Subject”的一种典型案例。（未找到案例）</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3655" y="34925"/>
            <a:ext cx="669925"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1.2</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8083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UML的发展历程</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pic>
        <p:nvPicPr>
          <p:cNvPr id="4" name="图片 3" descr="未命名文件"/>
          <p:cNvPicPr>
            <a:picLocks noChangeAspect="1"/>
          </p:cNvPicPr>
          <p:nvPr/>
        </p:nvPicPr>
        <p:blipFill>
          <a:blip r:embed="rId1"/>
          <a:stretch>
            <a:fillRect/>
          </a:stretch>
        </p:blipFill>
        <p:spPr>
          <a:xfrm>
            <a:off x="1913890" y="966470"/>
            <a:ext cx="8364220" cy="5483225"/>
          </a:xfrm>
          <a:prstGeom prst="rect">
            <a:avLst/>
          </a:prstGeom>
        </p:spPr>
      </p:pic>
      <p:sp>
        <p:nvSpPr>
          <p:cNvPr id="2" name="矩形 1"/>
          <p:cNvSpPr/>
          <p:nvPr/>
        </p:nvSpPr>
        <p:spPr>
          <a:xfrm>
            <a:off x="4141470" y="2595245"/>
            <a:ext cx="3406775" cy="202184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1.7</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a:t>
            </a:r>
            <a:r>
              <a:rPr lang="en-US" sz="2400" dirty="0">
                <a:solidFill>
                  <a:schemeClr val="bg1"/>
                </a:solidFill>
                <a:latin typeface="微软雅黑" panose="020B0503020204020204" pitchFamily="34" charset="-122"/>
                <a:ea typeface="微软雅黑" panose="020B0503020204020204" pitchFamily="34" charset="-122"/>
                <a:sym typeface="+mn-ea"/>
              </a:rPr>
              <a:t>2.0</a:t>
            </a:r>
            <a:r>
              <a:rPr lang="zh-CN" altLang="en-US" sz="2400" dirty="0">
                <a:solidFill>
                  <a:schemeClr val="bg1"/>
                </a:solidFill>
                <a:latin typeface="微软雅黑" panose="020B0503020204020204" pitchFamily="34" charset="-122"/>
                <a:ea typeface="微软雅黑" panose="020B0503020204020204" pitchFamily="34" charset="-122"/>
                <a:sym typeface="+mn-ea"/>
              </a:rPr>
              <a:t>的特性</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181" name="文本框 180"/>
          <p:cNvSpPr txBox="1"/>
          <p:nvPr/>
        </p:nvSpPr>
        <p:spPr>
          <a:xfrm>
            <a:off x="703580" y="4799013"/>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2" name="文本框 1"/>
          <p:cNvSpPr txBox="1"/>
          <p:nvPr/>
        </p:nvSpPr>
        <p:spPr>
          <a:xfrm>
            <a:off x="388620" y="946150"/>
            <a:ext cx="5080000" cy="3413760"/>
          </a:xfrm>
          <a:prstGeom prst="rect">
            <a:avLst/>
          </a:prstGeom>
          <a:noFill/>
          <a:ln w="9525">
            <a:noFill/>
          </a:ln>
        </p:spPr>
        <p:txBody>
          <a:bodyPr>
            <a:spAutoFit/>
          </a:bodyPr>
          <a:p>
            <a:pPr marL="457200" indent="-457200">
              <a:lnSpc>
                <a:spcPct val="110000"/>
              </a:lnSpc>
            </a:pPr>
            <a:r>
              <a:rPr lang="zh-CN" sz="18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a:latin typeface="微软雅黑" panose="020B0503020204020204" pitchFamily="34" charset="-122"/>
                <a:ea typeface="微软雅黑" panose="020B0503020204020204" pitchFamily="34" charset="-122"/>
                <a:cs typeface="微软雅黑" panose="020B0503020204020204" pitchFamily="34" charset="-122"/>
              </a:rPr>
              <a:t>2</a:t>
            </a:r>
            <a:r>
              <a:rPr lang="zh-CN" sz="1800">
                <a:latin typeface="微软雅黑" panose="020B0503020204020204" pitchFamily="34" charset="-122"/>
                <a:ea typeface="微软雅黑" panose="020B0503020204020204" pitchFamily="34" charset="-122"/>
                <a:cs typeface="微软雅黑" panose="020B0503020204020204" pitchFamily="34" charset="-122"/>
              </a:rPr>
              <a:t>）</a:t>
            </a:r>
            <a:r>
              <a:rPr lang="zh-CN" sz="1800" b="1">
                <a:latin typeface="微软雅黑" panose="020B0503020204020204" pitchFamily="34" charset="-122"/>
                <a:ea typeface="微软雅黑" panose="020B0503020204020204" pitchFamily="34" charset="-122"/>
                <a:cs typeface="微软雅黑" panose="020B0503020204020204" pitchFamily="34" charset="-122"/>
              </a:rPr>
              <a:t>顺序图</a:t>
            </a:r>
            <a:r>
              <a:rPr lang="zh-CN" sz="1800">
                <a:latin typeface="微软雅黑" panose="020B0503020204020204" pitchFamily="34" charset="-122"/>
                <a:ea typeface="微软雅黑" panose="020B0503020204020204" pitchFamily="34" charset="-122"/>
                <a:cs typeface="微软雅黑" panose="020B0503020204020204" pitchFamily="34" charset="-122"/>
              </a:rPr>
              <a:t>（行为图，动态图）</a:t>
            </a:r>
            <a:r>
              <a:rPr lang="en-US" sz="1800">
                <a:latin typeface="微软雅黑" panose="020B0503020204020204" pitchFamily="34" charset="-122"/>
                <a:ea typeface="微软雅黑" panose="020B0503020204020204" pitchFamily="34" charset="-122"/>
                <a:cs typeface="微软雅黑" panose="020B0503020204020204" pitchFamily="34" charset="-122"/>
              </a:rPr>
              <a:t>UML2.0</a:t>
            </a:r>
            <a:r>
              <a:rPr lang="zh-CN" sz="1800">
                <a:latin typeface="微软雅黑" panose="020B0503020204020204" pitchFamily="34" charset="-122"/>
                <a:ea typeface="微软雅黑" panose="020B0503020204020204" pitchFamily="34" charset="-122"/>
                <a:cs typeface="微软雅黑" panose="020B0503020204020204" pitchFamily="34" charset="-122"/>
              </a:rPr>
              <a:t>做了3方面的改进：</a:t>
            </a:r>
            <a:r>
              <a:rPr lang="en-US" sz="1800">
                <a:latin typeface="微软雅黑" panose="020B0503020204020204" pitchFamily="34" charset="-122"/>
                <a:ea typeface="微软雅黑" panose="020B0503020204020204" pitchFamily="34" charset="-122"/>
                <a:cs typeface="微软雅黑" panose="020B0503020204020204" pitchFamily="34" charset="-122"/>
              </a:rPr>
              <a:t>1.</a:t>
            </a:r>
            <a:r>
              <a:rPr lang="zh-CN" sz="1800">
                <a:latin typeface="微软雅黑" panose="020B0503020204020204" pitchFamily="34" charset="-122"/>
                <a:ea typeface="微软雅黑" panose="020B0503020204020204" pitchFamily="34" charset="-122"/>
                <a:cs typeface="微软雅黑" panose="020B0503020204020204" pitchFamily="34" charset="-122"/>
              </a:rPr>
              <a:t>允许顺序图中明确的表达分支判断逻辑</a:t>
            </a:r>
            <a:endParaRPr lang="zh-CN" sz="180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110000"/>
              </a:lnSpc>
            </a:pPr>
            <a:endParaRPr lang="zh-CN" sz="180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110000"/>
              </a:lnSpc>
            </a:pPr>
            <a:r>
              <a:rPr lang="en-US" sz="1800">
                <a:latin typeface="微软雅黑" panose="020B0503020204020204" pitchFamily="34" charset="-122"/>
                <a:ea typeface="微软雅黑" panose="020B0503020204020204" pitchFamily="34" charset="-122"/>
                <a:cs typeface="微软雅黑" panose="020B0503020204020204" pitchFamily="34" charset="-122"/>
                <a:sym typeface="+mn-ea"/>
              </a:rPr>
              <a:t>	2.</a:t>
            </a:r>
            <a:r>
              <a:rPr lang="zh-CN" sz="1800">
                <a:latin typeface="微软雅黑" panose="020B0503020204020204" pitchFamily="34" charset="-122"/>
                <a:ea typeface="微软雅黑" panose="020B0503020204020204" pitchFamily="34" charset="-122"/>
                <a:cs typeface="微软雅黑" panose="020B0503020204020204" pitchFamily="34" charset="-122"/>
                <a:sym typeface="+mn-ea"/>
              </a:rPr>
              <a:t>允许“纵向”和“横向”对顺序图进行拆分与引用，解决了由于流程过多导致的幅面过大，浏览不便的问题。</a:t>
            </a:r>
            <a:endParaRPr lang="zh-CN" sz="180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indent="-457200">
              <a:lnSpc>
                <a:spcPct val="110000"/>
              </a:lnSpc>
            </a:pPr>
            <a:endParaRPr lang="zh-CN" sz="180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indent="-457200">
              <a:lnSpc>
                <a:spcPct val="110000"/>
              </a:lnSpc>
            </a:pPr>
            <a:r>
              <a:rPr lang="en-US" sz="180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sz="1800">
                <a:latin typeface="微软雅黑" panose="020B0503020204020204" pitchFamily="34" charset="-122"/>
                <a:ea typeface="微软雅黑" panose="020B0503020204020204" pitchFamily="34" charset="-122"/>
                <a:cs typeface="微软雅黑" panose="020B0503020204020204" pitchFamily="34" charset="-122"/>
                <a:sym typeface="+mn-ea"/>
              </a:rPr>
              <a:t>提供了一种新图，称之为“交互纵览图”（下面会介绍）</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p:cNvPicPr/>
          <p:nvPr/>
        </p:nvPicPr>
        <p:blipFill>
          <a:blip r:embed="rId1"/>
          <a:stretch>
            <a:fillRect/>
          </a:stretch>
        </p:blipFill>
        <p:spPr>
          <a:xfrm>
            <a:off x="703580" y="4032250"/>
            <a:ext cx="3804285" cy="2400300"/>
          </a:xfrm>
          <a:prstGeom prst="rect">
            <a:avLst/>
          </a:prstGeom>
          <a:noFill/>
          <a:ln w="9525">
            <a:noFill/>
          </a:ln>
        </p:spPr>
      </p:pic>
      <p:sp>
        <p:nvSpPr>
          <p:cNvPr id="8" name="文本框 7"/>
          <p:cNvSpPr txBox="1"/>
          <p:nvPr/>
        </p:nvSpPr>
        <p:spPr>
          <a:xfrm>
            <a:off x="5468620" y="533400"/>
            <a:ext cx="5901690" cy="2306955"/>
          </a:xfrm>
          <a:prstGeom prst="rect">
            <a:avLst/>
          </a:prstGeom>
          <a:noFill/>
          <a:ln w="9525">
            <a:noFill/>
          </a:ln>
        </p:spPr>
        <p:txBody>
          <a:bodyPr wrap="square">
            <a:spAutoFit/>
          </a:bodyPr>
          <a:p>
            <a:pPr marL="457200" indent="-457200"/>
            <a:r>
              <a:rPr lang="zh-CN" sz="18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a:latin typeface="微软雅黑" panose="020B0503020204020204" pitchFamily="34" charset="-122"/>
                <a:ea typeface="微软雅黑" panose="020B0503020204020204" pitchFamily="34" charset="-122"/>
                <a:cs typeface="微软雅黑" panose="020B0503020204020204" pitchFamily="34" charset="-122"/>
              </a:rPr>
              <a:t>3</a:t>
            </a:r>
            <a:r>
              <a:rPr lang="zh-CN" sz="1800">
                <a:latin typeface="微软雅黑" panose="020B0503020204020204" pitchFamily="34" charset="-122"/>
                <a:ea typeface="微软雅黑" panose="020B0503020204020204" pitchFamily="34" charset="-122"/>
                <a:cs typeface="微软雅黑" panose="020B0503020204020204" pitchFamily="34" charset="-122"/>
              </a:rPr>
              <a:t>）</a:t>
            </a:r>
            <a:r>
              <a:rPr lang="zh-CN" sz="1800" b="1">
                <a:latin typeface="微软雅黑" panose="020B0503020204020204" pitchFamily="34" charset="-122"/>
                <a:ea typeface="微软雅黑" panose="020B0503020204020204" pitchFamily="34" charset="-122"/>
                <a:cs typeface="微软雅黑" panose="020B0503020204020204" pitchFamily="34" charset="-122"/>
              </a:rPr>
              <a:t>活动图</a:t>
            </a:r>
            <a:r>
              <a:rPr lang="zh-CN" sz="1800">
                <a:latin typeface="微软雅黑" panose="020B0503020204020204" pitchFamily="34" charset="-122"/>
                <a:ea typeface="微软雅黑" panose="020B0503020204020204" pitchFamily="34" charset="-122"/>
                <a:cs typeface="微软雅黑" panose="020B0503020204020204" pitchFamily="34" charset="-122"/>
              </a:rPr>
              <a:t>（行为图，动态图）在</a:t>
            </a:r>
            <a:r>
              <a:rPr lang="en-US" sz="1800">
                <a:latin typeface="微软雅黑" panose="020B0503020204020204" pitchFamily="34" charset="-122"/>
                <a:ea typeface="微软雅黑" panose="020B0503020204020204" pitchFamily="34" charset="-122"/>
                <a:cs typeface="微软雅黑" panose="020B0503020204020204" pitchFamily="34" charset="-122"/>
              </a:rPr>
              <a:t>UML2.0</a:t>
            </a:r>
            <a:r>
              <a:rPr lang="zh-CN" sz="1800">
                <a:latin typeface="微软雅黑" panose="020B0503020204020204" pitchFamily="34" charset="-122"/>
                <a:ea typeface="微软雅黑" panose="020B0503020204020204" pitchFamily="34" charset="-122"/>
                <a:cs typeface="微软雅黑" panose="020B0503020204020204" pitchFamily="34" charset="-122"/>
              </a:rPr>
              <a:t>中，活动图增加了泳道，对象等特性</a:t>
            </a:r>
            <a:endParaRPr lang="zh-CN" sz="180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r>
              <a:rPr lang="zh-CN" sz="1800" b="1">
                <a:latin typeface="微软雅黑" panose="020B0503020204020204" pitchFamily="34" charset="-122"/>
                <a:ea typeface="微软雅黑" panose="020B0503020204020204" pitchFamily="34" charset="-122"/>
                <a:cs typeface="微软雅黑" panose="020B0503020204020204" pitchFamily="34" charset="-122"/>
              </a:rPr>
              <a:t>泳道</a:t>
            </a:r>
            <a:r>
              <a:rPr lang="zh-CN" sz="1800">
                <a:latin typeface="微软雅黑" panose="020B0503020204020204" pitchFamily="34" charset="-122"/>
                <a:ea typeface="微软雅黑" panose="020B0503020204020204" pitchFamily="34" charset="-122"/>
                <a:cs typeface="微软雅黑" panose="020B0503020204020204" pitchFamily="34" charset="-122"/>
              </a:rPr>
              <a:t>：泳道将活动图中的活动划分为若干组，并把每一组指定给负责这组活动的业务组织，即对象。在活动图中，泳道区分了负责活动的对象，它明确地表示了哪些活动是由哪些对象进行的。在包含泳道的活动图中，每个活动只能明确地属于一个泳道。</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6" name="图片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465570" y="2738755"/>
            <a:ext cx="3908425" cy="350774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1.7</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a:t>
            </a:r>
            <a:r>
              <a:rPr lang="en-US" sz="2400" dirty="0">
                <a:solidFill>
                  <a:schemeClr val="bg1"/>
                </a:solidFill>
                <a:latin typeface="微软雅黑" panose="020B0503020204020204" pitchFamily="34" charset="-122"/>
                <a:ea typeface="微软雅黑" panose="020B0503020204020204" pitchFamily="34" charset="-122"/>
                <a:sym typeface="+mn-ea"/>
              </a:rPr>
              <a:t>2.0</a:t>
            </a:r>
            <a:r>
              <a:rPr lang="zh-CN" altLang="en-US" sz="2400" dirty="0">
                <a:solidFill>
                  <a:schemeClr val="bg1"/>
                </a:solidFill>
                <a:latin typeface="微软雅黑" panose="020B0503020204020204" pitchFamily="34" charset="-122"/>
                <a:ea typeface="微软雅黑" panose="020B0503020204020204" pitchFamily="34" charset="-122"/>
                <a:sym typeface="+mn-ea"/>
              </a:rPr>
              <a:t>的特性</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181" name="文本框 180"/>
          <p:cNvSpPr txBox="1"/>
          <p:nvPr/>
        </p:nvSpPr>
        <p:spPr>
          <a:xfrm>
            <a:off x="703580" y="4799013"/>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86" name="文本框 185"/>
          <p:cNvSpPr txBox="1"/>
          <p:nvPr/>
        </p:nvSpPr>
        <p:spPr>
          <a:xfrm>
            <a:off x="703580" y="857568"/>
            <a:ext cx="5080000" cy="368300"/>
          </a:xfrm>
          <a:prstGeom prst="rect">
            <a:avLst/>
          </a:prstGeom>
          <a:noFill/>
          <a:ln w="9525">
            <a:noFill/>
          </a:ln>
        </p:spPr>
        <p:txBody>
          <a:bodyPr>
            <a:spAutoFit/>
          </a:bodyPr>
          <a:p>
            <a:r>
              <a:rPr lang="zh-CN" sz="1800">
                <a:latin typeface="微软雅黑" panose="020B0503020204020204" pitchFamily="34" charset="-122"/>
                <a:ea typeface="微软雅黑" panose="020B0503020204020204" pitchFamily="34" charset="-122"/>
              </a:rPr>
              <a:t>实例：</a:t>
            </a:r>
            <a:endParaRPr lang="zh-CN" altLang="en-US" sz="1800">
              <a:latin typeface="微软雅黑" panose="020B0503020204020204" pitchFamily="34" charset="-122"/>
              <a:ea typeface="微软雅黑" panose="020B0503020204020204" pitchFamily="34" charset="-122"/>
            </a:endParaRPr>
          </a:p>
        </p:txBody>
      </p:sp>
      <p:pic>
        <p:nvPicPr>
          <p:cNvPr id="3" name="图片 2"/>
          <p:cNvPicPr/>
          <p:nvPr/>
        </p:nvPicPr>
        <p:blipFill>
          <a:blip r:embed="rId1"/>
          <a:stretch>
            <a:fillRect/>
          </a:stretch>
        </p:blipFill>
        <p:spPr>
          <a:xfrm>
            <a:off x="266065" y="1226185"/>
            <a:ext cx="5949315" cy="5234305"/>
          </a:xfrm>
          <a:prstGeom prst="rect">
            <a:avLst/>
          </a:prstGeom>
          <a:noFill/>
          <a:ln w="9525">
            <a:noFill/>
          </a:ln>
        </p:spPr>
      </p:pic>
      <p:sp>
        <p:nvSpPr>
          <p:cNvPr id="187" name="文本框 186"/>
          <p:cNvSpPr txBox="1"/>
          <p:nvPr/>
        </p:nvSpPr>
        <p:spPr>
          <a:xfrm>
            <a:off x="6380480" y="857568"/>
            <a:ext cx="5080000" cy="1198880"/>
          </a:xfrm>
          <a:prstGeom prst="rect">
            <a:avLst/>
          </a:prstGeom>
          <a:noFill/>
          <a:ln w="9525">
            <a:noFill/>
          </a:ln>
        </p:spPr>
        <p:txBody>
          <a:bodyPr>
            <a:spAutoFit/>
          </a:bodyPr>
          <a:p>
            <a:r>
              <a:rPr lang="zh-CN" sz="1800" b="1">
                <a:latin typeface="微软雅黑" panose="020B0503020204020204" pitchFamily="34" charset="-122"/>
                <a:ea typeface="微软雅黑" panose="020B0503020204020204" pitchFamily="34" charset="-122"/>
              </a:rPr>
              <a:t>对象</a:t>
            </a:r>
            <a:r>
              <a:rPr lang="zh-CN" sz="1800">
                <a:latin typeface="微软雅黑" panose="020B0503020204020204" pitchFamily="34" charset="-122"/>
                <a:ea typeface="微软雅黑" panose="020B0503020204020204" pitchFamily="34" charset="-122"/>
              </a:rPr>
              <a:t>：用活动图描述某个对象时，可以把涉及到的对象放置在活动图中并用一个依赖将其连接到进行创建、修改和撤销的动作状态或者活动状态上，对象的这种使用方法就构成了对象流。</a:t>
            </a:r>
            <a:endParaRPr lang="zh-CN" altLang="en-US" sz="1800">
              <a:latin typeface="微软雅黑" panose="020B0503020204020204" pitchFamily="34" charset="-122"/>
              <a:ea typeface="微软雅黑" panose="020B0503020204020204" pitchFamily="34" charset="-122"/>
            </a:endParaRPr>
          </a:p>
        </p:txBody>
      </p:sp>
      <p:pic>
        <p:nvPicPr>
          <p:cNvPr id="4" name="图片 3"/>
          <p:cNvPicPr/>
          <p:nvPr/>
        </p:nvPicPr>
        <p:blipFill>
          <a:blip r:embed="rId2"/>
          <a:stretch>
            <a:fillRect/>
          </a:stretch>
        </p:blipFill>
        <p:spPr>
          <a:xfrm>
            <a:off x="6380480" y="2145983"/>
            <a:ext cx="3952875" cy="609600"/>
          </a:xfrm>
          <a:prstGeom prst="rect">
            <a:avLst/>
          </a:prstGeom>
          <a:noFill/>
          <a:ln w="9525">
            <a:noFill/>
          </a:ln>
        </p:spPr>
      </p:pic>
      <p:sp>
        <p:nvSpPr>
          <p:cNvPr id="188" name="文本框 187"/>
          <p:cNvSpPr txBox="1"/>
          <p:nvPr/>
        </p:nvSpPr>
        <p:spPr>
          <a:xfrm>
            <a:off x="3556000" y="6656388"/>
            <a:ext cx="5080000" cy="521970"/>
          </a:xfrm>
          <a:prstGeom prst="rect">
            <a:avLst/>
          </a:prstGeom>
          <a:noFill/>
          <a:ln w="9525">
            <a:noFill/>
          </a:ln>
        </p:spPr>
        <p:txBody>
          <a:bodyPr>
            <a:spAutoFit/>
          </a:bodyPr>
          <a:p>
            <a:r>
              <a:rPr lang="en-US" sz="1400">
                <a:latin typeface="宋体" panose="02010600030101010101" pitchFamily="2" charset="-122"/>
                <a:cs typeface="Times New Roman" panose="02020603050405020304" pitchFamily="18" charset="0"/>
              </a:rPr>
              <a:t> </a:t>
            </a:r>
            <a:endParaRPr lang="zh-CN" altLang="en-US"/>
          </a:p>
        </p:txBody>
      </p:sp>
      <p:sp>
        <p:nvSpPr>
          <p:cNvPr id="5" name="文本框 4"/>
          <p:cNvSpPr txBox="1"/>
          <p:nvPr/>
        </p:nvSpPr>
        <p:spPr>
          <a:xfrm>
            <a:off x="6380480" y="3691572"/>
            <a:ext cx="5080000" cy="2030095"/>
          </a:xfrm>
          <a:prstGeom prst="rect">
            <a:avLst/>
          </a:prstGeom>
          <a:noFill/>
          <a:ln w="9525">
            <a:noFill/>
          </a:ln>
        </p:spPr>
        <p:txBody>
          <a:bodyPr>
            <a:spAutoFit/>
          </a:bodyPr>
          <a:p>
            <a:pPr marL="457200" indent="-457200"/>
            <a:r>
              <a:rPr lang="zh-CN" sz="18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a:latin typeface="微软雅黑" panose="020B0503020204020204" pitchFamily="34" charset="-122"/>
                <a:ea typeface="微软雅黑" panose="020B0503020204020204" pitchFamily="34" charset="-122"/>
                <a:cs typeface="微软雅黑" panose="020B0503020204020204" pitchFamily="34" charset="-122"/>
              </a:rPr>
              <a:t>4</a:t>
            </a:r>
            <a:r>
              <a:rPr lang="zh-CN" sz="1800">
                <a:latin typeface="微软雅黑" panose="020B0503020204020204" pitchFamily="34" charset="-122"/>
                <a:ea typeface="微软雅黑" panose="020B0503020204020204" pitchFamily="34" charset="-122"/>
                <a:cs typeface="微软雅黑" panose="020B0503020204020204" pitchFamily="34" charset="-122"/>
              </a:rPr>
              <a:t>）</a:t>
            </a:r>
            <a:r>
              <a:rPr lang="zh-CN" sz="1800" b="1">
                <a:latin typeface="微软雅黑" panose="020B0503020204020204" pitchFamily="34" charset="-122"/>
                <a:ea typeface="微软雅黑" panose="020B0503020204020204" pitchFamily="34" charset="-122"/>
                <a:cs typeface="微软雅黑" panose="020B0503020204020204" pitchFamily="34" charset="-122"/>
              </a:rPr>
              <a:t>组件图</a:t>
            </a:r>
            <a:r>
              <a:rPr lang="zh-CN" sz="1800">
                <a:latin typeface="微软雅黑" panose="020B0503020204020204" pitchFamily="34" charset="-122"/>
                <a:ea typeface="微软雅黑" panose="020B0503020204020204" pitchFamily="34" charset="-122"/>
                <a:cs typeface="微软雅黑" panose="020B0503020204020204" pitchFamily="34" charset="-122"/>
              </a:rPr>
              <a:t>（结构图，静态图）组件提供的接口，要求的接口，组件之间的依赖关系通过“组装连接器”能够更明确地表达。</a:t>
            </a:r>
            <a:endParaRPr lang="zh-CN" sz="180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r>
              <a:rPr lang="en-US" altLang="zh-CN" sz="1800">
                <a:latin typeface="微软雅黑" panose="020B0503020204020204" pitchFamily="34" charset="-122"/>
                <a:ea typeface="微软雅黑" panose="020B0503020204020204" pitchFamily="34" charset="-122"/>
                <a:cs typeface="微软雅黑" panose="020B0503020204020204" pitchFamily="34" charset="-122"/>
              </a:rPr>
              <a:t>	</a:t>
            </a:r>
            <a:r>
              <a:rPr lang="zh-CN" sz="1800">
                <a:latin typeface="微软雅黑" panose="020B0503020204020204" pitchFamily="34" charset="-122"/>
                <a:ea typeface="微软雅黑" panose="020B0503020204020204" pitchFamily="34" charset="-122"/>
                <a:cs typeface="微软雅黑" panose="020B0503020204020204" pitchFamily="34" charset="-122"/>
              </a:rPr>
              <a:t>组件图(Component Diagram)又称为构件图，他描述的是在软件系统中遵从并实现一组接口的物理的、可替换的软件模块。</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1.7</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a:t>
            </a:r>
            <a:r>
              <a:rPr lang="en-US" sz="2400" dirty="0">
                <a:solidFill>
                  <a:schemeClr val="bg1"/>
                </a:solidFill>
                <a:latin typeface="微软雅黑" panose="020B0503020204020204" pitchFamily="34" charset="-122"/>
                <a:ea typeface="微软雅黑" panose="020B0503020204020204" pitchFamily="34" charset="-122"/>
                <a:sym typeface="+mn-ea"/>
              </a:rPr>
              <a:t>2.0</a:t>
            </a:r>
            <a:r>
              <a:rPr lang="zh-CN" altLang="en-US" sz="2400" dirty="0">
                <a:solidFill>
                  <a:schemeClr val="bg1"/>
                </a:solidFill>
                <a:latin typeface="微软雅黑" panose="020B0503020204020204" pitchFamily="34" charset="-122"/>
                <a:ea typeface="微软雅黑" panose="020B0503020204020204" pitchFamily="34" charset="-122"/>
                <a:sym typeface="+mn-ea"/>
              </a:rPr>
              <a:t>的特性</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188" name="文本框 187"/>
          <p:cNvSpPr txBox="1"/>
          <p:nvPr/>
        </p:nvSpPr>
        <p:spPr>
          <a:xfrm>
            <a:off x="3556000" y="6656388"/>
            <a:ext cx="5080000" cy="521970"/>
          </a:xfrm>
          <a:prstGeom prst="rect">
            <a:avLst/>
          </a:prstGeom>
          <a:noFill/>
          <a:ln w="9525">
            <a:noFill/>
          </a:ln>
        </p:spPr>
        <p:txBody>
          <a:bodyPr>
            <a:spAutoFit/>
          </a:bodyPr>
          <a:p>
            <a:r>
              <a:rPr lang="en-US" sz="1400">
                <a:latin typeface="宋体" panose="02010600030101010101" pitchFamily="2" charset="-122"/>
                <a:cs typeface="Times New Roman" panose="02020603050405020304" pitchFamily="18" charset="0"/>
              </a:rPr>
              <a:t> </a:t>
            </a:r>
            <a:endParaRPr lang="zh-CN" altLang="en-US"/>
          </a:p>
        </p:txBody>
      </p:sp>
      <p:sp>
        <p:nvSpPr>
          <p:cNvPr id="5" name="文本框 4"/>
          <p:cNvSpPr txBox="1"/>
          <p:nvPr/>
        </p:nvSpPr>
        <p:spPr>
          <a:xfrm>
            <a:off x="1592580" y="994410"/>
            <a:ext cx="2607310" cy="368300"/>
          </a:xfrm>
          <a:prstGeom prst="rect">
            <a:avLst/>
          </a:prstGeom>
          <a:noFill/>
          <a:ln w="9525">
            <a:noFill/>
          </a:ln>
        </p:spPr>
        <p:txBody>
          <a:bodyPr wrap="square">
            <a:spAutoFit/>
          </a:bodyPr>
          <a:p>
            <a:r>
              <a:rPr lang="zh-CN" sz="1800" b="1">
                <a:latin typeface="微软雅黑" panose="020B0503020204020204" pitchFamily="34" charset="-122"/>
                <a:ea typeface="微软雅黑" panose="020B0503020204020204" pitchFamily="34" charset="-122"/>
              </a:rPr>
              <a:t>组件</a:t>
            </a:r>
            <a:r>
              <a:rPr lang="zh-CN" sz="1800">
                <a:latin typeface="微软雅黑" panose="020B0503020204020204" pitchFamily="34" charset="-122"/>
                <a:ea typeface="微软雅黑" panose="020B0503020204020204" pitchFamily="34" charset="-122"/>
              </a:rPr>
              <a:t>：</a:t>
            </a:r>
            <a:endParaRPr lang="zh-CN" altLang="en-US" sz="1800">
              <a:latin typeface="微软雅黑" panose="020B0503020204020204" pitchFamily="34" charset="-122"/>
              <a:ea typeface="微软雅黑" panose="020B0503020204020204" pitchFamily="34" charset="-122"/>
            </a:endParaRPr>
          </a:p>
        </p:txBody>
      </p:sp>
      <p:pic>
        <p:nvPicPr>
          <p:cNvPr id="6" name="图片 5"/>
          <p:cNvPicPr/>
          <p:nvPr/>
        </p:nvPicPr>
        <p:blipFill>
          <a:blip r:embed="rId1"/>
          <a:stretch>
            <a:fillRect/>
          </a:stretch>
        </p:blipFill>
        <p:spPr>
          <a:xfrm>
            <a:off x="1592580" y="1500823"/>
            <a:ext cx="1628775" cy="695325"/>
          </a:xfrm>
          <a:prstGeom prst="rect">
            <a:avLst/>
          </a:prstGeom>
          <a:noFill/>
          <a:ln w="9525">
            <a:noFill/>
          </a:ln>
        </p:spPr>
      </p:pic>
      <p:sp>
        <p:nvSpPr>
          <p:cNvPr id="189" name="文本框 188"/>
          <p:cNvSpPr txBox="1"/>
          <p:nvPr/>
        </p:nvSpPr>
        <p:spPr>
          <a:xfrm>
            <a:off x="1592580" y="2368550"/>
            <a:ext cx="2770505" cy="368300"/>
          </a:xfrm>
          <a:prstGeom prst="rect">
            <a:avLst/>
          </a:prstGeom>
          <a:noFill/>
          <a:ln w="9525">
            <a:noFill/>
          </a:ln>
        </p:spPr>
        <p:txBody>
          <a:bodyPr wrap="square">
            <a:spAutoFit/>
          </a:bodyPr>
          <a:p>
            <a:r>
              <a:rPr lang="zh-CN" sz="1800">
                <a:latin typeface="微软雅黑" panose="020B0503020204020204" pitchFamily="34" charset="-122"/>
                <a:ea typeface="微软雅黑" panose="020B0503020204020204" pitchFamily="34" charset="-122"/>
                <a:cs typeface="微软雅黑" panose="020B0503020204020204" pitchFamily="34" charset="-122"/>
              </a:rPr>
              <a:t>构件（</a:t>
            </a:r>
            <a:r>
              <a:rPr lang="en-US" sz="1800">
                <a:latin typeface="微软雅黑" panose="020B0503020204020204" pitchFamily="34" charset="-122"/>
                <a:ea typeface="微软雅黑" panose="020B0503020204020204" pitchFamily="34" charset="-122"/>
                <a:cs typeface="微软雅黑" panose="020B0503020204020204" pitchFamily="34" charset="-122"/>
              </a:rPr>
              <a:t>UML2.0</a:t>
            </a:r>
            <a:r>
              <a:rPr lang="zh-CN" sz="1800">
                <a:latin typeface="微软雅黑" panose="020B0503020204020204" pitchFamily="34" charset="-122"/>
                <a:ea typeface="微软雅黑" panose="020B0503020204020204" pitchFamily="34" charset="-122"/>
                <a:cs typeface="微软雅黑" panose="020B0503020204020204" pitchFamily="34" charset="-122"/>
              </a:rPr>
              <a:t>特供）：</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p:cNvPicPr/>
          <p:nvPr/>
        </p:nvPicPr>
        <p:blipFill>
          <a:blip r:embed="rId2"/>
          <a:stretch>
            <a:fillRect/>
          </a:stretch>
        </p:blipFill>
        <p:spPr>
          <a:xfrm>
            <a:off x="1592580" y="3014028"/>
            <a:ext cx="1971675" cy="1990725"/>
          </a:xfrm>
          <a:prstGeom prst="rect">
            <a:avLst/>
          </a:prstGeom>
          <a:noFill/>
          <a:ln w="9525">
            <a:noFill/>
          </a:ln>
        </p:spPr>
      </p:pic>
      <p:sp>
        <p:nvSpPr>
          <p:cNvPr id="190" name="文本框 189"/>
          <p:cNvSpPr txBox="1"/>
          <p:nvPr/>
        </p:nvSpPr>
        <p:spPr>
          <a:xfrm>
            <a:off x="5911215" y="855663"/>
            <a:ext cx="5080000" cy="645160"/>
          </a:xfrm>
          <a:prstGeom prst="rect">
            <a:avLst/>
          </a:prstGeom>
          <a:noFill/>
          <a:ln w="9525">
            <a:noFill/>
          </a:ln>
        </p:spPr>
        <p:txBody>
          <a:bodyPr>
            <a:spAutoFit/>
          </a:bodyPr>
          <a:p>
            <a:r>
              <a:rPr lang="zh-CN" sz="1800" b="1">
                <a:latin typeface="微软雅黑" panose="020B0503020204020204" pitchFamily="34" charset="-122"/>
                <a:ea typeface="微软雅黑" panose="020B0503020204020204" pitchFamily="34" charset="-122"/>
              </a:rPr>
              <a:t>接口</a:t>
            </a:r>
            <a:r>
              <a:rPr lang="zh-CN" sz="1800">
                <a:latin typeface="微软雅黑" panose="020B0503020204020204" pitchFamily="34" charset="-122"/>
                <a:ea typeface="微软雅黑" panose="020B0503020204020204" pitchFamily="34" charset="-122"/>
              </a:rPr>
              <a:t>：由一组操作组成，供接口为棒棒糖式，需接口为插座式</a:t>
            </a:r>
            <a:endParaRPr lang="zh-CN" altLang="en-US" sz="1800">
              <a:latin typeface="微软雅黑" panose="020B0503020204020204" pitchFamily="34" charset="-122"/>
              <a:ea typeface="微软雅黑" panose="020B0503020204020204" pitchFamily="34" charset="-122"/>
            </a:endParaRPr>
          </a:p>
        </p:txBody>
      </p:sp>
      <p:pic>
        <p:nvPicPr>
          <p:cNvPr id="8" name="图片 7"/>
          <p:cNvPicPr/>
          <p:nvPr/>
        </p:nvPicPr>
        <p:blipFill>
          <a:blip r:embed="rId3"/>
          <a:stretch>
            <a:fillRect/>
          </a:stretch>
        </p:blipFill>
        <p:spPr>
          <a:xfrm>
            <a:off x="5911215" y="1702118"/>
            <a:ext cx="4352925" cy="2590800"/>
          </a:xfrm>
          <a:prstGeom prst="rect">
            <a:avLst/>
          </a:prstGeom>
          <a:noFill/>
          <a:ln w="9525">
            <a:noFill/>
          </a:ln>
        </p:spPr>
      </p:pic>
      <p:sp>
        <p:nvSpPr>
          <p:cNvPr id="191" name="文本框 190"/>
          <p:cNvSpPr txBox="1"/>
          <p:nvPr/>
        </p:nvSpPr>
        <p:spPr>
          <a:xfrm>
            <a:off x="3556000" y="6697028"/>
            <a:ext cx="5080000" cy="521970"/>
          </a:xfrm>
          <a:prstGeom prst="rect">
            <a:avLst/>
          </a:prstGeom>
          <a:noFill/>
          <a:ln w="9525">
            <a:noFill/>
          </a:ln>
        </p:spPr>
        <p:txBody>
          <a:bodyPr>
            <a:spAutoFit/>
          </a:bodyPr>
          <a:p>
            <a:r>
              <a:rPr lang="en-US" sz="1400">
                <a:latin typeface="宋体" panose="02010600030101010101" pitchFamily="2" charset="-122"/>
                <a:cs typeface="Times New Roman" panose="02020603050405020304" pitchFamily="18" charset="0"/>
              </a:rPr>
              <a:t> </a:t>
            </a:r>
            <a:endParaRPr lang="zh-CN" altLang="en-US"/>
          </a:p>
        </p:txBody>
      </p:sp>
      <p:pic>
        <p:nvPicPr>
          <p:cNvPr id="20" name="图片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5911215" y="4737418"/>
            <a:ext cx="5274310" cy="131381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1.7</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a:t>
            </a:r>
            <a:r>
              <a:rPr lang="en-US" sz="2400" dirty="0">
                <a:solidFill>
                  <a:schemeClr val="bg1"/>
                </a:solidFill>
                <a:latin typeface="微软雅黑" panose="020B0503020204020204" pitchFamily="34" charset="-122"/>
                <a:ea typeface="微软雅黑" panose="020B0503020204020204" pitchFamily="34" charset="-122"/>
                <a:sym typeface="+mn-ea"/>
              </a:rPr>
              <a:t>2.0</a:t>
            </a:r>
            <a:r>
              <a:rPr lang="zh-CN" altLang="en-US" sz="2400" dirty="0">
                <a:solidFill>
                  <a:schemeClr val="bg1"/>
                </a:solidFill>
                <a:latin typeface="微软雅黑" panose="020B0503020204020204" pitchFamily="34" charset="-122"/>
                <a:ea typeface="微软雅黑" panose="020B0503020204020204" pitchFamily="34" charset="-122"/>
                <a:sym typeface="+mn-ea"/>
              </a:rPr>
              <a:t>的特性</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188" name="文本框 187"/>
          <p:cNvSpPr txBox="1"/>
          <p:nvPr/>
        </p:nvSpPr>
        <p:spPr>
          <a:xfrm>
            <a:off x="3556000" y="6656388"/>
            <a:ext cx="5080000" cy="521970"/>
          </a:xfrm>
          <a:prstGeom prst="rect">
            <a:avLst/>
          </a:prstGeom>
          <a:noFill/>
          <a:ln w="9525">
            <a:noFill/>
          </a:ln>
        </p:spPr>
        <p:txBody>
          <a:bodyPr>
            <a:spAutoFit/>
          </a:bodyPr>
          <a:p>
            <a:r>
              <a:rPr lang="en-US" sz="1400">
                <a:latin typeface="宋体" panose="02010600030101010101" pitchFamily="2" charset="-122"/>
                <a:cs typeface="Times New Roman" panose="02020603050405020304" pitchFamily="18" charset="0"/>
              </a:rPr>
              <a:t> </a:t>
            </a:r>
            <a:endParaRPr lang="zh-CN" altLang="en-US"/>
          </a:p>
        </p:txBody>
      </p:sp>
      <p:sp>
        <p:nvSpPr>
          <p:cNvPr id="191" name="文本框 190"/>
          <p:cNvSpPr txBox="1"/>
          <p:nvPr/>
        </p:nvSpPr>
        <p:spPr>
          <a:xfrm>
            <a:off x="3556000" y="6697028"/>
            <a:ext cx="5080000" cy="521970"/>
          </a:xfrm>
          <a:prstGeom prst="rect">
            <a:avLst/>
          </a:prstGeom>
          <a:noFill/>
          <a:ln w="9525">
            <a:noFill/>
          </a:ln>
        </p:spPr>
        <p:txBody>
          <a:bodyPr>
            <a:spAutoFit/>
          </a:bodyPr>
          <a:p>
            <a:r>
              <a:rPr lang="en-US" sz="1400">
                <a:latin typeface="宋体" panose="02010600030101010101" pitchFamily="2" charset="-122"/>
                <a:cs typeface="Times New Roman" panose="02020603050405020304" pitchFamily="18" charset="0"/>
              </a:rPr>
              <a:t> </a:t>
            </a:r>
            <a:endParaRPr lang="zh-CN" altLang="en-US"/>
          </a:p>
        </p:txBody>
      </p:sp>
      <p:sp>
        <p:nvSpPr>
          <p:cNvPr id="2" name="文本框 1"/>
          <p:cNvSpPr txBox="1"/>
          <p:nvPr/>
        </p:nvSpPr>
        <p:spPr>
          <a:xfrm>
            <a:off x="622935" y="828357"/>
            <a:ext cx="5080000" cy="2416175"/>
          </a:xfrm>
          <a:prstGeom prst="rect">
            <a:avLst/>
          </a:prstGeom>
          <a:noFill/>
          <a:ln w="9525">
            <a:noFill/>
          </a:ln>
        </p:spPr>
        <p:txBody>
          <a:bodyPr>
            <a:spAutoFit/>
          </a:bodyPr>
          <a:p>
            <a:pPr>
              <a:lnSpc>
                <a:spcPct val="120000"/>
              </a:lnSpc>
            </a:pPr>
            <a:r>
              <a:rPr lang="zh-CN" sz="1800" b="1">
                <a:latin typeface="微软雅黑" panose="020B0503020204020204" pitchFamily="34" charset="-122"/>
                <a:ea typeface="微软雅黑" panose="020B0503020204020204" pitchFamily="34" charset="-122"/>
                <a:cs typeface="微软雅黑" panose="020B0503020204020204" pitchFamily="34" charset="-122"/>
              </a:rPr>
              <a:t>端口</a:t>
            </a:r>
            <a:r>
              <a:rPr lang="zh-CN" sz="1800">
                <a:latin typeface="微软雅黑" panose="020B0503020204020204" pitchFamily="34" charset="-122"/>
                <a:ea typeface="微软雅黑" panose="020B0503020204020204" pitchFamily="34" charset="-122"/>
                <a:cs typeface="微软雅黑" panose="020B0503020204020204" pitchFamily="34" charset="-122"/>
              </a:rPr>
              <a:t>：</a:t>
            </a:r>
            <a:r>
              <a:rPr lang="en-US" sz="1800">
                <a:latin typeface="微软雅黑" panose="020B0503020204020204" pitchFamily="34" charset="-122"/>
                <a:ea typeface="微软雅黑" panose="020B0503020204020204" pitchFamily="34" charset="-122"/>
                <a:cs typeface="微软雅黑" panose="020B0503020204020204" pitchFamily="34" charset="-122"/>
              </a:rPr>
              <a:t>UML2.0</a:t>
            </a:r>
            <a:r>
              <a:rPr lang="zh-CN" sz="1800">
                <a:latin typeface="微软雅黑" panose="020B0503020204020204" pitchFamily="34" charset="-122"/>
                <a:ea typeface="微软雅黑" panose="020B0503020204020204" pitchFamily="34" charset="-122"/>
                <a:cs typeface="微软雅黑" panose="020B0503020204020204" pitchFamily="34" charset="-122"/>
              </a:rPr>
              <a:t>新引入的概念，用于描述构件与环境之间以及构件和它内部构件之间的一个显式交互点。所有进出构件的交互都需要通过端口。提供接口说明了通过端口来提供服务，请求接口说明了通过端口需要从其它构件获得服务。表示方式：尾部加小方框的正常接口表示，小方框就被称为端口。</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p:nvPr/>
        </p:nvPicPr>
        <p:blipFill>
          <a:blip r:embed="rId1"/>
          <a:stretch>
            <a:fillRect/>
          </a:stretch>
        </p:blipFill>
        <p:spPr>
          <a:xfrm>
            <a:off x="703580" y="3535997"/>
            <a:ext cx="4143375" cy="1809750"/>
          </a:xfrm>
          <a:prstGeom prst="rect">
            <a:avLst/>
          </a:prstGeom>
          <a:noFill/>
          <a:ln w="9525">
            <a:noFill/>
          </a:ln>
        </p:spPr>
      </p:pic>
      <p:sp>
        <p:nvSpPr>
          <p:cNvPr id="4" name="文本框 3"/>
          <p:cNvSpPr txBox="1"/>
          <p:nvPr/>
        </p:nvSpPr>
        <p:spPr>
          <a:xfrm>
            <a:off x="5755640" y="390208"/>
            <a:ext cx="5080000" cy="3745865"/>
          </a:xfrm>
          <a:prstGeom prst="rect">
            <a:avLst/>
          </a:prstGeom>
          <a:noFill/>
          <a:ln w="9525">
            <a:noFill/>
          </a:ln>
        </p:spPr>
        <p:txBody>
          <a:bodyPr>
            <a:spAutoFit/>
          </a:bodyPr>
          <a:p>
            <a:pPr>
              <a:lnSpc>
                <a:spcPct val="110000"/>
              </a:lnSpc>
            </a:pPr>
            <a:r>
              <a:rPr lang="zh-CN" sz="1800" b="1">
                <a:latin typeface="微软雅黑" panose="020B0503020204020204" pitchFamily="34" charset="-122"/>
                <a:ea typeface="微软雅黑" panose="020B0503020204020204" pitchFamily="34" charset="-122"/>
                <a:cs typeface="微软雅黑" panose="020B0503020204020204" pitchFamily="34" charset="-122"/>
              </a:rPr>
              <a:t>组装连接件</a:t>
            </a:r>
            <a:r>
              <a:rPr lang="zh-CN" sz="1800">
                <a:latin typeface="微软雅黑" panose="020B0503020204020204" pitchFamily="34" charset="-122"/>
                <a:ea typeface="微软雅黑" panose="020B0503020204020204" pitchFamily="34" charset="-122"/>
                <a:cs typeface="微软雅黑" panose="020B0503020204020204" pitchFamily="34" charset="-122"/>
              </a:rPr>
              <a:t>：有两种表示装配连接件的方法：</a:t>
            </a:r>
            <a:r>
              <a:rPr lang="en-US" sz="1800">
                <a:latin typeface="微软雅黑" panose="020B0503020204020204" pitchFamily="34" charset="-122"/>
                <a:ea typeface="微软雅黑" panose="020B0503020204020204" pitchFamily="34" charset="-122"/>
                <a:cs typeface="微软雅黑" panose="020B0503020204020204" pitchFamily="34" charset="-122"/>
              </a:rPr>
              <a:t>1.</a:t>
            </a:r>
            <a:r>
              <a:rPr lang="zh-CN" sz="1800">
                <a:latin typeface="微软雅黑" panose="020B0503020204020204" pitchFamily="34" charset="-122"/>
                <a:ea typeface="微软雅黑" panose="020B0503020204020204" pitchFamily="34" charset="-122"/>
                <a:cs typeface="微软雅黑" panose="020B0503020204020204" pitchFamily="34" charset="-122"/>
              </a:rPr>
              <a:t>如果要显式地把两个构件实例衔接在一起，在它们的端口之间画一条线即可。</a:t>
            </a:r>
            <a:r>
              <a:rPr lang="en-US" sz="1800">
                <a:latin typeface="微软雅黑" panose="020B0503020204020204" pitchFamily="34" charset="-122"/>
                <a:ea typeface="微软雅黑" panose="020B0503020204020204" pitchFamily="34" charset="-122"/>
                <a:cs typeface="微软雅黑" panose="020B0503020204020204" pitchFamily="34" charset="-122"/>
              </a:rPr>
              <a:t>2.</a:t>
            </a:r>
            <a:r>
              <a:rPr lang="zh-CN" sz="1800">
                <a:latin typeface="微软雅黑" panose="020B0503020204020204" pitchFamily="34" charset="-122"/>
                <a:ea typeface="微软雅黑" panose="020B0503020204020204" pitchFamily="34" charset="-122"/>
                <a:cs typeface="微软雅黑" panose="020B0503020204020204" pitchFamily="34" charset="-122"/>
              </a:rPr>
              <a:t>如果两个构件实例相连是由于它们有兼容的接口，则可以使用一个“球－半圆”标记来表示构件实例之间的连接关系。</a:t>
            </a:r>
            <a:r>
              <a:rPr lang="en-US" sz="1800">
                <a:latin typeface="微软雅黑" panose="020B0503020204020204" pitchFamily="34" charset="-122"/>
                <a:ea typeface="微软雅黑" panose="020B0503020204020204" pitchFamily="34" charset="-122"/>
                <a:cs typeface="微软雅黑" panose="020B0503020204020204" pitchFamily="34" charset="-122"/>
              </a:rPr>
              <a:t> </a:t>
            </a:r>
            <a:r>
              <a:rPr lang="zh-CN" sz="1800">
                <a:latin typeface="微软雅黑" panose="020B0503020204020204" pitchFamily="34" charset="-122"/>
                <a:ea typeface="微软雅黑" panose="020B0503020204020204" pitchFamily="34" charset="-122"/>
                <a:cs typeface="微软雅黑" panose="020B0503020204020204" pitchFamily="34" charset="-122"/>
              </a:rPr>
              <a:t>装配连接件是两个构件实例间的连接件，它定义一个构件实例提供服务，另一个构件实例使用这些服务。装配连接件用于把一个请求接口或端口与一个提供接口或端口的连接起来。在执行时，消息起源于一个请求端口，沿着连接件传递，被交付到一个提供端口</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9" name="图片 8"/>
          <p:cNvPicPr/>
          <p:nvPr/>
        </p:nvPicPr>
        <p:blipFill>
          <a:blip r:embed="rId2"/>
          <a:stretch>
            <a:fillRect/>
          </a:stretch>
        </p:blipFill>
        <p:spPr>
          <a:xfrm>
            <a:off x="5755640" y="4212908"/>
            <a:ext cx="3114675" cy="2219325"/>
          </a:xfrm>
          <a:prstGeom prst="rect">
            <a:avLst/>
          </a:prstGeom>
          <a:noFill/>
          <a:ln w="9525">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1.7</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a:t>
            </a:r>
            <a:r>
              <a:rPr lang="en-US" sz="2400" dirty="0">
                <a:solidFill>
                  <a:schemeClr val="bg1"/>
                </a:solidFill>
                <a:latin typeface="微软雅黑" panose="020B0503020204020204" pitchFamily="34" charset="-122"/>
                <a:ea typeface="微软雅黑" panose="020B0503020204020204" pitchFamily="34" charset="-122"/>
                <a:sym typeface="+mn-ea"/>
              </a:rPr>
              <a:t>2.0</a:t>
            </a:r>
            <a:r>
              <a:rPr lang="zh-CN" altLang="en-US" sz="2400" dirty="0">
                <a:solidFill>
                  <a:schemeClr val="bg1"/>
                </a:solidFill>
                <a:latin typeface="微软雅黑" panose="020B0503020204020204" pitchFamily="34" charset="-122"/>
                <a:ea typeface="微软雅黑" panose="020B0503020204020204" pitchFamily="34" charset="-122"/>
                <a:sym typeface="+mn-ea"/>
              </a:rPr>
              <a:t>的特性</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188" name="文本框 187"/>
          <p:cNvSpPr txBox="1"/>
          <p:nvPr/>
        </p:nvSpPr>
        <p:spPr>
          <a:xfrm>
            <a:off x="3556000" y="6656388"/>
            <a:ext cx="5080000" cy="521970"/>
          </a:xfrm>
          <a:prstGeom prst="rect">
            <a:avLst/>
          </a:prstGeom>
          <a:noFill/>
          <a:ln w="9525">
            <a:noFill/>
          </a:ln>
        </p:spPr>
        <p:txBody>
          <a:bodyPr>
            <a:spAutoFit/>
          </a:bodyPr>
          <a:p>
            <a:r>
              <a:rPr lang="en-US" sz="1400">
                <a:latin typeface="宋体" panose="02010600030101010101" pitchFamily="2" charset="-122"/>
                <a:cs typeface="Times New Roman" panose="02020603050405020304" pitchFamily="18" charset="0"/>
              </a:rPr>
              <a:t> </a:t>
            </a:r>
            <a:endParaRPr lang="zh-CN" altLang="en-US"/>
          </a:p>
        </p:txBody>
      </p:sp>
      <p:sp>
        <p:nvSpPr>
          <p:cNvPr id="191" name="文本框 190"/>
          <p:cNvSpPr txBox="1"/>
          <p:nvPr/>
        </p:nvSpPr>
        <p:spPr>
          <a:xfrm>
            <a:off x="3556000" y="6697028"/>
            <a:ext cx="5080000" cy="521970"/>
          </a:xfrm>
          <a:prstGeom prst="rect">
            <a:avLst/>
          </a:prstGeom>
          <a:noFill/>
          <a:ln w="9525">
            <a:noFill/>
          </a:ln>
        </p:spPr>
        <p:txBody>
          <a:bodyPr>
            <a:spAutoFit/>
          </a:bodyPr>
          <a:p>
            <a:r>
              <a:rPr lang="en-US" sz="1400">
                <a:latin typeface="宋体" panose="02010600030101010101" pitchFamily="2" charset="-122"/>
                <a:cs typeface="Times New Roman" panose="02020603050405020304" pitchFamily="18" charset="0"/>
              </a:rPr>
              <a:t> </a:t>
            </a:r>
            <a:endParaRPr lang="zh-CN" altLang="en-US"/>
          </a:p>
        </p:txBody>
      </p:sp>
      <p:sp>
        <p:nvSpPr>
          <p:cNvPr id="193" name="文本框 192"/>
          <p:cNvSpPr txBox="1"/>
          <p:nvPr/>
        </p:nvSpPr>
        <p:spPr>
          <a:xfrm>
            <a:off x="703580" y="1025843"/>
            <a:ext cx="5080000" cy="2832100"/>
          </a:xfrm>
          <a:prstGeom prst="rect">
            <a:avLst/>
          </a:prstGeom>
          <a:noFill/>
          <a:ln w="9525">
            <a:noFill/>
          </a:ln>
        </p:spPr>
        <p:txBody>
          <a:bodyPr>
            <a:spAutoFit/>
          </a:bodyPr>
          <a:p>
            <a:pPr marL="457200" indent="-457200">
              <a:lnSpc>
                <a:spcPct val="110000"/>
              </a:lnSpc>
            </a:pPr>
            <a:r>
              <a:rPr lang="zh-CN" sz="1800"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b="1">
                <a:latin typeface="微软雅黑" panose="020B0503020204020204" pitchFamily="34" charset="-122"/>
                <a:ea typeface="微软雅黑" panose="020B0503020204020204" pitchFamily="34" charset="-122"/>
                <a:cs typeface="微软雅黑" panose="020B0503020204020204" pitchFamily="34" charset="-122"/>
              </a:rPr>
              <a:t>1</a:t>
            </a:r>
            <a:r>
              <a:rPr lang="zh-CN" sz="1800" b="1">
                <a:latin typeface="微软雅黑" panose="020B0503020204020204" pitchFamily="34" charset="-122"/>
                <a:ea typeface="微软雅黑" panose="020B0503020204020204" pitchFamily="34" charset="-122"/>
                <a:cs typeface="微软雅黑" panose="020B0503020204020204" pitchFamily="34" charset="-122"/>
              </a:rPr>
              <a:t>）新增加的图</a:t>
            </a:r>
            <a:r>
              <a:rPr lang="zh-CN" sz="1800">
                <a:latin typeface="微软雅黑" panose="020B0503020204020204" pitchFamily="34" charset="-122"/>
                <a:ea typeface="微软雅黑" panose="020B0503020204020204" pitchFamily="34" charset="-122"/>
                <a:cs typeface="微软雅黑" panose="020B0503020204020204" pitchFamily="34" charset="-122"/>
              </a:rPr>
              <a:t>增加了“包图”，“组合结构图”，“交互纵览图”和“计时图”</a:t>
            </a:r>
            <a:r>
              <a:rPr lang="en-US" sz="1800" b="1">
                <a:latin typeface="微软雅黑" panose="020B0503020204020204" pitchFamily="34" charset="-122"/>
                <a:ea typeface="微软雅黑" panose="020B0503020204020204" pitchFamily="34" charset="-122"/>
                <a:cs typeface="微软雅黑" panose="020B0503020204020204" pitchFamily="34" charset="-122"/>
              </a:rPr>
              <a:t>1) </a:t>
            </a:r>
            <a:r>
              <a:rPr lang="zh-CN" sz="1800" b="1">
                <a:latin typeface="微软雅黑" panose="020B0503020204020204" pitchFamily="34" charset="-122"/>
                <a:ea typeface="微软雅黑" panose="020B0503020204020204" pitchFamily="34" charset="-122"/>
                <a:cs typeface="微软雅黑" panose="020B0503020204020204" pitchFamily="34" charset="-122"/>
              </a:rPr>
              <a:t>包图</a:t>
            </a:r>
            <a:r>
              <a:rPr lang="zh-CN" sz="1800">
                <a:latin typeface="微软雅黑" panose="020B0503020204020204" pitchFamily="34" charset="-122"/>
                <a:ea typeface="微软雅黑" panose="020B0503020204020204" pitchFamily="34" charset="-122"/>
                <a:cs typeface="微软雅黑" panose="020B0503020204020204" pitchFamily="34" charset="-122"/>
              </a:rPr>
              <a:t>包的图标就像是一个带标签的文件夹，使用包的思想就是把共同工作的元素放到这样的一个带有标签的文件夹中。例如，如果很多类或组件组成了而一个特殊的子系统，就应该将它们放到一个包中。</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p:nvPr/>
        </p:nvPicPr>
        <p:blipFill>
          <a:blip r:embed="rId1"/>
          <a:stretch>
            <a:fillRect/>
          </a:stretch>
        </p:blipFill>
        <p:spPr>
          <a:xfrm>
            <a:off x="1202055" y="3934460"/>
            <a:ext cx="1997710" cy="1981200"/>
          </a:xfrm>
          <a:prstGeom prst="rect">
            <a:avLst/>
          </a:prstGeom>
          <a:noFill/>
          <a:ln w="9525">
            <a:noFill/>
          </a:ln>
        </p:spPr>
      </p:pic>
      <p:sp>
        <p:nvSpPr>
          <p:cNvPr id="194" name="文本框 193"/>
          <p:cNvSpPr txBox="1"/>
          <p:nvPr/>
        </p:nvSpPr>
        <p:spPr>
          <a:xfrm>
            <a:off x="6039485" y="1026477"/>
            <a:ext cx="5080000" cy="1004570"/>
          </a:xfrm>
          <a:prstGeom prst="rect">
            <a:avLst/>
          </a:prstGeom>
          <a:noFill/>
          <a:ln w="9525">
            <a:noFill/>
          </a:ln>
        </p:spPr>
        <p:txBody>
          <a:bodyPr>
            <a:spAutoFit/>
          </a:bodyPr>
          <a:p>
            <a:pPr>
              <a:lnSpc>
                <a:spcPct val="110000"/>
              </a:lnSpc>
            </a:pPr>
            <a:r>
              <a:rPr lang="en-US" sz="1800" b="1">
                <a:latin typeface="微软雅黑" panose="020B0503020204020204" pitchFamily="34" charset="-122"/>
                <a:ea typeface="微软雅黑" panose="020B0503020204020204" pitchFamily="34" charset="-122"/>
                <a:cs typeface="微软雅黑" panose="020B0503020204020204" pitchFamily="34" charset="-122"/>
              </a:rPr>
              <a:t>2) </a:t>
            </a:r>
            <a:r>
              <a:rPr lang="zh-CN" sz="1800" b="1">
                <a:latin typeface="微软雅黑" panose="020B0503020204020204" pitchFamily="34" charset="-122"/>
                <a:ea typeface="微软雅黑" panose="020B0503020204020204" pitchFamily="34" charset="-122"/>
                <a:cs typeface="微软雅黑" panose="020B0503020204020204" pitchFamily="34" charset="-122"/>
              </a:rPr>
              <a:t>组合结构图</a:t>
            </a:r>
            <a:r>
              <a:rPr lang="zh-CN" sz="1800">
                <a:latin typeface="微软雅黑" panose="020B0503020204020204" pitchFamily="34" charset="-122"/>
                <a:ea typeface="微软雅黑" panose="020B0503020204020204" pitchFamily="34" charset="-122"/>
                <a:cs typeface="微软雅黑" panose="020B0503020204020204" pitchFamily="34" charset="-122"/>
              </a:rPr>
              <a:t>显示类的内部结构，有时一个类可由多个类组成（如：人由身体和思想组成）</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p:nvPr/>
        </p:nvPicPr>
        <p:blipFill>
          <a:blip r:embed="rId2"/>
          <a:stretch>
            <a:fillRect/>
          </a:stretch>
        </p:blipFill>
        <p:spPr>
          <a:xfrm>
            <a:off x="6039485" y="2245677"/>
            <a:ext cx="3257550" cy="1743075"/>
          </a:xfrm>
          <a:prstGeom prst="rect">
            <a:avLst/>
          </a:prstGeom>
          <a:noFill/>
          <a:ln w="9525">
            <a:noFill/>
          </a:ln>
        </p:spPr>
      </p:pic>
      <p:sp>
        <p:nvSpPr>
          <p:cNvPr id="195" name="文本框 194"/>
          <p:cNvSpPr txBox="1"/>
          <p:nvPr/>
        </p:nvSpPr>
        <p:spPr>
          <a:xfrm>
            <a:off x="1202055" y="6955472"/>
            <a:ext cx="5080000" cy="521970"/>
          </a:xfrm>
          <a:prstGeom prst="rect">
            <a:avLst/>
          </a:prstGeom>
          <a:noFill/>
          <a:ln w="9525">
            <a:noFill/>
          </a:ln>
        </p:spPr>
        <p:txBody>
          <a:bodyPr>
            <a:spAutoFit/>
          </a:bodyPr>
          <a:p>
            <a:r>
              <a:rPr lang="en-US" sz="1400">
                <a:latin typeface="宋体" panose="02010600030101010101" pitchFamily="2" charset="-122"/>
                <a:cs typeface="Times New Roman" panose="02020603050405020304" pitchFamily="18" charset="0"/>
              </a:rPr>
              <a:t> </a:t>
            </a: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1.7</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a:t>
            </a:r>
            <a:r>
              <a:rPr lang="en-US" sz="2400" dirty="0">
                <a:solidFill>
                  <a:schemeClr val="bg1"/>
                </a:solidFill>
                <a:latin typeface="微软雅黑" panose="020B0503020204020204" pitchFamily="34" charset="-122"/>
                <a:ea typeface="微软雅黑" panose="020B0503020204020204" pitchFamily="34" charset="-122"/>
                <a:sym typeface="+mn-ea"/>
              </a:rPr>
              <a:t>2.0</a:t>
            </a:r>
            <a:r>
              <a:rPr lang="zh-CN" altLang="en-US" sz="2400" dirty="0">
                <a:solidFill>
                  <a:schemeClr val="bg1"/>
                </a:solidFill>
                <a:latin typeface="微软雅黑" panose="020B0503020204020204" pitchFamily="34" charset="-122"/>
                <a:ea typeface="微软雅黑" panose="020B0503020204020204" pitchFamily="34" charset="-122"/>
                <a:sym typeface="+mn-ea"/>
              </a:rPr>
              <a:t>的特性</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188" name="文本框 187"/>
          <p:cNvSpPr txBox="1"/>
          <p:nvPr/>
        </p:nvSpPr>
        <p:spPr>
          <a:xfrm>
            <a:off x="3556000" y="6656388"/>
            <a:ext cx="5080000" cy="521970"/>
          </a:xfrm>
          <a:prstGeom prst="rect">
            <a:avLst/>
          </a:prstGeom>
          <a:noFill/>
          <a:ln w="9525">
            <a:noFill/>
          </a:ln>
        </p:spPr>
        <p:txBody>
          <a:bodyPr>
            <a:spAutoFit/>
          </a:bodyPr>
          <a:p>
            <a:r>
              <a:rPr lang="en-US" sz="1400">
                <a:latin typeface="宋体" panose="02010600030101010101" pitchFamily="2" charset="-122"/>
                <a:cs typeface="Times New Roman" panose="02020603050405020304" pitchFamily="18" charset="0"/>
              </a:rPr>
              <a:t> </a:t>
            </a:r>
            <a:endParaRPr lang="zh-CN" altLang="en-US"/>
          </a:p>
        </p:txBody>
      </p:sp>
      <p:sp>
        <p:nvSpPr>
          <p:cNvPr id="191" name="文本框 190"/>
          <p:cNvSpPr txBox="1"/>
          <p:nvPr/>
        </p:nvSpPr>
        <p:spPr>
          <a:xfrm>
            <a:off x="3556000" y="6697028"/>
            <a:ext cx="5080000" cy="521970"/>
          </a:xfrm>
          <a:prstGeom prst="rect">
            <a:avLst/>
          </a:prstGeom>
          <a:noFill/>
          <a:ln w="9525">
            <a:noFill/>
          </a:ln>
        </p:spPr>
        <p:txBody>
          <a:bodyPr>
            <a:spAutoFit/>
          </a:bodyPr>
          <a:p>
            <a:r>
              <a:rPr lang="en-US" sz="1400">
                <a:latin typeface="宋体" panose="02010600030101010101" pitchFamily="2" charset="-122"/>
                <a:cs typeface="Times New Roman" panose="02020603050405020304" pitchFamily="18" charset="0"/>
              </a:rPr>
              <a:t> </a:t>
            </a:r>
            <a:endParaRPr lang="zh-CN" altLang="en-US"/>
          </a:p>
        </p:txBody>
      </p:sp>
      <p:sp>
        <p:nvSpPr>
          <p:cNvPr id="195" name="文本框 194"/>
          <p:cNvSpPr txBox="1"/>
          <p:nvPr/>
        </p:nvSpPr>
        <p:spPr>
          <a:xfrm>
            <a:off x="1202055" y="6955472"/>
            <a:ext cx="5080000" cy="521970"/>
          </a:xfrm>
          <a:prstGeom prst="rect">
            <a:avLst/>
          </a:prstGeom>
          <a:noFill/>
          <a:ln w="9525">
            <a:noFill/>
          </a:ln>
        </p:spPr>
        <p:txBody>
          <a:bodyPr>
            <a:spAutoFit/>
          </a:bodyPr>
          <a:p>
            <a:r>
              <a:rPr lang="en-US" sz="1400">
                <a:latin typeface="宋体" panose="02010600030101010101" pitchFamily="2" charset="-122"/>
                <a:cs typeface="Times New Roman" panose="02020603050405020304" pitchFamily="18" charset="0"/>
              </a:rPr>
              <a:t> </a:t>
            </a:r>
            <a:endParaRPr lang="zh-CN" altLang="en-US"/>
          </a:p>
        </p:txBody>
      </p:sp>
      <p:sp>
        <p:nvSpPr>
          <p:cNvPr id="2" name="文本框 1"/>
          <p:cNvSpPr txBox="1"/>
          <p:nvPr/>
        </p:nvSpPr>
        <p:spPr>
          <a:xfrm>
            <a:off x="467995" y="979805"/>
            <a:ext cx="4442460" cy="2030095"/>
          </a:xfrm>
          <a:prstGeom prst="rect">
            <a:avLst/>
          </a:prstGeom>
          <a:noFill/>
          <a:ln w="9525">
            <a:noFill/>
          </a:ln>
        </p:spPr>
        <p:txBody>
          <a:bodyPr wrap="square">
            <a:spAutoFit/>
          </a:bodyPr>
          <a:p>
            <a:pPr marL="266700" indent="-266700"/>
            <a:r>
              <a:rPr lang="en-US" sz="1800" b="1">
                <a:latin typeface="微软雅黑" panose="020B0503020204020204" pitchFamily="34" charset="-122"/>
                <a:ea typeface="微软雅黑" panose="020B0503020204020204" pitchFamily="34" charset="-122"/>
                <a:cs typeface="微软雅黑" panose="020B0503020204020204" pitchFamily="34" charset="-122"/>
              </a:rPr>
              <a:t>3) </a:t>
            </a:r>
            <a:r>
              <a:rPr lang="zh-CN" sz="1800" b="1">
                <a:latin typeface="微软雅黑" panose="020B0503020204020204" pitchFamily="34" charset="-122"/>
                <a:ea typeface="微软雅黑" panose="020B0503020204020204" pitchFamily="34" charset="-122"/>
                <a:cs typeface="微软雅黑" panose="020B0503020204020204" pitchFamily="34" charset="-122"/>
              </a:rPr>
              <a:t>交互纵览图</a:t>
            </a:r>
            <a:r>
              <a:rPr lang="zh-CN" sz="1800">
                <a:latin typeface="微软雅黑" panose="020B0503020204020204" pitchFamily="34" charset="-122"/>
                <a:ea typeface="微软雅黑" panose="020B0503020204020204" pitchFamily="34" charset="-122"/>
                <a:cs typeface="微软雅黑" panose="020B0503020204020204" pitchFamily="34" charset="-122"/>
              </a:rPr>
              <a:t>活动图中的活动（</a:t>
            </a:r>
            <a:r>
              <a:rPr lang="zh-CN" sz="1800">
                <a:latin typeface="微软雅黑" panose="020B0503020204020204" pitchFamily="34" charset="-122"/>
                <a:ea typeface="微软雅黑" panose="020B0503020204020204" pitchFamily="34" charset="-122"/>
                <a:cs typeface="微软雅黑" panose="020B0503020204020204" pitchFamily="34" charset="-122"/>
              </a:rPr>
              <a:t>activity）可能包含对象之间的交互，可用对象之间的交互表示某个活动。</a:t>
            </a:r>
            <a:r>
              <a:rPr lang="zh-CN" sz="1800" b="1">
                <a:latin typeface="微软雅黑" panose="020B0503020204020204" pitchFamily="34" charset="-122"/>
                <a:ea typeface="微软雅黑" panose="020B0503020204020204" pitchFamily="34" charset="-122"/>
                <a:cs typeface="微软雅黑" panose="020B0503020204020204" pitchFamily="34" charset="-122"/>
              </a:rPr>
              <a:t>通俗易懂的讲就是把活动图的每一个活动都用顺序图或协作图来进一步描述</a:t>
            </a:r>
            <a:r>
              <a:rPr lang="zh-CN" sz="1800">
                <a:latin typeface="微软雅黑" panose="020B0503020204020204" pitchFamily="34" charset="-122"/>
                <a:ea typeface="微软雅黑" panose="020B0503020204020204" pitchFamily="34" charset="-122"/>
                <a:cs typeface="微软雅黑" panose="020B0503020204020204" pitchFamily="34" charset="-122"/>
              </a:rPr>
              <a:t>，就得到了交互纵览图</a:t>
            </a:r>
            <a:endParaRPr lang="zh-CN" sz="1400">
              <a:ea typeface="宋体" panose="02010600030101010101" pitchFamily="2" charset="-122"/>
            </a:endParaRPr>
          </a:p>
          <a:p>
            <a:endParaRPr lang="zh-CN" altLang="en-US"/>
          </a:p>
        </p:txBody>
      </p:sp>
      <p:pic>
        <p:nvPicPr>
          <p:cNvPr id="3" name="图片 2"/>
          <p:cNvPicPr/>
          <p:nvPr/>
        </p:nvPicPr>
        <p:blipFill>
          <a:blip r:embed="rId1"/>
          <a:stretch>
            <a:fillRect/>
          </a:stretch>
        </p:blipFill>
        <p:spPr>
          <a:xfrm>
            <a:off x="5104765" y="2081212"/>
            <a:ext cx="3257550" cy="2695575"/>
          </a:xfrm>
          <a:prstGeom prst="rect">
            <a:avLst/>
          </a:prstGeom>
          <a:noFill/>
          <a:ln w="9525">
            <a:noFill/>
          </a:ln>
        </p:spPr>
      </p:pic>
      <p:sp>
        <p:nvSpPr>
          <p:cNvPr id="196" name="文本框 195"/>
          <p:cNvSpPr txBox="1"/>
          <p:nvPr/>
        </p:nvSpPr>
        <p:spPr>
          <a:xfrm>
            <a:off x="642620" y="2932430"/>
            <a:ext cx="4337685" cy="3138170"/>
          </a:xfrm>
          <a:prstGeom prst="rect">
            <a:avLst/>
          </a:prstGeom>
          <a:noFill/>
          <a:ln w="9525">
            <a:noFill/>
          </a:ln>
        </p:spPr>
        <p:txBody>
          <a:bodyPr wrap="square">
            <a:spAutoFit/>
          </a:bodyPr>
          <a:p>
            <a:r>
              <a:rPr lang="zh-CN" sz="1800">
                <a:latin typeface="微软雅黑" panose="020B0503020204020204" pitchFamily="34" charset="-122"/>
                <a:ea typeface="微软雅黑" panose="020B0503020204020204" pitchFamily="34" charset="-122"/>
                <a:cs typeface="微软雅黑" panose="020B0503020204020204" pitchFamily="34" charset="-122"/>
                <a:sym typeface="+mn-ea"/>
              </a:rPr>
              <a:t>例子：用户图书馆借书流程：找书（find book）、借书（borrow book）、离开图书馆（leave library）</a:t>
            </a:r>
            <a:r>
              <a:rPr lang="zh-CN" sz="1800">
                <a:latin typeface="微软雅黑" panose="020B0503020204020204" pitchFamily="34" charset="-122"/>
                <a:ea typeface="微软雅黑" panose="020B0503020204020204" pitchFamily="34" charset="-122"/>
                <a:cs typeface="微软雅黑" panose="020B0503020204020204" pitchFamily="34" charset="-122"/>
              </a:rPr>
              <a:t>找书：用户（user）通过图书馆数据库（library database）查询书的位置，找到后去取书</a:t>
            </a:r>
            <a:r>
              <a:rPr lang="zh-CN" sz="1800">
                <a:latin typeface="微软雅黑" panose="020B0503020204020204" pitchFamily="34" charset="-122"/>
                <a:ea typeface="微软雅黑" panose="020B0503020204020204" pitchFamily="34" charset="-122"/>
                <a:cs typeface="微软雅黑" panose="020B0503020204020204" pitchFamily="34" charset="-122"/>
              </a:rPr>
              <a:t>借书：用户（user）拿书去前台（front）借阅，完成后拿走书</a:t>
            </a:r>
            <a:r>
              <a:rPr lang="zh-CN" sz="1800">
                <a:latin typeface="微软雅黑" panose="020B0503020204020204" pitchFamily="34" charset="-122"/>
                <a:ea typeface="微软雅黑" panose="020B0503020204020204" pitchFamily="34" charset="-122"/>
                <a:cs typeface="微软雅黑" panose="020B0503020204020204" pitchFamily="34" charset="-122"/>
              </a:rPr>
              <a:t>离开图书馆：用户（user）通过门禁系统（check system）自动确认后，离开图书馆</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p:nvPr/>
        </p:nvPicPr>
        <p:blipFill>
          <a:blip r:embed="rId2"/>
          <a:stretch>
            <a:fillRect/>
          </a:stretch>
        </p:blipFill>
        <p:spPr>
          <a:xfrm>
            <a:off x="8486775" y="733742"/>
            <a:ext cx="3257550" cy="5162550"/>
          </a:xfrm>
          <a:prstGeom prst="rect">
            <a:avLst/>
          </a:prstGeom>
          <a:noFill/>
          <a:ln w="9525">
            <a:noFill/>
          </a:ln>
        </p:spPr>
      </p:pic>
      <p:sp>
        <p:nvSpPr>
          <p:cNvPr id="7" name="文本框 6"/>
          <p:cNvSpPr txBox="1"/>
          <p:nvPr/>
        </p:nvSpPr>
        <p:spPr>
          <a:xfrm>
            <a:off x="5648960" y="4956810"/>
            <a:ext cx="2169160" cy="368300"/>
          </a:xfrm>
          <a:prstGeom prst="rect">
            <a:avLst/>
          </a:prstGeom>
          <a:noFill/>
        </p:spPr>
        <p:txBody>
          <a:bodyPr wrap="square" rtlCol="0">
            <a:spAutoFit/>
          </a:bodyPr>
          <a:p>
            <a:pPr algn="ctr"/>
            <a:r>
              <a:rPr lang="zh-CN" altLang="en-US" b="1">
                <a:latin typeface="微软雅黑" panose="020B0503020204020204" pitchFamily="34" charset="-122"/>
                <a:ea typeface="微软雅黑" panose="020B0503020204020204" pitchFamily="34" charset="-122"/>
              </a:rPr>
              <a:t>活动图</a:t>
            </a:r>
            <a:endParaRPr lang="zh-CN" altLang="en-US" b="1">
              <a:latin typeface="微软雅黑" panose="020B0503020204020204" pitchFamily="34" charset="-122"/>
              <a:ea typeface="微软雅黑" panose="020B0503020204020204" pitchFamily="34" charset="-122"/>
            </a:endParaRPr>
          </a:p>
        </p:txBody>
      </p:sp>
      <p:sp>
        <p:nvSpPr>
          <p:cNvPr id="8" name="文本框 7"/>
          <p:cNvSpPr txBox="1"/>
          <p:nvPr/>
        </p:nvSpPr>
        <p:spPr>
          <a:xfrm>
            <a:off x="9030970" y="6146800"/>
            <a:ext cx="2169160" cy="368300"/>
          </a:xfrm>
          <a:prstGeom prst="rect">
            <a:avLst/>
          </a:prstGeom>
          <a:noFill/>
        </p:spPr>
        <p:txBody>
          <a:bodyPr wrap="square" rtlCol="0">
            <a:spAutoFit/>
          </a:bodyPr>
          <a:p>
            <a:pPr algn="ctr"/>
            <a:r>
              <a:rPr lang="zh-CN" altLang="en-US" b="1">
                <a:latin typeface="微软雅黑" panose="020B0503020204020204" pitchFamily="34" charset="-122"/>
                <a:ea typeface="微软雅黑" panose="020B0503020204020204" pitchFamily="34" charset="-122"/>
              </a:rPr>
              <a:t>交互纵览图</a:t>
            </a:r>
            <a:endParaRPr lang="zh-CN" altLang="en-US" b="1">
              <a:latin typeface="微软雅黑" panose="020B0503020204020204" pitchFamily="34" charset="-122"/>
              <a:ea typeface="微软雅黑" panose="020B0503020204020204" pitchFamily="34"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1.7</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a:t>
            </a:r>
            <a:r>
              <a:rPr lang="en-US" sz="2400" dirty="0">
                <a:solidFill>
                  <a:schemeClr val="bg1"/>
                </a:solidFill>
                <a:latin typeface="微软雅黑" panose="020B0503020204020204" pitchFamily="34" charset="-122"/>
                <a:ea typeface="微软雅黑" panose="020B0503020204020204" pitchFamily="34" charset="-122"/>
                <a:sym typeface="+mn-ea"/>
              </a:rPr>
              <a:t>2.0</a:t>
            </a:r>
            <a:r>
              <a:rPr lang="zh-CN" altLang="en-US" sz="2400" dirty="0">
                <a:solidFill>
                  <a:schemeClr val="bg1"/>
                </a:solidFill>
                <a:latin typeface="微软雅黑" panose="020B0503020204020204" pitchFamily="34" charset="-122"/>
                <a:ea typeface="微软雅黑" panose="020B0503020204020204" pitchFamily="34" charset="-122"/>
                <a:sym typeface="+mn-ea"/>
              </a:rPr>
              <a:t>的特性</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188" name="文本框 187"/>
          <p:cNvSpPr txBox="1"/>
          <p:nvPr/>
        </p:nvSpPr>
        <p:spPr>
          <a:xfrm>
            <a:off x="3556000" y="6656388"/>
            <a:ext cx="5080000" cy="521970"/>
          </a:xfrm>
          <a:prstGeom prst="rect">
            <a:avLst/>
          </a:prstGeom>
          <a:noFill/>
          <a:ln w="9525">
            <a:noFill/>
          </a:ln>
        </p:spPr>
        <p:txBody>
          <a:bodyPr>
            <a:spAutoFit/>
          </a:bodyPr>
          <a:p>
            <a:r>
              <a:rPr lang="en-US" sz="1400">
                <a:latin typeface="宋体" panose="02010600030101010101" pitchFamily="2" charset="-122"/>
                <a:cs typeface="Times New Roman" panose="02020603050405020304" pitchFamily="18" charset="0"/>
              </a:rPr>
              <a:t> </a:t>
            </a:r>
            <a:endParaRPr lang="zh-CN" altLang="en-US"/>
          </a:p>
        </p:txBody>
      </p:sp>
      <p:sp>
        <p:nvSpPr>
          <p:cNvPr id="191" name="文本框 190"/>
          <p:cNvSpPr txBox="1"/>
          <p:nvPr/>
        </p:nvSpPr>
        <p:spPr>
          <a:xfrm>
            <a:off x="3556000" y="6697028"/>
            <a:ext cx="5080000" cy="521970"/>
          </a:xfrm>
          <a:prstGeom prst="rect">
            <a:avLst/>
          </a:prstGeom>
          <a:noFill/>
          <a:ln w="9525">
            <a:noFill/>
          </a:ln>
        </p:spPr>
        <p:txBody>
          <a:bodyPr>
            <a:spAutoFit/>
          </a:bodyPr>
          <a:p>
            <a:r>
              <a:rPr lang="en-US" sz="1400">
                <a:latin typeface="宋体" panose="02010600030101010101" pitchFamily="2" charset="-122"/>
                <a:cs typeface="Times New Roman" panose="02020603050405020304" pitchFamily="18" charset="0"/>
              </a:rPr>
              <a:t> </a:t>
            </a:r>
            <a:endParaRPr lang="zh-CN" altLang="en-US"/>
          </a:p>
        </p:txBody>
      </p:sp>
      <p:sp>
        <p:nvSpPr>
          <p:cNvPr id="195" name="文本框 194"/>
          <p:cNvSpPr txBox="1"/>
          <p:nvPr/>
        </p:nvSpPr>
        <p:spPr>
          <a:xfrm>
            <a:off x="1202055" y="6955472"/>
            <a:ext cx="5080000" cy="521970"/>
          </a:xfrm>
          <a:prstGeom prst="rect">
            <a:avLst/>
          </a:prstGeom>
          <a:noFill/>
          <a:ln w="9525">
            <a:noFill/>
          </a:ln>
        </p:spPr>
        <p:txBody>
          <a:bodyPr>
            <a:spAutoFit/>
          </a:bodyPr>
          <a:p>
            <a:r>
              <a:rPr lang="en-US" sz="1400">
                <a:latin typeface="宋体" panose="02010600030101010101" pitchFamily="2" charset="-122"/>
                <a:cs typeface="Times New Roman" panose="02020603050405020304" pitchFamily="18" charset="0"/>
              </a:rPr>
              <a:t> </a:t>
            </a:r>
            <a:endParaRPr lang="zh-CN" altLang="en-US"/>
          </a:p>
        </p:txBody>
      </p:sp>
      <p:sp>
        <p:nvSpPr>
          <p:cNvPr id="197" name="文本框 196"/>
          <p:cNvSpPr txBox="1"/>
          <p:nvPr/>
        </p:nvSpPr>
        <p:spPr>
          <a:xfrm>
            <a:off x="703580" y="1191260"/>
            <a:ext cx="4380230" cy="2999740"/>
          </a:xfrm>
          <a:prstGeom prst="rect">
            <a:avLst/>
          </a:prstGeom>
          <a:noFill/>
          <a:ln w="9525">
            <a:noFill/>
          </a:ln>
        </p:spPr>
        <p:txBody>
          <a:bodyPr wrap="square">
            <a:spAutoFit/>
          </a:bodyPr>
          <a:p>
            <a:pPr marL="266700" indent="-266700">
              <a:lnSpc>
                <a:spcPct val="150000"/>
              </a:lnSpc>
            </a:pPr>
            <a:r>
              <a:rPr lang="en-US" sz="1800" b="1">
                <a:latin typeface="微软雅黑" panose="020B0503020204020204" pitchFamily="34" charset="-122"/>
                <a:ea typeface="微软雅黑" panose="020B0503020204020204" pitchFamily="34" charset="-122"/>
                <a:cs typeface="微软雅黑" panose="020B0503020204020204" pitchFamily="34" charset="-122"/>
              </a:rPr>
              <a:t>4) </a:t>
            </a:r>
            <a:r>
              <a:rPr lang="zh-CN" sz="1800" b="1">
                <a:latin typeface="微软雅黑" panose="020B0503020204020204" pitchFamily="34" charset="-122"/>
                <a:ea typeface="微软雅黑" panose="020B0503020204020204" pitchFamily="34" charset="-122"/>
                <a:cs typeface="微软雅黑" panose="020B0503020204020204" pitchFamily="34" charset="-122"/>
              </a:rPr>
              <a:t>计时图</a:t>
            </a:r>
            <a:r>
              <a:rPr lang="zh-CN" sz="1800">
                <a:latin typeface="微软雅黑" panose="020B0503020204020204" pitchFamily="34" charset="-122"/>
                <a:ea typeface="微软雅黑" panose="020B0503020204020204" pitchFamily="34" charset="-122"/>
                <a:cs typeface="微软雅黑" panose="020B0503020204020204" pitchFamily="34" charset="-122"/>
              </a:rPr>
              <a:t>顺序图描述了操作按照时间的先后顺序，但是没有指定操作持续的具体时间，可用计时图表示操作的持续时间案例：洗衣服：浸泡（10min）、洗涤（20min）、漂洗（15min）、脱水（5min）</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3" name="图片 1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6142355" y="1569720"/>
            <a:ext cx="5349240" cy="371856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1.8</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sz="2400" dirty="0">
                <a:solidFill>
                  <a:schemeClr val="bg1"/>
                </a:solidFill>
                <a:latin typeface="微软雅黑" panose="020B0503020204020204" pitchFamily="34" charset="-122"/>
                <a:ea typeface="微软雅黑" panose="020B0503020204020204" pitchFamily="34" charset="-122"/>
                <a:sym typeface="+mn-ea"/>
              </a:rPr>
              <a:t>系统开发阶段</a:t>
            </a:r>
            <a:endParaRPr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188" name="文本框 187"/>
          <p:cNvSpPr txBox="1"/>
          <p:nvPr/>
        </p:nvSpPr>
        <p:spPr>
          <a:xfrm>
            <a:off x="3556000" y="6656388"/>
            <a:ext cx="5080000" cy="521970"/>
          </a:xfrm>
          <a:prstGeom prst="rect">
            <a:avLst/>
          </a:prstGeom>
          <a:noFill/>
          <a:ln w="9525">
            <a:noFill/>
          </a:ln>
        </p:spPr>
        <p:txBody>
          <a:bodyPr>
            <a:spAutoFit/>
          </a:bodyPr>
          <a:p>
            <a:r>
              <a:rPr lang="en-US" sz="1400">
                <a:latin typeface="宋体" panose="02010600030101010101" pitchFamily="2" charset="-122"/>
                <a:cs typeface="Times New Roman" panose="02020603050405020304" pitchFamily="18" charset="0"/>
              </a:rPr>
              <a:t> </a:t>
            </a:r>
            <a:endParaRPr lang="zh-CN" altLang="en-US"/>
          </a:p>
        </p:txBody>
      </p:sp>
      <p:sp>
        <p:nvSpPr>
          <p:cNvPr id="191" name="文本框 190"/>
          <p:cNvSpPr txBox="1"/>
          <p:nvPr/>
        </p:nvSpPr>
        <p:spPr>
          <a:xfrm>
            <a:off x="3556000" y="6697028"/>
            <a:ext cx="5080000" cy="521970"/>
          </a:xfrm>
          <a:prstGeom prst="rect">
            <a:avLst/>
          </a:prstGeom>
          <a:noFill/>
          <a:ln w="9525">
            <a:noFill/>
          </a:ln>
        </p:spPr>
        <p:txBody>
          <a:bodyPr>
            <a:spAutoFit/>
          </a:bodyPr>
          <a:p>
            <a:r>
              <a:rPr lang="en-US" sz="1400">
                <a:latin typeface="宋体" panose="02010600030101010101" pitchFamily="2" charset="-122"/>
                <a:cs typeface="Times New Roman" panose="02020603050405020304" pitchFamily="18" charset="0"/>
              </a:rPr>
              <a:t> </a:t>
            </a:r>
            <a:endParaRPr lang="zh-CN" altLang="en-US"/>
          </a:p>
        </p:txBody>
      </p:sp>
      <p:sp>
        <p:nvSpPr>
          <p:cNvPr id="195" name="文本框 194"/>
          <p:cNvSpPr txBox="1"/>
          <p:nvPr/>
        </p:nvSpPr>
        <p:spPr>
          <a:xfrm>
            <a:off x="1202055" y="6955472"/>
            <a:ext cx="5080000" cy="521970"/>
          </a:xfrm>
          <a:prstGeom prst="rect">
            <a:avLst/>
          </a:prstGeom>
          <a:noFill/>
          <a:ln w="9525">
            <a:noFill/>
          </a:ln>
        </p:spPr>
        <p:txBody>
          <a:bodyPr>
            <a:spAutoFit/>
          </a:bodyPr>
          <a:p>
            <a:r>
              <a:rPr lang="en-US" sz="1400">
                <a:latin typeface="宋体" panose="02010600030101010101" pitchFamily="2" charset="-122"/>
                <a:cs typeface="Times New Roman" panose="02020603050405020304" pitchFamily="18" charset="0"/>
              </a:rPr>
              <a:t> </a:t>
            </a:r>
            <a:endParaRPr lang="zh-CN" altLang="en-US"/>
          </a:p>
        </p:txBody>
      </p:sp>
      <p:sp>
        <p:nvSpPr>
          <p:cNvPr id="2" name="文本框 1"/>
          <p:cNvSpPr txBox="1"/>
          <p:nvPr/>
        </p:nvSpPr>
        <p:spPr>
          <a:xfrm>
            <a:off x="703580" y="675005"/>
            <a:ext cx="10742295" cy="5507990"/>
          </a:xfrm>
          <a:prstGeom prst="rect">
            <a:avLst/>
          </a:prstGeom>
          <a:noFill/>
          <a:ln w="9525">
            <a:noFill/>
          </a:ln>
        </p:spPr>
        <p:txBody>
          <a:bodyPr wrap="square">
            <a:spAutoFit/>
          </a:bodyPr>
          <a:p>
            <a:pPr>
              <a:lnSpc>
                <a:spcPct val="110000"/>
              </a:lnSpc>
            </a:pPr>
            <a:r>
              <a:rPr lang="zh-CN" sz="2000">
                <a:latin typeface="微软雅黑" panose="020B0503020204020204" pitchFamily="34" charset="-122"/>
                <a:ea typeface="微软雅黑" panose="020B0503020204020204" pitchFamily="34" charset="-122"/>
                <a:cs typeface="微软雅黑" panose="020B0503020204020204" pitchFamily="34" charset="-122"/>
              </a:rPr>
              <a:t>系统开发有五个阶段：</a:t>
            </a:r>
            <a:endParaRPr 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en-US" sz="2000" b="1">
                <a:latin typeface="微软雅黑" panose="020B0503020204020204" pitchFamily="34" charset="-122"/>
                <a:ea typeface="微软雅黑" panose="020B0503020204020204" pitchFamily="34" charset="-122"/>
                <a:cs typeface="微软雅黑" panose="020B0503020204020204" pitchFamily="34" charset="-122"/>
              </a:rPr>
              <a:t>1) </a:t>
            </a:r>
            <a:r>
              <a:rPr lang="zh-CN" sz="2000" b="1">
                <a:latin typeface="微软雅黑" panose="020B0503020204020204" pitchFamily="34" charset="-122"/>
                <a:ea typeface="微软雅黑" panose="020B0503020204020204" pitchFamily="34" charset="-122"/>
                <a:cs typeface="微软雅黑" panose="020B0503020204020204" pitchFamily="34" charset="-122"/>
              </a:rPr>
              <a:t>需求分析：</a:t>
            </a:r>
            <a:r>
              <a:rPr lang="zh-CN" sz="2000">
                <a:latin typeface="微软雅黑" panose="020B0503020204020204" pitchFamily="34" charset="-122"/>
                <a:ea typeface="微软雅黑" panose="020B0503020204020204" pitchFamily="34" charset="-122"/>
                <a:cs typeface="微软雅黑" panose="020B0503020204020204" pitchFamily="34" charset="-122"/>
              </a:rPr>
              <a:t>了解用户需求，分析系统可行性，分析需求的一致性及正确性等。与用户沟通确定初步需求，分析可行性建立系统开发方案，对比方案需求以及用户需求寻找统一的可行性，正确性等。</a:t>
            </a:r>
            <a:endParaRPr lang="zh-CN"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endParaRPr 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en-US" sz="2000" b="1">
                <a:latin typeface="微软雅黑" panose="020B0503020204020204" pitchFamily="34" charset="-122"/>
                <a:ea typeface="微软雅黑" panose="020B0503020204020204" pitchFamily="34" charset="-122"/>
                <a:cs typeface="微软雅黑" panose="020B0503020204020204" pitchFamily="34" charset="-122"/>
              </a:rPr>
              <a:t>2) </a:t>
            </a:r>
            <a:r>
              <a:rPr lang="zh-CN" sz="2000" b="1">
                <a:latin typeface="微软雅黑" panose="020B0503020204020204" pitchFamily="34" charset="-122"/>
                <a:ea typeface="微软雅黑" panose="020B0503020204020204" pitchFamily="34" charset="-122"/>
                <a:cs typeface="微软雅黑" panose="020B0503020204020204" pitchFamily="34" charset="-122"/>
              </a:rPr>
              <a:t>设计：</a:t>
            </a:r>
            <a:r>
              <a:rPr lang="zh-CN" sz="2000">
                <a:latin typeface="微软雅黑" panose="020B0503020204020204" pitchFamily="34" charset="-122"/>
                <a:ea typeface="微软雅黑" panose="020B0503020204020204" pitchFamily="34" charset="-122"/>
                <a:cs typeface="微软雅黑" panose="020B0503020204020204" pitchFamily="34" charset="-122"/>
              </a:rPr>
              <a:t>将需求转换为系统的重要过程，主要包括概要设计和详细设计。概要设计：架构设计，功能模块设计，数据库设计，规范制定详细设计：数据库详细设计，模块详细构建等</a:t>
            </a:r>
            <a:endParaRPr lang="zh-CN"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endParaRPr 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en-US" sz="2000" b="1">
                <a:latin typeface="微软雅黑" panose="020B0503020204020204" pitchFamily="34" charset="-122"/>
                <a:ea typeface="微软雅黑" panose="020B0503020204020204" pitchFamily="34" charset="-122"/>
                <a:cs typeface="微软雅黑" panose="020B0503020204020204" pitchFamily="34" charset="-122"/>
              </a:rPr>
              <a:t>3) </a:t>
            </a:r>
            <a:r>
              <a:rPr lang="zh-CN" sz="2000" b="1">
                <a:latin typeface="微软雅黑" panose="020B0503020204020204" pitchFamily="34" charset="-122"/>
                <a:ea typeface="微软雅黑" panose="020B0503020204020204" pitchFamily="34" charset="-122"/>
                <a:cs typeface="微软雅黑" panose="020B0503020204020204" pitchFamily="34" charset="-122"/>
              </a:rPr>
              <a:t>实现：</a:t>
            </a:r>
            <a:r>
              <a:rPr lang="zh-CN" sz="2000">
                <a:latin typeface="微软雅黑" panose="020B0503020204020204" pitchFamily="34" charset="-122"/>
                <a:ea typeface="微软雅黑" panose="020B0503020204020204" pitchFamily="34" charset="-122"/>
                <a:cs typeface="微软雅黑" panose="020B0503020204020204" pitchFamily="34" charset="-122"/>
              </a:rPr>
              <a:t>指的是通过程序语言，将所设计的内容转化为可以执行的软件系统系统实现，开发工具和平台选择，数据库构建，模块编码</a:t>
            </a:r>
            <a:endParaRPr lang="zh-CN"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endParaRPr 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en-US" sz="2000" b="1">
                <a:latin typeface="微软雅黑" panose="020B0503020204020204" pitchFamily="34" charset="-122"/>
                <a:ea typeface="微软雅黑" panose="020B0503020204020204" pitchFamily="34" charset="-122"/>
                <a:cs typeface="微软雅黑" panose="020B0503020204020204" pitchFamily="34" charset="-122"/>
              </a:rPr>
              <a:t>4) </a:t>
            </a:r>
            <a:r>
              <a:rPr lang="zh-CN" sz="2000" b="1">
                <a:latin typeface="微软雅黑" panose="020B0503020204020204" pitchFamily="34" charset="-122"/>
                <a:ea typeface="微软雅黑" panose="020B0503020204020204" pitchFamily="34" charset="-122"/>
                <a:cs typeface="微软雅黑" panose="020B0503020204020204" pitchFamily="34" charset="-122"/>
              </a:rPr>
              <a:t>除错：</a:t>
            </a:r>
            <a:r>
              <a:rPr lang="zh-CN" sz="2000">
                <a:latin typeface="微软雅黑" panose="020B0503020204020204" pitchFamily="34" charset="-122"/>
                <a:ea typeface="微软雅黑" panose="020B0503020204020204" pitchFamily="34" charset="-122"/>
                <a:cs typeface="微软雅黑" panose="020B0503020204020204" pitchFamily="34" charset="-122"/>
              </a:rPr>
              <a:t>是实现活动中不可避免的工作，主要是修改程序编写过程中产生的错误。</a:t>
            </a:r>
            <a:endParaRPr lang="zh-CN"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endParaRPr 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en-US" sz="2000" b="1">
                <a:latin typeface="微软雅黑" panose="020B0503020204020204" pitchFamily="34" charset="-122"/>
                <a:ea typeface="微软雅黑" panose="020B0503020204020204" pitchFamily="34" charset="-122"/>
                <a:cs typeface="微软雅黑" panose="020B0503020204020204" pitchFamily="34" charset="-122"/>
              </a:rPr>
              <a:t>5) </a:t>
            </a:r>
            <a:r>
              <a:rPr lang="zh-CN" sz="2000" b="1">
                <a:latin typeface="微软雅黑" panose="020B0503020204020204" pitchFamily="34" charset="-122"/>
                <a:ea typeface="微软雅黑" panose="020B0503020204020204" pitchFamily="34" charset="-122"/>
                <a:cs typeface="微软雅黑" panose="020B0503020204020204" pitchFamily="34" charset="-122"/>
              </a:rPr>
              <a:t>测试：</a:t>
            </a:r>
            <a:r>
              <a:rPr lang="zh-CN" sz="2000">
                <a:latin typeface="微软雅黑" panose="020B0503020204020204" pitchFamily="34" charset="-122"/>
                <a:ea typeface="微软雅黑" panose="020B0503020204020204" pitchFamily="34" charset="-122"/>
                <a:cs typeface="微软雅黑" panose="020B0503020204020204" pitchFamily="34" charset="-122"/>
              </a:rPr>
              <a:t>是对实现的程序代码模块进行检测，检验其功能是否正确，性能是否符合要求。模块测试，集成测试，系统测试，验证测试。</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205285"/>
        </a:solidFill>
        <a:effectLst/>
      </p:bgPr>
    </p:bg>
    <p:spTree>
      <p:nvGrpSpPr>
        <p:cNvPr id="1" name=""/>
        <p:cNvGrpSpPr/>
        <p:nvPr/>
      </p:nvGrpSpPr>
      <p:grpSpPr/>
      <p:sp>
        <p:nvSpPr>
          <p:cNvPr id="28674" name="Oval 5"/>
          <p:cNvSpPr/>
          <p:nvPr/>
        </p:nvSpPr>
        <p:spPr>
          <a:xfrm>
            <a:off x="5016500" y="1222375"/>
            <a:ext cx="2160588" cy="2162175"/>
          </a:xfrm>
          <a:prstGeom prst="rect">
            <a:avLst/>
          </a:prstGeom>
          <a:solidFill>
            <a:schemeClr val="bg1"/>
          </a:solidFill>
          <a:ln w="28575" cap="flat" cmpd="sng">
            <a:solidFill>
              <a:srgbClr val="205285"/>
            </a:solidFill>
            <a:prstDash val="solid"/>
            <a:bevel/>
            <a:headEnd type="none" w="med" len="med"/>
            <a:tailEnd type="none" w="med" len="med"/>
          </a:ln>
        </p:spPr>
        <p:txBody>
          <a:bodyPr/>
          <a:p>
            <a:pPr eaLnBrk="1" hangingPunct="1"/>
            <a:endParaRPr lang="zh-CN" altLang="zh-CN" dirty="0">
              <a:solidFill>
                <a:schemeClr val="bg1"/>
              </a:solidFill>
              <a:latin typeface="Calibri" panose="020F0502020204030204" pitchFamily="34" charset="0"/>
            </a:endParaRPr>
          </a:p>
        </p:txBody>
      </p:sp>
      <p:sp>
        <p:nvSpPr>
          <p:cNvPr id="28675" name="Freeform 92"/>
          <p:cNvSpPr>
            <a:spLocks noEditPoints="1"/>
          </p:cNvSpPr>
          <p:nvPr/>
        </p:nvSpPr>
        <p:spPr>
          <a:xfrm>
            <a:off x="11296650" y="4552950"/>
            <a:ext cx="685800" cy="461963"/>
          </a:xfrm>
          <a:custGeom>
            <a:avLst/>
            <a:gdLst>
              <a:gd name="txL" fmla="*/ 0 w 89"/>
              <a:gd name="txT" fmla="*/ 0 h 60"/>
              <a:gd name="txR" fmla="*/ 89 w 89"/>
              <a:gd name="txB" fmla="*/ 60 h 6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9" h="60">
                <a:moveTo>
                  <a:pt x="89" y="32"/>
                </a:moveTo>
                <a:cubicBezTo>
                  <a:pt x="89" y="28"/>
                  <a:pt x="87" y="28"/>
                  <a:pt x="83" y="26"/>
                </a:cubicBezTo>
                <a:cubicBezTo>
                  <a:pt x="74" y="21"/>
                  <a:pt x="64" y="18"/>
                  <a:pt x="55" y="15"/>
                </a:cubicBezTo>
                <a:cubicBezTo>
                  <a:pt x="45" y="11"/>
                  <a:pt x="36" y="6"/>
                  <a:pt x="27" y="3"/>
                </a:cubicBezTo>
                <a:cubicBezTo>
                  <a:pt x="21" y="1"/>
                  <a:pt x="13" y="0"/>
                  <a:pt x="7" y="3"/>
                </a:cubicBezTo>
                <a:cubicBezTo>
                  <a:pt x="0" y="7"/>
                  <a:pt x="4" y="18"/>
                  <a:pt x="6" y="24"/>
                </a:cubicBezTo>
                <a:cubicBezTo>
                  <a:pt x="6" y="25"/>
                  <a:pt x="6" y="26"/>
                  <a:pt x="7" y="26"/>
                </a:cubicBezTo>
                <a:cubicBezTo>
                  <a:pt x="11" y="26"/>
                  <a:pt x="16" y="26"/>
                  <a:pt x="21" y="26"/>
                </a:cubicBezTo>
                <a:cubicBezTo>
                  <a:pt x="21" y="26"/>
                  <a:pt x="21" y="26"/>
                  <a:pt x="21" y="27"/>
                </a:cubicBezTo>
                <a:cubicBezTo>
                  <a:pt x="21" y="28"/>
                  <a:pt x="21" y="30"/>
                  <a:pt x="21" y="31"/>
                </a:cubicBezTo>
                <a:cubicBezTo>
                  <a:pt x="21" y="33"/>
                  <a:pt x="20" y="34"/>
                  <a:pt x="20" y="35"/>
                </a:cubicBezTo>
                <a:cubicBezTo>
                  <a:pt x="17" y="35"/>
                  <a:pt x="14" y="35"/>
                  <a:pt x="12" y="32"/>
                </a:cubicBezTo>
                <a:cubicBezTo>
                  <a:pt x="11" y="31"/>
                  <a:pt x="11" y="28"/>
                  <a:pt x="11" y="26"/>
                </a:cubicBezTo>
                <a:cubicBezTo>
                  <a:pt x="11" y="26"/>
                  <a:pt x="10" y="26"/>
                  <a:pt x="10" y="27"/>
                </a:cubicBezTo>
                <a:cubicBezTo>
                  <a:pt x="10" y="29"/>
                  <a:pt x="10" y="34"/>
                  <a:pt x="12" y="36"/>
                </a:cubicBezTo>
                <a:cubicBezTo>
                  <a:pt x="12" y="36"/>
                  <a:pt x="14" y="36"/>
                  <a:pt x="15" y="36"/>
                </a:cubicBezTo>
                <a:cubicBezTo>
                  <a:pt x="20" y="37"/>
                  <a:pt x="24" y="37"/>
                  <a:pt x="29" y="37"/>
                </a:cubicBezTo>
                <a:cubicBezTo>
                  <a:pt x="41" y="38"/>
                  <a:pt x="51" y="41"/>
                  <a:pt x="62" y="43"/>
                </a:cubicBezTo>
                <a:cubicBezTo>
                  <a:pt x="46" y="50"/>
                  <a:pt x="28" y="49"/>
                  <a:pt x="11" y="50"/>
                </a:cubicBezTo>
                <a:cubicBezTo>
                  <a:pt x="8" y="50"/>
                  <a:pt x="3" y="51"/>
                  <a:pt x="6" y="55"/>
                </a:cubicBezTo>
                <a:cubicBezTo>
                  <a:pt x="9" y="60"/>
                  <a:pt x="20" y="58"/>
                  <a:pt x="24" y="57"/>
                </a:cubicBezTo>
                <a:cubicBezTo>
                  <a:pt x="42" y="57"/>
                  <a:pt x="61" y="56"/>
                  <a:pt x="79" y="53"/>
                </a:cubicBezTo>
                <a:cubicBezTo>
                  <a:pt x="82" y="53"/>
                  <a:pt x="82" y="53"/>
                  <a:pt x="83" y="51"/>
                </a:cubicBezTo>
                <a:cubicBezTo>
                  <a:pt x="84" y="50"/>
                  <a:pt x="84" y="45"/>
                  <a:pt x="83" y="44"/>
                </a:cubicBezTo>
                <a:cubicBezTo>
                  <a:pt x="83" y="43"/>
                  <a:pt x="82" y="43"/>
                  <a:pt x="82" y="43"/>
                </a:cubicBezTo>
                <a:cubicBezTo>
                  <a:pt x="84" y="42"/>
                  <a:pt x="85" y="41"/>
                  <a:pt x="86" y="40"/>
                </a:cubicBezTo>
                <a:cubicBezTo>
                  <a:pt x="88" y="38"/>
                  <a:pt x="89" y="35"/>
                  <a:pt x="89" y="32"/>
                </a:cubicBezTo>
                <a:close/>
                <a:moveTo>
                  <a:pt x="23" y="35"/>
                </a:moveTo>
                <a:cubicBezTo>
                  <a:pt x="22" y="35"/>
                  <a:pt x="22" y="35"/>
                  <a:pt x="21" y="35"/>
                </a:cubicBezTo>
                <a:cubicBezTo>
                  <a:pt x="22" y="33"/>
                  <a:pt x="22" y="29"/>
                  <a:pt x="21" y="26"/>
                </a:cubicBezTo>
                <a:cubicBezTo>
                  <a:pt x="21" y="26"/>
                  <a:pt x="21" y="26"/>
                  <a:pt x="21" y="26"/>
                </a:cubicBezTo>
                <a:cubicBezTo>
                  <a:pt x="22" y="26"/>
                  <a:pt x="23" y="26"/>
                  <a:pt x="23" y="26"/>
                </a:cubicBezTo>
                <a:cubicBezTo>
                  <a:pt x="29" y="27"/>
                  <a:pt x="34" y="28"/>
                  <a:pt x="40" y="30"/>
                </a:cubicBezTo>
                <a:cubicBezTo>
                  <a:pt x="50" y="33"/>
                  <a:pt x="58" y="38"/>
                  <a:pt x="68" y="42"/>
                </a:cubicBezTo>
                <a:cubicBezTo>
                  <a:pt x="69" y="42"/>
                  <a:pt x="71" y="43"/>
                  <a:pt x="72" y="43"/>
                </a:cubicBezTo>
                <a:cubicBezTo>
                  <a:pt x="72" y="43"/>
                  <a:pt x="72" y="44"/>
                  <a:pt x="71" y="44"/>
                </a:cubicBezTo>
                <a:cubicBezTo>
                  <a:pt x="71" y="43"/>
                  <a:pt x="71" y="43"/>
                  <a:pt x="71" y="43"/>
                </a:cubicBezTo>
                <a:cubicBezTo>
                  <a:pt x="59" y="40"/>
                  <a:pt x="48" y="38"/>
                  <a:pt x="37" y="37"/>
                </a:cubicBezTo>
                <a:cubicBezTo>
                  <a:pt x="32" y="36"/>
                  <a:pt x="27" y="36"/>
                  <a:pt x="23" y="35"/>
                </a:cubicBezTo>
                <a:close/>
                <a:moveTo>
                  <a:pt x="82" y="46"/>
                </a:moveTo>
                <a:cubicBezTo>
                  <a:pt x="83" y="50"/>
                  <a:pt x="78" y="52"/>
                  <a:pt x="74" y="52"/>
                </a:cubicBezTo>
                <a:cubicBezTo>
                  <a:pt x="68" y="53"/>
                  <a:pt x="61" y="53"/>
                  <a:pt x="55" y="54"/>
                </a:cubicBezTo>
                <a:cubicBezTo>
                  <a:pt x="42" y="55"/>
                  <a:pt x="29" y="55"/>
                  <a:pt x="16" y="55"/>
                </a:cubicBezTo>
                <a:cubicBezTo>
                  <a:pt x="14" y="55"/>
                  <a:pt x="13" y="55"/>
                  <a:pt x="11" y="54"/>
                </a:cubicBezTo>
                <a:cubicBezTo>
                  <a:pt x="6" y="51"/>
                  <a:pt x="10" y="52"/>
                  <a:pt x="13" y="52"/>
                </a:cubicBezTo>
                <a:cubicBezTo>
                  <a:pt x="16" y="52"/>
                  <a:pt x="18" y="52"/>
                  <a:pt x="21" y="52"/>
                </a:cubicBezTo>
                <a:cubicBezTo>
                  <a:pt x="27" y="52"/>
                  <a:pt x="32" y="52"/>
                  <a:pt x="37" y="51"/>
                </a:cubicBezTo>
                <a:cubicBezTo>
                  <a:pt x="47" y="51"/>
                  <a:pt x="57" y="49"/>
                  <a:pt x="66" y="44"/>
                </a:cubicBezTo>
                <a:cubicBezTo>
                  <a:pt x="66" y="44"/>
                  <a:pt x="66" y="44"/>
                  <a:pt x="66" y="44"/>
                </a:cubicBezTo>
                <a:cubicBezTo>
                  <a:pt x="67" y="44"/>
                  <a:pt x="69" y="45"/>
                  <a:pt x="70" y="45"/>
                </a:cubicBezTo>
                <a:cubicBezTo>
                  <a:pt x="71" y="45"/>
                  <a:pt x="71" y="45"/>
                  <a:pt x="71" y="44"/>
                </a:cubicBezTo>
                <a:cubicBezTo>
                  <a:pt x="72" y="44"/>
                  <a:pt x="73" y="44"/>
                  <a:pt x="74" y="44"/>
                </a:cubicBezTo>
                <a:cubicBezTo>
                  <a:pt x="76" y="44"/>
                  <a:pt x="78" y="44"/>
                  <a:pt x="80" y="43"/>
                </a:cubicBezTo>
                <a:cubicBezTo>
                  <a:pt x="81" y="44"/>
                  <a:pt x="81" y="44"/>
                  <a:pt x="82" y="46"/>
                </a:cubicBezTo>
                <a:close/>
                <a:moveTo>
                  <a:pt x="78" y="41"/>
                </a:moveTo>
                <a:cubicBezTo>
                  <a:pt x="73" y="41"/>
                  <a:pt x="69" y="39"/>
                  <a:pt x="65" y="37"/>
                </a:cubicBezTo>
                <a:cubicBezTo>
                  <a:pt x="59" y="35"/>
                  <a:pt x="53" y="32"/>
                  <a:pt x="46" y="29"/>
                </a:cubicBezTo>
                <a:cubicBezTo>
                  <a:pt x="41" y="27"/>
                  <a:pt x="36" y="26"/>
                  <a:pt x="31" y="24"/>
                </a:cubicBezTo>
                <a:cubicBezTo>
                  <a:pt x="31" y="20"/>
                  <a:pt x="31" y="15"/>
                  <a:pt x="31" y="11"/>
                </a:cubicBezTo>
                <a:cubicBezTo>
                  <a:pt x="31" y="11"/>
                  <a:pt x="30" y="11"/>
                  <a:pt x="30" y="11"/>
                </a:cubicBezTo>
                <a:cubicBezTo>
                  <a:pt x="30" y="15"/>
                  <a:pt x="29" y="20"/>
                  <a:pt x="30" y="24"/>
                </a:cubicBezTo>
                <a:cubicBezTo>
                  <a:pt x="29" y="24"/>
                  <a:pt x="29" y="24"/>
                  <a:pt x="28" y="24"/>
                </a:cubicBezTo>
                <a:cubicBezTo>
                  <a:pt x="28" y="20"/>
                  <a:pt x="28" y="15"/>
                  <a:pt x="28" y="11"/>
                </a:cubicBezTo>
                <a:cubicBezTo>
                  <a:pt x="28" y="11"/>
                  <a:pt x="27" y="11"/>
                  <a:pt x="27" y="11"/>
                </a:cubicBezTo>
                <a:cubicBezTo>
                  <a:pt x="27" y="15"/>
                  <a:pt x="27" y="20"/>
                  <a:pt x="27" y="24"/>
                </a:cubicBezTo>
                <a:cubicBezTo>
                  <a:pt x="20" y="22"/>
                  <a:pt x="13" y="22"/>
                  <a:pt x="7" y="24"/>
                </a:cubicBezTo>
                <a:cubicBezTo>
                  <a:pt x="6" y="20"/>
                  <a:pt x="5" y="17"/>
                  <a:pt x="5" y="14"/>
                </a:cubicBezTo>
                <a:cubicBezTo>
                  <a:pt x="5" y="12"/>
                  <a:pt x="6" y="9"/>
                  <a:pt x="8" y="6"/>
                </a:cubicBezTo>
                <a:cubicBezTo>
                  <a:pt x="8" y="7"/>
                  <a:pt x="8" y="7"/>
                  <a:pt x="8" y="7"/>
                </a:cubicBezTo>
                <a:cubicBezTo>
                  <a:pt x="9" y="6"/>
                  <a:pt x="11" y="6"/>
                  <a:pt x="12" y="6"/>
                </a:cubicBezTo>
                <a:cubicBezTo>
                  <a:pt x="14" y="6"/>
                  <a:pt x="16" y="6"/>
                  <a:pt x="16" y="8"/>
                </a:cubicBezTo>
                <a:cubicBezTo>
                  <a:pt x="17" y="9"/>
                  <a:pt x="17" y="10"/>
                  <a:pt x="17" y="11"/>
                </a:cubicBezTo>
                <a:cubicBezTo>
                  <a:pt x="18" y="14"/>
                  <a:pt x="17" y="18"/>
                  <a:pt x="17" y="21"/>
                </a:cubicBezTo>
                <a:cubicBezTo>
                  <a:pt x="17" y="22"/>
                  <a:pt x="19" y="22"/>
                  <a:pt x="19" y="21"/>
                </a:cubicBezTo>
                <a:cubicBezTo>
                  <a:pt x="20" y="16"/>
                  <a:pt x="20" y="11"/>
                  <a:pt x="18" y="7"/>
                </a:cubicBezTo>
                <a:cubicBezTo>
                  <a:pt x="17" y="5"/>
                  <a:pt x="16" y="5"/>
                  <a:pt x="15" y="4"/>
                </a:cubicBezTo>
                <a:cubicBezTo>
                  <a:pt x="13" y="4"/>
                  <a:pt x="10" y="5"/>
                  <a:pt x="8" y="6"/>
                </a:cubicBezTo>
                <a:cubicBezTo>
                  <a:pt x="9" y="5"/>
                  <a:pt x="10" y="4"/>
                  <a:pt x="11" y="4"/>
                </a:cubicBezTo>
                <a:cubicBezTo>
                  <a:pt x="13" y="3"/>
                  <a:pt x="16" y="3"/>
                  <a:pt x="18" y="3"/>
                </a:cubicBezTo>
                <a:cubicBezTo>
                  <a:pt x="27" y="4"/>
                  <a:pt x="34" y="9"/>
                  <a:pt x="41" y="13"/>
                </a:cubicBezTo>
                <a:cubicBezTo>
                  <a:pt x="48" y="15"/>
                  <a:pt x="55" y="18"/>
                  <a:pt x="61" y="20"/>
                </a:cubicBezTo>
                <a:cubicBezTo>
                  <a:pt x="68" y="23"/>
                  <a:pt x="75" y="25"/>
                  <a:pt x="81" y="28"/>
                </a:cubicBezTo>
                <a:cubicBezTo>
                  <a:pt x="83" y="30"/>
                  <a:pt x="85" y="31"/>
                  <a:pt x="86" y="34"/>
                </a:cubicBezTo>
                <a:cubicBezTo>
                  <a:pt x="87" y="38"/>
                  <a:pt x="81" y="40"/>
                  <a:pt x="78" y="41"/>
                </a:cubicBezTo>
                <a:close/>
              </a:path>
            </a:pathLst>
          </a:custGeom>
          <a:solidFill>
            <a:srgbClr val="FFFFFF">
              <a:alpha val="100000"/>
            </a:srgbClr>
          </a:solidFill>
          <a:ln w="9525">
            <a:noFill/>
          </a:ln>
        </p:spPr>
        <p:txBody>
          <a:bodyPr/>
          <a:p>
            <a:endParaRPr lang="zh-CN" altLang="en-US"/>
          </a:p>
        </p:txBody>
      </p:sp>
      <p:sp>
        <p:nvSpPr>
          <p:cNvPr id="28676" name="Freeform 93"/>
          <p:cNvSpPr/>
          <p:nvPr/>
        </p:nvSpPr>
        <p:spPr>
          <a:xfrm>
            <a:off x="11464925" y="4613275"/>
            <a:ext cx="39688" cy="107950"/>
          </a:xfrm>
          <a:custGeom>
            <a:avLst/>
            <a:gdLst>
              <a:gd name="txL" fmla="*/ 0 w 5"/>
              <a:gd name="txT" fmla="*/ 0 h 14"/>
              <a:gd name="txR" fmla="*/ 5 w 5"/>
              <a:gd name="txB" fmla="*/ 14 h 1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 h="14">
                <a:moveTo>
                  <a:pt x="2" y="3"/>
                </a:moveTo>
                <a:cubicBezTo>
                  <a:pt x="3" y="4"/>
                  <a:pt x="2" y="7"/>
                  <a:pt x="2" y="9"/>
                </a:cubicBezTo>
                <a:cubicBezTo>
                  <a:pt x="2" y="11"/>
                  <a:pt x="2" y="12"/>
                  <a:pt x="3" y="14"/>
                </a:cubicBezTo>
                <a:cubicBezTo>
                  <a:pt x="3" y="14"/>
                  <a:pt x="3" y="14"/>
                  <a:pt x="3" y="14"/>
                </a:cubicBezTo>
                <a:cubicBezTo>
                  <a:pt x="4" y="13"/>
                  <a:pt x="4" y="11"/>
                  <a:pt x="4" y="9"/>
                </a:cubicBezTo>
                <a:cubicBezTo>
                  <a:pt x="4" y="8"/>
                  <a:pt x="3" y="4"/>
                  <a:pt x="4" y="3"/>
                </a:cubicBezTo>
                <a:cubicBezTo>
                  <a:pt x="5" y="0"/>
                  <a:pt x="0" y="0"/>
                  <a:pt x="2" y="3"/>
                </a:cubicBezTo>
                <a:close/>
              </a:path>
            </a:pathLst>
          </a:custGeom>
          <a:solidFill>
            <a:srgbClr val="FFFFFF">
              <a:alpha val="100000"/>
            </a:srgbClr>
          </a:solidFill>
          <a:ln w="9525">
            <a:noFill/>
          </a:ln>
        </p:spPr>
        <p:txBody>
          <a:bodyPr/>
          <a:p>
            <a:endParaRPr lang="zh-CN" altLang="en-US"/>
          </a:p>
        </p:txBody>
      </p:sp>
      <p:sp>
        <p:nvSpPr>
          <p:cNvPr id="28677" name="Freeform 94"/>
          <p:cNvSpPr/>
          <p:nvPr/>
        </p:nvSpPr>
        <p:spPr>
          <a:xfrm>
            <a:off x="11542713" y="4652963"/>
            <a:ext cx="30162" cy="84137"/>
          </a:xfrm>
          <a:custGeom>
            <a:avLst/>
            <a:gdLst>
              <a:gd name="txL" fmla="*/ 0 w 4"/>
              <a:gd name="txT" fmla="*/ 0 h 11"/>
              <a:gd name="txR" fmla="*/ 4 w 4"/>
              <a:gd name="txB" fmla="*/ 11 h 11"/>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4" h="11">
                <a:moveTo>
                  <a:pt x="1" y="2"/>
                </a:moveTo>
                <a:cubicBezTo>
                  <a:pt x="2" y="5"/>
                  <a:pt x="1" y="8"/>
                  <a:pt x="2" y="11"/>
                </a:cubicBezTo>
                <a:cubicBezTo>
                  <a:pt x="2" y="11"/>
                  <a:pt x="2" y="11"/>
                  <a:pt x="2" y="11"/>
                </a:cubicBezTo>
                <a:cubicBezTo>
                  <a:pt x="3" y="8"/>
                  <a:pt x="2" y="5"/>
                  <a:pt x="3" y="2"/>
                </a:cubicBezTo>
                <a:cubicBezTo>
                  <a:pt x="4" y="0"/>
                  <a:pt x="0" y="0"/>
                  <a:pt x="1" y="2"/>
                </a:cubicBezTo>
                <a:close/>
              </a:path>
            </a:pathLst>
          </a:custGeom>
          <a:solidFill>
            <a:srgbClr val="FFFFFF">
              <a:alpha val="100000"/>
            </a:srgbClr>
          </a:solidFill>
          <a:ln w="9525">
            <a:noFill/>
          </a:ln>
        </p:spPr>
        <p:txBody>
          <a:bodyPr/>
          <a:p>
            <a:endParaRPr lang="zh-CN" altLang="en-US"/>
          </a:p>
        </p:txBody>
      </p:sp>
      <p:sp>
        <p:nvSpPr>
          <p:cNvPr id="28678" name="Freeform 32"/>
          <p:cNvSpPr>
            <a:spLocks noEditPoints="1"/>
          </p:cNvSpPr>
          <p:nvPr/>
        </p:nvSpPr>
        <p:spPr>
          <a:xfrm>
            <a:off x="10547350" y="333375"/>
            <a:ext cx="561975" cy="608013"/>
          </a:xfrm>
          <a:custGeom>
            <a:avLst/>
            <a:gdLst>
              <a:gd name="txL" fmla="*/ 0 w 73"/>
              <a:gd name="txT" fmla="*/ 0 h 79"/>
              <a:gd name="txR" fmla="*/ 73 w 73"/>
              <a:gd name="txB" fmla="*/ 79 h 7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3" h="79">
                <a:moveTo>
                  <a:pt x="72" y="41"/>
                </a:moveTo>
                <a:cubicBezTo>
                  <a:pt x="70" y="23"/>
                  <a:pt x="53" y="14"/>
                  <a:pt x="37" y="23"/>
                </a:cubicBezTo>
                <a:cubicBezTo>
                  <a:pt x="37" y="18"/>
                  <a:pt x="37" y="13"/>
                  <a:pt x="37" y="7"/>
                </a:cubicBezTo>
                <a:cubicBezTo>
                  <a:pt x="37" y="7"/>
                  <a:pt x="36" y="7"/>
                  <a:pt x="36" y="7"/>
                </a:cubicBezTo>
                <a:cubicBezTo>
                  <a:pt x="35" y="7"/>
                  <a:pt x="33" y="7"/>
                  <a:pt x="32" y="7"/>
                </a:cubicBezTo>
                <a:cubicBezTo>
                  <a:pt x="32" y="7"/>
                  <a:pt x="31" y="7"/>
                  <a:pt x="31" y="8"/>
                </a:cubicBezTo>
                <a:cubicBezTo>
                  <a:pt x="32" y="10"/>
                  <a:pt x="33" y="13"/>
                  <a:pt x="33" y="15"/>
                </a:cubicBezTo>
                <a:cubicBezTo>
                  <a:pt x="30" y="12"/>
                  <a:pt x="24" y="7"/>
                  <a:pt x="24" y="6"/>
                </a:cubicBezTo>
                <a:cubicBezTo>
                  <a:pt x="22" y="5"/>
                  <a:pt x="20" y="4"/>
                  <a:pt x="18" y="3"/>
                </a:cubicBezTo>
                <a:cubicBezTo>
                  <a:pt x="18" y="3"/>
                  <a:pt x="18" y="3"/>
                  <a:pt x="18" y="3"/>
                </a:cubicBezTo>
                <a:cubicBezTo>
                  <a:pt x="18" y="3"/>
                  <a:pt x="17" y="3"/>
                  <a:pt x="18" y="3"/>
                </a:cubicBezTo>
                <a:cubicBezTo>
                  <a:pt x="18" y="3"/>
                  <a:pt x="18" y="3"/>
                  <a:pt x="18" y="3"/>
                </a:cubicBezTo>
                <a:cubicBezTo>
                  <a:pt x="12" y="1"/>
                  <a:pt x="5" y="0"/>
                  <a:pt x="0" y="2"/>
                </a:cubicBezTo>
                <a:cubicBezTo>
                  <a:pt x="0" y="2"/>
                  <a:pt x="0" y="3"/>
                  <a:pt x="0" y="3"/>
                </a:cubicBezTo>
                <a:cubicBezTo>
                  <a:pt x="0" y="3"/>
                  <a:pt x="0" y="3"/>
                  <a:pt x="0" y="3"/>
                </a:cubicBezTo>
                <a:cubicBezTo>
                  <a:pt x="0" y="4"/>
                  <a:pt x="0" y="4"/>
                  <a:pt x="0" y="4"/>
                </a:cubicBezTo>
                <a:cubicBezTo>
                  <a:pt x="2" y="15"/>
                  <a:pt x="23" y="25"/>
                  <a:pt x="34" y="18"/>
                </a:cubicBezTo>
                <a:cubicBezTo>
                  <a:pt x="34" y="18"/>
                  <a:pt x="34" y="17"/>
                  <a:pt x="34" y="17"/>
                </a:cubicBezTo>
                <a:cubicBezTo>
                  <a:pt x="34" y="17"/>
                  <a:pt x="34" y="17"/>
                  <a:pt x="34" y="17"/>
                </a:cubicBezTo>
                <a:cubicBezTo>
                  <a:pt x="27" y="13"/>
                  <a:pt x="20" y="10"/>
                  <a:pt x="12" y="7"/>
                </a:cubicBezTo>
                <a:cubicBezTo>
                  <a:pt x="12" y="7"/>
                  <a:pt x="12" y="7"/>
                  <a:pt x="12" y="7"/>
                </a:cubicBezTo>
                <a:cubicBezTo>
                  <a:pt x="12" y="6"/>
                  <a:pt x="12" y="4"/>
                  <a:pt x="11" y="3"/>
                </a:cubicBezTo>
                <a:cubicBezTo>
                  <a:pt x="14" y="4"/>
                  <a:pt x="16" y="4"/>
                  <a:pt x="18" y="5"/>
                </a:cubicBezTo>
                <a:cubicBezTo>
                  <a:pt x="19" y="7"/>
                  <a:pt x="19" y="9"/>
                  <a:pt x="20" y="10"/>
                </a:cubicBezTo>
                <a:cubicBezTo>
                  <a:pt x="20" y="10"/>
                  <a:pt x="20" y="10"/>
                  <a:pt x="20" y="10"/>
                </a:cubicBezTo>
                <a:cubicBezTo>
                  <a:pt x="20" y="9"/>
                  <a:pt x="19" y="7"/>
                  <a:pt x="19" y="6"/>
                </a:cubicBezTo>
                <a:cubicBezTo>
                  <a:pt x="20" y="6"/>
                  <a:pt x="22" y="7"/>
                  <a:pt x="23" y="8"/>
                </a:cubicBezTo>
                <a:cubicBezTo>
                  <a:pt x="24" y="9"/>
                  <a:pt x="32" y="14"/>
                  <a:pt x="34" y="17"/>
                </a:cubicBezTo>
                <a:cubicBezTo>
                  <a:pt x="34" y="19"/>
                  <a:pt x="35" y="21"/>
                  <a:pt x="35" y="23"/>
                </a:cubicBezTo>
                <a:cubicBezTo>
                  <a:pt x="22" y="18"/>
                  <a:pt x="8" y="22"/>
                  <a:pt x="6" y="38"/>
                </a:cubicBezTo>
                <a:cubicBezTo>
                  <a:pt x="4" y="49"/>
                  <a:pt x="10" y="63"/>
                  <a:pt x="17" y="71"/>
                </a:cubicBezTo>
                <a:cubicBezTo>
                  <a:pt x="20" y="74"/>
                  <a:pt x="23" y="77"/>
                  <a:pt x="27" y="78"/>
                </a:cubicBezTo>
                <a:cubicBezTo>
                  <a:pt x="31" y="78"/>
                  <a:pt x="32" y="75"/>
                  <a:pt x="36" y="75"/>
                </a:cubicBezTo>
                <a:cubicBezTo>
                  <a:pt x="47" y="72"/>
                  <a:pt x="54" y="79"/>
                  <a:pt x="63" y="71"/>
                </a:cubicBezTo>
                <a:cubicBezTo>
                  <a:pt x="71" y="64"/>
                  <a:pt x="73" y="51"/>
                  <a:pt x="72" y="41"/>
                </a:cubicBezTo>
                <a:close/>
                <a:moveTo>
                  <a:pt x="33" y="17"/>
                </a:moveTo>
                <a:cubicBezTo>
                  <a:pt x="26" y="20"/>
                  <a:pt x="18" y="18"/>
                  <a:pt x="12" y="14"/>
                </a:cubicBezTo>
                <a:cubicBezTo>
                  <a:pt x="14" y="14"/>
                  <a:pt x="17" y="13"/>
                  <a:pt x="19" y="12"/>
                </a:cubicBezTo>
                <a:cubicBezTo>
                  <a:pt x="19" y="12"/>
                  <a:pt x="19" y="12"/>
                  <a:pt x="19" y="12"/>
                </a:cubicBezTo>
                <a:cubicBezTo>
                  <a:pt x="21" y="12"/>
                  <a:pt x="23" y="13"/>
                  <a:pt x="24" y="14"/>
                </a:cubicBezTo>
                <a:cubicBezTo>
                  <a:pt x="23" y="14"/>
                  <a:pt x="22" y="15"/>
                  <a:pt x="22" y="15"/>
                </a:cubicBezTo>
                <a:cubicBezTo>
                  <a:pt x="20" y="16"/>
                  <a:pt x="19" y="16"/>
                  <a:pt x="18" y="17"/>
                </a:cubicBezTo>
                <a:cubicBezTo>
                  <a:pt x="18" y="17"/>
                  <a:pt x="18" y="17"/>
                  <a:pt x="18" y="17"/>
                </a:cubicBezTo>
                <a:cubicBezTo>
                  <a:pt x="21" y="17"/>
                  <a:pt x="23" y="16"/>
                  <a:pt x="25" y="14"/>
                </a:cubicBezTo>
                <a:cubicBezTo>
                  <a:pt x="25" y="14"/>
                  <a:pt x="25" y="14"/>
                  <a:pt x="25" y="14"/>
                </a:cubicBezTo>
                <a:cubicBezTo>
                  <a:pt x="28" y="15"/>
                  <a:pt x="31" y="16"/>
                  <a:pt x="33" y="17"/>
                </a:cubicBezTo>
                <a:cubicBezTo>
                  <a:pt x="33" y="17"/>
                  <a:pt x="33" y="17"/>
                  <a:pt x="33" y="17"/>
                </a:cubicBezTo>
                <a:close/>
                <a:moveTo>
                  <a:pt x="12" y="7"/>
                </a:moveTo>
                <a:cubicBezTo>
                  <a:pt x="9" y="6"/>
                  <a:pt x="6" y="4"/>
                  <a:pt x="4" y="3"/>
                </a:cubicBezTo>
                <a:cubicBezTo>
                  <a:pt x="3" y="3"/>
                  <a:pt x="3" y="4"/>
                  <a:pt x="4" y="4"/>
                </a:cubicBezTo>
                <a:cubicBezTo>
                  <a:pt x="8" y="6"/>
                  <a:pt x="13" y="9"/>
                  <a:pt x="18" y="11"/>
                </a:cubicBezTo>
                <a:cubicBezTo>
                  <a:pt x="16" y="12"/>
                  <a:pt x="14" y="13"/>
                  <a:pt x="12" y="14"/>
                </a:cubicBezTo>
                <a:cubicBezTo>
                  <a:pt x="12" y="14"/>
                  <a:pt x="12" y="14"/>
                  <a:pt x="12" y="14"/>
                </a:cubicBezTo>
                <a:cubicBezTo>
                  <a:pt x="8" y="11"/>
                  <a:pt x="4" y="7"/>
                  <a:pt x="1" y="4"/>
                </a:cubicBezTo>
                <a:cubicBezTo>
                  <a:pt x="4" y="2"/>
                  <a:pt x="7" y="2"/>
                  <a:pt x="11" y="3"/>
                </a:cubicBezTo>
                <a:cubicBezTo>
                  <a:pt x="11" y="4"/>
                  <a:pt x="11" y="5"/>
                  <a:pt x="12" y="7"/>
                </a:cubicBezTo>
                <a:close/>
                <a:moveTo>
                  <a:pt x="35" y="14"/>
                </a:moveTo>
                <a:cubicBezTo>
                  <a:pt x="35" y="15"/>
                  <a:pt x="36" y="16"/>
                  <a:pt x="36" y="17"/>
                </a:cubicBezTo>
                <a:cubicBezTo>
                  <a:pt x="35" y="14"/>
                  <a:pt x="34" y="11"/>
                  <a:pt x="33" y="8"/>
                </a:cubicBezTo>
                <a:cubicBezTo>
                  <a:pt x="34" y="8"/>
                  <a:pt x="34" y="9"/>
                  <a:pt x="35" y="9"/>
                </a:cubicBezTo>
                <a:cubicBezTo>
                  <a:pt x="35" y="10"/>
                  <a:pt x="35" y="13"/>
                  <a:pt x="35" y="14"/>
                </a:cubicBezTo>
                <a:close/>
                <a:moveTo>
                  <a:pt x="69" y="53"/>
                </a:moveTo>
                <a:cubicBezTo>
                  <a:pt x="69" y="57"/>
                  <a:pt x="68" y="60"/>
                  <a:pt x="66" y="64"/>
                </a:cubicBezTo>
                <a:cubicBezTo>
                  <a:pt x="62" y="73"/>
                  <a:pt x="55" y="75"/>
                  <a:pt x="45" y="72"/>
                </a:cubicBezTo>
                <a:cubicBezTo>
                  <a:pt x="44" y="72"/>
                  <a:pt x="43" y="71"/>
                  <a:pt x="41" y="71"/>
                </a:cubicBezTo>
                <a:cubicBezTo>
                  <a:pt x="35" y="72"/>
                  <a:pt x="29" y="78"/>
                  <a:pt x="21" y="73"/>
                </a:cubicBezTo>
                <a:cubicBezTo>
                  <a:pt x="15" y="69"/>
                  <a:pt x="10" y="57"/>
                  <a:pt x="8" y="51"/>
                </a:cubicBezTo>
                <a:cubicBezTo>
                  <a:pt x="3" y="32"/>
                  <a:pt x="16" y="18"/>
                  <a:pt x="36" y="25"/>
                </a:cubicBezTo>
                <a:cubicBezTo>
                  <a:pt x="36" y="25"/>
                  <a:pt x="36" y="25"/>
                  <a:pt x="36" y="25"/>
                </a:cubicBezTo>
                <a:cubicBezTo>
                  <a:pt x="36" y="26"/>
                  <a:pt x="37" y="26"/>
                  <a:pt x="37" y="25"/>
                </a:cubicBezTo>
                <a:cubicBezTo>
                  <a:pt x="37" y="25"/>
                  <a:pt x="37" y="25"/>
                  <a:pt x="37" y="25"/>
                </a:cubicBezTo>
                <a:cubicBezTo>
                  <a:pt x="37" y="25"/>
                  <a:pt x="37" y="25"/>
                  <a:pt x="37" y="25"/>
                </a:cubicBezTo>
                <a:cubicBezTo>
                  <a:pt x="37" y="25"/>
                  <a:pt x="38" y="25"/>
                  <a:pt x="38" y="25"/>
                </a:cubicBezTo>
                <a:cubicBezTo>
                  <a:pt x="59" y="12"/>
                  <a:pt x="73" y="33"/>
                  <a:pt x="69" y="53"/>
                </a:cubicBezTo>
                <a:close/>
              </a:path>
            </a:pathLst>
          </a:custGeom>
          <a:solidFill>
            <a:srgbClr val="FFFFFF">
              <a:alpha val="100000"/>
            </a:srgbClr>
          </a:solidFill>
          <a:ln w="9525">
            <a:noFill/>
          </a:ln>
        </p:spPr>
        <p:txBody>
          <a:bodyPr/>
          <a:p>
            <a:endParaRPr lang="zh-CN" altLang="en-US"/>
          </a:p>
        </p:txBody>
      </p:sp>
      <p:sp>
        <p:nvSpPr>
          <p:cNvPr id="28679" name="Freeform 33"/>
          <p:cNvSpPr>
            <a:spLocks noEditPoints="1"/>
          </p:cNvSpPr>
          <p:nvPr/>
        </p:nvSpPr>
        <p:spPr>
          <a:xfrm>
            <a:off x="10647363" y="533400"/>
            <a:ext cx="76200" cy="77788"/>
          </a:xfrm>
          <a:custGeom>
            <a:avLst/>
            <a:gdLst>
              <a:gd name="txL" fmla="*/ 0 w 10"/>
              <a:gd name="txT" fmla="*/ 0 h 10"/>
              <a:gd name="txR" fmla="*/ 10 w 10"/>
              <a:gd name="txB" fmla="*/ 10 h 10"/>
            </a:gdLst>
            <a:ahLst/>
            <a:cxnLst>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 h="10">
                <a:moveTo>
                  <a:pt x="10" y="2"/>
                </a:moveTo>
                <a:cubicBezTo>
                  <a:pt x="10" y="2"/>
                  <a:pt x="10" y="2"/>
                  <a:pt x="10" y="2"/>
                </a:cubicBezTo>
                <a:cubicBezTo>
                  <a:pt x="8" y="0"/>
                  <a:pt x="4" y="0"/>
                  <a:pt x="3" y="1"/>
                </a:cubicBezTo>
                <a:cubicBezTo>
                  <a:pt x="2" y="2"/>
                  <a:pt x="1" y="4"/>
                  <a:pt x="1" y="5"/>
                </a:cubicBezTo>
                <a:cubicBezTo>
                  <a:pt x="0" y="6"/>
                  <a:pt x="0" y="7"/>
                  <a:pt x="0" y="8"/>
                </a:cubicBezTo>
                <a:cubicBezTo>
                  <a:pt x="0" y="9"/>
                  <a:pt x="2" y="9"/>
                  <a:pt x="3" y="9"/>
                </a:cubicBezTo>
                <a:cubicBezTo>
                  <a:pt x="3" y="9"/>
                  <a:pt x="5" y="10"/>
                  <a:pt x="6" y="10"/>
                </a:cubicBezTo>
                <a:cubicBezTo>
                  <a:pt x="7" y="9"/>
                  <a:pt x="7" y="8"/>
                  <a:pt x="7" y="7"/>
                </a:cubicBezTo>
                <a:cubicBezTo>
                  <a:pt x="8" y="5"/>
                  <a:pt x="9" y="4"/>
                  <a:pt x="10" y="3"/>
                </a:cubicBezTo>
                <a:cubicBezTo>
                  <a:pt x="10" y="2"/>
                  <a:pt x="10" y="2"/>
                  <a:pt x="10" y="2"/>
                </a:cubicBezTo>
                <a:close/>
                <a:moveTo>
                  <a:pt x="7" y="5"/>
                </a:moveTo>
                <a:cubicBezTo>
                  <a:pt x="6" y="6"/>
                  <a:pt x="6" y="7"/>
                  <a:pt x="6" y="7"/>
                </a:cubicBezTo>
                <a:cubicBezTo>
                  <a:pt x="6" y="7"/>
                  <a:pt x="6" y="9"/>
                  <a:pt x="6" y="9"/>
                </a:cubicBezTo>
                <a:cubicBezTo>
                  <a:pt x="5" y="9"/>
                  <a:pt x="4" y="8"/>
                  <a:pt x="4" y="8"/>
                </a:cubicBezTo>
                <a:cubicBezTo>
                  <a:pt x="3" y="8"/>
                  <a:pt x="1" y="8"/>
                  <a:pt x="1" y="7"/>
                </a:cubicBezTo>
                <a:cubicBezTo>
                  <a:pt x="1" y="6"/>
                  <a:pt x="2" y="4"/>
                  <a:pt x="3" y="3"/>
                </a:cubicBezTo>
                <a:cubicBezTo>
                  <a:pt x="5" y="1"/>
                  <a:pt x="7" y="2"/>
                  <a:pt x="9" y="3"/>
                </a:cubicBezTo>
                <a:cubicBezTo>
                  <a:pt x="8" y="3"/>
                  <a:pt x="7" y="4"/>
                  <a:pt x="7" y="5"/>
                </a:cubicBezTo>
                <a:close/>
              </a:path>
            </a:pathLst>
          </a:custGeom>
          <a:solidFill>
            <a:srgbClr val="FFFFFF">
              <a:alpha val="100000"/>
            </a:srgbClr>
          </a:solidFill>
          <a:ln w="9525">
            <a:noFill/>
          </a:ln>
        </p:spPr>
        <p:txBody>
          <a:bodyPr/>
          <a:p>
            <a:endParaRPr lang="zh-CN" altLang="en-US"/>
          </a:p>
        </p:txBody>
      </p:sp>
      <p:sp>
        <p:nvSpPr>
          <p:cNvPr id="28680" name="Freeform 34"/>
          <p:cNvSpPr>
            <a:spLocks noEditPoints="1"/>
          </p:cNvSpPr>
          <p:nvPr/>
        </p:nvSpPr>
        <p:spPr>
          <a:xfrm>
            <a:off x="10639425" y="633413"/>
            <a:ext cx="53975" cy="139700"/>
          </a:xfrm>
          <a:custGeom>
            <a:avLst/>
            <a:gdLst>
              <a:gd name="txL" fmla="*/ 0 w 7"/>
              <a:gd name="txT" fmla="*/ 0 h 18"/>
              <a:gd name="txR" fmla="*/ 7 w 7"/>
              <a:gd name="txB" fmla="*/ 18 h 18"/>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 h="18">
                <a:moveTo>
                  <a:pt x="6" y="3"/>
                </a:moveTo>
                <a:cubicBezTo>
                  <a:pt x="6" y="2"/>
                  <a:pt x="6" y="2"/>
                  <a:pt x="6" y="2"/>
                </a:cubicBezTo>
                <a:cubicBezTo>
                  <a:pt x="6" y="2"/>
                  <a:pt x="6" y="1"/>
                  <a:pt x="6" y="1"/>
                </a:cubicBezTo>
                <a:cubicBezTo>
                  <a:pt x="4" y="1"/>
                  <a:pt x="3" y="0"/>
                  <a:pt x="1" y="0"/>
                </a:cubicBezTo>
                <a:cubicBezTo>
                  <a:pt x="1" y="0"/>
                  <a:pt x="1" y="1"/>
                  <a:pt x="1" y="1"/>
                </a:cubicBezTo>
                <a:cubicBezTo>
                  <a:pt x="0" y="3"/>
                  <a:pt x="0" y="6"/>
                  <a:pt x="1" y="8"/>
                </a:cubicBezTo>
                <a:cubicBezTo>
                  <a:pt x="1" y="12"/>
                  <a:pt x="3" y="15"/>
                  <a:pt x="4" y="18"/>
                </a:cubicBezTo>
                <a:cubicBezTo>
                  <a:pt x="4" y="18"/>
                  <a:pt x="5" y="18"/>
                  <a:pt x="5" y="18"/>
                </a:cubicBezTo>
                <a:cubicBezTo>
                  <a:pt x="7" y="18"/>
                  <a:pt x="7" y="16"/>
                  <a:pt x="7" y="15"/>
                </a:cubicBezTo>
                <a:cubicBezTo>
                  <a:pt x="6" y="11"/>
                  <a:pt x="6" y="7"/>
                  <a:pt x="6" y="3"/>
                </a:cubicBezTo>
                <a:close/>
                <a:moveTo>
                  <a:pt x="5" y="16"/>
                </a:moveTo>
                <a:cubicBezTo>
                  <a:pt x="5" y="16"/>
                  <a:pt x="5" y="16"/>
                  <a:pt x="4" y="15"/>
                </a:cubicBezTo>
                <a:cubicBezTo>
                  <a:pt x="4" y="14"/>
                  <a:pt x="4" y="14"/>
                  <a:pt x="4" y="13"/>
                </a:cubicBezTo>
                <a:cubicBezTo>
                  <a:pt x="3" y="11"/>
                  <a:pt x="2" y="8"/>
                  <a:pt x="2" y="6"/>
                </a:cubicBezTo>
                <a:cubicBezTo>
                  <a:pt x="2" y="5"/>
                  <a:pt x="1" y="3"/>
                  <a:pt x="1" y="3"/>
                </a:cubicBezTo>
                <a:cubicBezTo>
                  <a:pt x="2" y="1"/>
                  <a:pt x="4" y="2"/>
                  <a:pt x="5" y="2"/>
                </a:cubicBezTo>
                <a:cubicBezTo>
                  <a:pt x="5" y="2"/>
                  <a:pt x="5" y="2"/>
                  <a:pt x="5" y="2"/>
                </a:cubicBezTo>
                <a:cubicBezTo>
                  <a:pt x="5" y="5"/>
                  <a:pt x="5" y="8"/>
                  <a:pt x="5" y="12"/>
                </a:cubicBezTo>
                <a:cubicBezTo>
                  <a:pt x="5" y="12"/>
                  <a:pt x="6" y="15"/>
                  <a:pt x="5" y="16"/>
                </a:cubicBezTo>
                <a:close/>
              </a:path>
            </a:pathLst>
          </a:custGeom>
          <a:solidFill>
            <a:srgbClr val="FFFFFF">
              <a:alpha val="100000"/>
            </a:srgbClr>
          </a:solidFill>
          <a:ln w="9525">
            <a:noFill/>
          </a:ln>
        </p:spPr>
        <p:txBody>
          <a:bodyPr/>
          <a:p>
            <a:endParaRPr lang="zh-CN" altLang="en-US"/>
          </a:p>
        </p:txBody>
      </p:sp>
      <p:sp>
        <p:nvSpPr>
          <p:cNvPr id="28681" name="Freeform 98"/>
          <p:cNvSpPr>
            <a:spLocks noEditPoints="1"/>
          </p:cNvSpPr>
          <p:nvPr/>
        </p:nvSpPr>
        <p:spPr>
          <a:xfrm>
            <a:off x="8340725" y="433388"/>
            <a:ext cx="571500" cy="655637"/>
          </a:xfrm>
          <a:custGeom>
            <a:avLst/>
            <a:gdLst>
              <a:gd name="txL" fmla="*/ 0 w 74"/>
              <a:gd name="txT" fmla="*/ 0 h 85"/>
              <a:gd name="txR" fmla="*/ 74 w 74"/>
              <a:gd name="txB" fmla="*/ 85 h 8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4" h="85">
                <a:moveTo>
                  <a:pt x="18" y="1"/>
                </a:moveTo>
                <a:cubicBezTo>
                  <a:pt x="21" y="0"/>
                  <a:pt x="23" y="2"/>
                  <a:pt x="25" y="4"/>
                </a:cubicBezTo>
                <a:cubicBezTo>
                  <a:pt x="33" y="11"/>
                  <a:pt x="39" y="19"/>
                  <a:pt x="46" y="27"/>
                </a:cubicBezTo>
                <a:cubicBezTo>
                  <a:pt x="52" y="34"/>
                  <a:pt x="60" y="40"/>
                  <a:pt x="66" y="48"/>
                </a:cubicBezTo>
                <a:cubicBezTo>
                  <a:pt x="70" y="53"/>
                  <a:pt x="74" y="60"/>
                  <a:pt x="72" y="66"/>
                </a:cubicBezTo>
                <a:cubicBezTo>
                  <a:pt x="71" y="73"/>
                  <a:pt x="59" y="74"/>
                  <a:pt x="52" y="74"/>
                </a:cubicBezTo>
                <a:cubicBezTo>
                  <a:pt x="52" y="74"/>
                  <a:pt x="51" y="74"/>
                  <a:pt x="51" y="74"/>
                </a:cubicBezTo>
                <a:cubicBezTo>
                  <a:pt x="48" y="70"/>
                  <a:pt x="47" y="65"/>
                  <a:pt x="46" y="61"/>
                </a:cubicBezTo>
                <a:cubicBezTo>
                  <a:pt x="46" y="61"/>
                  <a:pt x="46" y="61"/>
                  <a:pt x="45" y="61"/>
                </a:cubicBezTo>
                <a:cubicBezTo>
                  <a:pt x="44" y="62"/>
                  <a:pt x="42" y="62"/>
                  <a:pt x="41" y="63"/>
                </a:cubicBezTo>
                <a:cubicBezTo>
                  <a:pt x="40" y="63"/>
                  <a:pt x="38" y="64"/>
                  <a:pt x="37" y="64"/>
                </a:cubicBezTo>
                <a:cubicBezTo>
                  <a:pt x="38" y="67"/>
                  <a:pt x="39" y="71"/>
                  <a:pt x="43" y="71"/>
                </a:cubicBezTo>
                <a:cubicBezTo>
                  <a:pt x="44" y="71"/>
                  <a:pt x="47" y="70"/>
                  <a:pt x="49" y="70"/>
                </a:cubicBezTo>
                <a:cubicBezTo>
                  <a:pt x="49" y="70"/>
                  <a:pt x="49" y="70"/>
                  <a:pt x="49" y="71"/>
                </a:cubicBezTo>
                <a:cubicBezTo>
                  <a:pt x="47" y="71"/>
                  <a:pt x="42" y="74"/>
                  <a:pt x="39" y="73"/>
                </a:cubicBezTo>
                <a:cubicBezTo>
                  <a:pt x="39" y="72"/>
                  <a:pt x="38" y="71"/>
                  <a:pt x="38" y="70"/>
                </a:cubicBezTo>
                <a:cubicBezTo>
                  <a:pt x="36" y="66"/>
                  <a:pt x="34" y="61"/>
                  <a:pt x="32" y="57"/>
                </a:cubicBezTo>
                <a:cubicBezTo>
                  <a:pt x="27" y="47"/>
                  <a:pt x="22" y="38"/>
                  <a:pt x="16" y="29"/>
                </a:cubicBezTo>
                <a:cubicBezTo>
                  <a:pt x="14" y="46"/>
                  <a:pt x="22" y="62"/>
                  <a:pt x="26" y="78"/>
                </a:cubicBezTo>
                <a:cubicBezTo>
                  <a:pt x="27" y="80"/>
                  <a:pt x="28" y="85"/>
                  <a:pt x="23" y="84"/>
                </a:cubicBezTo>
                <a:cubicBezTo>
                  <a:pt x="18" y="83"/>
                  <a:pt x="16" y="72"/>
                  <a:pt x="14" y="68"/>
                </a:cubicBezTo>
                <a:cubicBezTo>
                  <a:pt x="9" y="52"/>
                  <a:pt x="4" y="35"/>
                  <a:pt x="1" y="18"/>
                </a:cubicBezTo>
                <a:cubicBezTo>
                  <a:pt x="0" y="15"/>
                  <a:pt x="0" y="15"/>
                  <a:pt x="1" y="13"/>
                </a:cubicBezTo>
                <a:cubicBezTo>
                  <a:pt x="2" y="12"/>
                  <a:pt x="7" y="11"/>
                  <a:pt x="9" y="11"/>
                </a:cubicBezTo>
                <a:cubicBezTo>
                  <a:pt x="9" y="11"/>
                  <a:pt x="9" y="11"/>
                  <a:pt x="10" y="11"/>
                </a:cubicBezTo>
                <a:cubicBezTo>
                  <a:pt x="10" y="10"/>
                  <a:pt x="10" y="8"/>
                  <a:pt x="11" y="7"/>
                </a:cubicBezTo>
                <a:cubicBezTo>
                  <a:pt x="13" y="4"/>
                  <a:pt x="15" y="2"/>
                  <a:pt x="18" y="1"/>
                </a:cubicBezTo>
                <a:close/>
                <a:moveTo>
                  <a:pt x="36" y="62"/>
                </a:moveTo>
                <a:cubicBezTo>
                  <a:pt x="36" y="63"/>
                  <a:pt x="37" y="63"/>
                  <a:pt x="37" y="64"/>
                </a:cubicBezTo>
                <a:cubicBezTo>
                  <a:pt x="39" y="62"/>
                  <a:pt x="43" y="61"/>
                  <a:pt x="45" y="61"/>
                </a:cubicBezTo>
                <a:cubicBezTo>
                  <a:pt x="45" y="60"/>
                  <a:pt x="45" y="61"/>
                  <a:pt x="46" y="61"/>
                </a:cubicBezTo>
                <a:cubicBezTo>
                  <a:pt x="45" y="60"/>
                  <a:pt x="45" y="59"/>
                  <a:pt x="45" y="59"/>
                </a:cubicBezTo>
                <a:cubicBezTo>
                  <a:pt x="42" y="54"/>
                  <a:pt x="39" y="49"/>
                  <a:pt x="36" y="45"/>
                </a:cubicBezTo>
                <a:cubicBezTo>
                  <a:pt x="29" y="37"/>
                  <a:pt x="22" y="31"/>
                  <a:pt x="15" y="24"/>
                </a:cubicBezTo>
                <a:cubicBezTo>
                  <a:pt x="14" y="23"/>
                  <a:pt x="13" y="22"/>
                  <a:pt x="12" y="20"/>
                </a:cubicBezTo>
                <a:cubicBezTo>
                  <a:pt x="12" y="21"/>
                  <a:pt x="12" y="21"/>
                  <a:pt x="12" y="21"/>
                </a:cubicBezTo>
                <a:cubicBezTo>
                  <a:pt x="13" y="21"/>
                  <a:pt x="13" y="21"/>
                  <a:pt x="13" y="22"/>
                </a:cubicBezTo>
                <a:cubicBezTo>
                  <a:pt x="20" y="31"/>
                  <a:pt x="26" y="40"/>
                  <a:pt x="31" y="50"/>
                </a:cubicBezTo>
                <a:cubicBezTo>
                  <a:pt x="33" y="54"/>
                  <a:pt x="34" y="58"/>
                  <a:pt x="36" y="62"/>
                </a:cubicBezTo>
                <a:close/>
                <a:moveTo>
                  <a:pt x="7" y="13"/>
                </a:moveTo>
                <a:cubicBezTo>
                  <a:pt x="2" y="13"/>
                  <a:pt x="3" y="18"/>
                  <a:pt x="3" y="22"/>
                </a:cubicBezTo>
                <a:cubicBezTo>
                  <a:pt x="5" y="27"/>
                  <a:pt x="6" y="33"/>
                  <a:pt x="8" y="39"/>
                </a:cubicBezTo>
                <a:cubicBezTo>
                  <a:pt x="11" y="51"/>
                  <a:pt x="15" y="63"/>
                  <a:pt x="19" y="75"/>
                </a:cubicBezTo>
                <a:cubicBezTo>
                  <a:pt x="20" y="77"/>
                  <a:pt x="20" y="78"/>
                  <a:pt x="22" y="79"/>
                </a:cubicBezTo>
                <a:cubicBezTo>
                  <a:pt x="26" y="83"/>
                  <a:pt x="24" y="79"/>
                  <a:pt x="23" y="77"/>
                </a:cubicBezTo>
                <a:cubicBezTo>
                  <a:pt x="22" y="74"/>
                  <a:pt x="22" y="72"/>
                  <a:pt x="21" y="69"/>
                </a:cubicBezTo>
                <a:cubicBezTo>
                  <a:pt x="19" y="64"/>
                  <a:pt x="18" y="59"/>
                  <a:pt x="16" y="54"/>
                </a:cubicBezTo>
                <a:cubicBezTo>
                  <a:pt x="14" y="45"/>
                  <a:pt x="12" y="36"/>
                  <a:pt x="14" y="26"/>
                </a:cubicBezTo>
                <a:cubicBezTo>
                  <a:pt x="14" y="26"/>
                  <a:pt x="14" y="26"/>
                  <a:pt x="14" y="26"/>
                </a:cubicBezTo>
                <a:cubicBezTo>
                  <a:pt x="13" y="25"/>
                  <a:pt x="12" y="24"/>
                  <a:pt x="11" y="23"/>
                </a:cubicBezTo>
                <a:cubicBezTo>
                  <a:pt x="11" y="22"/>
                  <a:pt x="11" y="22"/>
                  <a:pt x="12" y="22"/>
                </a:cubicBezTo>
                <a:cubicBezTo>
                  <a:pt x="12" y="21"/>
                  <a:pt x="12" y="20"/>
                  <a:pt x="11" y="18"/>
                </a:cubicBezTo>
                <a:cubicBezTo>
                  <a:pt x="11" y="17"/>
                  <a:pt x="10" y="15"/>
                  <a:pt x="10" y="14"/>
                </a:cubicBezTo>
                <a:cubicBezTo>
                  <a:pt x="9" y="13"/>
                  <a:pt x="8" y="12"/>
                  <a:pt x="7" y="13"/>
                </a:cubicBezTo>
                <a:close/>
                <a:moveTo>
                  <a:pt x="13" y="15"/>
                </a:moveTo>
                <a:cubicBezTo>
                  <a:pt x="14" y="19"/>
                  <a:pt x="17" y="22"/>
                  <a:pt x="20" y="25"/>
                </a:cubicBezTo>
                <a:cubicBezTo>
                  <a:pt x="25" y="29"/>
                  <a:pt x="30" y="34"/>
                  <a:pt x="35" y="39"/>
                </a:cubicBezTo>
                <a:cubicBezTo>
                  <a:pt x="38" y="43"/>
                  <a:pt x="41" y="47"/>
                  <a:pt x="44" y="51"/>
                </a:cubicBezTo>
                <a:cubicBezTo>
                  <a:pt x="48" y="49"/>
                  <a:pt x="53" y="48"/>
                  <a:pt x="57" y="47"/>
                </a:cubicBezTo>
                <a:cubicBezTo>
                  <a:pt x="57" y="47"/>
                  <a:pt x="58" y="48"/>
                  <a:pt x="57" y="48"/>
                </a:cubicBezTo>
                <a:cubicBezTo>
                  <a:pt x="53" y="49"/>
                  <a:pt x="49" y="52"/>
                  <a:pt x="45" y="52"/>
                </a:cubicBezTo>
                <a:cubicBezTo>
                  <a:pt x="45" y="53"/>
                  <a:pt x="45" y="53"/>
                  <a:pt x="45" y="53"/>
                </a:cubicBezTo>
                <a:cubicBezTo>
                  <a:pt x="50" y="52"/>
                  <a:pt x="54" y="51"/>
                  <a:pt x="58" y="49"/>
                </a:cubicBezTo>
                <a:cubicBezTo>
                  <a:pt x="58" y="49"/>
                  <a:pt x="58" y="50"/>
                  <a:pt x="58" y="50"/>
                </a:cubicBezTo>
                <a:cubicBezTo>
                  <a:pt x="54" y="52"/>
                  <a:pt x="50" y="53"/>
                  <a:pt x="46" y="54"/>
                </a:cubicBezTo>
                <a:cubicBezTo>
                  <a:pt x="50" y="60"/>
                  <a:pt x="52" y="67"/>
                  <a:pt x="53" y="73"/>
                </a:cubicBezTo>
                <a:cubicBezTo>
                  <a:pt x="56" y="72"/>
                  <a:pt x="60" y="72"/>
                  <a:pt x="62" y="71"/>
                </a:cubicBezTo>
                <a:cubicBezTo>
                  <a:pt x="65" y="70"/>
                  <a:pt x="67" y="68"/>
                  <a:pt x="69" y="66"/>
                </a:cubicBezTo>
                <a:cubicBezTo>
                  <a:pt x="69" y="66"/>
                  <a:pt x="69" y="66"/>
                  <a:pt x="69" y="66"/>
                </a:cubicBezTo>
                <a:cubicBezTo>
                  <a:pt x="68" y="65"/>
                  <a:pt x="68" y="63"/>
                  <a:pt x="68" y="62"/>
                </a:cubicBezTo>
                <a:cubicBezTo>
                  <a:pt x="67" y="61"/>
                  <a:pt x="67" y="59"/>
                  <a:pt x="65" y="59"/>
                </a:cubicBezTo>
                <a:cubicBezTo>
                  <a:pt x="64" y="59"/>
                  <a:pt x="62" y="59"/>
                  <a:pt x="61" y="59"/>
                </a:cubicBezTo>
                <a:cubicBezTo>
                  <a:pt x="58" y="60"/>
                  <a:pt x="55" y="61"/>
                  <a:pt x="52" y="62"/>
                </a:cubicBezTo>
                <a:cubicBezTo>
                  <a:pt x="51" y="63"/>
                  <a:pt x="50" y="61"/>
                  <a:pt x="51" y="61"/>
                </a:cubicBezTo>
                <a:cubicBezTo>
                  <a:pt x="55" y="59"/>
                  <a:pt x="60" y="57"/>
                  <a:pt x="65" y="57"/>
                </a:cubicBezTo>
                <a:cubicBezTo>
                  <a:pt x="67" y="58"/>
                  <a:pt x="68" y="58"/>
                  <a:pt x="69" y="59"/>
                </a:cubicBezTo>
                <a:cubicBezTo>
                  <a:pt x="69" y="61"/>
                  <a:pt x="69" y="64"/>
                  <a:pt x="69" y="65"/>
                </a:cubicBezTo>
                <a:cubicBezTo>
                  <a:pt x="70" y="64"/>
                  <a:pt x="70" y="63"/>
                  <a:pt x="71" y="62"/>
                </a:cubicBezTo>
                <a:cubicBezTo>
                  <a:pt x="71" y="60"/>
                  <a:pt x="69" y="57"/>
                  <a:pt x="69" y="55"/>
                </a:cubicBezTo>
                <a:cubicBezTo>
                  <a:pt x="65" y="48"/>
                  <a:pt x="58" y="43"/>
                  <a:pt x="52" y="38"/>
                </a:cubicBezTo>
                <a:cubicBezTo>
                  <a:pt x="47" y="33"/>
                  <a:pt x="43" y="28"/>
                  <a:pt x="38" y="22"/>
                </a:cubicBezTo>
                <a:cubicBezTo>
                  <a:pt x="34" y="17"/>
                  <a:pt x="29" y="11"/>
                  <a:pt x="24" y="7"/>
                </a:cubicBezTo>
                <a:cubicBezTo>
                  <a:pt x="22" y="6"/>
                  <a:pt x="20" y="5"/>
                  <a:pt x="17" y="5"/>
                </a:cubicBezTo>
                <a:cubicBezTo>
                  <a:pt x="13" y="6"/>
                  <a:pt x="13" y="12"/>
                  <a:pt x="13" y="15"/>
                </a:cubicBezTo>
                <a:close/>
              </a:path>
            </a:pathLst>
          </a:custGeom>
          <a:solidFill>
            <a:srgbClr val="FFFFFF">
              <a:alpha val="100000"/>
            </a:srgbClr>
          </a:solidFill>
          <a:ln w="9525">
            <a:noFill/>
          </a:ln>
        </p:spPr>
        <p:txBody>
          <a:bodyPr/>
          <a:p>
            <a:endParaRPr lang="zh-CN" altLang="en-US"/>
          </a:p>
        </p:txBody>
      </p:sp>
      <p:sp>
        <p:nvSpPr>
          <p:cNvPr id="28682" name="Freeform 99"/>
          <p:cNvSpPr/>
          <p:nvPr/>
        </p:nvSpPr>
        <p:spPr>
          <a:xfrm>
            <a:off x="8712200" y="811213"/>
            <a:ext cx="107950" cy="53975"/>
          </a:xfrm>
          <a:custGeom>
            <a:avLst/>
            <a:gdLst>
              <a:gd name="txL" fmla="*/ 0 w 14"/>
              <a:gd name="txT" fmla="*/ 0 h 7"/>
              <a:gd name="txR" fmla="*/ 14 w 14"/>
              <a:gd name="txB" fmla="*/ 7 h 7"/>
            </a:gdLst>
            <a:ahLst/>
            <a:cxnLst>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Lst>
            <a:rect l="txL" t="txT" r="txR" b="txB"/>
            <a:pathLst>
              <a:path w="14" h="7">
                <a:moveTo>
                  <a:pt x="12" y="4"/>
                </a:moveTo>
                <a:cubicBezTo>
                  <a:pt x="10" y="4"/>
                  <a:pt x="7" y="5"/>
                  <a:pt x="5" y="6"/>
                </a:cubicBezTo>
                <a:cubicBezTo>
                  <a:pt x="4" y="6"/>
                  <a:pt x="2" y="7"/>
                  <a:pt x="0" y="7"/>
                </a:cubicBezTo>
                <a:cubicBezTo>
                  <a:pt x="0" y="7"/>
                  <a:pt x="0" y="7"/>
                  <a:pt x="0" y="7"/>
                </a:cubicBezTo>
                <a:cubicBezTo>
                  <a:pt x="1" y="6"/>
                  <a:pt x="3" y="5"/>
                  <a:pt x="5" y="5"/>
                </a:cubicBezTo>
                <a:cubicBezTo>
                  <a:pt x="6" y="4"/>
                  <a:pt x="10" y="3"/>
                  <a:pt x="11" y="2"/>
                </a:cubicBezTo>
                <a:cubicBezTo>
                  <a:pt x="12" y="0"/>
                  <a:pt x="14" y="5"/>
                  <a:pt x="12" y="4"/>
                </a:cubicBezTo>
                <a:close/>
              </a:path>
            </a:pathLst>
          </a:custGeom>
          <a:solidFill>
            <a:srgbClr val="FFFFFF">
              <a:alpha val="100000"/>
            </a:srgbClr>
          </a:solidFill>
          <a:ln w="9525">
            <a:noFill/>
          </a:ln>
        </p:spPr>
        <p:txBody>
          <a:bodyPr/>
          <a:p>
            <a:endParaRPr lang="zh-CN" altLang="en-US"/>
          </a:p>
        </p:txBody>
      </p:sp>
      <p:sp>
        <p:nvSpPr>
          <p:cNvPr id="28683" name="Freeform 117"/>
          <p:cNvSpPr/>
          <p:nvPr/>
        </p:nvSpPr>
        <p:spPr>
          <a:xfrm>
            <a:off x="1173163" y="3451225"/>
            <a:ext cx="417512" cy="461963"/>
          </a:xfrm>
          <a:custGeom>
            <a:avLst/>
            <a:gdLst>
              <a:gd name="txL" fmla="*/ 0 w 54"/>
              <a:gd name="txT" fmla="*/ 0 h 60"/>
              <a:gd name="txR" fmla="*/ 54 w 54"/>
              <a:gd name="txB" fmla="*/ 60 h 6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4" h="60">
                <a:moveTo>
                  <a:pt x="44" y="35"/>
                </a:moveTo>
                <a:cubicBezTo>
                  <a:pt x="47" y="36"/>
                  <a:pt x="49" y="39"/>
                  <a:pt x="49" y="42"/>
                </a:cubicBezTo>
                <a:cubicBezTo>
                  <a:pt x="50" y="45"/>
                  <a:pt x="49" y="48"/>
                  <a:pt x="47" y="51"/>
                </a:cubicBezTo>
                <a:cubicBezTo>
                  <a:pt x="45" y="54"/>
                  <a:pt x="43" y="57"/>
                  <a:pt x="39" y="59"/>
                </a:cubicBezTo>
                <a:cubicBezTo>
                  <a:pt x="36" y="60"/>
                  <a:pt x="31" y="60"/>
                  <a:pt x="28" y="58"/>
                </a:cubicBezTo>
                <a:cubicBezTo>
                  <a:pt x="26" y="56"/>
                  <a:pt x="25" y="53"/>
                  <a:pt x="24" y="51"/>
                </a:cubicBezTo>
                <a:cubicBezTo>
                  <a:pt x="24" y="48"/>
                  <a:pt x="23" y="46"/>
                  <a:pt x="21" y="44"/>
                </a:cubicBezTo>
                <a:cubicBezTo>
                  <a:pt x="19" y="42"/>
                  <a:pt x="16" y="41"/>
                  <a:pt x="14" y="42"/>
                </a:cubicBezTo>
                <a:cubicBezTo>
                  <a:pt x="12" y="43"/>
                  <a:pt x="11" y="46"/>
                  <a:pt x="9" y="47"/>
                </a:cubicBezTo>
                <a:cubicBezTo>
                  <a:pt x="6" y="49"/>
                  <a:pt x="3" y="47"/>
                  <a:pt x="1" y="44"/>
                </a:cubicBezTo>
                <a:cubicBezTo>
                  <a:pt x="0" y="42"/>
                  <a:pt x="1" y="38"/>
                  <a:pt x="3" y="36"/>
                </a:cubicBezTo>
                <a:cubicBezTo>
                  <a:pt x="4" y="35"/>
                  <a:pt x="5" y="33"/>
                  <a:pt x="6" y="33"/>
                </a:cubicBezTo>
                <a:cubicBezTo>
                  <a:pt x="8" y="32"/>
                  <a:pt x="10" y="31"/>
                  <a:pt x="12" y="30"/>
                </a:cubicBezTo>
                <a:cubicBezTo>
                  <a:pt x="16" y="28"/>
                  <a:pt x="17" y="23"/>
                  <a:pt x="17" y="19"/>
                </a:cubicBezTo>
                <a:cubicBezTo>
                  <a:pt x="17" y="15"/>
                  <a:pt x="16" y="11"/>
                  <a:pt x="17" y="7"/>
                </a:cubicBezTo>
                <a:cubicBezTo>
                  <a:pt x="17" y="5"/>
                  <a:pt x="18" y="4"/>
                  <a:pt x="19" y="3"/>
                </a:cubicBezTo>
                <a:cubicBezTo>
                  <a:pt x="22" y="0"/>
                  <a:pt x="27" y="0"/>
                  <a:pt x="30" y="3"/>
                </a:cubicBezTo>
                <a:cubicBezTo>
                  <a:pt x="31" y="3"/>
                  <a:pt x="31" y="3"/>
                  <a:pt x="31" y="4"/>
                </a:cubicBezTo>
                <a:cubicBezTo>
                  <a:pt x="31" y="4"/>
                  <a:pt x="31" y="5"/>
                  <a:pt x="31" y="5"/>
                </a:cubicBezTo>
                <a:cubicBezTo>
                  <a:pt x="30" y="7"/>
                  <a:pt x="29" y="8"/>
                  <a:pt x="28" y="10"/>
                </a:cubicBezTo>
                <a:cubicBezTo>
                  <a:pt x="27" y="11"/>
                  <a:pt x="27" y="13"/>
                  <a:pt x="28" y="14"/>
                </a:cubicBezTo>
                <a:cubicBezTo>
                  <a:pt x="30" y="15"/>
                  <a:pt x="32" y="14"/>
                  <a:pt x="34" y="13"/>
                </a:cubicBezTo>
                <a:cubicBezTo>
                  <a:pt x="37" y="11"/>
                  <a:pt x="39" y="9"/>
                  <a:pt x="42" y="8"/>
                </a:cubicBezTo>
                <a:cubicBezTo>
                  <a:pt x="43" y="6"/>
                  <a:pt x="45" y="5"/>
                  <a:pt x="47" y="5"/>
                </a:cubicBezTo>
                <a:cubicBezTo>
                  <a:pt x="50" y="5"/>
                  <a:pt x="52" y="8"/>
                  <a:pt x="52" y="10"/>
                </a:cubicBezTo>
                <a:cubicBezTo>
                  <a:pt x="52" y="13"/>
                  <a:pt x="51" y="15"/>
                  <a:pt x="48" y="16"/>
                </a:cubicBezTo>
                <a:cubicBezTo>
                  <a:pt x="46" y="17"/>
                  <a:pt x="43" y="16"/>
                  <a:pt x="41" y="17"/>
                </a:cubicBezTo>
                <a:cubicBezTo>
                  <a:pt x="39" y="18"/>
                  <a:pt x="38" y="20"/>
                  <a:pt x="37" y="21"/>
                </a:cubicBezTo>
                <a:cubicBezTo>
                  <a:pt x="37" y="22"/>
                  <a:pt x="37" y="23"/>
                  <a:pt x="38" y="23"/>
                </a:cubicBezTo>
                <a:cubicBezTo>
                  <a:pt x="38" y="24"/>
                  <a:pt x="39" y="24"/>
                  <a:pt x="40" y="24"/>
                </a:cubicBezTo>
                <a:cubicBezTo>
                  <a:pt x="42" y="25"/>
                  <a:pt x="45" y="23"/>
                  <a:pt x="48" y="22"/>
                </a:cubicBezTo>
                <a:cubicBezTo>
                  <a:pt x="49" y="21"/>
                  <a:pt x="50" y="21"/>
                  <a:pt x="51" y="21"/>
                </a:cubicBezTo>
                <a:cubicBezTo>
                  <a:pt x="53" y="22"/>
                  <a:pt x="54" y="23"/>
                  <a:pt x="54" y="24"/>
                </a:cubicBezTo>
                <a:cubicBezTo>
                  <a:pt x="54" y="26"/>
                  <a:pt x="54" y="27"/>
                  <a:pt x="53" y="28"/>
                </a:cubicBezTo>
                <a:cubicBezTo>
                  <a:pt x="53" y="29"/>
                  <a:pt x="53" y="30"/>
                  <a:pt x="52" y="31"/>
                </a:cubicBezTo>
                <a:cubicBezTo>
                  <a:pt x="51" y="32"/>
                  <a:pt x="49" y="31"/>
                  <a:pt x="48" y="31"/>
                </a:cubicBezTo>
                <a:cubicBezTo>
                  <a:pt x="46" y="30"/>
                  <a:pt x="45" y="29"/>
                  <a:pt x="43" y="29"/>
                </a:cubicBezTo>
                <a:cubicBezTo>
                  <a:pt x="42" y="28"/>
                  <a:pt x="40" y="29"/>
                  <a:pt x="39" y="30"/>
                </a:cubicBezTo>
                <a:cubicBezTo>
                  <a:pt x="39" y="32"/>
                  <a:pt x="40" y="33"/>
                  <a:pt x="41" y="34"/>
                </a:cubicBezTo>
              </a:path>
            </a:pathLst>
          </a:custGeom>
          <a:solidFill>
            <a:srgbClr val="FFFFFF">
              <a:alpha val="100000"/>
            </a:srgbClr>
          </a:solidFill>
          <a:ln w="9525">
            <a:noFill/>
          </a:ln>
        </p:spPr>
        <p:txBody>
          <a:bodyPr/>
          <a:p>
            <a:endParaRPr lang="zh-CN" altLang="en-US"/>
          </a:p>
        </p:txBody>
      </p:sp>
      <p:sp>
        <p:nvSpPr>
          <p:cNvPr id="28684" name="Freeform 133"/>
          <p:cNvSpPr>
            <a:spLocks noEditPoints="1"/>
          </p:cNvSpPr>
          <p:nvPr/>
        </p:nvSpPr>
        <p:spPr>
          <a:xfrm>
            <a:off x="8712200" y="3565525"/>
            <a:ext cx="2112963" cy="979488"/>
          </a:xfrm>
          <a:custGeom>
            <a:avLst/>
            <a:gdLst>
              <a:gd name="txL" fmla="*/ 0 w 274"/>
              <a:gd name="txT" fmla="*/ 0 h 127"/>
              <a:gd name="txR" fmla="*/ 274 w 274"/>
              <a:gd name="txB" fmla="*/ 127 h 12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74" h="127">
                <a:moveTo>
                  <a:pt x="272" y="72"/>
                </a:moveTo>
                <a:cubicBezTo>
                  <a:pt x="271" y="67"/>
                  <a:pt x="272" y="57"/>
                  <a:pt x="268" y="52"/>
                </a:cubicBezTo>
                <a:cubicBezTo>
                  <a:pt x="265" y="50"/>
                  <a:pt x="258" y="50"/>
                  <a:pt x="256" y="50"/>
                </a:cubicBezTo>
                <a:cubicBezTo>
                  <a:pt x="244" y="49"/>
                  <a:pt x="232" y="50"/>
                  <a:pt x="224" y="38"/>
                </a:cubicBezTo>
                <a:cubicBezTo>
                  <a:pt x="217" y="27"/>
                  <a:pt x="218" y="14"/>
                  <a:pt x="204" y="7"/>
                </a:cubicBezTo>
                <a:cubicBezTo>
                  <a:pt x="190" y="0"/>
                  <a:pt x="168" y="2"/>
                  <a:pt x="152" y="1"/>
                </a:cubicBezTo>
                <a:cubicBezTo>
                  <a:pt x="129" y="0"/>
                  <a:pt x="107" y="0"/>
                  <a:pt x="84" y="1"/>
                </a:cubicBezTo>
                <a:cubicBezTo>
                  <a:pt x="67" y="2"/>
                  <a:pt x="43" y="0"/>
                  <a:pt x="27" y="8"/>
                </a:cubicBezTo>
                <a:cubicBezTo>
                  <a:pt x="0" y="22"/>
                  <a:pt x="8" y="69"/>
                  <a:pt x="9" y="92"/>
                </a:cubicBezTo>
                <a:cubicBezTo>
                  <a:pt x="9" y="92"/>
                  <a:pt x="9" y="92"/>
                  <a:pt x="9" y="92"/>
                </a:cubicBezTo>
                <a:cubicBezTo>
                  <a:pt x="8" y="92"/>
                  <a:pt x="8" y="93"/>
                  <a:pt x="8" y="93"/>
                </a:cubicBezTo>
                <a:cubicBezTo>
                  <a:pt x="7" y="99"/>
                  <a:pt x="6" y="108"/>
                  <a:pt x="12" y="110"/>
                </a:cubicBezTo>
                <a:cubicBezTo>
                  <a:pt x="15" y="112"/>
                  <a:pt x="20" y="113"/>
                  <a:pt x="24" y="113"/>
                </a:cubicBezTo>
                <a:cubicBezTo>
                  <a:pt x="27" y="113"/>
                  <a:pt x="33" y="114"/>
                  <a:pt x="35" y="112"/>
                </a:cubicBezTo>
                <a:cubicBezTo>
                  <a:pt x="37" y="110"/>
                  <a:pt x="36" y="105"/>
                  <a:pt x="35" y="102"/>
                </a:cubicBezTo>
                <a:cubicBezTo>
                  <a:pt x="37" y="92"/>
                  <a:pt x="45" y="83"/>
                  <a:pt x="55" y="82"/>
                </a:cubicBezTo>
                <a:cubicBezTo>
                  <a:pt x="71" y="81"/>
                  <a:pt x="80" y="96"/>
                  <a:pt x="81" y="109"/>
                </a:cubicBezTo>
                <a:cubicBezTo>
                  <a:pt x="81" y="111"/>
                  <a:pt x="83" y="111"/>
                  <a:pt x="83" y="110"/>
                </a:cubicBezTo>
                <a:cubicBezTo>
                  <a:pt x="82" y="96"/>
                  <a:pt x="74" y="81"/>
                  <a:pt x="58" y="81"/>
                </a:cubicBezTo>
                <a:cubicBezTo>
                  <a:pt x="46" y="81"/>
                  <a:pt x="36" y="90"/>
                  <a:pt x="34" y="101"/>
                </a:cubicBezTo>
                <a:cubicBezTo>
                  <a:pt x="34" y="101"/>
                  <a:pt x="34" y="100"/>
                  <a:pt x="34" y="100"/>
                </a:cubicBezTo>
                <a:cubicBezTo>
                  <a:pt x="31" y="98"/>
                  <a:pt x="27" y="97"/>
                  <a:pt x="24" y="96"/>
                </a:cubicBezTo>
                <a:cubicBezTo>
                  <a:pt x="19" y="95"/>
                  <a:pt x="15" y="94"/>
                  <a:pt x="10" y="92"/>
                </a:cubicBezTo>
                <a:cubicBezTo>
                  <a:pt x="10" y="81"/>
                  <a:pt x="9" y="68"/>
                  <a:pt x="9" y="56"/>
                </a:cubicBezTo>
                <a:cubicBezTo>
                  <a:pt x="13" y="55"/>
                  <a:pt x="16" y="56"/>
                  <a:pt x="18" y="52"/>
                </a:cubicBezTo>
                <a:cubicBezTo>
                  <a:pt x="20" y="46"/>
                  <a:pt x="21" y="38"/>
                  <a:pt x="22" y="31"/>
                </a:cubicBezTo>
                <a:cubicBezTo>
                  <a:pt x="23" y="28"/>
                  <a:pt x="23" y="20"/>
                  <a:pt x="19" y="19"/>
                </a:cubicBezTo>
                <a:cubicBezTo>
                  <a:pt x="21" y="16"/>
                  <a:pt x="23" y="14"/>
                  <a:pt x="26" y="12"/>
                </a:cubicBezTo>
                <a:cubicBezTo>
                  <a:pt x="26" y="12"/>
                  <a:pt x="26" y="12"/>
                  <a:pt x="26" y="13"/>
                </a:cubicBezTo>
                <a:cubicBezTo>
                  <a:pt x="29" y="17"/>
                  <a:pt x="36" y="15"/>
                  <a:pt x="41" y="14"/>
                </a:cubicBezTo>
                <a:cubicBezTo>
                  <a:pt x="34" y="14"/>
                  <a:pt x="29" y="14"/>
                  <a:pt x="27" y="12"/>
                </a:cubicBezTo>
                <a:cubicBezTo>
                  <a:pt x="27" y="12"/>
                  <a:pt x="27" y="12"/>
                  <a:pt x="27" y="12"/>
                </a:cubicBezTo>
                <a:cubicBezTo>
                  <a:pt x="35" y="7"/>
                  <a:pt x="45" y="6"/>
                  <a:pt x="58" y="5"/>
                </a:cubicBezTo>
                <a:cubicBezTo>
                  <a:pt x="92" y="3"/>
                  <a:pt x="127" y="2"/>
                  <a:pt x="162" y="4"/>
                </a:cubicBezTo>
                <a:cubicBezTo>
                  <a:pt x="176" y="5"/>
                  <a:pt x="190" y="5"/>
                  <a:pt x="201" y="10"/>
                </a:cubicBezTo>
                <a:cubicBezTo>
                  <a:pt x="173" y="8"/>
                  <a:pt x="144" y="9"/>
                  <a:pt x="115" y="9"/>
                </a:cubicBezTo>
                <a:cubicBezTo>
                  <a:pt x="100" y="10"/>
                  <a:pt x="85" y="10"/>
                  <a:pt x="71" y="11"/>
                </a:cubicBezTo>
                <a:cubicBezTo>
                  <a:pt x="67" y="11"/>
                  <a:pt x="58" y="12"/>
                  <a:pt x="49" y="13"/>
                </a:cubicBezTo>
                <a:cubicBezTo>
                  <a:pt x="67" y="12"/>
                  <a:pt x="84" y="12"/>
                  <a:pt x="101" y="11"/>
                </a:cubicBezTo>
                <a:cubicBezTo>
                  <a:pt x="136" y="10"/>
                  <a:pt x="170" y="12"/>
                  <a:pt x="204" y="12"/>
                </a:cubicBezTo>
                <a:cubicBezTo>
                  <a:pt x="210" y="15"/>
                  <a:pt x="215" y="20"/>
                  <a:pt x="218" y="28"/>
                </a:cubicBezTo>
                <a:cubicBezTo>
                  <a:pt x="220" y="32"/>
                  <a:pt x="220" y="38"/>
                  <a:pt x="222" y="43"/>
                </a:cubicBezTo>
                <a:cubicBezTo>
                  <a:pt x="219" y="42"/>
                  <a:pt x="215" y="41"/>
                  <a:pt x="212" y="40"/>
                </a:cubicBezTo>
                <a:cubicBezTo>
                  <a:pt x="211" y="40"/>
                  <a:pt x="211" y="41"/>
                  <a:pt x="212" y="41"/>
                </a:cubicBezTo>
                <a:cubicBezTo>
                  <a:pt x="216" y="42"/>
                  <a:pt x="219" y="43"/>
                  <a:pt x="223" y="45"/>
                </a:cubicBezTo>
                <a:cubicBezTo>
                  <a:pt x="223" y="46"/>
                  <a:pt x="223" y="46"/>
                  <a:pt x="224" y="47"/>
                </a:cubicBezTo>
                <a:cubicBezTo>
                  <a:pt x="220" y="47"/>
                  <a:pt x="217" y="48"/>
                  <a:pt x="213" y="46"/>
                </a:cubicBezTo>
                <a:cubicBezTo>
                  <a:pt x="210" y="44"/>
                  <a:pt x="211" y="43"/>
                  <a:pt x="210" y="40"/>
                </a:cubicBezTo>
                <a:cubicBezTo>
                  <a:pt x="210" y="38"/>
                  <a:pt x="209" y="36"/>
                  <a:pt x="209" y="34"/>
                </a:cubicBezTo>
                <a:cubicBezTo>
                  <a:pt x="208" y="27"/>
                  <a:pt x="206" y="20"/>
                  <a:pt x="203" y="13"/>
                </a:cubicBezTo>
                <a:cubicBezTo>
                  <a:pt x="203" y="12"/>
                  <a:pt x="202" y="13"/>
                  <a:pt x="202" y="13"/>
                </a:cubicBezTo>
                <a:cubicBezTo>
                  <a:pt x="204" y="19"/>
                  <a:pt x="205" y="24"/>
                  <a:pt x="207" y="30"/>
                </a:cubicBezTo>
                <a:cubicBezTo>
                  <a:pt x="208" y="34"/>
                  <a:pt x="207" y="41"/>
                  <a:pt x="209" y="46"/>
                </a:cubicBezTo>
                <a:cubicBezTo>
                  <a:pt x="212" y="50"/>
                  <a:pt x="220" y="49"/>
                  <a:pt x="225" y="48"/>
                </a:cubicBezTo>
                <a:cubicBezTo>
                  <a:pt x="225" y="48"/>
                  <a:pt x="226" y="49"/>
                  <a:pt x="226" y="49"/>
                </a:cubicBezTo>
                <a:cubicBezTo>
                  <a:pt x="240" y="56"/>
                  <a:pt x="254" y="48"/>
                  <a:pt x="263" y="58"/>
                </a:cubicBezTo>
                <a:cubicBezTo>
                  <a:pt x="261" y="57"/>
                  <a:pt x="259" y="57"/>
                  <a:pt x="258" y="58"/>
                </a:cubicBezTo>
                <a:cubicBezTo>
                  <a:pt x="258" y="58"/>
                  <a:pt x="258" y="58"/>
                  <a:pt x="258" y="58"/>
                </a:cubicBezTo>
                <a:cubicBezTo>
                  <a:pt x="258" y="58"/>
                  <a:pt x="257" y="58"/>
                  <a:pt x="257" y="59"/>
                </a:cubicBezTo>
                <a:cubicBezTo>
                  <a:pt x="258" y="62"/>
                  <a:pt x="256" y="66"/>
                  <a:pt x="259" y="70"/>
                </a:cubicBezTo>
                <a:cubicBezTo>
                  <a:pt x="260" y="71"/>
                  <a:pt x="262" y="72"/>
                  <a:pt x="264" y="71"/>
                </a:cubicBezTo>
                <a:cubicBezTo>
                  <a:pt x="265" y="78"/>
                  <a:pt x="266" y="85"/>
                  <a:pt x="268" y="92"/>
                </a:cubicBezTo>
                <a:cubicBezTo>
                  <a:pt x="268" y="92"/>
                  <a:pt x="268" y="93"/>
                  <a:pt x="268" y="94"/>
                </a:cubicBezTo>
                <a:cubicBezTo>
                  <a:pt x="264" y="93"/>
                  <a:pt x="258" y="93"/>
                  <a:pt x="254" y="96"/>
                </a:cubicBezTo>
                <a:cubicBezTo>
                  <a:pt x="253" y="96"/>
                  <a:pt x="252" y="97"/>
                  <a:pt x="252" y="98"/>
                </a:cubicBezTo>
                <a:cubicBezTo>
                  <a:pt x="249" y="89"/>
                  <a:pt x="243" y="81"/>
                  <a:pt x="232" y="82"/>
                </a:cubicBezTo>
                <a:cubicBezTo>
                  <a:pt x="220" y="82"/>
                  <a:pt x="211" y="92"/>
                  <a:pt x="208" y="103"/>
                </a:cubicBezTo>
                <a:cubicBezTo>
                  <a:pt x="208" y="103"/>
                  <a:pt x="208" y="103"/>
                  <a:pt x="208" y="103"/>
                </a:cubicBezTo>
                <a:cubicBezTo>
                  <a:pt x="172" y="100"/>
                  <a:pt x="135" y="101"/>
                  <a:pt x="100" y="103"/>
                </a:cubicBezTo>
                <a:cubicBezTo>
                  <a:pt x="99" y="103"/>
                  <a:pt x="99" y="103"/>
                  <a:pt x="100" y="103"/>
                </a:cubicBezTo>
                <a:cubicBezTo>
                  <a:pt x="135" y="105"/>
                  <a:pt x="172" y="106"/>
                  <a:pt x="208" y="103"/>
                </a:cubicBezTo>
                <a:cubicBezTo>
                  <a:pt x="208" y="103"/>
                  <a:pt x="208" y="103"/>
                  <a:pt x="208" y="103"/>
                </a:cubicBezTo>
                <a:cubicBezTo>
                  <a:pt x="208" y="106"/>
                  <a:pt x="208" y="108"/>
                  <a:pt x="208" y="110"/>
                </a:cubicBezTo>
                <a:cubicBezTo>
                  <a:pt x="208" y="110"/>
                  <a:pt x="208" y="110"/>
                  <a:pt x="207" y="110"/>
                </a:cubicBezTo>
                <a:cubicBezTo>
                  <a:pt x="187" y="108"/>
                  <a:pt x="166" y="110"/>
                  <a:pt x="145" y="110"/>
                </a:cubicBezTo>
                <a:cubicBezTo>
                  <a:pt x="125" y="110"/>
                  <a:pt x="104" y="109"/>
                  <a:pt x="83" y="110"/>
                </a:cubicBezTo>
                <a:cubicBezTo>
                  <a:pt x="83" y="110"/>
                  <a:pt x="83" y="111"/>
                  <a:pt x="83" y="111"/>
                </a:cubicBezTo>
                <a:cubicBezTo>
                  <a:pt x="103" y="112"/>
                  <a:pt x="123" y="112"/>
                  <a:pt x="142" y="112"/>
                </a:cubicBezTo>
                <a:cubicBezTo>
                  <a:pt x="164" y="112"/>
                  <a:pt x="186" y="113"/>
                  <a:pt x="207" y="111"/>
                </a:cubicBezTo>
                <a:cubicBezTo>
                  <a:pt x="208" y="111"/>
                  <a:pt x="208" y="111"/>
                  <a:pt x="208" y="111"/>
                </a:cubicBezTo>
                <a:cubicBezTo>
                  <a:pt x="208" y="111"/>
                  <a:pt x="208" y="111"/>
                  <a:pt x="208" y="111"/>
                </a:cubicBezTo>
                <a:cubicBezTo>
                  <a:pt x="208" y="112"/>
                  <a:pt x="208" y="112"/>
                  <a:pt x="208" y="111"/>
                </a:cubicBezTo>
                <a:cubicBezTo>
                  <a:pt x="208" y="107"/>
                  <a:pt x="209" y="103"/>
                  <a:pt x="211" y="100"/>
                </a:cubicBezTo>
                <a:cubicBezTo>
                  <a:pt x="210" y="101"/>
                  <a:pt x="210" y="103"/>
                  <a:pt x="210" y="106"/>
                </a:cubicBezTo>
                <a:cubicBezTo>
                  <a:pt x="210" y="117"/>
                  <a:pt x="218" y="125"/>
                  <a:pt x="229" y="126"/>
                </a:cubicBezTo>
                <a:cubicBezTo>
                  <a:pt x="241" y="127"/>
                  <a:pt x="249" y="119"/>
                  <a:pt x="251" y="109"/>
                </a:cubicBezTo>
                <a:cubicBezTo>
                  <a:pt x="251" y="109"/>
                  <a:pt x="251" y="109"/>
                  <a:pt x="252" y="110"/>
                </a:cubicBezTo>
                <a:cubicBezTo>
                  <a:pt x="259" y="110"/>
                  <a:pt x="265" y="110"/>
                  <a:pt x="272" y="110"/>
                </a:cubicBezTo>
                <a:cubicBezTo>
                  <a:pt x="273" y="110"/>
                  <a:pt x="274" y="110"/>
                  <a:pt x="274" y="109"/>
                </a:cubicBezTo>
                <a:cubicBezTo>
                  <a:pt x="274" y="97"/>
                  <a:pt x="273" y="85"/>
                  <a:pt x="272" y="72"/>
                </a:cubicBezTo>
                <a:close/>
                <a:moveTo>
                  <a:pt x="32" y="102"/>
                </a:moveTo>
                <a:cubicBezTo>
                  <a:pt x="34" y="104"/>
                  <a:pt x="36" y="110"/>
                  <a:pt x="32" y="111"/>
                </a:cubicBezTo>
                <a:cubicBezTo>
                  <a:pt x="27" y="112"/>
                  <a:pt x="19" y="112"/>
                  <a:pt x="15" y="110"/>
                </a:cubicBezTo>
                <a:cubicBezTo>
                  <a:pt x="13" y="109"/>
                  <a:pt x="10" y="107"/>
                  <a:pt x="9" y="105"/>
                </a:cubicBezTo>
                <a:cubicBezTo>
                  <a:pt x="8" y="104"/>
                  <a:pt x="9" y="102"/>
                  <a:pt x="9" y="101"/>
                </a:cubicBezTo>
                <a:cubicBezTo>
                  <a:pt x="9" y="99"/>
                  <a:pt x="9" y="96"/>
                  <a:pt x="9" y="94"/>
                </a:cubicBezTo>
                <a:cubicBezTo>
                  <a:pt x="14" y="95"/>
                  <a:pt x="18" y="96"/>
                  <a:pt x="23" y="98"/>
                </a:cubicBezTo>
                <a:cubicBezTo>
                  <a:pt x="27" y="99"/>
                  <a:pt x="30" y="99"/>
                  <a:pt x="32" y="102"/>
                </a:cubicBezTo>
                <a:close/>
                <a:moveTo>
                  <a:pt x="21" y="31"/>
                </a:moveTo>
                <a:cubicBezTo>
                  <a:pt x="21" y="33"/>
                  <a:pt x="20" y="35"/>
                  <a:pt x="20" y="36"/>
                </a:cubicBezTo>
                <a:cubicBezTo>
                  <a:pt x="19" y="39"/>
                  <a:pt x="19" y="42"/>
                  <a:pt x="18" y="45"/>
                </a:cubicBezTo>
                <a:cubicBezTo>
                  <a:pt x="17" y="49"/>
                  <a:pt x="17" y="51"/>
                  <a:pt x="12" y="54"/>
                </a:cubicBezTo>
                <a:cubicBezTo>
                  <a:pt x="10" y="55"/>
                  <a:pt x="11" y="54"/>
                  <a:pt x="9" y="55"/>
                </a:cubicBezTo>
                <a:cubicBezTo>
                  <a:pt x="9" y="47"/>
                  <a:pt x="10" y="40"/>
                  <a:pt x="12" y="33"/>
                </a:cubicBezTo>
                <a:cubicBezTo>
                  <a:pt x="13" y="29"/>
                  <a:pt x="15" y="25"/>
                  <a:pt x="17" y="21"/>
                </a:cubicBezTo>
                <a:cubicBezTo>
                  <a:pt x="21" y="24"/>
                  <a:pt x="22" y="27"/>
                  <a:pt x="21" y="31"/>
                </a:cubicBezTo>
                <a:close/>
                <a:moveTo>
                  <a:pt x="258" y="59"/>
                </a:moveTo>
                <a:cubicBezTo>
                  <a:pt x="258" y="59"/>
                  <a:pt x="258" y="59"/>
                  <a:pt x="258" y="59"/>
                </a:cubicBezTo>
                <a:cubicBezTo>
                  <a:pt x="261" y="59"/>
                  <a:pt x="265" y="59"/>
                  <a:pt x="266" y="62"/>
                </a:cubicBezTo>
                <a:cubicBezTo>
                  <a:pt x="266" y="65"/>
                  <a:pt x="266" y="69"/>
                  <a:pt x="263" y="70"/>
                </a:cubicBezTo>
                <a:cubicBezTo>
                  <a:pt x="258" y="71"/>
                  <a:pt x="259" y="62"/>
                  <a:pt x="258" y="59"/>
                </a:cubicBezTo>
                <a:close/>
                <a:moveTo>
                  <a:pt x="267" y="81"/>
                </a:moveTo>
                <a:cubicBezTo>
                  <a:pt x="267" y="77"/>
                  <a:pt x="266" y="74"/>
                  <a:pt x="265" y="70"/>
                </a:cubicBezTo>
                <a:cubicBezTo>
                  <a:pt x="265" y="70"/>
                  <a:pt x="265" y="70"/>
                  <a:pt x="265" y="70"/>
                </a:cubicBezTo>
                <a:cubicBezTo>
                  <a:pt x="267" y="69"/>
                  <a:pt x="267" y="67"/>
                  <a:pt x="268" y="66"/>
                </a:cubicBezTo>
                <a:cubicBezTo>
                  <a:pt x="268" y="67"/>
                  <a:pt x="268" y="68"/>
                  <a:pt x="269" y="69"/>
                </a:cubicBezTo>
                <a:cubicBezTo>
                  <a:pt x="271" y="76"/>
                  <a:pt x="272" y="86"/>
                  <a:pt x="271" y="93"/>
                </a:cubicBezTo>
                <a:cubicBezTo>
                  <a:pt x="271" y="93"/>
                  <a:pt x="271" y="93"/>
                  <a:pt x="271" y="93"/>
                </a:cubicBezTo>
                <a:cubicBezTo>
                  <a:pt x="270" y="94"/>
                  <a:pt x="267" y="82"/>
                  <a:pt x="267" y="81"/>
                </a:cubicBezTo>
                <a:close/>
                <a:moveTo>
                  <a:pt x="231" y="83"/>
                </a:moveTo>
                <a:cubicBezTo>
                  <a:pt x="239" y="83"/>
                  <a:pt x="244" y="87"/>
                  <a:pt x="247" y="92"/>
                </a:cubicBezTo>
                <a:cubicBezTo>
                  <a:pt x="243" y="88"/>
                  <a:pt x="238" y="85"/>
                  <a:pt x="232" y="85"/>
                </a:cubicBezTo>
                <a:cubicBezTo>
                  <a:pt x="225" y="85"/>
                  <a:pt x="219" y="88"/>
                  <a:pt x="214" y="93"/>
                </a:cubicBezTo>
                <a:cubicBezTo>
                  <a:pt x="218" y="88"/>
                  <a:pt x="224" y="84"/>
                  <a:pt x="231" y="83"/>
                </a:cubicBezTo>
                <a:close/>
                <a:moveTo>
                  <a:pt x="231" y="124"/>
                </a:moveTo>
                <a:cubicBezTo>
                  <a:pt x="220" y="124"/>
                  <a:pt x="211" y="116"/>
                  <a:pt x="212" y="106"/>
                </a:cubicBezTo>
                <a:cubicBezTo>
                  <a:pt x="212" y="95"/>
                  <a:pt x="219" y="88"/>
                  <a:pt x="230" y="87"/>
                </a:cubicBezTo>
                <a:cubicBezTo>
                  <a:pt x="241" y="86"/>
                  <a:pt x="249" y="94"/>
                  <a:pt x="249" y="105"/>
                </a:cubicBezTo>
                <a:cubicBezTo>
                  <a:pt x="249" y="116"/>
                  <a:pt x="242" y="125"/>
                  <a:pt x="231" y="124"/>
                </a:cubicBezTo>
                <a:close/>
                <a:moveTo>
                  <a:pt x="252" y="107"/>
                </a:moveTo>
                <a:cubicBezTo>
                  <a:pt x="251" y="107"/>
                  <a:pt x="251" y="107"/>
                  <a:pt x="251" y="108"/>
                </a:cubicBezTo>
                <a:cubicBezTo>
                  <a:pt x="251" y="107"/>
                  <a:pt x="251" y="107"/>
                  <a:pt x="251" y="107"/>
                </a:cubicBezTo>
                <a:cubicBezTo>
                  <a:pt x="251" y="107"/>
                  <a:pt x="252" y="107"/>
                  <a:pt x="252" y="106"/>
                </a:cubicBezTo>
                <a:cubicBezTo>
                  <a:pt x="251" y="106"/>
                  <a:pt x="251" y="105"/>
                  <a:pt x="251" y="105"/>
                </a:cubicBezTo>
                <a:cubicBezTo>
                  <a:pt x="252" y="105"/>
                  <a:pt x="252" y="106"/>
                  <a:pt x="252" y="106"/>
                </a:cubicBezTo>
                <a:cubicBezTo>
                  <a:pt x="252" y="107"/>
                  <a:pt x="253" y="107"/>
                  <a:pt x="253" y="106"/>
                </a:cubicBezTo>
                <a:cubicBezTo>
                  <a:pt x="253" y="104"/>
                  <a:pt x="253" y="102"/>
                  <a:pt x="252" y="100"/>
                </a:cubicBezTo>
                <a:cubicBezTo>
                  <a:pt x="255" y="94"/>
                  <a:pt x="265" y="94"/>
                  <a:pt x="271" y="95"/>
                </a:cubicBezTo>
                <a:cubicBezTo>
                  <a:pt x="271" y="95"/>
                  <a:pt x="271" y="96"/>
                  <a:pt x="271" y="96"/>
                </a:cubicBezTo>
                <a:cubicBezTo>
                  <a:pt x="269" y="112"/>
                  <a:pt x="264" y="107"/>
                  <a:pt x="252" y="107"/>
                </a:cubicBezTo>
                <a:close/>
              </a:path>
            </a:pathLst>
          </a:custGeom>
          <a:solidFill>
            <a:srgbClr val="FFFFFF">
              <a:alpha val="100000"/>
            </a:srgbClr>
          </a:solidFill>
          <a:ln w="9525">
            <a:noFill/>
          </a:ln>
        </p:spPr>
        <p:txBody>
          <a:bodyPr/>
          <a:p>
            <a:endParaRPr lang="zh-CN" altLang="en-US"/>
          </a:p>
        </p:txBody>
      </p:sp>
      <p:sp>
        <p:nvSpPr>
          <p:cNvPr id="28685" name="Freeform 134"/>
          <p:cNvSpPr>
            <a:spLocks noEditPoints="1"/>
          </p:cNvSpPr>
          <p:nvPr/>
        </p:nvSpPr>
        <p:spPr>
          <a:xfrm>
            <a:off x="10013950" y="3687763"/>
            <a:ext cx="255588" cy="655637"/>
          </a:xfrm>
          <a:custGeom>
            <a:avLst/>
            <a:gdLst>
              <a:gd name="txL" fmla="*/ 0 w 33"/>
              <a:gd name="txT" fmla="*/ 0 h 85"/>
              <a:gd name="txR" fmla="*/ 33 w 33"/>
              <a:gd name="txB" fmla="*/ 85 h 8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3" h="85">
                <a:moveTo>
                  <a:pt x="2" y="84"/>
                </a:moveTo>
                <a:cubicBezTo>
                  <a:pt x="11" y="85"/>
                  <a:pt x="20" y="85"/>
                  <a:pt x="29" y="85"/>
                </a:cubicBezTo>
                <a:cubicBezTo>
                  <a:pt x="30" y="85"/>
                  <a:pt x="30" y="85"/>
                  <a:pt x="30" y="84"/>
                </a:cubicBezTo>
                <a:cubicBezTo>
                  <a:pt x="33" y="57"/>
                  <a:pt x="33" y="29"/>
                  <a:pt x="32" y="2"/>
                </a:cubicBezTo>
                <a:cubicBezTo>
                  <a:pt x="32" y="1"/>
                  <a:pt x="32" y="1"/>
                  <a:pt x="32" y="1"/>
                </a:cubicBezTo>
                <a:cubicBezTo>
                  <a:pt x="22" y="0"/>
                  <a:pt x="14" y="0"/>
                  <a:pt x="5" y="1"/>
                </a:cubicBezTo>
                <a:cubicBezTo>
                  <a:pt x="4" y="1"/>
                  <a:pt x="3" y="1"/>
                  <a:pt x="3" y="2"/>
                </a:cubicBezTo>
                <a:cubicBezTo>
                  <a:pt x="4" y="29"/>
                  <a:pt x="2" y="56"/>
                  <a:pt x="1" y="83"/>
                </a:cubicBezTo>
                <a:cubicBezTo>
                  <a:pt x="1" y="84"/>
                  <a:pt x="1" y="84"/>
                  <a:pt x="2" y="84"/>
                </a:cubicBezTo>
                <a:close/>
                <a:moveTo>
                  <a:pt x="4" y="52"/>
                </a:moveTo>
                <a:cubicBezTo>
                  <a:pt x="5" y="35"/>
                  <a:pt x="6" y="18"/>
                  <a:pt x="5" y="2"/>
                </a:cubicBezTo>
                <a:cubicBezTo>
                  <a:pt x="9" y="2"/>
                  <a:pt x="14" y="1"/>
                  <a:pt x="18" y="2"/>
                </a:cubicBezTo>
                <a:cubicBezTo>
                  <a:pt x="23" y="2"/>
                  <a:pt x="26" y="4"/>
                  <a:pt x="28" y="6"/>
                </a:cubicBezTo>
                <a:cubicBezTo>
                  <a:pt x="28" y="6"/>
                  <a:pt x="28" y="5"/>
                  <a:pt x="27" y="5"/>
                </a:cubicBezTo>
                <a:cubicBezTo>
                  <a:pt x="21" y="6"/>
                  <a:pt x="15" y="5"/>
                  <a:pt x="9" y="6"/>
                </a:cubicBezTo>
                <a:cubicBezTo>
                  <a:pt x="9" y="6"/>
                  <a:pt x="9" y="6"/>
                  <a:pt x="9" y="6"/>
                </a:cubicBezTo>
                <a:cubicBezTo>
                  <a:pt x="9" y="6"/>
                  <a:pt x="9" y="6"/>
                  <a:pt x="9" y="6"/>
                </a:cubicBezTo>
                <a:cubicBezTo>
                  <a:pt x="9" y="16"/>
                  <a:pt x="10" y="27"/>
                  <a:pt x="9" y="37"/>
                </a:cubicBezTo>
                <a:cubicBezTo>
                  <a:pt x="9" y="37"/>
                  <a:pt x="10" y="37"/>
                  <a:pt x="10" y="37"/>
                </a:cubicBezTo>
                <a:cubicBezTo>
                  <a:pt x="16" y="38"/>
                  <a:pt x="21" y="38"/>
                  <a:pt x="27" y="38"/>
                </a:cubicBezTo>
                <a:cubicBezTo>
                  <a:pt x="28" y="38"/>
                  <a:pt x="28" y="38"/>
                  <a:pt x="28" y="37"/>
                </a:cubicBezTo>
                <a:cubicBezTo>
                  <a:pt x="28" y="27"/>
                  <a:pt x="29" y="17"/>
                  <a:pt x="28" y="6"/>
                </a:cubicBezTo>
                <a:cubicBezTo>
                  <a:pt x="30" y="8"/>
                  <a:pt x="30" y="11"/>
                  <a:pt x="31" y="14"/>
                </a:cubicBezTo>
                <a:cubicBezTo>
                  <a:pt x="32" y="23"/>
                  <a:pt x="31" y="33"/>
                  <a:pt x="31" y="42"/>
                </a:cubicBezTo>
                <a:cubicBezTo>
                  <a:pt x="30" y="52"/>
                  <a:pt x="30" y="61"/>
                  <a:pt x="29" y="71"/>
                </a:cubicBezTo>
                <a:cubicBezTo>
                  <a:pt x="30" y="70"/>
                  <a:pt x="29" y="82"/>
                  <a:pt x="28" y="82"/>
                </a:cubicBezTo>
                <a:cubicBezTo>
                  <a:pt x="28" y="83"/>
                  <a:pt x="26" y="82"/>
                  <a:pt x="25" y="83"/>
                </a:cubicBezTo>
                <a:cubicBezTo>
                  <a:pt x="20" y="85"/>
                  <a:pt x="7" y="83"/>
                  <a:pt x="4" y="80"/>
                </a:cubicBezTo>
                <a:cubicBezTo>
                  <a:pt x="0" y="75"/>
                  <a:pt x="4" y="58"/>
                  <a:pt x="4" y="52"/>
                </a:cubicBezTo>
                <a:close/>
                <a:moveTo>
                  <a:pt x="27" y="36"/>
                </a:moveTo>
                <a:cubicBezTo>
                  <a:pt x="27" y="36"/>
                  <a:pt x="27" y="36"/>
                  <a:pt x="27" y="36"/>
                </a:cubicBezTo>
                <a:cubicBezTo>
                  <a:pt x="26" y="36"/>
                  <a:pt x="26" y="36"/>
                  <a:pt x="26" y="36"/>
                </a:cubicBezTo>
                <a:cubicBezTo>
                  <a:pt x="25" y="37"/>
                  <a:pt x="23" y="36"/>
                  <a:pt x="22" y="36"/>
                </a:cubicBezTo>
                <a:cubicBezTo>
                  <a:pt x="20" y="36"/>
                  <a:pt x="12" y="37"/>
                  <a:pt x="11" y="36"/>
                </a:cubicBezTo>
                <a:cubicBezTo>
                  <a:pt x="10" y="36"/>
                  <a:pt x="11" y="33"/>
                  <a:pt x="11" y="33"/>
                </a:cubicBezTo>
                <a:cubicBezTo>
                  <a:pt x="11" y="30"/>
                  <a:pt x="10" y="26"/>
                  <a:pt x="10" y="23"/>
                </a:cubicBezTo>
                <a:cubicBezTo>
                  <a:pt x="10" y="18"/>
                  <a:pt x="10" y="12"/>
                  <a:pt x="9" y="7"/>
                </a:cubicBezTo>
                <a:cubicBezTo>
                  <a:pt x="14" y="8"/>
                  <a:pt x="19" y="7"/>
                  <a:pt x="23" y="7"/>
                </a:cubicBezTo>
                <a:cubicBezTo>
                  <a:pt x="28" y="7"/>
                  <a:pt x="27" y="6"/>
                  <a:pt x="27" y="10"/>
                </a:cubicBezTo>
                <a:cubicBezTo>
                  <a:pt x="27" y="15"/>
                  <a:pt x="27" y="20"/>
                  <a:pt x="27" y="25"/>
                </a:cubicBezTo>
                <a:cubicBezTo>
                  <a:pt x="27" y="28"/>
                  <a:pt x="28" y="33"/>
                  <a:pt x="27" y="36"/>
                </a:cubicBezTo>
                <a:close/>
              </a:path>
            </a:pathLst>
          </a:custGeom>
          <a:solidFill>
            <a:srgbClr val="FFFFFF">
              <a:alpha val="100000"/>
            </a:srgbClr>
          </a:solidFill>
          <a:ln w="9525">
            <a:noFill/>
          </a:ln>
        </p:spPr>
        <p:txBody>
          <a:bodyPr/>
          <a:p>
            <a:endParaRPr lang="zh-CN" altLang="en-US"/>
          </a:p>
        </p:txBody>
      </p:sp>
      <p:sp>
        <p:nvSpPr>
          <p:cNvPr id="28686" name="Freeform 135"/>
          <p:cNvSpPr>
            <a:spLocks noEditPoints="1"/>
          </p:cNvSpPr>
          <p:nvPr/>
        </p:nvSpPr>
        <p:spPr>
          <a:xfrm>
            <a:off x="8820150" y="4011613"/>
            <a:ext cx="60325" cy="161925"/>
          </a:xfrm>
          <a:custGeom>
            <a:avLst/>
            <a:gdLst>
              <a:gd name="txL" fmla="*/ 0 w 8"/>
              <a:gd name="txT" fmla="*/ 0 h 21"/>
              <a:gd name="txR" fmla="*/ 8 w 8"/>
              <a:gd name="txB" fmla="*/ 21 h 2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 h="21">
                <a:moveTo>
                  <a:pt x="1" y="17"/>
                </a:moveTo>
                <a:cubicBezTo>
                  <a:pt x="1" y="20"/>
                  <a:pt x="3" y="21"/>
                  <a:pt x="7" y="20"/>
                </a:cubicBezTo>
                <a:cubicBezTo>
                  <a:pt x="7" y="20"/>
                  <a:pt x="7" y="20"/>
                  <a:pt x="7" y="20"/>
                </a:cubicBezTo>
                <a:cubicBezTo>
                  <a:pt x="7" y="17"/>
                  <a:pt x="7" y="13"/>
                  <a:pt x="8" y="10"/>
                </a:cubicBezTo>
                <a:cubicBezTo>
                  <a:pt x="8" y="8"/>
                  <a:pt x="8" y="5"/>
                  <a:pt x="7" y="3"/>
                </a:cubicBezTo>
                <a:cubicBezTo>
                  <a:pt x="7" y="1"/>
                  <a:pt x="6" y="0"/>
                  <a:pt x="4" y="1"/>
                </a:cubicBezTo>
                <a:cubicBezTo>
                  <a:pt x="2" y="1"/>
                  <a:pt x="1" y="2"/>
                  <a:pt x="1" y="5"/>
                </a:cubicBezTo>
                <a:cubicBezTo>
                  <a:pt x="1" y="8"/>
                  <a:pt x="0" y="13"/>
                  <a:pt x="1" y="17"/>
                </a:cubicBezTo>
                <a:cubicBezTo>
                  <a:pt x="1" y="17"/>
                  <a:pt x="1" y="17"/>
                  <a:pt x="1" y="17"/>
                </a:cubicBezTo>
                <a:close/>
                <a:moveTo>
                  <a:pt x="6" y="16"/>
                </a:moveTo>
                <a:cubicBezTo>
                  <a:pt x="6" y="17"/>
                  <a:pt x="6" y="18"/>
                  <a:pt x="6" y="19"/>
                </a:cubicBezTo>
                <a:cubicBezTo>
                  <a:pt x="5" y="20"/>
                  <a:pt x="2" y="19"/>
                  <a:pt x="2" y="17"/>
                </a:cubicBezTo>
                <a:cubicBezTo>
                  <a:pt x="2" y="17"/>
                  <a:pt x="2" y="17"/>
                  <a:pt x="2" y="17"/>
                </a:cubicBezTo>
                <a:cubicBezTo>
                  <a:pt x="2" y="16"/>
                  <a:pt x="2" y="13"/>
                  <a:pt x="2" y="11"/>
                </a:cubicBezTo>
                <a:cubicBezTo>
                  <a:pt x="2" y="11"/>
                  <a:pt x="2" y="11"/>
                  <a:pt x="2" y="11"/>
                </a:cubicBezTo>
                <a:cubicBezTo>
                  <a:pt x="3" y="10"/>
                  <a:pt x="5" y="11"/>
                  <a:pt x="7" y="11"/>
                </a:cubicBezTo>
                <a:cubicBezTo>
                  <a:pt x="7" y="11"/>
                  <a:pt x="7" y="11"/>
                  <a:pt x="7" y="11"/>
                </a:cubicBezTo>
                <a:cubicBezTo>
                  <a:pt x="6" y="13"/>
                  <a:pt x="6" y="14"/>
                  <a:pt x="6" y="16"/>
                </a:cubicBezTo>
                <a:close/>
                <a:moveTo>
                  <a:pt x="4" y="2"/>
                </a:moveTo>
                <a:cubicBezTo>
                  <a:pt x="8" y="2"/>
                  <a:pt x="7" y="7"/>
                  <a:pt x="7" y="10"/>
                </a:cubicBezTo>
                <a:cubicBezTo>
                  <a:pt x="5" y="10"/>
                  <a:pt x="3" y="10"/>
                  <a:pt x="2" y="9"/>
                </a:cubicBezTo>
                <a:cubicBezTo>
                  <a:pt x="2" y="9"/>
                  <a:pt x="2" y="9"/>
                  <a:pt x="2" y="9"/>
                </a:cubicBezTo>
                <a:cubicBezTo>
                  <a:pt x="2" y="5"/>
                  <a:pt x="2" y="2"/>
                  <a:pt x="4" y="2"/>
                </a:cubicBezTo>
                <a:close/>
              </a:path>
            </a:pathLst>
          </a:custGeom>
          <a:solidFill>
            <a:srgbClr val="FFFFFF">
              <a:alpha val="100000"/>
            </a:srgbClr>
          </a:solidFill>
          <a:ln w="9525">
            <a:noFill/>
          </a:ln>
        </p:spPr>
        <p:txBody>
          <a:bodyPr/>
          <a:p>
            <a:endParaRPr lang="zh-CN" altLang="en-US"/>
          </a:p>
        </p:txBody>
      </p:sp>
      <p:sp>
        <p:nvSpPr>
          <p:cNvPr id="28687" name="Freeform 136"/>
          <p:cNvSpPr/>
          <p:nvPr/>
        </p:nvSpPr>
        <p:spPr>
          <a:xfrm>
            <a:off x="9028113" y="3665538"/>
            <a:ext cx="61912" cy="7937"/>
          </a:xfrm>
          <a:custGeom>
            <a:avLst/>
            <a:gdLst>
              <a:gd name="txL" fmla="*/ 0 w 8"/>
              <a:gd name="txT" fmla="*/ 0 h 1"/>
              <a:gd name="txR" fmla="*/ 8 w 8"/>
              <a:gd name="txB" fmla="*/ 1 h 1"/>
            </a:gdLst>
            <a:ahLst/>
            <a:cxnLst>
              <a:cxn ang="0">
                <a:pos x="0" y="2147483647"/>
              </a:cxn>
              <a:cxn ang="0">
                <a:pos x="2147483647" y="0"/>
              </a:cxn>
              <a:cxn ang="0">
                <a:pos x="2147483647" y="2147483647"/>
              </a:cxn>
              <a:cxn ang="0">
                <a:pos x="0" y="2147483647"/>
              </a:cxn>
            </a:cxnLst>
            <a:rect l="txL" t="txT" r="txR" b="txB"/>
            <a:pathLst>
              <a:path w="8" h="1">
                <a:moveTo>
                  <a:pt x="0" y="1"/>
                </a:moveTo>
                <a:cubicBezTo>
                  <a:pt x="2" y="1"/>
                  <a:pt x="5" y="1"/>
                  <a:pt x="8" y="0"/>
                </a:cubicBezTo>
                <a:cubicBezTo>
                  <a:pt x="7" y="1"/>
                  <a:pt x="5" y="1"/>
                  <a:pt x="3" y="1"/>
                </a:cubicBezTo>
                <a:cubicBezTo>
                  <a:pt x="2" y="1"/>
                  <a:pt x="1" y="1"/>
                  <a:pt x="0" y="1"/>
                </a:cubicBezTo>
                <a:close/>
              </a:path>
            </a:pathLst>
          </a:custGeom>
          <a:solidFill>
            <a:srgbClr val="FFFFFF">
              <a:alpha val="100000"/>
            </a:srgbClr>
          </a:solidFill>
          <a:ln w="9525">
            <a:noFill/>
          </a:ln>
        </p:spPr>
        <p:txBody>
          <a:bodyPr/>
          <a:p>
            <a:endParaRPr lang="zh-CN" altLang="en-US"/>
          </a:p>
        </p:txBody>
      </p:sp>
      <p:sp>
        <p:nvSpPr>
          <p:cNvPr id="28688" name="Freeform 137"/>
          <p:cNvSpPr>
            <a:spLocks noEditPoints="1"/>
          </p:cNvSpPr>
          <p:nvPr/>
        </p:nvSpPr>
        <p:spPr>
          <a:xfrm>
            <a:off x="8912225" y="3711575"/>
            <a:ext cx="1117600" cy="254000"/>
          </a:xfrm>
          <a:custGeom>
            <a:avLst/>
            <a:gdLst>
              <a:gd name="txL" fmla="*/ 0 w 145"/>
              <a:gd name="txT" fmla="*/ 0 h 33"/>
              <a:gd name="txR" fmla="*/ 145 w 145"/>
              <a:gd name="txB" fmla="*/ 33 h 3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5" h="33">
                <a:moveTo>
                  <a:pt x="0" y="33"/>
                </a:moveTo>
                <a:cubicBezTo>
                  <a:pt x="48" y="31"/>
                  <a:pt x="96" y="29"/>
                  <a:pt x="143" y="31"/>
                </a:cubicBezTo>
                <a:cubicBezTo>
                  <a:pt x="145" y="31"/>
                  <a:pt x="145" y="30"/>
                  <a:pt x="145" y="29"/>
                </a:cubicBezTo>
                <a:cubicBezTo>
                  <a:pt x="145" y="19"/>
                  <a:pt x="143" y="10"/>
                  <a:pt x="142" y="1"/>
                </a:cubicBezTo>
                <a:cubicBezTo>
                  <a:pt x="142" y="0"/>
                  <a:pt x="142" y="0"/>
                  <a:pt x="141" y="0"/>
                </a:cubicBezTo>
                <a:cubicBezTo>
                  <a:pt x="106" y="0"/>
                  <a:pt x="70" y="1"/>
                  <a:pt x="35" y="3"/>
                </a:cubicBezTo>
                <a:cubicBezTo>
                  <a:pt x="28" y="3"/>
                  <a:pt x="14" y="1"/>
                  <a:pt x="9" y="6"/>
                </a:cubicBezTo>
                <a:cubicBezTo>
                  <a:pt x="2" y="11"/>
                  <a:pt x="1" y="25"/>
                  <a:pt x="0" y="32"/>
                </a:cubicBezTo>
                <a:cubicBezTo>
                  <a:pt x="0" y="32"/>
                  <a:pt x="1" y="32"/>
                  <a:pt x="1" y="32"/>
                </a:cubicBezTo>
                <a:cubicBezTo>
                  <a:pt x="1" y="32"/>
                  <a:pt x="0" y="32"/>
                  <a:pt x="0" y="32"/>
                </a:cubicBezTo>
                <a:cubicBezTo>
                  <a:pt x="0" y="32"/>
                  <a:pt x="0" y="33"/>
                  <a:pt x="0" y="33"/>
                </a:cubicBezTo>
                <a:close/>
                <a:moveTo>
                  <a:pt x="10" y="19"/>
                </a:moveTo>
                <a:cubicBezTo>
                  <a:pt x="10" y="19"/>
                  <a:pt x="10" y="19"/>
                  <a:pt x="10" y="19"/>
                </a:cubicBezTo>
                <a:cubicBezTo>
                  <a:pt x="9" y="20"/>
                  <a:pt x="9" y="20"/>
                  <a:pt x="8" y="19"/>
                </a:cubicBezTo>
                <a:cubicBezTo>
                  <a:pt x="8" y="19"/>
                  <a:pt x="8" y="19"/>
                  <a:pt x="7" y="19"/>
                </a:cubicBezTo>
                <a:cubicBezTo>
                  <a:pt x="7" y="19"/>
                  <a:pt x="7" y="19"/>
                  <a:pt x="7" y="19"/>
                </a:cubicBezTo>
                <a:cubicBezTo>
                  <a:pt x="7" y="18"/>
                  <a:pt x="7" y="18"/>
                  <a:pt x="7" y="17"/>
                </a:cubicBezTo>
                <a:cubicBezTo>
                  <a:pt x="7" y="17"/>
                  <a:pt x="8" y="17"/>
                  <a:pt x="8" y="17"/>
                </a:cubicBezTo>
                <a:cubicBezTo>
                  <a:pt x="8" y="17"/>
                  <a:pt x="8" y="17"/>
                  <a:pt x="8" y="16"/>
                </a:cubicBezTo>
                <a:cubicBezTo>
                  <a:pt x="8" y="14"/>
                  <a:pt x="11" y="15"/>
                  <a:pt x="11" y="16"/>
                </a:cubicBezTo>
                <a:cubicBezTo>
                  <a:pt x="12" y="17"/>
                  <a:pt x="11" y="18"/>
                  <a:pt x="10" y="19"/>
                </a:cubicBezTo>
                <a:cubicBezTo>
                  <a:pt x="10" y="19"/>
                  <a:pt x="10" y="19"/>
                  <a:pt x="10" y="19"/>
                </a:cubicBezTo>
                <a:close/>
                <a:moveTo>
                  <a:pt x="7" y="20"/>
                </a:moveTo>
                <a:cubicBezTo>
                  <a:pt x="8" y="20"/>
                  <a:pt x="9" y="20"/>
                  <a:pt x="10" y="20"/>
                </a:cubicBezTo>
                <a:cubicBezTo>
                  <a:pt x="10" y="21"/>
                  <a:pt x="11" y="22"/>
                  <a:pt x="12" y="23"/>
                </a:cubicBezTo>
                <a:cubicBezTo>
                  <a:pt x="13" y="25"/>
                  <a:pt x="14" y="26"/>
                  <a:pt x="15" y="27"/>
                </a:cubicBezTo>
                <a:cubicBezTo>
                  <a:pt x="15" y="27"/>
                  <a:pt x="15" y="27"/>
                  <a:pt x="15" y="27"/>
                </a:cubicBezTo>
                <a:cubicBezTo>
                  <a:pt x="15" y="28"/>
                  <a:pt x="15" y="29"/>
                  <a:pt x="15" y="29"/>
                </a:cubicBezTo>
                <a:cubicBezTo>
                  <a:pt x="14" y="30"/>
                  <a:pt x="16" y="30"/>
                  <a:pt x="16" y="30"/>
                </a:cubicBezTo>
                <a:cubicBezTo>
                  <a:pt x="16" y="28"/>
                  <a:pt x="16" y="27"/>
                  <a:pt x="16" y="25"/>
                </a:cubicBezTo>
                <a:cubicBezTo>
                  <a:pt x="17" y="26"/>
                  <a:pt x="18" y="26"/>
                  <a:pt x="19" y="26"/>
                </a:cubicBezTo>
                <a:cubicBezTo>
                  <a:pt x="19" y="26"/>
                  <a:pt x="19" y="26"/>
                  <a:pt x="20" y="26"/>
                </a:cubicBezTo>
                <a:cubicBezTo>
                  <a:pt x="20" y="26"/>
                  <a:pt x="20" y="27"/>
                  <a:pt x="20" y="27"/>
                </a:cubicBezTo>
                <a:cubicBezTo>
                  <a:pt x="20" y="27"/>
                  <a:pt x="20" y="28"/>
                  <a:pt x="20" y="28"/>
                </a:cubicBezTo>
                <a:cubicBezTo>
                  <a:pt x="20" y="28"/>
                  <a:pt x="20" y="28"/>
                  <a:pt x="20" y="28"/>
                </a:cubicBezTo>
                <a:cubicBezTo>
                  <a:pt x="20" y="29"/>
                  <a:pt x="20" y="29"/>
                  <a:pt x="20" y="30"/>
                </a:cubicBezTo>
                <a:cubicBezTo>
                  <a:pt x="15" y="31"/>
                  <a:pt x="11" y="31"/>
                  <a:pt x="6" y="32"/>
                </a:cubicBezTo>
                <a:cubicBezTo>
                  <a:pt x="7" y="28"/>
                  <a:pt x="7" y="24"/>
                  <a:pt x="7" y="20"/>
                </a:cubicBezTo>
                <a:close/>
                <a:moveTo>
                  <a:pt x="15" y="23"/>
                </a:moveTo>
                <a:cubicBezTo>
                  <a:pt x="14" y="20"/>
                  <a:pt x="14" y="17"/>
                  <a:pt x="17" y="16"/>
                </a:cubicBezTo>
                <a:cubicBezTo>
                  <a:pt x="19" y="14"/>
                  <a:pt x="22" y="15"/>
                  <a:pt x="24" y="17"/>
                </a:cubicBezTo>
                <a:cubicBezTo>
                  <a:pt x="25" y="19"/>
                  <a:pt x="25" y="21"/>
                  <a:pt x="23" y="22"/>
                </a:cubicBezTo>
                <a:cubicBezTo>
                  <a:pt x="22" y="22"/>
                  <a:pt x="21" y="22"/>
                  <a:pt x="20" y="21"/>
                </a:cubicBezTo>
                <a:cubicBezTo>
                  <a:pt x="19" y="20"/>
                  <a:pt x="19" y="21"/>
                  <a:pt x="19" y="21"/>
                </a:cubicBezTo>
                <a:cubicBezTo>
                  <a:pt x="20" y="23"/>
                  <a:pt x="21" y="23"/>
                  <a:pt x="22" y="24"/>
                </a:cubicBezTo>
                <a:cubicBezTo>
                  <a:pt x="22" y="24"/>
                  <a:pt x="21" y="24"/>
                  <a:pt x="21" y="24"/>
                </a:cubicBezTo>
                <a:cubicBezTo>
                  <a:pt x="20" y="25"/>
                  <a:pt x="18" y="25"/>
                  <a:pt x="17" y="24"/>
                </a:cubicBezTo>
                <a:cubicBezTo>
                  <a:pt x="16" y="24"/>
                  <a:pt x="15" y="23"/>
                  <a:pt x="15" y="23"/>
                </a:cubicBezTo>
                <a:close/>
                <a:moveTo>
                  <a:pt x="27" y="18"/>
                </a:moveTo>
                <a:cubicBezTo>
                  <a:pt x="27" y="19"/>
                  <a:pt x="27" y="19"/>
                  <a:pt x="27" y="20"/>
                </a:cubicBezTo>
                <a:cubicBezTo>
                  <a:pt x="27" y="20"/>
                  <a:pt x="28" y="20"/>
                  <a:pt x="28" y="20"/>
                </a:cubicBezTo>
                <a:cubicBezTo>
                  <a:pt x="30" y="20"/>
                  <a:pt x="30" y="22"/>
                  <a:pt x="29" y="22"/>
                </a:cubicBezTo>
                <a:cubicBezTo>
                  <a:pt x="28" y="23"/>
                  <a:pt x="28" y="23"/>
                  <a:pt x="27" y="23"/>
                </a:cubicBezTo>
                <a:cubicBezTo>
                  <a:pt x="27" y="23"/>
                  <a:pt x="27" y="22"/>
                  <a:pt x="27" y="22"/>
                </a:cubicBezTo>
                <a:cubicBezTo>
                  <a:pt x="26" y="21"/>
                  <a:pt x="26" y="19"/>
                  <a:pt x="27" y="18"/>
                </a:cubicBezTo>
                <a:close/>
                <a:moveTo>
                  <a:pt x="21" y="27"/>
                </a:moveTo>
                <a:cubicBezTo>
                  <a:pt x="21" y="26"/>
                  <a:pt x="21" y="26"/>
                  <a:pt x="21" y="26"/>
                </a:cubicBezTo>
                <a:cubicBezTo>
                  <a:pt x="21" y="26"/>
                  <a:pt x="21" y="26"/>
                  <a:pt x="21" y="26"/>
                </a:cubicBezTo>
                <a:cubicBezTo>
                  <a:pt x="21" y="25"/>
                  <a:pt x="22" y="25"/>
                  <a:pt x="22" y="25"/>
                </a:cubicBezTo>
                <a:cubicBezTo>
                  <a:pt x="24" y="24"/>
                  <a:pt x="25" y="22"/>
                  <a:pt x="26" y="20"/>
                </a:cubicBezTo>
                <a:cubicBezTo>
                  <a:pt x="26" y="21"/>
                  <a:pt x="26" y="22"/>
                  <a:pt x="26" y="23"/>
                </a:cubicBezTo>
                <a:cubicBezTo>
                  <a:pt x="25" y="23"/>
                  <a:pt x="24" y="24"/>
                  <a:pt x="23" y="25"/>
                </a:cubicBezTo>
                <a:cubicBezTo>
                  <a:pt x="22" y="25"/>
                  <a:pt x="22" y="26"/>
                  <a:pt x="21" y="27"/>
                </a:cubicBezTo>
                <a:close/>
                <a:moveTo>
                  <a:pt x="36" y="5"/>
                </a:moveTo>
                <a:cubicBezTo>
                  <a:pt x="46" y="4"/>
                  <a:pt x="57" y="4"/>
                  <a:pt x="67" y="4"/>
                </a:cubicBezTo>
                <a:cubicBezTo>
                  <a:pt x="68" y="9"/>
                  <a:pt x="67" y="15"/>
                  <a:pt x="67" y="20"/>
                </a:cubicBezTo>
                <a:cubicBezTo>
                  <a:pt x="67" y="22"/>
                  <a:pt x="66" y="25"/>
                  <a:pt x="67" y="28"/>
                </a:cubicBezTo>
                <a:cubicBezTo>
                  <a:pt x="63" y="28"/>
                  <a:pt x="60" y="28"/>
                  <a:pt x="57" y="28"/>
                </a:cubicBezTo>
                <a:cubicBezTo>
                  <a:pt x="57" y="27"/>
                  <a:pt x="56" y="26"/>
                  <a:pt x="56" y="26"/>
                </a:cubicBezTo>
                <a:cubicBezTo>
                  <a:pt x="56" y="25"/>
                  <a:pt x="55" y="25"/>
                  <a:pt x="55" y="24"/>
                </a:cubicBezTo>
                <a:cubicBezTo>
                  <a:pt x="55" y="24"/>
                  <a:pt x="54" y="24"/>
                  <a:pt x="54" y="23"/>
                </a:cubicBezTo>
                <a:cubicBezTo>
                  <a:pt x="54" y="23"/>
                  <a:pt x="54" y="23"/>
                  <a:pt x="55" y="23"/>
                </a:cubicBezTo>
                <a:cubicBezTo>
                  <a:pt x="55" y="23"/>
                  <a:pt x="56" y="22"/>
                  <a:pt x="57" y="22"/>
                </a:cubicBezTo>
                <a:cubicBezTo>
                  <a:pt x="58" y="22"/>
                  <a:pt x="60" y="22"/>
                  <a:pt x="61" y="21"/>
                </a:cubicBezTo>
                <a:cubicBezTo>
                  <a:pt x="63" y="19"/>
                  <a:pt x="61" y="15"/>
                  <a:pt x="60" y="13"/>
                </a:cubicBezTo>
                <a:cubicBezTo>
                  <a:pt x="59" y="10"/>
                  <a:pt x="56" y="7"/>
                  <a:pt x="53" y="6"/>
                </a:cubicBezTo>
                <a:cubicBezTo>
                  <a:pt x="51" y="6"/>
                  <a:pt x="49" y="7"/>
                  <a:pt x="48" y="9"/>
                </a:cubicBezTo>
                <a:cubicBezTo>
                  <a:pt x="48" y="8"/>
                  <a:pt x="46" y="8"/>
                  <a:pt x="46" y="9"/>
                </a:cubicBezTo>
                <a:cubicBezTo>
                  <a:pt x="46" y="10"/>
                  <a:pt x="44" y="10"/>
                  <a:pt x="43" y="11"/>
                </a:cubicBezTo>
                <a:cubicBezTo>
                  <a:pt x="42" y="11"/>
                  <a:pt x="42" y="12"/>
                  <a:pt x="42" y="12"/>
                </a:cubicBezTo>
                <a:cubicBezTo>
                  <a:pt x="41" y="14"/>
                  <a:pt x="40" y="17"/>
                  <a:pt x="41" y="19"/>
                </a:cubicBezTo>
                <a:cubicBezTo>
                  <a:pt x="41" y="20"/>
                  <a:pt x="42" y="21"/>
                  <a:pt x="43" y="22"/>
                </a:cubicBezTo>
                <a:cubicBezTo>
                  <a:pt x="45" y="22"/>
                  <a:pt x="46" y="22"/>
                  <a:pt x="47" y="21"/>
                </a:cubicBezTo>
                <a:cubicBezTo>
                  <a:pt x="47" y="21"/>
                  <a:pt x="47" y="21"/>
                  <a:pt x="46" y="21"/>
                </a:cubicBezTo>
                <a:cubicBezTo>
                  <a:pt x="42" y="23"/>
                  <a:pt x="41" y="17"/>
                  <a:pt x="42" y="14"/>
                </a:cubicBezTo>
                <a:cubicBezTo>
                  <a:pt x="42" y="14"/>
                  <a:pt x="42" y="13"/>
                  <a:pt x="43" y="12"/>
                </a:cubicBezTo>
                <a:cubicBezTo>
                  <a:pt x="43" y="11"/>
                  <a:pt x="45" y="11"/>
                  <a:pt x="45" y="11"/>
                </a:cubicBezTo>
                <a:cubicBezTo>
                  <a:pt x="46" y="11"/>
                  <a:pt x="47" y="10"/>
                  <a:pt x="47" y="10"/>
                </a:cubicBezTo>
                <a:cubicBezTo>
                  <a:pt x="48" y="10"/>
                  <a:pt x="48" y="10"/>
                  <a:pt x="48" y="10"/>
                </a:cubicBezTo>
                <a:cubicBezTo>
                  <a:pt x="48" y="10"/>
                  <a:pt x="48" y="10"/>
                  <a:pt x="48" y="10"/>
                </a:cubicBezTo>
                <a:cubicBezTo>
                  <a:pt x="48" y="10"/>
                  <a:pt x="48" y="10"/>
                  <a:pt x="48" y="10"/>
                </a:cubicBezTo>
                <a:cubicBezTo>
                  <a:pt x="49" y="7"/>
                  <a:pt x="52" y="7"/>
                  <a:pt x="55" y="8"/>
                </a:cubicBezTo>
                <a:cubicBezTo>
                  <a:pt x="56" y="9"/>
                  <a:pt x="58" y="11"/>
                  <a:pt x="59" y="12"/>
                </a:cubicBezTo>
                <a:cubicBezTo>
                  <a:pt x="60" y="14"/>
                  <a:pt x="60" y="16"/>
                  <a:pt x="60" y="18"/>
                </a:cubicBezTo>
                <a:cubicBezTo>
                  <a:pt x="61" y="19"/>
                  <a:pt x="61" y="21"/>
                  <a:pt x="58" y="21"/>
                </a:cubicBezTo>
                <a:cubicBezTo>
                  <a:pt x="58" y="21"/>
                  <a:pt x="58" y="21"/>
                  <a:pt x="57" y="21"/>
                </a:cubicBezTo>
                <a:cubicBezTo>
                  <a:pt x="58" y="19"/>
                  <a:pt x="59" y="17"/>
                  <a:pt x="58" y="15"/>
                </a:cubicBezTo>
                <a:cubicBezTo>
                  <a:pt x="56" y="12"/>
                  <a:pt x="52" y="10"/>
                  <a:pt x="49" y="12"/>
                </a:cubicBezTo>
                <a:cubicBezTo>
                  <a:pt x="45" y="14"/>
                  <a:pt x="45" y="18"/>
                  <a:pt x="47" y="21"/>
                </a:cubicBezTo>
                <a:cubicBezTo>
                  <a:pt x="47" y="21"/>
                  <a:pt x="47" y="21"/>
                  <a:pt x="47" y="21"/>
                </a:cubicBezTo>
                <a:cubicBezTo>
                  <a:pt x="47" y="22"/>
                  <a:pt x="48" y="22"/>
                  <a:pt x="48" y="23"/>
                </a:cubicBezTo>
                <a:cubicBezTo>
                  <a:pt x="47" y="24"/>
                  <a:pt x="46" y="27"/>
                  <a:pt x="46" y="28"/>
                </a:cubicBezTo>
                <a:cubicBezTo>
                  <a:pt x="42" y="29"/>
                  <a:pt x="39" y="29"/>
                  <a:pt x="35" y="29"/>
                </a:cubicBezTo>
                <a:cubicBezTo>
                  <a:pt x="35" y="29"/>
                  <a:pt x="35" y="29"/>
                  <a:pt x="35" y="29"/>
                </a:cubicBezTo>
                <a:cubicBezTo>
                  <a:pt x="36" y="21"/>
                  <a:pt x="36" y="13"/>
                  <a:pt x="36" y="5"/>
                </a:cubicBezTo>
                <a:close/>
                <a:moveTo>
                  <a:pt x="47" y="20"/>
                </a:moveTo>
                <a:cubicBezTo>
                  <a:pt x="47" y="19"/>
                  <a:pt x="46" y="18"/>
                  <a:pt x="47" y="16"/>
                </a:cubicBezTo>
                <a:cubicBezTo>
                  <a:pt x="47" y="15"/>
                  <a:pt x="48" y="14"/>
                  <a:pt x="50" y="13"/>
                </a:cubicBezTo>
                <a:cubicBezTo>
                  <a:pt x="53" y="12"/>
                  <a:pt x="56" y="13"/>
                  <a:pt x="57" y="16"/>
                </a:cubicBezTo>
                <a:cubicBezTo>
                  <a:pt x="57" y="19"/>
                  <a:pt x="55" y="21"/>
                  <a:pt x="53" y="22"/>
                </a:cubicBezTo>
                <a:cubicBezTo>
                  <a:pt x="51" y="23"/>
                  <a:pt x="49" y="22"/>
                  <a:pt x="48" y="20"/>
                </a:cubicBezTo>
                <a:cubicBezTo>
                  <a:pt x="47" y="20"/>
                  <a:pt x="47" y="20"/>
                  <a:pt x="47" y="20"/>
                </a:cubicBezTo>
                <a:close/>
                <a:moveTo>
                  <a:pt x="53" y="24"/>
                </a:moveTo>
                <a:cubicBezTo>
                  <a:pt x="54" y="24"/>
                  <a:pt x="54" y="26"/>
                  <a:pt x="55" y="26"/>
                </a:cubicBezTo>
                <a:cubicBezTo>
                  <a:pt x="55" y="27"/>
                  <a:pt x="55" y="27"/>
                  <a:pt x="55" y="28"/>
                </a:cubicBezTo>
                <a:cubicBezTo>
                  <a:pt x="52" y="28"/>
                  <a:pt x="50" y="28"/>
                  <a:pt x="47" y="28"/>
                </a:cubicBezTo>
                <a:cubicBezTo>
                  <a:pt x="47" y="28"/>
                  <a:pt x="47" y="27"/>
                  <a:pt x="48" y="27"/>
                </a:cubicBezTo>
                <a:cubicBezTo>
                  <a:pt x="48" y="25"/>
                  <a:pt x="49" y="24"/>
                  <a:pt x="49" y="23"/>
                </a:cubicBezTo>
                <a:cubicBezTo>
                  <a:pt x="50" y="24"/>
                  <a:pt x="52" y="24"/>
                  <a:pt x="53" y="24"/>
                </a:cubicBezTo>
                <a:close/>
                <a:moveTo>
                  <a:pt x="75" y="15"/>
                </a:moveTo>
                <a:cubicBezTo>
                  <a:pt x="74" y="15"/>
                  <a:pt x="73" y="15"/>
                  <a:pt x="73" y="15"/>
                </a:cubicBezTo>
                <a:cubicBezTo>
                  <a:pt x="73" y="15"/>
                  <a:pt x="73" y="15"/>
                  <a:pt x="73" y="15"/>
                </a:cubicBezTo>
                <a:cubicBezTo>
                  <a:pt x="74" y="14"/>
                  <a:pt x="74" y="14"/>
                  <a:pt x="75" y="14"/>
                </a:cubicBezTo>
                <a:cubicBezTo>
                  <a:pt x="75" y="14"/>
                  <a:pt x="75" y="15"/>
                  <a:pt x="75" y="15"/>
                </a:cubicBezTo>
                <a:close/>
                <a:moveTo>
                  <a:pt x="84" y="12"/>
                </a:moveTo>
                <a:cubicBezTo>
                  <a:pt x="83" y="12"/>
                  <a:pt x="83" y="12"/>
                  <a:pt x="83" y="12"/>
                </a:cubicBezTo>
                <a:cubicBezTo>
                  <a:pt x="83" y="12"/>
                  <a:pt x="83" y="12"/>
                  <a:pt x="83" y="12"/>
                </a:cubicBezTo>
                <a:cubicBezTo>
                  <a:pt x="82" y="12"/>
                  <a:pt x="82" y="12"/>
                  <a:pt x="81" y="12"/>
                </a:cubicBezTo>
                <a:cubicBezTo>
                  <a:pt x="80" y="12"/>
                  <a:pt x="80" y="12"/>
                  <a:pt x="79" y="12"/>
                </a:cubicBezTo>
                <a:cubicBezTo>
                  <a:pt x="78" y="12"/>
                  <a:pt x="77" y="13"/>
                  <a:pt x="76" y="12"/>
                </a:cubicBezTo>
                <a:cubicBezTo>
                  <a:pt x="76" y="12"/>
                  <a:pt x="76" y="12"/>
                  <a:pt x="76" y="12"/>
                </a:cubicBezTo>
                <a:cubicBezTo>
                  <a:pt x="76" y="11"/>
                  <a:pt x="76" y="11"/>
                  <a:pt x="76" y="10"/>
                </a:cubicBezTo>
                <a:cubicBezTo>
                  <a:pt x="77" y="9"/>
                  <a:pt x="79" y="9"/>
                  <a:pt x="81" y="9"/>
                </a:cubicBezTo>
                <a:cubicBezTo>
                  <a:pt x="81" y="9"/>
                  <a:pt x="83" y="9"/>
                  <a:pt x="83" y="9"/>
                </a:cubicBezTo>
                <a:cubicBezTo>
                  <a:pt x="84" y="10"/>
                  <a:pt x="84" y="11"/>
                  <a:pt x="84" y="12"/>
                </a:cubicBezTo>
                <a:close/>
                <a:moveTo>
                  <a:pt x="76" y="14"/>
                </a:moveTo>
                <a:cubicBezTo>
                  <a:pt x="76" y="14"/>
                  <a:pt x="77" y="14"/>
                  <a:pt x="77" y="14"/>
                </a:cubicBezTo>
                <a:cubicBezTo>
                  <a:pt x="77" y="13"/>
                  <a:pt x="79" y="13"/>
                  <a:pt x="79" y="13"/>
                </a:cubicBezTo>
                <a:cubicBezTo>
                  <a:pt x="80" y="13"/>
                  <a:pt x="81" y="13"/>
                  <a:pt x="81" y="13"/>
                </a:cubicBezTo>
                <a:cubicBezTo>
                  <a:pt x="82" y="13"/>
                  <a:pt x="83" y="13"/>
                  <a:pt x="83" y="13"/>
                </a:cubicBezTo>
                <a:cubicBezTo>
                  <a:pt x="83" y="13"/>
                  <a:pt x="83" y="13"/>
                  <a:pt x="84" y="14"/>
                </a:cubicBezTo>
                <a:cubicBezTo>
                  <a:pt x="84" y="14"/>
                  <a:pt x="85" y="15"/>
                  <a:pt x="85" y="16"/>
                </a:cubicBezTo>
                <a:cubicBezTo>
                  <a:pt x="85" y="17"/>
                  <a:pt x="85" y="18"/>
                  <a:pt x="84" y="18"/>
                </a:cubicBezTo>
                <a:cubicBezTo>
                  <a:pt x="83" y="19"/>
                  <a:pt x="82" y="19"/>
                  <a:pt x="80" y="19"/>
                </a:cubicBezTo>
                <a:cubicBezTo>
                  <a:pt x="80" y="19"/>
                  <a:pt x="80" y="19"/>
                  <a:pt x="80" y="20"/>
                </a:cubicBezTo>
                <a:cubicBezTo>
                  <a:pt x="81" y="20"/>
                  <a:pt x="82" y="20"/>
                  <a:pt x="83" y="20"/>
                </a:cubicBezTo>
                <a:cubicBezTo>
                  <a:pt x="83" y="20"/>
                  <a:pt x="82" y="21"/>
                  <a:pt x="82" y="21"/>
                </a:cubicBezTo>
                <a:cubicBezTo>
                  <a:pt x="77" y="23"/>
                  <a:pt x="74" y="18"/>
                  <a:pt x="76" y="14"/>
                </a:cubicBezTo>
                <a:close/>
                <a:moveTo>
                  <a:pt x="82" y="23"/>
                </a:moveTo>
                <a:cubicBezTo>
                  <a:pt x="82" y="23"/>
                  <a:pt x="82" y="23"/>
                  <a:pt x="82" y="23"/>
                </a:cubicBezTo>
                <a:cubicBezTo>
                  <a:pt x="82" y="23"/>
                  <a:pt x="83" y="23"/>
                  <a:pt x="83" y="23"/>
                </a:cubicBezTo>
                <a:cubicBezTo>
                  <a:pt x="83" y="23"/>
                  <a:pt x="84" y="25"/>
                  <a:pt x="84" y="25"/>
                </a:cubicBezTo>
                <a:cubicBezTo>
                  <a:pt x="84" y="26"/>
                  <a:pt x="84" y="27"/>
                  <a:pt x="84" y="28"/>
                </a:cubicBezTo>
                <a:cubicBezTo>
                  <a:pt x="82" y="28"/>
                  <a:pt x="80" y="28"/>
                  <a:pt x="78" y="28"/>
                </a:cubicBezTo>
                <a:cubicBezTo>
                  <a:pt x="78" y="26"/>
                  <a:pt x="78" y="24"/>
                  <a:pt x="79" y="23"/>
                </a:cubicBezTo>
                <a:cubicBezTo>
                  <a:pt x="80" y="23"/>
                  <a:pt x="81" y="23"/>
                  <a:pt x="82" y="23"/>
                </a:cubicBezTo>
                <a:close/>
                <a:moveTo>
                  <a:pt x="112" y="23"/>
                </a:moveTo>
                <a:cubicBezTo>
                  <a:pt x="112" y="23"/>
                  <a:pt x="112" y="22"/>
                  <a:pt x="112" y="22"/>
                </a:cubicBezTo>
                <a:cubicBezTo>
                  <a:pt x="112" y="22"/>
                  <a:pt x="113" y="23"/>
                  <a:pt x="113" y="23"/>
                </a:cubicBezTo>
                <a:cubicBezTo>
                  <a:pt x="113" y="24"/>
                  <a:pt x="114" y="25"/>
                  <a:pt x="114" y="25"/>
                </a:cubicBezTo>
                <a:cubicBezTo>
                  <a:pt x="115" y="26"/>
                  <a:pt x="115" y="27"/>
                  <a:pt x="116" y="28"/>
                </a:cubicBezTo>
                <a:cubicBezTo>
                  <a:pt x="115" y="28"/>
                  <a:pt x="114" y="28"/>
                  <a:pt x="113" y="28"/>
                </a:cubicBezTo>
                <a:cubicBezTo>
                  <a:pt x="113" y="26"/>
                  <a:pt x="112" y="25"/>
                  <a:pt x="112" y="23"/>
                </a:cubicBezTo>
                <a:close/>
                <a:moveTo>
                  <a:pt x="107" y="19"/>
                </a:moveTo>
                <a:cubicBezTo>
                  <a:pt x="105" y="19"/>
                  <a:pt x="105" y="17"/>
                  <a:pt x="104" y="15"/>
                </a:cubicBezTo>
                <a:cubicBezTo>
                  <a:pt x="104" y="13"/>
                  <a:pt x="106" y="12"/>
                  <a:pt x="108" y="12"/>
                </a:cubicBezTo>
                <a:cubicBezTo>
                  <a:pt x="110" y="12"/>
                  <a:pt x="111" y="14"/>
                  <a:pt x="111" y="16"/>
                </a:cubicBezTo>
                <a:cubicBezTo>
                  <a:pt x="111" y="18"/>
                  <a:pt x="109" y="19"/>
                  <a:pt x="107" y="19"/>
                </a:cubicBezTo>
                <a:close/>
                <a:moveTo>
                  <a:pt x="105" y="19"/>
                </a:moveTo>
                <a:cubicBezTo>
                  <a:pt x="105" y="19"/>
                  <a:pt x="105" y="19"/>
                  <a:pt x="105" y="19"/>
                </a:cubicBezTo>
                <a:cubicBezTo>
                  <a:pt x="105" y="19"/>
                  <a:pt x="105" y="19"/>
                  <a:pt x="105" y="19"/>
                </a:cubicBezTo>
                <a:cubicBezTo>
                  <a:pt x="105" y="19"/>
                  <a:pt x="105" y="19"/>
                  <a:pt x="105" y="19"/>
                </a:cubicBezTo>
                <a:close/>
                <a:moveTo>
                  <a:pt x="105" y="28"/>
                </a:moveTo>
                <a:cubicBezTo>
                  <a:pt x="104" y="26"/>
                  <a:pt x="105" y="25"/>
                  <a:pt x="105" y="24"/>
                </a:cubicBezTo>
                <a:cubicBezTo>
                  <a:pt x="105" y="22"/>
                  <a:pt x="105" y="21"/>
                  <a:pt x="105" y="19"/>
                </a:cubicBezTo>
                <a:cubicBezTo>
                  <a:pt x="106" y="20"/>
                  <a:pt x="107" y="20"/>
                  <a:pt x="107" y="20"/>
                </a:cubicBezTo>
                <a:cubicBezTo>
                  <a:pt x="108" y="20"/>
                  <a:pt x="109" y="20"/>
                  <a:pt x="110" y="19"/>
                </a:cubicBezTo>
                <a:cubicBezTo>
                  <a:pt x="110" y="21"/>
                  <a:pt x="110" y="22"/>
                  <a:pt x="111" y="24"/>
                </a:cubicBezTo>
                <a:cubicBezTo>
                  <a:pt x="111" y="25"/>
                  <a:pt x="111" y="26"/>
                  <a:pt x="112" y="28"/>
                </a:cubicBezTo>
                <a:cubicBezTo>
                  <a:pt x="109" y="28"/>
                  <a:pt x="107" y="28"/>
                  <a:pt x="105" y="28"/>
                </a:cubicBezTo>
                <a:close/>
                <a:moveTo>
                  <a:pt x="129" y="13"/>
                </a:moveTo>
                <a:cubicBezTo>
                  <a:pt x="130" y="11"/>
                  <a:pt x="134" y="11"/>
                  <a:pt x="136" y="14"/>
                </a:cubicBezTo>
                <a:cubicBezTo>
                  <a:pt x="136" y="14"/>
                  <a:pt x="136" y="15"/>
                  <a:pt x="136" y="16"/>
                </a:cubicBezTo>
                <a:cubicBezTo>
                  <a:pt x="136" y="16"/>
                  <a:pt x="136" y="17"/>
                  <a:pt x="136" y="17"/>
                </a:cubicBezTo>
                <a:cubicBezTo>
                  <a:pt x="135" y="16"/>
                  <a:pt x="134" y="16"/>
                  <a:pt x="133" y="16"/>
                </a:cubicBezTo>
                <a:cubicBezTo>
                  <a:pt x="132" y="16"/>
                  <a:pt x="132" y="17"/>
                  <a:pt x="133" y="17"/>
                </a:cubicBezTo>
                <a:cubicBezTo>
                  <a:pt x="133" y="17"/>
                  <a:pt x="134" y="18"/>
                  <a:pt x="135" y="18"/>
                </a:cubicBezTo>
                <a:cubicBezTo>
                  <a:pt x="135" y="18"/>
                  <a:pt x="134" y="18"/>
                  <a:pt x="133" y="19"/>
                </a:cubicBezTo>
                <a:cubicBezTo>
                  <a:pt x="133" y="19"/>
                  <a:pt x="132" y="18"/>
                  <a:pt x="131" y="18"/>
                </a:cubicBezTo>
                <a:cubicBezTo>
                  <a:pt x="130" y="18"/>
                  <a:pt x="129" y="18"/>
                  <a:pt x="129" y="18"/>
                </a:cubicBezTo>
                <a:cubicBezTo>
                  <a:pt x="129" y="18"/>
                  <a:pt x="129" y="18"/>
                  <a:pt x="128" y="18"/>
                </a:cubicBezTo>
                <a:cubicBezTo>
                  <a:pt x="127" y="16"/>
                  <a:pt x="127" y="14"/>
                  <a:pt x="129" y="13"/>
                </a:cubicBezTo>
                <a:close/>
                <a:moveTo>
                  <a:pt x="128" y="19"/>
                </a:moveTo>
                <a:cubicBezTo>
                  <a:pt x="129" y="19"/>
                  <a:pt x="130" y="20"/>
                  <a:pt x="131" y="20"/>
                </a:cubicBezTo>
                <a:cubicBezTo>
                  <a:pt x="130" y="21"/>
                  <a:pt x="130" y="22"/>
                  <a:pt x="129" y="24"/>
                </a:cubicBezTo>
                <a:cubicBezTo>
                  <a:pt x="129" y="25"/>
                  <a:pt x="129" y="26"/>
                  <a:pt x="129" y="28"/>
                </a:cubicBezTo>
                <a:cubicBezTo>
                  <a:pt x="129" y="28"/>
                  <a:pt x="130" y="28"/>
                  <a:pt x="130" y="28"/>
                </a:cubicBezTo>
                <a:cubicBezTo>
                  <a:pt x="130" y="27"/>
                  <a:pt x="130" y="25"/>
                  <a:pt x="130" y="24"/>
                </a:cubicBezTo>
                <a:cubicBezTo>
                  <a:pt x="131" y="23"/>
                  <a:pt x="131" y="21"/>
                  <a:pt x="131" y="20"/>
                </a:cubicBezTo>
                <a:cubicBezTo>
                  <a:pt x="132" y="20"/>
                  <a:pt x="133" y="20"/>
                  <a:pt x="133" y="20"/>
                </a:cubicBezTo>
                <a:cubicBezTo>
                  <a:pt x="134" y="20"/>
                  <a:pt x="134" y="20"/>
                  <a:pt x="134" y="20"/>
                </a:cubicBezTo>
                <a:cubicBezTo>
                  <a:pt x="135" y="21"/>
                  <a:pt x="135" y="23"/>
                  <a:pt x="135" y="25"/>
                </a:cubicBezTo>
                <a:cubicBezTo>
                  <a:pt x="135" y="26"/>
                  <a:pt x="135" y="27"/>
                  <a:pt x="135" y="28"/>
                </a:cubicBezTo>
                <a:cubicBezTo>
                  <a:pt x="132" y="28"/>
                  <a:pt x="129" y="28"/>
                  <a:pt x="125" y="28"/>
                </a:cubicBezTo>
                <a:cubicBezTo>
                  <a:pt x="126" y="27"/>
                  <a:pt x="126" y="26"/>
                  <a:pt x="126" y="25"/>
                </a:cubicBezTo>
                <a:cubicBezTo>
                  <a:pt x="126" y="23"/>
                  <a:pt x="127" y="21"/>
                  <a:pt x="128" y="19"/>
                </a:cubicBezTo>
                <a:close/>
                <a:moveTo>
                  <a:pt x="138" y="4"/>
                </a:moveTo>
                <a:cubicBezTo>
                  <a:pt x="144" y="10"/>
                  <a:pt x="142" y="20"/>
                  <a:pt x="143" y="29"/>
                </a:cubicBezTo>
                <a:cubicBezTo>
                  <a:pt x="141" y="29"/>
                  <a:pt x="139" y="29"/>
                  <a:pt x="137" y="28"/>
                </a:cubicBezTo>
                <a:cubicBezTo>
                  <a:pt x="137" y="26"/>
                  <a:pt x="136" y="24"/>
                  <a:pt x="136" y="22"/>
                </a:cubicBezTo>
                <a:cubicBezTo>
                  <a:pt x="135" y="21"/>
                  <a:pt x="135" y="20"/>
                  <a:pt x="134" y="20"/>
                </a:cubicBezTo>
                <a:cubicBezTo>
                  <a:pt x="137" y="19"/>
                  <a:pt x="138" y="15"/>
                  <a:pt x="137" y="13"/>
                </a:cubicBezTo>
                <a:cubicBezTo>
                  <a:pt x="137" y="12"/>
                  <a:pt x="137" y="12"/>
                  <a:pt x="137" y="12"/>
                </a:cubicBezTo>
                <a:cubicBezTo>
                  <a:pt x="137" y="11"/>
                  <a:pt x="136" y="11"/>
                  <a:pt x="136" y="12"/>
                </a:cubicBezTo>
                <a:cubicBezTo>
                  <a:pt x="136" y="12"/>
                  <a:pt x="136" y="12"/>
                  <a:pt x="136" y="12"/>
                </a:cubicBezTo>
                <a:cubicBezTo>
                  <a:pt x="136" y="12"/>
                  <a:pt x="136" y="12"/>
                  <a:pt x="136" y="12"/>
                </a:cubicBezTo>
                <a:cubicBezTo>
                  <a:pt x="136" y="11"/>
                  <a:pt x="136" y="11"/>
                  <a:pt x="136" y="10"/>
                </a:cubicBezTo>
                <a:cubicBezTo>
                  <a:pt x="136" y="10"/>
                  <a:pt x="136" y="10"/>
                  <a:pt x="136" y="10"/>
                </a:cubicBezTo>
                <a:cubicBezTo>
                  <a:pt x="136" y="11"/>
                  <a:pt x="135" y="11"/>
                  <a:pt x="135" y="11"/>
                </a:cubicBezTo>
                <a:cubicBezTo>
                  <a:pt x="135" y="11"/>
                  <a:pt x="135" y="11"/>
                  <a:pt x="135" y="11"/>
                </a:cubicBezTo>
                <a:cubicBezTo>
                  <a:pt x="135" y="10"/>
                  <a:pt x="135" y="10"/>
                  <a:pt x="135" y="10"/>
                </a:cubicBezTo>
                <a:cubicBezTo>
                  <a:pt x="135" y="9"/>
                  <a:pt x="134" y="9"/>
                  <a:pt x="134" y="10"/>
                </a:cubicBezTo>
                <a:cubicBezTo>
                  <a:pt x="134" y="10"/>
                  <a:pt x="134" y="10"/>
                  <a:pt x="134" y="11"/>
                </a:cubicBezTo>
                <a:cubicBezTo>
                  <a:pt x="134" y="10"/>
                  <a:pt x="133" y="10"/>
                  <a:pt x="133" y="10"/>
                </a:cubicBezTo>
                <a:cubicBezTo>
                  <a:pt x="133" y="10"/>
                  <a:pt x="133" y="10"/>
                  <a:pt x="133" y="9"/>
                </a:cubicBezTo>
                <a:cubicBezTo>
                  <a:pt x="133" y="9"/>
                  <a:pt x="132" y="9"/>
                  <a:pt x="132" y="9"/>
                </a:cubicBezTo>
                <a:cubicBezTo>
                  <a:pt x="132" y="10"/>
                  <a:pt x="132" y="10"/>
                  <a:pt x="132" y="10"/>
                </a:cubicBezTo>
                <a:cubicBezTo>
                  <a:pt x="132" y="10"/>
                  <a:pt x="132" y="10"/>
                  <a:pt x="132" y="10"/>
                </a:cubicBezTo>
                <a:cubicBezTo>
                  <a:pt x="132" y="10"/>
                  <a:pt x="132" y="10"/>
                  <a:pt x="132" y="9"/>
                </a:cubicBezTo>
                <a:cubicBezTo>
                  <a:pt x="132" y="9"/>
                  <a:pt x="131" y="9"/>
                  <a:pt x="131" y="9"/>
                </a:cubicBezTo>
                <a:cubicBezTo>
                  <a:pt x="131" y="10"/>
                  <a:pt x="131" y="10"/>
                  <a:pt x="131" y="10"/>
                </a:cubicBezTo>
                <a:cubicBezTo>
                  <a:pt x="131" y="10"/>
                  <a:pt x="131" y="10"/>
                  <a:pt x="130" y="11"/>
                </a:cubicBezTo>
                <a:cubicBezTo>
                  <a:pt x="130" y="10"/>
                  <a:pt x="130" y="10"/>
                  <a:pt x="130" y="9"/>
                </a:cubicBezTo>
                <a:cubicBezTo>
                  <a:pt x="130" y="9"/>
                  <a:pt x="130" y="9"/>
                  <a:pt x="130" y="9"/>
                </a:cubicBezTo>
                <a:cubicBezTo>
                  <a:pt x="130" y="10"/>
                  <a:pt x="130" y="10"/>
                  <a:pt x="130" y="11"/>
                </a:cubicBezTo>
                <a:cubicBezTo>
                  <a:pt x="129" y="11"/>
                  <a:pt x="129" y="11"/>
                  <a:pt x="129" y="11"/>
                </a:cubicBezTo>
                <a:cubicBezTo>
                  <a:pt x="129" y="11"/>
                  <a:pt x="129" y="10"/>
                  <a:pt x="129" y="10"/>
                </a:cubicBezTo>
                <a:cubicBezTo>
                  <a:pt x="129" y="10"/>
                  <a:pt x="129" y="10"/>
                  <a:pt x="129" y="10"/>
                </a:cubicBezTo>
                <a:cubicBezTo>
                  <a:pt x="129" y="10"/>
                  <a:pt x="128" y="11"/>
                  <a:pt x="129" y="11"/>
                </a:cubicBezTo>
                <a:cubicBezTo>
                  <a:pt x="126" y="13"/>
                  <a:pt x="126" y="16"/>
                  <a:pt x="128" y="18"/>
                </a:cubicBezTo>
                <a:cubicBezTo>
                  <a:pt x="128" y="18"/>
                  <a:pt x="128" y="18"/>
                  <a:pt x="128" y="18"/>
                </a:cubicBezTo>
                <a:cubicBezTo>
                  <a:pt x="126" y="19"/>
                  <a:pt x="125" y="21"/>
                  <a:pt x="125" y="23"/>
                </a:cubicBezTo>
                <a:cubicBezTo>
                  <a:pt x="125" y="24"/>
                  <a:pt x="124" y="27"/>
                  <a:pt x="124" y="28"/>
                </a:cubicBezTo>
                <a:cubicBezTo>
                  <a:pt x="123" y="28"/>
                  <a:pt x="121" y="28"/>
                  <a:pt x="120" y="28"/>
                </a:cubicBezTo>
                <a:cubicBezTo>
                  <a:pt x="121" y="20"/>
                  <a:pt x="120" y="11"/>
                  <a:pt x="120" y="3"/>
                </a:cubicBezTo>
                <a:cubicBezTo>
                  <a:pt x="119" y="2"/>
                  <a:pt x="119" y="2"/>
                  <a:pt x="119" y="3"/>
                </a:cubicBezTo>
                <a:cubicBezTo>
                  <a:pt x="119" y="11"/>
                  <a:pt x="118" y="20"/>
                  <a:pt x="119" y="28"/>
                </a:cubicBezTo>
                <a:cubicBezTo>
                  <a:pt x="118" y="28"/>
                  <a:pt x="118" y="28"/>
                  <a:pt x="117" y="28"/>
                </a:cubicBezTo>
                <a:cubicBezTo>
                  <a:pt x="117" y="27"/>
                  <a:pt x="116" y="26"/>
                  <a:pt x="115" y="25"/>
                </a:cubicBezTo>
                <a:cubicBezTo>
                  <a:pt x="115" y="24"/>
                  <a:pt x="114" y="23"/>
                  <a:pt x="114" y="23"/>
                </a:cubicBezTo>
                <a:cubicBezTo>
                  <a:pt x="113" y="22"/>
                  <a:pt x="112" y="21"/>
                  <a:pt x="112" y="20"/>
                </a:cubicBezTo>
                <a:cubicBezTo>
                  <a:pt x="112" y="20"/>
                  <a:pt x="111" y="20"/>
                  <a:pt x="111" y="20"/>
                </a:cubicBezTo>
                <a:cubicBezTo>
                  <a:pt x="111" y="20"/>
                  <a:pt x="111" y="19"/>
                  <a:pt x="111" y="19"/>
                </a:cubicBezTo>
                <a:cubicBezTo>
                  <a:pt x="112" y="18"/>
                  <a:pt x="113" y="17"/>
                  <a:pt x="112" y="15"/>
                </a:cubicBezTo>
                <a:cubicBezTo>
                  <a:pt x="112" y="13"/>
                  <a:pt x="110" y="10"/>
                  <a:pt x="107" y="11"/>
                </a:cubicBezTo>
                <a:cubicBezTo>
                  <a:pt x="105" y="11"/>
                  <a:pt x="104" y="12"/>
                  <a:pt x="103" y="14"/>
                </a:cubicBezTo>
                <a:cubicBezTo>
                  <a:pt x="103" y="13"/>
                  <a:pt x="102" y="11"/>
                  <a:pt x="102" y="10"/>
                </a:cubicBezTo>
                <a:cubicBezTo>
                  <a:pt x="103" y="10"/>
                  <a:pt x="103" y="9"/>
                  <a:pt x="104" y="8"/>
                </a:cubicBezTo>
                <a:cubicBezTo>
                  <a:pt x="104" y="7"/>
                  <a:pt x="103" y="7"/>
                  <a:pt x="103" y="6"/>
                </a:cubicBezTo>
                <a:cubicBezTo>
                  <a:pt x="102" y="6"/>
                  <a:pt x="102" y="5"/>
                  <a:pt x="101" y="6"/>
                </a:cubicBezTo>
                <a:cubicBezTo>
                  <a:pt x="101" y="5"/>
                  <a:pt x="101" y="5"/>
                  <a:pt x="100" y="5"/>
                </a:cubicBezTo>
                <a:cubicBezTo>
                  <a:pt x="99" y="5"/>
                  <a:pt x="99" y="6"/>
                  <a:pt x="99" y="6"/>
                </a:cubicBezTo>
                <a:cubicBezTo>
                  <a:pt x="98" y="6"/>
                  <a:pt x="98" y="7"/>
                  <a:pt x="98" y="8"/>
                </a:cubicBezTo>
                <a:cubicBezTo>
                  <a:pt x="98" y="9"/>
                  <a:pt x="99" y="10"/>
                  <a:pt x="101" y="10"/>
                </a:cubicBezTo>
                <a:cubicBezTo>
                  <a:pt x="101" y="10"/>
                  <a:pt x="101" y="10"/>
                  <a:pt x="101" y="10"/>
                </a:cubicBezTo>
                <a:cubicBezTo>
                  <a:pt x="101" y="10"/>
                  <a:pt x="101" y="10"/>
                  <a:pt x="101" y="10"/>
                </a:cubicBezTo>
                <a:cubicBezTo>
                  <a:pt x="102" y="12"/>
                  <a:pt x="102" y="13"/>
                  <a:pt x="103" y="15"/>
                </a:cubicBezTo>
                <a:cubicBezTo>
                  <a:pt x="103" y="15"/>
                  <a:pt x="103" y="15"/>
                  <a:pt x="103" y="15"/>
                </a:cubicBezTo>
                <a:cubicBezTo>
                  <a:pt x="103" y="16"/>
                  <a:pt x="103" y="17"/>
                  <a:pt x="103" y="18"/>
                </a:cubicBezTo>
                <a:cubicBezTo>
                  <a:pt x="103" y="18"/>
                  <a:pt x="104" y="19"/>
                  <a:pt x="104" y="19"/>
                </a:cubicBezTo>
                <a:cubicBezTo>
                  <a:pt x="104" y="20"/>
                  <a:pt x="104" y="20"/>
                  <a:pt x="104" y="20"/>
                </a:cubicBezTo>
                <a:cubicBezTo>
                  <a:pt x="104" y="20"/>
                  <a:pt x="104" y="21"/>
                  <a:pt x="104" y="22"/>
                </a:cubicBezTo>
                <a:cubicBezTo>
                  <a:pt x="103" y="24"/>
                  <a:pt x="103" y="26"/>
                  <a:pt x="103" y="28"/>
                </a:cubicBezTo>
                <a:cubicBezTo>
                  <a:pt x="101" y="28"/>
                  <a:pt x="99" y="28"/>
                  <a:pt x="97" y="28"/>
                </a:cubicBezTo>
                <a:cubicBezTo>
                  <a:pt x="98" y="19"/>
                  <a:pt x="98" y="11"/>
                  <a:pt x="97" y="3"/>
                </a:cubicBezTo>
                <a:cubicBezTo>
                  <a:pt x="104" y="2"/>
                  <a:pt x="111" y="2"/>
                  <a:pt x="118" y="2"/>
                </a:cubicBezTo>
                <a:cubicBezTo>
                  <a:pt x="124" y="2"/>
                  <a:pt x="132" y="0"/>
                  <a:pt x="138" y="4"/>
                </a:cubicBezTo>
                <a:close/>
                <a:moveTo>
                  <a:pt x="99" y="8"/>
                </a:moveTo>
                <a:cubicBezTo>
                  <a:pt x="99" y="8"/>
                  <a:pt x="100" y="8"/>
                  <a:pt x="100" y="7"/>
                </a:cubicBezTo>
                <a:cubicBezTo>
                  <a:pt x="100" y="7"/>
                  <a:pt x="100" y="7"/>
                  <a:pt x="100" y="6"/>
                </a:cubicBezTo>
                <a:cubicBezTo>
                  <a:pt x="100" y="7"/>
                  <a:pt x="101" y="8"/>
                  <a:pt x="101" y="7"/>
                </a:cubicBezTo>
                <a:cubicBezTo>
                  <a:pt x="101" y="7"/>
                  <a:pt x="101" y="7"/>
                  <a:pt x="101" y="7"/>
                </a:cubicBezTo>
                <a:cubicBezTo>
                  <a:pt x="101" y="8"/>
                  <a:pt x="102" y="8"/>
                  <a:pt x="103" y="8"/>
                </a:cubicBezTo>
                <a:cubicBezTo>
                  <a:pt x="102" y="8"/>
                  <a:pt x="101" y="9"/>
                  <a:pt x="101" y="9"/>
                </a:cubicBezTo>
                <a:cubicBezTo>
                  <a:pt x="101" y="9"/>
                  <a:pt x="101" y="9"/>
                  <a:pt x="101" y="9"/>
                </a:cubicBezTo>
                <a:cubicBezTo>
                  <a:pt x="100" y="9"/>
                  <a:pt x="99" y="9"/>
                  <a:pt x="99" y="8"/>
                </a:cubicBezTo>
                <a:close/>
                <a:moveTo>
                  <a:pt x="96" y="3"/>
                </a:moveTo>
                <a:cubicBezTo>
                  <a:pt x="96" y="11"/>
                  <a:pt x="96" y="19"/>
                  <a:pt x="96" y="28"/>
                </a:cubicBezTo>
                <a:cubicBezTo>
                  <a:pt x="93" y="28"/>
                  <a:pt x="89" y="28"/>
                  <a:pt x="86" y="28"/>
                </a:cubicBezTo>
                <a:cubicBezTo>
                  <a:pt x="86" y="27"/>
                  <a:pt x="86" y="26"/>
                  <a:pt x="85" y="25"/>
                </a:cubicBezTo>
                <a:cubicBezTo>
                  <a:pt x="85" y="24"/>
                  <a:pt x="85" y="24"/>
                  <a:pt x="85" y="23"/>
                </a:cubicBezTo>
                <a:cubicBezTo>
                  <a:pt x="85" y="23"/>
                  <a:pt x="84" y="22"/>
                  <a:pt x="84" y="22"/>
                </a:cubicBezTo>
                <a:cubicBezTo>
                  <a:pt x="84" y="22"/>
                  <a:pt x="84" y="22"/>
                  <a:pt x="84" y="22"/>
                </a:cubicBezTo>
                <a:cubicBezTo>
                  <a:pt x="85" y="21"/>
                  <a:pt x="87" y="19"/>
                  <a:pt x="87" y="17"/>
                </a:cubicBezTo>
                <a:cubicBezTo>
                  <a:pt x="87" y="16"/>
                  <a:pt x="86" y="14"/>
                  <a:pt x="86" y="13"/>
                </a:cubicBezTo>
                <a:cubicBezTo>
                  <a:pt x="86" y="13"/>
                  <a:pt x="86" y="13"/>
                  <a:pt x="85" y="12"/>
                </a:cubicBezTo>
                <a:cubicBezTo>
                  <a:pt x="85" y="12"/>
                  <a:pt x="85" y="12"/>
                  <a:pt x="85" y="12"/>
                </a:cubicBezTo>
                <a:cubicBezTo>
                  <a:pt x="85" y="12"/>
                  <a:pt x="85" y="12"/>
                  <a:pt x="85" y="12"/>
                </a:cubicBezTo>
                <a:cubicBezTo>
                  <a:pt x="85" y="11"/>
                  <a:pt x="85" y="10"/>
                  <a:pt x="85" y="9"/>
                </a:cubicBezTo>
                <a:cubicBezTo>
                  <a:pt x="84" y="8"/>
                  <a:pt x="84" y="8"/>
                  <a:pt x="83" y="8"/>
                </a:cubicBezTo>
                <a:cubicBezTo>
                  <a:pt x="80" y="7"/>
                  <a:pt x="77" y="8"/>
                  <a:pt x="75" y="8"/>
                </a:cubicBezTo>
                <a:cubicBezTo>
                  <a:pt x="75" y="9"/>
                  <a:pt x="74" y="9"/>
                  <a:pt x="74" y="9"/>
                </a:cubicBezTo>
                <a:cubicBezTo>
                  <a:pt x="74" y="10"/>
                  <a:pt x="75" y="11"/>
                  <a:pt x="75" y="12"/>
                </a:cubicBezTo>
                <a:cubicBezTo>
                  <a:pt x="74" y="13"/>
                  <a:pt x="73" y="13"/>
                  <a:pt x="72" y="14"/>
                </a:cubicBezTo>
                <a:cubicBezTo>
                  <a:pt x="71" y="14"/>
                  <a:pt x="69" y="15"/>
                  <a:pt x="69" y="16"/>
                </a:cubicBezTo>
                <a:cubicBezTo>
                  <a:pt x="70" y="16"/>
                  <a:pt x="70" y="16"/>
                  <a:pt x="70" y="16"/>
                </a:cubicBezTo>
                <a:cubicBezTo>
                  <a:pt x="70" y="16"/>
                  <a:pt x="70" y="16"/>
                  <a:pt x="70" y="16"/>
                </a:cubicBezTo>
                <a:cubicBezTo>
                  <a:pt x="71" y="16"/>
                  <a:pt x="72" y="16"/>
                  <a:pt x="73" y="16"/>
                </a:cubicBezTo>
                <a:cubicBezTo>
                  <a:pt x="73" y="17"/>
                  <a:pt x="74" y="17"/>
                  <a:pt x="74" y="17"/>
                </a:cubicBezTo>
                <a:cubicBezTo>
                  <a:pt x="74" y="19"/>
                  <a:pt x="76" y="22"/>
                  <a:pt x="78" y="22"/>
                </a:cubicBezTo>
                <a:cubicBezTo>
                  <a:pt x="77" y="24"/>
                  <a:pt x="77" y="26"/>
                  <a:pt x="77" y="28"/>
                </a:cubicBezTo>
                <a:cubicBezTo>
                  <a:pt x="74" y="28"/>
                  <a:pt x="71" y="28"/>
                  <a:pt x="68" y="28"/>
                </a:cubicBezTo>
                <a:cubicBezTo>
                  <a:pt x="69" y="20"/>
                  <a:pt x="67" y="11"/>
                  <a:pt x="69" y="3"/>
                </a:cubicBezTo>
                <a:cubicBezTo>
                  <a:pt x="72" y="3"/>
                  <a:pt x="75" y="3"/>
                  <a:pt x="78" y="3"/>
                </a:cubicBezTo>
                <a:cubicBezTo>
                  <a:pt x="84" y="3"/>
                  <a:pt x="90" y="3"/>
                  <a:pt x="96" y="3"/>
                </a:cubicBezTo>
                <a:close/>
                <a:moveTo>
                  <a:pt x="35" y="5"/>
                </a:moveTo>
                <a:cubicBezTo>
                  <a:pt x="35" y="5"/>
                  <a:pt x="35" y="5"/>
                  <a:pt x="35" y="5"/>
                </a:cubicBezTo>
                <a:cubicBezTo>
                  <a:pt x="35" y="13"/>
                  <a:pt x="34" y="21"/>
                  <a:pt x="34" y="29"/>
                </a:cubicBezTo>
                <a:cubicBezTo>
                  <a:pt x="34" y="29"/>
                  <a:pt x="34" y="29"/>
                  <a:pt x="35" y="29"/>
                </a:cubicBezTo>
                <a:cubicBezTo>
                  <a:pt x="30" y="29"/>
                  <a:pt x="26" y="30"/>
                  <a:pt x="21" y="30"/>
                </a:cubicBezTo>
                <a:cubicBezTo>
                  <a:pt x="21" y="30"/>
                  <a:pt x="21" y="29"/>
                  <a:pt x="21" y="29"/>
                </a:cubicBezTo>
                <a:cubicBezTo>
                  <a:pt x="21" y="28"/>
                  <a:pt x="21" y="28"/>
                  <a:pt x="21" y="28"/>
                </a:cubicBezTo>
                <a:cubicBezTo>
                  <a:pt x="22" y="26"/>
                  <a:pt x="25" y="24"/>
                  <a:pt x="27" y="24"/>
                </a:cubicBezTo>
                <a:cubicBezTo>
                  <a:pt x="27" y="24"/>
                  <a:pt x="27" y="23"/>
                  <a:pt x="27" y="23"/>
                </a:cubicBezTo>
                <a:cubicBezTo>
                  <a:pt x="28" y="24"/>
                  <a:pt x="31" y="23"/>
                  <a:pt x="31" y="22"/>
                </a:cubicBezTo>
                <a:cubicBezTo>
                  <a:pt x="32" y="20"/>
                  <a:pt x="30" y="19"/>
                  <a:pt x="28" y="19"/>
                </a:cubicBezTo>
                <a:cubicBezTo>
                  <a:pt x="28" y="18"/>
                  <a:pt x="28" y="18"/>
                  <a:pt x="28" y="17"/>
                </a:cubicBezTo>
                <a:cubicBezTo>
                  <a:pt x="28" y="17"/>
                  <a:pt x="28" y="16"/>
                  <a:pt x="28" y="16"/>
                </a:cubicBezTo>
                <a:cubicBezTo>
                  <a:pt x="26" y="17"/>
                  <a:pt x="26" y="18"/>
                  <a:pt x="26" y="19"/>
                </a:cubicBezTo>
                <a:cubicBezTo>
                  <a:pt x="26" y="18"/>
                  <a:pt x="25" y="17"/>
                  <a:pt x="25" y="17"/>
                </a:cubicBezTo>
                <a:cubicBezTo>
                  <a:pt x="23" y="14"/>
                  <a:pt x="19" y="13"/>
                  <a:pt x="16" y="14"/>
                </a:cubicBezTo>
                <a:cubicBezTo>
                  <a:pt x="13" y="16"/>
                  <a:pt x="12" y="20"/>
                  <a:pt x="14" y="23"/>
                </a:cubicBezTo>
                <a:cubicBezTo>
                  <a:pt x="14" y="23"/>
                  <a:pt x="14" y="23"/>
                  <a:pt x="14" y="23"/>
                </a:cubicBezTo>
                <a:cubicBezTo>
                  <a:pt x="15" y="24"/>
                  <a:pt x="15" y="24"/>
                  <a:pt x="16" y="25"/>
                </a:cubicBezTo>
                <a:cubicBezTo>
                  <a:pt x="16" y="25"/>
                  <a:pt x="15" y="25"/>
                  <a:pt x="15" y="25"/>
                </a:cubicBezTo>
                <a:cubicBezTo>
                  <a:pt x="15" y="25"/>
                  <a:pt x="15" y="26"/>
                  <a:pt x="15" y="27"/>
                </a:cubicBezTo>
                <a:cubicBezTo>
                  <a:pt x="14" y="25"/>
                  <a:pt x="14" y="24"/>
                  <a:pt x="13" y="23"/>
                </a:cubicBezTo>
                <a:cubicBezTo>
                  <a:pt x="12" y="22"/>
                  <a:pt x="12" y="21"/>
                  <a:pt x="11" y="20"/>
                </a:cubicBezTo>
                <a:cubicBezTo>
                  <a:pt x="11" y="20"/>
                  <a:pt x="11" y="20"/>
                  <a:pt x="11" y="20"/>
                </a:cubicBezTo>
                <a:cubicBezTo>
                  <a:pt x="13" y="19"/>
                  <a:pt x="13" y="15"/>
                  <a:pt x="11" y="14"/>
                </a:cubicBezTo>
                <a:cubicBezTo>
                  <a:pt x="10" y="13"/>
                  <a:pt x="9" y="14"/>
                  <a:pt x="8" y="15"/>
                </a:cubicBezTo>
                <a:cubicBezTo>
                  <a:pt x="9" y="12"/>
                  <a:pt x="10" y="9"/>
                  <a:pt x="12" y="7"/>
                </a:cubicBezTo>
                <a:cubicBezTo>
                  <a:pt x="13" y="6"/>
                  <a:pt x="14" y="6"/>
                  <a:pt x="15" y="6"/>
                </a:cubicBezTo>
                <a:cubicBezTo>
                  <a:pt x="20" y="4"/>
                  <a:pt x="29" y="5"/>
                  <a:pt x="35" y="5"/>
                </a:cubicBezTo>
                <a:close/>
                <a:moveTo>
                  <a:pt x="1" y="32"/>
                </a:moveTo>
                <a:cubicBezTo>
                  <a:pt x="3" y="24"/>
                  <a:pt x="3" y="15"/>
                  <a:pt x="9" y="9"/>
                </a:cubicBezTo>
                <a:cubicBezTo>
                  <a:pt x="8" y="11"/>
                  <a:pt x="8" y="12"/>
                  <a:pt x="7" y="14"/>
                </a:cubicBezTo>
                <a:cubicBezTo>
                  <a:pt x="7" y="15"/>
                  <a:pt x="7" y="15"/>
                  <a:pt x="7" y="16"/>
                </a:cubicBezTo>
                <a:cubicBezTo>
                  <a:pt x="6" y="17"/>
                  <a:pt x="5" y="18"/>
                  <a:pt x="6" y="19"/>
                </a:cubicBezTo>
                <a:cubicBezTo>
                  <a:pt x="5" y="23"/>
                  <a:pt x="5" y="28"/>
                  <a:pt x="6" y="32"/>
                </a:cubicBezTo>
                <a:cubicBezTo>
                  <a:pt x="4" y="32"/>
                  <a:pt x="3" y="32"/>
                  <a:pt x="1" y="32"/>
                </a:cubicBezTo>
                <a:cubicBezTo>
                  <a:pt x="1" y="32"/>
                  <a:pt x="1" y="32"/>
                  <a:pt x="1" y="32"/>
                </a:cubicBezTo>
                <a:close/>
              </a:path>
            </a:pathLst>
          </a:custGeom>
          <a:solidFill>
            <a:srgbClr val="FFFFFF">
              <a:alpha val="100000"/>
            </a:srgbClr>
          </a:solidFill>
          <a:ln w="9525">
            <a:noFill/>
          </a:ln>
        </p:spPr>
        <p:txBody>
          <a:bodyPr/>
          <a:p>
            <a:endParaRPr lang="zh-CN" altLang="en-US"/>
          </a:p>
        </p:txBody>
      </p:sp>
      <p:sp>
        <p:nvSpPr>
          <p:cNvPr id="28689" name="Freeform 138"/>
          <p:cNvSpPr>
            <a:spLocks noEditPoints="1"/>
          </p:cNvSpPr>
          <p:nvPr/>
        </p:nvSpPr>
        <p:spPr>
          <a:xfrm>
            <a:off x="8904288" y="4043363"/>
            <a:ext cx="1049337" cy="76200"/>
          </a:xfrm>
          <a:custGeom>
            <a:avLst/>
            <a:gdLst>
              <a:gd name="txL" fmla="*/ 0 w 136"/>
              <a:gd name="txT" fmla="*/ 0 h 10"/>
              <a:gd name="txR" fmla="*/ 136 w 136"/>
              <a:gd name="txB" fmla="*/ 10 h 10"/>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36" h="10">
                <a:moveTo>
                  <a:pt x="0" y="3"/>
                </a:moveTo>
                <a:cubicBezTo>
                  <a:pt x="11" y="3"/>
                  <a:pt x="22" y="4"/>
                  <a:pt x="33" y="4"/>
                </a:cubicBezTo>
                <a:cubicBezTo>
                  <a:pt x="33" y="5"/>
                  <a:pt x="33" y="5"/>
                  <a:pt x="33" y="6"/>
                </a:cubicBezTo>
                <a:cubicBezTo>
                  <a:pt x="23" y="6"/>
                  <a:pt x="13" y="6"/>
                  <a:pt x="3" y="7"/>
                </a:cubicBezTo>
                <a:cubicBezTo>
                  <a:pt x="3" y="7"/>
                  <a:pt x="3" y="7"/>
                  <a:pt x="3" y="7"/>
                </a:cubicBezTo>
                <a:cubicBezTo>
                  <a:pt x="47" y="8"/>
                  <a:pt x="92" y="10"/>
                  <a:pt x="136" y="7"/>
                </a:cubicBezTo>
                <a:cubicBezTo>
                  <a:pt x="136" y="7"/>
                  <a:pt x="136" y="7"/>
                  <a:pt x="136" y="7"/>
                </a:cubicBezTo>
                <a:cubicBezTo>
                  <a:pt x="118" y="6"/>
                  <a:pt x="100" y="5"/>
                  <a:pt x="82" y="5"/>
                </a:cubicBezTo>
                <a:cubicBezTo>
                  <a:pt x="82" y="5"/>
                  <a:pt x="82" y="5"/>
                  <a:pt x="82" y="5"/>
                </a:cubicBezTo>
                <a:cubicBezTo>
                  <a:pt x="82" y="5"/>
                  <a:pt x="82" y="5"/>
                  <a:pt x="82" y="4"/>
                </a:cubicBezTo>
                <a:cubicBezTo>
                  <a:pt x="96" y="4"/>
                  <a:pt x="109" y="4"/>
                  <a:pt x="123" y="4"/>
                </a:cubicBezTo>
                <a:cubicBezTo>
                  <a:pt x="122" y="4"/>
                  <a:pt x="122" y="4"/>
                  <a:pt x="121" y="5"/>
                </a:cubicBezTo>
                <a:cubicBezTo>
                  <a:pt x="121" y="5"/>
                  <a:pt x="121" y="5"/>
                  <a:pt x="121" y="5"/>
                </a:cubicBezTo>
                <a:cubicBezTo>
                  <a:pt x="123" y="6"/>
                  <a:pt x="125" y="6"/>
                  <a:pt x="125" y="4"/>
                </a:cubicBezTo>
                <a:cubicBezTo>
                  <a:pt x="126" y="4"/>
                  <a:pt x="125" y="4"/>
                  <a:pt x="125" y="4"/>
                </a:cubicBezTo>
                <a:cubicBezTo>
                  <a:pt x="126" y="4"/>
                  <a:pt x="126" y="4"/>
                  <a:pt x="126" y="4"/>
                </a:cubicBezTo>
                <a:cubicBezTo>
                  <a:pt x="127" y="4"/>
                  <a:pt x="127" y="4"/>
                  <a:pt x="127" y="3"/>
                </a:cubicBezTo>
                <a:cubicBezTo>
                  <a:pt x="126" y="3"/>
                  <a:pt x="126" y="3"/>
                  <a:pt x="126" y="3"/>
                </a:cubicBezTo>
                <a:cubicBezTo>
                  <a:pt x="129" y="3"/>
                  <a:pt x="132" y="3"/>
                  <a:pt x="135" y="3"/>
                </a:cubicBezTo>
                <a:cubicBezTo>
                  <a:pt x="135" y="3"/>
                  <a:pt x="135" y="2"/>
                  <a:pt x="135" y="2"/>
                </a:cubicBezTo>
                <a:cubicBezTo>
                  <a:pt x="90" y="0"/>
                  <a:pt x="45" y="1"/>
                  <a:pt x="0" y="2"/>
                </a:cubicBezTo>
                <a:cubicBezTo>
                  <a:pt x="0" y="2"/>
                  <a:pt x="0" y="3"/>
                  <a:pt x="0" y="3"/>
                </a:cubicBezTo>
                <a:close/>
                <a:moveTo>
                  <a:pt x="122" y="5"/>
                </a:moveTo>
                <a:cubicBezTo>
                  <a:pt x="123" y="4"/>
                  <a:pt x="124" y="4"/>
                  <a:pt x="125" y="4"/>
                </a:cubicBezTo>
                <a:cubicBezTo>
                  <a:pt x="124" y="4"/>
                  <a:pt x="123" y="5"/>
                  <a:pt x="122" y="5"/>
                </a:cubicBezTo>
                <a:close/>
                <a:moveTo>
                  <a:pt x="34" y="6"/>
                </a:moveTo>
                <a:cubicBezTo>
                  <a:pt x="34" y="5"/>
                  <a:pt x="34" y="4"/>
                  <a:pt x="34" y="4"/>
                </a:cubicBezTo>
                <a:cubicBezTo>
                  <a:pt x="35" y="4"/>
                  <a:pt x="36" y="4"/>
                  <a:pt x="37" y="4"/>
                </a:cubicBezTo>
                <a:cubicBezTo>
                  <a:pt x="37" y="4"/>
                  <a:pt x="37" y="4"/>
                  <a:pt x="38" y="4"/>
                </a:cubicBezTo>
                <a:cubicBezTo>
                  <a:pt x="38" y="4"/>
                  <a:pt x="37" y="4"/>
                  <a:pt x="38" y="5"/>
                </a:cubicBezTo>
                <a:cubicBezTo>
                  <a:pt x="38" y="5"/>
                  <a:pt x="38" y="5"/>
                  <a:pt x="38" y="5"/>
                </a:cubicBezTo>
                <a:cubicBezTo>
                  <a:pt x="38" y="5"/>
                  <a:pt x="38" y="5"/>
                  <a:pt x="38" y="5"/>
                </a:cubicBezTo>
                <a:cubicBezTo>
                  <a:pt x="38" y="5"/>
                  <a:pt x="38" y="5"/>
                  <a:pt x="38" y="6"/>
                </a:cubicBezTo>
                <a:cubicBezTo>
                  <a:pt x="38" y="6"/>
                  <a:pt x="38" y="6"/>
                  <a:pt x="37" y="6"/>
                </a:cubicBezTo>
                <a:cubicBezTo>
                  <a:pt x="37" y="6"/>
                  <a:pt x="36" y="6"/>
                  <a:pt x="35" y="6"/>
                </a:cubicBezTo>
                <a:cubicBezTo>
                  <a:pt x="35" y="6"/>
                  <a:pt x="35" y="6"/>
                  <a:pt x="34" y="6"/>
                </a:cubicBezTo>
                <a:close/>
                <a:moveTo>
                  <a:pt x="81" y="5"/>
                </a:moveTo>
                <a:cubicBezTo>
                  <a:pt x="81" y="5"/>
                  <a:pt x="81" y="5"/>
                  <a:pt x="81" y="5"/>
                </a:cubicBezTo>
                <a:cubicBezTo>
                  <a:pt x="80" y="5"/>
                  <a:pt x="79" y="5"/>
                  <a:pt x="78" y="5"/>
                </a:cubicBezTo>
                <a:cubicBezTo>
                  <a:pt x="78" y="5"/>
                  <a:pt x="78" y="5"/>
                  <a:pt x="78" y="5"/>
                </a:cubicBezTo>
                <a:cubicBezTo>
                  <a:pt x="79" y="5"/>
                  <a:pt x="79" y="5"/>
                  <a:pt x="79" y="5"/>
                </a:cubicBezTo>
                <a:cubicBezTo>
                  <a:pt x="79" y="4"/>
                  <a:pt x="79" y="4"/>
                  <a:pt x="79" y="4"/>
                </a:cubicBezTo>
                <a:cubicBezTo>
                  <a:pt x="79" y="5"/>
                  <a:pt x="79" y="5"/>
                  <a:pt x="79" y="5"/>
                </a:cubicBezTo>
                <a:cubicBezTo>
                  <a:pt x="79" y="5"/>
                  <a:pt x="80" y="5"/>
                  <a:pt x="80" y="4"/>
                </a:cubicBezTo>
                <a:cubicBezTo>
                  <a:pt x="80" y="4"/>
                  <a:pt x="80" y="4"/>
                  <a:pt x="81" y="4"/>
                </a:cubicBezTo>
                <a:cubicBezTo>
                  <a:pt x="81" y="5"/>
                  <a:pt x="81" y="5"/>
                  <a:pt x="81" y="5"/>
                </a:cubicBezTo>
                <a:close/>
                <a:moveTo>
                  <a:pt x="78" y="5"/>
                </a:moveTo>
                <a:cubicBezTo>
                  <a:pt x="78" y="5"/>
                  <a:pt x="77" y="5"/>
                  <a:pt x="77" y="5"/>
                </a:cubicBezTo>
                <a:cubicBezTo>
                  <a:pt x="65" y="5"/>
                  <a:pt x="52" y="6"/>
                  <a:pt x="39" y="6"/>
                </a:cubicBezTo>
                <a:cubicBezTo>
                  <a:pt x="40" y="5"/>
                  <a:pt x="40" y="5"/>
                  <a:pt x="39" y="4"/>
                </a:cubicBezTo>
                <a:cubicBezTo>
                  <a:pt x="52" y="4"/>
                  <a:pt x="65" y="5"/>
                  <a:pt x="78" y="5"/>
                </a:cubicBezTo>
                <a:close/>
              </a:path>
            </a:pathLst>
          </a:custGeom>
          <a:solidFill>
            <a:srgbClr val="FFFFFF">
              <a:alpha val="100000"/>
            </a:srgbClr>
          </a:solidFill>
          <a:ln w="9525">
            <a:noFill/>
          </a:ln>
        </p:spPr>
        <p:txBody>
          <a:bodyPr/>
          <a:p>
            <a:endParaRPr lang="zh-CN" altLang="en-US"/>
          </a:p>
        </p:txBody>
      </p:sp>
      <p:sp>
        <p:nvSpPr>
          <p:cNvPr id="28690" name="Freeform 139"/>
          <p:cNvSpPr/>
          <p:nvPr/>
        </p:nvSpPr>
        <p:spPr>
          <a:xfrm>
            <a:off x="8920163" y="4135438"/>
            <a:ext cx="554037" cy="261937"/>
          </a:xfrm>
          <a:custGeom>
            <a:avLst/>
            <a:gdLst>
              <a:gd name="txL" fmla="*/ 0 w 72"/>
              <a:gd name="txT" fmla="*/ 0 h 34"/>
              <a:gd name="txR" fmla="*/ 72 w 72"/>
              <a:gd name="txB" fmla="*/ 34 h 34"/>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txL" t="txT" r="txR" b="txB"/>
            <a:pathLst>
              <a:path w="72" h="34">
                <a:moveTo>
                  <a:pt x="1" y="22"/>
                </a:moveTo>
                <a:cubicBezTo>
                  <a:pt x="7" y="8"/>
                  <a:pt x="25" y="1"/>
                  <a:pt x="40" y="3"/>
                </a:cubicBezTo>
                <a:cubicBezTo>
                  <a:pt x="57" y="5"/>
                  <a:pt x="67" y="18"/>
                  <a:pt x="70" y="33"/>
                </a:cubicBezTo>
                <a:cubicBezTo>
                  <a:pt x="71" y="34"/>
                  <a:pt x="72" y="34"/>
                  <a:pt x="72" y="33"/>
                </a:cubicBezTo>
                <a:cubicBezTo>
                  <a:pt x="69" y="17"/>
                  <a:pt x="58" y="4"/>
                  <a:pt x="40" y="2"/>
                </a:cubicBezTo>
                <a:cubicBezTo>
                  <a:pt x="25" y="0"/>
                  <a:pt x="6" y="7"/>
                  <a:pt x="0" y="22"/>
                </a:cubicBezTo>
                <a:cubicBezTo>
                  <a:pt x="0" y="22"/>
                  <a:pt x="1" y="23"/>
                  <a:pt x="1" y="22"/>
                </a:cubicBezTo>
                <a:close/>
              </a:path>
            </a:pathLst>
          </a:custGeom>
          <a:solidFill>
            <a:srgbClr val="FFFFFF">
              <a:alpha val="100000"/>
            </a:srgbClr>
          </a:solidFill>
          <a:ln w="9525">
            <a:noFill/>
          </a:ln>
        </p:spPr>
        <p:txBody>
          <a:bodyPr/>
          <a:p>
            <a:endParaRPr lang="zh-CN" altLang="en-US"/>
          </a:p>
        </p:txBody>
      </p:sp>
      <p:sp>
        <p:nvSpPr>
          <p:cNvPr id="28691" name="Freeform 140"/>
          <p:cNvSpPr/>
          <p:nvPr/>
        </p:nvSpPr>
        <p:spPr>
          <a:xfrm>
            <a:off x="10283825" y="4089400"/>
            <a:ext cx="401638" cy="254000"/>
          </a:xfrm>
          <a:custGeom>
            <a:avLst/>
            <a:gdLst>
              <a:gd name="txL" fmla="*/ 0 w 52"/>
              <a:gd name="txT" fmla="*/ 0 h 33"/>
              <a:gd name="txR" fmla="*/ 52 w 52"/>
              <a:gd name="txB" fmla="*/ 33 h 33"/>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Lst>
            <a:rect l="txL" t="txT" r="txR" b="txB"/>
            <a:pathLst>
              <a:path w="52" h="33">
                <a:moveTo>
                  <a:pt x="51" y="26"/>
                </a:moveTo>
                <a:cubicBezTo>
                  <a:pt x="51" y="27"/>
                  <a:pt x="52" y="26"/>
                  <a:pt x="52" y="26"/>
                </a:cubicBezTo>
                <a:cubicBezTo>
                  <a:pt x="50" y="12"/>
                  <a:pt x="33" y="5"/>
                  <a:pt x="20" y="8"/>
                </a:cubicBezTo>
                <a:cubicBezTo>
                  <a:pt x="8" y="11"/>
                  <a:pt x="0" y="21"/>
                  <a:pt x="0" y="33"/>
                </a:cubicBezTo>
                <a:cubicBezTo>
                  <a:pt x="0" y="33"/>
                  <a:pt x="1" y="33"/>
                  <a:pt x="1" y="33"/>
                </a:cubicBezTo>
                <a:cubicBezTo>
                  <a:pt x="2" y="6"/>
                  <a:pt x="42" y="0"/>
                  <a:pt x="51" y="26"/>
                </a:cubicBezTo>
                <a:close/>
              </a:path>
            </a:pathLst>
          </a:custGeom>
          <a:solidFill>
            <a:srgbClr val="FFFFFF">
              <a:alpha val="100000"/>
            </a:srgbClr>
          </a:solidFill>
          <a:ln w="9525">
            <a:noFill/>
          </a:ln>
        </p:spPr>
        <p:txBody>
          <a:bodyPr/>
          <a:p>
            <a:endParaRPr lang="zh-CN" altLang="en-US"/>
          </a:p>
        </p:txBody>
      </p:sp>
      <p:sp>
        <p:nvSpPr>
          <p:cNvPr id="28692" name="Freeform 141"/>
          <p:cNvSpPr/>
          <p:nvPr/>
        </p:nvSpPr>
        <p:spPr>
          <a:xfrm>
            <a:off x="9058275" y="3841750"/>
            <a:ext cx="7938" cy="7938"/>
          </a:xfrm>
          <a:custGeom>
            <a:avLst/>
            <a:gdLst>
              <a:gd name="txL" fmla="*/ 0 w 1"/>
              <a:gd name="txT" fmla="*/ 0 h 1"/>
              <a:gd name="txR" fmla="*/ 1 w 1"/>
              <a:gd name="txB" fmla="*/ 1 h 1"/>
            </a:gdLst>
            <a:ahLst/>
            <a:cxnLst>
              <a:cxn ang="0">
                <a:pos x="2147483647" y="2147483647"/>
              </a:cxn>
              <a:cxn ang="0">
                <a:pos x="2147483647" y="0"/>
              </a:cxn>
              <a:cxn ang="0">
                <a:pos x="2147483647" y="2147483647"/>
              </a:cxn>
            </a:cxnLst>
            <a:rect l="txL" t="txT" r="txR" b="txB"/>
            <a:pathLst>
              <a:path w="1" h="1">
                <a:moveTo>
                  <a:pt x="1" y="1"/>
                </a:moveTo>
                <a:cubicBezTo>
                  <a:pt x="1" y="1"/>
                  <a:pt x="1"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28693" name="Freeform 142"/>
          <p:cNvSpPr/>
          <p:nvPr/>
        </p:nvSpPr>
        <p:spPr>
          <a:xfrm>
            <a:off x="9312275" y="3827463"/>
            <a:ext cx="15875" cy="7937"/>
          </a:xfrm>
          <a:custGeom>
            <a:avLst/>
            <a:gdLst>
              <a:gd name="txL" fmla="*/ 0 w 2"/>
              <a:gd name="txT" fmla="*/ 0 h 1"/>
              <a:gd name="txR" fmla="*/ 2 w 2"/>
              <a:gd name="txB" fmla="*/ 1 h 1"/>
            </a:gdLst>
            <a:ahLst/>
            <a:cxnLst>
              <a:cxn ang="0">
                <a:pos x="2147483647" y="2147483647"/>
              </a:cxn>
              <a:cxn ang="0">
                <a:pos x="2147483647" y="0"/>
              </a:cxn>
              <a:cxn ang="0">
                <a:pos x="2147483647" y="2147483647"/>
              </a:cxn>
            </a:cxnLst>
            <a:rect l="txL" t="txT" r="txR" b="txB"/>
            <a:pathLst>
              <a:path w="2" h="1">
                <a:moveTo>
                  <a:pt x="1" y="1"/>
                </a:moveTo>
                <a:cubicBezTo>
                  <a:pt x="2" y="1"/>
                  <a:pt x="2"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28694" name="Freeform 143"/>
          <p:cNvSpPr/>
          <p:nvPr/>
        </p:nvSpPr>
        <p:spPr>
          <a:xfrm>
            <a:off x="9274175" y="3841750"/>
            <a:ext cx="53975" cy="31750"/>
          </a:xfrm>
          <a:custGeom>
            <a:avLst/>
            <a:gdLst>
              <a:gd name="txL" fmla="*/ 0 w 7"/>
              <a:gd name="txT" fmla="*/ 0 h 4"/>
              <a:gd name="txR" fmla="*/ 7 w 7"/>
              <a:gd name="txB" fmla="*/ 4 h 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 h="4">
                <a:moveTo>
                  <a:pt x="1" y="2"/>
                </a:moveTo>
                <a:cubicBezTo>
                  <a:pt x="3" y="3"/>
                  <a:pt x="6" y="4"/>
                  <a:pt x="7" y="1"/>
                </a:cubicBezTo>
                <a:cubicBezTo>
                  <a:pt x="7" y="1"/>
                  <a:pt x="7" y="1"/>
                  <a:pt x="6" y="1"/>
                </a:cubicBezTo>
                <a:cubicBezTo>
                  <a:pt x="6" y="1"/>
                  <a:pt x="6" y="1"/>
                  <a:pt x="5" y="2"/>
                </a:cubicBezTo>
                <a:cubicBezTo>
                  <a:pt x="4" y="2"/>
                  <a:pt x="3" y="2"/>
                  <a:pt x="2" y="1"/>
                </a:cubicBezTo>
                <a:cubicBezTo>
                  <a:pt x="1" y="0"/>
                  <a:pt x="0" y="2"/>
                  <a:pt x="1" y="2"/>
                </a:cubicBezTo>
                <a:close/>
              </a:path>
            </a:pathLst>
          </a:custGeom>
          <a:solidFill>
            <a:srgbClr val="FFFFFF">
              <a:alpha val="100000"/>
            </a:srgbClr>
          </a:solidFill>
          <a:ln w="9525">
            <a:noFill/>
          </a:ln>
        </p:spPr>
        <p:txBody>
          <a:bodyPr/>
          <a:p>
            <a:endParaRPr lang="zh-CN" altLang="en-US"/>
          </a:p>
        </p:txBody>
      </p:sp>
      <p:sp>
        <p:nvSpPr>
          <p:cNvPr id="28695" name="Freeform 144"/>
          <p:cNvSpPr/>
          <p:nvPr/>
        </p:nvSpPr>
        <p:spPr>
          <a:xfrm>
            <a:off x="9513888" y="3819525"/>
            <a:ext cx="22225" cy="7938"/>
          </a:xfrm>
          <a:custGeom>
            <a:avLst/>
            <a:gdLst>
              <a:gd name="txL" fmla="*/ 0 w 3"/>
              <a:gd name="txT" fmla="*/ 0 h 1"/>
              <a:gd name="txR" fmla="*/ 3 w 3"/>
              <a:gd name="txB" fmla="*/ 1 h 1"/>
            </a:gdLst>
            <a:ahLst/>
            <a:cxnLst>
              <a:cxn ang="0">
                <a:pos x="2147483647" y="2147483647"/>
              </a:cxn>
              <a:cxn ang="0">
                <a:pos x="2147483647" y="0"/>
              </a:cxn>
              <a:cxn ang="0">
                <a:pos x="2147483647" y="2147483647"/>
              </a:cxn>
            </a:cxnLst>
            <a:rect l="txL" t="txT" r="txR" b="txB"/>
            <a:pathLst>
              <a:path w="3" h="1">
                <a:moveTo>
                  <a:pt x="1" y="1"/>
                </a:moveTo>
                <a:cubicBezTo>
                  <a:pt x="3" y="1"/>
                  <a:pt x="3" y="0"/>
                  <a:pt x="2" y="0"/>
                </a:cubicBezTo>
                <a:cubicBezTo>
                  <a:pt x="1" y="0"/>
                  <a:pt x="0" y="1"/>
                  <a:pt x="1" y="1"/>
                </a:cubicBezTo>
                <a:close/>
              </a:path>
            </a:pathLst>
          </a:custGeom>
          <a:solidFill>
            <a:srgbClr val="FFFFFF">
              <a:alpha val="100000"/>
            </a:srgbClr>
          </a:solidFill>
          <a:ln w="9525">
            <a:noFill/>
          </a:ln>
        </p:spPr>
        <p:txBody>
          <a:bodyPr/>
          <a:p>
            <a:endParaRPr lang="zh-CN" altLang="en-US"/>
          </a:p>
        </p:txBody>
      </p:sp>
      <p:sp>
        <p:nvSpPr>
          <p:cNvPr id="28696" name="Freeform 145"/>
          <p:cNvSpPr/>
          <p:nvPr/>
        </p:nvSpPr>
        <p:spPr>
          <a:xfrm>
            <a:off x="9544050" y="3827463"/>
            <a:ext cx="15875" cy="14287"/>
          </a:xfrm>
          <a:custGeom>
            <a:avLst/>
            <a:gdLst>
              <a:gd name="txL" fmla="*/ 0 w 2"/>
              <a:gd name="txT" fmla="*/ 0 h 2"/>
              <a:gd name="txR" fmla="*/ 2 w 2"/>
              <a:gd name="txB" fmla="*/ 2 h 2"/>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2" h="2">
                <a:moveTo>
                  <a:pt x="1" y="1"/>
                </a:moveTo>
                <a:cubicBezTo>
                  <a:pt x="1" y="2"/>
                  <a:pt x="1" y="2"/>
                  <a:pt x="1" y="2"/>
                </a:cubicBezTo>
                <a:cubicBezTo>
                  <a:pt x="1" y="2"/>
                  <a:pt x="2" y="2"/>
                  <a:pt x="2" y="1"/>
                </a:cubicBezTo>
                <a:cubicBezTo>
                  <a:pt x="2" y="1"/>
                  <a:pt x="2" y="1"/>
                  <a:pt x="2" y="1"/>
                </a:cubicBezTo>
                <a:cubicBezTo>
                  <a:pt x="2" y="0"/>
                  <a:pt x="0" y="1"/>
                  <a:pt x="1" y="1"/>
                </a:cubicBezTo>
                <a:close/>
              </a:path>
            </a:pathLst>
          </a:custGeom>
          <a:solidFill>
            <a:srgbClr val="FFFFFF">
              <a:alpha val="100000"/>
            </a:srgbClr>
          </a:solidFill>
          <a:ln w="9525">
            <a:noFill/>
          </a:ln>
        </p:spPr>
        <p:txBody>
          <a:bodyPr/>
          <a:p>
            <a:endParaRPr lang="zh-CN" altLang="en-US"/>
          </a:p>
        </p:txBody>
      </p:sp>
      <p:sp>
        <p:nvSpPr>
          <p:cNvPr id="28697" name="Freeform 146"/>
          <p:cNvSpPr/>
          <p:nvPr/>
        </p:nvSpPr>
        <p:spPr>
          <a:xfrm>
            <a:off x="9282113" y="3827463"/>
            <a:ext cx="15875" cy="7937"/>
          </a:xfrm>
          <a:custGeom>
            <a:avLst/>
            <a:gdLst>
              <a:gd name="txL" fmla="*/ 0 w 2"/>
              <a:gd name="txT" fmla="*/ 0 h 1"/>
              <a:gd name="txR" fmla="*/ 2 w 2"/>
              <a:gd name="txB" fmla="*/ 1 h 1"/>
            </a:gdLst>
            <a:ahLst/>
            <a:cxnLst>
              <a:cxn ang="0">
                <a:pos x="2147483647" y="2147483647"/>
              </a:cxn>
              <a:cxn ang="0">
                <a:pos x="2147483647" y="0"/>
              </a:cxn>
              <a:cxn ang="0">
                <a:pos x="2147483647" y="2147483647"/>
              </a:cxn>
            </a:cxnLst>
            <a:rect l="txL" t="txT" r="txR" b="txB"/>
            <a:pathLst>
              <a:path w="2" h="1">
                <a:moveTo>
                  <a:pt x="1" y="1"/>
                </a:moveTo>
                <a:cubicBezTo>
                  <a:pt x="2" y="1"/>
                  <a:pt x="2"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28698" name="Freeform 147"/>
          <p:cNvSpPr/>
          <p:nvPr/>
        </p:nvSpPr>
        <p:spPr>
          <a:xfrm>
            <a:off x="9090025" y="3841750"/>
            <a:ext cx="6350" cy="7938"/>
          </a:xfrm>
          <a:custGeom>
            <a:avLst/>
            <a:gdLst>
              <a:gd name="txL" fmla="*/ 0 w 1"/>
              <a:gd name="txT" fmla="*/ 0 h 1"/>
              <a:gd name="txR" fmla="*/ 1 w 1"/>
              <a:gd name="txB" fmla="*/ 1 h 1"/>
            </a:gdLst>
            <a:ahLst/>
            <a:cxnLst>
              <a:cxn ang="0">
                <a:pos x="0" y="2147483647"/>
              </a:cxn>
              <a:cxn ang="0">
                <a:pos x="0" y="0"/>
              </a:cxn>
              <a:cxn ang="0">
                <a:pos x="0" y="2147483647"/>
              </a:cxn>
            </a:cxnLst>
            <a:rect l="txL" t="txT" r="txR" b="txB"/>
            <a:pathLst>
              <a:path w="1" h="1">
                <a:moveTo>
                  <a:pt x="0" y="1"/>
                </a:moveTo>
                <a:cubicBezTo>
                  <a:pt x="1" y="1"/>
                  <a:pt x="1" y="0"/>
                  <a:pt x="0" y="0"/>
                </a:cubicBezTo>
                <a:cubicBezTo>
                  <a:pt x="0" y="0"/>
                  <a:pt x="0" y="1"/>
                  <a:pt x="0" y="1"/>
                </a:cubicBezTo>
                <a:close/>
              </a:path>
            </a:pathLst>
          </a:custGeom>
          <a:solidFill>
            <a:srgbClr val="FFFFFF">
              <a:alpha val="100000"/>
            </a:srgbClr>
          </a:solidFill>
          <a:ln w="9525">
            <a:noFill/>
          </a:ln>
        </p:spPr>
        <p:txBody>
          <a:bodyPr/>
          <a:p>
            <a:endParaRPr lang="zh-CN" altLang="en-US"/>
          </a:p>
        </p:txBody>
      </p:sp>
      <p:sp>
        <p:nvSpPr>
          <p:cNvPr id="28699" name="Freeform 148"/>
          <p:cNvSpPr/>
          <p:nvPr/>
        </p:nvSpPr>
        <p:spPr>
          <a:xfrm>
            <a:off x="9721850" y="3811588"/>
            <a:ext cx="7938" cy="15875"/>
          </a:xfrm>
          <a:custGeom>
            <a:avLst/>
            <a:gdLst>
              <a:gd name="txL" fmla="*/ 0 w 1"/>
              <a:gd name="txT" fmla="*/ 0 h 2"/>
              <a:gd name="txR" fmla="*/ 1 w 1"/>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 h="2">
                <a:moveTo>
                  <a:pt x="1" y="1"/>
                </a:moveTo>
                <a:cubicBezTo>
                  <a:pt x="1" y="1"/>
                  <a:pt x="1" y="1"/>
                  <a:pt x="1" y="1"/>
                </a:cubicBezTo>
                <a:cubicBezTo>
                  <a:pt x="1" y="1"/>
                  <a:pt x="1" y="0"/>
                  <a:pt x="1" y="0"/>
                </a:cubicBezTo>
                <a:cubicBezTo>
                  <a:pt x="1" y="0"/>
                  <a:pt x="1" y="0"/>
                  <a:pt x="1" y="0"/>
                </a:cubicBezTo>
                <a:cubicBezTo>
                  <a:pt x="0" y="1"/>
                  <a:pt x="1" y="2"/>
                  <a:pt x="1" y="1"/>
                </a:cubicBezTo>
                <a:close/>
              </a:path>
            </a:pathLst>
          </a:custGeom>
          <a:solidFill>
            <a:srgbClr val="FFFFFF">
              <a:alpha val="100000"/>
            </a:srgbClr>
          </a:solidFill>
          <a:ln w="9525">
            <a:noFill/>
          </a:ln>
        </p:spPr>
        <p:txBody>
          <a:bodyPr/>
          <a:p>
            <a:endParaRPr lang="zh-CN" altLang="en-US"/>
          </a:p>
        </p:txBody>
      </p:sp>
      <p:sp>
        <p:nvSpPr>
          <p:cNvPr id="28700" name="Freeform 149"/>
          <p:cNvSpPr/>
          <p:nvPr/>
        </p:nvSpPr>
        <p:spPr>
          <a:xfrm>
            <a:off x="9744075" y="3811588"/>
            <a:ext cx="7938" cy="7937"/>
          </a:xfrm>
          <a:custGeom>
            <a:avLst/>
            <a:gdLst>
              <a:gd name="txL" fmla="*/ 0 w 1"/>
              <a:gd name="txT" fmla="*/ 0 h 1"/>
              <a:gd name="txR" fmla="*/ 1 w 1"/>
              <a:gd name="txB" fmla="*/ 1 h 1"/>
            </a:gdLst>
            <a:ahLst/>
            <a:cxnLst>
              <a:cxn ang="0">
                <a:pos x="0" y="2147483647"/>
              </a:cxn>
              <a:cxn ang="0">
                <a:pos x="0" y="0"/>
              </a:cxn>
              <a:cxn ang="0">
                <a:pos x="0" y="2147483647"/>
              </a:cxn>
            </a:cxnLst>
            <a:rect l="txL" t="txT" r="txR" b="txB"/>
            <a:pathLst>
              <a:path w="1" h="1">
                <a:moveTo>
                  <a:pt x="0" y="1"/>
                </a:moveTo>
                <a:cubicBezTo>
                  <a:pt x="1" y="1"/>
                  <a:pt x="1" y="0"/>
                  <a:pt x="0" y="0"/>
                </a:cubicBezTo>
                <a:cubicBezTo>
                  <a:pt x="0" y="0"/>
                  <a:pt x="0" y="1"/>
                  <a:pt x="0" y="1"/>
                </a:cubicBezTo>
                <a:close/>
              </a:path>
            </a:pathLst>
          </a:custGeom>
          <a:solidFill>
            <a:srgbClr val="FFFFFF">
              <a:alpha val="100000"/>
            </a:srgbClr>
          </a:solidFill>
          <a:ln w="9525">
            <a:noFill/>
          </a:ln>
        </p:spPr>
        <p:txBody>
          <a:bodyPr/>
          <a:p>
            <a:endParaRPr lang="zh-CN" altLang="en-US"/>
          </a:p>
        </p:txBody>
      </p:sp>
      <p:sp>
        <p:nvSpPr>
          <p:cNvPr id="28701" name="Freeform 150"/>
          <p:cNvSpPr/>
          <p:nvPr/>
        </p:nvSpPr>
        <p:spPr>
          <a:xfrm>
            <a:off x="9721850" y="3827463"/>
            <a:ext cx="38100" cy="22225"/>
          </a:xfrm>
          <a:custGeom>
            <a:avLst/>
            <a:gdLst>
              <a:gd name="txL" fmla="*/ 0 w 5"/>
              <a:gd name="txT" fmla="*/ 0 h 3"/>
              <a:gd name="txR" fmla="*/ 5 w 5"/>
              <a:gd name="txB" fmla="*/ 3 h 3"/>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5" h="3">
                <a:moveTo>
                  <a:pt x="4" y="1"/>
                </a:moveTo>
                <a:cubicBezTo>
                  <a:pt x="3" y="2"/>
                  <a:pt x="2" y="2"/>
                  <a:pt x="1" y="1"/>
                </a:cubicBezTo>
                <a:cubicBezTo>
                  <a:pt x="1" y="0"/>
                  <a:pt x="0" y="1"/>
                  <a:pt x="0" y="1"/>
                </a:cubicBezTo>
                <a:cubicBezTo>
                  <a:pt x="1" y="3"/>
                  <a:pt x="3" y="3"/>
                  <a:pt x="4" y="3"/>
                </a:cubicBezTo>
                <a:cubicBezTo>
                  <a:pt x="4" y="2"/>
                  <a:pt x="5" y="2"/>
                  <a:pt x="4" y="2"/>
                </a:cubicBezTo>
                <a:cubicBezTo>
                  <a:pt x="4" y="2"/>
                  <a:pt x="4" y="1"/>
                  <a:pt x="4" y="1"/>
                </a:cubicBezTo>
                <a:cubicBezTo>
                  <a:pt x="4" y="1"/>
                  <a:pt x="4" y="1"/>
                  <a:pt x="4" y="1"/>
                </a:cubicBezTo>
                <a:close/>
              </a:path>
            </a:pathLst>
          </a:custGeom>
          <a:solidFill>
            <a:srgbClr val="FFFFFF">
              <a:alpha val="100000"/>
            </a:srgbClr>
          </a:solidFill>
          <a:ln w="9525">
            <a:noFill/>
          </a:ln>
        </p:spPr>
        <p:txBody>
          <a:bodyPr/>
          <a:p>
            <a:endParaRPr lang="zh-CN" altLang="en-US"/>
          </a:p>
        </p:txBody>
      </p:sp>
      <p:sp>
        <p:nvSpPr>
          <p:cNvPr id="28702" name="Freeform 151"/>
          <p:cNvSpPr/>
          <p:nvPr/>
        </p:nvSpPr>
        <p:spPr>
          <a:xfrm>
            <a:off x="9945688" y="3811588"/>
            <a:ext cx="7937" cy="7937"/>
          </a:xfrm>
          <a:custGeom>
            <a:avLst/>
            <a:gdLst>
              <a:gd name="txL" fmla="*/ 0 w 1"/>
              <a:gd name="txT" fmla="*/ 0 h 1"/>
              <a:gd name="txR" fmla="*/ 1 w 1"/>
              <a:gd name="txB" fmla="*/ 1 h 1"/>
            </a:gdLst>
            <a:ahLst/>
            <a:cxnLst>
              <a:cxn ang="0">
                <a:pos x="2147483647" y="2147483647"/>
              </a:cxn>
              <a:cxn ang="0">
                <a:pos x="0" y="2147483647"/>
              </a:cxn>
              <a:cxn ang="0">
                <a:pos x="0" y="0"/>
              </a:cxn>
              <a:cxn ang="0">
                <a:pos x="0" y="2147483647"/>
              </a:cxn>
              <a:cxn ang="0">
                <a:pos x="2147483647" y="2147483647"/>
              </a:cxn>
            </a:cxnLst>
            <a:rect l="txL" t="txT" r="txR" b="txB"/>
            <a:pathLst>
              <a:path w="1" h="1">
                <a:moveTo>
                  <a:pt x="1" y="1"/>
                </a:moveTo>
                <a:cubicBezTo>
                  <a:pt x="1" y="1"/>
                  <a:pt x="0" y="1"/>
                  <a:pt x="0" y="1"/>
                </a:cubicBezTo>
                <a:cubicBezTo>
                  <a:pt x="0" y="0"/>
                  <a:pt x="0" y="0"/>
                  <a:pt x="0" y="0"/>
                </a:cubicBezTo>
                <a:cubicBezTo>
                  <a:pt x="0" y="1"/>
                  <a:pt x="0" y="1"/>
                  <a:pt x="0" y="1"/>
                </a:cubicBezTo>
                <a:cubicBezTo>
                  <a:pt x="0" y="1"/>
                  <a:pt x="1" y="1"/>
                  <a:pt x="1" y="1"/>
                </a:cubicBezTo>
                <a:close/>
              </a:path>
            </a:pathLst>
          </a:custGeom>
          <a:solidFill>
            <a:srgbClr val="FFFFFF">
              <a:alpha val="100000"/>
            </a:srgbClr>
          </a:solidFill>
          <a:ln w="9525">
            <a:noFill/>
          </a:ln>
        </p:spPr>
        <p:txBody>
          <a:bodyPr/>
          <a:p>
            <a:endParaRPr lang="zh-CN" altLang="en-US"/>
          </a:p>
        </p:txBody>
      </p:sp>
      <p:sp>
        <p:nvSpPr>
          <p:cNvPr id="28703" name="Freeform 152"/>
          <p:cNvSpPr/>
          <p:nvPr/>
        </p:nvSpPr>
        <p:spPr>
          <a:xfrm>
            <a:off x="9544050" y="3803650"/>
            <a:ext cx="23813" cy="23813"/>
          </a:xfrm>
          <a:custGeom>
            <a:avLst/>
            <a:gdLst>
              <a:gd name="txL" fmla="*/ 0 w 3"/>
              <a:gd name="txT" fmla="*/ 0 h 3"/>
              <a:gd name="txR" fmla="*/ 3 w 3"/>
              <a:gd name="txB" fmla="*/ 3 h 3"/>
            </a:gdLst>
            <a:ahLst/>
            <a:cxnLst>
              <a:cxn ang="0">
                <a:pos x="2147483647" y="2147483647"/>
              </a:cxn>
              <a:cxn ang="0">
                <a:pos x="2147483647" y="2147483647"/>
              </a:cxn>
              <a:cxn ang="0">
                <a:pos x="0" y="2147483647"/>
              </a:cxn>
              <a:cxn ang="0">
                <a:pos x="0" y="2147483647"/>
              </a:cxn>
              <a:cxn ang="0">
                <a:pos x="2147483647" y="2147483647"/>
              </a:cxn>
            </a:cxnLst>
            <a:rect l="txL" t="txT" r="txR" b="txB"/>
            <a:pathLst>
              <a:path w="3" h="3">
                <a:moveTo>
                  <a:pt x="1" y="3"/>
                </a:moveTo>
                <a:cubicBezTo>
                  <a:pt x="1" y="3"/>
                  <a:pt x="1" y="2"/>
                  <a:pt x="1" y="2"/>
                </a:cubicBezTo>
                <a:cubicBezTo>
                  <a:pt x="3" y="2"/>
                  <a:pt x="0" y="0"/>
                  <a:pt x="0" y="1"/>
                </a:cubicBezTo>
                <a:cubicBezTo>
                  <a:pt x="0" y="1"/>
                  <a:pt x="0" y="1"/>
                  <a:pt x="0" y="2"/>
                </a:cubicBezTo>
                <a:cubicBezTo>
                  <a:pt x="0" y="2"/>
                  <a:pt x="0" y="3"/>
                  <a:pt x="1" y="3"/>
                </a:cubicBezTo>
                <a:close/>
              </a:path>
            </a:pathLst>
          </a:custGeom>
          <a:solidFill>
            <a:srgbClr val="FFFFFF">
              <a:alpha val="100000"/>
            </a:srgbClr>
          </a:solidFill>
          <a:ln w="9525">
            <a:noFill/>
          </a:ln>
        </p:spPr>
        <p:txBody>
          <a:bodyPr/>
          <a:p>
            <a:endParaRPr lang="zh-CN" altLang="en-US"/>
          </a:p>
        </p:txBody>
      </p:sp>
      <p:sp>
        <p:nvSpPr>
          <p:cNvPr id="28704" name="Freeform 153"/>
          <p:cNvSpPr>
            <a:spLocks noEditPoints="1"/>
          </p:cNvSpPr>
          <p:nvPr/>
        </p:nvSpPr>
        <p:spPr>
          <a:xfrm>
            <a:off x="9004300" y="4221163"/>
            <a:ext cx="315913" cy="323850"/>
          </a:xfrm>
          <a:custGeom>
            <a:avLst/>
            <a:gdLst>
              <a:gd name="txL" fmla="*/ 0 w 41"/>
              <a:gd name="txT" fmla="*/ 0 h 42"/>
              <a:gd name="txR" fmla="*/ 41 w 41"/>
              <a:gd name="txB" fmla="*/ 42 h 42"/>
            </a:gdLst>
            <a:ahLst/>
            <a:cxnLst>
              <a:cxn ang="0">
                <a:pos x="2147483647" y="0"/>
              </a:cxn>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41" h="42">
                <a:moveTo>
                  <a:pt x="22" y="0"/>
                </a:moveTo>
                <a:cubicBezTo>
                  <a:pt x="10" y="0"/>
                  <a:pt x="0" y="8"/>
                  <a:pt x="0" y="21"/>
                </a:cubicBezTo>
                <a:cubicBezTo>
                  <a:pt x="0" y="32"/>
                  <a:pt x="8" y="40"/>
                  <a:pt x="19" y="41"/>
                </a:cubicBezTo>
                <a:cubicBezTo>
                  <a:pt x="33" y="42"/>
                  <a:pt x="41" y="32"/>
                  <a:pt x="41" y="20"/>
                </a:cubicBezTo>
                <a:cubicBezTo>
                  <a:pt x="41" y="9"/>
                  <a:pt x="34" y="0"/>
                  <a:pt x="22" y="0"/>
                </a:cubicBezTo>
                <a:close/>
                <a:moveTo>
                  <a:pt x="21" y="39"/>
                </a:moveTo>
                <a:cubicBezTo>
                  <a:pt x="10" y="39"/>
                  <a:pt x="1" y="31"/>
                  <a:pt x="2" y="21"/>
                </a:cubicBezTo>
                <a:cubicBezTo>
                  <a:pt x="2" y="10"/>
                  <a:pt x="9" y="3"/>
                  <a:pt x="20" y="2"/>
                </a:cubicBezTo>
                <a:cubicBezTo>
                  <a:pt x="31" y="1"/>
                  <a:pt x="39" y="9"/>
                  <a:pt x="39" y="20"/>
                </a:cubicBezTo>
                <a:cubicBezTo>
                  <a:pt x="39" y="31"/>
                  <a:pt x="32" y="40"/>
                  <a:pt x="21" y="39"/>
                </a:cubicBezTo>
                <a:close/>
              </a:path>
            </a:pathLst>
          </a:custGeom>
          <a:solidFill>
            <a:srgbClr val="FFFFFF">
              <a:alpha val="100000"/>
            </a:srgbClr>
          </a:solidFill>
          <a:ln w="9525">
            <a:noFill/>
          </a:ln>
        </p:spPr>
        <p:txBody>
          <a:bodyPr/>
          <a:p>
            <a:endParaRPr lang="zh-CN" altLang="en-US"/>
          </a:p>
        </p:txBody>
      </p:sp>
      <p:sp>
        <p:nvSpPr>
          <p:cNvPr id="28705" name="Freeform 154"/>
          <p:cNvSpPr>
            <a:spLocks noEditPoints="1"/>
          </p:cNvSpPr>
          <p:nvPr/>
        </p:nvSpPr>
        <p:spPr>
          <a:xfrm>
            <a:off x="9050338" y="4267200"/>
            <a:ext cx="223837" cy="223838"/>
          </a:xfrm>
          <a:custGeom>
            <a:avLst/>
            <a:gdLst>
              <a:gd name="txL" fmla="*/ 0 w 29"/>
              <a:gd name="txT" fmla="*/ 0 h 29"/>
              <a:gd name="txR" fmla="*/ 29 w 29"/>
              <a:gd name="txB" fmla="*/ 29 h 29"/>
            </a:gdLst>
            <a:ahLst/>
            <a:cxnLst>
              <a:cxn ang="0">
                <a:pos x="2147483647" y="0"/>
              </a:cxn>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9" h="29">
                <a:moveTo>
                  <a:pt x="16" y="0"/>
                </a:moveTo>
                <a:cubicBezTo>
                  <a:pt x="7" y="1"/>
                  <a:pt x="0" y="6"/>
                  <a:pt x="0" y="15"/>
                </a:cubicBezTo>
                <a:cubicBezTo>
                  <a:pt x="0" y="22"/>
                  <a:pt x="6" y="28"/>
                  <a:pt x="14" y="29"/>
                </a:cubicBezTo>
                <a:cubicBezTo>
                  <a:pt x="23" y="29"/>
                  <a:pt x="28" y="23"/>
                  <a:pt x="29" y="14"/>
                </a:cubicBezTo>
                <a:cubicBezTo>
                  <a:pt x="28" y="7"/>
                  <a:pt x="23" y="0"/>
                  <a:pt x="16" y="0"/>
                </a:cubicBezTo>
                <a:close/>
                <a:moveTo>
                  <a:pt x="15" y="27"/>
                </a:moveTo>
                <a:cubicBezTo>
                  <a:pt x="7" y="27"/>
                  <a:pt x="2" y="22"/>
                  <a:pt x="2" y="15"/>
                </a:cubicBezTo>
                <a:cubicBezTo>
                  <a:pt x="2" y="8"/>
                  <a:pt x="7" y="3"/>
                  <a:pt x="14" y="2"/>
                </a:cubicBezTo>
                <a:cubicBezTo>
                  <a:pt x="22" y="2"/>
                  <a:pt x="27" y="7"/>
                  <a:pt x="27" y="14"/>
                </a:cubicBezTo>
                <a:cubicBezTo>
                  <a:pt x="27" y="21"/>
                  <a:pt x="22" y="27"/>
                  <a:pt x="15" y="27"/>
                </a:cubicBezTo>
                <a:close/>
              </a:path>
            </a:pathLst>
          </a:custGeom>
          <a:solidFill>
            <a:srgbClr val="FFFFFF">
              <a:alpha val="100000"/>
            </a:srgbClr>
          </a:solidFill>
          <a:ln w="9525">
            <a:noFill/>
          </a:ln>
        </p:spPr>
        <p:txBody>
          <a:bodyPr/>
          <a:p>
            <a:endParaRPr lang="zh-CN" altLang="en-US"/>
          </a:p>
        </p:txBody>
      </p:sp>
      <p:sp>
        <p:nvSpPr>
          <p:cNvPr id="28706" name="Freeform 155"/>
          <p:cNvSpPr>
            <a:spLocks noEditPoints="1"/>
          </p:cNvSpPr>
          <p:nvPr/>
        </p:nvSpPr>
        <p:spPr>
          <a:xfrm>
            <a:off x="10377488" y="4267200"/>
            <a:ext cx="223837" cy="231775"/>
          </a:xfrm>
          <a:custGeom>
            <a:avLst/>
            <a:gdLst>
              <a:gd name="txL" fmla="*/ 0 w 29"/>
              <a:gd name="txT" fmla="*/ 0 h 30"/>
              <a:gd name="txR" fmla="*/ 29 w 29"/>
              <a:gd name="txB" fmla="*/ 30 h 30"/>
            </a:gdLst>
            <a:ahLst/>
            <a:cxnLst>
              <a:cxn ang="0">
                <a:pos x="2147483647" y="0"/>
              </a:cxn>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9" h="30">
                <a:moveTo>
                  <a:pt x="16" y="0"/>
                </a:moveTo>
                <a:cubicBezTo>
                  <a:pt x="7" y="0"/>
                  <a:pt x="0" y="6"/>
                  <a:pt x="0" y="15"/>
                </a:cubicBezTo>
                <a:cubicBezTo>
                  <a:pt x="0" y="22"/>
                  <a:pt x="6" y="29"/>
                  <a:pt x="14" y="29"/>
                </a:cubicBezTo>
                <a:cubicBezTo>
                  <a:pt x="23" y="30"/>
                  <a:pt x="29" y="23"/>
                  <a:pt x="29" y="14"/>
                </a:cubicBezTo>
                <a:cubicBezTo>
                  <a:pt x="29" y="7"/>
                  <a:pt x="24" y="0"/>
                  <a:pt x="16" y="0"/>
                </a:cubicBezTo>
                <a:close/>
                <a:moveTo>
                  <a:pt x="15" y="28"/>
                </a:moveTo>
                <a:cubicBezTo>
                  <a:pt x="7" y="27"/>
                  <a:pt x="1" y="22"/>
                  <a:pt x="1" y="15"/>
                </a:cubicBezTo>
                <a:cubicBezTo>
                  <a:pt x="2" y="7"/>
                  <a:pt x="7" y="3"/>
                  <a:pt x="14" y="2"/>
                </a:cubicBezTo>
                <a:cubicBezTo>
                  <a:pt x="22" y="1"/>
                  <a:pt x="27" y="7"/>
                  <a:pt x="27" y="14"/>
                </a:cubicBezTo>
                <a:cubicBezTo>
                  <a:pt x="27" y="22"/>
                  <a:pt x="23" y="28"/>
                  <a:pt x="15" y="28"/>
                </a:cubicBezTo>
                <a:close/>
              </a:path>
            </a:pathLst>
          </a:custGeom>
          <a:solidFill>
            <a:srgbClr val="FFFFFF">
              <a:alpha val="100000"/>
            </a:srgbClr>
          </a:solidFill>
          <a:ln w="9525">
            <a:noFill/>
          </a:ln>
        </p:spPr>
        <p:txBody>
          <a:bodyPr/>
          <a:p>
            <a:endParaRPr lang="zh-CN" altLang="en-US"/>
          </a:p>
        </p:txBody>
      </p:sp>
      <p:sp>
        <p:nvSpPr>
          <p:cNvPr id="28707" name="Freeform 157"/>
          <p:cNvSpPr/>
          <p:nvPr/>
        </p:nvSpPr>
        <p:spPr>
          <a:xfrm>
            <a:off x="2287588" y="-346075"/>
            <a:ext cx="193675" cy="895350"/>
          </a:xfrm>
          <a:custGeom>
            <a:avLst/>
            <a:gdLst>
              <a:gd name="txL" fmla="*/ 0 w 25"/>
              <a:gd name="txT" fmla="*/ 0 h 116"/>
              <a:gd name="txR" fmla="*/ 25 w 25"/>
              <a:gd name="txB" fmla="*/ 116 h 116"/>
            </a:gdLst>
            <a:ahLst/>
            <a:cxnLst>
              <a:cxn ang="0">
                <a:pos x="2147483647" y="0"/>
              </a:cxn>
              <a:cxn ang="0">
                <a:pos x="0" y="2147483647"/>
              </a:cxn>
              <a:cxn ang="0">
                <a:pos x="2147483647" y="2147483647"/>
              </a:cxn>
              <a:cxn ang="0">
                <a:pos x="2147483647" y="0"/>
              </a:cxn>
              <a:cxn ang="0">
                <a:pos x="2147483647" y="0"/>
              </a:cxn>
            </a:cxnLst>
            <a:rect l="txL" t="txT" r="txR" b="txB"/>
            <a:pathLst>
              <a:path w="25" h="116">
                <a:moveTo>
                  <a:pt x="24" y="0"/>
                </a:moveTo>
                <a:cubicBezTo>
                  <a:pt x="15" y="38"/>
                  <a:pt x="7" y="77"/>
                  <a:pt x="0" y="115"/>
                </a:cubicBezTo>
                <a:cubicBezTo>
                  <a:pt x="0" y="116"/>
                  <a:pt x="1" y="116"/>
                  <a:pt x="1" y="115"/>
                </a:cubicBezTo>
                <a:cubicBezTo>
                  <a:pt x="10" y="77"/>
                  <a:pt x="18" y="39"/>
                  <a:pt x="25" y="0"/>
                </a:cubicBezTo>
                <a:cubicBezTo>
                  <a:pt x="25" y="0"/>
                  <a:pt x="24" y="0"/>
                  <a:pt x="24" y="0"/>
                </a:cubicBezTo>
                <a:close/>
              </a:path>
            </a:pathLst>
          </a:custGeom>
          <a:solidFill>
            <a:srgbClr val="FFFFFF">
              <a:alpha val="100000"/>
            </a:srgbClr>
          </a:solidFill>
          <a:ln w="9525">
            <a:noFill/>
          </a:ln>
        </p:spPr>
        <p:txBody>
          <a:bodyPr/>
          <a:p>
            <a:endParaRPr lang="zh-CN" altLang="en-US"/>
          </a:p>
        </p:txBody>
      </p:sp>
      <p:sp>
        <p:nvSpPr>
          <p:cNvPr id="28708" name="Freeform 158"/>
          <p:cNvSpPr/>
          <p:nvPr/>
        </p:nvSpPr>
        <p:spPr>
          <a:xfrm>
            <a:off x="3629025" y="-354012"/>
            <a:ext cx="215900" cy="941387"/>
          </a:xfrm>
          <a:custGeom>
            <a:avLst/>
            <a:gdLst>
              <a:gd name="txL" fmla="*/ 0 w 28"/>
              <a:gd name="txT" fmla="*/ 0 h 122"/>
              <a:gd name="txR" fmla="*/ 28 w 28"/>
              <a:gd name="txB" fmla="*/ 122 h 122"/>
            </a:gdLst>
            <a:ahLst/>
            <a:cxnLst>
              <a:cxn ang="0">
                <a:pos x="2147483647" y="0"/>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0"/>
              </a:cxn>
              <a:cxn ang="0">
                <a:pos x="2147483647" y="0"/>
              </a:cxn>
            </a:cxnLst>
            <a:rect l="txL" t="txT" r="txR" b="txB"/>
            <a:pathLst>
              <a:path w="28" h="122">
                <a:moveTo>
                  <a:pt x="27" y="0"/>
                </a:moveTo>
                <a:cubicBezTo>
                  <a:pt x="21" y="20"/>
                  <a:pt x="16" y="40"/>
                  <a:pt x="11" y="60"/>
                </a:cubicBezTo>
                <a:cubicBezTo>
                  <a:pt x="9" y="70"/>
                  <a:pt x="7" y="79"/>
                  <a:pt x="5" y="89"/>
                </a:cubicBezTo>
                <a:cubicBezTo>
                  <a:pt x="3" y="98"/>
                  <a:pt x="0" y="108"/>
                  <a:pt x="1" y="117"/>
                </a:cubicBezTo>
                <a:cubicBezTo>
                  <a:pt x="1" y="116"/>
                  <a:pt x="0" y="116"/>
                  <a:pt x="0" y="117"/>
                </a:cubicBezTo>
                <a:cubicBezTo>
                  <a:pt x="0" y="118"/>
                  <a:pt x="0" y="120"/>
                  <a:pt x="0" y="121"/>
                </a:cubicBezTo>
                <a:cubicBezTo>
                  <a:pt x="0" y="122"/>
                  <a:pt x="1" y="122"/>
                  <a:pt x="1" y="122"/>
                </a:cubicBezTo>
                <a:cubicBezTo>
                  <a:pt x="7" y="81"/>
                  <a:pt x="16" y="40"/>
                  <a:pt x="28" y="0"/>
                </a:cubicBezTo>
                <a:cubicBezTo>
                  <a:pt x="28" y="0"/>
                  <a:pt x="27" y="0"/>
                  <a:pt x="27" y="0"/>
                </a:cubicBezTo>
                <a:close/>
              </a:path>
            </a:pathLst>
          </a:custGeom>
          <a:solidFill>
            <a:srgbClr val="FFFFFF">
              <a:alpha val="100000"/>
            </a:srgbClr>
          </a:solidFill>
          <a:ln w="9525">
            <a:noFill/>
          </a:ln>
        </p:spPr>
        <p:txBody>
          <a:bodyPr/>
          <a:p>
            <a:endParaRPr lang="zh-CN" altLang="en-US"/>
          </a:p>
        </p:txBody>
      </p:sp>
      <p:sp>
        <p:nvSpPr>
          <p:cNvPr id="28709" name="Freeform 159"/>
          <p:cNvSpPr/>
          <p:nvPr/>
        </p:nvSpPr>
        <p:spPr>
          <a:xfrm>
            <a:off x="2311400" y="517525"/>
            <a:ext cx="1241425" cy="31750"/>
          </a:xfrm>
          <a:custGeom>
            <a:avLst/>
            <a:gdLst>
              <a:gd name="txL" fmla="*/ 0 w 161"/>
              <a:gd name="txT" fmla="*/ 0 h 4"/>
              <a:gd name="txR" fmla="*/ 161 w 161"/>
              <a:gd name="txB" fmla="*/ 4 h 4"/>
            </a:gdLst>
            <a:ahLst/>
            <a:cxnLst>
              <a:cxn ang="0">
                <a:pos x="0" y="2147483647"/>
              </a:cxn>
              <a:cxn ang="0">
                <a:pos x="2147483647" y="2147483647"/>
              </a:cxn>
              <a:cxn ang="0">
                <a:pos x="2147483647" y="2147483647"/>
              </a:cxn>
              <a:cxn ang="0">
                <a:pos x="0" y="2147483647"/>
              </a:cxn>
              <a:cxn ang="0">
                <a:pos x="0" y="2147483647"/>
              </a:cxn>
            </a:cxnLst>
            <a:rect l="txL" t="txT" r="txR" b="txB"/>
            <a:pathLst>
              <a:path w="161" h="4">
                <a:moveTo>
                  <a:pt x="0" y="2"/>
                </a:moveTo>
                <a:cubicBezTo>
                  <a:pt x="54" y="4"/>
                  <a:pt x="107" y="3"/>
                  <a:pt x="161" y="2"/>
                </a:cubicBezTo>
                <a:cubicBezTo>
                  <a:pt x="161" y="2"/>
                  <a:pt x="161" y="2"/>
                  <a:pt x="161" y="2"/>
                </a:cubicBezTo>
                <a:cubicBezTo>
                  <a:pt x="107" y="1"/>
                  <a:pt x="54" y="0"/>
                  <a:pt x="0" y="2"/>
                </a:cubicBezTo>
                <a:cubicBezTo>
                  <a:pt x="0" y="2"/>
                  <a:pt x="0" y="2"/>
                  <a:pt x="0" y="2"/>
                </a:cubicBezTo>
                <a:close/>
              </a:path>
            </a:pathLst>
          </a:custGeom>
          <a:solidFill>
            <a:srgbClr val="FFFFFF">
              <a:alpha val="100000"/>
            </a:srgbClr>
          </a:solidFill>
          <a:ln w="9525">
            <a:noFill/>
          </a:ln>
        </p:spPr>
        <p:txBody>
          <a:bodyPr/>
          <a:p>
            <a:endParaRPr lang="zh-CN" altLang="en-US"/>
          </a:p>
        </p:txBody>
      </p:sp>
      <p:sp>
        <p:nvSpPr>
          <p:cNvPr id="28710" name="Freeform 160"/>
          <p:cNvSpPr/>
          <p:nvPr/>
        </p:nvSpPr>
        <p:spPr>
          <a:xfrm>
            <a:off x="1655763" y="541338"/>
            <a:ext cx="639762" cy="300037"/>
          </a:xfrm>
          <a:custGeom>
            <a:avLst/>
            <a:gdLst>
              <a:gd name="txL" fmla="*/ 0 w 83"/>
              <a:gd name="txT" fmla="*/ 0 h 39"/>
              <a:gd name="txR" fmla="*/ 83 w 83"/>
              <a:gd name="txB" fmla="*/ 39 h 39"/>
            </a:gdLst>
            <a:ahLst/>
            <a:cxnLst>
              <a:cxn ang="0">
                <a:pos x="2147483647" y="0"/>
              </a:cxn>
              <a:cxn ang="0">
                <a:pos x="2147483647" y="2147483647"/>
              </a:cxn>
              <a:cxn ang="0">
                <a:pos x="2147483647" y="2147483647"/>
              </a:cxn>
              <a:cxn ang="0">
                <a:pos x="2147483647" y="2147483647"/>
              </a:cxn>
              <a:cxn ang="0">
                <a:pos x="2147483647" y="0"/>
              </a:cxn>
            </a:cxnLst>
            <a:rect l="txL" t="txT" r="txR" b="txB"/>
            <a:pathLst>
              <a:path w="83" h="39">
                <a:moveTo>
                  <a:pt x="82" y="0"/>
                </a:moveTo>
                <a:cubicBezTo>
                  <a:pt x="54" y="12"/>
                  <a:pt x="27" y="24"/>
                  <a:pt x="1" y="38"/>
                </a:cubicBezTo>
                <a:cubicBezTo>
                  <a:pt x="0" y="38"/>
                  <a:pt x="0" y="39"/>
                  <a:pt x="1" y="39"/>
                </a:cubicBezTo>
                <a:cubicBezTo>
                  <a:pt x="28" y="26"/>
                  <a:pt x="55" y="13"/>
                  <a:pt x="82" y="1"/>
                </a:cubicBezTo>
                <a:cubicBezTo>
                  <a:pt x="83" y="0"/>
                  <a:pt x="82" y="0"/>
                  <a:pt x="82" y="0"/>
                </a:cubicBezTo>
                <a:close/>
              </a:path>
            </a:pathLst>
          </a:custGeom>
          <a:solidFill>
            <a:srgbClr val="FFFFFF">
              <a:alpha val="100000"/>
            </a:srgbClr>
          </a:solidFill>
          <a:ln w="9525">
            <a:noFill/>
          </a:ln>
        </p:spPr>
        <p:txBody>
          <a:bodyPr/>
          <a:p>
            <a:endParaRPr lang="zh-CN" altLang="en-US"/>
          </a:p>
        </p:txBody>
      </p:sp>
      <p:sp>
        <p:nvSpPr>
          <p:cNvPr id="28711" name="Freeform 161"/>
          <p:cNvSpPr/>
          <p:nvPr/>
        </p:nvSpPr>
        <p:spPr>
          <a:xfrm>
            <a:off x="1639888" y="841375"/>
            <a:ext cx="23812" cy="147638"/>
          </a:xfrm>
          <a:custGeom>
            <a:avLst/>
            <a:gdLst>
              <a:gd name="txL" fmla="*/ 0 w 3"/>
              <a:gd name="txT" fmla="*/ 0 h 19"/>
              <a:gd name="txR" fmla="*/ 3 w 3"/>
              <a:gd name="txB" fmla="*/ 19 h 19"/>
            </a:gdLst>
            <a:ahLst/>
            <a:cxnLst>
              <a:cxn ang="0">
                <a:pos x="2147483647" y="0"/>
              </a:cxn>
              <a:cxn ang="0">
                <a:pos x="2147483647" y="2147483647"/>
              </a:cxn>
              <a:cxn ang="0">
                <a:pos x="2147483647" y="2147483647"/>
              </a:cxn>
              <a:cxn ang="0">
                <a:pos x="2147483647" y="0"/>
              </a:cxn>
              <a:cxn ang="0">
                <a:pos x="2147483647" y="0"/>
              </a:cxn>
            </a:cxnLst>
            <a:rect l="txL" t="txT" r="txR" b="txB"/>
            <a:pathLst>
              <a:path w="3" h="19">
                <a:moveTo>
                  <a:pt x="2" y="0"/>
                </a:moveTo>
                <a:cubicBezTo>
                  <a:pt x="0" y="6"/>
                  <a:pt x="1" y="13"/>
                  <a:pt x="1" y="19"/>
                </a:cubicBezTo>
                <a:cubicBezTo>
                  <a:pt x="1" y="19"/>
                  <a:pt x="2" y="19"/>
                  <a:pt x="2" y="19"/>
                </a:cubicBezTo>
                <a:cubicBezTo>
                  <a:pt x="2" y="13"/>
                  <a:pt x="3" y="6"/>
                  <a:pt x="2" y="0"/>
                </a:cubicBezTo>
                <a:cubicBezTo>
                  <a:pt x="2" y="0"/>
                  <a:pt x="2" y="0"/>
                  <a:pt x="2" y="0"/>
                </a:cubicBezTo>
                <a:close/>
              </a:path>
            </a:pathLst>
          </a:custGeom>
          <a:solidFill>
            <a:srgbClr val="FFFFFF">
              <a:alpha val="100000"/>
            </a:srgbClr>
          </a:solidFill>
          <a:ln w="9525">
            <a:noFill/>
          </a:ln>
        </p:spPr>
        <p:txBody>
          <a:bodyPr/>
          <a:p>
            <a:endParaRPr lang="zh-CN" altLang="en-US"/>
          </a:p>
        </p:txBody>
      </p:sp>
      <p:sp>
        <p:nvSpPr>
          <p:cNvPr id="28712" name="Freeform 162"/>
          <p:cNvSpPr/>
          <p:nvPr/>
        </p:nvSpPr>
        <p:spPr>
          <a:xfrm>
            <a:off x="1655763" y="965200"/>
            <a:ext cx="1395412" cy="30163"/>
          </a:xfrm>
          <a:custGeom>
            <a:avLst/>
            <a:gdLst>
              <a:gd name="txL" fmla="*/ 0 w 181"/>
              <a:gd name="txT" fmla="*/ 0 h 4"/>
              <a:gd name="txR" fmla="*/ 181 w 181"/>
              <a:gd name="txB" fmla="*/ 4 h 4"/>
            </a:gdLst>
            <a:ahLst/>
            <a:cxnLst>
              <a:cxn ang="0">
                <a:pos x="0" y="2147483647"/>
              </a:cxn>
              <a:cxn ang="0">
                <a:pos x="2147483647" y="2147483647"/>
              </a:cxn>
              <a:cxn ang="0">
                <a:pos x="2147483647" y="2147483647"/>
              </a:cxn>
              <a:cxn ang="0">
                <a:pos x="0" y="2147483647"/>
              </a:cxn>
              <a:cxn ang="0">
                <a:pos x="0" y="2147483647"/>
              </a:cxn>
            </a:cxnLst>
            <a:rect l="txL" t="txT" r="txR" b="txB"/>
            <a:pathLst>
              <a:path w="181" h="4">
                <a:moveTo>
                  <a:pt x="0" y="3"/>
                </a:moveTo>
                <a:cubicBezTo>
                  <a:pt x="60" y="4"/>
                  <a:pt x="121" y="4"/>
                  <a:pt x="181" y="3"/>
                </a:cubicBezTo>
                <a:cubicBezTo>
                  <a:pt x="181" y="3"/>
                  <a:pt x="181" y="2"/>
                  <a:pt x="181" y="2"/>
                </a:cubicBezTo>
                <a:cubicBezTo>
                  <a:pt x="121" y="0"/>
                  <a:pt x="60" y="1"/>
                  <a:pt x="0" y="2"/>
                </a:cubicBezTo>
                <a:cubicBezTo>
                  <a:pt x="0" y="2"/>
                  <a:pt x="0" y="3"/>
                  <a:pt x="0" y="3"/>
                </a:cubicBezTo>
                <a:close/>
              </a:path>
            </a:pathLst>
          </a:custGeom>
          <a:solidFill>
            <a:srgbClr val="FFFFFF">
              <a:alpha val="100000"/>
            </a:srgbClr>
          </a:solidFill>
          <a:ln w="9525">
            <a:noFill/>
          </a:ln>
        </p:spPr>
        <p:txBody>
          <a:bodyPr/>
          <a:p>
            <a:endParaRPr lang="zh-CN" altLang="en-US"/>
          </a:p>
        </p:txBody>
      </p:sp>
      <p:sp>
        <p:nvSpPr>
          <p:cNvPr id="28713" name="Freeform 163"/>
          <p:cNvSpPr/>
          <p:nvPr/>
        </p:nvSpPr>
        <p:spPr>
          <a:xfrm>
            <a:off x="3051175" y="579438"/>
            <a:ext cx="585788" cy="409575"/>
          </a:xfrm>
          <a:custGeom>
            <a:avLst/>
            <a:gdLst>
              <a:gd name="txL" fmla="*/ 0 w 76"/>
              <a:gd name="txT" fmla="*/ 0 h 53"/>
              <a:gd name="txR" fmla="*/ 76 w 76"/>
              <a:gd name="txB" fmla="*/ 53 h 53"/>
            </a:gdLst>
            <a:ahLst/>
            <a:cxnLst>
              <a:cxn ang="0">
                <a:pos x="2147483647" y="0"/>
              </a:cxn>
              <a:cxn ang="0">
                <a:pos x="2147483647" y="2147483647"/>
              </a:cxn>
              <a:cxn ang="0">
                <a:pos x="2147483647" y="2147483647"/>
              </a:cxn>
              <a:cxn ang="0">
                <a:pos x="2147483647" y="0"/>
              </a:cxn>
              <a:cxn ang="0">
                <a:pos x="2147483647" y="0"/>
              </a:cxn>
            </a:cxnLst>
            <a:rect l="txL" t="txT" r="txR" b="txB"/>
            <a:pathLst>
              <a:path w="76" h="53">
                <a:moveTo>
                  <a:pt x="76" y="0"/>
                </a:moveTo>
                <a:cubicBezTo>
                  <a:pt x="51" y="18"/>
                  <a:pt x="26" y="35"/>
                  <a:pt x="1" y="52"/>
                </a:cubicBezTo>
                <a:cubicBezTo>
                  <a:pt x="0" y="52"/>
                  <a:pt x="1" y="53"/>
                  <a:pt x="1" y="52"/>
                </a:cubicBezTo>
                <a:cubicBezTo>
                  <a:pt x="27" y="37"/>
                  <a:pt x="52" y="19"/>
                  <a:pt x="76" y="0"/>
                </a:cubicBezTo>
                <a:cubicBezTo>
                  <a:pt x="76" y="0"/>
                  <a:pt x="76" y="0"/>
                  <a:pt x="76" y="0"/>
                </a:cubicBezTo>
                <a:close/>
              </a:path>
            </a:pathLst>
          </a:custGeom>
          <a:solidFill>
            <a:srgbClr val="FFFFFF">
              <a:alpha val="100000"/>
            </a:srgbClr>
          </a:solidFill>
          <a:ln w="9525">
            <a:noFill/>
          </a:ln>
        </p:spPr>
        <p:txBody>
          <a:bodyPr/>
          <a:p>
            <a:endParaRPr lang="zh-CN" altLang="en-US"/>
          </a:p>
        </p:txBody>
      </p:sp>
      <p:sp>
        <p:nvSpPr>
          <p:cNvPr id="28714" name="Freeform 164"/>
          <p:cNvSpPr/>
          <p:nvPr/>
        </p:nvSpPr>
        <p:spPr>
          <a:xfrm>
            <a:off x="3059113" y="525463"/>
            <a:ext cx="508000" cy="331787"/>
          </a:xfrm>
          <a:custGeom>
            <a:avLst/>
            <a:gdLst>
              <a:gd name="txL" fmla="*/ 0 w 66"/>
              <a:gd name="txT" fmla="*/ 0 h 43"/>
              <a:gd name="txR" fmla="*/ 66 w 66"/>
              <a:gd name="txB" fmla="*/ 43 h 43"/>
            </a:gdLst>
            <a:ahLst/>
            <a:cxnLst>
              <a:cxn ang="0">
                <a:pos x="0" y="2147483647"/>
              </a:cxn>
              <a:cxn ang="0">
                <a:pos x="2147483647" y="2147483647"/>
              </a:cxn>
              <a:cxn ang="0">
                <a:pos x="2147483647" y="2147483647"/>
              </a:cxn>
              <a:cxn ang="0">
                <a:pos x="0" y="2147483647"/>
              </a:cxn>
              <a:cxn ang="0">
                <a:pos x="0" y="2147483647"/>
              </a:cxn>
            </a:cxnLst>
            <a:rect l="txL" t="txT" r="txR" b="txB"/>
            <a:pathLst>
              <a:path w="66" h="43">
                <a:moveTo>
                  <a:pt x="0" y="43"/>
                </a:moveTo>
                <a:cubicBezTo>
                  <a:pt x="23" y="31"/>
                  <a:pt x="44" y="16"/>
                  <a:pt x="65" y="1"/>
                </a:cubicBezTo>
                <a:cubicBezTo>
                  <a:pt x="66" y="1"/>
                  <a:pt x="65" y="0"/>
                  <a:pt x="65" y="1"/>
                </a:cubicBezTo>
                <a:cubicBezTo>
                  <a:pt x="44" y="16"/>
                  <a:pt x="22" y="30"/>
                  <a:pt x="0" y="43"/>
                </a:cubicBezTo>
                <a:cubicBezTo>
                  <a:pt x="0" y="43"/>
                  <a:pt x="0" y="43"/>
                  <a:pt x="0" y="43"/>
                </a:cubicBezTo>
                <a:close/>
              </a:path>
            </a:pathLst>
          </a:custGeom>
          <a:solidFill>
            <a:srgbClr val="FFFFFF">
              <a:alpha val="100000"/>
            </a:srgbClr>
          </a:solidFill>
          <a:ln w="9525">
            <a:noFill/>
          </a:ln>
        </p:spPr>
        <p:txBody>
          <a:bodyPr/>
          <a:p>
            <a:endParaRPr lang="zh-CN" altLang="en-US"/>
          </a:p>
        </p:txBody>
      </p:sp>
      <p:sp>
        <p:nvSpPr>
          <p:cNvPr id="28715" name="Freeform 165"/>
          <p:cNvSpPr/>
          <p:nvPr/>
        </p:nvSpPr>
        <p:spPr>
          <a:xfrm>
            <a:off x="1677988" y="849313"/>
            <a:ext cx="1365250" cy="23812"/>
          </a:xfrm>
          <a:custGeom>
            <a:avLst/>
            <a:gdLst>
              <a:gd name="txL" fmla="*/ 0 w 177"/>
              <a:gd name="txT" fmla="*/ 0 h 3"/>
              <a:gd name="txR" fmla="*/ 177 w 177"/>
              <a:gd name="txB" fmla="*/ 3 h 3"/>
            </a:gdLst>
            <a:ahLst/>
            <a:cxnLst>
              <a:cxn ang="0">
                <a:pos x="0" y="2147483647"/>
              </a:cxn>
              <a:cxn ang="0">
                <a:pos x="2147483647" y="2147483647"/>
              </a:cxn>
              <a:cxn ang="0">
                <a:pos x="2147483647" y="2147483647"/>
              </a:cxn>
              <a:cxn ang="0">
                <a:pos x="0" y="2147483647"/>
              </a:cxn>
              <a:cxn ang="0">
                <a:pos x="0" y="2147483647"/>
              </a:cxn>
            </a:cxnLst>
            <a:rect l="txL" t="txT" r="txR" b="txB"/>
            <a:pathLst>
              <a:path w="177" h="3">
                <a:moveTo>
                  <a:pt x="0" y="2"/>
                </a:moveTo>
                <a:cubicBezTo>
                  <a:pt x="59" y="3"/>
                  <a:pt x="118" y="3"/>
                  <a:pt x="177" y="2"/>
                </a:cubicBezTo>
                <a:cubicBezTo>
                  <a:pt x="177" y="2"/>
                  <a:pt x="177" y="1"/>
                  <a:pt x="177" y="1"/>
                </a:cubicBezTo>
                <a:cubicBezTo>
                  <a:pt x="118" y="0"/>
                  <a:pt x="59" y="0"/>
                  <a:pt x="0" y="1"/>
                </a:cubicBezTo>
                <a:cubicBezTo>
                  <a:pt x="0" y="1"/>
                  <a:pt x="0" y="2"/>
                  <a:pt x="0" y="2"/>
                </a:cubicBezTo>
                <a:close/>
              </a:path>
            </a:pathLst>
          </a:custGeom>
          <a:solidFill>
            <a:srgbClr val="FFFFFF">
              <a:alpha val="100000"/>
            </a:srgbClr>
          </a:solidFill>
          <a:ln w="9525">
            <a:noFill/>
          </a:ln>
        </p:spPr>
        <p:txBody>
          <a:bodyPr/>
          <a:p>
            <a:endParaRPr lang="zh-CN" altLang="en-US"/>
          </a:p>
        </p:txBody>
      </p:sp>
      <p:sp>
        <p:nvSpPr>
          <p:cNvPr id="28716" name="Freeform 166"/>
          <p:cNvSpPr/>
          <p:nvPr/>
        </p:nvSpPr>
        <p:spPr>
          <a:xfrm>
            <a:off x="2033588" y="571500"/>
            <a:ext cx="300037"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17" name="Freeform 167"/>
          <p:cNvSpPr/>
          <p:nvPr/>
        </p:nvSpPr>
        <p:spPr>
          <a:xfrm>
            <a:off x="2117725" y="571500"/>
            <a:ext cx="301625"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18" name="Freeform 168"/>
          <p:cNvSpPr/>
          <p:nvPr/>
        </p:nvSpPr>
        <p:spPr>
          <a:xfrm>
            <a:off x="2211388" y="571500"/>
            <a:ext cx="300037"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19" name="Freeform 169"/>
          <p:cNvSpPr/>
          <p:nvPr/>
        </p:nvSpPr>
        <p:spPr>
          <a:xfrm>
            <a:off x="2295525" y="571500"/>
            <a:ext cx="300038"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20" name="Freeform 170"/>
          <p:cNvSpPr/>
          <p:nvPr/>
        </p:nvSpPr>
        <p:spPr>
          <a:xfrm>
            <a:off x="2387600" y="571500"/>
            <a:ext cx="293688" cy="153988"/>
          </a:xfrm>
          <a:custGeom>
            <a:avLst/>
            <a:gdLst>
              <a:gd name="txL" fmla="*/ 0 w 38"/>
              <a:gd name="txT" fmla="*/ 0 h 20"/>
              <a:gd name="txR" fmla="*/ 38 w 38"/>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8" h="20">
                <a:moveTo>
                  <a:pt x="2" y="19"/>
                </a:moveTo>
                <a:cubicBezTo>
                  <a:pt x="14" y="13"/>
                  <a:pt x="26" y="8"/>
                  <a:pt x="37" y="2"/>
                </a:cubicBezTo>
                <a:cubicBezTo>
                  <a:pt x="38"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21" name="Freeform 171"/>
          <p:cNvSpPr/>
          <p:nvPr/>
        </p:nvSpPr>
        <p:spPr>
          <a:xfrm>
            <a:off x="2473325" y="571500"/>
            <a:ext cx="300038"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22" name="Freeform 172"/>
          <p:cNvSpPr/>
          <p:nvPr/>
        </p:nvSpPr>
        <p:spPr>
          <a:xfrm>
            <a:off x="2565400" y="571500"/>
            <a:ext cx="293688" cy="153988"/>
          </a:xfrm>
          <a:custGeom>
            <a:avLst/>
            <a:gdLst>
              <a:gd name="txL" fmla="*/ 0 w 38"/>
              <a:gd name="txT" fmla="*/ 0 h 20"/>
              <a:gd name="txR" fmla="*/ 38 w 38"/>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8" h="20">
                <a:moveTo>
                  <a:pt x="1" y="19"/>
                </a:moveTo>
                <a:cubicBezTo>
                  <a:pt x="13" y="13"/>
                  <a:pt x="25" y="8"/>
                  <a:pt x="37" y="2"/>
                </a:cubicBezTo>
                <a:cubicBezTo>
                  <a:pt x="38" y="1"/>
                  <a:pt x="38" y="0"/>
                  <a:pt x="37" y="0"/>
                </a:cubicBezTo>
                <a:cubicBezTo>
                  <a:pt x="25" y="6"/>
                  <a:pt x="13" y="12"/>
                  <a:pt x="1" y="18"/>
                </a:cubicBezTo>
                <a:cubicBezTo>
                  <a:pt x="0" y="18"/>
                  <a:pt x="0" y="20"/>
                  <a:pt x="1" y="19"/>
                </a:cubicBezTo>
                <a:close/>
              </a:path>
            </a:pathLst>
          </a:custGeom>
          <a:solidFill>
            <a:srgbClr val="FFFFFF">
              <a:alpha val="100000"/>
            </a:srgbClr>
          </a:solidFill>
          <a:ln w="9525">
            <a:noFill/>
          </a:ln>
        </p:spPr>
        <p:txBody>
          <a:bodyPr/>
          <a:p>
            <a:endParaRPr lang="zh-CN" altLang="en-US"/>
          </a:p>
        </p:txBody>
      </p:sp>
      <p:sp>
        <p:nvSpPr>
          <p:cNvPr id="28723" name="Freeform 173"/>
          <p:cNvSpPr/>
          <p:nvPr/>
        </p:nvSpPr>
        <p:spPr>
          <a:xfrm>
            <a:off x="2649538" y="571500"/>
            <a:ext cx="301625"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24" name="Freeform 174"/>
          <p:cNvSpPr/>
          <p:nvPr/>
        </p:nvSpPr>
        <p:spPr>
          <a:xfrm>
            <a:off x="2743200" y="571500"/>
            <a:ext cx="292100" cy="153988"/>
          </a:xfrm>
          <a:custGeom>
            <a:avLst/>
            <a:gdLst>
              <a:gd name="txL" fmla="*/ 0 w 38"/>
              <a:gd name="txT" fmla="*/ 0 h 20"/>
              <a:gd name="txR" fmla="*/ 38 w 38"/>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8" h="20">
                <a:moveTo>
                  <a:pt x="1" y="19"/>
                </a:moveTo>
                <a:cubicBezTo>
                  <a:pt x="13" y="13"/>
                  <a:pt x="25" y="8"/>
                  <a:pt x="37" y="2"/>
                </a:cubicBezTo>
                <a:cubicBezTo>
                  <a:pt x="38" y="1"/>
                  <a:pt x="37" y="0"/>
                  <a:pt x="36" y="0"/>
                </a:cubicBezTo>
                <a:cubicBezTo>
                  <a:pt x="25" y="6"/>
                  <a:pt x="13" y="12"/>
                  <a:pt x="1" y="18"/>
                </a:cubicBezTo>
                <a:cubicBezTo>
                  <a:pt x="0" y="18"/>
                  <a:pt x="0" y="20"/>
                  <a:pt x="1" y="19"/>
                </a:cubicBezTo>
                <a:close/>
              </a:path>
            </a:pathLst>
          </a:custGeom>
          <a:solidFill>
            <a:srgbClr val="FFFFFF">
              <a:alpha val="100000"/>
            </a:srgbClr>
          </a:solidFill>
          <a:ln w="9525">
            <a:noFill/>
          </a:ln>
        </p:spPr>
        <p:txBody>
          <a:bodyPr/>
          <a:p>
            <a:endParaRPr lang="zh-CN" altLang="en-US"/>
          </a:p>
        </p:txBody>
      </p:sp>
      <p:sp>
        <p:nvSpPr>
          <p:cNvPr id="28725" name="Freeform 175"/>
          <p:cNvSpPr/>
          <p:nvPr/>
        </p:nvSpPr>
        <p:spPr>
          <a:xfrm>
            <a:off x="2827338" y="571500"/>
            <a:ext cx="301625"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26" name="Freeform 176"/>
          <p:cNvSpPr/>
          <p:nvPr/>
        </p:nvSpPr>
        <p:spPr>
          <a:xfrm>
            <a:off x="2913063" y="571500"/>
            <a:ext cx="300037"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27" name="Freeform 177"/>
          <p:cNvSpPr/>
          <p:nvPr/>
        </p:nvSpPr>
        <p:spPr>
          <a:xfrm>
            <a:off x="3005138" y="571500"/>
            <a:ext cx="300037"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28" name="Freeform 178"/>
          <p:cNvSpPr/>
          <p:nvPr/>
        </p:nvSpPr>
        <p:spPr>
          <a:xfrm>
            <a:off x="3089275" y="571500"/>
            <a:ext cx="301625"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29" name="Freeform 179"/>
          <p:cNvSpPr/>
          <p:nvPr/>
        </p:nvSpPr>
        <p:spPr>
          <a:xfrm>
            <a:off x="2311400" y="571500"/>
            <a:ext cx="1071563" cy="15875"/>
          </a:xfrm>
          <a:custGeom>
            <a:avLst/>
            <a:gdLst>
              <a:gd name="txL" fmla="*/ 0 w 139"/>
              <a:gd name="txT" fmla="*/ 0 h 2"/>
              <a:gd name="txR" fmla="*/ 139 w 139"/>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39" h="2">
                <a:moveTo>
                  <a:pt x="1" y="2"/>
                </a:moveTo>
                <a:cubicBezTo>
                  <a:pt x="47" y="2"/>
                  <a:pt x="92" y="2"/>
                  <a:pt x="138" y="2"/>
                </a:cubicBezTo>
                <a:cubicBezTo>
                  <a:pt x="139" y="2"/>
                  <a:pt x="139" y="0"/>
                  <a:pt x="138" y="0"/>
                </a:cubicBezTo>
                <a:cubicBezTo>
                  <a:pt x="92" y="0"/>
                  <a:pt x="47"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28730" name="Freeform 180"/>
          <p:cNvSpPr/>
          <p:nvPr/>
        </p:nvSpPr>
        <p:spPr>
          <a:xfrm>
            <a:off x="2241550" y="611188"/>
            <a:ext cx="1063625" cy="6350"/>
          </a:xfrm>
          <a:custGeom>
            <a:avLst/>
            <a:gdLst>
              <a:gd name="txL" fmla="*/ 0 w 138"/>
              <a:gd name="txT" fmla="*/ 0 h 1"/>
              <a:gd name="txR" fmla="*/ 138 w 138"/>
              <a:gd name="txB" fmla="*/ 1 h 1"/>
            </a:gdLst>
            <a:ahLst/>
            <a:cxnLst>
              <a:cxn ang="0">
                <a:pos x="2147483647" y="2147483647"/>
              </a:cxn>
              <a:cxn ang="0">
                <a:pos x="2147483647" y="2147483647"/>
              </a:cxn>
              <a:cxn ang="0">
                <a:pos x="2147483647" y="0"/>
              </a:cxn>
              <a:cxn ang="0">
                <a:pos x="2147483647" y="0"/>
              </a:cxn>
              <a:cxn ang="0">
                <a:pos x="2147483647" y="2147483647"/>
              </a:cxn>
            </a:cxnLst>
            <a:rect l="txL" t="txT" r="txR" b="txB"/>
            <a:pathLst>
              <a:path w="138" h="1">
                <a:moveTo>
                  <a:pt x="1" y="1"/>
                </a:moveTo>
                <a:cubicBezTo>
                  <a:pt x="46" y="1"/>
                  <a:pt x="92" y="1"/>
                  <a:pt x="137" y="1"/>
                </a:cubicBezTo>
                <a:cubicBezTo>
                  <a:pt x="138" y="1"/>
                  <a:pt x="138" y="0"/>
                  <a:pt x="137" y="0"/>
                </a:cubicBezTo>
                <a:cubicBezTo>
                  <a:pt x="92" y="0"/>
                  <a:pt x="46"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28731" name="Freeform 181"/>
          <p:cNvSpPr/>
          <p:nvPr/>
        </p:nvSpPr>
        <p:spPr>
          <a:xfrm>
            <a:off x="2171700" y="641350"/>
            <a:ext cx="1071563" cy="15875"/>
          </a:xfrm>
          <a:custGeom>
            <a:avLst/>
            <a:gdLst>
              <a:gd name="txL" fmla="*/ 0 w 139"/>
              <a:gd name="txT" fmla="*/ 0 h 2"/>
              <a:gd name="txR" fmla="*/ 139 w 139"/>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39" h="2">
                <a:moveTo>
                  <a:pt x="1" y="2"/>
                </a:moveTo>
                <a:cubicBezTo>
                  <a:pt x="47" y="2"/>
                  <a:pt x="92" y="2"/>
                  <a:pt x="138" y="2"/>
                </a:cubicBezTo>
                <a:cubicBezTo>
                  <a:pt x="139" y="2"/>
                  <a:pt x="139" y="0"/>
                  <a:pt x="138" y="0"/>
                </a:cubicBezTo>
                <a:cubicBezTo>
                  <a:pt x="92" y="0"/>
                  <a:pt x="47"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28732" name="Freeform 182"/>
          <p:cNvSpPr/>
          <p:nvPr/>
        </p:nvSpPr>
        <p:spPr>
          <a:xfrm>
            <a:off x="2095500" y="679450"/>
            <a:ext cx="1063625" cy="7938"/>
          </a:xfrm>
          <a:custGeom>
            <a:avLst/>
            <a:gdLst>
              <a:gd name="txL" fmla="*/ 0 w 138"/>
              <a:gd name="txT" fmla="*/ 0 h 1"/>
              <a:gd name="txR" fmla="*/ 138 w 138"/>
              <a:gd name="txB" fmla="*/ 1 h 1"/>
            </a:gdLst>
            <a:ahLst/>
            <a:cxnLst>
              <a:cxn ang="0">
                <a:pos x="2147483647" y="2147483647"/>
              </a:cxn>
              <a:cxn ang="0">
                <a:pos x="2147483647" y="2147483647"/>
              </a:cxn>
              <a:cxn ang="0">
                <a:pos x="2147483647" y="0"/>
              </a:cxn>
              <a:cxn ang="0">
                <a:pos x="2147483647" y="0"/>
              </a:cxn>
              <a:cxn ang="0">
                <a:pos x="2147483647" y="2147483647"/>
              </a:cxn>
            </a:cxnLst>
            <a:rect l="txL" t="txT" r="txR" b="txB"/>
            <a:pathLst>
              <a:path w="138" h="1">
                <a:moveTo>
                  <a:pt x="1" y="1"/>
                </a:moveTo>
                <a:cubicBezTo>
                  <a:pt x="46" y="1"/>
                  <a:pt x="92" y="1"/>
                  <a:pt x="137" y="1"/>
                </a:cubicBezTo>
                <a:cubicBezTo>
                  <a:pt x="138" y="1"/>
                  <a:pt x="138" y="0"/>
                  <a:pt x="137" y="0"/>
                </a:cubicBezTo>
                <a:cubicBezTo>
                  <a:pt x="92" y="0"/>
                  <a:pt x="46"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28733" name="Freeform 183"/>
          <p:cNvSpPr/>
          <p:nvPr/>
        </p:nvSpPr>
        <p:spPr>
          <a:xfrm>
            <a:off x="2041525" y="711200"/>
            <a:ext cx="1079500" cy="7938"/>
          </a:xfrm>
          <a:custGeom>
            <a:avLst/>
            <a:gdLst>
              <a:gd name="txL" fmla="*/ 0 w 140"/>
              <a:gd name="txT" fmla="*/ 0 h 1"/>
              <a:gd name="txR" fmla="*/ 140 w 140"/>
              <a:gd name="txB" fmla="*/ 1 h 1"/>
            </a:gdLst>
            <a:ahLst/>
            <a:cxnLst>
              <a:cxn ang="0">
                <a:pos x="2147483647" y="2147483647"/>
              </a:cxn>
              <a:cxn ang="0">
                <a:pos x="2147483647" y="2147483647"/>
              </a:cxn>
              <a:cxn ang="0">
                <a:pos x="2147483647" y="0"/>
              </a:cxn>
              <a:cxn ang="0">
                <a:pos x="2147483647" y="0"/>
              </a:cxn>
              <a:cxn ang="0">
                <a:pos x="2147483647" y="2147483647"/>
              </a:cxn>
            </a:cxnLst>
            <a:rect l="txL" t="txT" r="txR" b="txB"/>
            <a:pathLst>
              <a:path w="140" h="1">
                <a:moveTo>
                  <a:pt x="1" y="1"/>
                </a:moveTo>
                <a:cubicBezTo>
                  <a:pt x="47" y="1"/>
                  <a:pt x="93" y="1"/>
                  <a:pt x="138" y="1"/>
                </a:cubicBezTo>
                <a:cubicBezTo>
                  <a:pt x="140" y="1"/>
                  <a:pt x="140" y="0"/>
                  <a:pt x="138" y="0"/>
                </a:cubicBezTo>
                <a:cubicBezTo>
                  <a:pt x="93" y="0"/>
                  <a:pt x="47"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28734" name="Freeform 184"/>
          <p:cNvSpPr/>
          <p:nvPr/>
        </p:nvSpPr>
        <p:spPr>
          <a:xfrm>
            <a:off x="2387600" y="-268287"/>
            <a:ext cx="153988" cy="723900"/>
          </a:xfrm>
          <a:custGeom>
            <a:avLst/>
            <a:gdLst>
              <a:gd name="txL" fmla="*/ 0 w 20"/>
              <a:gd name="txT" fmla="*/ 0 h 94"/>
              <a:gd name="txR" fmla="*/ 20 w 20"/>
              <a:gd name="txB" fmla="*/ 94 h 94"/>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20" h="94">
                <a:moveTo>
                  <a:pt x="18" y="1"/>
                </a:moveTo>
                <a:cubicBezTo>
                  <a:pt x="12" y="32"/>
                  <a:pt x="6" y="62"/>
                  <a:pt x="0" y="93"/>
                </a:cubicBezTo>
                <a:cubicBezTo>
                  <a:pt x="0" y="94"/>
                  <a:pt x="1" y="94"/>
                  <a:pt x="2" y="93"/>
                </a:cubicBezTo>
                <a:cubicBezTo>
                  <a:pt x="8" y="63"/>
                  <a:pt x="14" y="32"/>
                  <a:pt x="20" y="2"/>
                </a:cubicBezTo>
                <a:cubicBezTo>
                  <a:pt x="20" y="0"/>
                  <a:pt x="18" y="0"/>
                  <a:pt x="18" y="1"/>
                </a:cubicBezTo>
                <a:close/>
              </a:path>
            </a:pathLst>
          </a:custGeom>
          <a:solidFill>
            <a:srgbClr val="FFFFFF">
              <a:alpha val="100000"/>
            </a:srgbClr>
          </a:solidFill>
          <a:ln w="9525">
            <a:noFill/>
          </a:ln>
        </p:spPr>
        <p:txBody>
          <a:bodyPr/>
          <a:p>
            <a:endParaRPr lang="zh-CN" altLang="en-US"/>
          </a:p>
        </p:txBody>
      </p:sp>
      <p:sp>
        <p:nvSpPr>
          <p:cNvPr id="28735" name="Freeform 186"/>
          <p:cNvSpPr/>
          <p:nvPr/>
        </p:nvSpPr>
        <p:spPr>
          <a:xfrm>
            <a:off x="3513138" y="-276225"/>
            <a:ext cx="209550" cy="733425"/>
          </a:xfrm>
          <a:custGeom>
            <a:avLst/>
            <a:gdLst>
              <a:gd name="txL" fmla="*/ 0 w 27"/>
              <a:gd name="txT" fmla="*/ 0 h 95"/>
              <a:gd name="txR" fmla="*/ 27 w 27"/>
              <a:gd name="txB" fmla="*/ 95 h 95"/>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27" h="95">
                <a:moveTo>
                  <a:pt x="25" y="2"/>
                </a:moveTo>
                <a:cubicBezTo>
                  <a:pt x="16" y="32"/>
                  <a:pt x="8" y="63"/>
                  <a:pt x="0" y="93"/>
                </a:cubicBezTo>
                <a:cubicBezTo>
                  <a:pt x="0" y="94"/>
                  <a:pt x="2" y="95"/>
                  <a:pt x="2" y="94"/>
                </a:cubicBezTo>
                <a:cubicBezTo>
                  <a:pt x="9" y="63"/>
                  <a:pt x="18" y="32"/>
                  <a:pt x="27" y="2"/>
                </a:cubicBezTo>
                <a:cubicBezTo>
                  <a:pt x="27" y="1"/>
                  <a:pt x="25" y="0"/>
                  <a:pt x="25" y="2"/>
                </a:cubicBezTo>
                <a:close/>
              </a:path>
            </a:pathLst>
          </a:custGeom>
          <a:solidFill>
            <a:srgbClr val="FFFFFF">
              <a:alpha val="100000"/>
            </a:srgbClr>
          </a:solidFill>
          <a:ln w="9525">
            <a:noFill/>
          </a:ln>
        </p:spPr>
        <p:txBody>
          <a:bodyPr/>
          <a:p>
            <a:endParaRPr lang="zh-CN" altLang="en-US"/>
          </a:p>
        </p:txBody>
      </p:sp>
      <p:sp>
        <p:nvSpPr>
          <p:cNvPr id="28736" name="Freeform 187"/>
          <p:cNvSpPr/>
          <p:nvPr/>
        </p:nvSpPr>
        <p:spPr>
          <a:xfrm>
            <a:off x="2387600" y="447675"/>
            <a:ext cx="15875" cy="15875"/>
          </a:xfrm>
          <a:custGeom>
            <a:avLst/>
            <a:gdLst>
              <a:gd name="txL" fmla="*/ 0 w 2"/>
              <a:gd name="txT" fmla="*/ 0 h 2"/>
              <a:gd name="txR" fmla="*/ 2 w 2"/>
              <a:gd name="txB" fmla="*/ 2 h 2"/>
            </a:gdLst>
            <a:ahLst/>
            <a:cxnLst>
              <a:cxn ang="0">
                <a:pos x="2147483647" y="2147483647"/>
              </a:cxn>
              <a:cxn ang="0">
                <a:pos x="2147483647" y="0"/>
              </a:cxn>
              <a:cxn ang="0">
                <a:pos x="2147483647" y="2147483647"/>
              </a:cxn>
            </a:cxnLst>
            <a:rect l="txL" t="txT" r="txR" b="txB"/>
            <a:pathLst>
              <a:path w="2" h="2">
                <a:moveTo>
                  <a:pt x="1" y="2"/>
                </a:moveTo>
                <a:cubicBezTo>
                  <a:pt x="2" y="2"/>
                  <a:pt x="2"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28737" name="Freeform 188"/>
          <p:cNvSpPr/>
          <p:nvPr/>
        </p:nvSpPr>
        <p:spPr>
          <a:xfrm>
            <a:off x="2379663" y="441325"/>
            <a:ext cx="1141412" cy="14288"/>
          </a:xfrm>
          <a:custGeom>
            <a:avLst/>
            <a:gdLst>
              <a:gd name="txL" fmla="*/ 0 w 148"/>
              <a:gd name="txT" fmla="*/ 0 h 2"/>
              <a:gd name="txR" fmla="*/ 148 w 148"/>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48" h="2">
                <a:moveTo>
                  <a:pt x="1" y="2"/>
                </a:moveTo>
                <a:cubicBezTo>
                  <a:pt x="49" y="2"/>
                  <a:pt x="98" y="2"/>
                  <a:pt x="146" y="2"/>
                </a:cubicBezTo>
                <a:cubicBezTo>
                  <a:pt x="148" y="2"/>
                  <a:pt x="148" y="0"/>
                  <a:pt x="146" y="0"/>
                </a:cubicBezTo>
                <a:cubicBezTo>
                  <a:pt x="98" y="0"/>
                  <a:pt x="49"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28738" name="Freeform 189"/>
          <p:cNvSpPr/>
          <p:nvPr/>
        </p:nvSpPr>
        <p:spPr>
          <a:xfrm>
            <a:off x="2325688" y="733425"/>
            <a:ext cx="401637" cy="100013"/>
          </a:xfrm>
          <a:custGeom>
            <a:avLst/>
            <a:gdLst>
              <a:gd name="txL" fmla="*/ 0 w 52"/>
              <a:gd name="txT" fmla="*/ 0 h 13"/>
              <a:gd name="txR" fmla="*/ 52 w 52"/>
              <a:gd name="txB" fmla="*/ 13 h 1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2" h="13">
                <a:moveTo>
                  <a:pt x="33" y="11"/>
                </a:moveTo>
                <a:cubicBezTo>
                  <a:pt x="23" y="11"/>
                  <a:pt x="14" y="10"/>
                  <a:pt x="4" y="11"/>
                </a:cubicBezTo>
                <a:cubicBezTo>
                  <a:pt x="4" y="11"/>
                  <a:pt x="3" y="11"/>
                  <a:pt x="2" y="11"/>
                </a:cubicBezTo>
                <a:cubicBezTo>
                  <a:pt x="0" y="11"/>
                  <a:pt x="2" y="12"/>
                  <a:pt x="2" y="12"/>
                </a:cubicBezTo>
                <a:cubicBezTo>
                  <a:pt x="3" y="12"/>
                  <a:pt x="5" y="11"/>
                  <a:pt x="7" y="10"/>
                </a:cubicBezTo>
                <a:cubicBezTo>
                  <a:pt x="11" y="8"/>
                  <a:pt x="15" y="4"/>
                  <a:pt x="19" y="3"/>
                </a:cubicBezTo>
                <a:cubicBezTo>
                  <a:pt x="28" y="1"/>
                  <a:pt x="39" y="5"/>
                  <a:pt x="48" y="3"/>
                </a:cubicBezTo>
                <a:cubicBezTo>
                  <a:pt x="49" y="3"/>
                  <a:pt x="50" y="3"/>
                  <a:pt x="50" y="3"/>
                </a:cubicBezTo>
                <a:cubicBezTo>
                  <a:pt x="51" y="3"/>
                  <a:pt x="50" y="2"/>
                  <a:pt x="50" y="2"/>
                </a:cubicBezTo>
                <a:cubicBezTo>
                  <a:pt x="48" y="2"/>
                  <a:pt x="46" y="4"/>
                  <a:pt x="45" y="5"/>
                </a:cubicBezTo>
                <a:cubicBezTo>
                  <a:pt x="41" y="7"/>
                  <a:pt x="36" y="9"/>
                  <a:pt x="32" y="11"/>
                </a:cubicBezTo>
                <a:cubicBezTo>
                  <a:pt x="31" y="12"/>
                  <a:pt x="32" y="13"/>
                  <a:pt x="33" y="13"/>
                </a:cubicBezTo>
                <a:cubicBezTo>
                  <a:pt x="39" y="9"/>
                  <a:pt x="45" y="6"/>
                  <a:pt x="51" y="3"/>
                </a:cubicBezTo>
                <a:cubicBezTo>
                  <a:pt x="52" y="3"/>
                  <a:pt x="52" y="1"/>
                  <a:pt x="51" y="1"/>
                </a:cubicBezTo>
                <a:cubicBezTo>
                  <a:pt x="41" y="1"/>
                  <a:pt x="30" y="0"/>
                  <a:pt x="21" y="1"/>
                </a:cubicBezTo>
                <a:cubicBezTo>
                  <a:pt x="14" y="2"/>
                  <a:pt x="7" y="8"/>
                  <a:pt x="1" y="11"/>
                </a:cubicBezTo>
                <a:cubicBezTo>
                  <a:pt x="0" y="12"/>
                  <a:pt x="0" y="13"/>
                  <a:pt x="1" y="13"/>
                </a:cubicBezTo>
                <a:cubicBezTo>
                  <a:pt x="12" y="13"/>
                  <a:pt x="22" y="13"/>
                  <a:pt x="33" y="13"/>
                </a:cubicBezTo>
                <a:cubicBezTo>
                  <a:pt x="34" y="13"/>
                  <a:pt x="34" y="11"/>
                  <a:pt x="33" y="11"/>
                </a:cubicBezTo>
                <a:close/>
              </a:path>
            </a:pathLst>
          </a:custGeom>
          <a:solidFill>
            <a:srgbClr val="FFFFFF">
              <a:alpha val="100000"/>
            </a:srgbClr>
          </a:solidFill>
          <a:ln w="9525">
            <a:noFill/>
          </a:ln>
        </p:spPr>
        <p:txBody>
          <a:bodyPr/>
          <a:p>
            <a:endParaRPr lang="zh-CN" altLang="en-US"/>
          </a:p>
        </p:txBody>
      </p:sp>
      <p:sp>
        <p:nvSpPr>
          <p:cNvPr id="28739" name="Freeform 190"/>
          <p:cNvSpPr/>
          <p:nvPr/>
        </p:nvSpPr>
        <p:spPr>
          <a:xfrm>
            <a:off x="3051175" y="873125"/>
            <a:ext cx="15875" cy="100013"/>
          </a:xfrm>
          <a:custGeom>
            <a:avLst/>
            <a:gdLst>
              <a:gd name="txL" fmla="*/ 0 w 2"/>
              <a:gd name="txT" fmla="*/ 0 h 13"/>
              <a:gd name="txR" fmla="*/ 2 w 2"/>
              <a:gd name="txB" fmla="*/ 13 h 13"/>
            </a:gdLst>
            <a:ahLst/>
            <a:cxnLst>
              <a:cxn ang="0">
                <a:pos x="0" y="0"/>
              </a:cxn>
              <a:cxn ang="0">
                <a:pos x="2147483647" y="2147483647"/>
              </a:cxn>
              <a:cxn ang="0">
                <a:pos x="2147483647" y="2147483647"/>
              </a:cxn>
              <a:cxn ang="0">
                <a:pos x="2147483647" y="0"/>
              </a:cxn>
              <a:cxn ang="0">
                <a:pos x="0" y="0"/>
              </a:cxn>
            </a:cxnLst>
            <a:rect l="txL" t="txT" r="txR" b="txB"/>
            <a:pathLst>
              <a:path w="2" h="13">
                <a:moveTo>
                  <a:pt x="0" y="0"/>
                </a:moveTo>
                <a:cubicBezTo>
                  <a:pt x="0" y="5"/>
                  <a:pt x="0" y="9"/>
                  <a:pt x="1" y="13"/>
                </a:cubicBezTo>
                <a:cubicBezTo>
                  <a:pt x="1" y="13"/>
                  <a:pt x="2" y="13"/>
                  <a:pt x="2" y="13"/>
                </a:cubicBezTo>
                <a:cubicBezTo>
                  <a:pt x="1" y="9"/>
                  <a:pt x="1" y="5"/>
                  <a:pt x="1" y="0"/>
                </a:cubicBezTo>
                <a:cubicBezTo>
                  <a:pt x="1" y="0"/>
                  <a:pt x="0" y="0"/>
                  <a:pt x="0" y="0"/>
                </a:cubicBezTo>
                <a:close/>
              </a:path>
            </a:pathLst>
          </a:custGeom>
          <a:solidFill>
            <a:srgbClr val="FFFFFF">
              <a:alpha val="100000"/>
            </a:srgbClr>
          </a:solidFill>
          <a:ln w="9525">
            <a:noFill/>
          </a:ln>
        </p:spPr>
        <p:txBody>
          <a:bodyPr/>
          <a:p>
            <a:endParaRPr lang="zh-CN" altLang="en-US"/>
          </a:p>
        </p:txBody>
      </p:sp>
      <p:sp>
        <p:nvSpPr>
          <p:cNvPr id="28740" name="Freeform 191"/>
          <p:cNvSpPr/>
          <p:nvPr/>
        </p:nvSpPr>
        <p:spPr>
          <a:xfrm>
            <a:off x="3560763" y="525463"/>
            <a:ext cx="76200" cy="46037"/>
          </a:xfrm>
          <a:custGeom>
            <a:avLst/>
            <a:gdLst>
              <a:gd name="txL" fmla="*/ 0 w 10"/>
              <a:gd name="txT" fmla="*/ 0 h 6"/>
              <a:gd name="txR" fmla="*/ 10 w 10"/>
              <a:gd name="txB" fmla="*/ 6 h 6"/>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0" y="0"/>
              </a:cxn>
              <a:cxn ang="0">
                <a:pos x="0" y="2147483647"/>
              </a:cxn>
            </a:cxnLst>
            <a:rect l="txL" t="txT" r="txR" b="txB"/>
            <a:pathLst>
              <a:path w="10" h="6">
                <a:moveTo>
                  <a:pt x="0" y="1"/>
                </a:moveTo>
                <a:cubicBezTo>
                  <a:pt x="2" y="1"/>
                  <a:pt x="4" y="1"/>
                  <a:pt x="6" y="1"/>
                </a:cubicBezTo>
                <a:cubicBezTo>
                  <a:pt x="7" y="1"/>
                  <a:pt x="8" y="1"/>
                  <a:pt x="8" y="1"/>
                </a:cubicBezTo>
                <a:cubicBezTo>
                  <a:pt x="9" y="2"/>
                  <a:pt x="8" y="3"/>
                  <a:pt x="8" y="3"/>
                </a:cubicBezTo>
                <a:cubicBezTo>
                  <a:pt x="9" y="4"/>
                  <a:pt x="9" y="5"/>
                  <a:pt x="9" y="6"/>
                </a:cubicBezTo>
                <a:cubicBezTo>
                  <a:pt x="9" y="6"/>
                  <a:pt x="9" y="6"/>
                  <a:pt x="9" y="6"/>
                </a:cubicBezTo>
                <a:cubicBezTo>
                  <a:pt x="10" y="5"/>
                  <a:pt x="10" y="3"/>
                  <a:pt x="9" y="2"/>
                </a:cubicBezTo>
                <a:cubicBezTo>
                  <a:pt x="9" y="2"/>
                  <a:pt x="9" y="1"/>
                  <a:pt x="9" y="1"/>
                </a:cubicBezTo>
                <a:cubicBezTo>
                  <a:pt x="8" y="0"/>
                  <a:pt x="6" y="0"/>
                  <a:pt x="5" y="0"/>
                </a:cubicBezTo>
                <a:cubicBezTo>
                  <a:pt x="4" y="0"/>
                  <a:pt x="2" y="0"/>
                  <a:pt x="0" y="0"/>
                </a:cubicBezTo>
                <a:cubicBezTo>
                  <a:pt x="0" y="0"/>
                  <a:pt x="0" y="1"/>
                  <a:pt x="0" y="1"/>
                </a:cubicBezTo>
                <a:close/>
              </a:path>
            </a:pathLst>
          </a:custGeom>
          <a:solidFill>
            <a:srgbClr val="FFFFFF">
              <a:alpha val="100000"/>
            </a:srgbClr>
          </a:solidFill>
          <a:ln w="9525">
            <a:noFill/>
          </a:ln>
        </p:spPr>
        <p:txBody>
          <a:bodyPr/>
          <a:p>
            <a:endParaRPr lang="zh-CN" altLang="en-US"/>
          </a:p>
        </p:txBody>
      </p:sp>
      <p:sp>
        <p:nvSpPr>
          <p:cNvPr id="28741" name="Freeform 195"/>
          <p:cNvSpPr>
            <a:spLocks noEditPoints="1"/>
          </p:cNvSpPr>
          <p:nvPr/>
        </p:nvSpPr>
        <p:spPr>
          <a:xfrm>
            <a:off x="120650" y="1781175"/>
            <a:ext cx="987425" cy="1025525"/>
          </a:xfrm>
          <a:custGeom>
            <a:avLst/>
            <a:gdLst>
              <a:gd name="txL" fmla="*/ 0 w 128"/>
              <a:gd name="txT" fmla="*/ 0 h 133"/>
              <a:gd name="txR" fmla="*/ 128 w 128"/>
              <a:gd name="txB" fmla="*/ 133 h 13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8" h="133">
                <a:moveTo>
                  <a:pt x="108" y="32"/>
                </a:moveTo>
                <a:cubicBezTo>
                  <a:pt x="107" y="32"/>
                  <a:pt x="107" y="31"/>
                  <a:pt x="107" y="31"/>
                </a:cubicBezTo>
                <a:cubicBezTo>
                  <a:pt x="108" y="30"/>
                  <a:pt x="108" y="29"/>
                  <a:pt x="109" y="28"/>
                </a:cubicBezTo>
                <a:cubicBezTo>
                  <a:pt x="111" y="29"/>
                  <a:pt x="112" y="30"/>
                  <a:pt x="114" y="31"/>
                </a:cubicBezTo>
                <a:cubicBezTo>
                  <a:pt x="114" y="31"/>
                  <a:pt x="115" y="31"/>
                  <a:pt x="115" y="30"/>
                </a:cubicBezTo>
                <a:cubicBezTo>
                  <a:pt x="81" y="0"/>
                  <a:pt x="21" y="28"/>
                  <a:pt x="28" y="74"/>
                </a:cubicBezTo>
                <a:cubicBezTo>
                  <a:pt x="30" y="84"/>
                  <a:pt x="35" y="94"/>
                  <a:pt x="42" y="101"/>
                </a:cubicBezTo>
                <a:cubicBezTo>
                  <a:pt x="43" y="101"/>
                  <a:pt x="45" y="103"/>
                  <a:pt x="47" y="105"/>
                </a:cubicBezTo>
                <a:cubicBezTo>
                  <a:pt x="47" y="105"/>
                  <a:pt x="47" y="105"/>
                  <a:pt x="47" y="105"/>
                </a:cubicBezTo>
                <a:cubicBezTo>
                  <a:pt x="47" y="105"/>
                  <a:pt x="47" y="105"/>
                  <a:pt x="47" y="105"/>
                </a:cubicBezTo>
                <a:cubicBezTo>
                  <a:pt x="50" y="108"/>
                  <a:pt x="52" y="111"/>
                  <a:pt x="46" y="111"/>
                </a:cubicBezTo>
                <a:cubicBezTo>
                  <a:pt x="44" y="112"/>
                  <a:pt x="37" y="104"/>
                  <a:pt x="35" y="102"/>
                </a:cubicBezTo>
                <a:cubicBezTo>
                  <a:pt x="34" y="101"/>
                  <a:pt x="33" y="99"/>
                  <a:pt x="32" y="98"/>
                </a:cubicBezTo>
                <a:cubicBezTo>
                  <a:pt x="32" y="98"/>
                  <a:pt x="32" y="97"/>
                  <a:pt x="32" y="97"/>
                </a:cubicBezTo>
                <a:cubicBezTo>
                  <a:pt x="29" y="93"/>
                  <a:pt x="27" y="88"/>
                  <a:pt x="25" y="83"/>
                </a:cubicBezTo>
                <a:cubicBezTo>
                  <a:pt x="18" y="59"/>
                  <a:pt x="30" y="33"/>
                  <a:pt x="52" y="21"/>
                </a:cubicBezTo>
                <a:cubicBezTo>
                  <a:pt x="61" y="16"/>
                  <a:pt x="73" y="12"/>
                  <a:pt x="84" y="13"/>
                </a:cubicBezTo>
                <a:cubicBezTo>
                  <a:pt x="84" y="13"/>
                  <a:pt x="124" y="22"/>
                  <a:pt x="117" y="29"/>
                </a:cubicBezTo>
                <a:cubicBezTo>
                  <a:pt x="116" y="30"/>
                  <a:pt x="117" y="32"/>
                  <a:pt x="118" y="31"/>
                </a:cubicBezTo>
                <a:cubicBezTo>
                  <a:pt x="119" y="30"/>
                  <a:pt x="121" y="28"/>
                  <a:pt x="122" y="27"/>
                </a:cubicBezTo>
                <a:cubicBezTo>
                  <a:pt x="122" y="27"/>
                  <a:pt x="122" y="26"/>
                  <a:pt x="122" y="26"/>
                </a:cubicBezTo>
                <a:cubicBezTo>
                  <a:pt x="106" y="16"/>
                  <a:pt x="91" y="8"/>
                  <a:pt x="72" y="12"/>
                </a:cubicBezTo>
                <a:cubicBezTo>
                  <a:pt x="57" y="14"/>
                  <a:pt x="41" y="23"/>
                  <a:pt x="32" y="36"/>
                </a:cubicBezTo>
                <a:cubicBezTo>
                  <a:pt x="18" y="56"/>
                  <a:pt x="19" y="80"/>
                  <a:pt x="31" y="98"/>
                </a:cubicBezTo>
                <a:cubicBezTo>
                  <a:pt x="26" y="101"/>
                  <a:pt x="20" y="100"/>
                  <a:pt x="14" y="97"/>
                </a:cubicBezTo>
                <a:cubicBezTo>
                  <a:pt x="12" y="96"/>
                  <a:pt x="9" y="92"/>
                  <a:pt x="6" y="92"/>
                </a:cubicBezTo>
                <a:cubicBezTo>
                  <a:pt x="6" y="92"/>
                  <a:pt x="5" y="92"/>
                  <a:pt x="5" y="92"/>
                </a:cubicBezTo>
                <a:cubicBezTo>
                  <a:pt x="5" y="92"/>
                  <a:pt x="5" y="93"/>
                  <a:pt x="5" y="93"/>
                </a:cubicBezTo>
                <a:cubicBezTo>
                  <a:pt x="0" y="96"/>
                  <a:pt x="4" y="102"/>
                  <a:pt x="7" y="106"/>
                </a:cubicBezTo>
                <a:cubicBezTo>
                  <a:pt x="12" y="116"/>
                  <a:pt x="19" y="125"/>
                  <a:pt x="28" y="132"/>
                </a:cubicBezTo>
                <a:cubicBezTo>
                  <a:pt x="28" y="132"/>
                  <a:pt x="28" y="132"/>
                  <a:pt x="28" y="132"/>
                </a:cubicBezTo>
                <a:cubicBezTo>
                  <a:pt x="29" y="131"/>
                  <a:pt x="30" y="131"/>
                  <a:pt x="30" y="130"/>
                </a:cubicBezTo>
                <a:cubicBezTo>
                  <a:pt x="31" y="130"/>
                  <a:pt x="31" y="130"/>
                  <a:pt x="31" y="130"/>
                </a:cubicBezTo>
                <a:cubicBezTo>
                  <a:pt x="31" y="130"/>
                  <a:pt x="32" y="130"/>
                  <a:pt x="32" y="129"/>
                </a:cubicBezTo>
                <a:cubicBezTo>
                  <a:pt x="28" y="120"/>
                  <a:pt x="26" y="110"/>
                  <a:pt x="34" y="102"/>
                </a:cubicBezTo>
                <a:cubicBezTo>
                  <a:pt x="38" y="107"/>
                  <a:pt x="43" y="112"/>
                  <a:pt x="50" y="115"/>
                </a:cubicBezTo>
                <a:cubicBezTo>
                  <a:pt x="50" y="115"/>
                  <a:pt x="50" y="115"/>
                  <a:pt x="51" y="115"/>
                </a:cubicBezTo>
                <a:cubicBezTo>
                  <a:pt x="52" y="113"/>
                  <a:pt x="54" y="111"/>
                  <a:pt x="56" y="109"/>
                </a:cubicBezTo>
                <a:cubicBezTo>
                  <a:pt x="56" y="108"/>
                  <a:pt x="56" y="108"/>
                  <a:pt x="55" y="107"/>
                </a:cubicBezTo>
                <a:cubicBezTo>
                  <a:pt x="53" y="106"/>
                  <a:pt x="51" y="105"/>
                  <a:pt x="49" y="104"/>
                </a:cubicBezTo>
                <a:cubicBezTo>
                  <a:pt x="49" y="104"/>
                  <a:pt x="49" y="103"/>
                  <a:pt x="49" y="103"/>
                </a:cubicBezTo>
                <a:cubicBezTo>
                  <a:pt x="50" y="102"/>
                  <a:pt x="51" y="101"/>
                  <a:pt x="51" y="100"/>
                </a:cubicBezTo>
                <a:cubicBezTo>
                  <a:pt x="51" y="100"/>
                  <a:pt x="51" y="100"/>
                  <a:pt x="51" y="100"/>
                </a:cubicBezTo>
                <a:cubicBezTo>
                  <a:pt x="51" y="100"/>
                  <a:pt x="52" y="100"/>
                  <a:pt x="52" y="101"/>
                </a:cubicBezTo>
                <a:cubicBezTo>
                  <a:pt x="52" y="101"/>
                  <a:pt x="52" y="101"/>
                  <a:pt x="52" y="101"/>
                </a:cubicBezTo>
                <a:cubicBezTo>
                  <a:pt x="52" y="101"/>
                  <a:pt x="52" y="101"/>
                  <a:pt x="52" y="101"/>
                </a:cubicBezTo>
                <a:cubicBezTo>
                  <a:pt x="52" y="101"/>
                  <a:pt x="53" y="101"/>
                  <a:pt x="53" y="101"/>
                </a:cubicBezTo>
                <a:cubicBezTo>
                  <a:pt x="61" y="106"/>
                  <a:pt x="70" y="108"/>
                  <a:pt x="79" y="108"/>
                </a:cubicBezTo>
                <a:cubicBezTo>
                  <a:pt x="79" y="108"/>
                  <a:pt x="79" y="108"/>
                  <a:pt x="79" y="108"/>
                </a:cubicBezTo>
                <a:cubicBezTo>
                  <a:pt x="80" y="108"/>
                  <a:pt x="80" y="108"/>
                  <a:pt x="80" y="108"/>
                </a:cubicBezTo>
                <a:cubicBezTo>
                  <a:pt x="93" y="106"/>
                  <a:pt x="106" y="100"/>
                  <a:pt x="114" y="90"/>
                </a:cubicBezTo>
                <a:cubicBezTo>
                  <a:pt x="128" y="71"/>
                  <a:pt x="125" y="47"/>
                  <a:pt x="108" y="32"/>
                </a:cubicBezTo>
                <a:close/>
                <a:moveTo>
                  <a:pt x="12" y="113"/>
                </a:moveTo>
                <a:cubicBezTo>
                  <a:pt x="10" y="110"/>
                  <a:pt x="3" y="99"/>
                  <a:pt x="5" y="95"/>
                </a:cubicBezTo>
                <a:cubicBezTo>
                  <a:pt x="5" y="95"/>
                  <a:pt x="6" y="96"/>
                  <a:pt x="6" y="96"/>
                </a:cubicBezTo>
                <a:cubicBezTo>
                  <a:pt x="8" y="103"/>
                  <a:pt x="13" y="110"/>
                  <a:pt x="18" y="115"/>
                </a:cubicBezTo>
                <a:cubicBezTo>
                  <a:pt x="21" y="120"/>
                  <a:pt x="25" y="127"/>
                  <a:pt x="30" y="130"/>
                </a:cubicBezTo>
                <a:cubicBezTo>
                  <a:pt x="24" y="133"/>
                  <a:pt x="15" y="117"/>
                  <a:pt x="12" y="113"/>
                </a:cubicBezTo>
                <a:close/>
                <a:moveTo>
                  <a:pt x="28" y="110"/>
                </a:moveTo>
                <a:cubicBezTo>
                  <a:pt x="27" y="113"/>
                  <a:pt x="27" y="115"/>
                  <a:pt x="27" y="118"/>
                </a:cubicBezTo>
                <a:cubicBezTo>
                  <a:pt x="27" y="120"/>
                  <a:pt x="29" y="124"/>
                  <a:pt x="29" y="126"/>
                </a:cubicBezTo>
                <a:cubicBezTo>
                  <a:pt x="29" y="128"/>
                  <a:pt x="30" y="127"/>
                  <a:pt x="28" y="126"/>
                </a:cubicBezTo>
                <a:cubicBezTo>
                  <a:pt x="27" y="125"/>
                  <a:pt x="26" y="124"/>
                  <a:pt x="25" y="123"/>
                </a:cubicBezTo>
                <a:cubicBezTo>
                  <a:pt x="23" y="119"/>
                  <a:pt x="20" y="116"/>
                  <a:pt x="17" y="113"/>
                </a:cubicBezTo>
                <a:cubicBezTo>
                  <a:pt x="14" y="107"/>
                  <a:pt x="10" y="102"/>
                  <a:pt x="7" y="96"/>
                </a:cubicBezTo>
                <a:cubicBezTo>
                  <a:pt x="7" y="96"/>
                  <a:pt x="7" y="96"/>
                  <a:pt x="7" y="95"/>
                </a:cubicBezTo>
                <a:cubicBezTo>
                  <a:pt x="6" y="93"/>
                  <a:pt x="6" y="93"/>
                  <a:pt x="8" y="95"/>
                </a:cubicBezTo>
                <a:cubicBezTo>
                  <a:pt x="9" y="95"/>
                  <a:pt x="10" y="96"/>
                  <a:pt x="11" y="97"/>
                </a:cubicBezTo>
                <a:cubicBezTo>
                  <a:pt x="13" y="99"/>
                  <a:pt x="16" y="100"/>
                  <a:pt x="19" y="101"/>
                </a:cubicBezTo>
                <a:cubicBezTo>
                  <a:pt x="23" y="102"/>
                  <a:pt x="28" y="102"/>
                  <a:pt x="31" y="99"/>
                </a:cubicBezTo>
                <a:cubicBezTo>
                  <a:pt x="32" y="100"/>
                  <a:pt x="33" y="101"/>
                  <a:pt x="34" y="102"/>
                </a:cubicBezTo>
                <a:cubicBezTo>
                  <a:pt x="31" y="104"/>
                  <a:pt x="29" y="107"/>
                  <a:pt x="28" y="110"/>
                </a:cubicBezTo>
                <a:close/>
                <a:moveTo>
                  <a:pt x="121" y="61"/>
                </a:moveTo>
                <a:cubicBezTo>
                  <a:pt x="119" y="57"/>
                  <a:pt x="117" y="53"/>
                  <a:pt x="115" y="50"/>
                </a:cubicBezTo>
                <a:cubicBezTo>
                  <a:pt x="114" y="45"/>
                  <a:pt x="113" y="41"/>
                  <a:pt x="110" y="37"/>
                </a:cubicBezTo>
                <a:cubicBezTo>
                  <a:pt x="116" y="44"/>
                  <a:pt x="120" y="52"/>
                  <a:pt x="121" y="61"/>
                </a:cubicBezTo>
                <a:close/>
                <a:moveTo>
                  <a:pt x="110" y="66"/>
                </a:moveTo>
                <a:cubicBezTo>
                  <a:pt x="107" y="62"/>
                  <a:pt x="105" y="59"/>
                  <a:pt x="101" y="56"/>
                </a:cubicBezTo>
                <a:cubicBezTo>
                  <a:pt x="104" y="51"/>
                  <a:pt x="105" y="47"/>
                  <a:pt x="106" y="42"/>
                </a:cubicBezTo>
                <a:cubicBezTo>
                  <a:pt x="108" y="44"/>
                  <a:pt x="111" y="47"/>
                  <a:pt x="113" y="50"/>
                </a:cubicBezTo>
                <a:cubicBezTo>
                  <a:pt x="113" y="55"/>
                  <a:pt x="112" y="60"/>
                  <a:pt x="110" y="66"/>
                </a:cubicBezTo>
                <a:close/>
                <a:moveTo>
                  <a:pt x="97" y="101"/>
                </a:moveTo>
                <a:cubicBezTo>
                  <a:pt x="93" y="99"/>
                  <a:pt x="89" y="97"/>
                  <a:pt x="85" y="95"/>
                </a:cubicBezTo>
                <a:cubicBezTo>
                  <a:pt x="90" y="92"/>
                  <a:pt x="94" y="89"/>
                  <a:pt x="99" y="85"/>
                </a:cubicBezTo>
                <a:cubicBezTo>
                  <a:pt x="102" y="88"/>
                  <a:pt x="107" y="91"/>
                  <a:pt x="109" y="92"/>
                </a:cubicBezTo>
                <a:cubicBezTo>
                  <a:pt x="106" y="95"/>
                  <a:pt x="102" y="98"/>
                  <a:pt x="97" y="101"/>
                </a:cubicBezTo>
                <a:close/>
                <a:moveTo>
                  <a:pt x="76" y="106"/>
                </a:moveTo>
                <a:cubicBezTo>
                  <a:pt x="73" y="105"/>
                  <a:pt x="70" y="103"/>
                  <a:pt x="67" y="101"/>
                </a:cubicBezTo>
                <a:cubicBezTo>
                  <a:pt x="73" y="100"/>
                  <a:pt x="78" y="98"/>
                  <a:pt x="84" y="96"/>
                </a:cubicBezTo>
                <a:cubicBezTo>
                  <a:pt x="88" y="98"/>
                  <a:pt x="92" y="99"/>
                  <a:pt x="97" y="101"/>
                </a:cubicBezTo>
                <a:cubicBezTo>
                  <a:pt x="90" y="104"/>
                  <a:pt x="83" y="106"/>
                  <a:pt x="76" y="106"/>
                </a:cubicBezTo>
                <a:close/>
                <a:moveTo>
                  <a:pt x="58" y="31"/>
                </a:moveTo>
                <a:cubicBezTo>
                  <a:pt x="63" y="33"/>
                  <a:pt x="69" y="35"/>
                  <a:pt x="74" y="37"/>
                </a:cubicBezTo>
                <a:cubicBezTo>
                  <a:pt x="68" y="41"/>
                  <a:pt x="62" y="45"/>
                  <a:pt x="57" y="51"/>
                </a:cubicBezTo>
                <a:cubicBezTo>
                  <a:pt x="53" y="48"/>
                  <a:pt x="49" y="45"/>
                  <a:pt x="45" y="42"/>
                </a:cubicBezTo>
                <a:cubicBezTo>
                  <a:pt x="49" y="38"/>
                  <a:pt x="53" y="34"/>
                  <a:pt x="58" y="31"/>
                </a:cubicBezTo>
                <a:close/>
                <a:moveTo>
                  <a:pt x="76" y="25"/>
                </a:moveTo>
                <a:cubicBezTo>
                  <a:pt x="82" y="26"/>
                  <a:pt x="86" y="28"/>
                  <a:pt x="91" y="31"/>
                </a:cubicBezTo>
                <a:cubicBezTo>
                  <a:pt x="86" y="32"/>
                  <a:pt x="80" y="34"/>
                  <a:pt x="75" y="37"/>
                </a:cubicBezTo>
                <a:cubicBezTo>
                  <a:pt x="70" y="34"/>
                  <a:pt x="65" y="32"/>
                  <a:pt x="59" y="31"/>
                </a:cubicBezTo>
                <a:cubicBezTo>
                  <a:pt x="65" y="28"/>
                  <a:pt x="70" y="26"/>
                  <a:pt x="76" y="25"/>
                </a:cubicBezTo>
                <a:close/>
                <a:moveTo>
                  <a:pt x="105" y="39"/>
                </a:moveTo>
                <a:cubicBezTo>
                  <a:pt x="104" y="38"/>
                  <a:pt x="102" y="36"/>
                  <a:pt x="100" y="35"/>
                </a:cubicBezTo>
                <a:cubicBezTo>
                  <a:pt x="102" y="34"/>
                  <a:pt x="103" y="33"/>
                  <a:pt x="105" y="32"/>
                </a:cubicBezTo>
                <a:cubicBezTo>
                  <a:pt x="105" y="32"/>
                  <a:pt x="105" y="32"/>
                  <a:pt x="105" y="32"/>
                </a:cubicBezTo>
                <a:cubicBezTo>
                  <a:pt x="105" y="32"/>
                  <a:pt x="105" y="32"/>
                  <a:pt x="105" y="32"/>
                </a:cubicBezTo>
                <a:cubicBezTo>
                  <a:pt x="105" y="35"/>
                  <a:pt x="105" y="37"/>
                  <a:pt x="105" y="39"/>
                </a:cubicBezTo>
                <a:close/>
                <a:moveTo>
                  <a:pt x="48" y="88"/>
                </a:moveTo>
                <a:cubicBezTo>
                  <a:pt x="47" y="82"/>
                  <a:pt x="47" y="77"/>
                  <a:pt x="49" y="71"/>
                </a:cubicBezTo>
                <a:cubicBezTo>
                  <a:pt x="51" y="74"/>
                  <a:pt x="54" y="77"/>
                  <a:pt x="57" y="79"/>
                </a:cubicBezTo>
                <a:cubicBezTo>
                  <a:pt x="55" y="83"/>
                  <a:pt x="53" y="87"/>
                  <a:pt x="52" y="91"/>
                </a:cubicBezTo>
                <a:cubicBezTo>
                  <a:pt x="51" y="90"/>
                  <a:pt x="49" y="89"/>
                  <a:pt x="48" y="88"/>
                </a:cubicBezTo>
                <a:close/>
                <a:moveTo>
                  <a:pt x="51" y="93"/>
                </a:moveTo>
                <a:cubicBezTo>
                  <a:pt x="51" y="94"/>
                  <a:pt x="51" y="95"/>
                  <a:pt x="51" y="96"/>
                </a:cubicBezTo>
                <a:cubicBezTo>
                  <a:pt x="50" y="95"/>
                  <a:pt x="49" y="93"/>
                  <a:pt x="49" y="91"/>
                </a:cubicBezTo>
                <a:cubicBezTo>
                  <a:pt x="49" y="92"/>
                  <a:pt x="50" y="92"/>
                  <a:pt x="51" y="93"/>
                </a:cubicBezTo>
                <a:close/>
                <a:moveTo>
                  <a:pt x="87" y="45"/>
                </a:moveTo>
                <a:cubicBezTo>
                  <a:pt x="81" y="50"/>
                  <a:pt x="75" y="55"/>
                  <a:pt x="70" y="61"/>
                </a:cubicBezTo>
                <a:cubicBezTo>
                  <a:pt x="66" y="58"/>
                  <a:pt x="62" y="54"/>
                  <a:pt x="58" y="51"/>
                </a:cubicBezTo>
                <a:cubicBezTo>
                  <a:pt x="59" y="50"/>
                  <a:pt x="60" y="49"/>
                  <a:pt x="61" y="48"/>
                </a:cubicBezTo>
                <a:cubicBezTo>
                  <a:pt x="65" y="43"/>
                  <a:pt x="69" y="40"/>
                  <a:pt x="74" y="37"/>
                </a:cubicBezTo>
                <a:cubicBezTo>
                  <a:pt x="79" y="39"/>
                  <a:pt x="83" y="42"/>
                  <a:pt x="87" y="45"/>
                </a:cubicBezTo>
                <a:close/>
                <a:moveTo>
                  <a:pt x="75" y="37"/>
                </a:moveTo>
                <a:cubicBezTo>
                  <a:pt x="81" y="34"/>
                  <a:pt x="86" y="33"/>
                  <a:pt x="92" y="32"/>
                </a:cubicBezTo>
                <a:cubicBezTo>
                  <a:pt x="94" y="33"/>
                  <a:pt x="96" y="34"/>
                  <a:pt x="98" y="36"/>
                </a:cubicBezTo>
                <a:cubicBezTo>
                  <a:pt x="95" y="38"/>
                  <a:pt x="91" y="41"/>
                  <a:pt x="87" y="44"/>
                </a:cubicBezTo>
                <a:cubicBezTo>
                  <a:pt x="83" y="42"/>
                  <a:pt x="80" y="39"/>
                  <a:pt x="75" y="37"/>
                </a:cubicBezTo>
                <a:close/>
                <a:moveTo>
                  <a:pt x="70" y="62"/>
                </a:moveTo>
                <a:cubicBezTo>
                  <a:pt x="65" y="67"/>
                  <a:pt x="61" y="72"/>
                  <a:pt x="58" y="78"/>
                </a:cubicBezTo>
                <a:cubicBezTo>
                  <a:pt x="55" y="75"/>
                  <a:pt x="52" y="72"/>
                  <a:pt x="49" y="69"/>
                </a:cubicBezTo>
                <a:cubicBezTo>
                  <a:pt x="51" y="63"/>
                  <a:pt x="54" y="57"/>
                  <a:pt x="57" y="52"/>
                </a:cubicBezTo>
                <a:cubicBezTo>
                  <a:pt x="61" y="55"/>
                  <a:pt x="66" y="59"/>
                  <a:pt x="70" y="62"/>
                </a:cubicBezTo>
                <a:close/>
                <a:moveTo>
                  <a:pt x="58" y="80"/>
                </a:moveTo>
                <a:cubicBezTo>
                  <a:pt x="62" y="83"/>
                  <a:pt x="67" y="86"/>
                  <a:pt x="72" y="89"/>
                </a:cubicBezTo>
                <a:cubicBezTo>
                  <a:pt x="68" y="92"/>
                  <a:pt x="64" y="95"/>
                  <a:pt x="60" y="97"/>
                </a:cubicBezTo>
                <a:cubicBezTo>
                  <a:pt x="57" y="95"/>
                  <a:pt x="55" y="93"/>
                  <a:pt x="53" y="92"/>
                </a:cubicBezTo>
                <a:cubicBezTo>
                  <a:pt x="54" y="88"/>
                  <a:pt x="56" y="84"/>
                  <a:pt x="58" y="80"/>
                </a:cubicBezTo>
                <a:close/>
                <a:moveTo>
                  <a:pt x="59" y="78"/>
                </a:moveTo>
                <a:cubicBezTo>
                  <a:pt x="62" y="73"/>
                  <a:pt x="66" y="67"/>
                  <a:pt x="71" y="62"/>
                </a:cubicBezTo>
                <a:cubicBezTo>
                  <a:pt x="76" y="67"/>
                  <a:pt x="82" y="71"/>
                  <a:pt x="88" y="75"/>
                </a:cubicBezTo>
                <a:cubicBezTo>
                  <a:pt x="83" y="80"/>
                  <a:pt x="78" y="84"/>
                  <a:pt x="73" y="88"/>
                </a:cubicBezTo>
                <a:cubicBezTo>
                  <a:pt x="68" y="85"/>
                  <a:pt x="64" y="82"/>
                  <a:pt x="59" y="78"/>
                </a:cubicBezTo>
                <a:close/>
                <a:moveTo>
                  <a:pt x="76" y="65"/>
                </a:moveTo>
                <a:cubicBezTo>
                  <a:pt x="74" y="64"/>
                  <a:pt x="73" y="63"/>
                  <a:pt x="71" y="62"/>
                </a:cubicBezTo>
                <a:cubicBezTo>
                  <a:pt x="76" y="56"/>
                  <a:pt x="82" y="50"/>
                  <a:pt x="88" y="45"/>
                </a:cubicBezTo>
                <a:cubicBezTo>
                  <a:pt x="92" y="49"/>
                  <a:pt x="96" y="52"/>
                  <a:pt x="100" y="56"/>
                </a:cubicBezTo>
                <a:cubicBezTo>
                  <a:pt x="97" y="63"/>
                  <a:pt x="93" y="69"/>
                  <a:pt x="88" y="75"/>
                </a:cubicBezTo>
                <a:cubicBezTo>
                  <a:pt x="84" y="71"/>
                  <a:pt x="80" y="68"/>
                  <a:pt x="76" y="65"/>
                </a:cubicBezTo>
                <a:close/>
                <a:moveTo>
                  <a:pt x="94" y="49"/>
                </a:moveTo>
                <a:cubicBezTo>
                  <a:pt x="92" y="48"/>
                  <a:pt x="90" y="46"/>
                  <a:pt x="88" y="45"/>
                </a:cubicBezTo>
                <a:cubicBezTo>
                  <a:pt x="92" y="42"/>
                  <a:pt x="95" y="39"/>
                  <a:pt x="99" y="36"/>
                </a:cubicBezTo>
                <a:cubicBezTo>
                  <a:pt x="101" y="38"/>
                  <a:pt x="103" y="39"/>
                  <a:pt x="105" y="41"/>
                </a:cubicBezTo>
                <a:cubicBezTo>
                  <a:pt x="104" y="46"/>
                  <a:pt x="103" y="51"/>
                  <a:pt x="101" y="55"/>
                </a:cubicBezTo>
                <a:cubicBezTo>
                  <a:pt x="99" y="53"/>
                  <a:pt x="96" y="51"/>
                  <a:pt x="94" y="49"/>
                </a:cubicBezTo>
                <a:close/>
                <a:moveTo>
                  <a:pt x="100" y="35"/>
                </a:moveTo>
                <a:cubicBezTo>
                  <a:pt x="98" y="33"/>
                  <a:pt x="96" y="32"/>
                  <a:pt x="95" y="31"/>
                </a:cubicBezTo>
                <a:cubicBezTo>
                  <a:pt x="97" y="31"/>
                  <a:pt x="100" y="31"/>
                  <a:pt x="103" y="31"/>
                </a:cubicBezTo>
                <a:cubicBezTo>
                  <a:pt x="103" y="31"/>
                  <a:pt x="104" y="31"/>
                  <a:pt x="104" y="32"/>
                </a:cubicBezTo>
                <a:cubicBezTo>
                  <a:pt x="103" y="32"/>
                  <a:pt x="101" y="33"/>
                  <a:pt x="100" y="35"/>
                </a:cubicBezTo>
                <a:close/>
                <a:moveTo>
                  <a:pt x="94" y="31"/>
                </a:moveTo>
                <a:cubicBezTo>
                  <a:pt x="89" y="28"/>
                  <a:pt x="85" y="26"/>
                  <a:pt x="80" y="24"/>
                </a:cubicBezTo>
                <a:cubicBezTo>
                  <a:pt x="87" y="24"/>
                  <a:pt x="95" y="26"/>
                  <a:pt x="102" y="30"/>
                </a:cubicBezTo>
                <a:cubicBezTo>
                  <a:pt x="99" y="30"/>
                  <a:pt x="97" y="30"/>
                  <a:pt x="94" y="31"/>
                </a:cubicBezTo>
                <a:close/>
                <a:moveTo>
                  <a:pt x="45" y="42"/>
                </a:moveTo>
                <a:cubicBezTo>
                  <a:pt x="49" y="46"/>
                  <a:pt x="53" y="49"/>
                  <a:pt x="57" y="52"/>
                </a:cubicBezTo>
                <a:cubicBezTo>
                  <a:pt x="53" y="57"/>
                  <a:pt x="49" y="62"/>
                  <a:pt x="47" y="68"/>
                </a:cubicBezTo>
                <a:cubicBezTo>
                  <a:pt x="44" y="65"/>
                  <a:pt x="41" y="61"/>
                  <a:pt x="38" y="58"/>
                </a:cubicBezTo>
                <a:cubicBezTo>
                  <a:pt x="39" y="53"/>
                  <a:pt x="42" y="47"/>
                  <a:pt x="45" y="42"/>
                </a:cubicBezTo>
                <a:close/>
                <a:moveTo>
                  <a:pt x="38" y="59"/>
                </a:moveTo>
                <a:cubicBezTo>
                  <a:pt x="41" y="63"/>
                  <a:pt x="44" y="66"/>
                  <a:pt x="47" y="70"/>
                </a:cubicBezTo>
                <a:cubicBezTo>
                  <a:pt x="45" y="75"/>
                  <a:pt x="45" y="80"/>
                  <a:pt x="46" y="86"/>
                </a:cubicBezTo>
                <a:cubicBezTo>
                  <a:pt x="43" y="84"/>
                  <a:pt x="41" y="82"/>
                  <a:pt x="39" y="80"/>
                </a:cubicBezTo>
                <a:cubicBezTo>
                  <a:pt x="37" y="73"/>
                  <a:pt x="37" y="66"/>
                  <a:pt x="38" y="59"/>
                </a:cubicBezTo>
                <a:close/>
                <a:moveTo>
                  <a:pt x="46" y="89"/>
                </a:moveTo>
                <a:cubicBezTo>
                  <a:pt x="47" y="92"/>
                  <a:pt x="48" y="94"/>
                  <a:pt x="49" y="97"/>
                </a:cubicBezTo>
                <a:cubicBezTo>
                  <a:pt x="44" y="92"/>
                  <a:pt x="41" y="87"/>
                  <a:pt x="39" y="81"/>
                </a:cubicBezTo>
                <a:cubicBezTo>
                  <a:pt x="41" y="84"/>
                  <a:pt x="44" y="87"/>
                  <a:pt x="46" y="89"/>
                </a:cubicBezTo>
                <a:close/>
                <a:moveTo>
                  <a:pt x="52" y="98"/>
                </a:moveTo>
                <a:cubicBezTo>
                  <a:pt x="51" y="98"/>
                  <a:pt x="51" y="98"/>
                  <a:pt x="51" y="98"/>
                </a:cubicBezTo>
                <a:cubicBezTo>
                  <a:pt x="52" y="96"/>
                  <a:pt x="52" y="95"/>
                  <a:pt x="52" y="94"/>
                </a:cubicBezTo>
                <a:cubicBezTo>
                  <a:pt x="54" y="95"/>
                  <a:pt x="56" y="96"/>
                  <a:pt x="58" y="98"/>
                </a:cubicBezTo>
                <a:cubicBezTo>
                  <a:pt x="56" y="98"/>
                  <a:pt x="55" y="99"/>
                  <a:pt x="53" y="100"/>
                </a:cubicBezTo>
                <a:cubicBezTo>
                  <a:pt x="53" y="99"/>
                  <a:pt x="52" y="99"/>
                  <a:pt x="52" y="98"/>
                </a:cubicBezTo>
                <a:cubicBezTo>
                  <a:pt x="52" y="98"/>
                  <a:pt x="52" y="98"/>
                  <a:pt x="52" y="98"/>
                </a:cubicBezTo>
                <a:close/>
                <a:moveTo>
                  <a:pt x="54" y="100"/>
                </a:moveTo>
                <a:cubicBezTo>
                  <a:pt x="55" y="99"/>
                  <a:pt x="57" y="99"/>
                  <a:pt x="59" y="98"/>
                </a:cubicBezTo>
                <a:cubicBezTo>
                  <a:pt x="60" y="99"/>
                  <a:pt x="62" y="100"/>
                  <a:pt x="64" y="101"/>
                </a:cubicBezTo>
                <a:cubicBezTo>
                  <a:pt x="61" y="101"/>
                  <a:pt x="59" y="101"/>
                  <a:pt x="56" y="101"/>
                </a:cubicBezTo>
                <a:cubicBezTo>
                  <a:pt x="55" y="101"/>
                  <a:pt x="54" y="100"/>
                  <a:pt x="54" y="100"/>
                </a:cubicBezTo>
                <a:close/>
                <a:moveTo>
                  <a:pt x="60" y="97"/>
                </a:moveTo>
                <a:cubicBezTo>
                  <a:pt x="65" y="95"/>
                  <a:pt x="69" y="93"/>
                  <a:pt x="73" y="90"/>
                </a:cubicBezTo>
                <a:cubicBezTo>
                  <a:pt x="76" y="92"/>
                  <a:pt x="80" y="94"/>
                  <a:pt x="83" y="96"/>
                </a:cubicBezTo>
                <a:cubicBezTo>
                  <a:pt x="78" y="98"/>
                  <a:pt x="73" y="100"/>
                  <a:pt x="67" y="101"/>
                </a:cubicBezTo>
                <a:cubicBezTo>
                  <a:pt x="64" y="100"/>
                  <a:pt x="62" y="98"/>
                  <a:pt x="60" y="97"/>
                </a:cubicBezTo>
                <a:close/>
                <a:moveTo>
                  <a:pt x="98" y="84"/>
                </a:moveTo>
                <a:cubicBezTo>
                  <a:pt x="94" y="89"/>
                  <a:pt x="90" y="92"/>
                  <a:pt x="85" y="95"/>
                </a:cubicBezTo>
                <a:cubicBezTo>
                  <a:pt x="81" y="93"/>
                  <a:pt x="78" y="91"/>
                  <a:pt x="74" y="89"/>
                </a:cubicBezTo>
                <a:cubicBezTo>
                  <a:pt x="79" y="85"/>
                  <a:pt x="84" y="81"/>
                  <a:pt x="88" y="76"/>
                </a:cubicBezTo>
                <a:cubicBezTo>
                  <a:pt x="89" y="77"/>
                  <a:pt x="90" y="77"/>
                  <a:pt x="91" y="78"/>
                </a:cubicBezTo>
                <a:cubicBezTo>
                  <a:pt x="92" y="79"/>
                  <a:pt x="95" y="81"/>
                  <a:pt x="98" y="84"/>
                </a:cubicBezTo>
                <a:cubicBezTo>
                  <a:pt x="98" y="84"/>
                  <a:pt x="98" y="84"/>
                  <a:pt x="98" y="84"/>
                </a:cubicBezTo>
                <a:close/>
                <a:moveTo>
                  <a:pt x="94" y="79"/>
                </a:moveTo>
                <a:cubicBezTo>
                  <a:pt x="92" y="78"/>
                  <a:pt x="91" y="76"/>
                  <a:pt x="89" y="75"/>
                </a:cubicBezTo>
                <a:cubicBezTo>
                  <a:pt x="94" y="70"/>
                  <a:pt x="98" y="64"/>
                  <a:pt x="101" y="57"/>
                </a:cubicBezTo>
                <a:cubicBezTo>
                  <a:pt x="104" y="60"/>
                  <a:pt x="107" y="64"/>
                  <a:pt x="109" y="67"/>
                </a:cubicBezTo>
                <a:cubicBezTo>
                  <a:pt x="106" y="73"/>
                  <a:pt x="103" y="79"/>
                  <a:pt x="99" y="83"/>
                </a:cubicBezTo>
                <a:cubicBezTo>
                  <a:pt x="97" y="81"/>
                  <a:pt x="95" y="80"/>
                  <a:pt x="94" y="79"/>
                </a:cubicBezTo>
                <a:close/>
                <a:moveTo>
                  <a:pt x="106" y="40"/>
                </a:moveTo>
                <a:cubicBezTo>
                  <a:pt x="106" y="38"/>
                  <a:pt x="106" y="35"/>
                  <a:pt x="106" y="33"/>
                </a:cubicBezTo>
                <a:cubicBezTo>
                  <a:pt x="110" y="37"/>
                  <a:pt x="112" y="42"/>
                  <a:pt x="113" y="47"/>
                </a:cubicBezTo>
                <a:cubicBezTo>
                  <a:pt x="111" y="44"/>
                  <a:pt x="108" y="42"/>
                  <a:pt x="106" y="40"/>
                </a:cubicBezTo>
                <a:close/>
                <a:moveTo>
                  <a:pt x="48" y="102"/>
                </a:moveTo>
                <a:cubicBezTo>
                  <a:pt x="48" y="102"/>
                  <a:pt x="48" y="103"/>
                  <a:pt x="48" y="103"/>
                </a:cubicBezTo>
                <a:cubicBezTo>
                  <a:pt x="28" y="87"/>
                  <a:pt x="24" y="60"/>
                  <a:pt x="40" y="39"/>
                </a:cubicBezTo>
                <a:cubicBezTo>
                  <a:pt x="56" y="17"/>
                  <a:pt x="86" y="13"/>
                  <a:pt x="108" y="27"/>
                </a:cubicBezTo>
                <a:cubicBezTo>
                  <a:pt x="107" y="28"/>
                  <a:pt x="107" y="29"/>
                  <a:pt x="106" y="31"/>
                </a:cubicBezTo>
                <a:cubicBezTo>
                  <a:pt x="97" y="23"/>
                  <a:pt x="86" y="21"/>
                  <a:pt x="75" y="23"/>
                </a:cubicBezTo>
                <a:cubicBezTo>
                  <a:pt x="75" y="23"/>
                  <a:pt x="75" y="23"/>
                  <a:pt x="75" y="23"/>
                </a:cubicBezTo>
                <a:cubicBezTo>
                  <a:pt x="75" y="23"/>
                  <a:pt x="75" y="23"/>
                  <a:pt x="74" y="23"/>
                </a:cubicBezTo>
                <a:cubicBezTo>
                  <a:pt x="68" y="24"/>
                  <a:pt x="62" y="27"/>
                  <a:pt x="57" y="30"/>
                </a:cubicBezTo>
                <a:cubicBezTo>
                  <a:pt x="57" y="30"/>
                  <a:pt x="57" y="30"/>
                  <a:pt x="56" y="30"/>
                </a:cubicBezTo>
                <a:cubicBezTo>
                  <a:pt x="56" y="30"/>
                  <a:pt x="56" y="30"/>
                  <a:pt x="56" y="31"/>
                </a:cubicBezTo>
                <a:cubicBezTo>
                  <a:pt x="51" y="33"/>
                  <a:pt x="47" y="37"/>
                  <a:pt x="44" y="41"/>
                </a:cubicBezTo>
                <a:cubicBezTo>
                  <a:pt x="44" y="41"/>
                  <a:pt x="44" y="41"/>
                  <a:pt x="44" y="41"/>
                </a:cubicBezTo>
                <a:cubicBezTo>
                  <a:pt x="44" y="41"/>
                  <a:pt x="44" y="41"/>
                  <a:pt x="44" y="41"/>
                </a:cubicBezTo>
                <a:cubicBezTo>
                  <a:pt x="31" y="60"/>
                  <a:pt x="31" y="85"/>
                  <a:pt x="50" y="99"/>
                </a:cubicBezTo>
                <a:cubicBezTo>
                  <a:pt x="50" y="99"/>
                  <a:pt x="50" y="100"/>
                  <a:pt x="50" y="100"/>
                </a:cubicBezTo>
                <a:cubicBezTo>
                  <a:pt x="49" y="100"/>
                  <a:pt x="48" y="101"/>
                  <a:pt x="48" y="102"/>
                </a:cubicBezTo>
                <a:close/>
                <a:moveTo>
                  <a:pt x="57" y="102"/>
                </a:moveTo>
                <a:cubicBezTo>
                  <a:pt x="57" y="102"/>
                  <a:pt x="57" y="102"/>
                  <a:pt x="57" y="102"/>
                </a:cubicBezTo>
                <a:cubicBezTo>
                  <a:pt x="60" y="102"/>
                  <a:pt x="62" y="102"/>
                  <a:pt x="65" y="102"/>
                </a:cubicBezTo>
                <a:cubicBezTo>
                  <a:pt x="68" y="103"/>
                  <a:pt x="71" y="105"/>
                  <a:pt x="75" y="106"/>
                </a:cubicBezTo>
                <a:cubicBezTo>
                  <a:pt x="69" y="106"/>
                  <a:pt x="63" y="105"/>
                  <a:pt x="57" y="102"/>
                </a:cubicBezTo>
                <a:close/>
                <a:moveTo>
                  <a:pt x="110" y="92"/>
                </a:moveTo>
                <a:cubicBezTo>
                  <a:pt x="107" y="91"/>
                  <a:pt x="103" y="87"/>
                  <a:pt x="99" y="84"/>
                </a:cubicBezTo>
                <a:cubicBezTo>
                  <a:pt x="104" y="79"/>
                  <a:pt x="108" y="74"/>
                  <a:pt x="110" y="69"/>
                </a:cubicBezTo>
                <a:cubicBezTo>
                  <a:pt x="113" y="73"/>
                  <a:pt x="115" y="77"/>
                  <a:pt x="117" y="81"/>
                </a:cubicBezTo>
                <a:cubicBezTo>
                  <a:pt x="116" y="83"/>
                  <a:pt x="115" y="84"/>
                  <a:pt x="114" y="86"/>
                </a:cubicBezTo>
                <a:cubicBezTo>
                  <a:pt x="113" y="88"/>
                  <a:pt x="111" y="90"/>
                  <a:pt x="110" y="92"/>
                </a:cubicBezTo>
                <a:close/>
                <a:moveTo>
                  <a:pt x="117" y="81"/>
                </a:moveTo>
                <a:cubicBezTo>
                  <a:pt x="116" y="76"/>
                  <a:pt x="114" y="72"/>
                  <a:pt x="111" y="68"/>
                </a:cubicBezTo>
                <a:cubicBezTo>
                  <a:pt x="113" y="63"/>
                  <a:pt x="115" y="57"/>
                  <a:pt x="115" y="52"/>
                </a:cubicBezTo>
                <a:cubicBezTo>
                  <a:pt x="117" y="56"/>
                  <a:pt x="119" y="59"/>
                  <a:pt x="121" y="63"/>
                </a:cubicBezTo>
                <a:cubicBezTo>
                  <a:pt x="121" y="69"/>
                  <a:pt x="120" y="75"/>
                  <a:pt x="117" y="81"/>
                </a:cubicBezTo>
                <a:close/>
              </a:path>
            </a:pathLst>
          </a:custGeom>
          <a:solidFill>
            <a:srgbClr val="FFFFFF">
              <a:alpha val="100000"/>
            </a:srgbClr>
          </a:solidFill>
          <a:ln w="9525">
            <a:noFill/>
          </a:ln>
        </p:spPr>
        <p:txBody>
          <a:bodyPr/>
          <a:p>
            <a:endParaRPr lang="zh-CN" altLang="en-US"/>
          </a:p>
        </p:txBody>
      </p:sp>
      <p:sp>
        <p:nvSpPr>
          <p:cNvPr id="28742" name="Freeform 217"/>
          <p:cNvSpPr/>
          <p:nvPr/>
        </p:nvSpPr>
        <p:spPr>
          <a:xfrm>
            <a:off x="1138238" y="4065588"/>
            <a:ext cx="23812" cy="53975"/>
          </a:xfrm>
          <a:custGeom>
            <a:avLst/>
            <a:gdLst>
              <a:gd name="txL" fmla="*/ 0 w 3"/>
              <a:gd name="txT" fmla="*/ 0 h 7"/>
              <a:gd name="txR" fmla="*/ 3 w 3"/>
              <a:gd name="txB" fmla="*/ 7 h 7"/>
            </a:gdLst>
            <a:ahLst/>
            <a:cxnLst>
              <a:cxn ang="0">
                <a:pos x="0" y="2147483647"/>
              </a:cxn>
              <a:cxn ang="0">
                <a:pos x="0"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3" h="7">
                <a:moveTo>
                  <a:pt x="0" y="1"/>
                </a:moveTo>
                <a:cubicBezTo>
                  <a:pt x="0" y="3"/>
                  <a:pt x="0" y="5"/>
                  <a:pt x="0" y="6"/>
                </a:cubicBezTo>
                <a:cubicBezTo>
                  <a:pt x="0" y="7"/>
                  <a:pt x="1" y="7"/>
                  <a:pt x="1" y="7"/>
                </a:cubicBezTo>
                <a:cubicBezTo>
                  <a:pt x="1" y="6"/>
                  <a:pt x="2" y="6"/>
                  <a:pt x="3" y="6"/>
                </a:cubicBezTo>
                <a:cubicBezTo>
                  <a:pt x="3" y="5"/>
                  <a:pt x="3" y="5"/>
                  <a:pt x="3" y="5"/>
                </a:cubicBezTo>
                <a:cubicBezTo>
                  <a:pt x="2" y="5"/>
                  <a:pt x="1" y="6"/>
                  <a:pt x="1" y="6"/>
                </a:cubicBezTo>
                <a:cubicBezTo>
                  <a:pt x="0" y="4"/>
                  <a:pt x="0" y="2"/>
                  <a:pt x="0" y="1"/>
                </a:cubicBezTo>
                <a:cubicBezTo>
                  <a:pt x="0" y="0"/>
                  <a:pt x="0" y="0"/>
                  <a:pt x="0" y="1"/>
                </a:cubicBezTo>
                <a:close/>
              </a:path>
            </a:pathLst>
          </a:custGeom>
          <a:solidFill>
            <a:srgbClr val="FFFFFF">
              <a:alpha val="100000"/>
            </a:srgbClr>
          </a:solidFill>
          <a:ln w="9525">
            <a:noFill/>
          </a:ln>
        </p:spPr>
        <p:txBody>
          <a:bodyPr/>
          <a:p>
            <a:endParaRPr lang="zh-CN" altLang="en-US"/>
          </a:p>
        </p:txBody>
      </p:sp>
      <p:sp>
        <p:nvSpPr>
          <p:cNvPr id="28743" name="Freeform 218"/>
          <p:cNvSpPr>
            <a:spLocks noEditPoints="1"/>
          </p:cNvSpPr>
          <p:nvPr/>
        </p:nvSpPr>
        <p:spPr>
          <a:xfrm>
            <a:off x="-103187" y="2662238"/>
            <a:ext cx="1797050" cy="1851025"/>
          </a:xfrm>
          <a:custGeom>
            <a:avLst/>
            <a:gdLst>
              <a:gd name="txL" fmla="*/ 0 w 233"/>
              <a:gd name="txT" fmla="*/ 0 h 240"/>
              <a:gd name="txR" fmla="*/ 233 w 233"/>
              <a:gd name="txB" fmla="*/ 240 h 24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33" h="240">
                <a:moveTo>
                  <a:pt x="232" y="18"/>
                </a:moveTo>
                <a:cubicBezTo>
                  <a:pt x="232" y="17"/>
                  <a:pt x="231" y="17"/>
                  <a:pt x="230" y="17"/>
                </a:cubicBezTo>
                <a:cubicBezTo>
                  <a:pt x="231" y="17"/>
                  <a:pt x="231" y="16"/>
                  <a:pt x="230" y="16"/>
                </a:cubicBezTo>
                <a:cubicBezTo>
                  <a:pt x="220" y="10"/>
                  <a:pt x="208" y="6"/>
                  <a:pt x="196" y="4"/>
                </a:cubicBezTo>
                <a:cubicBezTo>
                  <a:pt x="184" y="1"/>
                  <a:pt x="171" y="0"/>
                  <a:pt x="159" y="1"/>
                </a:cubicBezTo>
                <a:cubicBezTo>
                  <a:pt x="146" y="1"/>
                  <a:pt x="133" y="3"/>
                  <a:pt x="120" y="6"/>
                </a:cubicBezTo>
                <a:cubicBezTo>
                  <a:pt x="114" y="8"/>
                  <a:pt x="108" y="10"/>
                  <a:pt x="103" y="12"/>
                </a:cubicBezTo>
                <a:cubicBezTo>
                  <a:pt x="100" y="14"/>
                  <a:pt x="97" y="15"/>
                  <a:pt x="94" y="16"/>
                </a:cubicBezTo>
                <a:cubicBezTo>
                  <a:pt x="92" y="17"/>
                  <a:pt x="90" y="19"/>
                  <a:pt x="88" y="20"/>
                </a:cubicBezTo>
                <a:cubicBezTo>
                  <a:pt x="87" y="18"/>
                  <a:pt x="86" y="17"/>
                  <a:pt x="85" y="16"/>
                </a:cubicBezTo>
                <a:cubicBezTo>
                  <a:pt x="84" y="16"/>
                  <a:pt x="84" y="16"/>
                  <a:pt x="84" y="16"/>
                </a:cubicBezTo>
                <a:cubicBezTo>
                  <a:pt x="82" y="17"/>
                  <a:pt x="81" y="18"/>
                  <a:pt x="80" y="19"/>
                </a:cubicBezTo>
                <a:cubicBezTo>
                  <a:pt x="79" y="19"/>
                  <a:pt x="79" y="19"/>
                  <a:pt x="79" y="19"/>
                </a:cubicBezTo>
                <a:cubicBezTo>
                  <a:pt x="80" y="20"/>
                  <a:pt x="81" y="21"/>
                  <a:pt x="81" y="23"/>
                </a:cubicBezTo>
                <a:cubicBezTo>
                  <a:pt x="76" y="25"/>
                  <a:pt x="71" y="29"/>
                  <a:pt x="66" y="32"/>
                </a:cubicBezTo>
                <a:cubicBezTo>
                  <a:pt x="61" y="36"/>
                  <a:pt x="55" y="40"/>
                  <a:pt x="50" y="45"/>
                </a:cubicBezTo>
                <a:cubicBezTo>
                  <a:pt x="40" y="54"/>
                  <a:pt x="31" y="64"/>
                  <a:pt x="24" y="76"/>
                </a:cubicBezTo>
                <a:cubicBezTo>
                  <a:pt x="10" y="98"/>
                  <a:pt x="0" y="126"/>
                  <a:pt x="0" y="153"/>
                </a:cubicBezTo>
                <a:cubicBezTo>
                  <a:pt x="0" y="153"/>
                  <a:pt x="0" y="153"/>
                  <a:pt x="0" y="153"/>
                </a:cubicBezTo>
                <a:cubicBezTo>
                  <a:pt x="0" y="155"/>
                  <a:pt x="1" y="157"/>
                  <a:pt x="1" y="160"/>
                </a:cubicBezTo>
                <a:cubicBezTo>
                  <a:pt x="1" y="160"/>
                  <a:pt x="1" y="160"/>
                  <a:pt x="1" y="160"/>
                </a:cubicBezTo>
                <a:cubicBezTo>
                  <a:pt x="4" y="160"/>
                  <a:pt x="3" y="157"/>
                  <a:pt x="2" y="154"/>
                </a:cubicBezTo>
                <a:cubicBezTo>
                  <a:pt x="2" y="154"/>
                  <a:pt x="3" y="155"/>
                  <a:pt x="3" y="154"/>
                </a:cubicBezTo>
                <a:cubicBezTo>
                  <a:pt x="9" y="147"/>
                  <a:pt x="17" y="141"/>
                  <a:pt x="25" y="138"/>
                </a:cubicBezTo>
                <a:cubicBezTo>
                  <a:pt x="30" y="136"/>
                  <a:pt x="34" y="135"/>
                  <a:pt x="39" y="135"/>
                </a:cubicBezTo>
                <a:cubicBezTo>
                  <a:pt x="40" y="135"/>
                  <a:pt x="41" y="135"/>
                  <a:pt x="42" y="134"/>
                </a:cubicBezTo>
                <a:cubicBezTo>
                  <a:pt x="43" y="136"/>
                  <a:pt x="43" y="138"/>
                  <a:pt x="45" y="138"/>
                </a:cubicBezTo>
                <a:cubicBezTo>
                  <a:pt x="47" y="138"/>
                  <a:pt x="45" y="134"/>
                  <a:pt x="44" y="134"/>
                </a:cubicBezTo>
                <a:cubicBezTo>
                  <a:pt x="45" y="133"/>
                  <a:pt x="45" y="132"/>
                  <a:pt x="46" y="131"/>
                </a:cubicBezTo>
                <a:cubicBezTo>
                  <a:pt x="52" y="125"/>
                  <a:pt x="59" y="121"/>
                  <a:pt x="67" y="119"/>
                </a:cubicBezTo>
                <a:cubicBezTo>
                  <a:pt x="71" y="118"/>
                  <a:pt x="75" y="117"/>
                  <a:pt x="79" y="117"/>
                </a:cubicBezTo>
                <a:cubicBezTo>
                  <a:pt x="83" y="117"/>
                  <a:pt x="90" y="118"/>
                  <a:pt x="93" y="120"/>
                </a:cubicBezTo>
                <a:cubicBezTo>
                  <a:pt x="93" y="120"/>
                  <a:pt x="93" y="120"/>
                  <a:pt x="93" y="121"/>
                </a:cubicBezTo>
                <a:cubicBezTo>
                  <a:pt x="93" y="121"/>
                  <a:pt x="93" y="122"/>
                  <a:pt x="94" y="122"/>
                </a:cubicBezTo>
                <a:cubicBezTo>
                  <a:pt x="94" y="123"/>
                  <a:pt x="95" y="123"/>
                  <a:pt x="95" y="124"/>
                </a:cubicBezTo>
                <a:cubicBezTo>
                  <a:pt x="96" y="124"/>
                  <a:pt x="97" y="124"/>
                  <a:pt x="97" y="124"/>
                </a:cubicBezTo>
                <a:cubicBezTo>
                  <a:pt x="98" y="123"/>
                  <a:pt x="97" y="121"/>
                  <a:pt x="96" y="121"/>
                </a:cubicBezTo>
                <a:cubicBezTo>
                  <a:pt x="96" y="120"/>
                  <a:pt x="96" y="120"/>
                  <a:pt x="95" y="119"/>
                </a:cubicBezTo>
                <a:cubicBezTo>
                  <a:pt x="98" y="110"/>
                  <a:pt x="105" y="102"/>
                  <a:pt x="114" y="98"/>
                </a:cubicBezTo>
                <a:cubicBezTo>
                  <a:pt x="116" y="105"/>
                  <a:pt x="121" y="112"/>
                  <a:pt x="125" y="119"/>
                </a:cubicBezTo>
                <a:cubicBezTo>
                  <a:pt x="125" y="119"/>
                  <a:pt x="125" y="119"/>
                  <a:pt x="125" y="119"/>
                </a:cubicBezTo>
                <a:cubicBezTo>
                  <a:pt x="125" y="120"/>
                  <a:pt x="124" y="120"/>
                  <a:pt x="123" y="119"/>
                </a:cubicBezTo>
                <a:cubicBezTo>
                  <a:pt x="123" y="119"/>
                  <a:pt x="123" y="118"/>
                  <a:pt x="123" y="118"/>
                </a:cubicBezTo>
                <a:cubicBezTo>
                  <a:pt x="123" y="117"/>
                  <a:pt x="123" y="116"/>
                  <a:pt x="123" y="116"/>
                </a:cubicBezTo>
                <a:cubicBezTo>
                  <a:pt x="123" y="116"/>
                  <a:pt x="123" y="116"/>
                  <a:pt x="123" y="116"/>
                </a:cubicBezTo>
                <a:cubicBezTo>
                  <a:pt x="123" y="116"/>
                  <a:pt x="123" y="117"/>
                  <a:pt x="123" y="117"/>
                </a:cubicBezTo>
                <a:cubicBezTo>
                  <a:pt x="123" y="118"/>
                  <a:pt x="123" y="118"/>
                  <a:pt x="123" y="118"/>
                </a:cubicBezTo>
                <a:cubicBezTo>
                  <a:pt x="123" y="119"/>
                  <a:pt x="123" y="120"/>
                  <a:pt x="123" y="120"/>
                </a:cubicBezTo>
                <a:cubicBezTo>
                  <a:pt x="124" y="120"/>
                  <a:pt x="125" y="120"/>
                  <a:pt x="125" y="119"/>
                </a:cubicBezTo>
                <a:cubicBezTo>
                  <a:pt x="126" y="121"/>
                  <a:pt x="126" y="122"/>
                  <a:pt x="127" y="123"/>
                </a:cubicBezTo>
                <a:cubicBezTo>
                  <a:pt x="132" y="131"/>
                  <a:pt x="136" y="139"/>
                  <a:pt x="140" y="147"/>
                </a:cubicBezTo>
                <a:cubicBezTo>
                  <a:pt x="145" y="155"/>
                  <a:pt x="149" y="162"/>
                  <a:pt x="154" y="170"/>
                </a:cubicBezTo>
                <a:cubicBezTo>
                  <a:pt x="158" y="177"/>
                  <a:pt x="163" y="184"/>
                  <a:pt x="166" y="191"/>
                </a:cubicBezTo>
                <a:cubicBezTo>
                  <a:pt x="166" y="190"/>
                  <a:pt x="165" y="190"/>
                  <a:pt x="164" y="191"/>
                </a:cubicBezTo>
                <a:cubicBezTo>
                  <a:pt x="164" y="192"/>
                  <a:pt x="164" y="192"/>
                  <a:pt x="164" y="193"/>
                </a:cubicBezTo>
                <a:cubicBezTo>
                  <a:pt x="165" y="193"/>
                  <a:pt x="165" y="193"/>
                  <a:pt x="165" y="193"/>
                </a:cubicBezTo>
                <a:cubicBezTo>
                  <a:pt x="165" y="193"/>
                  <a:pt x="166" y="192"/>
                  <a:pt x="167" y="192"/>
                </a:cubicBezTo>
                <a:cubicBezTo>
                  <a:pt x="167" y="192"/>
                  <a:pt x="167" y="191"/>
                  <a:pt x="167" y="192"/>
                </a:cubicBezTo>
                <a:cubicBezTo>
                  <a:pt x="166" y="192"/>
                  <a:pt x="165" y="192"/>
                  <a:pt x="165" y="193"/>
                </a:cubicBezTo>
                <a:cubicBezTo>
                  <a:pt x="164" y="192"/>
                  <a:pt x="164" y="192"/>
                  <a:pt x="165" y="191"/>
                </a:cubicBezTo>
                <a:cubicBezTo>
                  <a:pt x="165" y="191"/>
                  <a:pt x="166" y="191"/>
                  <a:pt x="166" y="191"/>
                </a:cubicBezTo>
                <a:cubicBezTo>
                  <a:pt x="166" y="191"/>
                  <a:pt x="167" y="191"/>
                  <a:pt x="167" y="191"/>
                </a:cubicBezTo>
                <a:cubicBezTo>
                  <a:pt x="167" y="192"/>
                  <a:pt x="168" y="193"/>
                  <a:pt x="168" y="194"/>
                </a:cubicBezTo>
                <a:cubicBezTo>
                  <a:pt x="168" y="194"/>
                  <a:pt x="167" y="195"/>
                  <a:pt x="167" y="195"/>
                </a:cubicBezTo>
                <a:cubicBezTo>
                  <a:pt x="166" y="196"/>
                  <a:pt x="166" y="196"/>
                  <a:pt x="166" y="196"/>
                </a:cubicBezTo>
                <a:cubicBezTo>
                  <a:pt x="171" y="207"/>
                  <a:pt x="178" y="219"/>
                  <a:pt x="187" y="228"/>
                </a:cubicBezTo>
                <a:cubicBezTo>
                  <a:pt x="193" y="234"/>
                  <a:pt x="203" y="240"/>
                  <a:pt x="212" y="235"/>
                </a:cubicBezTo>
                <a:cubicBezTo>
                  <a:pt x="219" y="231"/>
                  <a:pt x="224" y="220"/>
                  <a:pt x="221" y="212"/>
                </a:cubicBezTo>
                <a:cubicBezTo>
                  <a:pt x="220" y="210"/>
                  <a:pt x="218" y="208"/>
                  <a:pt x="215" y="208"/>
                </a:cubicBezTo>
                <a:cubicBezTo>
                  <a:pt x="212" y="208"/>
                  <a:pt x="210" y="211"/>
                  <a:pt x="209" y="213"/>
                </a:cubicBezTo>
                <a:cubicBezTo>
                  <a:pt x="209" y="214"/>
                  <a:pt x="209" y="214"/>
                  <a:pt x="209" y="214"/>
                </a:cubicBezTo>
                <a:cubicBezTo>
                  <a:pt x="208" y="218"/>
                  <a:pt x="207" y="224"/>
                  <a:pt x="201" y="221"/>
                </a:cubicBezTo>
                <a:cubicBezTo>
                  <a:pt x="198" y="220"/>
                  <a:pt x="196" y="217"/>
                  <a:pt x="194" y="215"/>
                </a:cubicBezTo>
                <a:cubicBezTo>
                  <a:pt x="189" y="210"/>
                  <a:pt x="184" y="205"/>
                  <a:pt x="180" y="199"/>
                </a:cubicBezTo>
                <a:cubicBezTo>
                  <a:pt x="179" y="196"/>
                  <a:pt x="177" y="191"/>
                  <a:pt x="173" y="191"/>
                </a:cubicBezTo>
                <a:cubicBezTo>
                  <a:pt x="173" y="191"/>
                  <a:pt x="173" y="191"/>
                  <a:pt x="173" y="191"/>
                </a:cubicBezTo>
                <a:cubicBezTo>
                  <a:pt x="169" y="183"/>
                  <a:pt x="164" y="175"/>
                  <a:pt x="160" y="168"/>
                </a:cubicBezTo>
                <a:cubicBezTo>
                  <a:pt x="155" y="160"/>
                  <a:pt x="150" y="152"/>
                  <a:pt x="146" y="144"/>
                </a:cubicBezTo>
                <a:cubicBezTo>
                  <a:pt x="136" y="128"/>
                  <a:pt x="127" y="112"/>
                  <a:pt x="117" y="96"/>
                </a:cubicBezTo>
                <a:cubicBezTo>
                  <a:pt x="125" y="93"/>
                  <a:pt x="134" y="92"/>
                  <a:pt x="143" y="95"/>
                </a:cubicBezTo>
                <a:cubicBezTo>
                  <a:pt x="143" y="95"/>
                  <a:pt x="143" y="95"/>
                  <a:pt x="143" y="95"/>
                </a:cubicBezTo>
                <a:cubicBezTo>
                  <a:pt x="143" y="97"/>
                  <a:pt x="145" y="98"/>
                  <a:pt x="146" y="99"/>
                </a:cubicBezTo>
                <a:cubicBezTo>
                  <a:pt x="147" y="99"/>
                  <a:pt x="147" y="99"/>
                  <a:pt x="147" y="98"/>
                </a:cubicBezTo>
                <a:cubicBezTo>
                  <a:pt x="147" y="96"/>
                  <a:pt x="146" y="95"/>
                  <a:pt x="144" y="94"/>
                </a:cubicBezTo>
                <a:cubicBezTo>
                  <a:pt x="148" y="73"/>
                  <a:pt x="166" y="56"/>
                  <a:pt x="188" y="53"/>
                </a:cubicBezTo>
                <a:cubicBezTo>
                  <a:pt x="188" y="53"/>
                  <a:pt x="188" y="53"/>
                  <a:pt x="188" y="53"/>
                </a:cubicBezTo>
                <a:cubicBezTo>
                  <a:pt x="188" y="54"/>
                  <a:pt x="189" y="54"/>
                  <a:pt x="190" y="55"/>
                </a:cubicBezTo>
                <a:cubicBezTo>
                  <a:pt x="191" y="56"/>
                  <a:pt x="192" y="56"/>
                  <a:pt x="193" y="56"/>
                </a:cubicBezTo>
                <a:cubicBezTo>
                  <a:pt x="194" y="55"/>
                  <a:pt x="193" y="54"/>
                  <a:pt x="192" y="54"/>
                </a:cubicBezTo>
                <a:cubicBezTo>
                  <a:pt x="191" y="53"/>
                  <a:pt x="190" y="52"/>
                  <a:pt x="189" y="51"/>
                </a:cubicBezTo>
                <a:cubicBezTo>
                  <a:pt x="189" y="51"/>
                  <a:pt x="189" y="51"/>
                  <a:pt x="189" y="51"/>
                </a:cubicBezTo>
                <a:cubicBezTo>
                  <a:pt x="192" y="43"/>
                  <a:pt x="197" y="35"/>
                  <a:pt x="204" y="30"/>
                </a:cubicBezTo>
                <a:cubicBezTo>
                  <a:pt x="211" y="24"/>
                  <a:pt x="219" y="21"/>
                  <a:pt x="228" y="18"/>
                </a:cubicBezTo>
                <a:cubicBezTo>
                  <a:pt x="228" y="18"/>
                  <a:pt x="228" y="18"/>
                  <a:pt x="228" y="18"/>
                </a:cubicBezTo>
                <a:cubicBezTo>
                  <a:pt x="228" y="18"/>
                  <a:pt x="229" y="19"/>
                  <a:pt x="229" y="19"/>
                </a:cubicBezTo>
                <a:cubicBezTo>
                  <a:pt x="230" y="20"/>
                  <a:pt x="231" y="20"/>
                  <a:pt x="232" y="20"/>
                </a:cubicBezTo>
                <a:cubicBezTo>
                  <a:pt x="233" y="20"/>
                  <a:pt x="233" y="18"/>
                  <a:pt x="232" y="18"/>
                </a:cubicBezTo>
                <a:close/>
                <a:moveTo>
                  <a:pt x="80" y="19"/>
                </a:moveTo>
                <a:cubicBezTo>
                  <a:pt x="82" y="19"/>
                  <a:pt x="83" y="18"/>
                  <a:pt x="84" y="17"/>
                </a:cubicBezTo>
                <a:cubicBezTo>
                  <a:pt x="85" y="18"/>
                  <a:pt x="86" y="19"/>
                  <a:pt x="87" y="20"/>
                </a:cubicBezTo>
                <a:cubicBezTo>
                  <a:pt x="86" y="21"/>
                  <a:pt x="86" y="21"/>
                  <a:pt x="85" y="21"/>
                </a:cubicBezTo>
                <a:cubicBezTo>
                  <a:pt x="85" y="21"/>
                  <a:pt x="84" y="21"/>
                  <a:pt x="84" y="21"/>
                </a:cubicBezTo>
                <a:cubicBezTo>
                  <a:pt x="84" y="22"/>
                  <a:pt x="83" y="22"/>
                  <a:pt x="82" y="22"/>
                </a:cubicBezTo>
                <a:cubicBezTo>
                  <a:pt x="82" y="21"/>
                  <a:pt x="81" y="20"/>
                  <a:pt x="80" y="19"/>
                </a:cubicBezTo>
                <a:close/>
                <a:moveTo>
                  <a:pt x="87" y="21"/>
                </a:moveTo>
                <a:cubicBezTo>
                  <a:pt x="87" y="21"/>
                  <a:pt x="87" y="21"/>
                  <a:pt x="87" y="21"/>
                </a:cubicBezTo>
                <a:cubicBezTo>
                  <a:pt x="87" y="21"/>
                  <a:pt x="87" y="21"/>
                  <a:pt x="87" y="21"/>
                </a:cubicBezTo>
                <a:cubicBezTo>
                  <a:pt x="87" y="21"/>
                  <a:pt x="87" y="21"/>
                  <a:pt x="87" y="21"/>
                </a:cubicBezTo>
                <a:close/>
                <a:moveTo>
                  <a:pt x="2" y="156"/>
                </a:moveTo>
                <a:cubicBezTo>
                  <a:pt x="2" y="156"/>
                  <a:pt x="3" y="157"/>
                  <a:pt x="3" y="157"/>
                </a:cubicBezTo>
                <a:cubicBezTo>
                  <a:pt x="3" y="158"/>
                  <a:pt x="3" y="158"/>
                  <a:pt x="3" y="158"/>
                </a:cubicBezTo>
                <a:cubicBezTo>
                  <a:pt x="2" y="159"/>
                  <a:pt x="2" y="159"/>
                  <a:pt x="2" y="159"/>
                </a:cubicBezTo>
                <a:cubicBezTo>
                  <a:pt x="1" y="158"/>
                  <a:pt x="1" y="157"/>
                  <a:pt x="1" y="156"/>
                </a:cubicBezTo>
                <a:cubicBezTo>
                  <a:pt x="1" y="155"/>
                  <a:pt x="1" y="154"/>
                  <a:pt x="1" y="153"/>
                </a:cubicBezTo>
                <a:cubicBezTo>
                  <a:pt x="1" y="153"/>
                  <a:pt x="1" y="153"/>
                  <a:pt x="1" y="153"/>
                </a:cubicBezTo>
                <a:cubicBezTo>
                  <a:pt x="1" y="154"/>
                  <a:pt x="2" y="155"/>
                  <a:pt x="2" y="156"/>
                </a:cubicBezTo>
                <a:close/>
                <a:moveTo>
                  <a:pt x="45" y="136"/>
                </a:moveTo>
                <a:cubicBezTo>
                  <a:pt x="45" y="136"/>
                  <a:pt x="45" y="136"/>
                  <a:pt x="45" y="136"/>
                </a:cubicBezTo>
                <a:cubicBezTo>
                  <a:pt x="45" y="137"/>
                  <a:pt x="45" y="137"/>
                  <a:pt x="45" y="137"/>
                </a:cubicBezTo>
                <a:cubicBezTo>
                  <a:pt x="44" y="137"/>
                  <a:pt x="44" y="137"/>
                  <a:pt x="44" y="137"/>
                </a:cubicBezTo>
                <a:cubicBezTo>
                  <a:pt x="43" y="136"/>
                  <a:pt x="43" y="135"/>
                  <a:pt x="43" y="134"/>
                </a:cubicBezTo>
                <a:cubicBezTo>
                  <a:pt x="43" y="134"/>
                  <a:pt x="43" y="134"/>
                  <a:pt x="44" y="134"/>
                </a:cubicBezTo>
                <a:cubicBezTo>
                  <a:pt x="44" y="134"/>
                  <a:pt x="44" y="135"/>
                  <a:pt x="45" y="136"/>
                </a:cubicBezTo>
                <a:close/>
                <a:moveTo>
                  <a:pt x="36" y="134"/>
                </a:moveTo>
                <a:cubicBezTo>
                  <a:pt x="32" y="134"/>
                  <a:pt x="27" y="136"/>
                  <a:pt x="23" y="137"/>
                </a:cubicBezTo>
                <a:cubicBezTo>
                  <a:pt x="15" y="141"/>
                  <a:pt x="8" y="146"/>
                  <a:pt x="2" y="153"/>
                </a:cubicBezTo>
                <a:cubicBezTo>
                  <a:pt x="2" y="153"/>
                  <a:pt x="2" y="154"/>
                  <a:pt x="2" y="154"/>
                </a:cubicBezTo>
                <a:cubicBezTo>
                  <a:pt x="1" y="153"/>
                  <a:pt x="1" y="153"/>
                  <a:pt x="1" y="152"/>
                </a:cubicBezTo>
                <a:cubicBezTo>
                  <a:pt x="1" y="152"/>
                  <a:pt x="1" y="152"/>
                  <a:pt x="1" y="152"/>
                </a:cubicBezTo>
                <a:cubicBezTo>
                  <a:pt x="3" y="125"/>
                  <a:pt x="10" y="100"/>
                  <a:pt x="25" y="77"/>
                </a:cubicBezTo>
                <a:cubicBezTo>
                  <a:pt x="32" y="65"/>
                  <a:pt x="42" y="54"/>
                  <a:pt x="52" y="45"/>
                </a:cubicBezTo>
                <a:cubicBezTo>
                  <a:pt x="57" y="40"/>
                  <a:pt x="62" y="36"/>
                  <a:pt x="67" y="33"/>
                </a:cubicBezTo>
                <a:cubicBezTo>
                  <a:pt x="72" y="30"/>
                  <a:pt x="77" y="27"/>
                  <a:pt x="81" y="25"/>
                </a:cubicBezTo>
                <a:cubicBezTo>
                  <a:pt x="74" y="32"/>
                  <a:pt x="69" y="41"/>
                  <a:pt x="64" y="49"/>
                </a:cubicBezTo>
                <a:cubicBezTo>
                  <a:pt x="59" y="58"/>
                  <a:pt x="55" y="68"/>
                  <a:pt x="51" y="78"/>
                </a:cubicBezTo>
                <a:cubicBezTo>
                  <a:pt x="47" y="89"/>
                  <a:pt x="45" y="99"/>
                  <a:pt x="43" y="110"/>
                </a:cubicBezTo>
                <a:cubicBezTo>
                  <a:pt x="42" y="116"/>
                  <a:pt x="42" y="122"/>
                  <a:pt x="42" y="127"/>
                </a:cubicBezTo>
                <a:cubicBezTo>
                  <a:pt x="42" y="129"/>
                  <a:pt x="42" y="131"/>
                  <a:pt x="43" y="132"/>
                </a:cubicBezTo>
                <a:cubicBezTo>
                  <a:pt x="41" y="133"/>
                  <a:pt x="39" y="133"/>
                  <a:pt x="36" y="134"/>
                </a:cubicBezTo>
                <a:close/>
                <a:moveTo>
                  <a:pt x="96" y="122"/>
                </a:moveTo>
                <a:cubicBezTo>
                  <a:pt x="96" y="122"/>
                  <a:pt x="97" y="123"/>
                  <a:pt x="97" y="123"/>
                </a:cubicBezTo>
                <a:cubicBezTo>
                  <a:pt x="96" y="123"/>
                  <a:pt x="96" y="123"/>
                  <a:pt x="96" y="123"/>
                </a:cubicBezTo>
                <a:cubicBezTo>
                  <a:pt x="95" y="123"/>
                  <a:pt x="95" y="123"/>
                  <a:pt x="95" y="122"/>
                </a:cubicBezTo>
                <a:cubicBezTo>
                  <a:pt x="94" y="122"/>
                  <a:pt x="94" y="121"/>
                  <a:pt x="93" y="120"/>
                </a:cubicBezTo>
                <a:cubicBezTo>
                  <a:pt x="94" y="120"/>
                  <a:pt x="94" y="120"/>
                  <a:pt x="94" y="119"/>
                </a:cubicBezTo>
                <a:cubicBezTo>
                  <a:pt x="94" y="119"/>
                  <a:pt x="94" y="119"/>
                  <a:pt x="95" y="120"/>
                </a:cubicBezTo>
                <a:cubicBezTo>
                  <a:pt x="95" y="120"/>
                  <a:pt x="95" y="120"/>
                  <a:pt x="95" y="120"/>
                </a:cubicBezTo>
                <a:cubicBezTo>
                  <a:pt x="95" y="120"/>
                  <a:pt x="95" y="120"/>
                  <a:pt x="95" y="120"/>
                </a:cubicBezTo>
                <a:cubicBezTo>
                  <a:pt x="96" y="120"/>
                  <a:pt x="96" y="121"/>
                  <a:pt x="96" y="122"/>
                </a:cubicBezTo>
                <a:close/>
                <a:moveTo>
                  <a:pt x="176" y="196"/>
                </a:moveTo>
                <a:cubicBezTo>
                  <a:pt x="178" y="198"/>
                  <a:pt x="180" y="201"/>
                  <a:pt x="182" y="204"/>
                </a:cubicBezTo>
                <a:cubicBezTo>
                  <a:pt x="185" y="209"/>
                  <a:pt x="189" y="214"/>
                  <a:pt x="194" y="218"/>
                </a:cubicBezTo>
                <a:cubicBezTo>
                  <a:pt x="197" y="220"/>
                  <a:pt x="201" y="225"/>
                  <a:pt x="205" y="224"/>
                </a:cubicBezTo>
                <a:cubicBezTo>
                  <a:pt x="209" y="223"/>
                  <a:pt x="210" y="218"/>
                  <a:pt x="210" y="214"/>
                </a:cubicBezTo>
                <a:cubicBezTo>
                  <a:pt x="210" y="214"/>
                  <a:pt x="210" y="214"/>
                  <a:pt x="210" y="214"/>
                </a:cubicBezTo>
                <a:cubicBezTo>
                  <a:pt x="210" y="214"/>
                  <a:pt x="211" y="214"/>
                  <a:pt x="210" y="214"/>
                </a:cubicBezTo>
                <a:cubicBezTo>
                  <a:pt x="210" y="211"/>
                  <a:pt x="212" y="209"/>
                  <a:pt x="215" y="209"/>
                </a:cubicBezTo>
                <a:cubicBezTo>
                  <a:pt x="218" y="209"/>
                  <a:pt x="219" y="212"/>
                  <a:pt x="220" y="215"/>
                </a:cubicBezTo>
                <a:cubicBezTo>
                  <a:pt x="221" y="218"/>
                  <a:pt x="220" y="222"/>
                  <a:pt x="218" y="225"/>
                </a:cubicBezTo>
                <a:cubicBezTo>
                  <a:pt x="215" y="233"/>
                  <a:pt x="207" y="237"/>
                  <a:pt x="198" y="234"/>
                </a:cubicBezTo>
                <a:cubicBezTo>
                  <a:pt x="191" y="232"/>
                  <a:pt x="186" y="226"/>
                  <a:pt x="182" y="220"/>
                </a:cubicBezTo>
                <a:cubicBezTo>
                  <a:pt x="178" y="214"/>
                  <a:pt x="174" y="208"/>
                  <a:pt x="171" y="202"/>
                </a:cubicBezTo>
                <a:cubicBezTo>
                  <a:pt x="171" y="202"/>
                  <a:pt x="171" y="201"/>
                  <a:pt x="170" y="201"/>
                </a:cubicBezTo>
                <a:cubicBezTo>
                  <a:pt x="171" y="200"/>
                  <a:pt x="173" y="199"/>
                  <a:pt x="173" y="198"/>
                </a:cubicBezTo>
                <a:cubicBezTo>
                  <a:pt x="174" y="198"/>
                  <a:pt x="175" y="198"/>
                  <a:pt x="177" y="197"/>
                </a:cubicBezTo>
                <a:cubicBezTo>
                  <a:pt x="177" y="197"/>
                  <a:pt x="177" y="197"/>
                  <a:pt x="176" y="197"/>
                </a:cubicBezTo>
                <a:cubicBezTo>
                  <a:pt x="175" y="197"/>
                  <a:pt x="174" y="197"/>
                  <a:pt x="173" y="198"/>
                </a:cubicBezTo>
                <a:cubicBezTo>
                  <a:pt x="172" y="198"/>
                  <a:pt x="172" y="199"/>
                  <a:pt x="171" y="199"/>
                </a:cubicBezTo>
                <a:cubicBezTo>
                  <a:pt x="171" y="199"/>
                  <a:pt x="171" y="200"/>
                  <a:pt x="170" y="200"/>
                </a:cubicBezTo>
                <a:cubicBezTo>
                  <a:pt x="169" y="199"/>
                  <a:pt x="168" y="197"/>
                  <a:pt x="169" y="195"/>
                </a:cubicBezTo>
                <a:cubicBezTo>
                  <a:pt x="169" y="195"/>
                  <a:pt x="169" y="195"/>
                  <a:pt x="169" y="195"/>
                </a:cubicBezTo>
                <a:cubicBezTo>
                  <a:pt x="169" y="195"/>
                  <a:pt x="170" y="195"/>
                  <a:pt x="170" y="195"/>
                </a:cubicBezTo>
                <a:cubicBezTo>
                  <a:pt x="171" y="193"/>
                  <a:pt x="175" y="194"/>
                  <a:pt x="176" y="196"/>
                </a:cubicBezTo>
                <a:close/>
                <a:moveTo>
                  <a:pt x="144" y="144"/>
                </a:moveTo>
                <a:cubicBezTo>
                  <a:pt x="149" y="151"/>
                  <a:pt x="153" y="159"/>
                  <a:pt x="158" y="167"/>
                </a:cubicBezTo>
                <a:cubicBezTo>
                  <a:pt x="163" y="175"/>
                  <a:pt x="167" y="183"/>
                  <a:pt x="172" y="191"/>
                </a:cubicBezTo>
                <a:cubicBezTo>
                  <a:pt x="171" y="191"/>
                  <a:pt x="170" y="192"/>
                  <a:pt x="169" y="193"/>
                </a:cubicBezTo>
                <a:cubicBezTo>
                  <a:pt x="164" y="186"/>
                  <a:pt x="160" y="178"/>
                  <a:pt x="156" y="171"/>
                </a:cubicBezTo>
                <a:cubicBezTo>
                  <a:pt x="151" y="163"/>
                  <a:pt x="146" y="154"/>
                  <a:pt x="141" y="145"/>
                </a:cubicBezTo>
                <a:cubicBezTo>
                  <a:pt x="137" y="137"/>
                  <a:pt x="132" y="130"/>
                  <a:pt x="128" y="122"/>
                </a:cubicBezTo>
                <a:cubicBezTo>
                  <a:pt x="127" y="121"/>
                  <a:pt x="127" y="120"/>
                  <a:pt x="127" y="120"/>
                </a:cubicBezTo>
                <a:cubicBezTo>
                  <a:pt x="127" y="119"/>
                  <a:pt x="128" y="119"/>
                  <a:pt x="128" y="119"/>
                </a:cubicBezTo>
                <a:cubicBezTo>
                  <a:pt x="128" y="119"/>
                  <a:pt x="129" y="119"/>
                  <a:pt x="129" y="118"/>
                </a:cubicBezTo>
                <a:cubicBezTo>
                  <a:pt x="129" y="118"/>
                  <a:pt x="129" y="118"/>
                  <a:pt x="129" y="118"/>
                </a:cubicBezTo>
                <a:cubicBezTo>
                  <a:pt x="129" y="118"/>
                  <a:pt x="128" y="118"/>
                  <a:pt x="128" y="119"/>
                </a:cubicBezTo>
                <a:cubicBezTo>
                  <a:pt x="127" y="119"/>
                  <a:pt x="127" y="119"/>
                  <a:pt x="127" y="119"/>
                </a:cubicBezTo>
                <a:cubicBezTo>
                  <a:pt x="127" y="119"/>
                  <a:pt x="127" y="119"/>
                  <a:pt x="127" y="119"/>
                </a:cubicBezTo>
                <a:cubicBezTo>
                  <a:pt x="123" y="112"/>
                  <a:pt x="119" y="104"/>
                  <a:pt x="114" y="97"/>
                </a:cubicBezTo>
                <a:cubicBezTo>
                  <a:pt x="115" y="97"/>
                  <a:pt x="116" y="97"/>
                  <a:pt x="117" y="96"/>
                </a:cubicBezTo>
                <a:cubicBezTo>
                  <a:pt x="126" y="112"/>
                  <a:pt x="135" y="128"/>
                  <a:pt x="144" y="144"/>
                </a:cubicBezTo>
                <a:close/>
                <a:moveTo>
                  <a:pt x="146" y="98"/>
                </a:moveTo>
                <a:cubicBezTo>
                  <a:pt x="145" y="97"/>
                  <a:pt x="144" y="96"/>
                  <a:pt x="143" y="95"/>
                </a:cubicBezTo>
                <a:cubicBezTo>
                  <a:pt x="144" y="95"/>
                  <a:pt x="144" y="95"/>
                  <a:pt x="144" y="95"/>
                </a:cubicBezTo>
                <a:cubicBezTo>
                  <a:pt x="145" y="95"/>
                  <a:pt x="147" y="96"/>
                  <a:pt x="146" y="98"/>
                </a:cubicBezTo>
                <a:close/>
                <a:moveTo>
                  <a:pt x="142" y="93"/>
                </a:moveTo>
                <a:cubicBezTo>
                  <a:pt x="123" y="87"/>
                  <a:pt x="99" y="99"/>
                  <a:pt x="95" y="119"/>
                </a:cubicBezTo>
                <a:cubicBezTo>
                  <a:pt x="94" y="119"/>
                  <a:pt x="94" y="119"/>
                  <a:pt x="94" y="118"/>
                </a:cubicBezTo>
                <a:cubicBezTo>
                  <a:pt x="93" y="118"/>
                  <a:pt x="93" y="119"/>
                  <a:pt x="93" y="119"/>
                </a:cubicBezTo>
                <a:cubicBezTo>
                  <a:pt x="93" y="119"/>
                  <a:pt x="93" y="119"/>
                  <a:pt x="93" y="119"/>
                </a:cubicBezTo>
                <a:cubicBezTo>
                  <a:pt x="93" y="119"/>
                  <a:pt x="93" y="119"/>
                  <a:pt x="93" y="119"/>
                </a:cubicBezTo>
                <a:cubicBezTo>
                  <a:pt x="91" y="119"/>
                  <a:pt x="88" y="117"/>
                  <a:pt x="86" y="117"/>
                </a:cubicBezTo>
                <a:cubicBezTo>
                  <a:pt x="84" y="117"/>
                  <a:pt x="83" y="116"/>
                  <a:pt x="81" y="116"/>
                </a:cubicBezTo>
                <a:cubicBezTo>
                  <a:pt x="77" y="116"/>
                  <a:pt x="74" y="116"/>
                  <a:pt x="70" y="117"/>
                </a:cubicBezTo>
                <a:cubicBezTo>
                  <a:pt x="62" y="118"/>
                  <a:pt x="55" y="122"/>
                  <a:pt x="49" y="127"/>
                </a:cubicBezTo>
                <a:cubicBezTo>
                  <a:pt x="48" y="128"/>
                  <a:pt x="47" y="129"/>
                  <a:pt x="46" y="130"/>
                </a:cubicBezTo>
                <a:cubicBezTo>
                  <a:pt x="45" y="131"/>
                  <a:pt x="44" y="131"/>
                  <a:pt x="43" y="132"/>
                </a:cubicBezTo>
                <a:cubicBezTo>
                  <a:pt x="41" y="128"/>
                  <a:pt x="43" y="119"/>
                  <a:pt x="43" y="116"/>
                </a:cubicBezTo>
                <a:cubicBezTo>
                  <a:pt x="44" y="111"/>
                  <a:pt x="45" y="107"/>
                  <a:pt x="46" y="102"/>
                </a:cubicBezTo>
                <a:cubicBezTo>
                  <a:pt x="48" y="92"/>
                  <a:pt x="50" y="83"/>
                  <a:pt x="54" y="74"/>
                </a:cubicBezTo>
                <a:cubicBezTo>
                  <a:pt x="57" y="65"/>
                  <a:pt x="62" y="56"/>
                  <a:pt x="67" y="47"/>
                </a:cubicBezTo>
                <a:cubicBezTo>
                  <a:pt x="72" y="39"/>
                  <a:pt x="77" y="32"/>
                  <a:pt x="83" y="25"/>
                </a:cubicBezTo>
                <a:cubicBezTo>
                  <a:pt x="83" y="25"/>
                  <a:pt x="83" y="25"/>
                  <a:pt x="83" y="24"/>
                </a:cubicBezTo>
                <a:cubicBezTo>
                  <a:pt x="83" y="24"/>
                  <a:pt x="83" y="24"/>
                  <a:pt x="83" y="24"/>
                </a:cubicBezTo>
                <a:cubicBezTo>
                  <a:pt x="83" y="24"/>
                  <a:pt x="83" y="24"/>
                  <a:pt x="84" y="24"/>
                </a:cubicBezTo>
                <a:cubicBezTo>
                  <a:pt x="84" y="23"/>
                  <a:pt x="84" y="23"/>
                  <a:pt x="84" y="23"/>
                </a:cubicBezTo>
                <a:cubicBezTo>
                  <a:pt x="84" y="23"/>
                  <a:pt x="84" y="23"/>
                  <a:pt x="85" y="22"/>
                </a:cubicBezTo>
                <a:cubicBezTo>
                  <a:pt x="85" y="22"/>
                  <a:pt x="85" y="23"/>
                  <a:pt x="85" y="23"/>
                </a:cubicBezTo>
                <a:cubicBezTo>
                  <a:pt x="81" y="28"/>
                  <a:pt x="81" y="35"/>
                  <a:pt x="81" y="42"/>
                </a:cubicBezTo>
                <a:cubicBezTo>
                  <a:pt x="81" y="51"/>
                  <a:pt x="82" y="60"/>
                  <a:pt x="83" y="69"/>
                </a:cubicBezTo>
                <a:cubicBezTo>
                  <a:pt x="84" y="86"/>
                  <a:pt x="87" y="103"/>
                  <a:pt x="94" y="119"/>
                </a:cubicBezTo>
                <a:cubicBezTo>
                  <a:pt x="95" y="119"/>
                  <a:pt x="95" y="119"/>
                  <a:pt x="95" y="118"/>
                </a:cubicBezTo>
                <a:cubicBezTo>
                  <a:pt x="88" y="103"/>
                  <a:pt x="85" y="86"/>
                  <a:pt x="84" y="69"/>
                </a:cubicBezTo>
                <a:cubicBezTo>
                  <a:pt x="83" y="61"/>
                  <a:pt x="83" y="53"/>
                  <a:pt x="83" y="45"/>
                </a:cubicBezTo>
                <a:cubicBezTo>
                  <a:pt x="82" y="38"/>
                  <a:pt x="82" y="30"/>
                  <a:pt x="85" y="24"/>
                </a:cubicBezTo>
                <a:cubicBezTo>
                  <a:pt x="85" y="24"/>
                  <a:pt x="85" y="24"/>
                  <a:pt x="85" y="24"/>
                </a:cubicBezTo>
                <a:cubicBezTo>
                  <a:pt x="111" y="41"/>
                  <a:pt x="125" y="68"/>
                  <a:pt x="143" y="91"/>
                </a:cubicBezTo>
                <a:cubicBezTo>
                  <a:pt x="143" y="92"/>
                  <a:pt x="143" y="92"/>
                  <a:pt x="142" y="93"/>
                </a:cubicBezTo>
                <a:close/>
                <a:moveTo>
                  <a:pt x="181" y="52"/>
                </a:moveTo>
                <a:cubicBezTo>
                  <a:pt x="162" y="57"/>
                  <a:pt x="148" y="72"/>
                  <a:pt x="143" y="90"/>
                </a:cubicBezTo>
                <a:cubicBezTo>
                  <a:pt x="135" y="77"/>
                  <a:pt x="125" y="64"/>
                  <a:pt x="115" y="51"/>
                </a:cubicBezTo>
                <a:cubicBezTo>
                  <a:pt x="107" y="41"/>
                  <a:pt x="98" y="30"/>
                  <a:pt x="86" y="23"/>
                </a:cubicBezTo>
                <a:cubicBezTo>
                  <a:pt x="87" y="23"/>
                  <a:pt x="88" y="22"/>
                  <a:pt x="89" y="22"/>
                </a:cubicBezTo>
                <a:cubicBezTo>
                  <a:pt x="89" y="22"/>
                  <a:pt x="89" y="22"/>
                  <a:pt x="89" y="21"/>
                </a:cubicBezTo>
                <a:cubicBezTo>
                  <a:pt x="106" y="16"/>
                  <a:pt x="126" y="22"/>
                  <a:pt x="141" y="27"/>
                </a:cubicBezTo>
                <a:cubicBezTo>
                  <a:pt x="158" y="32"/>
                  <a:pt x="173" y="40"/>
                  <a:pt x="187" y="50"/>
                </a:cubicBezTo>
                <a:cubicBezTo>
                  <a:pt x="185" y="52"/>
                  <a:pt x="183" y="52"/>
                  <a:pt x="181" y="52"/>
                </a:cubicBezTo>
                <a:close/>
                <a:moveTo>
                  <a:pt x="192" y="54"/>
                </a:moveTo>
                <a:cubicBezTo>
                  <a:pt x="193" y="56"/>
                  <a:pt x="191" y="55"/>
                  <a:pt x="191" y="55"/>
                </a:cubicBezTo>
                <a:cubicBezTo>
                  <a:pt x="190" y="55"/>
                  <a:pt x="190" y="55"/>
                  <a:pt x="190" y="54"/>
                </a:cubicBezTo>
                <a:cubicBezTo>
                  <a:pt x="189" y="54"/>
                  <a:pt x="189" y="53"/>
                  <a:pt x="188" y="52"/>
                </a:cubicBezTo>
                <a:cubicBezTo>
                  <a:pt x="189" y="52"/>
                  <a:pt x="189" y="52"/>
                  <a:pt x="189" y="52"/>
                </a:cubicBezTo>
                <a:cubicBezTo>
                  <a:pt x="189" y="52"/>
                  <a:pt x="189" y="52"/>
                  <a:pt x="189" y="52"/>
                </a:cubicBezTo>
                <a:cubicBezTo>
                  <a:pt x="189" y="52"/>
                  <a:pt x="189" y="52"/>
                  <a:pt x="189" y="52"/>
                </a:cubicBezTo>
                <a:cubicBezTo>
                  <a:pt x="189" y="52"/>
                  <a:pt x="189" y="52"/>
                  <a:pt x="190" y="52"/>
                </a:cubicBezTo>
                <a:cubicBezTo>
                  <a:pt x="190" y="53"/>
                  <a:pt x="192" y="53"/>
                  <a:pt x="192" y="54"/>
                </a:cubicBezTo>
                <a:close/>
                <a:moveTo>
                  <a:pt x="227" y="16"/>
                </a:moveTo>
                <a:cubicBezTo>
                  <a:pt x="217" y="17"/>
                  <a:pt x="207" y="23"/>
                  <a:pt x="200" y="30"/>
                </a:cubicBezTo>
                <a:cubicBezTo>
                  <a:pt x="196" y="34"/>
                  <a:pt x="193" y="38"/>
                  <a:pt x="191" y="42"/>
                </a:cubicBezTo>
                <a:cubicBezTo>
                  <a:pt x="189" y="44"/>
                  <a:pt x="189" y="47"/>
                  <a:pt x="188" y="49"/>
                </a:cubicBezTo>
                <a:cubicBezTo>
                  <a:pt x="188" y="49"/>
                  <a:pt x="188" y="49"/>
                  <a:pt x="187" y="49"/>
                </a:cubicBezTo>
                <a:cubicBezTo>
                  <a:pt x="173" y="38"/>
                  <a:pt x="156" y="30"/>
                  <a:pt x="138" y="25"/>
                </a:cubicBezTo>
                <a:cubicBezTo>
                  <a:pt x="129" y="22"/>
                  <a:pt x="120" y="20"/>
                  <a:pt x="111" y="19"/>
                </a:cubicBezTo>
                <a:cubicBezTo>
                  <a:pt x="104" y="18"/>
                  <a:pt x="96" y="18"/>
                  <a:pt x="89" y="21"/>
                </a:cubicBezTo>
                <a:cubicBezTo>
                  <a:pt x="89" y="20"/>
                  <a:pt x="89" y="20"/>
                  <a:pt x="89" y="20"/>
                </a:cubicBezTo>
                <a:cubicBezTo>
                  <a:pt x="91" y="19"/>
                  <a:pt x="93" y="18"/>
                  <a:pt x="95" y="17"/>
                </a:cubicBezTo>
                <a:cubicBezTo>
                  <a:pt x="98" y="16"/>
                  <a:pt x="100" y="15"/>
                  <a:pt x="103" y="14"/>
                </a:cubicBezTo>
                <a:cubicBezTo>
                  <a:pt x="109" y="11"/>
                  <a:pt x="114" y="9"/>
                  <a:pt x="120" y="8"/>
                </a:cubicBezTo>
                <a:cubicBezTo>
                  <a:pt x="132" y="5"/>
                  <a:pt x="145" y="3"/>
                  <a:pt x="157" y="2"/>
                </a:cubicBezTo>
                <a:cubicBezTo>
                  <a:pt x="170" y="2"/>
                  <a:pt x="183" y="3"/>
                  <a:pt x="195" y="5"/>
                </a:cubicBezTo>
                <a:cubicBezTo>
                  <a:pt x="206" y="8"/>
                  <a:pt x="217" y="12"/>
                  <a:pt x="227" y="16"/>
                </a:cubicBezTo>
                <a:cubicBezTo>
                  <a:pt x="227" y="16"/>
                  <a:pt x="227" y="16"/>
                  <a:pt x="227" y="16"/>
                </a:cubicBezTo>
                <a:close/>
                <a:moveTo>
                  <a:pt x="231" y="19"/>
                </a:moveTo>
                <a:cubicBezTo>
                  <a:pt x="230" y="19"/>
                  <a:pt x="229" y="18"/>
                  <a:pt x="229" y="17"/>
                </a:cubicBezTo>
                <a:cubicBezTo>
                  <a:pt x="229" y="17"/>
                  <a:pt x="229" y="18"/>
                  <a:pt x="230" y="18"/>
                </a:cubicBezTo>
                <a:cubicBezTo>
                  <a:pt x="230" y="18"/>
                  <a:pt x="230" y="18"/>
                  <a:pt x="231" y="18"/>
                </a:cubicBezTo>
                <a:cubicBezTo>
                  <a:pt x="231" y="18"/>
                  <a:pt x="232" y="19"/>
                  <a:pt x="231" y="19"/>
                </a:cubicBezTo>
                <a:close/>
              </a:path>
            </a:pathLst>
          </a:custGeom>
          <a:solidFill>
            <a:srgbClr val="FFFFFF">
              <a:alpha val="100000"/>
            </a:srgbClr>
          </a:solidFill>
          <a:ln w="9525">
            <a:noFill/>
          </a:ln>
        </p:spPr>
        <p:txBody>
          <a:bodyPr/>
          <a:p>
            <a:endParaRPr lang="zh-CN" altLang="en-US"/>
          </a:p>
        </p:txBody>
      </p:sp>
      <p:sp>
        <p:nvSpPr>
          <p:cNvPr id="28744" name="Freeform 219"/>
          <p:cNvSpPr/>
          <p:nvPr/>
        </p:nvSpPr>
        <p:spPr>
          <a:xfrm>
            <a:off x="-85725" y="2386013"/>
            <a:ext cx="41275" cy="22225"/>
          </a:xfrm>
          <a:custGeom>
            <a:avLst/>
            <a:gdLst>
              <a:gd name="txL" fmla="*/ 0 w 5"/>
              <a:gd name="txT" fmla="*/ 0 h 3"/>
              <a:gd name="txR" fmla="*/ 5 w 5"/>
              <a:gd name="txB" fmla="*/ 3 h 3"/>
            </a:gdLst>
            <a:ahLst/>
            <a:cxnLst>
              <a:cxn ang="0">
                <a:pos x="2147483647" y="2147483647"/>
              </a:cxn>
              <a:cxn ang="0">
                <a:pos x="0" y="2147483647"/>
              </a:cxn>
              <a:cxn ang="0">
                <a:pos x="0" y="2147483647"/>
              </a:cxn>
              <a:cxn ang="0">
                <a:pos x="0" y="0"/>
              </a:cxn>
              <a:cxn ang="0">
                <a:pos x="0" y="0"/>
              </a:cxn>
              <a:cxn ang="0">
                <a:pos x="0" y="2147483647"/>
              </a:cxn>
              <a:cxn ang="0">
                <a:pos x="2147483647" y="2147483647"/>
              </a:cxn>
              <a:cxn ang="0">
                <a:pos x="2147483647" y="2147483647"/>
              </a:cxn>
            </a:cxnLst>
            <a:rect l="txL" t="txT" r="txR" b="txB"/>
            <a:pathLst>
              <a:path w="5" h="3">
                <a:moveTo>
                  <a:pt x="4" y="1"/>
                </a:moveTo>
                <a:cubicBezTo>
                  <a:pt x="3" y="2"/>
                  <a:pt x="1" y="2"/>
                  <a:pt x="0" y="3"/>
                </a:cubicBezTo>
                <a:cubicBezTo>
                  <a:pt x="0" y="3"/>
                  <a:pt x="0" y="2"/>
                  <a:pt x="0" y="2"/>
                </a:cubicBezTo>
                <a:cubicBezTo>
                  <a:pt x="0" y="2"/>
                  <a:pt x="0" y="1"/>
                  <a:pt x="0" y="0"/>
                </a:cubicBezTo>
                <a:cubicBezTo>
                  <a:pt x="0" y="0"/>
                  <a:pt x="0" y="0"/>
                  <a:pt x="0" y="0"/>
                </a:cubicBezTo>
                <a:cubicBezTo>
                  <a:pt x="0" y="1"/>
                  <a:pt x="0" y="2"/>
                  <a:pt x="0" y="2"/>
                </a:cubicBezTo>
                <a:cubicBezTo>
                  <a:pt x="1" y="2"/>
                  <a:pt x="3" y="2"/>
                  <a:pt x="4" y="1"/>
                </a:cubicBezTo>
                <a:cubicBezTo>
                  <a:pt x="4" y="1"/>
                  <a:pt x="5" y="1"/>
                  <a:pt x="4" y="1"/>
                </a:cubicBezTo>
                <a:close/>
              </a:path>
            </a:pathLst>
          </a:custGeom>
          <a:solidFill>
            <a:srgbClr val="FFFFFF">
              <a:alpha val="100000"/>
            </a:srgbClr>
          </a:solidFill>
          <a:ln w="9525">
            <a:noFill/>
          </a:ln>
        </p:spPr>
        <p:txBody>
          <a:bodyPr/>
          <a:p>
            <a:endParaRPr lang="zh-CN" altLang="en-US"/>
          </a:p>
        </p:txBody>
      </p:sp>
      <p:sp>
        <p:nvSpPr>
          <p:cNvPr id="28745" name="Freeform 220"/>
          <p:cNvSpPr>
            <a:spLocks noEditPoints="1"/>
          </p:cNvSpPr>
          <p:nvPr/>
        </p:nvSpPr>
        <p:spPr>
          <a:xfrm>
            <a:off x="8874125" y="-1171575"/>
            <a:ext cx="1557338" cy="1511300"/>
          </a:xfrm>
          <a:custGeom>
            <a:avLst/>
            <a:gdLst>
              <a:gd name="txL" fmla="*/ 0 w 202"/>
              <a:gd name="txT" fmla="*/ 0 h 196"/>
              <a:gd name="txR" fmla="*/ 202 w 202"/>
              <a:gd name="txB" fmla="*/ 196 h 19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02" h="196">
                <a:moveTo>
                  <a:pt x="161" y="0"/>
                </a:moveTo>
                <a:cubicBezTo>
                  <a:pt x="161" y="1"/>
                  <a:pt x="162" y="1"/>
                  <a:pt x="162" y="1"/>
                </a:cubicBezTo>
                <a:cubicBezTo>
                  <a:pt x="162" y="1"/>
                  <a:pt x="162" y="1"/>
                  <a:pt x="163" y="1"/>
                </a:cubicBezTo>
                <a:cubicBezTo>
                  <a:pt x="170" y="7"/>
                  <a:pt x="176" y="15"/>
                  <a:pt x="181" y="23"/>
                </a:cubicBezTo>
                <a:cubicBezTo>
                  <a:pt x="186" y="30"/>
                  <a:pt x="190" y="39"/>
                  <a:pt x="194" y="48"/>
                </a:cubicBezTo>
                <a:cubicBezTo>
                  <a:pt x="197" y="57"/>
                  <a:pt x="199" y="67"/>
                  <a:pt x="199" y="76"/>
                </a:cubicBezTo>
                <a:cubicBezTo>
                  <a:pt x="200" y="81"/>
                  <a:pt x="200" y="86"/>
                  <a:pt x="199" y="90"/>
                </a:cubicBezTo>
                <a:cubicBezTo>
                  <a:pt x="199" y="92"/>
                  <a:pt x="199" y="95"/>
                  <a:pt x="199" y="97"/>
                </a:cubicBezTo>
                <a:cubicBezTo>
                  <a:pt x="198" y="98"/>
                  <a:pt x="198" y="100"/>
                  <a:pt x="198" y="102"/>
                </a:cubicBezTo>
                <a:cubicBezTo>
                  <a:pt x="199" y="102"/>
                  <a:pt x="200" y="103"/>
                  <a:pt x="201" y="103"/>
                </a:cubicBezTo>
                <a:cubicBezTo>
                  <a:pt x="202" y="104"/>
                  <a:pt x="202" y="104"/>
                  <a:pt x="202" y="104"/>
                </a:cubicBezTo>
                <a:cubicBezTo>
                  <a:pt x="201" y="105"/>
                  <a:pt x="201" y="106"/>
                  <a:pt x="201" y="108"/>
                </a:cubicBezTo>
                <a:cubicBezTo>
                  <a:pt x="201" y="108"/>
                  <a:pt x="201" y="108"/>
                  <a:pt x="200" y="108"/>
                </a:cubicBezTo>
                <a:cubicBezTo>
                  <a:pt x="199" y="108"/>
                  <a:pt x="198" y="108"/>
                  <a:pt x="197" y="107"/>
                </a:cubicBezTo>
                <a:cubicBezTo>
                  <a:pt x="197" y="112"/>
                  <a:pt x="196" y="116"/>
                  <a:pt x="194" y="120"/>
                </a:cubicBezTo>
                <a:cubicBezTo>
                  <a:pt x="193" y="125"/>
                  <a:pt x="191" y="130"/>
                  <a:pt x="189" y="134"/>
                </a:cubicBezTo>
                <a:cubicBezTo>
                  <a:pt x="185" y="144"/>
                  <a:pt x="179" y="152"/>
                  <a:pt x="172" y="160"/>
                </a:cubicBezTo>
                <a:cubicBezTo>
                  <a:pt x="159" y="176"/>
                  <a:pt x="141" y="189"/>
                  <a:pt x="120" y="195"/>
                </a:cubicBezTo>
                <a:cubicBezTo>
                  <a:pt x="120" y="195"/>
                  <a:pt x="120" y="195"/>
                  <a:pt x="120" y="195"/>
                </a:cubicBezTo>
                <a:cubicBezTo>
                  <a:pt x="118" y="196"/>
                  <a:pt x="116" y="196"/>
                  <a:pt x="114" y="196"/>
                </a:cubicBezTo>
                <a:cubicBezTo>
                  <a:pt x="114" y="196"/>
                  <a:pt x="114" y="196"/>
                  <a:pt x="114" y="196"/>
                </a:cubicBezTo>
                <a:cubicBezTo>
                  <a:pt x="113" y="194"/>
                  <a:pt x="116" y="194"/>
                  <a:pt x="118" y="194"/>
                </a:cubicBezTo>
                <a:cubicBezTo>
                  <a:pt x="118" y="194"/>
                  <a:pt x="118" y="194"/>
                  <a:pt x="118" y="193"/>
                </a:cubicBezTo>
                <a:cubicBezTo>
                  <a:pt x="122" y="187"/>
                  <a:pt x="124" y="181"/>
                  <a:pt x="124" y="174"/>
                </a:cubicBezTo>
                <a:cubicBezTo>
                  <a:pt x="124" y="171"/>
                  <a:pt x="124" y="167"/>
                  <a:pt x="123" y="164"/>
                </a:cubicBezTo>
                <a:cubicBezTo>
                  <a:pt x="123" y="163"/>
                  <a:pt x="123" y="162"/>
                  <a:pt x="123" y="161"/>
                </a:cubicBezTo>
                <a:cubicBezTo>
                  <a:pt x="121" y="161"/>
                  <a:pt x="119" y="161"/>
                  <a:pt x="119" y="160"/>
                </a:cubicBezTo>
                <a:cubicBezTo>
                  <a:pt x="119" y="159"/>
                  <a:pt x="122" y="159"/>
                  <a:pt x="123" y="160"/>
                </a:cubicBezTo>
                <a:cubicBezTo>
                  <a:pt x="123" y="159"/>
                  <a:pt x="123" y="159"/>
                  <a:pt x="124" y="158"/>
                </a:cubicBezTo>
                <a:cubicBezTo>
                  <a:pt x="127" y="152"/>
                  <a:pt x="128" y="146"/>
                  <a:pt x="128" y="140"/>
                </a:cubicBezTo>
                <a:cubicBezTo>
                  <a:pt x="128" y="137"/>
                  <a:pt x="127" y="134"/>
                  <a:pt x="126" y="131"/>
                </a:cubicBezTo>
                <a:cubicBezTo>
                  <a:pt x="125" y="129"/>
                  <a:pt x="123" y="124"/>
                  <a:pt x="120" y="123"/>
                </a:cubicBezTo>
                <a:cubicBezTo>
                  <a:pt x="120" y="123"/>
                  <a:pt x="120" y="122"/>
                  <a:pt x="120" y="122"/>
                </a:cubicBezTo>
                <a:cubicBezTo>
                  <a:pt x="119" y="122"/>
                  <a:pt x="119" y="122"/>
                  <a:pt x="118" y="122"/>
                </a:cubicBezTo>
                <a:cubicBezTo>
                  <a:pt x="118" y="122"/>
                  <a:pt x="117" y="122"/>
                  <a:pt x="117" y="121"/>
                </a:cubicBezTo>
                <a:cubicBezTo>
                  <a:pt x="116" y="121"/>
                  <a:pt x="116" y="121"/>
                  <a:pt x="116" y="120"/>
                </a:cubicBezTo>
                <a:cubicBezTo>
                  <a:pt x="117" y="120"/>
                  <a:pt x="118" y="120"/>
                  <a:pt x="119" y="120"/>
                </a:cubicBezTo>
                <a:cubicBezTo>
                  <a:pt x="119" y="120"/>
                  <a:pt x="120" y="120"/>
                  <a:pt x="120" y="120"/>
                </a:cubicBezTo>
                <a:cubicBezTo>
                  <a:pt x="126" y="116"/>
                  <a:pt x="130" y="110"/>
                  <a:pt x="132" y="103"/>
                </a:cubicBezTo>
                <a:cubicBezTo>
                  <a:pt x="125" y="102"/>
                  <a:pt x="119" y="101"/>
                  <a:pt x="112" y="100"/>
                </a:cubicBezTo>
                <a:cubicBezTo>
                  <a:pt x="112" y="100"/>
                  <a:pt x="112" y="100"/>
                  <a:pt x="112" y="100"/>
                </a:cubicBezTo>
                <a:cubicBezTo>
                  <a:pt x="112" y="100"/>
                  <a:pt x="112" y="101"/>
                  <a:pt x="113" y="101"/>
                </a:cubicBezTo>
                <a:cubicBezTo>
                  <a:pt x="113" y="101"/>
                  <a:pt x="114" y="101"/>
                  <a:pt x="114" y="101"/>
                </a:cubicBezTo>
                <a:cubicBezTo>
                  <a:pt x="114" y="100"/>
                  <a:pt x="115" y="100"/>
                  <a:pt x="115" y="100"/>
                </a:cubicBezTo>
                <a:cubicBezTo>
                  <a:pt x="115" y="100"/>
                  <a:pt x="115" y="101"/>
                  <a:pt x="115" y="101"/>
                </a:cubicBezTo>
                <a:cubicBezTo>
                  <a:pt x="115" y="101"/>
                  <a:pt x="115" y="101"/>
                  <a:pt x="114" y="101"/>
                </a:cubicBezTo>
                <a:cubicBezTo>
                  <a:pt x="114" y="101"/>
                  <a:pt x="114" y="101"/>
                  <a:pt x="114" y="101"/>
                </a:cubicBezTo>
                <a:cubicBezTo>
                  <a:pt x="113" y="101"/>
                  <a:pt x="113" y="101"/>
                  <a:pt x="112" y="101"/>
                </a:cubicBezTo>
                <a:cubicBezTo>
                  <a:pt x="112" y="101"/>
                  <a:pt x="112" y="100"/>
                  <a:pt x="112" y="100"/>
                </a:cubicBezTo>
                <a:cubicBezTo>
                  <a:pt x="111" y="99"/>
                  <a:pt x="110" y="99"/>
                  <a:pt x="109" y="99"/>
                </a:cubicBezTo>
                <a:cubicBezTo>
                  <a:pt x="101" y="98"/>
                  <a:pt x="94" y="97"/>
                  <a:pt x="87" y="95"/>
                </a:cubicBezTo>
                <a:cubicBezTo>
                  <a:pt x="80" y="94"/>
                  <a:pt x="73" y="93"/>
                  <a:pt x="66" y="91"/>
                </a:cubicBezTo>
                <a:cubicBezTo>
                  <a:pt x="60" y="90"/>
                  <a:pt x="53" y="89"/>
                  <a:pt x="47" y="87"/>
                </a:cubicBezTo>
                <a:cubicBezTo>
                  <a:pt x="47" y="88"/>
                  <a:pt x="48" y="89"/>
                  <a:pt x="47" y="89"/>
                </a:cubicBezTo>
                <a:cubicBezTo>
                  <a:pt x="47" y="90"/>
                  <a:pt x="46" y="90"/>
                  <a:pt x="46" y="89"/>
                </a:cubicBezTo>
                <a:cubicBezTo>
                  <a:pt x="45" y="89"/>
                  <a:pt x="45" y="89"/>
                  <a:pt x="45" y="89"/>
                </a:cubicBezTo>
                <a:cubicBezTo>
                  <a:pt x="46" y="89"/>
                  <a:pt x="46" y="88"/>
                  <a:pt x="46" y="88"/>
                </a:cubicBezTo>
                <a:cubicBezTo>
                  <a:pt x="46" y="87"/>
                  <a:pt x="46" y="87"/>
                  <a:pt x="46" y="88"/>
                </a:cubicBezTo>
                <a:cubicBezTo>
                  <a:pt x="46" y="88"/>
                  <a:pt x="46" y="89"/>
                  <a:pt x="46" y="89"/>
                </a:cubicBezTo>
                <a:cubicBezTo>
                  <a:pt x="46" y="89"/>
                  <a:pt x="47" y="89"/>
                  <a:pt x="47" y="89"/>
                </a:cubicBezTo>
                <a:cubicBezTo>
                  <a:pt x="47" y="88"/>
                  <a:pt x="47" y="88"/>
                  <a:pt x="47" y="88"/>
                </a:cubicBezTo>
                <a:cubicBezTo>
                  <a:pt x="46" y="88"/>
                  <a:pt x="46" y="87"/>
                  <a:pt x="47" y="87"/>
                </a:cubicBezTo>
                <a:cubicBezTo>
                  <a:pt x="46" y="87"/>
                  <a:pt x="45" y="87"/>
                  <a:pt x="44" y="87"/>
                </a:cubicBezTo>
                <a:cubicBezTo>
                  <a:pt x="44" y="87"/>
                  <a:pt x="43" y="88"/>
                  <a:pt x="43" y="88"/>
                </a:cubicBezTo>
                <a:cubicBezTo>
                  <a:pt x="43" y="89"/>
                  <a:pt x="43" y="89"/>
                  <a:pt x="43" y="89"/>
                </a:cubicBezTo>
                <a:cubicBezTo>
                  <a:pt x="33" y="88"/>
                  <a:pt x="22" y="86"/>
                  <a:pt x="13" y="82"/>
                </a:cubicBezTo>
                <a:cubicBezTo>
                  <a:pt x="6" y="79"/>
                  <a:pt x="0" y="73"/>
                  <a:pt x="1" y="66"/>
                </a:cubicBezTo>
                <a:cubicBezTo>
                  <a:pt x="2" y="60"/>
                  <a:pt x="9" y="54"/>
                  <a:pt x="16" y="55"/>
                </a:cubicBezTo>
                <a:cubicBezTo>
                  <a:pt x="18" y="55"/>
                  <a:pt x="20" y="56"/>
                  <a:pt x="21" y="58"/>
                </a:cubicBezTo>
                <a:cubicBezTo>
                  <a:pt x="21" y="60"/>
                  <a:pt x="20" y="61"/>
                  <a:pt x="18" y="63"/>
                </a:cubicBezTo>
                <a:cubicBezTo>
                  <a:pt x="18" y="63"/>
                  <a:pt x="18" y="63"/>
                  <a:pt x="18" y="63"/>
                </a:cubicBezTo>
                <a:cubicBezTo>
                  <a:pt x="15" y="65"/>
                  <a:pt x="11" y="67"/>
                  <a:pt x="14" y="70"/>
                </a:cubicBezTo>
                <a:cubicBezTo>
                  <a:pt x="16" y="72"/>
                  <a:pt x="19" y="73"/>
                  <a:pt x="21" y="74"/>
                </a:cubicBezTo>
                <a:cubicBezTo>
                  <a:pt x="26" y="77"/>
                  <a:pt x="31" y="78"/>
                  <a:pt x="37" y="80"/>
                </a:cubicBezTo>
                <a:cubicBezTo>
                  <a:pt x="39" y="80"/>
                  <a:pt x="44" y="80"/>
                  <a:pt x="45" y="83"/>
                </a:cubicBezTo>
                <a:cubicBezTo>
                  <a:pt x="45" y="83"/>
                  <a:pt x="45" y="83"/>
                  <a:pt x="45" y="83"/>
                </a:cubicBezTo>
                <a:cubicBezTo>
                  <a:pt x="52" y="84"/>
                  <a:pt x="59" y="85"/>
                  <a:pt x="66" y="87"/>
                </a:cubicBezTo>
                <a:cubicBezTo>
                  <a:pt x="73" y="88"/>
                  <a:pt x="81" y="90"/>
                  <a:pt x="88" y="91"/>
                </a:cubicBezTo>
                <a:cubicBezTo>
                  <a:pt x="103" y="94"/>
                  <a:pt x="117" y="97"/>
                  <a:pt x="132" y="100"/>
                </a:cubicBezTo>
                <a:cubicBezTo>
                  <a:pt x="132" y="93"/>
                  <a:pt x="130" y="87"/>
                  <a:pt x="126" y="81"/>
                </a:cubicBezTo>
                <a:cubicBezTo>
                  <a:pt x="126" y="81"/>
                  <a:pt x="126" y="81"/>
                  <a:pt x="126" y="81"/>
                </a:cubicBezTo>
                <a:cubicBezTo>
                  <a:pt x="124" y="81"/>
                  <a:pt x="123" y="81"/>
                  <a:pt x="122" y="80"/>
                </a:cubicBezTo>
                <a:cubicBezTo>
                  <a:pt x="122" y="80"/>
                  <a:pt x="122" y="79"/>
                  <a:pt x="122" y="79"/>
                </a:cubicBezTo>
                <a:cubicBezTo>
                  <a:pt x="124" y="79"/>
                  <a:pt x="125" y="79"/>
                  <a:pt x="126" y="80"/>
                </a:cubicBezTo>
                <a:cubicBezTo>
                  <a:pt x="141" y="72"/>
                  <a:pt x="150" y="56"/>
                  <a:pt x="146" y="40"/>
                </a:cubicBezTo>
                <a:cubicBezTo>
                  <a:pt x="146" y="40"/>
                  <a:pt x="146" y="40"/>
                  <a:pt x="146" y="40"/>
                </a:cubicBezTo>
                <a:cubicBezTo>
                  <a:pt x="145" y="40"/>
                  <a:pt x="144" y="39"/>
                  <a:pt x="144" y="39"/>
                </a:cubicBezTo>
                <a:cubicBezTo>
                  <a:pt x="143" y="39"/>
                  <a:pt x="142" y="38"/>
                  <a:pt x="143" y="37"/>
                </a:cubicBezTo>
                <a:cubicBezTo>
                  <a:pt x="143" y="36"/>
                  <a:pt x="144" y="37"/>
                  <a:pt x="144" y="37"/>
                </a:cubicBezTo>
                <a:cubicBezTo>
                  <a:pt x="145" y="37"/>
                  <a:pt x="146" y="38"/>
                  <a:pt x="147" y="38"/>
                </a:cubicBezTo>
                <a:cubicBezTo>
                  <a:pt x="147" y="38"/>
                  <a:pt x="147" y="38"/>
                  <a:pt x="147" y="38"/>
                </a:cubicBezTo>
                <a:cubicBezTo>
                  <a:pt x="153" y="34"/>
                  <a:pt x="157" y="29"/>
                  <a:pt x="159" y="23"/>
                </a:cubicBezTo>
                <a:cubicBezTo>
                  <a:pt x="162" y="17"/>
                  <a:pt x="162" y="11"/>
                  <a:pt x="162" y="4"/>
                </a:cubicBezTo>
                <a:cubicBezTo>
                  <a:pt x="162" y="3"/>
                  <a:pt x="162" y="3"/>
                  <a:pt x="162" y="3"/>
                </a:cubicBezTo>
                <a:cubicBezTo>
                  <a:pt x="162" y="3"/>
                  <a:pt x="161" y="3"/>
                  <a:pt x="161" y="3"/>
                </a:cubicBezTo>
                <a:cubicBezTo>
                  <a:pt x="160" y="3"/>
                  <a:pt x="159" y="2"/>
                  <a:pt x="159" y="1"/>
                </a:cubicBezTo>
                <a:cubicBezTo>
                  <a:pt x="159" y="0"/>
                  <a:pt x="160" y="0"/>
                  <a:pt x="161" y="0"/>
                </a:cubicBezTo>
                <a:close/>
                <a:moveTo>
                  <a:pt x="200" y="107"/>
                </a:moveTo>
                <a:cubicBezTo>
                  <a:pt x="200" y="106"/>
                  <a:pt x="201" y="105"/>
                  <a:pt x="201" y="104"/>
                </a:cubicBezTo>
                <a:cubicBezTo>
                  <a:pt x="200" y="103"/>
                  <a:pt x="199" y="103"/>
                  <a:pt x="198" y="103"/>
                </a:cubicBezTo>
                <a:cubicBezTo>
                  <a:pt x="198" y="103"/>
                  <a:pt x="198" y="104"/>
                  <a:pt x="198" y="104"/>
                </a:cubicBezTo>
                <a:cubicBezTo>
                  <a:pt x="198" y="105"/>
                  <a:pt x="198" y="105"/>
                  <a:pt x="197" y="105"/>
                </a:cubicBezTo>
                <a:cubicBezTo>
                  <a:pt x="197" y="106"/>
                  <a:pt x="197" y="106"/>
                  <a:pt x="197" y="107"/>
                </a:cubicBezTo>
                <a:cubicBezTo>
                  <a:pt x="198" y="107"/>
                  <a:pt x="199" y="107"/>
                  <a:pt x="200" y="107"/>
                </a:cubicBezTo>
                <a:close/>
                <a:moveTo>
                  <a:pt x="197" y="103"/>
                </a:moveTo>
                <a:cubicBezTo>
                  <a:pt x="197" y="103"/>
                  <a:pt x="197" y="103"/>
                  <a:pt x="197" y="103"/>
                </a:cubicBezTo>
                <a:cubicBezTo>
                  <a:pt x="197" y="103"/>
                  <a:pt x="197" y="103"/>
                  <a:pt x="197" y="103"/>
                </a:cubicBezTo>
                <a:cubicBezTo>
                  <a:pt x="197" y="103"/>
                  <a:pt x="197" y="103"/>
                  <a:pt x="197" y="103"/>
                </a:cubicBezTo>
                <a:close/>
                <a:moveTo>
                  <a:pt x="117" y="194"/>
                </a:moveTo>
                <a:cubicBezTo>
                  <a:pt x="117" y="194"/>
                  <a:pt x="116" y="194"/>
                  <a:pt x="116" y="194"/>
                </a:cubicBezTo>
                <a:cubicBezTo>
                  <a:pt x="115" y="194"/>
                  <a:pt x="115" y="194"/>
                  <a:pt x="115" y="195"/>
                </a:cubicBezTo>
                <a:cubicBezTo>
                  <a:pt x="114" y="195"/>
                  <a:pt x="114" y="196"/>
                  <a:pt x="115" y="196"/>
                </a:cubicBezTo>
                <a:cubicBezTo>
                  <a:pt x="116" y="196"/>
                  <a:pt x="117" y="195"/>
                  <a:pt x="117" y="195"/>
                </a:cubicBezTo>
                <a:cubicBezTo>
                  <a:pt x="118" y="195"/>
                  <a:pt x="119" y="195"/>
                  <a:pt x="120" y="195"/>
                </a:cubicBezTo>
                <a:cubicBezTo>
                  <a:pt x="120" y="195"/>
                  <a:pt x="120" y="195"/>
                  <a:pt x="120" y="195"/>
                </a:cubicBezTo>
                <a:cubicBezTo>
                  <a:pt x="119" y="195"/>
                  <a:pt x="118" y="194"/>
                  <a:pt x="117" y="194"/>
                </a:cubicBezTo>
                <a:close/>
                <a:moveTo>
                  <a:pt x="121" y="160"/>
                </a:moveTo>
                <a:cubicBezTo>
                  <a:pt x="121" y="160"/>
                  <a:pt x="121" y="160"/>
                  <a:pt x="120" y="160"/>
                </a:cubicBezTo>
                <a:cubicBezTo>
                  <a:pt x="120" y="160"/>
                  <a:pt x="120" y="160"/>
                  <a:pt x="120" y="160"/>
                </a:cubicBezTo>
                <a:cubicBezTo>
                  <a:pt x="120" y="160"/>
                  <a:pt x="120" y="161"/>
                  <a:pt x="120" y="161"/>
                </a:cubicBezTo>
                <a:cubicBezTo>
                  <a:pt x="121" y="161"/>
                  <a:pt x="122" y="161"/>
                  <a:pt x="123" y="161"/>
                </a:cubicBezTo>
                <a:cubicBezTo>
                  <a:pt x="123" y="161"/>
                  <a:pt x="123" y="160"/>
                  <a:pt x="123" y="160"/>
                </a:cubicBezTo>
                <a:cubicBezTo>
                  <a:pt x="122" y="160"/>
                  <a:pt x="122" y="160"/>
                  <a:pt x="121" y="160"/>
                </a:cubicBezTo>
                <a:close/>
                <a:moveTo>
                  <a:pt x="125" y="166"/>
                </a:moveTo>
                <a:cubicBezTo>
                  <a:pt x="126" y="169"/>
                  <a:pt x="126" y="172"/>
                  <a:pt x="126" y="175"/>
                </a:cubicBezTo>
                <a:cubicBezTo>
                  <a:pt x="125" y="182"/>
                  <a:pt x="123" y="188"/>
                  <a:pt x="119" y="194"/>
                </a:cubicBezTo>
                <a:cubicBezTo>
                  <a:pt x="119" y="194"/>
                  <a:pt x="119" y="194"/>
                  <a:pt x="119" y="194"/>
                </a:cubicBezTo>
                <a:cubicBezTo>
                  <a:pt x="119" y="194"/>
                  <a:pt x="120" y="194"/>
                  <a:pt x="120" y="195"/>
                </a:cubicBezTo>
                <a:cubicBezTo>
                  <a:pt x="120" y="195"/>
                  <a:pt x="120" y="195"/>
                  <a:pt x="120" y="195"/>
                </a:cubicBezTo>
                <a:cubicBezTo>
                  <a:pt x="140" y="187"/>
                  <a:pt x="158" y="176"/>
                  <a:pt x="171" y="160"/>
                </a:cubicBezTo>
                <a:cubicBezTo>
                  <a:pt x="178" y="152"/>
                  <a:pt x="184" y="143"/>
                  <a:pt x="188" y="133"/>
                </a:cubicBezTo>
                <a:cubicBezTo>
                  <a:pt x="190" y="129"/>
                  <a:pt x="192" y="124"/>
                  <a:pt x="193" y="120"/>
                </a:cubicBezTo>
                <a:cubicBezTo>
                  <a:pt x="194" y="116"/>
                  <a:pt x="195" y="112"/>
                  <a:pt x="196" y="108"/>
                </a:cubicBezTo>
                <a:cubicBezTo>
                  <a:pt x="192" y="114"/>
                  <a:pt x="187" y="120"/>
                  <a:pt x="182" y="126"/>
                </a:cubicBezTo>
                <a:cubicBezTo>
                  <a:pt x="176" y="131"/>
                  <a:pt x="170" y="137"/>
                  <a:pt x="163" y="142"/>
                </a:cubicBezTo>
                <a:cubicBezTo>
                  <a:pt x="156" y="147"/>
                  <a:pt x="149" y="151"/>
                  <a:pt x="141" y="155"/>
                </a:cubicBezTo>
                <a:cubicBezTo>
                  <a:pt x="137" y="157"/>
                  <a:pt x="132" y="159"/>
                  <a:pt x="128" y="160"/>
                </a:cubicBezTo>
                <a:cubicBezTo>
                  <a:pt x="127" y="160"/>
                  <a:pt x="125" y="161"/>
                  <a:pt x="124" y="160"/>
                </a:cubicBezTo>
                <a:cubicBezTo>
                  <a:pt x="124" y="162"/>
                  <a:pt x="124" y="164"/>
                  <a:pt x="125" y="166"/>
                </a:cubicBezTo>
                <a:close/>
                <a:moveTo>
                  <a:pt x="118" y="120"/>
                </a:moveTo>
                <a:cubicBezTo>
                  <a:pt x="118" y="120"/>
                  <a:pt x="117" y="120"/>
                  <a:pt x="117" y="120"/>
                </a:cubicBezTo>
                <a:cubicBezTo>
                  <a:pt x="117" y="121"/>
                  <a:pt x="117" y="121"/>
                  <a:pt x="117" y="121"/>
                </a:cubicBezTo>
                <a:cubicBezTo>
                  <a:pt x="117" y="121"/>
                  <a:pt x="118" y="121"/>
                  <a:pt x="118" y="122"/>
                </a:cubicBezTo>
                <a:cubicBezTo>
                  <a:pt x="118" y="122"/>
                  <a:pt x="119" y="122"/>
                  <a:pt x="120" y="122"/>
                </a:cubicBezTo>
                <a:cubicBezTo>
                  <a:pt x="120" y="122"/>
                  <a:pt x="120" y="121"/>
                  <a:pt x="120" y="121"/>
                </a:cubicBezTo>
                <a:cubicBezTo>
                  <a:pt x="120" y="121"/>
                  <a:pt x="120" y="121"/>
                  <a:pt x="120" y="121"/>
                </a:cubicBezTo>
                <a:cubicBezTo>
                  <a:pt x="120" y="121"/>
                  <a:pt x="120" y="121"/>
                  <a:pt x="120" y="121"/>
                </a:cubicBezTo>
                <a:cubicBezTo>
                  <a:pt x="120" y="121"/>
                  <a:pt x="120" y="121"/>
                  <a:pt x="120" y="121"/>
                </a:cubicBezTo>
                <a:cubicBezTo>
                  <a:pt x="119" y="121"/>
                  <a:pt x="119" y="120"/>
                  <a:pt x="118" y="120"/>
                </a:cubicBezTo>
                <a:close/>
                <a:moveTo>
                  <a:pt x="40" y="82"/>
                </a:moveTo>
                <a:cubicBezTo>
                  <a:pt x="38" y="81"/>
                  <a:pt x="35" y="81"/>
                  <a:pt x="33" y="80"/>
                </a:cubicBezTo>
                <a:cubicBezTo>
                  <a:pt x="28" y="79"/>
                  <a:pt x="23" y="77"/>
                  <a:pt x="19" y="75"/>
                </a:cubicBezTo>
                <a:cubicBezTo>
                  <a:pt x="16" y="73"/>
                  <a:pt x="12" y="71"/>
                  <a:pt x="11" y="68"/>
                </a:cubicBezTo>
                <a:cubicBezTo>
                  <a:pt x="11" y="65"/>
                  <a:pt x="15" y="63"/>
                  <a:pt x="17" y="62"/>
                </a:cubicBezTo>
                <a:cubicBezTo>
                  <a:pt x="17" y="62"/>
                  <a:pt x="17" y="62"/>
                  <a:pt x="17" y="62"/>
                </a:cubicBezTo>
                <a:cubicBezTo>
                  <a:pt x="17" y="62"/>
                  <a:pt x="17" y="62"/>
                  <a:pt x="18" y="62"/>
                </a:cubicBezTo>
                <a:cubicBezTo>
                  <a:pt x="20" y="62"/>
                  <a:pt x="21" y="60"/>
                  <a:pt x="20" y="58"/>
                </a:cubicBezTo>
                <a:cubicBezTo>
                  <a:pt x="19" y="56"/>
                  <a:pt x="17" y="55"/>
                  <a:pt x="14" y="56"/>
                </a:cubicBezTo>
                <a:cubicBezTo>
                  <a:pt x="11" y="56"/>
                  <a:pt x="9" y="57"/>
                  <a:pt x="7" y="59"/>
                </a:cubicBezTo>
                <a:cubicBezTo>
                  <a:pt x="1" y="64"/>
                  <a:pt x="0" y="70"/>
                  <a:pt x="5" y="76"/>
                </a:cubicBezTo>
                <a:cubicBezTo>
                  <a:pt x="9" y="80"/>
                  <a:pt x="15" y="82"/>
                  <a:pt x="21" y="83"/>
                </a:cubicBezTo>
                <a:cubicBezTo>
                  <a:pt x="26" y="85"/>
                  <a:pt x="31" y="86"/>
                  <a:pt x="37" y="87"/>
                </a:cubicBezTo>
                <a:cubicBezTo>
                  <a:pt x="37" y="87"/>
                  <a:pt x="38" y="87"/>
                  <a:pt x="38" y="87"/>
                </a:cubicBezTo>
                <a:cubicBezTo>
                  <a:pt x="39" y="87"/>
                  <a:pt x="39" y="85"/>
                  <a:pt x="39" y="84"/>
                </a:cubicBezTo>
                <a:cubicBezTo>
                  <a:pt x="39" y="84"/>
                  <a:pt x="39" y="83"/>
                  <a:pt x="39" y="82"/>
                </a:cubicBezTo>
                <a:cubicBezTo>
                  <a:pt x="39" y="82"/>
                  <a:pt x="40" y="82"/>
                  <a:pt x="40" y="82"/>
                </a:cubicBezTo>
                <a:cubicBezTo>
                  <a:pt x="40" y="83"/>
                  <a:pt x="40" y="84"/>
                  <a:pt x="40" y="85"/>
                </a:cubicBezTo>
                <a:cubicBezTo>
                  <a:pt x="39" y="85"/>
                  <a:pt x="39" y="86"/>
                  <a:pt x="39" y="86"/>
                </a:cubicBezTo>
                <a:cubicBezTo>
                  <a:pt x="39" y="86"/>
                  <a:pt x="39" y="87"/>
                  <a:pt x="38" y="87"/>
                </a:cubicBezTo>
                <a:cubicBezTo>
                  <a:pt x="40" y="87"/>
                  <a:pt x="42" y="88"/>
                  <a:pt x="43" y="87"/>
                </a:cubicBezTo>
                <a:cubicBezTo>
                  <a:pt x="43" y="87"/>
                  <a:pt x="43" y="87"/>
                  <a:pt x="43" y="86"/>
                </a:cubicBezTo>
                <a:cubicBezTo>
                  <a:pt x="43" y="86"/>
                  <a:pt x="43" y="86"/>
                  <a:pt x="43" y="86"/>
                </a:cubicBezTo>
                <a:cubicBezTo>
                  <a:pt x="44" y="84"/>
                  <a:pt x="42" y="82"/>
                  <a:pt x="40" y="82"/>
                </a:cubicBezTo>
                <a:close/>
                <a:moveTo>
                  <a:pt x="89" y="92"/>
                </a:moveTo>
                <a:cubicBezTo>
                  <a:pt x="81" y="90"/>
                  <a:pt x="74" y="89"/>
                  <a:pt x="67" y="88"/>
                </a:cubicBezTo>
                <a:cubicBezTo>
                  <a:pt x="60" y="86"/>
                  <a:pt x="52" y="85"/>
                  <a:pt x="45" y="84"/>
                </a:cubicBezTo>
                <a:cubicBezTo>
                  <a:pt x="45" y="84"/>
                  <a:pt x="45" y="85"/>
                  <a:pt x="44" y="86"/>
                </a:cubicBezTo>
                <a:cubicBezTo>
                  <a:pt x="51" y="88"/>
                  <a:pt x="58" y="89"/>
                  <a:pt x="65" y="90"/>
                </a:cubicBezTo>
                <a:cubicBezTo>
                  <a:pt x="72" y="92"/>
                  <a:pt x="80" y="93"/>
                  <a:pt x="88" y="95"/>
                </a:cubicBezTo>
                <a:cubicBezTo>
                  <a:pt x="95" y="96"/>
                  <a:pt x="102" y="97"/>
                  <a:pt x="110" y="98"/>
                </a:cubicBezTo>
                <a:cubicBezTo>
                  <a:pt x="110" y="98"/>
                  <a:pt x="111" y="98"/>
                  <a:pt x="111" y="99"/>
                </a:cubicBezTo>
                <a:cubicBezTo>
                  <a:pt x="112" y="98"/>
                  <a:pt x="112" y="98"/>
                  <a:pt x="112" y="97"/>
                </a:cubicBezTo>
                <a:cubicBezTo>
                  <a:pt x="112" y="97"/>
                  <a:pt x="112" y="97"/>
                  <a:pt x="112" y="96"/>
                </a:cubicBezTo>
                <a:cubicBezTo>
                  <a:pt x="112" y="96"/>
                  <a:pt x="112" y="96"/>
                  <a:pt x="112" y="96"/>
                </a:cubicBezTo>
                <a:cubicBezTo>
                  <a:pt x="112" y="97"/>
                  <a:pt x="112" y="97"/>
                  <a:pt x="112" y="98"/>
                </a:cubicBezTo>
                <a:cubicBezTo>
                  <a:pt x="112" y="98"/>
                  <a:pt x="112" y="98"/>
                  <a:pt x="112" y="98"/>
                </a:cubicBezTo>
                <a:cubicBezTo>
                  <a:pt x="112" y="98"/>
                  <a:pt x="112" y="98"/>
                  <a:pt x="112" y="99"/>
                </a:cubicBezTo>
                <a:cubicBezTo>
                  <a:pt x="118" y="100"/>
                  <a:pt x="125" y="100"/>
                  <a:pt x="132" y="102"/>
                </a:cubicBezTo>
                <a:cubicBezTo>
                  <a:pt x="132" y="101"/>
                  <a:pt x="132" y="101"/>
                  <a:pt x="132" y="100"/>
                </a:cubicBezTo>
                <a:cubicBezTo>
                  <a:pt x="117" y="97"/>
                  <a:pt x="103" y="94"/>
                  <a:pt x="89" y="92"/>
                </a:cubicBezTo>
                <a:close/>
                <a:moveTo>
                  <a:pt x="123" y="80"/>
                </a:moveTo>
                <a:cubicBezTo>
                  <a:pt x="124" y="80"/>
                  <a:pt x="125" y="81"/>
                  <a:pt x="126" y="81"/>
                </a:cubicBezTo>
                <a:cubicBezTo>
                  <a:pt x="126" y="81"/>
                  <a:pt x="126" y="81"/>
                  <a:pt x="126" y="81"/>
                </a:cubicBezTo>
                <a:cubicBezTo>
                  <a:pt x="125" y="80"/>
                  <a:pt x="124" y="79"/>
                  <a:pt x="123" y="80"/>
                </a:cubicBezTo>
                <a:close/>
                <a:moveTo>
                  <a:pt x="127" y="81"/>
                </a:moveTo>
                <a:cubicBezTo>
                  <a:pt x="137" y="93"/>
                  <a:pt x="134" y="113"/>
                  <a:pt x="120" y="121"/>
                </a:cubicBezTo>
                <a:cubicBezTo>
                  <a:pt x="121" y="121"/>
                  <a:pt x="121" y="121"/>
                  <a:pt x="121" y="121"/>
                </a:cubicBezTo>
                <a:cubicBezTo>
                  <a:pt x="121" y="122"/>
                  <a:pt x="121" y="122"/>
                  <a:pt x="121" y="122"/>
                </a:cubicBezTo>
                <a:cubicBezTo>
                  <a:pt x="121" y="122"/>
                  <a:pt x="121" y="122"/>
                  <a:pt x="121" y="122"/>
                </a:cubicBezTo>
                <a:cubicBezTo>
                  <a:pt x="121" y="122"/>
                  <a:pt x="121" y="122"/>
                  <a:pt x="121" y="122"/>
                </a:cubicBezTo>
                <a:cubicBezTo>
                  <a:pt x="122" y="123"/>
                  <a:pt x="123" y="125"/>
                  <a:pt x="124" y="127"/>
                </a:cubicBezTo>
                <a:cubicBezTo>
                  <a:pt x="125" y="128"/>
                  <a:pt x="126" y="129"/>
                  <a:pt x="126" y="130"/>
                </a:cubicBezTo>
                <a:cubicBezTo>
                  <a:pt x="127" y="132"/>
                  <a:pt x="128" y="135"/>
                  <a:pt x="129" y="138"/>
                </a:cubicBezTo>
                <a:cubicBezTo>
                  <a:pt x="130" y="143"/>
                  <a:pt x="129" y="149"/>
                  <a:pt x="127" y="155"/>
                </a:cubicBezTo>
                <a:cubicBezTo>
                  <a:pt x="126" y="156"/>
                  <a:pt x="126" y="157"/>
                  <a:pt x="125" y="158"/>
                </a:cubicBezTo>
                <a:cubicBezTo>
                  <a:pt x="125" y="159"/>
                  <a:pt x="125" y="159"/>
                  <a:pt x="124" y="160"/>
                </a:cubicBezTo>
                <a:cubicBezTo>
                  <a:pt x="128" y="161"/>
                  <a:pt x="134" y="157"/>
                  <a:pt x="136" y="156"/>
                </a:cubicBezTo>
                <a:cubicBezTo>
                  <a:pt x="140" y="155"/>
                  <a:pt x="143" y="153"/>
                  <a:pt x="146" y="151"/>
                </a:cubicBezTo>
                <a:cubicBezTo>
                  <a:pt x="153" y="148"/>
                  <a:pt x="160" y="143"/>
                  <a:pt x="166" y="139"/>
                </a:cubicBezTo>
                <a:cubicBezTo>
                  <a:pt x="172" y="134"/>
                  <a:pt x="177" y="129"/>
                  <a:pt x="182" y="123"/>
                </a:cubicBezTo>
                <a:cubicBezTo>
                  <a:pt x="187" y="118"/>
                  <a:pt x="191" y="112"/>
                  <a:pt x="195" y="107"/>
                </a:cubicBezTo>
                <a:cubicBezTo>
                  <a:pt x="195" y="107"/>
                  <a:pt x="195" y="106"/>
                  <a:pt x="196" y="107"/>
                </a:cubicBezTo>
                <a:cubicBezTo>
                  <a:pt x="196" y="107"/>
                  <a:pt x="196" y="107"/>
                  <a:pt x="196" y="107"/>
                </a:cubicBezTo>
                <a:cubicBezTo>
                  <a:pt x="196" y="106"/>
                  <a:pt x="196" y="106"/>
                  <a:pt x="196" y="106"/>
                </a:cubicBezTo>
                <a:cubicBezTo>
                  <a:pt x="196" y="106"/>
                  <a:pt x="196" y="106"/>
                  <a:pt x="196" y="106"/>
                </a:cubicBezTo>
                <a:cubicBezTo>
                  <a:pt x="197" y="106"/>
                  <a:pt x="197" y="105"/>
                  <a:pt x="197" y="105"/>
                </a:cubicBezTo>
                <a:cubicBezTo>
                  <a:pt x="197" y="105"/>
                  <a:pt x="197" y="105"/>
                  <a:pt x="196" y="105"/>
                </a:cubicBezTo>
                <a:cubicBezTo>
                  <a:pt x="193" y="109"/>
                  <a:pt x="188" y="111"/>
                  <a:pt x="183" y="112"/>
                </a:cubicBezTo>
                <a:cubicBezTo>
                  <a:pt x="176" y="114"/>
                  <a:pt x="169" y="116"/>
                  <a:pt x="162" y="117"/>
                </a:cubicBezTo>
                <a:cubicBezTo>
                  <a:pt x="148" y="120"/>
                  <a:pt x="135" y="122"/>
                  <a:pt x="121" y="121"/>
                </a:cubicBezTo>
                <a:cubicBezTo>
                  <a:pt x="121" y="121"/>
                  <a:pt x="121" y="121"/>
                  <a:pt x="121" y="121"/>
                </a:cubicBezTo>
                <a:cubicBezTo>
                  <a:pt x="134" y="122"/>
                  <a:pt x="148" y="120"/>
                  <a:pt x="161" y="117"/>
                </a:cubicBezTo>
                <a:cubicBezTo>
                  <a:pt x="167" y="115"/>
                  <a:pt x="174" y="113"/>
                  <a:pt x="180" y="112"/>
                </a:cubicBezTo>
                <a:cubicBezTo>
                  <a:pt x="186" y="110"/>
                  <a:pt x="191" y="109"/>
                  <a:pt x="195" y="105"/>
                </a:cubicBezTo>
                <a:cubicBezTo>
                  <a:pt x="195" y="105"/>
                  <a:pt x="195" y="105"/>
                  <a:pt x="195" y="105"/>
                </a:cubicBezTo>
                <a:cubicBezTo>
                  <a:pt x="176" y="91"/>
                  <a:pt x="152" y="88"/>
                  <a:pt x="129" y="80"/>
                </a:cubicBezTo>
                <a:cubicBezTo>
                  <a:pt x="128" y="81"/>
                  <a:pt x="128" y="81"/>
                  <a:pt x="127" y="81"/>
                </a:cubicBezTo>
                <a:close/>
                <a:moveTo>
                  <a:pt x="148" y="45"/>
                </a:moveTo>
                <a:cubicBezTo>
                  <a:pt x="149" y="59"/>
                  <a:pt x="142" y="72"/>
                  <a:pt x="130" y="80"/>
                </a:cubicBezTo>
                <a:cubicBezTo>
                  <a:pt x="142" y="83"/>
                  <a:pt x="154" y="87"/>
                  <a:pt x="166" y="90"/>
                </a:cubicBezTo>
                <a:cubicBezTo>
                  <a:pt x="177" y="93"/>
                  <a:pt x="187" y="97"/>
                  <a:pt x="196" y="104"/>
                </a:cubicBezTo>
                <a:cubicBezTo>
                  <a:pt x="196" y="103"/>
                  <a:pt x="196" y="103"/>
                  <a:pt x="196" y="102"/>
                </a:cubicBezTo>
                <a:cubicBezTo>
                  <a:pt x="196" y="102"/>
                  <a:pt x="196" y="102"/>
                  <a:pt x="196" y="102"/>
                </a:cubicBezTo>
                <a:cubicBezTo>
                  <a:pt x="196" y="89"/>
                  <a:pt x="186" y="76"/>
                  <a:pt x="178" y="66"/>
                </a:cubicBezTo>
                <a:cubicBezTo>
                  <a:pt x="170" y="56"/>
                  <a:pt x="160" y="48"/>
                  <a:pt x="148" y="40"/>
                </a:cubicBezTo>
                <a:cubicBezTo>
                  <a:pt x="148" y="41"/>
                  <a:pt x="148" y="43"/>
                  <a:pt x="148" y="45"/>
                </a:cubicBezTo>
                <a:close/>
                <a:moveTo>
                  <a:pt x="144" y="37"/>
                </a:moveTo>
                <a:cubicBezTo>
                  <a:pt x="142" y="37"/>
                  <a:pt x="143" y="38"/>
                  <a:pt x="144" y="38"/>
                </a:cubicBezTo>
                <a:cubicBezTo>
                  <a:pt x="144" y="39"/>
                  <a:pt x="144" y="39"/>
                  <a:pt x="145" y="39"/>
                </a:cubicBezTo>
                <a:cubicBezTo>
                  <a:pt x="145" y="39"/>
                  <a:pt x="146" y="39"/>
                  <a:pt x="146" y="39"/>
                </a:cubicBezTo>
                <a:cubicBezTo>
                  <a:pt x="146" y="39"/>
                  <a:pt x="146" y="39"/>
                  <a:pt x="146" y="39"/>
                </a:cubicBezTo>
                <a:cubicBezTo>
                  <a:pt x="147" y="39"/>
                  <a:pt x="147" y="39"/>
                  <a:pt x="147" y="39"/>
                </a:cubicBezTo>
                <a:cubicBezTo>
                  <a:pt x="147" y="39"/>
                  <a:pt x="147" y="39"/>
                  <a:pt x="147" y="39"/>
                </a:cubicBezTo>
                <a:cubicBezTo>
                  <a:pt x="146" y="39"/>
                  <a:pt x="146" y="39"/>
                  <a:pt x="146" y="38"/>
                </a:cubicBezTo>
                <a:cubicBezTo>
                  <a:pt x="145" y="38"/>
                  <a:pt x="144" y="37"/>
                  <a:pt x="144" y="37"/>
                </a:cubicBezTo>
                <a:close/>
                <a:moveTo>
                  <a:pt x="163" y="4"/>
                </a:moveTo>
                <a:cubicBezTo>
                  <a:pt x="165" y="11"/>
                  <a:pt x="163" y="19"/>
                  <a:pt x="160" y="26"/>
                </a:cubicBezTo>
                <a:cubicBezTo>
                  <a:pt x="158" y="29"/>
                  <a:pt x="156" y="33"/>
                  <a:pt x="153" y="35"/>
                </a:cubicBezTo>
                <a:cubicBezTo>
                  <a:pt x="152" y="37"/>
                  <a:pt x="150" y="38"/>
                  <a:pt x="149" y="39"/>
                </a:cubicBezTo>
                <a:cubicBezTo>
                  <a:pt x="149" y="39"/>
                  <a:pt x="149" y="39"/>
                  <a:pt x="149" y="39"/>
                </a:cubicBezTo>
                <a:cubicBezTo>
                  <a:pt x="161" y="47"/>
                  <a:pt x="172" y="57"/>
                  <a:pt x="181" y="68"/>
                </a:cubicBezTo>
                <a:cubicBezTo>
                  <a:pt x="185" y="74"/>
                  <a:pt x="189" y="79"/>
                  <a:pt x="192" y="86"/>
                </a:cubicBezTo>
                <a:cubicBezTo>
                  <a:pt x="195" y="90"/>
                  <a:pt x="197" y="96"/>
                  <a:pt x="197" y="102"/>
                </a:cubicBezTo>
                <a:cubicBezTo>
                  <a:pt x="197" y="102"/>
                  <a:pt x="197" y="102"/>
                  <a:pt x="197" y="102"/>
                </a:cubicBezTo>
                <a:cubicBezTo>
                  <a:pt x="198" y="100"/>
                  <a:pt x="198" y="98"/>
                  <a:pt x="198" y="96"/>
                </a:cubicBezTo>
                <a:cubicBezTo>
                  <a:pt x="198" y="94"/>
                  <a:pt x="198" y="92"/>
                  <a:pt x="198" y="90"/>
                </a:cubicBezTo>
                <a:cubicBezTo>
                  <a:pt x="199" y="86"/>
                  <a:pt x="199" y="81"/>
                  <a:pt x="198" y="77"/>
                </a:cubicBezTo>
                <a:cubicBezTo>
                  <a:pt x="198" y="67"/>
                  <a:pt x="196" y="58"/>
                  <a:pt x="193" y="49"/>
                </a:cubicBezTo>
                <a:cubicBezTo>
                  <a:pt x="190" y="40"/>
                  <a:pt x="185" y="31"/>
                  <a:pt x="180" y="23"/>
                </a:cubicBezTo>
                <a:cubicBezTo>
                  <a:pt x="175" y="16"/>
                  <a:pt x="170" y="10"/>
                  <a:pt x="164" y="4"/>
                </a:cubicBezTo>
                <a:cubicBezTo>
                  <a:pt x="164" y="4"/>
                  <a:pt x="164" y="4"/>
                  <a:pt x="163" y="4"/>
                </a:cubicBezTo>
                <a:close/>
                <a:moveTo>
                  <a:pt x="160" y="1"/>
                </a:moveTo>
                <a:cubicBezTo>
                  <a:pt x="160" y="2"/>
                  <a:pt x="161" y="2"/>
                  <a:pt x="162" y="3"/>
                </a:cubicBezTo>
                <a:cubicBezTo>
                  <a:pt x="162" y="2"/>
                  <a:pt x="162" y="2"/>
                  <a:pt x="162" y="2"/>
                </a:cubicBezTo>
                <a:cubicBezTo>
                  <a:pt x="161" y="2"/>
                  <a:pt x="161" y="2"/>
                  <a:pt x="161" y="2"/>
                </a:cubicBezTo>
                <a:cubicBezTo>
                  <a:pt x="161" y="1"/>
                  <a:pt x="160" y="1"/>
                  <a:pt x="160" y="1"/>
                </a:cubicBezTo>
                <a:close/>
              </a:path>
            </a:pathLst>
          </a:custGeom>
          <a:solidFill>
            <a:srgbClr val="FFFFFF">
              <a:alpha val="100000"/>
            </a:srgbClr>
          </a:solidFill>
          <a:ln w="9525">
            <a:noFill/>
          </a:ln>
        </p:spPr>
        <p:txBody>
          <a:bodyPr/>
          <a:p>
            <a:endParaRPr lang="zh-CN" altLang="en-US"/>
          </a:p>
        </p:txBody>
      </p:sp>
      <p:sp>
        <p:nvSpPr>
          <p:cNvPr id="28746" name="Freeform 222"/>
          <p:cNvSpPr>
            <a:spLocks noEditPoints="1"/>
          </p:cNvSpPr>
          <p:nvPr/>
        </p:nvSpPr>
        <p:spPr>
          <a:xfrm>
            <a:off x="9236075" y="4683125"/>
            <a:ext cx="1095375" cy="185738"/>
          </a:xfrm>
          <a:custGeom>
            <a:avLst/>
            <a:gdLst>
              <a:gd name="txL" fmla="*/ 0 w 142"/>
              <a:gd name="txT" fmla="*/ 0 h 24"/>
              <a:gd name="txR" fmla="*/ 142 w 142"/>
              <a:gd name="txB" fmla="*/ 24 h 2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2" h="24">
                <a:moveTo>
                  <a:pt x="94" y="1"/>
                </a:moveTo>
                <a:cubicBezTo>
                  <a:pt x="71" y="2"/>
                  <a:pt x="48" y="2"/>
                  <a:pt x="24" y="4"/>
                </a:cubicBezTo>
                <a:cubicBezTo>
                  <a:pt x="24" y="4"/>
                  <a:pt x="24" y="4"/>
                  <a:pt x="24" y="4"/>
                </a:cubicBezTo>
                <a:cubicBezTo>
                  <a:pt x="24" y="3"/>
                  <a:pt x="24" y="3"/>
                  <a:pt x="24" y="3"/>
                </a:cubicBezTo>
                <a:cubicBezTo>
                  <a:pt x="20" y="4"/>
                  <a:pt x="17" y="4"/>
                  <a:pt x="14" y="4"/>
                </a:cubicBezTo>
                <a:cubicBezTo>
                  <a:pt x="12" y="4"/>
                  <a:pt x="10" y="4"/>
                  <a:pt x="8" y="5"/>
                </a:cubicBezTo>
                <a:cubicBezTo>
                  <a:pt x="6" y="5"/>
                  <a:pt x="3" y="4"/>
                  <a:pt x="2" y="6"/>
                </a:cubicBezTo>
                <a:cubicBezTo>
                  <a:pt x="0" y="9"/>
                  <a:pt x="1" y="13"/>
                  <a:pt x="1" y="15"/>
                </a:cubicBezTo>
                <a:cubicBezTo>
                  <a:pt x="2" y="17"/>
                  <a:pt x="2" y="20"/>
                  <a:pt x="4" y="22"/>
                </a:cubicBezTo>
                <a:cubicBezTo>
                  <a:pt x="6" y="23"/>
                  <a:pt x="8" y="23"/>
                  <a:pt x="11" y="23"/>
                </a:cubicBezTo>
                <a:cubicBezTo>
                  <a:pt x="11" y="23"/>
                  <a:pt x="11" y="23"/>
                  <a:pt x="12" y="23"/>
                </a:cubicBezTo>
                <a:cubicBezTo>
                  <a:pt x="12" y="24"/>
                  <a:pt x="13" y="24"/>
                  <a:pt x="14" y="24"/>
                </a:cubicBezTo>
                <a:cubicBezTo>
                  <a:pt x="18" y="24"/>
                  <a:pt x="21" y="24"/>
                  <a:pt x="25" y="24"/>
                </a:cubicBezTo>
                <a:cubicBezTo>
                  <a:pt x="25" y="24"/>
                  <a:pt x="25" y="23"/>
                  <a:pt x="25" y="23"/>
                </a:cubicBezTo>
                <a:cubicBezTo>
                  <a:pt x="48" y="23"/>
                  <a:pt x="71" y="22"/>
                  <a:pt x="95" y="21"/>
                </a:cubicBezTo>
                <a:cubicBezTo>
                  <a:pt x="99" y="20"/>
                  <a:pt x="104" y="21"/>
                  <a:pt x="109" y="19"/>
                </a:cubicBezTo>
                <a:cubicBezTo>
                  <a:pt x="120" y="16"/>
                  <a:pt x="130" y="12"/>
                  <a:pt x="141" y="9"/>
                </a:cubicBezTo>
                <a:cubicBezTo>
                  <a:pt x="141" y="9"/>
                  <a:pt x="142" y="8"/>
                  <a:pt x="141" y="8"/>
                </a:cubicBezTo>
                <a:cubicBezTo>
                  <a:pt x="131" y="6"/>
                  <a:pt x="120" y="3"/>
                  <a:pt x="110" y="1"/>
                </a:cubicBezTo>
                <a:cubicBezTo>
                  <a:pt x="105" y="0"/>
                  <a:pt x="100" y="1"/>
                  <a:pt x="94" y="1"/>
                </a:cubicBezTo>
                <a:close/>
                <a:moveTo>
                  <a:pt x="93" y="2"/>
                </a:moveTo>
                <a:cubicBezTo>
                  <a:pt x="97" y="2"/>
                  <a:pt x="101" y="2"/>
                  <a:pt x="105" y="2"/>
                </a:cubicBezTo>
                <a:cubicBezTo>
                  <a:pt x="104" y="3"/>
                  <a:pt x="103" y="4"/>
                  <a:pt x="101" y="4"/>
                </a:cubicBezTo>
                <a:cubicBezTo>
                  <a:pt x="101" y="4"/>
                  <a:pt x="101" y="4"/>
                  <a:pt x="101" y="4"/>
                </a:cubicBezTo>
                <a:cubicBezTo>
                  <a:pt x="75" y="6"/>
                  <a:pt x="49" y="5"/>
                  <a:pt x="23" y="8"/>
                </a:cubicBezTo>
                <a:cubicBezTo>
                  <a:pt x="23" y="8"/>
                  <a:pt x="23" y="9"/>
                  <a:pt x="23" y="9"/>
                </a:cubicBezTo>
                <a:cubicBezTo>
                  <a:pt x="49" y="6"/>
                  <a:pt x="75" y="9"/>
                  <a:pt x="101" y="5"/>
                </a:cubicBezTo>
                <a:cubicBezTo>
                  <a:pt x="101" y="5"/>
                  <a:pt x="101" y="5"/>
                  <a:pt x="101" y="6"/>
                </a:cubicBezTo>
                <a:cubicBezTo>
                  <a:pt x="103" y="6"/>
                  <a:pt x="105" y="6"/>
                  <a:pt x="104" y="9"/>
                </a:cubicBezTo>
                <a:cubicBezTo>
                  <a:pt x="104" y="10"/>
                  <a:pt x="102" y="11"/>
                  <a:pt x="101" y="12"/>
                </a:cubicBezTo>
                <a:cubicBezTo>
                  <a:pt x="101" y="12"/>
                  <a:pt x="101" y="12"/>
                  <a:pt x="101" y="12"/>
                </a:cubicBezTo>
                <a:cubicBezTo>
                  <a:pt x="75" y="13"/>
                  <a:pt x="49" y="15"/>
                  <a:pt x="23" y="15"/>
                </a:cubicBezTo>
                <a:cubicBezTo>
                  <a:pt x="22" y="15"/>
                  <a:pt x="22" y="15"/>
                  <a:pt x="22" y="15"/>
                </a:cubicBezTo>
                <a:cubicBezTo>
                  <a:pt x="22" y="12"/>
                  <a:pt x="22" y="8"/>
                  <a:pt x="24" y="5"/>
                </a:cubicBezTo>
                <a:cubicBezTo>
                  <a:pt x="24" y="5"/>
                  <a:pt x="24" y="5"/>
                  <a:pt x="25" y="5"/>
                </a:cubicBezTo>
                <a:cubicBezTo>
                  <a:pt x="47" y="4"/>
                  <a:pt x="70" y="3"/>
                  <a:pt x="93" y="2"/>
                </a:cubicBezTo>
                <a:close/>
                <a:moveTo>
                  <a:pt x="24" y="23"/>
                </a:moveTo>
                <a:cubicBezTo>
                  <a:pt x="24" y="23"/>
                  <a:pt x="24" y="23"/>
                  <a:pt x="24" y="23"/>
                </a:cubicBezTo>
                <a:cubicBezTo>
                  <a:pt x="22" y="23"/>
                  <a:pt x="20" y="23"/>
                  <a:pt x="18" y="23"/>
                </a:cubicBezTo>
                <a:cubicBezTo>
                  <a:pt x="16" y="21"/>
                  <a:pt x="16" y="18"/>
                  <a:pt x="15" y="16"/>
                </a:cubicBezTo>
                <a:cubicBezTo>
                  <a:pt x="15" y="15"/>
                  <a:pt x="15" y="14"/>
                  <a:pt x="15" y="12"/>
                </a:cubicBezTo>
                <a:cubicBezTo>
                  <a:pt x="14" y="10"/>
                  <a:pt x="15" y="8"/>
                  <a:pt x="16" y="6"/>
                </a:cubicBezTo>
                <a:cubicBezTo>
                  <a:pt x="16" y="6"/>
                  <a:pt x="16" y="5"/>
                  <a:pt x="15" y="6"/>
                </a:cubicBezTo>
                <a:cubicBezTo>
                  <a:pt x="12" y="8"/>
                  <a:pt x="13" y="12"/>
                  <a:pt x="14" y="15"/>
                </a:cubicBezTo>
                <a:cubicBezTo>
                  <a:pt x="15" y="18"/>
                  <a:pt x="15" y="21"/>
                  <a:pt x="17" y="23"/>
                </a:cubicBezTo>
                <a:cubicBezTo>
                  <a:pt x="16" y="23"/>
                  <a:pt x="15" y="23"/>
                  <a:pt x="14" y="23"/>
                </a:cubicBezTo>
                <a:cubicBezTo>
                  <a:pt x="14" y="23"/>
                  <a:pt x="13" y="23"/>
                  <a:pt x="12" y="22"/>
                </a:cubicBezTo>
                <a:cubicBezTo>
                  <a:pt x="12" y="22"/>
                  <a:pt x="12" y="22"/>
                  <a:pt x="12" y="22"/>
                </a:cubicBezTo>
                <a:cubicBezTo>
                  <a:pt x="12" y="21"/>
                  <a:pt x="10" y="17"/>
                  <a:pt x="9" y="13"/>
                </a:cubicBezTo>
                <a:cubicBezTo>
                  <a:pt x="9" y="10"/>
                  <a:pt x="8" y="7"/>
                  <a:pt x="11" y="5"/>
                </a:cubicBezTo>
                <a:cubicBezTo>
                  <a:pt x="13" y="5"/>
                  <a:pt x="16" y="5"/>
                  <a:pt x="18" y="5"/>
                </a:cubicBezTo>
                <a:cubicBezTo>
                  <a:pt x="19" y="5"/>
                  <a:pt x="21" y="5"/>
                  <a:pt x="23" y="5"/>
                </a:cubicBezTo>
                <a:cubicBezTo>
                  <a:pt x="19" y="10"/>
                  <a:pt x="21" y="19"/>
                  <a:pt x="25" y="23"/>
                </a:cubicBezTo>
                <a:cubicBezTo>
                  <a:pt x="25" y="23"/>
                  <a:pt x="25" y="23"/>
                  <a:pt x="24" y="23"/>
                </a:cubicBezTo>
                <a:close/>
                <a:moveTo>
                  <a:pt x="8" y="22"/>
                </a:moveTo>
                <a:cubicBezTo>
                  <a:pt x="4" y="21"/>
                  <a:pt x="3" y="18"/>
                  <a:pt x="3" y="15"/>
                </a:cubicBezTo>
                <a:cubicBezTo>
                  <a:pt x="3" y="14"/>
                  <a:pt x="2" y="10"/>
                  <a:pt x="2" y="9"/>
                </a:cubicBezTo>
                <a:cubicBezTo>
                  <a:pt x="3" y="7"/>
                  <a:pt x="5" y="7"/>
                  <a:pt x="7" y="7"/>
                </a:cubicBezTo>
                <a:cubicBezTo>
                  <a:pt x="7" y="8"/>
                  <a:pt x="7" y="9"/>
                  <a:pt x="7" y="10"/>
                </a:cubicBezTo>
                <a:cubicBezTo>
                  <a:pt x="7" y="12"/>
                  <a:pt x="8" y="14"/>
                  <a:pt x="8" y="15"/>
                </a:cubicBezTo>
                <a:cubicBezTo>
                  <a:pt x="8" y="18"/>
                  <a:pt x="9" y="20"/>
                  <a:pt x="10" y="22"/>
                </a:cubicBezTo>
                <a:cubicBezTo>
                  <a:pt x="10" y="22"/>
                  <a:pt x="10" y="22"/>
                  <a:pt x="10" y="22"/>
                </a:cubicBezTo>
                <a:cubicBezTo>
                  <a:pt x="9" y="22"/>
                  <a:pt x="8" y="22"/>
                  <a:pt x="8" y="22"/>
                </a:cubicBezTo>
                <a:close/>
                <a:moveTo>
                  <a:pt x="25" y="23"/>
                </a:moveTo>
                <a:cubicBezTo>
                  <a:pt x="25" y="23"/>
                  <a:pt x="25" y="23"/>
                  <a:pt x="25" y="23"/>
                </a:cubicBezTo>
                <a:cubicBezTo>
                  <a:pt x="24" y="21"/>
                  <a:pt x="23" y="19"/>
                  <a:pt x="23" y="16"/>
                </a:cubicBezTo>
                <a:cubicBezTo>
                  <a:pt x="49" y="16"/>
                  <a:pt x="75" y="16"/>
                  <a:pt x="101" y="12"/>
                </a:cubicBezTo>
                <a:cubicBezTo>
                  <a:pt x="101" y="13"/>
                  <a:pt x="101" y="13"/>
                  <a:pt x="101" y="13"/>
                </a:cubicBezTo>
                <a:cubicBezTo>
                  <a:pt x="103" y="13"/>
                  <a:pt x="109" y="15"/>
                  <a:pt x="106" y="18"/>
                </a:cubicBezTo>
                <a:cubicBezTo>
                  <a:pt x="102" y="19"/>
                  <a:pt x="99" y="19"/>
                  <a:pt x="95" y="20"/>
                </a:cubicBezTo>
                <a:cubicBezTo>
                  <a:pt x="71" y="21"/>
                  <a:pt x="48" y="22"/>
                  <a:pt x="25" y="23"/>
                </a:cubicBezTo>
                <a:close/>
                <a:moveTo>
                  <a:pt x="138" y="9"/>
                </a:moveTo>
                <a:cubicBezTo>
                  <a:pt x="138" y="9"/>
                  <a:pt x="138" y="9"/>
                  <a:pt x="138" y="9"/>
                </a:cubicBezTo>
                <a:cubicBezTo>
                  <a:pt x="138" y="9"/>
                  <a:pt x="138" y="9"/>
                  <a:pt x="138" y="9"/>
                </a:cubicBezTo>
                <a:cubicBezTo>
                  <a:pt x="138" y="9"/>
                  <a:pt x="138" y="9"/>
                  <a:pt x="138" y="9"/>
                </a:cubicBezTo>
                <a:close/>
                <a:moveTo>
                  <a:pt x="127" y="6"/>
                </a:moveTo>
                <a:cubicBezTo>
                  <a:pt x="127" y="6"/>
                  <a:pt x="127" y="6"/>
                  <a:pt x="127" y="6"/>
                </a:cubicBezTo>
                <a:cubicBezTo>
                  <a:pt x="127" y="8"/>
                  <a:pt x="128" y="10"/>
                  <a:pt x="129" y="11"/>
                </a:cubicBezTo>
                <a:cubicBezTo>
                  <a:pt x="123" y="13"/>
                  <a:pt x="117" y="15"/>
                  <a:pt x="111" y="17"/>
                </a:cubicBezTo>
                <a:cubicBezTo>
                  <a:pt x="110" y="18"/>
                  <a:pt x="109" y="18"/>
                  <a:pt x="107" y="18"/>
                </a:cubicBezTo>
                <a:cubicBezTo>
                  <a:pt x="109" y="15"/>
                  <a:pt x="105" y="13"/>
                  <a:pt x="102" y="12"/>
                </a:cubicBezTo>
                <a:cubicBezTo>
                  <a:pt x="104" y="11"/>
                  <a:pt x="106" y="10"/>
                  <a:pt x="106" y="7"/>
                </a:cubicBezTo>
                <a:cubicBezTo>
                  <a:pt x="106" y="6"/>
                  <a:pt x="104" y="5"/>
                  <a:pt x="103" y="5"/>
                </a:cubicBezTo>
                <a:cubicBezTo>
                  <a:pt x="105" y="4"/>
                  <a:pt x="106" y="3"/>
                  <a:pt x="107" y="2"/>
                </a:cubicBezTo>
                <a:cubicBezTo>
                  <a:pt x="108" y="2"/>
                  <a:pt x="109" y="2"/>
                  <a:pt x="110" y="2"/>
                </a:cubicBezTo>
                <a:cubicBezTo>
                  <a:pt x="115" y="3"/>
                  <a:pt x="121" y="5"/>
                  <a:pt x="127" y="6"/>
                </a:cubicBezTo>
                <a:close/>
              </a:path>
            </a:pathLst>
          </a:custGeom>
          <a:solidFill>
            <a:srgbClr val="FFFFFF">
              <a:alpha val="100000"/>
            </a:srgbClr>
          </a:solidFill>
          <a:ln w="9525">
            <a:noFill/>
          </a:ln>
        </p:spPr>
        <p:txBody>
          <a:bodyPr/>
          <a:p>
            <a:endParaRPr lang="zh-CN" altLang="en-US"/>
          </a:p>
        </p:txBody>
      </p:sp>
      <p:sp>
        <p:nvSpPr>
          <p:cNvPr id="28747" name="Freeform 223"/>
          <p:cNvSpPr>
            <a:spLocks noEditPoints="1"/>
          </p:cNvSpPr>
          <p:nvPr/>
        </p:nvSpPr>
        <p:spPr>
          <a:xfrm>
            <a:off x="42863" y="4956175"/>
            <a:ext cx="933450" cy="633413"/>
          </a:xfrm>
          <a:custGeom>
            <a:avLst/>
            <a:gdLst>
              <a:gd name="txL" fmla="*/ 0 w 121"/>
              <a:gd name="txT" fmla="*/ 0 h 82"/>
              <a:gd name="txR" fmla="*/ 121 w 121"/>
              <a:gd name="txB" fmla="*/ 82 h 8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1" h="82">
                <a:moveTo>
                  <a:pt x="45" y="64"/>
                </a:moveTo>
                <a:cubicBezTo>
                  <a:pt x="64" y="51"/>
                  <a:pt x="84" y="39"/>
                  <a:pt x="103" y="26"/>
                </a:cubicBezTo>
                <a:cubicBezTo>
                  <a:pt x="103" y="26"/>
                  <a:pt x="103" y="26"/>
                  <a:pt x="103" y="26"/>
                </a:cubicBezTo>
                <a:cubicBezTo>
                  <a:pt x="103" y="26"/>
                  <a:pt x="103" y="26"/>
                  <a:pt x="104" y="26"/>
                </a:cubicBezTo>
                <a:cubicBezTo>
                  <a:pt x="106" y="24"/>
                  <a:pt x="109" y="22"/>
                  <a:pt x="112" y="20"/>
                </a:cubicBezTo>
                <a:cubicBezTo>
                  <a:pt x="113" y="19"/>
                  <a:pt x="115" y="18"/>
                  <a:pt x="116" y="17"/>
                </a:cubicBezTo>
                <a:cubicBezTo>
                  <a:pt x="118" y="15"/>
                  <a:pt x="121" y="14"/>
                  <a:pt x="121" y="12"/>
                </a:cubicBezTo>
                <a:cubicBezTo>
                  <a:pt x="121" y="9"/>
                  <a:pt x="118" y="6"/>
                  <a:pt x="117" y="4"/>
                </a:cubicBezTo>
                <a:cubicBezTo>
                  <a:pt x="115" y="3"/>
                  <a:pt x="113" y="0"/>
                  <a:pt x="110" y="0"/>
                </a:cubicBezTo>
                <a:cubicBezTo>
                  <a:pt x="108" y="0"/>
                  <a:pt x="106" y="1"/>
                  <a:pt x="105" y="3"/>
                </a:cubicBezTo>
                <a:cubicBezTo>
                  <a:pt x="104" y="2"/>
                  <a:pt x="104" y="2"/>
                  <a:pt x="103" y="3"/>
                </a:cubicBezTo>
                <a:cubicBezTo>
                  <a:pt x="102" y="3"/>
                  <a:pt x="102" y="3"/>
                  <a:pt x="101" y="3"/>
                </a:cubicBezTo>
                <a:cubicBezTo>
                  <a:pt x="98" y="5"/>
                  <a:pt x="95" y="7"/>
                  <a:pt x="92" y="9"/>
                </a:cubicBezTo>
                <a:cubicBezTo>
                  <a:pt x="92" y="9"/>
                  <a:pt x="92" y="9"/>
                  <a:pt x="92" y="10"/>
                </a:cubicBezTo>
                <a:cubicBezTo>
                  <a:pt x="72" y="22"/>
                  <a:pt x="53" y="35"/>
                  <a:pt x="34" y="47"/>
                </a:cubicBezTo>
                <a:cubicBezTo>
                  <a:pt x="30" y="50"/>
                  <a:pt x="26" y="52"/>
                  <a:pt x="23" y="56"/>
                </a:cubicBezTo>
                <a:cubicBezTo>
                  <a:pt x="16" y="65"/>
                  <a:pt x="9" y="73"/>
                  <a:pt x="1" y="81"/>
                </a:cubicBezTo>
                <a:cubicBezTo>
                  <a:pt x="0" y="81"/>
                  <a:pt x="1" y="82"/>
                  <a:pt x="2" y="82"/>
                </a:cubicBezTo>
                <a:cubicBezTo>
                  <a:pt x="12" y="79"/>
                  <a:pt x="22" y="76"/>
                  <a:pt x="32" y="72"/>
                </a:cubicBezTo>
                <a:cubicBezTo>
                  <a:pt x="37" y="70"/>
                  <a:pt x="41" y="67"/>
                  <a:pt x="45" y="64"/>
                </a:cubicBezTo>
                <a:close/>
                <a:moveTo>
                  <a:pt x="45" y="62"/>
                </a:moveTo>
                <a:cubicBezTo>
                  <a:pt x="42" y="65"/>
                  <a:pt x="39" y="67"/>
                  <a:pt x="35" y="69"/>
                </a:cubicBezTo>
                <a:cubicBezTo>
                  <a:pt x="36" y="68"/>
                  <a:pt x="36" y="66"/>
                  <a:pt x="37" y="65"/>
                </a:cubicBezTo>
                <a:cubicBezTo>
                  <a:pt x="37" y="65"/>
                  <a:pt x="38" y="65"/>
                  <a:pt x="38" y="64"/>
                </a:cubicBezTo>
                <a:cubicBezTo>
                  <a:pt x="59" y="50"/>
                  <a:pt x="82" y="37"/>
                  <a:pt x="102" y="21"/>
                </a:cubicBezTo>
                <a:cubicBezTo>
                  <a:pt x="102" y="21"/>
                  <a:pt x="102" y="21"/>
                  <a:pt x="102" y="21"/>
                </a:cubicBezTo>
                <a:cubicBezTo>
                  <a:pt x="81" y="37"/>
                  <a:pt x="57" y="48"/>
                  <a:pt x="37" y="64"/>
                </a:cubicBezTo>
                <a:cubicBezTo>
                  <a:pt x="37" y="64"/>
                  <a:pt x="37" y="64"/>
                  <a:pt x="37" y="64"/>
                </a:cubicBezTo>
                <a:cubicBezTo>
                  <a:pt x="35" y="64"/>
                  <a:pt x="33" y="65"/>
                  <a:pt x="32" y="62"/>
                </a:cubicBezTo>
                <a:cubicBezTo>
                  <a:pt x="32" y="61"/>
                  <a:pt x="33" y="60"/>
                  <a:pt x="34" y="58"/>
                </a:cubicBezTo>
                <a:cubicBezTo>
                  <a:pt x="34" y="58"/>
                  <a:pt x="34" y="58"/>
                  <a:pt x="33" y="58"/>
                </a:cubicBezTo>
                <a:cubicBezTo>
                  <a:pt x="55" y="44"/>
                  <a:pt x="77" y="29"/>
                  <a:pt x="98" y="15"/>
                </a:cubicBezTo>
                <a:cubicBezTo>
                  <a:pt x="98" y="15"/>
                  <a:pt x="98" y="15"/>
                  <a:pt x="98" y="15"/>
                </a:cubicBezTo>
                <a:cubicBezTo>
                  <a:pt x="101" y="17"/>
                  <a:pt x="103" y="21"/>
                  <a:pt x="102" y="25"/>
                </a:cubicBezTo>
                <a:cubicBezTo>
                  <a:pt x="102" y="25"/>
                  <a:pt x="102" y="25"/>
                  <a:pt x="102" y="25"/>
                </a:cubicBezTo>
                <a:cubicBezTo>
                  <a:pt x="83" y="37"/>
                  <a:pt x="64" y="50"/>
                  <a:pt x="45" y="62"/>
                </a:cubicBezTo>
                <a:close/>
                <a:moveTo>
                  <a:pt x="93" y="10"/>
                </a:moveTo>
                <a:cubicBezTo>
                  <a:pt x="93" y="9"/>
                  <a:pt x="93" y="9"/>
                  <a:pt x="93" y="9"/>
                </a:cubicBezTo>
                <a:cubicBezTo>
                  <a:pt x="95" y="8"/>
                  <a:pt x="96" y="7"/>
                  <a:pt x="98" y="6"/>
                </a:cubicBezTo>
                <a:cubicBezTo>
                  <a:pt x="101" y="6"/>
                  <a:pt x="102" y="9"/>
                  <a:pt x="104" y="10"/>
                </a:cubicBezTo>
                <a:cubicBezTo>
                  <a:pt x="105" y="11"/>
                  <a:pt x="106" y="12"/>
                  <a:pt x="107" y="13"/>
                </a:cubicBezTo>
                <a:cubicBezTo>
                  <a:pt x="108" y="15"/>
                  <a:pt x="109" y="17"/>
                  <a:pt x="109" y="19"/>
                </a:cubicBezTo>
                <a:cubicBezTo>
                  <a:pt x="109" y="20"/>
                  <a:pt x="110" y="20"/>
                  <a:pt x="110" y="20"/>
                </a:cubicBezTo>
                <a:cubicBezTo>
                  <a:pt x="111" y="15"/>
                  <a:pt x="108" y="13"/>
                  <a:pt x="105" y="11"/>
                </a:cubicBezTo>
                <a:cubicBezTo>
                  <a:pt x="103" y="9"/>
                  <a:pt x="102" y="6"/>
                  <a:pt x="99" y="6"/>
                </a:cubicBezTo>
                <a:cubicBezTo>
                  <a:pt x="100" y="5"/>
                  <a:pt x="100" y="5"/>
                  <a:pt x="101" y="4"/>
                </a:cubicBezTo>
                <a:cubicBezTo>
                  <a:pt x="102" y="4"/>
                  <a:pt x="103" y="4"/>
                  <a:pt x="103" y="4"/>
                </a:cubicBezTo>
                <a:cubicBezTo>
                  <a:pt x="103" y="4"/>
                  <a:pt x="103" y="4"/>
                  <a:pt x="103" y="4"/>
                </a:cubicBezTo>
                <a:cubicBezTo>
                  <a:pt x="104" y="5"/>
                  <a:pt x="108" y="7"/>
                  <a:pt x="111" y="10"/>
                </a:cubicBezTo>
                <a:cubicBezTo>
                  <a:pt x="113" y="12"/>
                  <a:pt x="115" y="15"/>
                  <a:pt x="113" y="18"/>
                </a:cubicBezTo>
                <a:cubicBezTo>
                  <a:pt x="112" y="19"/>
                  <a:pt x="109" y="20"/>
                  <a:pt x="108" y="21"/>
                </a:cubicBezTo>
                <a:cubicBezTo>
                  <a:pt x="107" y="22"/>
                  <a:pt x="105" y="23"/>
                  <a:pt x="104" y="24"/>
                </a:cubicBezTo>
                <a:cubicBezTo>
                  <a:pt x="104" y="18"/>
                  <a:pt x="98" y="11"/>
                  <a:pt x="92" y="10"/>
                </a:cubicBezTo>
                <a:cubicBezTo>
                  <a:pt x="92" y="10"/>
                  <a:pt x="93" y="10"/>
                  <a:pt x="93" y="10"/>
                </a:cubicBezTo>
                <a:close/>
                <a:moveTo>
                  <a:pt x="108" y="2"/>
                </a:moveTo>
                <a:cubicBezTo>
                  <a:pt x="111" y="1"/>
                  <a:pt x="113" y="3"/>
                  <a:pt x="115" y="5"/>
                </a:cubicBezTo>
                <a:cubicBezTo>
                  <a:pt x="116" y="6"/>
                  <a:pt x="119" y="8"/>
                  <a:pt x="119" y="10"/>
                </a:cubicBezTo>
                <a:cubicBezTo>
                  <a:pt x="119" y="12"/>
                  <a:pt x="118" y="13"/>
                  <a:pt x="116" y="14"/>
                </a:cubicBezTo>
                <a:cubicBezTo>
                  <a:pt x="116" y="13"/>
                  <a:pt x="115" y="12"/>
                  <a:pt x="114" y="11"/>
                </a:cubicBezTo>
                <a:cubicBezTo>
                  <a:pt x="113" y="10"/>
                  <a:pt x="112" y="9"/>
                  <a:pt x="111" y="8"/>
                </a:cubicBezTo>
                <a:cubicBezTo>
                  <a:pt x="109" y="6"/>
                  <a:pt x="108" y="4"/>
                  <a:pt x="105" y="3"/>
                </a:cubicBezTo>
                <a:cubicBezTo>
                  <a:pt x="105" y="3"/>
                  <a:pt x="105" y="3"/>
                  <a:pt x="105" y="3"/>
                </a:cubicBezTo>
                <a:cubicBezTo>
                  <a:pt x="106" y="3"/>
                  <a:pt x="107" y="2"/>
                  <a:pt x="108" y="2"/>
                </a:cubicBezTo>
                <a:close/>
                <a:moveTo>
                  <a:pt x="92" y="10"/>
                </a:moveTo>
                <a:cubicBezTo>
                  <a:pt x="92" y="10"/>
                  <a:pt x="92" y="10"/>
                  <a:pt x="92" y="10"/>
                </a:cubicBezTo>
                <a:cubicBezTo>
                  <a:pt x="94" y="11"/>
                  <a:pt x="96" y="13"/>
                  <a:pt x="98" y="14"/>
                </a:cubicBezTo>
                <a:cubicBezTo>
                  <a:pt x="76" y="28"/>
                  <a:pt x="54" y="42"/>
                  <a:pt x="33" y="58"/>
                </a:cubicBezTo>
                <a:cubicBezTo>
                  <a:pt x="33" y="58"/>
                  <a:pt x="33" y="58"/>
                  <a:pt x="33" y="58"/>
                </a:cubicBezTo>
                <a:cubicBezTo>
                  <a:pt x="31" y="58"/>
                  <a:pt x="25" y="60"/>
                  <a:pt x="25" y="55"/>
                </a:cubicBezTo>
                <a:cubicBezTo>
                  <a:pt x="28" y="53"/>
                  <a:pt x="31" y="51"/>
                  <a:pt x="35" y="49"/>
                </a:cubicBezTo>
                <a:cubicBezTo>
                  <a:pt x="54" y="36"/>
                  <a:pt x="73" y="23"/>
                  <a:pt x="92" y="10"/>
                </a:cubicBezTo>
                <a:close/>
                <a:moveTo>
                  <a:pt x="4" y="80"/>
                </a:moveTo>
                <a:cubicBezTo>
                  <a:pt x="4" y="80"/>
                  <a:pt x="4" y="80"/>
                  <a:pt x="4" y="80"/>
                </a:cubicBezTo>
                <a:cubicBezTo>
                  <a:pt x="4" y="80"/>
                  <a:pt x="4" y="80"/>
                  <a:pt x="4" y="80"/>
                </a:cubicBezTo>
                <a:cubicBezTo>
                  <a:pt x="4" y="80"/>
                  <a:pt x="4" y="80"/>
                  <a:pt x="4" y="80"/>
                </a:cubicBezTo>
                <a:close/>
                <a:moveTo>
                  <a:pt x="14" y="77"/>
                </a:moveTo>
                <a:cubicBezTo>
                  <a:pt x="14" y="77"/>
                  <a:pt x="14" y="77"/>
                  <a:pt x="14" y="77"/>
                </a:cubicBezTo>
                <a:cubicBezTo>
                  <a:pt x="13" y="75"/>
                  <a:pt x="12" y="74"/>
                  <a:pt x="10" y="73"/>
                </a:cubicBezTo>
                <a:cubicBezTo>
                  <a:pt x="14" y="69"/>
                  <a:pt x="18" y="64"/>
                  <a:pt x="22" y="59"/>
                </a:cubicBezTo>
                <a:cubicBezTo>
                  <a:pt x="23" y="58"/>
                  <a:pt x="24" y="57"/>
                  <a:pt x="25" y="56"/>
                </a:cubicBezTo>
                <a:cubicBezTo>
                  <a:pt x="25" y="60"/>
                  <a:pt x="29" y="60"/>
                  <a:pt x="32" y="59"/>
                </a:cubicBezTo>
                <a:cubicBezTo>
                  <a:pt x="31" y="61"/>
                  <a:pt x="30" y="63"/>
                  <a:pt x="32" y="65"/>
                </a:cubicBezTo>
                <a:cubicBezTo>
                  <a:pt x="33" y="66"/>
                  <a:pt x="34" y="66"/>
                  <a:pt x="35" y="65"/>
                </a:cubicBezTo>
                <a:cubicBezTo>
                  <a:pt x="34" y="67"/>
                  <a:pt x="34" y="68"/>
                  <a:pt x="33" y="70"/>
                </a:cubicBezTo>
                <a:cubicBezTo>
                  <a:pt x="33" y="70"/>
                  <a:pt x="32" y="71"/>
                  <a:pt x="31" y="71"/>
                </a:cubicBezTo>
                <a:cubicBezTo>
                  <a:pt x="26" y="73"/>
                  <a:pt x="20" y="75"/>
                  <a:pt x="14" y="77"/>
                </a:cubicBezTo>
                <a:close/>
              </a:path>
            </a:pathLst>
          </a:custGeom>
          <a:solidFill>
            <a:srgbClr val="FFFFFF">
              <a:alpha val="100000"/>
            </a:srgbClr>
          </a:solidFill>
          <a:ln w="9525">
            <a:noFill/>
          </a:ln>
        </p:spPr>
        <p:txBody>
          <a:bodyPr/>
          <a:p>
            <a:endParaRPr lang="zh-CN" altLang="en-US"/>
          </a:p>
        </p:txBody>
      </p:sp>
      <p:sp>
        <p:nvSpPr>
          <p:cNvPr id="28748" name="Freeform 253"/>
          <p:cNvSpPr>
            <a:spLocks noEditPoints="1"/>
          </p:cNvSpPr>
          <p:nvPr/>
        </p:nvSpPr>
        <p:spPr>
          <a:xfrm>
            <a:off x="9513888" y="5076825"/>
            <a:ext cx="985837" cy="1057275"/>
          </a:xfrm>
          <a:custGeom>
            <a:avLst/>
            <a:gdLst>
              <a:gd name="txL" fmla="*/ 0 w 128"/>
              <a:gd name="txT" fmla="*/ 0 h 137"/>
              <a:gd name="txR" fmla="*/ 128 w 128"/>
              <a:gd name="txB" fmla="*/ 137 h 137"/>
            </a:gdLst>
            <a:ahLst/>
            <a:cxnLst>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8" h="137">
                <a:moveTo>
                  <a:pt x="16" y="98"/>
                </a:moveTo>
                <a:cubicBezTo>
                  <a:pt x="10" y="104"/>
                  <a:pt x="5" y="110"/>
                  <a:pt x="0" y="117"/>
                </a:cubicBezTo>
                <a:cubicBezTo>
                  <a:pt x="0" y="117"/>
                  <a:pt x="0" y="117"/>
                  <a:pt x="0" y="117"/>
                </a:cubicBezTo>
                <a:cubicBezTo>
                  <a:pt x="22" y="97"/>
                  <a:pt x="46" y="79"/>
                  <a:pt x="68" y="60"/>
                </a:cubicBezTo>
                <a:cubicBezTo>
                  <a:pt x="69" y="58"/>
                  <a:pt x="70" y="57"/>
                  <a:pt x="72" y="55"/>
                </a:cubicBezTo>
                <a:cubicBezTo>
                  <a:pt x="72" y="55"/>
                  <a:pt x="72" y="55"/>
                  <a:pt x="72" y="55"/>
                </a:cubicBezTo>
                <a:cubicBezTo>
                  <a:pt x="71" y="58"/>
                  <a:pt x="69" y="60"/>
                  <a:pt x="68" y="62"/>
                </a:cubicBezTo>
                <a:cubicBezTo>
                  <a:pt x="52" y="87"/>
                  <a:pt x="37" y="112"/>
                  <a:pt x="22" y="137"/>
                </a:cubicBezTo>
                <a:cubicBezTo>
                  <a:pt x="22" y="137"/>
                  <a:pt x="22" y="137"/>
                  <a:pt x="22" y="137"/>
                </a:cubicBezTo>
                <a:cubicBezTo>
                  <a:pt x="28" y="132"/>
                  <a:pt x="33" y="125"/>
                  <a:pt x="38" y="119"/>
                </a:cubicBezTo>
                <a:cubicBezTo>
                  <a:pt x="52" y="103"/>
                  <a:pt x="63" y="86"/>
                  <a:pt x="75" y="67"/>
                </a:cubicBezTo>
                <a:cubicBezTo>
                  <a:pt x="76" y="66"/>
                  <a:pt x="79" y="61"/>
                  <a:pt x="80" y="54"/>
                </a:cubicBezTo>
                <a:cubicBezTo>
                  <a:pt x="82" y="54"/>
                  <a:pt x="83" y="54"/>
                  <a:pt x="84" y="54"/>
                </a:cubicBezTo>
                <a:cubicBezTo>
                  <a:pt x="87" y="53"/>
                  <a:pt x="90" y="50"/>
                  <a:pt x="94" y="51"/>
                </a:cubicBezTo>
                <a:cubicBezTo>
                  <a:pt x="95" y="51"/>
                  <a:pt x="97" y="52"/>
                  <a:pt x="98" y="53"/>
                </a:cubicBezTo>
                <a:cubicBezTo>
                  <a:pt x="101" y="54"/>
                  <a:pt x="104" y="54"/>
                  <a:pt x="107" y="54"/>
                </a:cubicBezTo>
                <a:cubicBezTo>
                  <a:pt x="112" y="54"/>
                  <a:pt x="117" y="54"/>
                  <a:pt x="121" y="52"/>
                </a:cubicBezTo>
                <a:cubicBezTo>
                  <a:pt x="125" y="49"/>
                  <a:pt x="128" y="45"/>
                  <a:pt x="128" y="41"/>
                </a:cubicBezTo>
                <a:cubicBezTo>
                  <a:pt x="128" y="36"/>
                  <a:pt x="125" y="31"/>
                  <a:pt x="122" y="28"/>
                </a:cubicBezTo>
                <a:cubicBezTo>
                  <a:pt x="120" y="26"/>
                  <a:pt x="119" y="25"/>
                  <a:pt x="117" y="25"/>
                </a:cubicBezTo>
                <a:cubicBezTo>
                  <a:pt x="116" y="25"/>
                  <a:pt x="115" y="25"/>
                  <a:pt x="114" y="26"/>
                </a:cubicBezTo>
                <a:cubicBezTo>
                  <a:pt x="108" y="29"/>
                  <a:pt x="103" y="34"/>
                  <a:pt x="97" y="38"/>
                </a:cubicBezTo>
                <a:cubicBezTo>
                  <a:pt x="92" y="42"/>
                  <a:pt x="87" y="43"/>
                  <a:pt x="81" y="44"/>
                </a:cubicBezTo>
                <a:cubicBezTo>
                  <a:pt x="81" y="39"/>
                  <a:pt x="82" y="35"/>
                  <a:pt x="84" y="30"/>
                </a:cubicBezTo>
                <a:cubicBezTo>
                  <a:pt x="88" y="24"/>
                  <a:pt x="92" y="18"/>
                  <a:pt x="94" y="11"/>
                </a:cubicBezTo>
                <a:cubicBezTo>
                  <a:pt x="94" y="10"/>
                  <a:pt x="94" y="9"/>
                  <a:pt x="94" y="8"/>
                </a:cubicBezTo>
                <a:cubicBezTo>
                  <a:pt x="93" y="7"/>
                  <a:pt x="92" y="6"/>
                  <a:pt x="91" y="5"/>
                </a:cubicBezTo>
                <a:cubicBezTo>
                  <a:pt x="87" y="2"/>
                  <a:pt x="81" y="0"/>
                  <a:pt x="76" y="1"/>
                </a:cubicBezTo>
                <a:cubicBezTo>
                  <a:pt x="72" y="2"/>
                  <a:pt x="68" y="5"/>
                  <a:pt x="67" y="10"/>
                </a:cubicBezTo>
                <a:cubicBezTo>
                  <a:pt x="65" y="14"/>
                  <a:pt x="65" y="19"/>
                  <a:pt x="66" y="23"/>
                </a:cubicBezTo>
                <a:cubicBezTo>
                  <a:pt x="67" y="26"/>
                  <a:pt x="67" y="29"/>
                  <a:pt x="69" y="32"/>
                </a:cubicBezTo>
                <a:cubicBezTo>
                  <a:pt x="70" y="33"/>
                  <a:pt x="71" y="34"/>
                  <a:pt x="72" y="36"/>
                </a:cubicBezTo>
                <a:cubicBezTo>
                  <a:pt x="73" y="39"/>
                  <a:pt x="71" y="42"/>
                  <a:pt x="71" y="46"/>
                </a:cubicBezTo>
                <a:cubicBezTo>
                  <a:pt x="71" y="46"/>
                  <a:pt x="71" y="47"/>
                  <a:pt x="71" y="47"/>
                </a:cubicBezTo>
                <a:cubicBezTo>
                  <a:pt x="66" y="49"/>
                  <a:pt x="63" y="52"/>
                  <a:pt x="61" y="53"/>
                </a:cubicBezTo>
                <a:cubicBezTo>
                  <a:pt x="45" y="68"/>
                  <a:pt x="30" y="82"/>
                  <a:pt x="16" y="98"/>
                </a:cubicBezTo>
                <a:close/>
                <a:moveTo>
                  <a:pt x="107" y="33"/>
                </a:moveTo>
                <a:cubicBezTo>
                  <a:pt x="114" y="30"/>
                  <a:pt x="121" y="31"/>
                  <a:pt x="123" y="35"/>
                </a:cubicBezTo>
                <a:cubicBezTo>
                  <a:pt x="125" y="39"/>
                  <a:pt x="122" y="46"/>
                  <a:pt x="115" y="49"/>
                </a:cubicBezTo>
                <a:cubicBezTo>
                  <a:pt x="109" y="52"/>
                  <a:pt x="101" y="51"/>
                  <a:pt x="99" y="47"/>
                </a:cubicBezTo>
                <a:cubicBezTo>
                  <a:pt x="97" y="42"/>
                  <a:pt x="101" y="36"/>
                  <a:pt x="107" y="33"/>
                </a:cubicBezTo>
                <a:close/>
                <a:moveTo>
                  <a:pt x="78" y="47"/>
                </a:moveTo>
                <a:cubicBezTo>
                  <a:pt x="79" y="48"/>
                  <a:pt x="80" y="49"/>
                  <a:pt x="79" y="51"/>
                </a:cubicBezTo>
                <a:cubicBezTo>
                  <a:pt x="78" y="52"/>
                  <a:pt x="77" y="52"/>
                  <a:pt x="75" y="51"/>
                </a:cubicBezTo>
                <a:cubicBezTo>
                  <a:pt x="74" y="51"/>
                  <a:pt x="74" y="49"/>
                  <a:pt x="75" y="48"/>
                </a:cubicBezTo>
                <a:cubicBezTo>
                  <a:pt x="75" y="47"/>
                  <a:pt x="77" y="46"/>
                  <a:pt x="78" y="47"/>
                </a:cubicBezTo>
                <a:close/>
                <a:moveTo>
                  <a:pt x="74" y="29"/>
                </a:moveTo>
                <a:cubicBezTo>
                  <a:pt x="70" y="28"/>
                  <a:pt x="67" y="21"/>
                  <a:pt x="70" y="14"/>
                </a:cubicBezTo>
                <a:cubicBezTo>
                  <a:pt x="72" y="7"/>
                  <a:pt x="77" y="2"/>
                  <a:pt x="82" y="4"/>
                </a:cubicBezTo>
                <a:cubicBezTo>
                  <a:pt x="87" y="5"/>
                  <a:pt x="89" y="12"/>
                  <a:pt x="87" y="19"/>
                </a:cubicBezTo>
                <a:cubicBezTo>
                  <a:pt x="85" y="26"/>
                  <a:pt x="79" y="31"/>
                  <a:pt x="74" y="29"/>
                </a:cubicBezTo>
                <a:close/>
              </a:path>
            </a:pathLst>
          </a:custGeom>
          <a:solidFill>
            <a:srgbClr val="FFFFFF">
              <a:alpha val="100000"/>
            </a:srgbClr>
          </a:solidFill>
          <a:ln w="9525">
            <a:noFill/>
          </a:ln>
        </p:spPr>
        <p:txBody>
          <a:bodyPr/>
          <a:p>
            <a:endParaRPr lang="zh-CN" altLang="en-US"/>
          </a:p>
        </p:txBody>
      </p:sp>
      <p:sp>
        <p:nvSpPr>
          <p:cNvPr id="28749" name="Freeform 254"/>
          <p:cNvSpPr>
            <a:spLocks noEditPoints="1"/>
          </p:cNvSpPr>
          <p:nvPr/>
        </p:nvSpPr>
        <p:spPr>
          <a:xfrm>
            <a:off x="2635250" y="5959475"/>
            <a:ext cx="555625" cy="571500"/>
          </a:xfrm>
          <a:custGeom>
            <a:avLst/>
            <a:gdLst>
              <a:gd name="txL" fmla="*/ 0 w 72"/>
              <a:gd name="txT" fmla="*/ 0 h 74"/>
              <a:gd name="txR" fmla="*/ 72 w 72"/>
              <a:gd name="txB" fmla="*/ 74 h 74"/>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2" h="74">
                <a:moveTo>
                  <a:pt x="19" y="5"/>
                </a:moveTo>
                <a:cubicBezTo>
                  <a:pt x="33" y="0"/>
                  <a:pt x="50" y="5"/>
                  <a:pt x="60" y="15"/>
                </a:cubicBezTo>
                <a:cubicBezTo>
                  <a:pt x="70" y="25"/>
                  <a:pt x="72" y="44"/>
                  <a:pt x="65" y="55"/>
                </a:cubicBezTo>
                <a:cubicBezTo>
                  <a:pt x="57" y="68"/>
                  <a:pt x="42" y="74"/>
                  <a:pt x="27" y="72"/>
                </a:cubicBezTo>
                <a:cubicBezTo>
                  <a:pt x="19" y="71"/>
                  <a:pt x="13" y="68"/>
                  <a:pt x="8" y="62"/>
                </a:cubicBezTo>
                <a:cubicBezTo>
                  <a:pt x="2" y="54"/>
                  <a:pt x="0" y="46"/>
                  <a:pt x="0" y="37"/>
                </a:cubicBezTo>
                <a:cubicBezTo>
                  <a:pt x="0" y="24"/>
                  <a:pt x="7" y="10"/>
                  <a:pt x="19" y="5"/>
                </a:cubicBezTo>
                <a:close/>
                <a:moveTo>
                  <a:pt x="12" y="63"/>
                </a:moveTo>
                <a:cubicBezTo>
                  <a:pt x="18" y="68"/>
                  <a:pt x="26" y="70"/>
                  <a:pt x="34" y="70"/>
                </a:cubicBezTo>
                <a:cubicBezTo>
                  <a:pt x="44" y="70"/>
                  <a:pt x="52" y="66"/>
                  <a:pt x="59" y="59"/>
                </a:cubicBezTo>
                <a:cubicBezTo>
                  <a:pt x="65" y="53"/>
                  <a:pt x="66" y="45"/>
                  <a:pt x="66" y="37"/>
                </a:cubicBezTo>
                <a:cubicBezTo>
                  <a:pt x="66" y="28"/>
                  <a:pt x="63" y="19"/>
                  <a:pt x="55" y="14"/>
                </a:cubicBezTo>
                <a:cubicBezTo>
                  <a:pt x="48" y="9"/>
                  <a:pt x="40" y="6"/>
                  <a:pt x="32" y="6"/>
                </a:cubicBezTo>
                <a:cubicBezTo>
                  <a:pt x="24" y="6"/>
                  <a:pt x="18" y="7"/>
                  <a:pt x="12" y="13"/>
                </a:cubicBezTo>
                <a:cubicBezTo>
                  <a:pt x="5" y="20"/>
                  <a:pt x="2" y="27"/>
                  <a:pt x="2" y="37"/>
                </a:cubicBezTo>
                <a:cubicBezTo>
                  <a:pt x="2" y="47"/>
                  <a:pt x="5" y="56"/>
                  <a:pt x="12" y="63"/>
                </a:cubicBezTo>
                <a:close/>
              </a:path>
            </a:pathLst>
          </a:custGeom>
          <a:solidFill>
            <a:srgbClr val="FFFFFF">
              <a:alpha val="100000"/>
            </a:srgbClr>
          </a:solidFill>
          <a:ln w="9525">
            <a:noFill/>
          </a:ln>
        </p:spPr>
        <p:txBody>
          <a:bodyPr/>
          <a:p>
            <a:endParaRPr lang="zh-CN" altLang="en-US"/>
          </a:p>
        </p:txBody>
      </p:sp>
      <p:sp>
        <p:nvSpPr>
          <p:cNvPr id="28750" name="Freeform 258"/>
          <p:cNvSpPr>
            <a:spLocks noEditPoints="1"/>
          </p:cNvSpPr>
          <p:nvPr/>
        </p:nvSpPr>
        <p:spPr>
          <a:xfrm>
            <a:off x="10677525" y="957263"/>
            <a:ext cx="477838" cy="471487"/>
          </a:xfrm>
          <a:custGeom>
            <a:avLst/>
            <a:gdLst>
              <a:gd name="txL" fmla="*/ 0 w 62"/>
              <a:gd name="txT" fmla="*/ 0 h 61"/>
              <a:gd name="txR" fmla="*/ 62 w 62"/>
              <a:gd name="txB" fmla="*/ 61 h 61"/>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2" h="61">
                <a:moveTo>
                  <a:pt x="55" y="12"/>
                </a:moveTo>
                <a:cubicBezTo>
                  <a:pt x="47" y="3"/>
                  <a:pt x="31" y="0"/>
                  <a:pt x="20" y="3"/>
                </a:cubicBezTo>
                <a:cubicBezTo>
                  <a:pt x="9" y="7"/>
                  <a:pt x="0" y="20"/>
                  <a:pt x="0" y="32"/>
                </a:cubicBezTo>
                <a:cubicBezTo>
                  <a:pt x="1" y="44"/>
                  <a:pt x="10" y="55"/>
                  <a:pt x="21" y="59"/>
                </a:cubicBezTo>
                <a:cubicBezTo>
                  <a:pt x="28" y="61"/>
                  <a:pt x="34" y="61"/>
                  <a:pt x="40" y="59"/>
                </a:cubicBezTo>
                <a:cubicBezTo>
                  <a:pt x="48" y="56"/>
                  <a:pt x="53" y="51"/>
                  <a:pt x="56" y="44"/>
                </a:cubicBezTo>
                <a:cubicBezTo>
                  <a:pt x="61" y="34"/>
                  <a:pt x="62" y="21"/>
                  <a:pt x="55" y="12"/>
                </a:cubicBezTo>
                <a:close/>
                <a:moveTo>
                  <a:pt x="36" y="58"/>
                </a:moveTo>
                <a:cubicBezTo>
                  <a:pt x="30" y="60"/>
                  <a:pt x="23" y="58"/>
                  <a:pt x="17" y="55"/>
                </a:cubicBezTo>
                <a:cubicBezTo>
                  <a:pt x="10" y="51"/>
                  <a:pt x="5" y="45"/>
                  <a:pt x="3" y="37"/>
                </a:cubicBezTo>
                <a:cubicBezTo>
                  <a:pt x="1" y="30"/>
                  <a:pt x="3" y="24"/>
                  <a:pt x="6" y="18"/>
                </a:cubicBezTo>
                <a:cubicBezTo>
                  <a:pt x="10" y="10"/>
                  <a:pt x="16" y="6"/>
                  <a:pt x="25" y="4"/>
                </a:cubicBezTo>
                <a:cubicBezTo>
                  <a:pt x="32" y="4"/>
                  <a:pt x="38" y="4"/>
                  <a:pt x="45" y="8"/>
                </a:cubicBezTo>
                <a:cubicBezTo>
                  <a:pt x="51" y="11"/>
                  <a:pt x="55" y="14"/>
                  <a:pt x="57" y="21"/>
                </a:cubicBezTo>
                <a:cubicBezTo>
                  <a:pt x="59" y="28"/>
                  <a:pt x="58" y="35"/>
                  <a:pt x="55" y="43"/>
                </a:cubicBezTo>
                <a:cubicBezTo>
                  <a:pt x="50" y="50"/>
                  <a:pt x="45" y="56"/>
                  <a:pt x="36" y="58"/>
                </a:cubicBezTo>
                <a:close/>
              </a:path>
            </a:pathLst>
          </a:custGeom>
          <a:solidFill>
            <a:srgbClr val="FFFFFF">
              <a:alpha val="100000"/>
            </a:srgbClr>
          </a:solidFill>
          <a:ln w="9525">
            <a:noFill/>
          </a:ln>
        </p:spPr>
        <p:txBody>
          <a:bodyPr/>
          <a:p>
            <a:endParaRPr lang="zh-CN" altLang="en-US"/>
          </a:p>
        </p:txBody>
      </p:sp>
      <p:sp>
        <p:nvSpPr>
          <p:cNvPr id="28751" name="Freeform 259"/>
          <p:cNvSpPr>
            <a:spLocks noEditPoints="1"/>
          </p:cNvSpPr>
          <p:nvPr/>
        </p:nvSpPr>
        <p:spPr>
          <a:xfrm>
            <a:off x="10831513" y="1011238"/>
            <a:ext cx="93662" cy="107950"/>
          </a:xfrm>
          <a:custGeom>
            <a:avLst/>
            <a:gdLst>
              <a:gd name="txL" fmla="*/ 0 w 12"/>
              <a:gd name="txT" fmla="*/ 0 h 14"/>
              <a:gd name="txR" fmla="*/ 12 w 12"/>
              <a:gd name="txB" fmla="*/ 14 h 14"/>
            </a:gdLst>
            <a:ahLst/>
            <a:cxnLst>
              <a:cxn ang="0">
                <a:pos x="0" y="2147483647"/>
              </a:cxn>
              <a:cxn ang="0">
                <a:pos x="2147483647" y="2147483647"/>
              </a:cxn>
              <a:cxn ang="0">
                <a:pos x="2147483647" y="2147483647"/>
              </a:cxn>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 h="14">
                <a:moveTo>
                  <a:pt x="0" y="12"/>
                </a:moveTo>
                <a:cubicBezTo>
                  <a:pt x="0" y="13"/>
                  <a:pt x="1" y="14"/>
                  <a:pt x="2" y="13"/>
                </a:cubicBezTo>
                <a:cubicBezTo>
                  <a:pt x="4" y="13"/>
                  <a:pt x="7" y="10"/>
                  <a:pt x="8" y="9"/>
                </a:cubicBezTo>
                <a:cubicBezTo>
                  <a:pt x="10" y="6"/>
                  <a:pt x="11" y="4"/>
                  <a:pt x="12" y="1"/>
                </a:cubicBezTo>
                <a:cubicBezTo>
                  <a:pt x="12" y="1"/>
                  <a:pt x="12" y="0"/>
                  <a:pt x="11" y="0"/>
                </a:cubicBezTo>
                <a:cubicBezTo>
                  <a:pt x="7" y="1"/>
                  <a:pt x="5" y="4"/>
                  <a:pt x="3" y="7"/>
                </a:cubicBezTo>
                <a:cubicBezTo>
                  <a:pt x="1" y="8"/>
                  <a:pt x="0" y="10"/>
                  <a:pt x="0" y="12"/>
                </a:cubicBezTo>
                <a:close/>
                <a:moveTo>
                  <a:pt x="10" y="2"/>
                </a:moveTo>
                <a:cubicBezTo>
                  <a:pt x="9" y="4"/>
                  <a:pt x="8" y="6"/>
                  <a:pt x="6" y="8"/>
                </a:cubicBezTo>
                <a:cubicBezTo>
                  <a:pt x="5" y="9"/>
                  <a:pt x="4" y="11"/>
                  <a:pt x="3" y="11"/>
                </a:cubicBezTo>
                <a:cubicBezTo>
                  <a:pt x="2" y="12"/>
                  <a:pt x="2" y="12"/>
                  <a:pt x="2" y="10"/>
                </a:cubicBezTo>
                <a:cubicBezTo>
                  <a:pt x="4" y="7"/>
                  <a:pt x="6" y="3"/>
                  <a:pt x="10" y="2"/>
                </a:cubicBezTo>
                <a:close/>
              </a:path>
            </a:pathLst>
          </a:custGeom>
          <a:solidFill>
            <a:srgbClr val="FFFFFF">
              <a:alpha val="100000"/>
            </a:srgbClr>
          </a:solidFill>
          <a:ln w="9525">
            <a:noFill/>
          </a:ln>
        </p:spPr>
        <p:txBody>
          <a:bodyPr/>
          <a:p>
            <a:endParaRPr lang="zh-CN" altLang="en-US"/>
          </a:p>
        </p:txBody>
      </p:sp>
      <p:sp>
        <p:nvSpPr>
          <p:cNvPr id="28752" name="Freeform 260"/>
          <p:cNvSpPr>
            <a:spLocks noEditPoints="1"/>
          </p:cNvSpPr>
          <p:nvPr/>
        </p:nvSpPr>
        <p:spPr>
          <a:xfrm>
            <a:off x="10963275" y="1057275"/>
            <a:ext cx="92075" cy="131763"/>
          </a:xfrm>
          <a:custGeom>
            <a:avLst/>
            <a:gdLst>
              <a:gd name="txL" fmla="*/ 0 w 12"/>
              <a:gd name="txT" fmla="*/ 0 h 17"/>
              <a:gd name="txR" fmla="*/ 12 w 12"/>
              <a:gd name="txB" fmla="*/ 17 h 17"/>
            </a:gdLst>
            <a:ahLst/>
            <a:cxnLst>
              <a:cxn ang="0">
                <a:pos x="2147483647" y="2147483647"/>
              </a:cxn>
              <a:cxn ang="0">
                <a:pos x="0"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 h="17">
                <a:moveTo>
                  <a:pt x="1" y="14"/>
                </a:moveTo>
                <a:cubicBezTo>
                  <a:pt x="1" y="15"/>
                  <a:pt x="1" y="15"/>
                  <a:pt x="0" y="16"/>
                </a:cubicBezTo>
                <a:cubicBezTo>
                  <a:pt x="0" y="17"/>
                  <a:pt x="1" y="17"/>
                  <a:pt x="2" y="17"/>
                </a:cubicBezTo>
                <a:cubicBezTo>
                  <a:pt x="7" y="14"/>
                  <a:pt x="11" y="9"/>
                  <a:pt x="12" y="4"/>
                </a:cubicBezTo>
                <a:cubicBezTo>
                  <a:pt x="12" y="4"/>
                  <a:pt x="12" y="3"/>
                  <a:pt x="12" y="3"/>
                </a:cubicBezTo>
                <a:cubicBezTo>
                  <a:pt x="8" y="0"/>
                  <a:pt x="3" y="11"/>
                  <a:pt x="0" y="12"/>
                </a:cubicBezTo>
                <a:cubicBezTo>
                  <a:pt x="0" y="13"/>
                  <a:pt x="0" y="14"/>
                  <a:pt x="1" y="14"/>
                </a:cubicBezTo>
                <a:close/>
                <a:moveTo>
                  <a:pt x="8" y="5"/>
                </a:moveTo>
                <a:cubicBezTo>
                  <a:pt x="12" y="3"/>
                  <a:pt x="10" y="6"/>
                  <a:pt x="9" y="7"/>
                </a:cubicBezTo>
                <a:cubicBezTo>
                  <a:pt x="8" y="10"/>
                  <a:pt x="5" y="13"/>
                  <a:pt x="2" y="15"/>
                </a:cubicBezTo>
                <a:cubicBezTo>
                  <a:pt x="2" y="13"/>
                  <a:pt x="3" y="12"/>
                  <a:pt x="3" y="11"/>
                </a:cubicBezTo>
                <a:cubicBezTo>
                  <a:pt x="4" y="11"/>
                  <a:pt x="4" y="11"/>
                  <a:pt x="3" y="11"/>
                </a:cubicBezTo>
                <a:cubicBezTo>
                  <a:pt x="4" y="9"/>
                  <a:pt x="6" y="8"/>
                  <a:pt x="7" y="7"/>
                </a:cubicBezTo>
                <a:cubicBezTo>
                  <a:pt x="7" y="6"/>
                  <a:pt x="8" y="5"/>
                  <a:pt x="8" y="5"/>
                </a:cubicBezTo>
                <a:close/>
              </a:path>
            </a:pathLst>
          </a:custGeom>
          <a:solidFill>
            <a:srgbClr val="FFFFFF">
              <a:alpha val="100000"/>
            </a:srgbClr>
          </a:solidFill>
          <a:ln w="9525">
            <a:noFill/>
          </a:ln>
        </p:spPr>
        <p:txBody>
          <a:bodyPr/>
          <a:p>
            <a:endParaRPr lang="zh-CN" altLang="en-US"/>
          </a:p>
        </p:txBody>
      </p:sp>
      <p:sp>
        <p:nvSpPr>
          <p:cNvPr id="28753" name="Freeform 261"/>
          <p:cNvSpPr/>
          <p:nvPr/>
        </p:nvSpPr>
        <p:spPr>
          <a:xfrm>
            <a:off x="10747375" y="1150938"/>
            <a:ext cx="277813" cy="192087"/>
          </a:xfrm>
          <a:custGeom>
            <a:avLst/>
            <a:gdLst>
              <a:gd name="txL" fmla="*/ 0 w 36"/>
              <a:gd name="txT" fmla="*/ 0 h 25"/>
              <a:gd name="txR" fmla="*/ 36 w 36"/>
              <a:gd name="txB" fmla="*/ 25 h 2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6" h="25">
                <a:moveTo>
                  <a:pt x="35" y="17"/>
                </a:moveTo>
                <a:cubicBezTo>
                  <a:pt x="28" y="19"/>
                  <a:pt x="23" y="23"/>
                  <a:pt x="15" y="21"/>
                </a:cubicBezTo>
                <a:cubicBezTo>
                  <a:pt x="7" y="18"/>
                  <a:pt x="0" y="11"/>
                  <a:pt x="4" y="2"/>
                </a:cubicBezTo>
                <a:cubicBezTo>
                  <a:pt x="5" y="0"/>
                  <a:pt x="2" y="0"/>
                  <a:pt x="2" y="1"/>
                </a:cubicBezTo>
                <a:cubicBezTo>
                  <a:pt x="3" y="6"/>
                  <a:pt x="1" y="10"/>
                  <a:pt x="3" y="14"/>
                </a:cubicBezTo>
                <a:cubicBezTo>
                  <a:pt x="5" y="18"/>
                  <a:pt x="9" y="20"/>
                  <a:pt x="12" y="22"/>
                </a:cubicBezTo>
                <a:cubicBezTo>
                  <a:pt x="20" y="25"/>
                  <a:pt x="30" y="24"/>
                  <a:pt x="35" y="18"/>
                </a:cubicBezTo>
                <a:cubicBezTo>
                  <a:pt x="36" y="17"/>
                  <a:pt x="35" y="17"/>
                  <a:pt x="35" y="17"/>
                </a:cubicBezTo>
                <a:close/>
              </a:path>
            </a:pathLst>
          </a:custGeom>
          <a:solidFill>
            <a:srgbClr val="FFFFFF">
              <a:alpha val="100000"/>
            </a:srgbClr>
          </a:solidFill>
          <a:ln w="9525">
            <a:noFill/>
          </a:ln>
        </p:spPr>
        <p:txBody>
          <a:bodyPr/>
          <a:p>
            <a:endParaRPr lang="zh-CN" altLang="en-US"/>
          </a:p>
        </p:txBody>
      </p:sp>
      <p:sp>
        <p:nvSpPr>
          <p:cNvPr id="28754" name="Freeform 262"/>
          <p:cNvSpPr/>
          <p:nvPr/>
        </p:nvSpPr>
        <p:spPr>
          <a:xfrm>
            <a:off x="8426450" y="-438150"/>
            <a:ext cx="1295400" cy="1295400"/>
          </a:xfrm>
          <a:custGeom>
            <a:avLst/>
            <a:gdLst>
              <a:gd name="txL" fmla="*/ 0 w 168"/>
              <a:gd name="txT" fmla="*/ 0 h 168"/>
              <a:gd name="txR" fmla="*/ 168 w 168"/>
              <a:gd name="txB" fmla="*/ 168 h 168"/>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168" h="168">
                <a:moveTo>
                  <a:pt x="58" y="0"/>
                </a:moveTo>
                <a:cubicBezTo>
                  <a:pt x="58" y="0"/>
                  <a:pt x="57" y="0"/>
                  <a:pt x="57" y="0"/>
                </a:cubicBezTo>
                <a:cubicBezTo>
                  <a:pt x="37" y="20"/>
                  <a:pt x="18" y="40"/>
                  <a:pt x="1" y="62"/>
                </a:cubicBezTo>
                <a:cubicBezTo>
                  <a:pt x="0" y="63"/>
                  <a:pt x="2" y="65"/>
                  <a:pt x="3" y="64"/>
                </a:cubicBezTo>
                <a:cubicBezTo>
                  <a:pt x="12" y="52"/>
                  <a:pt x="21" y="41"/>
                  <a:pt x="31" y="30"/>
                </a:cubicBezTo>
                <a:cubicBezTo>
                  <a:pt x="36" y="25"/>
                  <a:pt x="41" y="20"/>
                  <a:pt x="45" y="15"/>
                </a:cubicBezTo>
                <a:cubicBezTo>
                  <a:pt x="48" y="12"/>
                  <a:pt x="51" y="9"/>
                  <a:pt x="53" y="7"/>
                </a:cubicBezTo>
                <a:cubicBezTo>
                  <a:pt x="54" y="6"/>
                  <a:pt x="56" y="3"/>
                  <a:pt x="57" y="3"/>
                </a:cubicBezTo>
                <a:cubicBezTo>
                  <a:pt x="59" y="3"/>
                  <a:pt x="61" y="5"/>
                  <a:pt x="62" y="7"/>
                </a:cubicBezTo>
                <a:cubicBezTo>
                  <a:pt x="83" y="27"/>
                  <a:pt x="105" y="48"/>
                  <a:pt x="126" y="68"/>
                </a:cubicBezTo>
                <a:cubicBezTo>
                  <a:pt x="137" y="78"/>
                  <a:pt x="148" y="88"/>
                  <a:pt x="159" y="97"/>
                </a:cubicBezTo>
                <a:cubicBezTo>
                  <a:pt x="161" y="99"/>
                  <a:pt x="166" y="102"/>
                  <a:pt x="163" y="105"/>
                </a:cubicBezTo>
                <a:cubicBezTo>
                  <a:pt x="161" y="107"/>
                  <a:pt x="157" y="109"/>
                  <a:pt x="155" y="111"/>
                </a:cubicBezTo>
                <a:cubicBezTo>
                  <a:pt x="149" y="116"/>
                  <a:pt x="144" y="120"/>
                  <a:pt x="138" y="125"/>
                </a:cubicBezTo>
                <a:cubicBezTo>
                  <a:pt x="127" y="135"/>
                  <a:pt x="117" y="145"/>
                  <a:pt x="108" y="156"/>
                </a:cubicBezTo>
                <a:cubicBezTo>
                  <a:pt x="107" y="157"/>
                  <a:pt x="106" y="159"/>
                  <a:pt x="104" y="160"/>
                </a:cubicBezTo>
                <a:cubicBezTo>
                  <a:pt x="103" y="161"/>
                  <a:pt x="99" y="164"/>
                  <a:pt x="96" y="163"/>
                </a:cubicBezTo>
                <a:cubicBezTo>
                  <a:pt x="94" y="162"/>
                  <a:pt x="91" y="157"/>
                  <a:pt x="90" y="155"/>
                </a:cubicBezTo>
                <a:cubicBezTo>
                  <a:pt x="85" y="149"/>
                  <a:pt x="80" y="144"/>
                  <a:pt x="75" y="138"/>
                </a:cubicBezTo>
                <a:cubicBezTo>
                  <a:pt x="52" y="113"/>
                  <a:pt x="29" y="89"/>
                  <a:pt x="5" y="65"/>
                </a:cubicBezTo>
                <a:cubicBezTo>
                  <a:pt x="5" y="65"/>
                  <a:pt x="4" y="66"/>
                  <a:pt x="4" y="66"/>
                </a:cubicBezTo>
                <a:cubicBezTo>
                  <a:pt x="34" y="96"/>
                  <a:pt x="63" y="127"/>
                  <a:pt x="91" y="159"/>
                </a:cubicBezTo>
                <a:cubicBezTo>
                  <a:pt x="93" y="162"/>
                  <a:pt x="97" y="168"/>
                  <a:pt x="102" y="166"/>
                </a:cubicBezTo>
                <a:cubicBezTo>
                  <a:pt x="105" y="164"/>
                  <a:pt x="108" y="159"/>
                  <a:pt x="110" y="157"/>
                </a:cubicBezTo>
                <a:cubicBezTo>
                  <a:pt x="113" y="153"/>
                  <a:pt x="117" y="149"/>
                  <a:pt x="121" y="145"/>
                </a:cubicBezTo>
                <a:cubicBezTo>
                  <a:pt x="135" y="130"/>
                  <a:pt x="151" y="116"/>
                  <a:pt x="168" y="104"/>
                </a:cubicBezTo>
                <a:cubicBezTo>
                  <a:pt x="168" y="104"/>
                  <a:pt x="168" y="103"/>
                  <a:pt x="168" y="103"/>
                </a:cubicBezTo>
                <a:cubicBezTo>
                  <a:pt x="130" y="69"/>
                  <a:pt x="94" y="35"/>
                  <a:pt x="58" y="0"/>
                </a:cubicBezTo>
                <a:close/>
              </a:path>
            </a:pathLst>
          </a:custGeom>
          <a:solidFill>
            <a:srgbClr val="FFFFFF">
              <a:alpha val="100000"/>
            </a:srgbClr>
          </a:solidFill>
          <a:ln w="9525">
            <a:noFill/>
          </a:ln>
        </p:spPr>
        <p:txBody>
          <a:bodyPr/>
          <a:p>
            <a:endParaRPr lang="zh-CN" altLang="en-US"/>
          </a:p>
        </p:txBody>
      </p:sp>
      <p:sp>
        <p:nvSpPr>
          <p:cNvPr id="28755" name="Freeform 263"/>
          <p:cNvSpPr/>
          <p:nvPr/>
        </p:nvSpPr>
        <p:spPr>
          <a:xfrm>
            <a:off x="8564563" y="-284162"/>
            <a:ext cx="309562" cy="361950"/>
          </a:xfrm>
          <a:custGeom>
            <a:avLst/>
            <a:gdLst>
              <a:gd name="txL" fmla="*/ 0 w 40"/>
              <a:gd name="txT" fmla="*/ 0 h 47"/>
              <a:gd name="txR" fmla="*/ 40 w 40"/>
              <a:gd name="txB" fmla="*/ 47 h 47"/>
            </a:gdLst>
            <a:ahLst/>
            <a:cxnLst>
              <a:cxn ang="0">
                <a:pos x="2147483647" y="0"/>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0" h="47">
                <a:moveTo>
                  <a:pt x="38" y="0"/>
                </a:moveTo>
                <a:cubicBezTo>
                  <a:pt x="30" y="8"/>
                  <a:pt x="23" y="17"/>
                  <a:pt x="15" y="25"/>
                </a:cubicBezTo>
                <a:cubicBezTo>
                  <a:pt x="12" y="28"/>
                  <a:pt x="10" y="32"/>
                  <a:pt x="7" y="36"/>
                </a:cubicBezTo>
                <a:cubicBezTo>
                  <a:pt x="5" y="38"/>
                  <a:pt x="3" y="41"/>
                  <a:pt x="1" y="44"/>
                </a:cubicBezTo>
                <a:cubicBezTo>
                  <a:pt x="0" y="46"/>
                  <a:pt x="1" y="44"/>
                  <a:pt x="0" y="46"/>
                </a:cubicBezTo>
                <a:cubicBezTo>
                  <a:pt x="0" y="47"/>
                  <a:pt x="0" y="47"/>
                  <a:pt x="0" y="47"/>
                </a:cubicBezTo>
                <a:cubicBezTo>
                  <a:pt x="1" y="44"/>
                  <a:pt x="4" y="43"/>
                  <a:pt x="6" y="41"/>
                </a:cubicBezTo>
                <a:cubicBezTo>
                  <a:pt x="7" y="40"/>
                  <a:pt x="7" y="38"/>
                  <a:pt x="8" y="36"/>
                </a:cubicBezTo>
                <a:cubicBezTo>
                  <a:pt x="11" y="32"/>
                  <a:pt x="15" y="28"/>
                  <a:pt x="18" y="24"/>
                </a:cubicBezTo>
                <a:cubicBezTo>
                  <a:pt x="25" y="17"/>
                  <a:pt x="33" y="9"/>
                  <a:pt x="39" y="1"/>
                </a:cubicBezTo>
                <a:cubicBezTo>
                  <a:pt x="40" y="1"/>
                  <a:pt x="39" y="0"/>
                  <a:pt x="38" y="0"/>
                </a:cubicBezTo>
                <a:close/>
              </a:path>
            </a:pathLst>
          </a:custGeom>
          <a:solidFill>
            <a:srgbClr val="FFFFFF">
              <a:alpha val="100000"/>
            </a:srgbClr>
          </a:solidFill>
          <a:ln w="9525">
            <a:noFill/>
          </a:ln>
        </p:spPr>
        <p:txBody>
          <a:bodyPr/>
          <a:p>
            <a:endParaRPr lang="zh-CN" altLang="en-US"/>
          </a:p>
        </p:txBody>
      </p:sp>
      <p:sp>
        <p:nvSpPr>
          <p:cNvPr id="28756" name="Freeform 265"/>
          <p:cNvSpPr/>
          <p:nvPr/>
        </p:nvSpPr>
        <p:spPr>
          <a:xfrm>
            <a:off x="8750300" y="-176212"/>
            <a:ext cx="123825" cy="153987"/>
          </a:xfrm>
          <a:custGeom>
            <a:avLst/>
            <a:gdLst>
              <a:gd name="txL" fmla="*/ 0 w 16"/>
              <a:gd name="txT" fmla="*/ 0 h 20"/>
              <a:gd name="txR" fmla="*/ 16 w 16"/>
              <a:gd name="txB" fmla="*/ 20 h 20"/>
            </a:gdLst>
            <a:ahLst/>
            <a:cxnLst>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Lst>
            <a:rect l="txL" t="txT" r="txR" b="txB"/>
            <a:pathLst>
              <a:path w="16" h="20">
                <a:moveTo>
                  <a:pt x="15" y="1"/>
                </a:moveTo>
                <a:cubicBezTo>
                  <a:pt x="16" y="1"/>
                  <a:pt x="15" y="0"/>
                  <a:pt x="15" y="0"/>
                </a:cubicBezTo>
                <a:cubicBezTo>
                  <a:pt x="12" y="2"/>
                  <a:pt x="9" y="5"/>
                  <a:pt x="7" y="8"/>
                </a:cubicBezTo>
                <a:cubicBezTo>
                  <a:pt x="4" y="12"/>
                  <a:pt x="2" y="15"/>
                  <a:pt x="0" y="19"/>
                </a:cubicBezTo>
                <a:cubicBezTo>
                  <a:pt x="0" y="20"/>
                  <a:pt x="0" y="20"/>
                  <a:pt x="1" y="20"/>
                </a:cubicBezTo>
                <a:cubicBezTo>
                  <a:pt x="3" y="16"/>
                  <a:pt x="5" y="13"/>
                  <a:pt x="8" y="10"/>
                </a:cubicBezTo>
                <a:cubicBezTo>
                  <a:pt x="10" y="7"/>
                  <a:pt x="14" y="4"/>
                  <a:pt x="15" y="1"/>
                </a:cubicBezTo>
                <a:close/>
              </a:path>
            </a:pathLst>
          </a:custGeom>
          <a:solidFill>
            <a:srgbClr val="FFFFFF">
              <a:alpha val="100000"/>
            </a:srgbClr>
          </a:solidFill>
          <a:ln w="9525">
            <a:noFill/>
          </a:ln>
        </p:spPr>
        <p:txBody>
          <a:bodyPr/>
          <a:p>
            <a:endParaRPr lang="zh-CN" altLang="en-US"/>
          </a:p>
        </p:txBody>
      </p:sp>
      <p:sp>
        <p:nvSpPr>
          <p:cNvPr id="28757" name="Freeform 267"/>
          <p:cNvSpPr/>
          <p:nvPr/>
        </p:nvSpPr>
        <p:spPr>
          <a:xfrm>
            <a:off x="8696325" y="9525"/>
            <a:ext cx="92075" cy="122238"/>
          </a:xfrm>
          <a:custGeom>
            <a:avLst/>
            <a:gdLst>
              <a:gd name="txL" fmla="*/ 0 w 12"/>
              <a:gd name="txT" fmla="*/ 0 h 16"/>
              <a:gd name="txR" fmla="*/ 12 w 12"/>
              <a:gd name="txB" fmla="*/ 16 h 16"/>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 h="16">
                <a:moveTo>
                  <a:pt x="6" y="7"/>
                </a:moveTo>
                <a:cubicBezTo>
                  <a:pt x="4" y="10"/>
                  <a:pt x="2" y="13"/>
                  <a:pt x="0" y="15"/>
                </a:cubicBezTo>
                <a:cubicBezTo>
                  <a:pt x="0" y="16"/>
                  <a:pt x="0" y="16"/>
                  <a:pt x="1" y="16"/>
                </a:cubicBezTo>
                <a:cubicBezTo>
                  <a:pt x="3" y="13"/>
                  <a:pt x="5" y="11"/>
                  <a:pt x="7" y="8"/>
                </a:cubicBezTo>
                <a:cubicBezTo>
                  <a:pt x="9" y="6"/>
                  <a:pt x="11" y="4"/>
                  <a:pt x="12" y="1"/>
                </a:cubicBezTo>
                <a:cubicBezTo>
                  <a:pt x="12" y="1"/>
                  <a:pt x="12" y="0"/>
                  <a:pt x="12" y="1"/>
                </a:cubicBezTo>
                <a:cubicBezTo>
                  <a:pt x="9" y="2"/>
                  <a:pt x="8" y="5"/>
                  <a:pt x="6" y="7"/>
                </a:cubicBezTo>
                <a:close/>
              </a:path>
            </a:pathLst>
          </a:custGeom>
          <a:solidFill>
            <a:srgbClr val="FFFFFF">
              <a:alpha val="100000"/>
            </a:srgbClr>
          </a:solidFill>
          <a:ln w="9525">
            <a:noFill/>
          </a:ln>
        </p:spPr>
        <p:txBody>
          <a:bodyPr/>
          <a:p>
            <a:endParaRPr lang="zh-CN" altLang="en-US"/>
          </a:p>
        </p:txBody>
      </p:sp>
      <p:sp>
        <p:nvSpPr>
          <p:cNvPr id="28758" name="Freeform 269"/>
          <p:cNvSpPr>
            <a:spLocks noEditPoints="1"/>
          </p:cNvSpPr>
          <p:nvPr/>
        </p:nvSpPr>
        <p:spPr>
          <a:xfrm>
            <a:off x="8888413" y="-160337"/>
            <a:ext cx="363537" cy="331787"/>
          </a:xfrm>
          <a:custGeom>
            <a:avLst/>
            <a:gdLst>
              <a:gd name="txL" fmla="*/ 0 w 47"/>
              <a:gd name="txT" fmla="*/ 0 h 43"/>
              <a:gd name="txR" fmla="*/ 47 w 47"/>
              <a:gd name="txB" fmla="*/ 43 h 4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7" h="43">
                <a:moveTo>
                  <a:pt x="32" y="14"/>
                </a:moveTo>
                <a:cubicBezTo>
                  <a:pt x="29" y="10"/>
                  <a:pt x="25" y="7"/>
                  <a:pt x="21" y="3"/>
                </a:cubicBezTo>
                <a:cubicBezTo>
                  <a:pt x="20" y="2"/>
                  <a:pt x="19" y="0"/>
                  <a:pt x="17" y="0"/>
                </a:cubicBezTo>
                <a:cubicBezTo>
                  <a:pt x="15" y="0"/>
                  <a:pt x="14" y="3"/>
                  <a:pt x="13" y="4"/>
                </a:cubicBezTo>
                <a:cubicBezTo>
                  <a:pt x="9" y="7"/>
                  <a:pt x="6" y="11"/>
                  <a:pt x="2" y="15"/>
                </a:cubicBezTo>
                <a:cubicBezTo>
                  <a:pt x="2" y="16"/>
                  <a:pt x="3" y="16"/>
                  <a:pt x="3" y="16"/>
                </a:cubicBezTo>
                <a:cubicBezTo>
                  <a:pt x="6" y="13"/>
                  <a:pt x="9" y="9"/>
                  <a:pt x="12" y="6"/>
                </a:cubicBezTo>
                <a:cubicBezTo>
                  <a:pt x="13" y="5"/>
                  <a:pt x="16" y="2"/>
                  <a:pt x="18" y="2"/>
                </a:cubicBezTo>
                <a:cubicBezTo>
                  <a:pt x="19" y="2"/>
                  <a:pt x="23" y="6"/>
                  <a:pt x="23" y="7"/>
                </a:cubicBezTo>
                <a:cubicBezTo>
                  <a:pt x="27" y="10"/>
                  <a:pt x="30" y="13"/>
                  <a:pt x="33" y="16"/>
                </a:cubicBezTo>
                <a:cubicBezTo>
                  <a:pt x="35" y="18"/>
                  <a:pt x="36" y="19"/>
                  <a:pt x="38" y="21"/>
                </a:cubicBezTo>
                <a:cubicBezTo>
                  <a:pt x="39" y="22"/>
                  <a:pt x="45" y="27"/>
                  <a:pt x="44" y="29"/>
                </a:cubicBezTo>
                <a:cubicBezTo>
                  <a:pt x="44" y="31"/>
                  <a:pt x="38" y="36"/>
                  <a:pt x="36" y="37"/>
                </a:cubicBezTo>
                <a:cubicBezTo>
                  <a:pt x="34" y="39"/>
                  <a:pt x="33" y="41"/>
                  <a:pt x="30" y="40"/>
                </a:cubicBezTo>
                <a:cubicBezTo>
                  <a:pt x="29" y="40"/>
                  <a:pt x="28" y="39"/>
                  <a:pt x="27" y="38"/>
                </a:cubicBezTo>
                <a:cubicBezTo>
                  <a:pt x="27" y="38"/>
                  <a:pt x="27" y="38"/>
                  <a:pt x="27" y="37"/>
                </a:cubicBezTo>
                <a:cubicBezTo>
                  <a:pt x="27" y="35"/>
                  <a:pt x="30" y="30"/>
                  <a:pt x="32" y="28"/>
                </a:cubicBezTo>
                <a:cubicBezTo>
                  <a:pt x="32" y="28"/>
                  <a:pt x="32" y="28"/>
                  <a:pt x="32" y="28"/>
                </a:cubicBezTo>
                <a:cubicBezTo>
                  <a:pt x="32" y="28"/>
                  <a:pt x="32" y="28"/>
                  <a:pt x="32" y="28"/>
                </a:cubicBezTo>
                <a:cubicBezTo>
                  <a:pt x="34" y="26"/>
                  <a:pt x="36" y="24"/>
                  <a:pt x="37" y="21"/>
                </a:cubicBezTo>
                <a:cubicBezTo>
                  <a:pt x="37" y="21"/>
                  <a:pt x="37" y="21"/>
                  <a:pt x="37" y="21"/>
                </a:cubicBezTo>
                <a:cubicBezTo>
                  <a:pt x="35" y="22"/>
                  <a:pt x="33" y="24"/>
                  <a:pt x="32" y="26"/>
                </a:cubicBezTo>
                <a:cubicBezTo>
                  <a:pt x="32" y="26"/>
                  <a:pt x="31" y="26"/>
                  <a:pt x="31" y="25"/>
                </a:cubicBezTo>
                <a:cubicBezTo>
                  <a:pt x="30" y="25"/>
                  <a:pt x="28" y="24"/>
                  <a:pt x="28" y="23"/>
                </a:cubicBezTo>
                <a:cubicBezTo>
                  <a:pt x="29" y="20"/>
                  <a:pt x="30" y="17"/>
                  <a:pt x="30" y="14"/>
                </a:cubicBezTo>
                <a:cubicBezTo>
                  <a:pt x="30" y="14"/>
                  <a:pt x="30" y="13"/>
                  <a:pt x="29" y="13"/>
                </a:cubicBezTo>
                <a:cubicBezTo>
                  <a:pt x="26" y="13"/>
                  <a:pt x="23" y="12"/>
                  <a:pt x="21" y="9"/>
                </a:cubicBezTo>
                <a:cubicBezTo>
                  <a:pt x="21" y="9"/>
                  <a:pt x="20" y="9"/>
                  <a:pt x="20" y="9"/>
                </a:cubicBezTo>
                <a:cubicBezTo>
                  <a:pt x="18" y="10"/>
                  <a:pt x="16" y="11"/>
                  <a:pt x="14" y="12"/>
                </a:cubicBezTo>
                <a:cubicBezTo>
                  <a:pt x="14" y="12"/>
                  <a:pt x="14" y="12"/>
                  <a:pt x="14" y="12"/>
                </a:cubicBezTo>
                <a:cubicBezTo>
                  <a:pt x="13" y="12"/>
                  <a:pt x="12" y="14"/>
                  <a:pt x="12" y="16"/>
                </a:cubicBezTo>
                <a:cubicBezTo>
                  <a:pt x="12" y="17"/>
                  <a:pt x="13" y="18"/>
                  <a:pt x="14" y="19"/>
                </a:cubicBezTo>
                <a:cubicBezTo>
                  <a:pt x="15" y="21"/>
                  <a:pt x="15" y="23"/>
                  <a:pt x="17" y="25"/>
                </a:cubicBezTo>
                <a:cubicBezTo>
                  <a:pt x="17" y="26"/>
                  <a:pt x="19" y="28"/>
                  <a:pt x="20" y="28"/>
                </a:cubicBezTo>
                <a:cubicBezTo>
                  <a:pt x="22" y="28"/>
                  <a:pt x="24" y="26"/>
                  <a:pt x="25" y="26"/>
                </a:cubicBezTo>
                <a:cubicBezTo>
                  <a:pt x="25" y="25"/>
                  <a:pt x="26" y="25"/>
                  <a:pt x="26" y="25"/>
                </a:cubicBezTo>
                <a:cubicBezTo>
                  <a:pt x="26" y="25"/>
                  <a:pt x="26" y="25"/>
                  <a:pt x="26" y="25"/>
                </a:cubicBezTo>
                <a:cubicBezTo>
                  <a:pt x="27" y="26"/>
                  <a:pt x="27" y="27"/>
                  <a:pt x="28" y="27"/>
                </a:cubicBezTo>
                <a:cubicBezTo>
                  <a:pt x="29" y="28"/>
                  <a:pt x="29" y="28"/>
                  <a:pt x="30" y="28"/>
                </a:cubicBezTo>
                <a:cubicBezTo>
                  <a:pt x="29" y="30"/>
                  <a:pt x="29" y="31"/>
                  <a:pt x="28" y="32"/>
                </a:cubicBezTo>
                <a:cubicBezTo>
                  <a:pt x="27" y="33"/>
                  <a:pt x="26" y="35"/>
                  <a:pt x="25" y="36"/>
                </a:cubicBezTo>
                <a:cubicBezTo>
                  <a:pt x="25" y="36"/>
                  <a:pt x="25" y="36"/>
                  <a:pt x="24" y="36"/>
                </a:cubicBezTo>
                <a:cubicBezTo>
                  <a:pt x="21" y="34"/>
                  <a:pt x="18" y="31"/>
                  <a:pt x="15" y="29"/>
                </a:cubicBezTo>
                <a:cubicBezTo>
                  <a:pt x="13" y="27"/>
                  <a:pt x="11" y="25"/>
                  <a:pt x="9" y="23"/>
                </a:cubicBezTo>
                <a:cubicBezTo>
                  <a:pt x="9" y="21"/>
                  <a:pt x="9" y="19"/>
                  <a:pt x="9" y="17"/>
                </a:cubicBezTo>
                <a:cubicBezTo>
                  <a:pt x="8" y="16"/>
                  <a:pt x="8" y="13"/>
                  <a:pt x="6" y="13"/>
                </a:cubicBezTo>
                <a:cubicBezTo>
                  <a:pt x="6" y="13"/>
                  <a:pt x="6" y="13"/>
                  <a:pt x="6" y="13"/>
                </a:cubicBezTo>
                <a:cubicBezTo>
                  <a:pt x="6" y="14"/>
                  <a:pt x="6" y="14"/>
                  <a:pt x="7" y="15"/>
                </a:cubicBezTo>
                <a:cubicBezTo>
                  <a:pt x="7" y="16"/>
                  <a:pt x="8" y="17"/>
                  <a:pt x="8" y="18"/>
                </a:cubicBezTo>
                <a:cubicBezTo>
                  <a:pt x="8" y="19"/>
                  <a:pt x="8" y="21"/>
                  <a:pt x="8" y="22"/>
                </a:cubicBezTo>
                <a:cubicBezTo>
                  <a:pt x="6" y="21"/>
                  <a:pt x="5" y="19"/>
                  <a:pt x="4" y="17"/>
                </a:cubicBezTo>
                <a:cubicBezTo>
                  <a:pt x="2" y="15"/>
                  <a:pt x="0" y="18"/>
                  <a:pt x="2" y="19"/>
                </a:cubicBezTo>
                <a:cubicBezTo>
                  <a:pt x="4" y="20"/>
                  <a:pt x="6" y="21"/>
                  <a:pt x="8" y="23"/>
                </a:cubicBezTo>
                <a:cubicBezTo>
                  <a:pt x="8" y="23"/>
                  <a:pt x="8" y="23"/>
                  <a:pt x="8" y="23"/>
                </a:cubicBezTo>
                <a:cubicBezTo>
                  <a:pt x="8" y="23"/>
                  <a:pt x="8" y="24"/>
                  <a:pt x="8" y="24"/>
                </a:cubicBezTo>
                <a:cubicBezTo>
                  <a:pt x="11" y="26"/>
                  <a:pt x="14" y="29"/>
                  <a:pt x="17" y="32"/>
                </a:cubicBezTo>
                <a:cubicBezTo>
                  <a:pt x="20" y="34"/>
                  <a:pt x="22" y="36"/>
                  <a:pt x="24" y="38"/>
                </a:cubicBezTo>
                <a:cubicBezTo>
                  <a:pt x="25" y="38"/>
                  <a:pt x="25" y="38"/>
                  <a:pt x="26" y="39"/>
                </a:cubicBezTo>
                <a:cubicBezTo>
                  <a:pt x="27" y="40"/>
                  <a:pt x="29" y="41"/>
                  <a:pt x="31" y="43"/>
                </a:cubicBezTo>
                <a:cubicBezTo>
                  <a:pt x="31" y="43"/>
                  <a:pt x="32" y="43"/>
                  <a:pt x="32" y="43"/>
                </a:cubicBezTo>
                <a:cubicBezTo>
                  <a:pt x="35" y="40"/>
                  <a:pt x="39" y="37"/>
                  <a:pt x="42" y="33"/>
                </a:cubicBezTo>
                <a:cubicBezTo>
                  <a:pt x="43" y="33"/>
                  <a:pt x="47" y="30"/>
                  <a:pt x="46" y="29"/>
                </a:cubicBezTo>
                <a:cubicBezTo>
                  <a:pt x="46" y="27"/>
                  <a:pt x="45" y="26"/>
                  <a:pt x="44" y="25"/>
                </a:cubicBezTo>
                <a:cubicBezTo>
                  <a:pt x="40" y="21"/>
                  <a:pt x="36" y="17"/>
                  <a:pt x="32" y="14"/>
                </a:cubicBezTo>
                <a:close/>
                <a:moveTo>
                  <a:pt x="21" y="26"/>
                </a:moveTo>
                <a:cubicBezTo>
                  <a:pt x="18" y="26"/>
                  <a:pt x="16" y="22"/>
                  <a:pt x="15" y="19"/>
                </a:cubicBezTo>
                <a:cubicBezTo>
                  <a:pt x="15" y="18"/>
                  <a:pt x="15" y="19"/>
                  <a:pt x="15" y="18"/>
                </a:cubicBezTo>
                <a:cubicBezTo>
                  <a:pt x="13" y="17"/>
                  <a:pt x="13" y="15"/>
                  <a:pt x="14" y="13"/>
                </a:cubicBezTo>
                <a:cubicBezTo>
                  <a:pt x="14" y="13"/>
                  <a:pt x="14" y="13"/>
                  <a:pt x="15" y="13"/>
                </a:cubicBezTo>
                <a:cubicBezTo>
                  <a:pt x="15" y="13"/>
                  <a:pt x="15" y="13"/>
                  <a:pt x="15" y="13"/>
                </a:cubicBezTo>
                <a:cubicBezTo>
                  <a:pt x="15" y="12"/>
                  <a:pt x="16" y="12"/>
                  <a:pt x="16" y="12"/>
                </a:cubicBezTo>
                <a:cubicBezTo>
                  <a:pt x="16" y="12"/>
                  <a:pt x="17" y="12"/>
                  <a:pt x="17" y="12"/>
                </a:cubicBezTo>
                <a:cubicBezTo>
                  <a:pt x="17" y="12"/>
                  <a:pt x="17" y="12"/>
                  <a:pt x="17" y="11"/>
                </a:cubicBezTo>
                <a:cubicBezTo>
                  <a:pt x="18" y="11"/>
                  <a:pt x="19" y="11"/>
                  <a:pt x="20" y="11"/>
                </a:cubicBezTo>
                <a:cubicBezTo>
                  <a:pt x="21" y="11"/>
                  <a:pt x="22" y="12"/>
                  <a:pt x="22" y="13"/>
                </a:cubicBezTo>
                <a:cubicBezTo>
                  <a:pt x="24" y="14"/>
                  <a:pt x="26" y="15"/>
                  <a:pt x="28" y="15"/>
                </a:cubicBezTo>
                <a:cubicBezTo>
                  <a:pt x="28" y="17"/>
                  <a:pt x="28" y="19"/>
                  <a:pt x="27" y="21"/>
                </a:cubicBezTo>
                <a:cubicBezTo>
                  <a:pt x="26" y="21"/>
                  <a:pt x="26" y="21"/>
                  <a:pt x="25" y="22"/>
                </a:cubicBezTo>
                <a:cubicBezTo>
                  <a:pt x="25" y="22"/>
                  <a:pt x="25" y="23"/>
                  <a:pt x="25" y="23"/>
                </a:cubicBezTo>
                <a:cubicBezTo>
                  <a:pt x="24" y="25"/>
                  <a:pt x="22" y="26"/>
                  <a:pt x="21" y="26"/>
                </a:cubicBezTo>
                <a:close/>
                <a:moveTo>
                  <a:pt x="27" y="24"/>
                </a:moveTo>
                <a:cubicBezTo>
                  <a:pt x="27" y="24"/>
                  <a:pt x="27" y="24"/>
                  <a:pt x="27" y="24"/>
                </a:cubicBezTo>
                <a:cubicBezTo>
                  <a:pt x="28" y="24"/>
                  <a:pt x="29" y="25"/>
                  <a:pt x="30" y="26"/>
                </a:cubicBezTo>
                <a:cubicBezTo>
                  <a:pt x="30" y="26"/>
                  <a:pt x="30" y="26"/>
                  <a:pt x="30" y="26"/>
                </a:cubicBezTo>
                <a:cubicBezTo>
                  <a:pt x="30" y="27"/>
                  <a:pt x="30" y="27"/>
                  <a:pt x="30" y="27"/>
                </a:cubicBezTo>
                <a:cubicBezTo>
                  <a:pt x="30" y="27"/>
                  <a:pt x="29" y="27"/>
                  <a:pt x="29" y="27"/>
                </a:cubicBezTo>
                <a:cubicBezTo>
                  <a:pt x="28" y="26"/>
                  <a:pt x="28" y="25"/>
                  <a:pt x="27" y="24"/>
                </a:cubicBezTo>
                <a:cubicBezTo>
                  <a:pt x="27" y="24"/>
                  <a:pt x="27" y="24"/>
                  <a:pt x="27" y="24"/>
                </a:cubicBezTo>
                <a:close/>
              </a:path>
            </a:pathLst>
          </a:custGeom>
          <a:solidFill>
            <a:srgbClr val="FFFFFF">
              <a:alpha val="100000"/>
            </a:srgbClr>
          </a:solidFill>
          <a:ln w="9525">
            <a:noFill/>
          </a:ln>
        </p:spPr>
        <p:txBody>
          <a:bodyPr/>
          <a:p>
            <a:endParaRPr lang="zh-CN" altLang="en-US"/>
          </a:p>
        </p:txBody>
      </p:sp>
      <p:sp>
        <p:nvSpPr>
          <p:cNvPr id="28759" name="Freeform 270"/>
          <p:cNvSpPr/>
          <p:nvPr/>
        </p:nvSpPr>
        <p:spPr>
          <a:xfrm>
            <a:off x="9150350" y="69850"/>
            <a:ext cx="23813" cy="31750"/>
          </a:xfrm>
          <a:custGeom>
            <a:avLst/>
            <a:gdLst>
              <a:gd name="txL" fmla="*/ 0 w 3"/>
              <a:gd name="txT" fmla="*/ 0 h 4"/>
              <a:gd name="txR" fmla="*/ 3 w 3"/>
              <a:gd name="txB" fmla="*/ 4 h 4"/>
            </a:gdLst>
            <a:ahLst/>
            <a:cxnLst>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3" h="4">
                <a:moveTo>
                  <a:pt x="3" y="1"/>
                </a:moveTo>
                <a:cubicBezTo>
                  <a:pt x="3" y="1"/>
                  <a:pt x="3" y="0"/>
                  <a:pt x="3" y="0"/>
                </a:cubicBezTo>
                <a:cubicBezTo>
                  <a:pt x="3" y="0"/>
                  <a:pt x="3" y="0"/>
                  <a:pt x="2" y="0"/>
                </a:cubicBezTo>
                <a:cubicBezTo>
                  <a:pt x="2" y="0"/>
                  <a:pt x="2" y="0"/>
                  <a:pt x="1" y="1"/>
                </a:cubicBezTo>
                <a:cubicBezTo>
                  <a:pt x="1" y="1"/>
                  <a:pt x="1" y="1"/>
                  <a:pt x="1" y="2"/>
                </a:cubicBezTo>
                <a:cubicBezTo>
                  <a:pt x="1" y="2"/>
                  <a:pt x="1" y="2"/>
                  <a:pt x="1" y="2"/>
                </a:cubicBezTo>
                <a:cubicBezTo>
                  <a:pt x="1" y="2"/>
                  <a:pt x="1" y="2"/>
                  <a:pt x="1" y="2"/>
                </a:cubicBezTo>
                <a:cubicBezTo>
                  <a:pt x="0" y="2"/>
                  <a:pt x="0" y="2"/>
                  <a:pt x="0" y="3"/>
                </a:cubicBezTo>
                <a:cubicBezTo>
                  <a:pt x="0" y="4"/>
                  <a:pt x="1" y="4"/>
                  <a:pt x="2" y="4"/>
                </a:cubicBezTo>
                <a:cubicBezTo>
                  <a:pt x="3" y="4"/>
                  <a:pt x="3" y="2"/>
                  <a:pt x="2" y="2"/>
                </a:cubicBezTo>
                <a:cubicBezTo>
                  <a:pt x="2" y="2"/>
                  <a:pt x="2" y="1"/>
                  <a:pt x="2" y="1"/>
                </a:cubicBezTo>
                <a:cubicBezTo>
                  <a:pt x="3" y="1"/>
                  <a:pt x="3" y="1"/>
                  <a:pt x="3" y="1"/>
                </a:cubicBezTo>
                <a:close/>
              </a:path>
            </a:pathLst>
          </a:custGeom>
          <a:solidFill>
            <a:srgbClr val="FFFFFF">
              <a:alpha val="100000"/>
            </a:srgbClr>
          </a:solidFill>
          <a:ln w="9525">
            <a:noFill/>
          </a:ln>
        </p:spPr>
        <p:txBody>
          <a:bodyPr/>
          <a:p>
            <a:endParaRPr lang="zh-CN" altLang="en-US"/>
          </a:p>
        </p:txBody>
      </p:sp>
      <p:sp>
        <p:nvSpPr>
          <p:cNvPr id="28760" name="Freeform 271"/>
          <p:cNvSpPr/>
          <p:nvPr/>
        </p:nvSpPr>
        <p:spPr>
          <a:xfrm>
            <a:off x="9182100" y="63500"/>
            <a:ext cx="22225" cy="14288"/>
          </a:xfrm>
          <a:custGeom>
            <a:avLst/>
            <a:gdLst>
              <a:gd name="txL" fmla="*/ 0 w 3"/>
              <a:gd name="txT" fmla="*/ 0 h 2"/>
              <a:gd name="txR" fmla="*/ 3 w 3"/>
              <a:gd name="txB" fmla="*/ 2 h 2"/>
            </a:gdLst>
            <a:ahLst/>
            <a:cxnLst>
              <a:cxn ang="0">
                <a:pos x="2147483647" y="0"/>
              </a:cxn>
              <a:cxn ang="0">
                <a:pos x="2147483647" y="2147483647"/>
              </a:cxn>
              <a:cxn ang="0">
                <a:pos x="0" y="2147483647"/>
              </a:cxn>
              <a:cxn ang="0">
                <a:pos x="0" y="2147483647"/>
              </a:cxn>
              <a:cxn ang="0">
                <a:pos x="0" y="2147483647"/>
              </a:cxn>
              <a:cxn ang="0">
                <a:pos x="0" y="2147483647"/>
              </a:cxn>
              <a:cxn ang="0">
                <a:pos x="2147483647" y="2147483647"/>
              </a:cxn>
              <a:cxn ang="0">
                <a:pos x="2147483647" y="2147483647"/>
              </a:cxn>
              <a:cxn ang="0">
                <a:pos x="2147483647" y="0"/>
              </a:cxn>
            </a:cxnLst>
            <a:rect l="txL" t="txT" r="txR" b="txB"/>
            <a:pathLst>
              <a:path w="3" h="2">
                <a:moveTo>
                  <a:pt x="2" y="0"/>
                </a:moveTo>
                <a:cubicBezTo>
                  <a:pt x="2" y="1"/>
                  <a:pt x="1" y="1"/>
                  <a:pt x="1" y="1"/>
                </a:cubicBezTo>
                <a:cubicBezTo>
                  <a:pt x="0" y="1"/>
                  <a:pt x="0" y="1"/>
                  <a:pt x="0" y="1"/>
                </a:cubicBezTo>
                <a:cubicBezTo>
                  <a:pt x="0" y="1"/>
                  <a:pt x="0" y="2"/>
                  <a:pt x="0" y="2"/>
                </a:cubicBezTo>
                <a:cubicBezTo>
                  <a:pt x="0" y="2"/>
                  <a:pt x="0" y="2"/>
                  <a:pt x="0" y="2"/>
                </a:cubicBezTo>
                <a:cubicBezTo>
                  <a:pt x="0" y="2"/>
                  <a:pt x="0" y="2"/>
                  <a:pt x="0" y="2"/>
                </a:cubicBezTo>
                <a:cubicBezTo>
                  <a:pt x="0" y="2"/>
                  <a:pt x="0" y="2"/>
                  <a:pt x="1" y="2"/>
                </a:cubicBezTo>
                <a:cubicBezTo>
                  <a:pt x="1" y="2"/>
                  <a:pt x="3" y="2"/>
                  <a:pt x="3" y="1"/>
                </a:cubicBezTo>
                <a:cubicBezTo>
                  <a:pt x="3" y="0"/>
                  <a:pt x="2" y="0"/>
                  <a:pt x="2" y="0"/>
                </a:cubicBezTo>
                <a:close/>
              </a:path>
            </a:pathLst>
          </a:custGeom>
          <a:solidFill>
            <a:srgbClr val="FFFFFF">
              <a:alpha val="100000"/>
            </a:srgbClr>
          </a:solidFill>
          <a:ln w="9525">
            <a:noFill/>
          </a:ln>
        </p:spPr>
        <p:txBody>
          <a:bodyPr/>
          <a:p>
            <a:endParaRPr lang="zh-CN" altLang="en-US"/>
          </a:p>
        </p:txBody>
      </p:sp>
      <p:sp>
        <p:nvSpPr>
          <p:cNvPr id="28761" name="Freeform 272"/>
          <p:cNvSpPr/>
          <p:nvPr/>
        </p:nvSpPr>
        <p:spPr>
          <a:xfrm>
            <a:off x="9174163" y="39688"/>
            <a:ext cx="15875" cy="15875"/>
          </a:xfrm>
          <a:custGeom>
            <a:avLst/>
            <a:gdLst>
              <a:gd name="txL" fmla="*/ 0 w 2"/>
              <a:gd name="txT" fmla="*/ 0 h 2"/>
              <a:gd name="txR" fmla="*/ 2 w 2"/>
              <a:gd name="txB" fmla="*/ 2 h 2"/>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2" h="2">
                <a:moveTo>
                  <a:pt x="1" y="1"/>
                </a:moveTo>
                <a:cubicBezTo>
                  <a:pt x="1" y="1"/>
                  <a:pt x="1" y="1"/>
                  <a:pt x="1" y="1"/>
                </a:cubicBezTo>
                <a:cubicBezTo>
                  <a:pt x="1" y="2"/>
                  <a:pt x="2" y="1"/>
                  <a:pt x="2" y="1"/>
                </a:cubicBezTo>
                <a:cubicBezTo>
                  <a:pt x="2" y="1"/>
                  <a:pt x="2" y="1"/>
                  <a:pt x="1" y="1"/>
                </a:cubicBezTo>
                <a:cubicBezTo>
                  <a:pt x="1" y="0"/>
                  <a:pt x="0" y="1"/>
                  <a:pt x="1" y="1"/>
                </a:cubicBezTo>
                <a:close/>
              </a:path>
            </a:pathLst>
          </a:custGeom>
          <a:solidFill>
            <a:srgbClr val="FFFFFF">
              <a:alpha val="100000"/>
            </a:srgbClr>
          </a:solidFill>
          <a:ln w="9525">
            <a:noFill/>
          </a:ln>
        </p:spPr>
        <p:txBody>
          <a:bodyPr/>
          <a:p>
            <a:endParaRPr lang="zh-CN" altLang="en-US"/>
          </a:p>
        </p:txBody>
      </p:sp>
      <p:sp>
        <p:nvSpPr>
          <p:cNvPr id="28762" name="Freeform 273"/>
          <p:cNvSpPr/>
          <p:nvPr/>
        </p:nvSpPr>
        <p:spPr>
          <a:xfrm>
            <a:off x="9120188" y="93663"/>
            <a:ext cx="15875" cy="15875"/>
          </a:xfrm>
          <a:custGeom>
            <a:avLst/>
            <a:gdLst>
              <a:gd name="txL" fmla="*/ 0 w 2"/>
              <a:gd name="txT" fmla="*/ 0 h 2"/>
              <a:gd name="txR" fmla="*/ 2 w 2"/>
              <a:gd name="txB" fmla="*/ 2 h 2"/>
            </a:gdLst>
            <a:ahLst/>
            <a:cxnLst>
              <a:cxn ang="0">
                <a:pos x="0" y="2147483647"/>
              </a:cxn>
              <a:cxn ang="0">
                <a:pos x="0" y="2147483647"/>
              </a:cxn>
              <a:cxn ang="0">
                <a:pos x="2147483647" y="2147483647"/>
              </a:cxn>
              <a:cxn ang="0">
                <a:pos x="2147483647" y="2147483647"/>
              </a:cxn>
              <a:cxn ang="0">
                <a:pos x="0" y="2147483647"/>
              </a:cxn>
            </a:cxnLst>
            <a:rect l="txL" t="txT" r="txR" b="txB"/>
            <a:pathLst>
              <a:path w="2" h="2">
                <a:moveTo>
                  <a:pt x="0" y="1"/>
                </a:moveTo>
                <a:cubicBezTo>
                  <a:pt x="0" y="1"/>
                  <a:pt x="0" y="2"/>
                  <a:pt x="0" y="2"/>
                </a:cubicBezTo>
                <a:cubicBezTo>
                  <a:pt x="1" y="2"/>
                  <a:pt x="1" y="1"/>
                  <a:pt x="1" y="1"/>
                </a:cubicBezTo>
                <a:cubicBezTo>
                  <a:pt x="2" y="1"/>
                  <a:pt x="1" y="0"/>
                  <a:pt x="1" y="1"/>
                </a:cubicBezTo>
                <a:cubicBezTo>
                  <a:pt x="0" y="1"/>
                  <a:pt x="0" y="1"/>
                  <a:pt x="0" y="1"/>
                </a:cubicBezTo>
                <a:close/>
              </a:path>
            </a:pathLst>
          </a:custGeom>
          <a:solidFill>
            <a:srgbClr val="FFFFFF">
              <a:alpha val="100000"/>
            </a:srgbClr>
          </a:solidFill>
          <a:ln w="9525">
            <a:noFill/>
          </a:ln>
        </p:spPr>
        <p:txBody>
          <a:bodyPr/>
          <a:p>
            <a:endParaRPr lang="zh-CN" altLang="en-US"/>
          </a:p>
        </p:txBody>
      </p:sp>
      <p:sp>
        <p:nvSpPr>
          <p:cNvPr id="28763" name="Freeform 274"/>
          <p:cNvSpPr/>
          <p:nvPr/>
        </p:nvSpPr>
        <p:spPr>
          <a:xfrm>
            <a:off x="8704263" y="31750"/>
            <a:ext cx="146050" cy="177800"/>
          </a:xfrm>
          <a:custGeom>
            <a:avLst/>
            <a:gdLst>
              <a:gd name="txL" fmla="*/ 0 w 19"/>
              <a:gd name="txT" fmla="*/ 0 h 23"/>
              <a:gd name="txR" fmla="*/ 19 w 19"/>
              <a:gd name="txB" fmla="*/ 23 h 23"/>
            </a:gdLst>
            <a:ahLst/>
            <a:cxnLst>
              <a:cxn ang="0">
                <a:pos x="2147483647" y="2147483647"/>
              </a:cxn>
              <a:cxn ang="0">
                <a:pos x="2147483647" y="2147483647"/>
              </a:cxn>
              <a:cxn ang="0">
                <a:pos x="2147483647" y="0"/>
              </a:cxn>
              <a:cxn ang="0">
                <a:pos x="0" y="2147483647"/>
              </a:cxn>
              <a:cxn ang="0">
                <a:pos x="2147483647" y="2147483647"/>
              </a:cxn>
            </a:cxnLst>
            <a:rect l="txL" t="txT" r="txR" b="txB"/>
            <a:pathLst>
              <a:path w="19" h="23">
                <a:moveTo>
                  <a:pt x="1" y="22"/>
                </a:moveTo>
                <a:cubicBezTo>
                  <a:pt x="7" y="15"/>
                  <a:pt x="13" y="8"/>
                  <a:pt x="19" y="1"/>
                </a:cubicBezTo>
                <a:cubicBezTo>
                  <a:pt x="19" y="0"/>
                  <a:pt x="19" y="0"/>
                  <a:pt x="19" y="0"/>
                </a:cubicBezTo>
                <a:cubicBezTo>
                  <a:pt x="12" y="7"/>
                  <a:pt x="6" y="15"/>
                  <a:pt x="0" y="22"/>
                </a:cubicBezTo>
                <a:cubicBezTo>
                  <a:pt x="0" y="22"/>
                  <a:pt x="0" y="23"/>
                  <a:pt x="1" y="22"/>
                </a:cubicBezTo>
                <a:close/>
              </a:path>
            </a:pathLst>
          </a:custGeom>
          <a:solidFill>
            <a:srgbClr val="FFFFFF">
              <a:alpha val="100000"/>
            </a:srgbClr>
          </a:solidFill>
          <a:ln w="9525">
            <a:noFill/>
          </a:ln>
        </p:spPr>
        <p:txBody>
          <a:bodyPr/>
          <a:p>
            <a:endParaRPr lang="zh-CN" altLang="en-US"/>
          </a:p>
        </p:txBody>
      </p:sp>
      <p:sp>
        <p:nvSpPr>
          <p:cNvPr id="28764" name="Freeform 275"/>
          <p:cNvSpPr/>
          <p:nvPr/>
        </p:nvSpPr>
        <p:spPr>
          <a:xfrm>
            <a:off x="8742363" y="55563"/>
            <a:ext cx="153987" cy="176212"/>
          </a:xfrm>
          <a:custGeom>
            <a:avLst/>
            <a:gdLst>
              <a:gd name="txL" fmla="*/ 0 w 20"/>
              <a:gd name="txT" fmla="*/ 0 h 23"/>
              <a:gd name="txR" fmla="*/ 20 w 20"/>
              <a:gd name="txB" fmla="*/ 23 h 23"/>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20" h="23">
                <a:moveTo>
                  <a:pt x="1" y="23"/>
                </a:moveTo>
                <a:cubicBezTo>
                  <a:pt x="7" y="15"/>
                  <a:pt x="14" y="9"/>
                  <a:pt x="20" y="1"/>
                </a:cubicBezTo>
                <a:cubicBezTo>
                  <a:pt x="20" y="1"/>
                  <a:pt x="20" y="0"/>
                  <a:pt x="19" y="0"/>
                </a:cubicBezTo>
                <a:cubicBezTo>
                  <a:pt x="12" y="6"/>
                  <a:pt x="6" y="15"/>
                  <a:pt x="1" y="23"/>
                </a:cubicBezTo>
                <a:cubicBezTo>
                  <a:pt x="0" y="23"/>
                  <a:pt x="1" y="23"/>
                  <a:pt x="1" y="23"/>
                </a:cubicBezTo>
                <a:close/>
              </a:path>
            </a:pathLst>
          </a:custGeom>
          <a:solidFill>
            <a:srgbClr val="FFFFFF">
              <a:alpha val="100000"/>
            </a:srgbClr>
          </a:solidFill>
          <a:ln w="9525">
            <a:noFill/>
          </a:ln>
        </p:spPr>
        <p:txBody>
          <a:bodyPr/>
          <a:p>
            <a:endParaRPr lang="zh-CN" altLang="en-US"/>
          </a:p>
        </p:txBody>
      </p:sp>
      <p:sp>
        <p:nvSpPr>
          <p:cNvPr id="28765" name="Freeform 276"/>
          <p:cNvSpPr/>
          <p:nvPr/>
        </p:nvSpPr>
        <p:spPr>
          <a:xfrm>
            <a:off x="8772525" y="69850"/>
            <a:ext cx="147638" cy="177800"/>
          </a:xfrm>
          <a:custGeom>
            <a:avLst/>
            <a:gdLst>
              <a:gd name="txL" fmla="*/ 0 w 19"/>
              <a:gd name="txT" fmla="*/ 0 h 23"/>
              <a:gd name="txR" fmla="*/ 19 w 19"/>
              <a:gd name="txB" fmla="*/ 23 h 23"/>
            </a:gdLst>
            <a:ahLst/>
            <a:cxnLst>
              <a:cxn ang="0">
                <a:pos x="0" y="2147483647"/>
              </a:cxn>
              <a:cxn ang="0">
                <a:pos x="2147483647" y="2147483647"/>
              </a:cxn>
              <a:cxn ang="0">
                <a:pos x="2147483647" y="2147483647"/>
              </a:cxn>
              <a:cxn ang="0">
                <a:pos x="0" y="2147483647"/>
              </a:cxn>
              <a:cxn ang="0">
                <a:pos x="0" y="2147483647"/>
              </a:cxn>
            </a:cxnLst>
            <a:rect l="txL" t="txT" r="txR" b="txB"/>
            <a:pathLst>
              <a:path w="19" h="23">
                <a:moveTo>
                  <a:pt x="0" y="23"/>
                </a:moveTo>
                <a:cubicBezTo>
                  <a:pt x="6" y="15"/>
                  <a:pt x="12" y="8"/>
                  <a:pt x="19" y="2"/>
                </a:cubicBezTo>
                <a:cubicBezTo>
                  <a:pt x="19" y="1"/>
                  <a:pt x="19" y="0"/>
                  <a:pt x="18" y="1"/>
                </a:cubicBezTo>
                <a:cubicBezTo>
                  <a:pt x="11" y="7"/>
                  <a:pt x="5" y="14"/>
                  <a:pt x="0" y="23"/>
                </a:cubicBezTo>
                <a:cubicBezTo>
                  <a:pt x="0" y="23"/>
                  <a:pt x="0" y="23"/>
                  <a:pt x="0" y="23"/>
                </a:cubicBezTo>
                <a:close/>
              </a:path>
            </a:pathLst>
          </a:custGeom>
          <a:solidFill>
            <a:srgbClr val="FFFFFF">
              <a:alpha val="100000"/>
            </a:srgbClr>
          </a:solidFill>
          <a:ln w="9525">
            <a:noFill/>
          </a:ln>
        </p:spPr>
        <p:txBody>
          <a:bodyPr/>
          <a:p>
            <a:endParaRPr lang="zh-CN" altLang="en-US"/>
          </a:p>
        </p:txBody>
      </p:sp>
      <p:sp>
        <p:nvSpPr>
          <p:cNvPr id="28766" name="Freeform 277"/>
          <p:cNvSpPr/>
          <p:nvPr/>
        </p:nvSpPr>
        <p:spPr>
          <a:xfrm>
            <a:off x="8788400" y="101600"/>
            <a:ext cx="146050" cy="177800"/>
          </a:xfrm>
          <a:custGeom>
            <a:avLst/>
            <a:gdLst>
              <a:gd name="txL" fmla="*/ 0 w 19"/>
              <a:gd name="txT" fmla="*/ 0 h 23"/>
              <a:gd name="txR" fmla="*/ 19 w 19"/>
              <a:gd name="txB" fmla="*/ 23 h 23"/>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19" h="23">
                <a:moveTo>
                  <a:pt x="1" y="22"/>
                </a:moveTo>
                <a:cubicBezTo>
                  <a:pt x="7" y="16"/>
                  <a:pt x="14" y="9"/>
                  <a:pt x="18" y="2"/>
                </a:cubicBezTo>
                <a:cubicBezTo>
                  <a:pt x="19" y="1"/>
                  <a:pt x="18" y="0"/>
                  <a:pt x="18" y="1"/>
                </a:cubicBezTo>
                <a:cubicBezTo>
                  <a:pt x="11" y="7"/>
                  <a:pt x="6" y="15"/>
                  <a:pt x="1" y="22"/>
                </a:cubicBezTo>
                <a:cubicBezTo>
                  <a:pt x="0" y="22"/>
                  <a:pt x="1" y="23"/>
                  <a:pt x="1" y="22"/>
                </a:cubicBezTo>
                <a:close/>
              </a:path>
            </a:pathLst>
          </a:custGeom>
          <a:solidFill>
            <a:srgbClr val="FFFFFF">
              <a:alpha val="100000"/>
            </a:srgbClr>
          </a:solidFill>
          <a:ln w="9525">
            <a:noFill/>
          </a:ln>
        </p:spPr>
        <p:txBody>
          <a:bodyPr/>
          <a:p>
            <a:endParaRPr lang="zh-CN" altLang="en-US"/>
          </a:p>
        </p:txBody>
      </p:sp>
      <p:sp>
        <p:nvSpPr>
          <p:cNvPr id="28767" name="Freeform 278"/>
          <p:cNvSpPr/>
          <p:nvPr/>
        </p:nvSpPr>
        <p:spPr>
          <a:xfrm>
            <a:off x="8826500" y="139700"/>
            <a:ext cx="147638" cy="169863"/>
          </a:xfrm>
          <a:custGeom>
            <a:avLst/>
            <a:gdLst>
              <a:gd name="txL" fmla="*/ 0 w 19"/>
              <a:gd name="txT" fmla="*/ 0 h 22"/>
              <a:gd name="txR" fmla="*/ 19 w 19"/>
              <a:gd name="txB" fmla="*/ 22 h 22"/>
            </a:gdLst>
            <a:ahLst/>
            <a:cxnLst>
              <a:cxn ang="0">
                <a:pos x="2147483647" y="2147483647"/>
              </a:cxn>
              <a:cxn ang="0">
                <a:pos x="2147483647" y="2147483647"/>
              </a:cxn>
              <a:cxn ang="0">
                <a:pos x="2147483647" y="0"/>
              </a:cxn>
              <a:cxn ang="0">
                <a:pos x="0" y="2147483647"/>
              </a:cxn>
              <a:cxn ang="0">
                <a:pos x="2147483647" y="2147483647"/>
              </a:cxn>
            </a:cxnLst>
            <a:rect l="txL" t="txT" r="txR" b="txB"/>
            <a:pathLst>
              <a:path w="19" h="22">
                <a:moveTo>
                  <a:pt x="1" y="22"/>
                </a:moveTo>
                <a:cubicBezTo>
                  <a:pt x="7" y="16"/>
                  <a:pt x="13" y="8"/>
                  <a:pt x="19" y="1"/>
                </a:cubicBezTo>
                <a:cubicBezTo>
                  <a:pt x="19" y="0"/>
                  <a:pt x="18" y="0"/>
                  <a:pt x="18" y="0"/>
                </a:cubicBezTo>
                <a:cubicBezTo>
                  <a:pt x="12" y="8"/>
                  <a:pt x="6" y="15"/>
                  <a:pt x="0" y="22"/>
                </a:cubicBezTo>
                <a:cubicBezTo>
                  <a:pt x="0" y="22"/>
                  <a:pt x="0" y="22"/>
                  <a:pt x="1" y="22"/>
                </a:cubicBezTo>
                <a:close/>
              </a:path>
            </a:pathLst>
          </a:custGeom>
          <a:solidFill>
            <a:srgbClr val="FFFFFF">
              <a:alpha val="100000"/>
            </a:srgbClr>
          </a:solidFill>
          <a:ln w="9525">
            <a:noFill/>
          </a:ln>
        </p:spPr>
        <p:txBody>
          <a:bodyPr/>
          <a:p>
            <a:endParaRPr lang="zh-CN" altLang="en-US"/>
          </a:p>
        </p:txBody>
      </p:sp>
      <p:sp>
        <p:nvSpPr>
          <p:cNvPr id="28768" name="Freeform 279"/>
          <p:cNvSpPr/>
          <p:nvPr/>
        </p:nvSpPr>
        <p:spPr>
          <a:xfrm>
            <a:off x="8858250" y="155575"/>
            <a:ext cx="138113" cy="169863"/>
          </a:xfrm>
          <a:custGeom>
            <a:avLst/>
            <a:gdLst>
              <a:gd name="txL" fmla="*/ 0 w 18"/>
              <a:gd name="txT" fmla="*/ 0 h 22"/>
              <a:gd name="txR" fmla="*/ 18 w 18"/>
              <a:gd name="txB" fmla="*/ 22 h 2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 h="22">
                <a:moveTo>
                  <a:pt x="1" y="21"/>
                </a:moveTo>
                <a:cubicBezTo>
                  <a:pt x="0" y="21"/>
                  <a:pt x="1" y="22"/>
                  <a:pt x="1" y="22"/>
                </a:cubicBezTo>
                <a:cubicBezTo>
                  <a:pt x="4" y="20"/>
                  <a:pt x="6" y="16"/>
                  <a:pt x="8" y="14"/>
                </a:cubicBezTo>
                <a:cubicBezTo>
                  <a:pt x="12" y="10"/>
                  <a:pt x="15" y="6"/>
                  <a:pt x="18" y="1"/>
                </a:cubicBezTo>
                <a:cubicBezTo>
                  <a:pt x="18" y="1"/>
                  <a:pt x="18" y="0"/>
                  <a:pt x="17" y="1"/>
                </a:cubicBezTo>
                <a:cubicBezTo>
                  <a:pt x="14" y="3"/>
                  <a:pt x="12" y="7"/>
                  <a:pt x="10" y="10"/>
                </a:cubicBezTo>
                <a:cubicBezTo>
                  <a:pt x="7" y="13"/>
                  <a:pt x="5" y="19"/>
                  <a:pt x="1" y="21"/>
                </a:cubicBezTo>
                <a:close/>
              </a:path>
            </a:pathLst>
          </a:custGeom>
          <a:solidFill>
            <a:srgbClr val="FFFFFF">
              <a:alpha val="100000"/>
            </a:srgbClr>
          </a:solidFill>
          <a:ln w="9525">
            <a:noFill/>
          </a:ln>
        </p:spPr>
        <p:txBody>
          <a:bodyPr/>
          <a:p>
            <a:endParaRPr lang="zh-CN" altLang="en-US"/>
          </a:p>
        </p:txBody>
      </p:sp>
      <p:sp>
        <p:nvSpPr>
          <p:cNvPr id="28769" name="Freeform 280"/>
          <p:cNvSpPr/>
          <p:nvPr/>
        </p:nvSpPr>
        <p:spPr>
          <a:xfrm>
            <a:off x="8866188" y="177800"/>
            <a:ext cx="176212" cy="193675"/>
          </a:xfrm>
          <a:custGeom>
            <a:avLst/>
            <a:gdLst>
              <a:gd name="txL" fmla="*/ 0 w 23"/>
              <a:gd name="txT" fmla="*/ 0 h 25"/>
              <a:gd name="txR" fmla="*/ 23 w 23"/>
              <a:gd name="txB" fmla="*/ 25 h 25"/>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Lst>
            <a:rect l="txL" t="txT" r="txR" b="txB"/>
            <a:pathLst>
              <a:path w="23" h="25">
                <a:moveTo>
                  <a:pt x="4" y="23"/>
                </a:moveTo>
                <a:cubicBezTo>
                  <a:pt x="5" y="19"/>
                  <a:pt x="10" y="14"/>
                  <a:pt x="13" y="11"/>
                </a:cubicBezTo>
                <a:cubicBezTo>
                  <a:pt x="16" y="7"/>
                  <a:pt x="20" y="4"/>
                  <a:pt x="23" y="1"/>
                </a:cubicBezTo>
                <a:cubicBezTo>
                  <a:pt x="23" y="0"/>
                  <a:pt x="22" y="0"/>
                  <a:pt x="22" y="0"/>
                </a:cubicBezTo>
                <a:cubicBezTo>
                  <a:pt x="18" y="3"/>
                  <a:pt x="15" y="6"/>
                  <a:pt x="13" y="9"/>
                </a:cubicBezTo>
                <a:cubicBezTo>
                  <a:pt x="9" y="13"/>
                  <a:pt x="6" y="19"/>
                  <a:pt x="2" y="22"/>
                </a:cubicBezTo>
                <a:cubicBezTo>
                  <a:pt x="0" y="23"/>
                  <a:pt x="4" y="25"/>
                  <a:pt x="4" y="23"/>
                </a:cubicBezTo>
                <a:close/>
              </a:path>
            </a:pathLst>
          </a:custGeom>
          <a:solidFill>
            <a:srgbClr val="FFFFFF">
              <a:alpha val="100000"/>
            </a:srgbClr>
          </a:solidFill>
          <a:ln w="9525">
            <a:noFill/>
          </a:ln>
        </p:spPr>
        <p:txBody>
          <a:bodyPr/>
          <a:p>
            <a:endParaRPr lang="zh-CN" altLang="en-US"/>
          </a:p>
        </p:txBody>
      </p:sp>
      <p:sp>
        <p:nvSpPr>
          <p:cNvPr id="28770" name="Freeform 281"/>
          <p:cNvSpPr/>
          <p:nvPr/>
        </p:nvSpPr>
        <p:spPr>
          <a:xfrm>
            <a:off x="8912225" y="201613"/>
            <a:ext cx="153988" cy="185737"/>
          </a:xfrm>
          <a:custGeom>
            <a:avLst/>
            <a:gdLst>
              <a:gd name="txL" fmla="*/ 0 w 20"/>
              <a:gd name="txT" fmla="*/ 0 h 24"/>
              <a:gd name="txR" fmla="*/ 20 w 20"/>
              <a:gd name="txB" fmla="*/ 24 h 24"/>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20" h="24">
                <a:moveTo>
                  <a:pt x="19" y="1"/>
                </a:moveTo>
                <a:cubicBezTo>
                  <a:pt x="12" y="8"/>
                  <a:pt x="5" y="15"/>
                  <a:pt x="0" y="23"/>
                </a:cubicBezTo>
                <a:cubicBezTo>
                  <a:pt x="0" y="23"/>
                  <a:pt x="0" y="24"/>
                  <a:pt x="1" y="23"/>
                </a:cubicBezTo>
                <a:cubicBezTo>
                  <a:pt x="7" y="16"/>
                  <a:pt x="13" y="9"/>
                  <a:pt x="20" y="2"/>
                </a:cubicBezTo>
                <a:cubicBezTo>
                  <a:pt x="20" y="1"/>
                  <a:pt x="19" y="0"/>
                  <a:pt x="19" y="1"/>
                </a:cubicBezTo>
                <a:close/>
              </a:path>
            </a:pathLst>
          </a:custGeom>
          <a:solidFill>
            <a:srgbClr val="FFFFFF">
              <a:alpha val="100000"/>
            </a:srgbClr>
          </a:solidFill>
          <a:ln w="9525">
            <a:noFill/>
          </a:ln>
        </p:spPr>
        <p:txBody>
          <a:bodyPr/>
          <a:p>
            <a:endParaRPr lang="zh-CN" altLang="en-US"/>
          </a:p>
        </p:txBody>
      </p:sp>
      <p:sp>
        <p:nvSpPr>
          <p:cNvPr id="28771" name="Freeform 282"/>
          <p:cNvSpPr/>
          <p:nvPr/>
        </p:nvSpPr>
        <p:spPr>
          <a:xfrm>
            <a:off x="8966200" y="101600"/>
            <a:ext cx="292100" cy="331788"/>
          </a:xfrm>
          <a:custGeom>
            <a:avLst/>
            <a:gdLst>
              <a:gd name="txL" fmla="*/ 0 w 38"/>
              <a:gd name="txT" fmla="*/ 0 h 43"/>
              <a:gd name="txR" fmla="*/ 38 w 38"/>
              <a:gd name="txB" fmla="*/ 43 h 43"/>
            </a:gdLst>
            <a:ahLst/>
            <a:cxnLst>
              <a:cxn ang="0">
                <a:pos x="2147483647" y="0"/>
              </a:cxn>
              <a:cxn ang="0">
                <a:pos x="2147483647" y="2147483647"/>
              </a:cxn>
              <a:cxn ang="0">
                <a:pos x="0" y="2147483647"/>
              </a:cxn>
              <a:cxn ang="0">
                <a:pos x="2147483647" y="2147483647"/>
              </a:cxn>
              <a:cxn ang="0">
                <a:pos x="2147483647" y="2147483647"/>
              </a:cxn>
              <a:cxn ang="0">
                <a:pos x="2147483647" y="2147483647"/>
              </a:cxn>
              <a:cxn ang="0">
                <a:pos x="2147483647" y="0"/>
              </a:cxn>
            </a:cxnLst>
            <a:rect l="txL" t="txT" r="txR" b="txB"/>
            <a:pathLst>
              <a:path w="38" h="43">
                <a:moveTo>
                  <a:pt x="36" y="0"/>
                </a:moveTo>
                <a:cubicBezTo>
                  <a:pt x="30" y="8"/>
                  <a:pt x="23" y="17"/>
                  <a:pt x="16" y="24"/>
                </a:cubicBezTo>
                <a:cubicBezTo>
                  <a:pt x="10" y="30"/>
                  <a:pt x="4" y="35"/>
                  <a:pt x="0" y="42"/>
                </a:cubicBezTo>
                <a:cubicBezTo>
                  <a:pt x="0" y="43"/>
                  <a:pt x="0" y="43"/>
                  <a:pt x="1" y="43"/>
                </a:cubicBezTo>
                <a:cubicBezTo>
                  <a:pt x="6" y="35"/>
                  <a:pt x="14" y="28"/>
                  <a:pt x="21" y="21"/>
                </a:cubicBezTo>
                <a:cubicBezTo>
                  <a:pt x="27" y="15"/>
                  <a:pt x="32" y="8"/>
                  <a:pt x="37" y="1"/>
                </a:cubicBezTo>
                <a:cubicBezTo>
                  <a:pt x="38" y="0"/>
                  <a:pt x="37" y="0"/>
                  <a:pt x="36" y="0"/>
                </a:cubicBezTo>
                <a:close/>
              </a:path>
            </a:pathLst>
          </a:custGeom>
          <a:solidFill>
            <a:srgbClr val="FFFFFF">
              <a:alpha val="100000"/>
            </a:srgbClr>
          </a:solidFill>
          <a:ln w="9525">
            <a:noFill/>
          </a:ln>
        </p:spPr>
        <p:txBody>
          <a:bodyPr/>
          <a:p>
            <a:endParaRPr lang="zh-CN" altLang="en-US"/>
          </a:p>
        </p:txBody>
      </p:sp>
      <p:sp>
        <p:nvSpPr>
          <p:cNvPr id="28772" name="Freeform 283"/>
          <p:cNvSpPr/>
          <p:nvPr/>
        </p:nvSpPr>
        <p:spPr>
          <a:xfrm>
            <a:off x="8974138" y="123825"/>
            <a:ext cx="300037" cy="355600"/>
          </a:xfrm>
          <a:custGeom>
            <a:avLst/>
            <a:gdLst>
              <a:gd name="txL" fmla="*/ 0 w 39"/>
              <a:gd name="txT" fmla="*/ 0 h 46"/>
              <a:gd name="txR" fmla="*/ 39 w 39"/>
              <a:gd name="txB" fmla="*/ 46 h 46"/>
            </a:gdLst>
            <a:ahLst/>
            <a:cxnLst>
              <a:cxn ang="0">
                <a:pos x="2147483647" y="2147483647"/>
              </a:cxn>
              <a:cxn ang="0">
                <a:pos x="2147483647" y="2147483647"/>
              </a:cxn>
              <a:cxn ang="0">
                <a:pos x="2147483647" y="2147483647"/>
              </a:cxn>
              <a:cxn ang="0">
                <a:pos x="0" y="2147483647"/>
              </a:cxn>
              <a:cxn ang="0">
                <a:pos x="2147483647" y="2147483647"/>
              </a:cxn>
            </a:cxnLst>
            <a:rect l="txL" t="txT" r="txR" b="txB"/>
            <a:pathLst>
              <a:path w="39" h="46">
                <a:moveTo>
                  <a:pt x="1" y="46"/>
                </a:moveTo>
                <a:cubicBezTo>
                  <a:pt x="14" y="32"/>
                  <a:pt x="26" y="17"/>
                  <a:pt x="39" y="2"/>
                </a:cubicBezTo>
                <a:cubicBezTo>
                  <a:pt x="39" y="1"/>
                  <a:pt x="38" y="0"/>
                  <a:pt x="38" y="1"/>
                </a:cubicBezTo>
                <a:cubicBezTo>
                  <a:pt x="25" y="16"/>
                  <a:pt x="12" y="30"/>
                  <a:pt x="0" y="45"/>
                </a:cubicBezTo>
                <a:cubicBezTo>
                  <a:pt x="0" y="45"/>
                  <a:pt x="0" y="46"/>
                  <a:pt x="1" y="46"/>
                </a:cubicBezTo>
                <a:close/>
              </a:path>
            </a:pathLst>
          </a:custGeom>
          <a:solidFill>
            <a:srgbClr val="FFFFFF">
              <a:alpha val="100000"/>
            </a:srgbClr>
          </a:solidFill>
          <a:ln w="9525">
            <a:noFill/>
          </a:ln>
        </p:spPr>
        <p:txBody>
          <a:bodyPr/>
          <a:p>
            <a:endParaRPr lang="zh-CN" altLang="en-US"/>
          </a:p>
        </p:txBody>
      </p:sp>
      <p:sp>
        <p:nvSpPr>
          <p:cNvPr id="28773" name="Freeform 284"/>
          <p:cNvSpPr/>
          <p:nvPr/>
        </p:nvSpPr>
        <p:spPr>
          <a:xfrm>
            <a:off x="9012238" y="155575"/>
            <a:ext cx="285750" cy="339725"/>
          </a:xfrm>
          <a:custGeom>
            <a:avLst/>
            <a:gdLst>
              <a:gd name="txL" fmla="*/ 0 w 37"/>
              <a:gd name="txT" fmla="*/ 0 h 44"/>
              <a:gd name="txR" fmla="*/ 37 w 37"/>
              <a:gd name="txB" fmla="*/ 44 h 44"/>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7" h="44">
                <a:moveTo>
                  <a:pt x="37" y="2"/>
                </a:moveTo>
                <a:cubicBezTo>
                  <a:pt x="37" y="2"/>
                  <a:pt x="37" y="2"/>
                  <a:pt x="37" y="2"/>
                </a:cubicBezTo>
                <a:cubicBezTo>
                  <a:pt x="37" y="1"/>
                  <a:pt x="37" y="1"/>
                  <a:pt x="37" y="1"/>
                </a:cubicBezTo>
                <a:cubicBezTo>
                  <a:pt x="37" y="1"/>
                  <a:pt x="37" y="1"/>
                  <a:pt x="37" y="1"/>
                </a:cubicBezTo>
                <a:cubicBezTo>
                  <a:pt x="37" y="0"/>
                  <a:pt x="36" y="0"/>
                  <a:pt x="36" y="0"/>
                </a:cubicBezTo>
                <a:cubicBezTo>
                  <a:pt x="34" y="2"/>
                  <a:pt x="33" y="4"/>
                  <a:pt x="32" y="6"/>
                </a:cubicBezTo>
                <a:cubicBezTo>
                  <a:pt x="29" y="10"/>
                  <a:pt x="26" y="14"/>
                  <a:pt x="23" y="18"/>
                </a:cubicBezTo>
                <a:cubicBezTo>
                  <a:pt x="16" y="27"/>
                  <a:pt x="7" y="35"/>
                  <a:pt x="0" y="43"/>
                </a:cubicBezTo>
                <a:cubicBezTo>
                  <a:pt x="0" y="44"/>
                  <a:pt x="0" y="44"/>
                  <a:pt x="0" y="44"/>
                </a:cubicBezTo>
                <a:cubicBezTo>
                  <a:pt x="7" y="38"/>
                  <a:pt x="13" y="31"/>
                  <a:pt x="19" y="25"/>
                </a:cubicBezTo>
                <a:cubicBezTo>
                  <a:pt x="22" y="21"/>
                  <a:pt x="25" y="17"/>
                  <a:pt x="28" y="14"/>
                </a:cubicBezTo>
                <a:cubicBezTo>
                  <a:pt x="30" y="12"/>
                  <a:pt x="31" y="10"/>
                  <a:pt x="32" y="8"/>
                </a:cubicBezTo>
                <a:cubicBezTo>
                  <a:pt x="33" y="7"/>
                  <a:pt x="36" y="3"/>
                  <a:pt x="36" y="2"/>
                </a:cubicBezTo>
                <a:cubicBezTo>
                  <a:pt x="36" y="2"/>
                  <a:pt x="37" y="2"/>
                  <a:pt x="37" y="2"/>
                </a:cubicBezTo>
                <a:close/>
              </a:path>
            </a:pathLst>
          </a:custGeom>
          <a:solidFill>
            <a:srgbClr val="FFFFFF">
              <a:alpha val="100000"/>
            </a:srgbClr>
          </a:solidFill>
          <a:ln w="9525">
            <a:noFill/>
          </a:ln>
        </p:spPr>
        <p:txBody>
          <a:bodyPr/>
          <a:p>
            <a:endParaRPr lang="zh-CN" altLang="en-US"/>
          </a:p>
        </p:txBody>
      </p:sp>
      <p:sp>
        <p:nvSpPr>
          <p:cNvPr id="28774" name="Freeform 285"/>
          <p:cNvSpPr/>
          <p:nvPr/>
        </p:nvSpPr>
        <p:spPr>
          <a:xfrm>
            <a:off x="9036050" y="177800"/>
            <a:ext cx="315913" cy="355600"/>
          </a:xfrm>
          <a:custGeom>
            <a:avLst/>
            <a:gdLst>
              <a:gd name="txL" fmla="*/ 0 w 41"/>
              <a:gd name="txT" fmla="*/ 0 h 46"/>
              <a:gd name="txR" fmla="*/ 41 w 41"/>
              <a:gd name="txB" fmla="*/ 46 h 46"/>
            </a:gdLst>
            <a:ahLst/>
            <a:cxnLst>
              <a:cxn ang="0">
                <a:pos x="2147483647" y="2147483647"/>
              </a:cxn>
              <a:cxn ang="0">
                <a:pos x="2147483647" y="2147483647"/>
              </a:cxn>
              <a:cxn ang="0">
                <a:pos x="2147483647" y="2147483647"/>
              </a:cxn>
              <a:cxn ang="0">
                <a:pos x="2147483647" y="0"/>
              </a:cxn>
              <a:cxn ang="0">
                <a:pos x="2147483647" y="2147483647"/>
              </a:cxn>
              <a:cxn ang="0">
                <a:pos x="0" y="2147483647"/>
              </a:cxn>
              <a:cxn ang="0">
                <a:pos x="2147483647" y="2147483647"/>
              </a:cxn>
            </a:cxnLst>
            <a:rect l="txL" t="txT" r="txR" b="txB"/>
            <a:pathLst>
              <a:path w="41" h="46">
                <a:moveTo>
                  <a:pt x="1" y="45"/>
                </a:moveTo>
                <a:cubicBezTo>
                  <a:pt x="8" y="39"/>
                  <a:pt x="14" y="31"/>
                  <a:pt x="20" y="24"/>
                </a:cubicBezTo>
                <a:cubicBezTo>
                  <a:pt x="27" y="16"/>
                  <a:pt x="34" y="9"/>
                  <a:pt x="41" y="1"/>
                </a:cubicBezTo>
                <a:cubicBezTo>
                  <a:pt x="41" y="0"/>
                  <a:pt x="40" y="0"/>
                  <a:pt x="40" y="0"/>
                </a:cubicBezTo>
                <a:cubicBezTo>
                  <a:pt x="32" y="6"/>
                  <a:pt x="26" y="14"/>
                  <a:pt x="20" y="21"/>
                </a:cubicBezTo>
                <a:cubicBezTo>
                  <a:pt x="14" y="29"/>
                  <a:pt x="7" y="37"/>
                  <a:pt x="0" y="45"/>
                </a:cubicBezTo>
                <a:cubicBezTo>
                  <a:pt x="0" y="45"/>
                  <a:pt x="0" y="46"/>
                  <a:pt x="1" y="45"/>
                </a:cubicBezTo>
                <a:close/>
              </a:path>
            </a:pathLst>
          </a:custGeom>
          <a:solidFill>
            <a:srgbClr val="FFFFFF">
              <a:alpha val="100000"/>
            </a:srgbClr>
          </a:solidFill>
          <a:ln w="9525">
            <a:noFill/>
          </a:ln>
        </p:spPr>
        <p:txBody>
          <a:bodyPr/>
          <a:p>
            <a:endParaRPr lang="zh-CN" altLang="en-US"/>
          </a:p>
        </p:txBody>
      </p:sp>
      <p:sp>
        <p:nvSpPr>
          <p:cNvPr id="28775" name="Freeform 286"/>
          <p:cNvSpPr/>
          <p:nvPr/>
        </p:nvSpPr>
        <p:spPr>
          <a:xfrm>
            <a:off x="9074150" y="201613"/>
            <a:ext cx="300038" cy="347662"/>
          </a:xfrm>
          <a:custGeom>
            <a:avLst/>
            <a:gdLst>
              <a:gd name="txL" fmla="*/ 0 w 39"/>
              <a:gd name="txT" fmla="*/ 0 h 45"/>
              <a:gd name="txR" fmla="*/ 39 w 39"/>
              <a:gd name="txB" fmla="*/ 45 h 45"/>
            </a:gdLst>
            <a:ahLst/>
            <a:cxnLst>
              <a:cxn ang="0">
                <a:pos x="2147483647" y="0"/>
              </a:cxn>
              <a:cxn ang="0">
                <a:pos x="2147483647" y="2147483647"/>
              </a:cxn>
              <a:cxn ang="0">
                <a:pos x="0" y="2147483647"/>
              </a:cxn>
              <a:cxn ang="0">
                <a:pos x="2147483647" y="2147483647"/>
              </a:cxn>
              <a:cxn ang="0">
                <a:pos x="2147483647" y="2147483647"/>
              </a:cxn>
              <a:cxn ang="0">
                <a:pos x="2147483647" y="2147483647"/>
              </a:cxn>
              <a:cxn ang="0">
                <a:pos x="2147483647" y="0"/>
              </a:cxn>
            </a:cxnLst>
            <a:rect l="txL" t="txT" r="txR" b="txB"/>
            <a:pathLst>
              <a:path w="39" h="45">
                <a:moveTo>
                  <a:pt x="38" y="0"/>
                </a:moveTo>
                <a:cubicBezTo>
                  <a:pt x="32" y="4"/>
                  <a:pt x="28" y="11"/>
                  <a:pt x="23" y="17"/>
                </a:cubicBezTo>
                <a:cubicBezTo>
                  <a:pt x="16" y="27"/>
                  <a:pt x="8" y="35"/>
                  <a:pt x="0" y="44"/>
                </a:cubicBezTo>
                <a:cubicBezTo>
                  <a:pt x="0" y="44"/>
                  <a:pt x="0" y="45"/>
                  <a:pt x="1" y="44"/>
                </a:cubicBezTo>
                <a:cubicBezTo>
                  <a:pt x="7" y="39"/>
                  <a:pt x="13" y="32"/>
                  <a:pt x="19" y="25"/>
                </a:cubicBezTo>
                <a:cubicBezTo>
                  <a:pt x="25" y="17"/>
                  <a:pt x="31" y="8"/>
                  <a:pt x="39" y="1"/>
                </a:cubicBezTo>
                <a:cubicBezTo>
                  <a:pt x="39" y="1"/>
                  <a:pt x="39" y="0"/>
                  <a:pt x="38" y="0"/>
                </a:cubicBezTo>
                <a:close/>
              </a:path>
            </a:pathLst>
          </a:custGeom>
          <a:solidFill>
            <a:srgbClr val="FFFFFF">
              <a:alpha val="100000"/>
            </a:srgbClr>
          </a:solidFill>
          <a:ln w="9525">
            <a:noFill/>
          </a:ln>
        </p:spPr>
        <p:txBody>
          <a:bodyPr/>
          <a:p>
            <a:endParaRPr lang="zh-CN" altLang="en-US"/>
          </a:p>
        </p:txBody>
      </p:sp>
      <p:sp>
        <p:nvSpPr>
          <p:cNvPr id="28776" name="Freeform 287"/>
          <p:cNvSpPr/>
          <p:nvPr/>
        </p:nvSpPr>
        <p:spPr>
          <a:xfrm>
            <a:off x="9112250" y="231775"/>
            <a:ext cx="293688" cy="331788"/>
          </a:xfrm>
          <a:custGeom>
            <a:avLst/>
            <a:gdLst>
              <a:gd name="txL" fmla="*/ 0 w 38"/>
              <a:gd name="txT" fmla="*/ 0 h 43"/>
              <a:gd name="txR" fmla="*/ 38 w 38"/>
              <a:gd name="txB" fmla="*/ 43 h 43"/>
            </a:gdLst>
            <a:ahLst/>
            <a:cxnLst>
              <a:cxn ang="0">
                <a:pos x="2147483647" y="0"/>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0"/>
              </a:cxn>
              <a:cxn ang="0">
                <a:pos x="2147483647" y="0"/>
              </a:cxn>
            </a:cxnLst>
            <a:rect l="txL" t="txT" r="txR" b="txB"/>
            <a:pathLst>
              <a:path w="38" h="43">
                <a:moveTo>
                  <a:pt x="37" y="0"/>
                </a:moveTo>
                <a:cubicBezTo>
                  <a:pt x="34" y="1"/>
                  <a:pt x="32" y="5"/>
                  <a:pt x="30" y="7"/>
                </a:cubicBezTo>
                <a:cubicBezTo>
                  <a:pt x="27" y="12"/>
                  <a:pt x="23" y="16"/>
                  <a:pt x="20" y="20"/>
                </a:cubicBezTo>
                <a:cubicBezTo>
                  <a:pt x="13" y="27"/>
                  <a:pt x="6" y="35"/>
                  <a:pt x="0" y="43"/>
                </a:cubicBezTo>
                <a:cubicBezTo>
                  <a:pt x="0" y="43"/>
                  <a:pt x="0" y="43"/>
                  <a:pt x="1" y="43"/>
                </a:cubicBezTo>
                <a:cubicBezTo>
                  <a:pt x="8" y="36"/>
                  <a:pt x="15" y="28"/>
                  <a:pt x="22" y="20"/>
                </a:cubicBezTo>
                <a:cubicBezTo>
                  <a:pt x="25" y="16"/>
                  <a:pt x="28" y="12"/>
                  <a:pt x="31" y="9"/>
                </a:cubicBezTo>
                <a:cubicBezTo>
                  <a:pt x="33" y="7"/>
                  <a:pt x="37" y="3"/>
                  <a:pt x="38" y="0"/>
                </a:cubicBezTo>
                <a:cubicBezTo>
                  <a:pt x="38" y="0"/>
                  <a:pt x="37" y="0"/>
                  <a:pt x="37" y="0"/>
                </a:cubicBezTo>
                <a:close/>
              </a:path>
            </a:pathLst>
          </a:custGeom>
          <a:solidFill>
            <a:srgbClr val="FFFFFF">
              <a:alpha val="100000"/>
            </a:srgbClr>
          </a:solidFill>
          <a:ln w="9525">
            <a:noFill/>
          </a:ln>
        </p:spPr>
        <p:txBody>
          <a:bodyPr/>
          <a:p>
            <a:endParaRPr lang="zh-CN" altLang="en-US"/>
          </a:p>
        </p:txBody>
      </p:sp>
      <p:sp>
        <p:nvSpPr>
          <p:cNvPr id="28777" name="Freeform 288"/>
          <p:cNvSpPr/>
          <p:nvPr/>
        </p:nvSpPr>
        <p:spPr>
          <a:xfrm>
            <a:off x="9144000" y="255588"/>
            <a:ext cx="307975" cy="355600"/>
          </a:xfrm>
          <a:custGeom>
            <a:avLst/>
            <a:gdLst>
              <a:gd name="txL" fmla="*/ 0 w 40"/>
              <a:gd name="txT" fmla="*/ 0 h 46"/>
              <a:gd name="txR" fmla="*/ 40 w 40"/>
              <a:gd name="txB" fmla="*/ 46 h 46"/>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40" h="46">
                <a:moveTo>
                  <a:pt x="38" y="1"/>
                </a:moveTo>
                <a:cubicBezTo>
                  <a:pt x="25" y="15"/>
                  <a:pt x="12" y="30"/>
                  <a:pt x="0" y="45"/>
                </a:cubicBezTo>
                <a:cubicBezTo>
                  <a:pt x="0" y="45"/>
                  <a:pt x="0" y="46"/>
                  <a:pt x="1" y="45"/>
                </a:cubicBezTo>
                <a:cubicBezTo>
                  <a:pt x="14" y="31"/>
                  <a:pt x="27" y="17"/>
                  <a:pt x="40" y="2"/>
                </a:cubicBezTo>
                <a:cubicBezTo>
                  <a:pt x="40" y="1"/>
                  <a:pt x="39" y="0"/>
                  <a:pt x="38" y="1"/>
                </a:cubicBezTo>
                <a:close/>
              </a:path>
            </a:pathLst>
          </a:custGeom>
          <a:solidFill>
            <a:srgbClr val="FFFFFF">
              <a:alpha val="100000"/>
            </a:srgbClr>
          </a:solidFill>
          <a:ln w="9525">
            <a:noFill/>
          </a:ln>
        </p:spPr>
        <p:txBody>
          <a:bodyPr/>
          <a:p>
            <a:endParaRPr lang="zh-CN" altLang="en-US"/>
          </a:p>
        </p:txBody>
      </p:sp>
      <p:sp>
        <p:nvSpPr>
          <p:cNvPr id="28778" name="Freeform 289"/>
          <p:cNvSpPr/>
          <p:nvPr/>
        </p:nvSpPr>
        <p:spPr>
          <a:xfrm>
            <a:off x="9182100" y="463550"/>
            <a:ext cx="169863" cy="185738"/>
          </a:xfrm>
          <a:custGeom>
            <a:avLst/>
            <a:gdLst>
              <a:gd name="txL" fmla="*/ 0 w 22"/>
              <a:gd name="txT" fmla="*/ 0 h 24"/>
              <a:gd name="txR" fmla="*/ 22 w 22"/>
              <a:gd name="txB" fmla="*/ 24 h 2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2" h="24">
                <a:moveTo>
                  <a:pt x="11" y="10"/>
                </a:moveTo>
                <a:cubicBezTo>
                  <a:pt x="8" y="13"/>
                  <a:pt x="6" y="18"/>
                  <a:pt x="2" y="20"/>
                </a:cubicBezTo>
                <a:cubicBezTo>
                  <a:pt x="0" y="21"/>
                  <a:pt x="4" y="24"/>
                  <a:pt x="4" y="21"/>
                </a:cubicBezTo>
                <a:cubicBezTo>
                  <a:pt x="5" y="17"/>
                  <a:pt x="10" y="13"/>
                  <a:pt x="13" y="10"/>
                </a:cubicBezTo>
                <a:cubicBezTo>
                  <a:pt x="16" y="7"/>
                  <a:pt x="18" y="4"/>
                  <a:pt x="21" y="1"/>
                </a:cubicBezTo>
                <a:cubicBezTo>
                  <a:pt x="22" y="1"/>
                  <a:pt x="21" y="0"/>
                  <a:pt x="20" y="1"/>
                </a:cubicBezTo>
                <a:cubicBezTo>
                  <a:pt x="17" y="4"/>
                  <a:pt x="14" y="7"/>
                  <a:pt x="11" y="10"/>
                </a:cubicBezTo>
                <a:close/>
              </a:path>
            </a:pathLst>
          </a:custGeom>
          <a:solidFill>
            <a:srgbClr val="FFFFFF">
              <a:alpha val="100000"/>
            </a:srgbClr>
          </a:solidFill>
          <a:ln w="9525">
            <a:noFill/>
          </a:ln>
        </p:spPr>
        <p:txBody>
          <a:bodyPr/>
          <a:p>
            <a:endParaRPr lang="zh-CN" altLang="en-US"/>
          </a:p>
        </p:txBody>
      </p:sp>
      <p:sp>
        <p:nvSpPr>
          <p:cNvPr id="28779" name="Freeform 298"/>
          <p:cNvSpPr>
            <a:spLocks noEditPoints="1"/>
          </p:cNvSpPr>
          <p:nvPr/>
        </p:nvSpPr>
        <p:spPr>
          <a:xfrm>
            <a:off x="11625263" y="3636963"/>
            <a:ext cx="701675" cy="693737"/>
          </a:xfrm>
          <a:custGeom>
            <a:avLst/>
            <a:gdLst>
              <a:gd name="txL" fmla="*/ 0 w 91"/>
              <a:gd name="txT" fmla="*/ 0 h 90"/>
              <a:gd name="txR" fmla="*/ 91 w 91"/>
              <a:gd name="txB" fmla="*/ 90 h 9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1" h="90">
                <a:moveTo>
                  <a:pt x="87" y="39"/>
                </a:moveTo>
                <a:cubicBezTo>
                  <a:pt x="83" y="17"/>
                  <a:pt x="59" y="0"/>
                  <a:pt x="37" y="5"/>
                </a:cubicBezTo>
                <a:cubicBezTo>
                  <a:pt x="12" y="9"/>
                  <a:pt x="1" y="27"/>
                  <a:pt x="1" y="45"/>
                </a:cubicBezTo>
                <a:cubicBezTo>
                  <a:pt x="1" y="45"/>
                  <a:pt x="1" y="45"/>
                  <a:pt x="1" y="46"/>
                </a:cubicBezTo>
                <a:cubicBezTo>
                  <a:pt x="0" y="54"/>
                  <a:pt x="3" y="60"/>
                  <a:pt x="7" y="67"/>
                </a:cubicBezTo>
                <a:cubicBezTo>
                  <a:pt x="7" y="67"/>
                  <a:pt x="7" y="67"/>
                  <a:pt x="7" y="67"/>
                </a:cubicBezTo>
                <a:cubicBezTo>
                  <a:pt x="13" y="77"/>
                  <a:pt x="22" y="85"/>
                  <a:pt x="34" y="88"/>
                </a:cubicBezTo>
                <a:cubicBezTo>
                  <a:pt x="34" y="88"/>
                  <a:pt x="34" y="88"/>
                  <a:pt x="34" y="88"/>
                </a:cubicBezTo>
                <a:cubicBezTo>
                  <a:pt x="34" y="89"/>
                  <a:pt x="36" y="89"/>
                  <a:pt x="36" y="88"/>
                </a:cubicBezTo>
                <a:cubicBezTo>
                  <a:pt x="39" y="89"/>
                  <a:pt x="43" y="90"/>
                  <a:pt x="47" y="90"/>
                </a:cubicBezTo>
                <a:cubicBezTo>
                  <a:pt x="47" y="90"/>
                  <a:pt x="47" y="90"/>
                  <a:pt x="47" y="90"/>
                </a:cubicBezTo>
                <a:cubicBezTo>
                  <a:pt x="47" y="90"/>
                  <a:pt x="47" y="90"/>
                  <a:pt x="47" y="90"/>
                </a:cubicBezTo>
                <a:cubicBezTo>
                  <a:pt x="54" y="89"/>
                  <a:pt x="60" y="86"/>
                  <a:pt x="66" y="83"/>
                </a:cubicBezTo>
                <a:cubicBezTo>
                  <a:pt x="66" y="83"/>
                  <a:pt x="67" y="83"/>
                  <a:pt x="67" y="83"/>
                </a:cubicBezTo>
                <a:cubicBezTo>
                  <a:pt x="68" y="82"/>
                  <a:pt x="68" y="82"/>
                  <a:pt x="68" y="81"/>
                </a:cubicBezTo>
                <a:cubicBezTo>
                  <a:pt x="82" y="72"/>
                  <a:pt x="91" y="57"/>
                  <a:pt x="87" y="39"/>
                </a:cubicBezTo>
                <a:close/>
                <a:moveTo>
                  <a:pt x="47" y="88"/>
                </a:moveTo>
                <a:cubicBezTo>
                  <a:pt x="43" y="88"/>
                  <a:pt x="39" y="88"/>
                  <a:pt x="35" y="87"/>
                </a:cubicBezTo>
                <a:cubicBezTo>
                  <a:pt x="35" y="85"/>
                  <a:pt x="35" y="83"/>
                  <a:pt x="35" y="81"/>
                </a:cubicBezTo>
                <a:cubicBezTo>
                  <a:pt x="35" y="80"/>
                  <a:pt x="35" y="81"/>
                  <a:pt x="35" y="80"/>
                </a:cubicBezTo>
                <a:cubicBezTo>
                  <a:pt x="40" y="78"/>
                  <a:pt x="46" y="75"/>
                  <a:pt x="51" y="72"/>
                </a:cubicBezTo>
                <a:cubicBezTo>
                  <a:pt x="51" y="72"/>
                  <a:pt x="51" y="72"/>
                  <a:pt x="51" y="72"/>
                </a:cubicBezTo>
                <a:cubicBezTo>
                  <a:pt x="56" y="74"/>
                  <a:pt x="62" y="77"/>
                  <a:pt x="67" y="76"/>
                </a:cubicBezTo>
                <a:cubicBezTo>
                  <a:pt x="67" y="78"/>
                  <a:pt x="66" y="80"/>
                  <a:pt x="66" y="81"/>
                </a:cubicBezTo>
                <a:cubicBezTo>
                  <a:pt x="60" y="85"/>
                  <a:pt x="54" y="87"/>
                  <a:pt x="47" y="88"/>
                </a:cubicBezTo>
                <a:close/>
                <a:moveTo>
                  <a:pt x="13" y="65"/>
                </a:moveTo>
                <a:cubicBezTo>
                  <a:pt x="11" y="64"/>
                  <a:pt x="9" y="64"/>
                  <a:pt x="7" y="62"/>
                </a:cubicBezTo>
                <a:cubicBezTo>
                  <a:pt x="7" y="62"/>
                  <a:pt x="7" y="62"/>
                  <a:pt x="7" y="62"/>
                </a:cubicBezTo>
                <a:cubicBezTo>
                  <a:pt x="7" y="60"/>
                  <a:pt x="6" y="59"/>
                  <a:pt x="6" y="57"/>
                </a:cubicBezTo>
                <a:cubicBezTo>
                  <a:pt x="4" y="54"/>
                  <a:pt x="3" y="50"/>
                  <a:pt x="2" y="47"/>
                </a:cubicBezTo>
                <a:cubicBezTo>
                  <a:pt x="2" y="47"/>
                  <a:pt x="2" y="46"/>
                  <a:pt x="2" y="45"/>
                </a:cubicBezTo>
                <a:cubicBezTo>
                  <a:pt x="2" y="42"/>
                  <a:pt x="4" y="40"/>
                  <a:pt x="5" y="38"/>
                </a:cubicBezTo>
                <a:cubicBezTo>
                  <a:pt x="7" y="35"/>
                  <a:pt x="9" y="34"/>
                  <a:pt x="11" y="31"/>
                </a:cubicBezTo>
                <a:cubicBezTo>
                  <a:pt x="11" y="31"/>
                  <a:pt x="11" y="32"/>
                  <a:pt x="11" y="32"/>
                </a:cubicBezTo>
                <a:cubicBezTo>
                  <a:pt x="15" y="32"/>
                  <a:pt x="19" y="32"/>
                  <a:pt x="23" y="32"/>
                </a:cubicBezTo>
                <a:cubicBezTo>
                  <a:pt x="24" y="36"/>
                  <a:pt x="25" y="39"/>
                  <a:pt x="26" y="43"/>
                </a:cubicBezTo>
                <a:cubicBezTo>
                  <a:pt x="26" y="44"/>
                  <a:pt x="27" y="45"/>
                  <a:pt x="27" y="46"/>
                </a:cubicBezTo>
                <a:cubicBezTo>
                  <a:pt x="28" y="47"/>
                  <a:pt x="28" y="48"/>
                  <a:pt x="28" y="49"/>
                </a:cubicBezTo>
                <a:cubicBezTo>
                  <a:pt x="29" y="50"/>
                  <a:pt x="29" y="51"/>
                  <a:pt x="30" y="52"/>
                </a:cubicBezTo>
                <a:cubicBezTo>
                  <a:pt x="30" y="52"/>
                  <a:pt x="30" y="52"/>
                  <a:pt x="30" y="52"/>
                </a:cubicBezTo>
                <a:cubicBezTo>
                  <a:pt x="30" y="52"/>
                  <a:pt x="30" y="52"/>
                  <a:pt x="30" y="52"/>
                </a:cubicBezTo>
                <a:cubicBezTo>
                  <a:pt x="30" y="52"/>
                  <a:pt x="30" y="52"/>
                  <a:pt x="30" y="52"/>
                </a:cubicBezTo>
                <a:cubicBezTo>
                  <a:pt x="30" y="52"/>
                  <a:pt x="30" y="52"/>
                  <a:pt x="30" y="52"/>
                </a:cubicBezTo>
                <a:cubicBezTo>
                  <a:pt x="29" y="53"/>
                  <a:pt x="28" y="55"/>
                  <a:pt x="27" y="55"/>
                </a:cubicBezTo>
                <a:cubicBezTo>
                  <a:pt x="25" y="58"/>
                  <a:pt x="24" y="61"/>
                  <a:pt x="22" y="64"/>
                </a:cubicBezTo>
                <a:cubicBezTo>
                  <a:pt x="22" y="64"/>
                  <a:pt x="22" y="64"/>
                  <a:pt x="21" y="64"/>
                </a:cubicBezTo>
                <a:cubicBezTo>
                  <a:pt x="19" y="65"/>
                  <a:pt x="16" y="65"/>
                  <a:pt x="13" y="65"/>
                </a:cubicBezTo>
                <a:close/>
                <a:moveTo>
                  <a:pt x="80" y="61"/>
                </a:moveTo>
                <a:cubicBezTo>
                  <a:pt x="77" y="66"/>
                  <a:pt x="73" y="70"/>
                  <a:pt x="69" y="74"/>
                </a:cubicBezTo>
                <a:cubicBezTo>
                  <a:pt x="68" y="74"/>
                  <a:pt x="68" y="75"/>
                  <a:pt x="68" y="75"/>
                </a:cubicBezTo>
                <a:cubicBezTo>
                  <a:pt x="68" y="75"/>
                  <a:pt x="68" y="75"/>
                  <a:pt x="67" y="75"/>
                </a:cubicBezTo>
                <a:cubicBezTo>
                  <a:pt x="65" y="75"/>
                  <a:pt x="62" y="75"/>
                  <a:pt x="59" y="74"/>
                </a:cubicBezTo>
                <a:cubicBezTo>
                  <a:pt x="57" y="73"/>
                  <a:pt x="54" y="72"/>
                  <a:pt x="51" y="71"/>
                </a:cubicBezTo>
                <a:cubicBezTo>
                  <a:pt x="51" y="66"/>
                  <a:pt x="50" y="60"/>
                  <a:pt x="49" y="54"/>
                </a:cubicBezTo>
                <a:cubicBezTo>
                  <a:pt x="49" y="54"/>
                  <a:pt x="49" y="54"/>
                  <a:pt x="49" y="54"/>
                </a:cubicBezTo>
                <a:cubicBezTo>
                  <a:pt x="50" y="54"/>
                  <a:pt x="50" y="53"/>
                  <a:pt x="51" y="53"/>
                </a:cubicBezTo>
                <a:cubicBezTo>
                  <a:pt x="52" y="51"/>
                  <a:pt x="53" y="50"/>
                  <a:pt x="55" y="48"/>
                </a:cubicBezTo>
                <a:cubicBezTo>
                  <a:pt x="57" y="45"/>
                  <a:pt x="60" y="43"/>
                  <a:pt x="62" y="40"/>
                </a:cubicBezTo>
                <a:cubicBezTo>
                  <a:pt x="63" y="41"/>
                  <a:pt x="66" y="41"/>
                  <a:pt x="67" y="41"/>
                </a:cubicBezTo>
                <a:cubicBezTo>
                  <a:pt x="70" y="42"/>
                  <a:pt x="73" y="43"/>
                  <a:pt x="76" y="43"/>
                </a:cubicBezTo>
                <a:cubicBezTo>
                  <a:pt x="80" y="48"/>
                  <a:pt x="79" y="55"/>
                  <a:pt x="80" y="61"/>
                </a:cubicBezTo>
                <a:cubicBezTo>
                  <a:pt x="80" y="61"/>
                  <a:pt x="80" y="61"/>
                  <a:pt x="80" y="61"/>
                </a:cubicBezTo>
                <a:close/>
                <a:moveTo>
                  <a:pt x="56" y="24"/>
                </a:moveTo>
                <a:cubicBezTo>
                  <a:pt x="56" y="24"/>
                  <a:pt x="56" y="24"/>
                  <a:pt x="56" y="24"/>
                </a:cubicBezTo>
                <a:cubicBezTo>
                  <a:pt x="57" y="24"/>
                  <a:pt x="57" y="24"/>
                  <a:pt x="57" y="24"/>
                </a:cubicBezTo>
                <a:cubicBezTo>
                  <a:pt x="58" y="28"/>
                  <a:pt x="59" y="31"/>
                  <a:pt x="60" y="34"/>
                </a:cubicBezTo>
                <a:cubicBezTo>
                  <a:pt x="61" y="36"/>
                  <a:pt x="61" y="38"/>
                  <a:pt x="62" y="39"/>
                </a:cubicBezTo>
                <a:cubicBezTo>
                  <a:pt x="58" y="44"/>
                  <a:pt x="52" y="49"/>
                  <a:pt x="48" y="53"/>
                </a:cubicBezTo>
                <a:cubicBezTo>
                  <a:pt x="45" y="52"/>
                  <a:pt x="43" y="52"/>
                  <a:pt x="40" y="52"/>
                </a:cubicBezTo>
                <a:cubicBezTo>
                  <a:pt x="38" y="52"/>
                  <a:pt x="33" y="51"/>
                  <a:pt x="31" y="51"/>
                </a:cubicBezTo>
                <a:cubicBezTo>
                  <a:pt x="31" y="51"/>
                  <a:pt x="30" y="51"/>
                  <a:pt x="30" y="50"/>
                </a:cubicBezTo>
                <a:cubicBezTo>
                  <a:pt x="29" y="48"/>
                  <a:pt x="28" y="45"/>
                  <a:pt x="27" y="43"/>
                </a:cubicBezTo>
                <a:cubicBezTo>
                  <a:pt x="26" y="39"/>
                  <a:pt x="25" y="36"/>
                  <a:pt x="24" y="32"/>
                </a:cubicBezTo>
                <a:cubicBezTo>
                  <a:pt x="24" y="32"/>
                  <a:pt x="24" y="32"/>
                  <a:pt x="24" y="32"/>
                </a:cubicBezTo>
                <a:cubicBezTo>
                  <a:pt x="26" y="30"/>
                  <a:pt x="27" y="27"/>
                  <a:pt x="30" y="25"/>
                </a:cubicBezTo>
                <a:cubicBezTo>
                  <a:pt x="32" y="23"/>
                  <a:pt x="34" y="21"/>
                  <a:pt x="36" y="19"/>
                </a:cubicBezTo>
                <a:cubicBezTo>
                  <a:pt x="43" y="20"/>
                  <a:pt x="50" y="22"/>
                  <a:pt x="56" y="24"/>
                </a:cubicBezTo>
                <a:close/>
                <a:moveTo>
                  <a:pt x="83" y="63"/>
                </a:moveTo>
                <a:cubicBezTo>
                  <a:pt x="83" y="62"/>
                  <a:pt x="82" y="62"/>
                  <a:pt x="81" y="61"/>
                </a:cubicBezTo>
                <a:cubicBezTo>
                  <a:pt x="81" y="61"/>
                  <a:pt x="81" y="61"/>
                  <a:pt x="81" y="61"/>
                </a:cubicBezTo>
                <a:cubicBezTo>
                  <a:pt x="82" y="54"/>
                  <a:pt x="79" y="49"/>
                  <a:pt x="77" y="42"/>
                </a:cubicBezTo>
                <a:cubicBezTo>
                  <a:pt x="78" y="40"/>
                  <a:pt x="81" y="35"/>
                  <a:pt x="81" y="32"/>
                </a:cubicBezTo>
                <a:cubicBezTo>
                  <a:pt x="82" y="32"/>
                  <a:pt x="82" y="32"/>
                  <a:pt x="83" y="33"/>
                </a:cubicBezTo>
                <a:cubicBezTo>
                  <a:pt x="83" y="33"/>
                  <a:pt x="84" y="33"/>
                  <a:pt x="84" y="34"/>
                </a:cubicBezTo>
                <a:cubicBezTo>
                  <a:pt x="85" y="37"/>
                  <a:pt x="86" y="40"/>
                  <a:pt x="87" y="44"/>
                </a:cubicBezTo>
                <a:cubicBezTo>
                  <a:pt x="87" y="51"/>
                  <a:pt x="86" y="58"/>
                  <a:pt x="83" y="63"/>
                </a:cubicBezTo>
                <a:close/>
                <a:moveTo>
                  <a:pt x="83" y="31"/>
                </a:moveTo>
                <a:cubicBezTo>
                  <a:pt x="82" y="31"/>
                  <a:pt x="82" y="31"/>
                  <a:pt x="81" y="31"/>
                </a:cubicBezTo>
                <a:cubicBezTo>
                  <a:pt x="81" y="29"/>
                  <a:pt x="78" y="27"/>
                  <a:pt x="77" y="25"/>
                </a:cubicBezTo>
                <a:cubicBezTo>
                  <a:pt x="75" y="23"/>
                  <a:pt x="73" y="21"/>
                  <a:pt x="71" y="19"/>
                </a:cubicBezTo>
                <a:cubicBezTo>
                  <a:pt x="70" y="18"/>
                  <a:pt x="69" y="16"/>
                  <a:pt x="67" y="16"/>
                </a:cubicBezTo>
                <a:cubicBezTo>
                  <a:pt x="67" y="16"/>
                  <a:pt x="67" y="15"/>
                  <a:pt x="67" y="15"/>
                </a:cubicBezTo>
                <a:cubicBezTo>
                  <a:pt x="66" y="14"/>
                  <a:pt x="65" y="13"/>
                  <a:pt x="65" y="12"/>
                </a:cubicBezTo>
                <a:cubicBezTo>
                  <a:pt x="64" y="11"/>
                  <a:pt x="63" y="11"/>
                  <a:pt x="63" y="10"/>
                </a:cubicBezTo>
                <a:cubicBezTo>
                  <a:pt x="71" y="14"/>
                  <a:pt x="79" y="22"/>
                  <a:pt x="83" y="31"/>
                </a:cubicBezTo>
                <a:close/>
                <a:moveTo>
                  <a:pt x="60" y="9"/>
                </a:moveTo>
                <a:cubicBezTo>
                  <a:pt x="62" y="10"/>
                  <a:pt x="63" y="12"/>
                  <a:pt x="64" y="13"/>
                </a:cubicBezTo>
                <a:cubicBezTo>
                  <a:pt x="65" y="14"/>
                  <a:pt x="65" y="15"/>
                  <a:pt x="66" y="16"/>
                </a:cubicBezTo>
                <a:cubicBezTo>
                  <a:pt x="65" y="16"/>
                  <a:pt x="63" y="18"/>
                  <a:pt x="63" y="18"/>
                </a:cubicBezTo>
                <a:cubicBezTo>
                  <a:pt x="61" y="20"/>
                  <a:pt x="58" y="21"/>
                  <a:pt x="56" y="23"/>
                </a:cubicBezTo>
                <a:cubicBezTo>
                  <a:pt x="53" y="21"/>
                  <a:pt x="49" y="20"/>
                  <a:pt x="45" y="19"/>
                </a:cubicBezTo>
                <a:cubicBezTo>
                  <a:pt x="42" y="19"/>
                  <a:pt x="40" y="18"/>
                  <a:pt x="37" y="18"/>
                </a:cubicBezTo>
                <a:cubicBezTo>
                  <a:pt x="37" y="18"/>
                  <a:pt x="37" y="18"/>
                  <a:pt x="37" y="18"/>
                </a:cubicBezTo>
                <a:cubicBezTo>
                  <a:pt x="35" y="15"/>
                  <a:pt x="33" y="12"/>
                  <a:pt x="30" y="10"/>
                </a:cubicBezTo>
                <a:cubicBezTo>
                  <a:pt x="32" y="9"/>
                  <a:pt x="34" y="8"/>
                  <a:pt x="35" y="7"/>
                </a:cubicBezTo>
                <a:cubicBezTo>
                  <a:pt x="37" y="7"/>
                  <a:pt x="40" y="6"/>
                  <a:pt x="42" y="6"/>
                </a:cubicBezTo>
                <a:cubicBezTo>
                  <a:pt x="48" y="5"/>
                  <a:pt x="54" y="7"/>
                  <a:pt x="60" y="9"/>
                </a:cubicBezTo>
                <a:close/>
                <a:moveTo>
                  <a:pt x="37" y="6"/>
                </a:moveTo>
                <a:cubicBezTo>
                  <a:pt x="36" y="6"/>
                  <a:pt x="34" y="7"/>
                  <a:pt x="33" y="7"/>
                </a:cubicBezTo>
                <a:cubicBezTo>
                  <a:pt x="33" y="8"/>
                  <a:pt x="30" y="8"/>
                  <a:pt x="30" y="9"/>
                </a:cubicBezTo>
                <a:cubicBezTo>
                  <a:pt x="30" y="9"/>
                  <a:pt x="30" y="9"/>
                  <a:pt x="30" y="9"/>
                </a:cubicBezTo>
                <a:cubicBezTo>
                  <a:pt x="25" y="12"/>
                  <a:pt x="20" y="14"/>
                  <a:pt x="15" y="16"/>
                </a:cubicBezTo>
                <a:cubicBezTo>
                  <a:pt x="20" y="12"/>
                  <a:pt x="25" y="9"/>
                  <a:pt x="32" y="7"/>
                </a:cubicBezTo>
                <a:cubicBezTo>
                  <a:pt x="33" y="7"/>
                  <a:pt x="35" y="6"/>
                  <a:pt x="37" y="6"/>
                </a:cubicBezTo>
                <a:close/>
                <a:moveTo>
                  <a:pt x="14" y="17"/>
                </a:moveTo>
                <a:cubicBezTo>
                  <a:pt x="12" y="22"/>
                  <a:pt x="12" y="26"/>
                  <a:pt x="11" y="31"/>
                </a:cubicBezTo>
                <a:cubicBezTo>
                  <a:pt x="11" y="31"/>
                  <a:pt x="11" y="31"/>
                  <a:pt x="11" y="31"/>
                </a:cubicBezTo>
                <a:cubicBezTo>
                  <a:pt x="8" y="32"/>
                  <a:pt x="6" y="35"/>
                  <a:pt x="4" y="37"/>
                </a:cubicBezTo>
                <a:cubicBezTo>
                  <a:pt x="4" y="39"/>
                  <a:pt x="3" y="40"/>
                  <a:pt x="2" y="42"/>
                </a:cubicBezTo>
                <a:cubicBezTo>
                  <a:pt x="2" y="42"/>
                  <a:pt x="2" y="43"/>
                  <a:pt x="2" y="43"/>
                </a:cubicBezTo>
                <a:cubicBezTo>
                  <a:pt x="2" y="33"/>
                  <a:pt x="7" y="24"/>
                  <a:pt x="14" y="17"/>
                </a:cubicBezTo>
                <a:close/>
                <a:moveTo>
                  <a:pt x="8" y="66"/>
                </a:moveTo>
                <a:cubicBezTo>
                  <a:pt x="7" y="65"/>
                  <a:pt x="7" y="64"/>
                  <a:pt x="7" y="63"/>
                </a:cubicBezTo>
                <a:cubicBezTo>
                  <a:pt x="10" y="66"/>
                  <a:pt x="17" y="67"/>
                  <a:pt x="22" y="65"/>
                </a:cubicBezTo>
                <a:cubicBezTo>
                  <a:pt x="23" y="68"/>
                  <a:pt x="25" y="71"/>
                  <a:pt x="27" y="73"/>
                </a:cubicBezTo>
                <a:cubicBezTo>
                  <a:pt x="30" y="75"/>
                  <a:pt x="32" y="77"/>
                  <a:pt x="34" y="80"/>
                </a:cubicBezTo>
                <a:cubicBezTo>
                  <a:pt x="34" y="80"/>
                  <a:pt x="34" y="80"/>
                  <a:pt x="34" y="80"/>
                </a:cubicBezTo>
                <a:cubicBezTo>
                  <a:pt x="34" y="83"/>
                  <a:pt x="34" y="85"/>
                  <a:pt x="34" y="87"/>
                </a:cubicBezTo>
                <a:cubicBezTo>
                  <a:pt x="23" y="84"/>
                  <a:pt x="14" y="77"/>
                  <a:pt x="8" y="66"/>
                </a:cubicBezTo>
                <a:close/>
              </a:path>
            </a:pathLst>
          </a:custGeom>
          <a:solidFill>
            <a:srgbClr val="FFFFFF">
              <a:alpha val="100000"/>
            </a:srgbClr>
          </a:solidFill>
          <a:ln w="9525">
            <a:noFill/>
          </a:ln>
        </p:spPr>
        <p:txBody>
          <a:bodyPr/>
          <a:p>
            <a:endParaRPr lang="zh-CN" altLang="en-US"/>
          </a:p>
        </p:txBody>
      </p:sp>
      <p:sp>
        <p:nvSpPr>
          <p:cNvPr id="28780" name="Freeform 307"/>
          <p:cNvSpPr/>
          <p:nvPr/>
        </p:nvSpPr>
        <p:spPr>
          <a:xfrm>
            <a:off x="10917238" y="4660900"/>
            <a:ext cx="22225" cy="114300"/>
          </a:xfrm>
          <a:custGeom>
            <a:avLst/>
            <a:gdLst>
              <a:gd name="txL" fmla="*/ 0 w 3"/>
              <a:gd name="txT" fmla="*/ 0 h 15"/>
              <a:gd name="txR" fmla="*/ 3 w 3"/>
              <a:gd name="txB" fmla="*/ 15 h 15"/>
            </a:gdLst>
            <a:ahLst/>
            <a:cxnLst>
              <a:cxn ang="0">
                <a:pos x="2147483647" y="2147483647"/>
              </a:cxn>
              <a:cxn ang="0">
                <a:pos x="2147483647" y="2147483647"/>
              </a:cxn>
              <a:cxn ang="0">
                <a:pos x="2147483647" y="0"/>
              </a:cxn>
              <a:cxn ang="0">
                <a:pos x="2147483647" y="0"/>
              </a:cxn>
              <a:cxn ang="0">
                <a:pos x="2147483647" y="2147483647"/>
              </a:cxn>
            </a:cxnLst>
            <a:rect l="txL" t="txT" r="txR" b="txB"/>
            <a:pathLst>
              <a:path w="3" h="15">
                <a:moveTo>
                  <a:pt x="2" y="15"/>
                </a:moveTo>
                <a:cubicBezTo>
                  <a:pt x="2" y="15"/>
                  <a:pt x="2" y="15"/>
                  <a:pt x="2" y="15"/>
                </a:cubicBezTo>
                <a:cubicBezTo>
                  <a:pt x="0" y="10"/>
                  <a:pt x="1" y="5"/>
                  <a:pt x="2" y="0"/>
                </a:cubicBezTo>
                <a:cubicBezTo>
                  <a:pt x="2" y="0"/>
                  <a:pt x="2" y="0"/>
                  <a:pt x="2" y="0"/>
                </a:cubicBezTo>
                <a:cubicBezTo>
                  <a:pt x="3" y="5"/>
                  <a:pt x="1" y="10"/>
                  <a:pt x="2" y="15"/>
                </a:cubicBezTo>
                <a:close/>
              </a:path>
            </a:pathLst>
          </a:custGeom>
          <a:solidFill>
            <a:srgbClr val="FFFFFF">
              <a:alpha val="100000"/>
            </a:srgbClr>
          </a:solidFill>
          <a:ln w="9525">
            <a:noFill/>
          </a:ln>
        </p:spPr>
        <p:txBody>
          <a:bodyPr/>
          <a:p>
            <a:endParaRPr lang="zh-CN" altLang="en-US"/>
          </a:p>
        </p:txBody>
      </p:sp>
      <p:sp>
        <p:nvSpPr>
          <p:cNvPr id="28781" name="Freeform 308"/>
          <p:cNvSpPr/>
          <p:nvPr/>
        </p:nvSpPr>
        <p:spPr>
          <a:xfrm>
            <a:off x="10777538" y="5160963"/>
            <a:ext cx="0" cy="0"/>
          </a:xfrm>
          <a:custGeom>
            <a:avLst/>
            <a:gdLst>
              <a:gd name="txL" fmla="*/ 0 w 635"/>
              <a:gd name="txT" fmla="*/ 0 h 635"/>
              <a:gd name="txR" fmla="*/ 635 w 635"/>
              <a:gd name="txB" fmla="*/ 635 h 635"/>
            </a:gdLst>
            <a:ahLst/>
            <a:cxnLst>
              <a:cxn ang="0">
                <a:pos x="0" y="0"/>
              </a:cxn>
              <a:cxn ang="0">
                <a:pos x="0" y="0"/>
              </a:cxn>
              <a:cxn ang="0">
                <a:pos x="0" y="0"/>
              </a:cxn>
              <a:cxn ang="0">
                <a:pos x="0" y="0"/>
              </a:cxn>
            </a:cxnLst>
            <a:rect l="txL" t="txT" r="txR" b="txB"/>
            <a:pathLst>
              <a:path w="635" h="635">
                <a:moveTo>
                  <a:pt x="0" y="0"/>
                </a:moveTo>
                <a:cubicBezTo>
                  <a:pt x="0" y="0"/>
                  <a:pt x="0" y="0"/>
                  <a:pt x="0" y="0"/>
                </a:cubicBezTo>
                <a:cubicBezTo>
                  <a:pt x="0" y="0"/>
                  <a:pt x="0" y="0"/>
                  <a:pt x="0" y="0"/>
                </a:cubicBezTo>
                <a:cubicBezTo>
                  <a:pt x="0" y="0"/>
                  <a:pt x="0" y="0"/>
                  <a:pt x="0" y="0"/>
                </a:cubicBezTo>
                <a:close/>
              </a:path>
            </a:pathLst>
          </a:custGeom>
          <a:solidFill>
            <a:srgbClr val="FFFFFF">
              <a:alpha val="100000"/>
            </a:srgbClr>
          </a:solidFill>
          <a:ln w="9525">
            <a:noFill/>
          </a:ln>
        </p:spPr>
        <p:txBody>
          <a:bodyPr/>
          <a:p>
            <a:endParaRPr lang="zh-CN" altLang="en-US"/>
          </a:p>
        </p:txBody>
      </p:sp>
      <p:sp>
        <p:nvSpPr>
          <p:cNvPr id="28782" name="Freeform 309"/>
          <p:cNvSpPr/>
          <p:nvPr/>
        </p:nvSpPr>
        <p:spPr>
          <a:xfrm>
            <a:off x="10731500" y="4783138"/>
            <a:ext cx="7938" cy="23812"/>
          </a:xfrm>
          <a:custGeom>
            <a:avLst/>
            <a:gdLst>
              <a:gd name="txL" fmla="*/ 0 w 1"/>
              <a:gd name="txT" fmla="*/ 0 h 3"/>
              <a:gd name="txR" fmla="*/ 1 w 1"/>
              <a:gd name="txB" fmla="*/ 3 h 3"/>
            </a:gdLst>
            <a:ahLst/>
            <a:cxnLst>
              <a:cxn ang="0">
                <a:pos x="0" y="0"/>
              </a:cxn>
              <a:cxn ang="0">
                <a:pos x="2147483647" y="2147483647"/>
              </a:cxn>
              <a:cxn ang="0">
                <a:pos x="2147483647" y="2147483647"/>
              </a:cxn>
              <a:cxn ang="0">
                <a:pos x="0" y="0"/>
              </a:cxn>
              <a:cxn ang="0">
                <a:pos x="0" y="0"/>
              </a:cxn>
            </a:cxnLst>
            <a:rect l="txL" t="txT" r="txR" b="txB"/>
            <a:pathLst>
              <a:path w="1" h="3">
                <a:moveTo>
                  <a:pt x="0" y="0"/>
                </a:moveTo>
                <a:cubicBezTo>
                  <a:pt x="1" y="1"/>
                  <a:pt x="1" y="2"/>
                  <a:pt x="1" y="3"/>
                </a:cubicBezTo>
                <a:cubicBezTo>
                  <a:pt x="1" y="3"/>
                  <a:pt x="1" y="3"/>
                  <a:pt x="1" y="3"/>
                </a:cubicBezTo>
                <a:cubicBezTo>
                  <a:pt x="1" y="2"/>
                  <a:pt x="1" y="1"/>
                  <a:pt x="0" y="0"/>
                </a:cubicBezTo>
                <a:cubicBezTo>
                  <a:pt x="0" y="0"/>
                  <a:pt x="0" y="0"/>
                  <a:pt x="0" y="0"/>
                </a:cubicBezTo>
                <a:close/>
              </a:path>
            </a:pathLst>
          </a:custGeom>
          <a:solidFill>
            <a:srgbClr val="FFFFFF">
              <a:alpha val="100000"/>
            </a:srgbClr>
          </a:solidFill>
          <a:ln w="9525">
            <a:noFill/>
          </a:ln>
        </p:spPr>
        <p:txBody>
          <a:bodyPr/>
          <a:p>
            <a:endParaRPr lang="zh-CN" altLang="en-US"/>
          </a:p>
        </p:txBody>
      </p:sp>
      <p:sp>
        <p:nvSpPr>
          <p:cNvPr id="28783" name="Freeform 310"/>
          <p:cNvSpPr/>
          <p:nvPr/>
        </p:nvSpPr>
        <p:spPr>
          <a:xfrm>
            <a:off x="10739438" y="4791075"/>
            <a:ext cx="7937" cy="23813"/>
          </a:xfrm>
          <a:custGeom>
            <a:avLst/>
            <a:gdLst>
              <a:gd name="txL" fmla="*/ 0 w 1"/>
              <a:gd name="txT" fmla="*/ 0 h 3"/>
              <a:gd name="txR" fmla="*/ 1 w 1"/>
              <a:gd name="txB" fmla="*/ 3 h 3"/>
            </a:gdLst>
            <a:ahLst/>
            <a:cxnLst>
              <a:cxn ang="0">
                <a:pos x="2147483647" y="0"/>
              </a:cxn>
              <a:cxn ang="0">
                <a:pos x="2147483647" y="2147483647"/>
              </a:cxn>
              <a:cxn ang="0">
                <a:pos x="2147483647" y="2147483647"/>
              </a:cxn>
              <a:cxn ang="0">
                <a:pos x="0" y="0"/>
              </a:cxn>
              <a:cxn ang="0">
                <a:pos x="2147483647" y="0"/>
              </a:cxn>
            </a:cxnLst>
            <a:rect l="txL" t="txT" r="txR" b="txB"/>
            <a:pathLst>
              <a:path w="1" h="3">
                <a:moveTo>
                  <a:pt x="1" y="0"/>
                </a:moveTo>
                <a:cubicBezTo>
                  <a:pt x="1" y="1"/>
                  <a:pt x="1" y="2"/>
                  <a:pt x="1" y="3"/>
                </a:cubicBezTo>
                <a:cubicBezTo>
                  <a:pt x="1" y="3"/>
                  <a:pt x="1" y="3"/>
                  <a:pt x="1" y="2"/>
                </a:cubicBezTo>
                <a:cubicBezTo>
                  <a:pt x="1" y="2"/>
                  <a:pt x="1" y="1"/>
                  <a:pt x="0" y="0"/>
                </a:cubicBezTo>
                <a:cubicBezTo>
                  <a:pt x="0" y="0"/>
                  <a:pt x="1" y="0"/>
                  <a:pt x="1" y="0"/>
                </a:cubicBezTo>
                <a:close/>
              </a:path>
            </a:pathLst>
          </a:custGeom>
          <a:solidFill>
            <a:srgbClr val="FFFFFF">
              <a:alpha val="100000"/>
            </a:srgbClr>
          </a:solidFill>
          <a:ln w="9525">
            <a:noFill/>
          </a:ln>
        </p:spPr>
        <p:txBody>
          <a:bodyPr/>
          <a:p>
            <a:endParaRPr lang="zh-CN" altLang="en-US"/>
          </a:p>
        </p:txBody>
      </p:sp>
      <p:sp>
        <p:nvSpPr>
          <p:cNvPr id="28784" name="Freeform 311"/>
          <p:cNvSpPr/>
          <p:nvPr/>
        </p:nvSpPr>
        <p:spPr>
          <a:xfrm>
            <a:off x="10755313" y="4791075"/>
            <a:ext cx="7937" cy="15875"/>
          </a:xfrm>
          <a:custGeom>
            <a:avLst/>
            <a:gdLst>
              <a:gd name="txL" fmla="*/ 0 w 1"/>
              <a:gd name="txT" fmla="*/ 0 h 2"/>
              <a:gd name="txR" fmla="*/ 1 w 1"/>
              <a:gd name="txB" fmla="*/ 2 h 2"/>
            </a:gdLst>
            <a:ahLst/>
            <a:cxnLst>
              <a:cxn ang="0">
                <a:pos x="0" y="0"/>
              </a:cxn>
              <a:cxn ang="0">
                <a:pos x="2147483647" y="2147483647"/>
              </a:cxn>
              <a:cxn ang="0">
                <a:pos x="0" y="2147483647"/>
              </a:cxn>
              <a:cxn ang="0">
                <a:pos x="0" y="0"/>
              </a:cxn>
              <a:cxn ang="0">
                <a:pos x="0" y="0"/>
              </a:cxn>
            </a:cxnLst>
            <a:rect l="txL" t="txT" r="txR" b="txB"/>
            <a:pathLst>
              <a:path w="1" h="2">
                <a:moveTo>
                  <a:pt x="0" y="0"/>
                </a:moveTo>
                <a:cubicBezTo>
                  <a:pt x="0" y="0"/>
                  <a:pt x="1" y="1"/>
                  <a:pt x="1" y="2"/>
                </a:cubicBezTo>
                <a:cubicBezTo>
                  <a:pt x="1" y="2"/>
                  <a:pt x="0" y="2"/>
                  <a:pt x="0" y="2"/>
                </a:cubicBezTo>
                <a:cubicBezTo>
                  <a:pt x="0" y="1"/>
                  <a:pt x="0" y="0"/>
                  <a:pt x="0" y="0"/>
                </a:cubicBezTo>
                <a:cubicBezTo>
                  <a:pt x="0" y="0"/>
                  <a:pt x="0" y="0"/>
                  <a:pt x="0" y="0"/>
                </a:cubicBezTo>
                <a:close/>
              </a:path>
            </a:pathLst>
          </a:custGeom>
          <a:solidFill>
            <a:srgbClr val="FFFFFF">
              <a:alpha val="100000"/>
            </a:srgbClr>
          </a:solidFill>
          <a:ln w="9525">
            <a:noFill/>
          </a:ln>
        </p:spPr>
        <p:txBody>
          <a:bodyPr/>
          <a:p>
            <a:endParaRPr lang="zh-CN" altLang="en-US"/>
          </a:p>
        </p:txBody>
      </p:sp>
      <p:sp>
        <p:nvSpPr>
          <p:cNvPr id="28785" name="Freeform 312"/>
          <p:cNvSpPr/>
          <p:nvPr/>
        </p:nvSpPr>
        <p:spPr>
          <a:xfrm>
            <a:off x="10771188" y="4783138"/>
            <a:ext cx="0" cy="23812"/>
          </a:xfrm>
          <a:custGeom>
            <a:avLst/>
            <a:gdLst>
              <a:gd name="txL" fmla="*/ 0 w 635"/>
              <a:gd name="txT" fmla="*/ 0 h 3"/>
              <a:gd name="txR" fmla="*/ 0 w 635"/>
              <a:gd name="txB" fmla="*/ 3 h 3"/>
            </a:gdLst>
            <a:ahLst/>
            <a:cxnLst>
              <a:cxn ang="0">
                <a:pos x="0" y="2147483647"/>
              </a:cxn>
              <a:cxn ang="0">
                <a:pos x="0" y="2147483647"/>
              </a:cxn>
              <a:cxn ang="0">
                <a:pos x="0" y="2147483647"/>
              </a:cxn>
              <a:cxn ang="0">
                <a:pos x="0" y="2147483647"/>
              </a:cxn>
              <a:cxn ang="0">
                <a:pos x="0" y="2147483647"/>
              </a:cxn>
            </a:cxnLst>
            <a:rect l="txL" t="txT" r="txR" b="txB"/>
            <a:pathLst>
              <a:path w="635" h="3">
                <a:moveTo>
                  <a:pt x="0" y="1"/>
                </a:moveTo>
                <a:cubicBezTo>
                  <a:pt x="0" y="1"/>
                  <a:pt x="0" y="2"/>
                  <a:pt x="0" y="3"/>
                </a:cubicBezTo>
                <a:cubicBezTo>
                  <a:pt x="0" y="3"/>
                  <a:pt x="0" y="3"/>
                  <a:pt x="0" y="3"/>
                </a:cubicBezTo>
                <a:cubicBezTo>
                  <a:pt x="0" y="2"/>
                  <a:pt x="0" y="1"/>
                  <a:pt x="0" y="1"/>
                </a:cubicBezTo>
                <a:cubicBezTo>
                  <a:pt x="0" y="0"/>
                  <a:pt x="0" y="0"/>
                  <a:pt x="0" y="1"/>
                </a:cubicBezTo>
                <a:close/>
              </a:path>
            </a:pathLst>
          </a:custGeom>
          <a:solidFill>
            <a:srgbClr val="FFFFFF">
              <a:alpha val="100000"/>
            </a:srgbClr>
          </a:solidFill>
          <a:ln w="9525">
            <a:noFill/>
          </a:ln>
        </p:spPr>
        <p:txBody>
          <a:bodyPr/>
          <a:p>
            <a:endParaRPr lang="zh-CN" altLang="en-US"/>
          </a:p>
        </p:txBody>
      </p:sp>
      <p:sp>
        <p:nvSpPr>
          <p:cNvPr id="28786" name="Freeform 313"/>
          <p:cNvSpPr/>
          <p:nvPr/>
        </p:nvSpPr>
        <p:spPr>
          <a:xfrm>
            <a:off x="10731500" y="4814888"/>
            <a:ext cx="15875" cy="215900"/>
          </a:xfrm>
          <a:custGeom>
            <a:avLst/>
            <a:gdLst>
              <a:gd name="txL" fmla="*/ 0 w 2"/>
              <a:gd name="txT" fmla="*/ 0 h 28"/>
              <a:gd name="txR" fmla="*/ 2 w 2"/>
              <a:gd name="txB" fmla="*/ 28 h 28"/>
            </a:gdLst>
            <a:ahLst/>
            <a:cxnLst>
              <a:cxn ang="0">
                <a:pos x="2147483647" y="2147483647"/>
              </a:cxn>
              <a:cxn ang="0">
                <a:pos x="2147483647" y="2147483647"/>
              </a:cxn>
              <a:cxn ang="0">
                <a:pos x="0" y="2147483647"/>
              </a:cxn>
              <a:cxn ang="0">
                <a:pos x="0" y="2147483647"/>
              </a:cxn>
              <a:cxn ang="0">
                <a:pos x="2147483647" y="2147483647"/>
              </a:cxn>
            </a:cxnLst>
            <a:rect l="txL" t="txT" r="txR" b="txB"/>
            <a:pathLst>
              <a:path w="2" h="28">
                <a:moveTo>
                  <a:pt x="2" y="28"/>
                </a:moveTo>
                <a:cubicBezTo>
                  <a:pt x="2" y="28"/>
                  <a:pt x="2" y="28"/>
                  <a:pt x="2" y="28"/>
                </a:cubicBezTo>
                <a:cubicBezTo>
                  <a:pt x="1" y="19"/>
                  <a:pt x="0" y="10"/>
                  <a:pt x="0" y="1"/>
                </a:cubicBezTo>
                <a:cubicBezTo>
                  <a:pt x="0" y="0"/>
                  <a:pt x="0" y="0"/>
                  <a:pt x="0" y="1"/>
                </a:cubicBezTo>
                <a:cubicBezTo>
                  <a:pt x="1" y="10"/>
                  <a:pt x="2" y="19"/>
                  <a:pt x="2" y="28"/>
                </a:cubicBezTo>
                <a:close/>
              </a:path>
            </a:pathLst>
          </a:custGeom>
          <a:solidFill>
            <a:srgbClr val="FFFFFF">
              <a:alpha val="100000"/>
            </a:srgbClr>
          </a:solidFill>
          <a:ln w="9525">
            <a:noFill/>
          </a:ln>
        </p:spPr>
        <p:txBody>
          <a:bodyPr/>
          <a:p>
            <a:endParaRPr lang="zh-CN" altLang="en-US"/>
          </a:p>
        </p:txBody>
      </p:sp>
      <p:sp>
        <p:nvSpPr>
          <p:cNvPr id="28787" name="Freeform 314"/>
          <p:cNvSpPr>
            <a:spLocks noEditPoints="1"/>
          </p:cNvSpPr>
          <p:nvPr/>
        </p:nvSpPr>
        <p:spPr>
          <a:xfrm>
            <a:off x="10461625" y="4552950"/>
            <a:ext cx="509588" cy="1047750"/>
          </a:xfrm>
          <a:custGeom>
            <a:avLst/>
            <a:gdLst>
              <a:gd name="txL" fmla="*/ 0 w 66"/>
              <a:gd name="txT" fmla="*/ 0 h 136"/>
              <a:gd name="txR" fmla="*/ 66 w 66"/>
              <a:gd name="txB" fmla="*/ 136 h 13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6" h="136">
                <a:moveTo>
                  <a:pt x="1" y="13"/>
                </a:moveTo>
                <a:cubicBezTo>
                  <a:pt x="1" y="12"/>
                  <a:pt x="2" y="12"/>
                  <a:pt x="2" y="13"/>
                </a:cubicBezTo>
                <a:cubicBezTo>
                  <a:pt x="2" y="19"/>
                  <a:pt x="11" y="16"/>
                  <a:pt x="14" y="20"/>
                </a:cubicBezTo>
                <a:cubicBezTo>
                  <a:pt x="17" y="22"/>
                  <a:pt x="16" y="26"/>
                  <a:pt x="16" y="29"/>
                </a:cubicBezTo>
                <a:cubicBezTo>
                  <a:pt x="18" y="30"/>
                  <a:pt x="19" y="32"/>
                  <a:pt x="20" y="34"/>
                </a:cubicBezTo>
                <a:cubicBezTo>
                  <a:pt x="21" y="37"/>
                  <a:pt x="22" y="40"/>
                  <a:pt x="21" y="43"/>
                </a:cubicBezTo>
                <a:cubicBezTo>
                  <a:pt x="22" y="43"/>
                  <a:pt x="22" y="43"/>
                  <a:pt x="22" y="43"/>
                </a:cubicBezTo>
                <a:cubicBezTo>
                  <a:pt x="23" y="55"/>
                  <a:pt x="25" y="67"/>
                  <a:pt x="27" y="78"/>
                </a:cubicBezTo>
                <a:cubicBezTo>
                  <a:pt x="32" y="80"/>
                  <a:pt x="39" y="80"/>
                  <a:pt x="43" y="80"/>
                </a:cubicBezTo>
                <a:cubicBezTo>
                  <a:pt x="43" y="79"/>
                  <a:pt x="43" y="79"/>
                  <a:pt x="43" y="79"/>
                </a:cubicBezTo>
                <a:cubicBezTo>
                  <a:pt x="42" y="64"/>
                  <a:pt x="41" y="50"/>
                  <a:pt x="39" y="35"/>
                </a:cubicBezTo>
                <a:cubicBezTo>
                  <a:pt x="39" y="35"/>
                  <a:pt x="39" y="35"/>
                  <a:pt x="39" y="35"/>
                </a:cubicBezTo>
                <a:cubicBezTo>
                  <a:pt x="41" y="49"/>
                  <a:pt x="43" y="65"/>
                  <a:pt x="43" y="79"/>
                </a:cubicBezTo>
                <a:cubicBezTo>
                  <a:pt x="43" y="79"/>
                  <a:pt x="43" y="79"/>
                  <a:pt x="43" y="79"/>
                </a:cubicBezTo>
                <a:cubicBezTo>
                  <a:pt x="44" y="79"/>
                  <a:pt x="44" y="79"/>
                  <a:pt x="45" y="79"/>
                </a:cubicBezTo>
                <a:cubicBezTo>
                  <a:pt x="45" y="79"/>
                  <a:pt x="45" y="79"/>
                  <a:pt x="45" y="79"/>
                </a:cubicBezTo>
                <a:cubicBezTo>
                  <a:pt x="44" y="62"/>
                  <a:pt x="42" y="45"/>
                  <a:pt x="41" y="28"/>
                </a:cubicBezTo>
                <a:cubicBezTo>
                  <a:pt x="41" y="28"/>
                  <a:pt x="41" y="28"/>
                  <a:pt x="41" y="28"/>
                </a:cubicBezTo>
                <a:cubicBezTo>
                  <a:pt x="41" y="28"/>
                  <a:pt x="41" y="28"/>
                  <a:pt x="41" y="28"/>
                </a:cubicBezTo>
                <a:cubicBezTo>
                  <a:pt x="40" y="30"/>
                  <a:pt x="36" y="30"/>
                  <a:pt x="34" y="29"/>
                </a:cubicBezTo>
                <a:cubicBezTo>
                  <a:pt x="35" y="31"/>
                  <a:pt x="35" y="32"/>
                  <a:pt x="35" y="34"/>
                </a:cubicBezTo>
                <a:cubicBezTo>
                  <a:pt x="35" y="34"/>
                  <a:pt x="35" y="34"/>
                  <a:pt x="35" y="34"/>
                </a:cubicBezTo>
                <a:cubicBezTo>
                  <a:pt x="37" y="35"/>
                  <a:pt x="39" y="34"/>
                  <a:pt x="41" y="34"/>
                </a:cubicBezTo>
                <a:cubicBezTo>
                  <a:pt x="42" y="34"/>
                  <a:pt x="42" y="34"/>
                  <a:pt x="41" y="34"/>
                </a:cubicBezTo>
                <a:cubicBezTo>
                  <a:pt x="40" y="34"/>
                  <a:pt x="38" y="35"/>
                  <a:pt x="37" y="35"/>
                </a:cubicBezTo>
                <a:cubicBezTo>
                  <a:pt x="37" y="46"/>
                  <a:pt x="38" y="58"/>
                  <a:pt x="39" y="70"/>
                </a:cubicBezTo>
                <a:cubicBezTo>
                  <a:pt x="40" y="73"/>
                  <a:pt x="40" y="76"/>
                  <a:pt x="41" y="79"/>
                </a:cubicBezTo>
                <a:cubicBezTo>
                  <a:pt x="41" y="79"/>
                  <a:pt x="41" y="79"/>
                  <a:pt x="41" y="79"/>
                </a:cubicBezTo>
                <a:cubicBezTo>
                  <a:pt x="30" y="79"/>
                  <a:pt x="30" y="79"/>
                  <a:pt x="30" y="79"/>
                </a:cubicBezTo>
                <a:cubicBezTo>
                  <a:pt x="28" y="68"/>
                  <a:pt x="26" y="58"/>
                  <a:pt x="24" y="48"/>
                </a:cubicBezTo>
                <a:cubicBezTo>
                  <a:pt x="24" y="48"/>
                  <a:pt x="24" y="47"/>
                  <a:pt x="24" y="47"/>
                </a:cubicBezTo>
                <a:cubicBezTo>
                  <a:pt x="24" y="47"/>
                  <a:pt x="24" y="47"/>
                  <a:pt x="24" y="47"/>
                </a:cubicBezTo>
                <a:cubicBezTo>
                  <a:pt x="23" y="45"/>
                  <a:pt x="23" y="41"/>
                  <a:pt x="23" y="39"/>
                </a:cubicBezTo>
                <a:cubicBezTo>
                  <a:pt x="22" y="35"/>
                  <a:pt x="21" y="31"/>
                  <a:pt x="20" y="27"/>
                </a:cubicBezTo>
                <a:cubicBezTo>
                  <a:pt x="20" y="27"/>
                  <a:pt x="20" y="27"/>
                  <a:pt x="21" y="27"/>
                </a:cubicBezTo>
                <a:cubicBezTo>
                  <a:pt x="23" y="26"/>
                  <a:pt x="24" y="26"/>
                  <a:pt x="26" y="25"/>
                </a:cubicBezTo>
                <a:cubicBezTo>
                  <a:pt x="27" y="25"/>
                  <a:pt x="27" y="25"/>
                  <a:pt x="27" y="25"/>
                </a:cubicBezTo>
                <a:cubicBezTo>
                  <a:pt x="28" y="32"/>
                  <a:pt x="32" y="38"/>
                  <a:pt x="32" y="45"/>
                </a:cubicBezTo>
                <a:cubicBezTo>
                  <a:pt x="32" y="45"/>
                  <a:pt x="32" y="45"/>
                  <a:pt x="32" y="45"/>
                </a:cubicBezTo>
                <a:cubicBezTo>
                  <a:pt x="34" y="53"/>
                  <a:pt x="37" y="60"/>
                  <a:pt x="39" y="68"/>
                </a:cubicBezTo>
                <a:cubicBezTo>
                  <a:pt x="37" y="57"/>
                  <a:pt x="37" y="46"/>
                  <a:pt x="37" y="35"/>
                </a:cubicBezTo>
                <a:cubicBezTo>
                  <a:pt x="36" y="35"/>
                  <a:pt x="35" y="35"/>
                  <a:pt x="35" y="34"/>
                </a:cubicBezTo>
                <a:cubicBezTo>
                  <a:pt x="35" y="34"/>
                  <a:pt x="35" y="34"/>
                  <a:pt x="35" y="34"/>
                </a:cubicBezTo>
                <a:cubicBezTo>
                  <a:pt x="35" y="35"/>
                  <a:pt x="35" y="35"/>
                  <a:pt x="35" y="34"/>
                </a:cubicBezTo>
                <a:cubicBezTo>
                  <a:pt x="34" y="33"/>
                  <a:pt x="34" y="31"/>
                  <a:pt x="34" y="29"/>
                </a:cubicBezTo>
                <a:cubicBezTo>
                  <a:pt x="34" y="29"/>
                  <a:pt x="34" y="29"/>
                  <a:pt x="34" y="29"/>
                </a:cubicBezTo>
                <a:cubicBezTo>
                  <a:pt x="34" y="29"/>
                  <a:pt x="34" y="29"/>
                  <a:pt x="34" y="29"/>
                </a:cubicBezTo>
                <a:cubicBezTo>
                  <a:pt x="34" y="29"/>
                  <a:pt x="34" y="29"/>
                  <a:pt x="34" y="29"/>
                </a:cubicBezTo>
                <a:cubicBezTo>
                  <a:pt x="34" y="27"/>
                  <a:pt x="34" y="25"/>
                  <a:pt x="34" y="23"/>
                </a:cubicBezTo>
                <a:cubicBezTo>
                  <a:pt x="34" y="23"/>
                  <a:pt x="34" y="23"/>
                  <a:pt x="34" y="23"/>
                </a:cubicBezTo>
                <a:cubicBezTo>
                  <a:pt x="34" y="22"/>
                  <a:pt x="34" y="21"/>
                  <a:pt x="34" y="21"/>
                </a:cubicBezTo>
                <a:cubicBezTo>
                  <a:pt x="36" y="20"/>
                  <a:pt x="39" y="20"/>
                  <a:pt x="40" y="21"/>
                </a:cubicBezTo>
                <a:cubicBezTo>
                  <a:pt x="42" y="23"/>
                  <a:pt x="42" y="26"/>
                  <a:pt x="41" y="28"/>
                </a:cubicBezTo>
                <a:cubicBezTo>
                  <a:pt x="41" y="28"/>
                  <a:pt x="41" y="28"/>
                  <a:pt x="41" y="28"/>
                </a:cubicBezTo>
                <a:cubicBezTo>
                  <a:pt x="41" y="28"/>
                  <a:pt x="41" y="28"/>
                  <a:pt x="41" y="28"/>
                </a:cubicBezTo>
                <a:cubicBezTo>
                  <a:pt x="43" y="45"/>
                  <a:pt x="45" y="62"/>
                  <a:pt x="46" y="79"/>
                </a:cubicBezTo>
                <a:cubicBezTo>
                  <a:pt x="47" y="79"/>
                  <a:pt x="48" y="79"/>
                  <a:pt x="48" y="79"/>
                </a:cubicBezTo>
                <a:cubicBezTo>
                  <a:pt x="48" y="79"/>
                  <a:pt x="48" y="79"/>
                  <a:pt x="48" y="79"/>
                </a:cubicBezTo>
                <a:cubicBezTo>
                  <a:pt x="47" y="70"/>
                  <a:pt x="46" y="62"/>
                  <a:pt x="46" y="53"/>
                </a:cubicBezTo>
                <a:cubicBezTo>
                  <a:pt x="45" y="53"/>
                  <a:pt x="45" y="53"/>
                  <a:pt x="45" y="53"/>
                </a:cubicBezTo>
                <a:cubicBezTo>
                  <a:pt x="45" y="50"/>
                  <a:pt x="45" y="46"/>
                  <a:pt x="45" y="43"/>
                </a:cubicBezTo>
                <a:cubicBezTo>
                  <a:pt x="45" y="42"/>
                  <a:pt x="45" y="37"/>
                  <a:pt x="47" y="36"/>
                </a:cubicBezTo>
                <a:cubicBezTo>
                  <a:pt x="46" y="35"/>
                  <a:pt x="46" y="33"/>
                  <a:pt x="46" y="32"/>
                </a:cubicBezTo>
                <a:cubicBezTo>
                  <a:pt x="46" y="32"/>
                  <a:pt x="47" y="32"/>
                  <a:pt x="47" y="32"/>
                </a:cubicBezTo>
                <a:cubicBezTo>
                  <a:pt x="47" y="33"/>
                  <a:pt x="47" y="35"/>
                  <a:pt x="47" y="36"/>
                </a:cubicBezTo>
                <a:cubicBezTo>
                  <a:pt x="48" y="36"/>
                  <a:pt x="49" y="38"/>
                  <a:pt x="49" y="39"/>
                </a:cubicBezTo>
                <a:cubicBezTo>
                  <a:pt x="50" y="43"/>
                  <a:pt x="51" y="47"/>
                  <a:pt x="51" y="50"/>
                </a:cubicBezTo>
                <a:cubicBezTo>
                  <a:pt x="51" y="50"/>
                  <a:pt x="51" y="50"/>
                  <a:pt x="51" y="50"/>
                </a:cubicBezTo>
                <a:cubicBezTo>
                  <a:pt x="50" y="48"/>
                  <a:pt x="50" y="45"/>
                  <a:pt x="49" y="43"/>
                </a:cubicBezTo>
                <a:cubicBezTo>
                  <a:pt x="49" y="42"/>
                  <a:pt x="48" y="36"/>
                  <a:pt x="46" y="38"/>
                </a:cubicBezTo>
                <a:cubicBezTo>
                  <a:pt x="46" y="38"/>
                  <a:pt x="46" y="40"/>
                  <a:pt x="46" y="41"/>
                </a:cubicBezTo>
                <a:cubicBezTo>
                  <a:pt x="46" y="42"/>
                  <a:pt x="46" y="43"/>
                  <a:pt x="46" y="45"/>
                </a:cubicBezTo>
                <a:cubicBezTo>
                  <a:pt x="46" y="46"/>
                  <a:pt x="46" y="47"/>
                  <a:pt x="46" y="49"/>
                </a:cubicBezTo>
                <a:cubicBezTo>
                  <a:pt x="46" y="50"/>
                  <a:pt x="46" y="50"/>
                  <a:pt x="46" y="51"/>
                </a:cubicBezTo>
                <a:cubicBezTo>
                  <a:pt x="46" y="52"/>
                  <a:pt x="46" y="52"/>
                  <a:pt x="46" y="52"/>
                </a:cubicBezTo>
                <a:cubicBezTo>
                  <a:pt x="46" y="52"/>
                  <a:pt x="46" y="52"/>
                  <a:pt x="46" y="52"/>
                </a:cubicBezTo>
                <a:cubicBezTo>
                  <a:pt x="46" y="52"/>
                  <a:pt x="46" y="52"/>
                  <a:pt x="46" y="52"/>
                </a:cubicBezTo>
                <a:cubicBezTo>
                  <a:pt x="48" y="52"/>
                  <a:pt x="49" y="52"/>
                  <a:pt x="51" y="51"/>
                </a:cubicBezTo>
                <a:cubicBezTo>
                  <a:pt x="51" y="51"/>
                  <a:pt x="51" y="51"/>
                  <a:pt x="51" y="51"/>
                </a:cubicBezTo>
                <a:cubicBezTo>
                  <a:pt x="52" y="60"/>
                  <a:pt x="52" y="69"/>
                  <a:pt x="53" y="77"/>
                </a:cubicBezTo>
                <a:cubicBezTo>
                  <a:pt x="56" y="76"/>
                  <a:pt x="59" y="73"/>
                  <a:pt x="61" y="69"/>
                </a:cubicBezTo>
                <a:cubicBezTo>
                  <a:pt x="61" y="63"/>
                  <a:pt x="61" y="56"/>
                  <a:pt x="61" y="49"/>
                </a:cubicBezTo>
                <a:cubicBezTo>
                  <a:pt x="61" y="49"/>
                  <a:pt x="61" y="49"/>
                  <a:pt x="61" y="49"/>
                </a:cubicBezTo>
                <a:cubicBezTo>
                  <a:pt x="61" y="44"/>
                  <a:pt x="61" y="39"/>
                  <a:pt x="61" y="35"/>
                </a:cubicBezTo>
                <a:cubicBezTo>
                  <a:pt x="61" y="35"/>
                  <a:pt x="61" y="34"/>
                  <a:pt x="60" y="34"/>
                </a:cubicBezTo>
                <a:cubicBezTo>
                  <a:pt x="60" y="34"/>
                  <a:pt x="59" y="34"/>
                  <a:pt x="58" y="34"/>
                </a:cubicBezTo>
                <a:cubicBezTo>
                  <a:pt x="58" y="47"/>
                  <a:pt x="58" y="61"/>
                  <a:pt x="57" y="74"/>
                </a:cubicBezTo>
                <a:cubicBezTo>
                  <a:pt x="57" y="74"/>
                  <a:pt x="57" y="74"/>
                  <a:pt x="57" y="74"/>
                </a:cubicBezTo>
                <a:cubicBezTo>
                  <a:pt x="57" y="61"/>
                  <a:pt x="57" y="47"/>
                  <a:pt x="58" y="34"/>
                </a:cubicBezTo>
                <a:cubicBezTo>
                  <a:pt x="57" y="34"/>
                  <a:pt x="56" y="34"/>
                  <a:pt x="54" y="34"/>
                </a:cubicBezTo>
                <a:cubicBezTo>
                  <a:pt x="55" y="48"/>
                  <a:pt x="55" y="62"/>
                  <a:pt x="54" y="77"/>
                </a:cubicBezTo>
                <a:cubicBezTo>
                  <a:pt x="54" y="77"/>
                  <a:pt x="53" y="77"/>
                  <a:pt x="53" y="77"/>
                </a:cubicBezTo>
                <a:cubicBezTo>
                  <a:pt x="54" y="62"/>
                  <a:pt x="53" y="48"/>
                  <a:pt x="54" y="34"/>
                </a:cubicBezTo>
                <a:cubicBezTo>
                  <a:pt x="54" y="34"/>
                  <a:pt x="54" y="33"/>
                  <a:pt x="54" y="33"/>
                </a:cubicBezTo>
                <a:cubicBezTo>
                  <a:pt x="57" y="33"/>
                  <a:pt x="61" y="33"/>
                  <a:pt x="64" y="35"/>
                </a:cubicBezTo>
                <a:cubicBezTo>
                  <a:pt x="64" y="31"/>
                  <a:pt x="64" y="27"/>
                  <a:pt x="64" y="23"/>
                </a:cubicBezTo>
                <a:cubicBezTo>
                  <a:pt x="64" y="18"/>
                  <a:pt x="63" y="18"/>
                  <a:pt x="61" y="13"/>
                </a:cubicBezTo>
                <a:cubicBezTo>
                  <a:pt x="61" y="11"/>
                  <a:pt x="61" y="3"/>
                  <a:pt x="58" y="2"/>
                </a:cubicBezTo>
                <a:cubicBezTo>
                  <a:pt x="53" y="2"/>
                  <a:pt x="54" y="30"/>
                  <a:pt x="54" y="33"/>
                </a:cubicBezTo>
                <a:cubicBezTo>
                  <a:pt x="54" y="33"/>
                  <a:pt x="53" y="34"/>
                  <a:pt x="53" y="33"/>
                </a:cubicBezTo>
                <a:cubicBezTo>
                  <a:pt x="53" y="30"/>
                  <a:pt x="52" y="0"/>
                  <a:pt x="58" y="1"/>
                </a:cubicBezTo>
                <a:cubicBezTo>
                  <a:pt x="61" y="1"/>
                  <a:pt x="61" y="10"/>
                  <a:pt x="62" y="12"/>
                </a:cubicBezTo>
                <a:cubicBezTo>
                  <a:pt x="63" y="15"/>
                  <a:pt x="64" y="17"/>
                  <a:pt x="65" y="20"/>
                </a:cubicBezTo>
                <a:cubicBezTo>
                  <a:pt x="65" y="25"/>
                  <a:pt x="64" y="30"/>
                  <a:pt x="65" y="35"/>
                </a:cubicBezTo>
                <a:cubicBezTo>
                  <a:pt x="65" y="35"/>
                  <a:pt x="65" y="36"/>
                  <a:pt x="64" y="36"/>
                </a:cubicBezTo>
                <a:cubicBezTo>
                  <a:pt x="64" y="36"/>
                  <a:pt x="65" y="36"/>
                  <a:pt x="65" y="36"/>
                </a:cubicBezTo>
                <a:cubicBezTo>
                  <a:pt x="66" y="39"/>
                  <a:pt x="65" y="42"/>
                  <a:pt x="64" y="45"/>
                </a:cubicBezTo>
                <a:cubicBezTo>
                  <a:pt x="64" y="49"/>
                  <a:pt x="64" y="52"/>
                  <a:pt x="63" y="56"/>
                </a:cubicBezTo>
                <a:cubicBezTo>
                  <a:pt x="63" y="56"/>
                  <a:pt x="62" y="56"/>
                  <a:pt x="62" y="56"/>
                </a:cubicBezTo>
                <a:cubicBezTo>
                  <a:pt x="62" y="55"/>
                  <a:pt x="62" y="53"/>
                  <a:pt x="62" y="52"/>
                </a:cubicBezTo>
                <a:cubicBezTo>
                  <a:pt x="61" y="57"/>
                  <a:pt x="61" y="63"/>
                  <a:pt x="61" y="69"/>
                </a:cubicBezTo>
                <a:cubicBezTo>
                  <a:pt x="61" y="69"/>
                  <a:pt x="61" y="69"/>
                  <a:pt x="61" y="69"/>
                </a:cubicBezTo>
                <a:cubicBezTo>
                  <a:pt x="62" y="68"/>
                  <a:pt x="63" y="68"/>
                  <a:pt x="62" y="69"/>
                </a:cubicBezTo>
                <a:cubicBezTo>
                  <a:pt x="62" y="69"/>
                  <a:pt x="62" y="70"/>
                  <a:pt x="62" y="70"/>
                </a:cubicBezTo>
                <a:cubicBezTo>
                  <a:pt x="63" y="79"/>
                  <a:pt x="63" y="88"/>
                  <a:pt x="63" y="96"/>
                </a:cubicBezTo>
                <a:cubicBezTo>
                  <a:pt x="63" y="104"/>
                  <a:pt x="65" y="114"/>
                  <a:pt x="64" y="121"/>
                </a:cubicBezTo>
                <a:cubicBezTo>
                  <a:pt x="62" y="130"/>
                  <a:pt x="50" y="134"/>
                  <a:pt x="43" y="135"/>
                </a:cubicBezTo>
                <a:cubicBezTo>
                  <a:pt x="35" y="136"/>
                  <a:pt x="23" y="135"/>
                  <a:pt x="20" y="126"/>
                </a:cubicBezTo>
                <a:cubicBezTo>
                  <a:pt x="18" y="121"/>
                  <a:pt x="18" y="112"/>
                  <a:pt x="18" y="106"/>
                </a:cubicBezTo>
                <a:cubicBezTo>
                  <a:pt x="17" y="95"/>
                  <a:pt x="17" y="84"/>
                  <a:pt x="17" y="74"/>
                </a:cubicBezTo>
                <a:cubicBezTo>
                  <a:pt x="16" y="73"/>
                  <a:pt x="17" y="72"/>
                  <a:pt x="18" y="73"/>
                </a:cubicBezTo>
                <a:cubicBezTo>
                  <a:pt x="18" y="74"/>
                  <a:pt x="19" y="75"/>
                  <a:pt x="20" y="75"/>
                </a:cubicBezTo>
                <a:cubicBezTo>
                  <a:pt x="18" y="65"/>
                  <a:pt x="17" y="55"/>
                  <a:pt x="15" y="45"/>
                </a:cubicBezTo>
                <a:cubicBezTo>
                  <a:pt x="14" y="45"/>
                  <a:pt x="15" y="45"/>
                  <a:pt x="15" y="45"/>
                </a:cubicBezTo>
                <a:cubicBezTo>
                  <a:pt x="17" y="44"/>
                  <a:pt x="19" y="44"/>
                  <a:pt x="21" y="43"/>
                </a:cubicBezTo>
                <a:cubicBezTo>
                  <a:pt x="21" y="43"/>
                  <a:pt x="21" y="43"/>
                  <a:pt x="21" y="43"/>
                </a:cubicBezTo>
                <a:cubicBezTo>
                  <a:pt x="21" y="40"/>
                  <a:pt x="20" y="37"/>
                  <a:pt x="19" y="34"/>
                </a:cubicBezTo>
                <a:cubicBezTo>
                  <a:pt x="19" y="33"/>
                  <a:pt x="18" y="32"/>
                  <a:pt x="18" y="32"/>
                </a:cubicBezTo>
                <a:cubicBezTo>
                  <a:pt x="17" y="31"/>
                  <a:pt x="16" y="30"/>
                  <a:pt x="16" y="30"/>
                </a:cubicBezTo>
                <a:cubicBezTo>
                  <a:pt x="14" y="31"/>
                  <a:pt x="13" y="31"/>
                  <a:pt x="14" y="33"/>
                </a:cubicBezTo>
                <a:cubicBezTo>
                  <a:pt x="13" y="35"/>
                  <a:pt x="14" y="38"/>
                  <a:pt x="15" y="40"/>
                </a:cubicBezTo>
                <a:cubicBezTo>
                  <a:pt x="15" y="41"/>
                  <a:pt x="16" y="43"/>
                  <a:pt x="15" y="45"/>
                </a:cubicBezTo>
                <a:cubicBezTo>
                  <a:pt x="15" y="45"/>
                  <a:pt x="15" y="45"/>
                  <a:pt x="15" y="45"/>
                </a:cubicBezTo>
                <a:cubicBezTo>
                  <a:pt x="14" y="40"/>
                  <a:pt x="13" y="36"/>
                  <a:pt x="13" y="32"/>
                </a:cubicBezTo>
                <a:cubicBezTo>
                  <a:pt x="12" y="31"/>
                  <a:pt x="13" y="30"/>
                  <a:pt x="13" y="30"/>
                </a:cubicBezTo>
                <a:cubicBezTo>
                  <a:pt x="10" y="31"/>
                  <a:pt x="6" y="28"/>
                  <a:pt x="4" y="26"/>
                </a:cubicBezTo>
                <a:cubicBezTo>
                  <a:pt x="1" y="22"/>
                  <a:pt x="0" y="17"/>
                  <a:pt x="1" y="13"/>
                </a:cubicBezTo>
                <a:close/>
                <a:moveTo>
                  <a:pt x="25" y="46"/>
                </a:moveTo>
                <a:cubicBezTo>
                  <a:pt x="25" y="46"/>
                  <a:pt x="25" y="46"/>
                  <a:pt x="25" y="46"/>
                </a:cubicBezTo>
                <a:cubicBezTo>
                  <a:pt x="26" y="46"/>
                  <a:pt x="26" y="46"/>
                  <a:pt x="27" y="46"/>
                </a:cubicBezTo>
                <a:cubicBezTo>
                  <a:pt x="26" y="43"/>
                  <a:pt x="25" y="40"/>
                  <a:pt x="25" y="37"/>
                </a:cubicBezTo>
                <a:cubicBezTo>
                  <a:pt x="25" y="37"/>
                  <a:pt x="25" y="37"/>
                  <a:pt x="25" y="37"/>
                </a:cubicBezTo>
                <a:cubicBezTo>
                  <a:pt x="26" y="40"/>
                  <a:pt x="27" y="43"/>
                  <a:pt x="27" y="46"/>
                </a:cubicBezTo>
                <a:cubicBezTo>
                  <a:pt x="28" y="46"/>
                  <a:pt x="29" y="46"/>
                  <a:pt x="29" y="46"/>
                </a:cubicBezTo>
                <a:cubicBezTo>
                  <a:pt x="29" y="43"/>
                  <a:pt x="28" y="40"/>
                  <a:pt x="28" y="37"/>
                </a:cubicBezTo>
                <a:cubicBezTo>
                  <a:pt x="26" y="37"/>
                  <a:pt x="25" y="37"/>
                  <a:pt x="23" y="38"/>
                </a:cubicBezTo>
                <a:cubicBezTo>
                  <a:pt x="23" y="38"/>
                  <a:pt x="23" y="38"/>
                  <a:pt x="23" y="38"/>
                </a:cubicBezTo>
                <a:cubicBezTo>
                  <a:pt x="24" y="41"/>
                  <a:pt x="25" y="44"/>
                  <a:pt x="25" y="46"/>
                </a:cubicBezTo>
                <a:close/>
                <a:moveTo>
                  <a:pt x="26" y="26"/>
                </a:moveTo>
                <a:cubicBezTo>
                  <a:pt x="26" y="26"/>
                  <a:pt x="22" y="27"/>
                  <a:pt x="22" y="28"/>
                </a:cubicBezTo>
                <a:cubicBezTo>
                  <a:pt x="21" y="29"/>
                  <a:pt x="22" y="34"/>
                  <a:pt x="23" y="37"/>
                </a:cubicBezTo>
                <a:cubicBezTo>
                  <a:pt x="25" y="37"/>
                  <a:pt x="27" y="36"/>
                  <a:pt x="29" y="36"/>
                </a:cubicBezTo>
                <a:cubicBezTo>
                  <a:pt x="29" y="34"/>
                  <a:pt x="28" y="33"/>
                  <a:pt x="28" y="31"/>
                </a:cubicBezTo>
                <a:cubicBezTo>
                  <a:pt x="28" y="30"/>
                  <a:pt x="27" y="27"/>
                  <a:pt x="26" y="26"/>
                </a:cubicBezTo>
                <a:close/>
                <a:moveTo>
                  <a:pt x="29" y="36"/>
                </a:moveTo>
                <a:cubicBezTo>
                  <a:pt x="29" y="36"/>
                  <a:pt x="29" y="36"/>
                  <a:pt x="28" y="36"/>
                </a:cubicBezTo>
                <a:cubicBezTo>
                  <a:pt x="29" y="39"/>
                  <a:pt x="30" y="43"/>
                  <a:pt x="30" y="45"/>
                </a:cubicBezTo>
                <a:cubicBezTo>
                  <a:pt x="30" y="45"/>
                  <a:pt x="31" y="45"/>
                  <a:pt x="32" y="45"/>
                </a:cubicBezTo>
                <a:cubicBezTo>
                  <a:pt x="32" y="45"/>
                  <a:pt x="32" y="45"/>
                  <a:pt x="32" y="45"/>
                </a:cubicBezTo>
                <a:cubicBezTo>
                  <a:pt x="31" y="42"/>
                  <a:pt x="30" y="39"/>
                  <a:pt x="29" y="36"/>
                </a:cubicBezTo>
                <a:close/>
                <a:moveTo>
                  <a:pt x="37" y="21"/>
                </a:moveTo>
                <a:cubicBezTo>
                  <a:pt x="36" y="21"/>
                  <a:pt x="35" y="21"/>
                  <a:pt x="35" y="22"/>
                </a:cubicBezTo>
                <a:cubicBezTo>
                  <a:pt x="34" y="23"/>
                  <a:pt x="34" y="24"/>
                  <a:pt x="36" y="24"/>
                </a:cubicBezTo>
                <a:cubicBezTo>
                  <a:pt x="37" y="24"/>
                  <a:pt x="39" y="23"/>
                  <a:pt x="40" y="23"/>
                </a:cubicBezTo>
                <a:cubicBezTo>
                  <a:pt x="40" y="23"/>
                  <a:pt x="40" y="23"/>
                  <a:pt x="40" y="23"/>
                </a:cubicBezTo>
                <a:cubicBezTo>
                  <a:pt x="40" y="22"/>
                  <a:pt x="39" y="21"/>
                  <a:pt x="37" y="21"/>
                </a:cubicBezTo>
                <a:close/>
                <a:moveTo>
                  <a:pt x="40" y="23"/>
                </a:moveTo>
                <a:cubicBezTo>
                  <a:pt x="40" y="23"/>
                  <a:pt x="40" y="23"/>
                  <a:pt x="40" y="23"/>
                </a:cubicBezTo>
                <a:cubicBezTo>
                  <a:pt x="39" y="24"/>
                  <a:pt x="36" y="25"/>
                  <a:pt x="34" y="24"/>
                </a:cubicBezTo>
                <a:cubicBezTo>
                  <a:pt x="34" y="24"/>
                  <a:pt x="34" y="24"/>
                  <a:pt x="34" y="24"/>
                </a:cubicBezTo>
                <a:cubicBezTo>
                  <a:pt x="34" y="25"/>
                  <a:pt x="34" y="27"/>
                  <a:pt x="34" y="29"/>
                </a:cubicBezTo>
                <a:cubicBezTo>
                  <a:pt x="37" y="29"/>
                  <a:pt x="39" y="30"/>
                  <a:pt x="41" y="28"/>
                </a:cubicBezTo>
                <a:cubicBezTo>
                  <a:pt x="41" y="28"/>
                  <a:pt x="41" y="28"/>
                  <a:pt x="41" y="28"/>
                </a:cubicBezTo>
                <a:cubicBezTo>
                  <a:pt x="41" y="26"/>
                  <a:pt x="41" y="24"/>
                  <a:pt x="40" y="23"/>
                </a:cubicBezTo>
                <a:close/>
                <a:moveTo>
                  <a:pt x="63" y="53"/>
                </a:moveTo>
                <a:cubicBezTo>
                  <a:pt x="63" y="49"/>
                  <a:pt x="64" y="45"/>
                  <a:pt x="64" y="41"/>
                </a:cubicBezTo>
                <a:cubicBezTo>
                  <a:pt x="64" y="38"/>
                  <a:pt x="64" y="36"/>
                  <a:pt x="62" y="35"/>
                </a:cubicBezTo>
                <a:cubicBezTo>
                  <a:pt x="61" y="39"/>
                  <a:pt x="61" y="43"/>
                  <a:pt x="62" y="47"/>
                </a:cubicBezTo>
                <a:cubicBezTo>
                  <a:pt x="62" y="49"/>
                  <a:pt x="62" y="50"/>
                  <a:pt x="62" y="52"/>
                </a:cubicBezTo>
                <a:cubicBezTo>
                  <a:pt x="62" y="53"/>
                  <a:pt x="63" y="57"/>
                  <a:pt x="63" y="53"/>
                </a:cubicBezTo>
                <a:close/>
                <a:moveTo>
                  <a:pt x="47" y="63"/>
                </a:moveTo>
                <a:cubicBezTo>
                  <a:pt x="48" y="68"/>
                  <a:pt x="48" y="73"/>
                  <a:pt x="49" y="79"/>
                </a:cubicBezTo>
                <a:cubicBezTo>
                  <a:pt x="49" y="79"/>
                  <a:pt x="49" y="79"/>
                  <a:pt x="49" y="79"/>
                </a:cubicBezTo>
                <a:cubicBezTo>
                  <a:pt x="50" y="79"/>
                  <a:pt x="50" y="78"/>
                  <a:pt x="51" y="78"/>
                </a:cubicBezTo>
                <a:cubicBezTo>
                  <a:pt x="50" y="70"/>
                  <a:pt x="49" y="61"/>
                  <a:pt x="48" y="53"/>
                </a:cubicBezTo>
                <a:cubicBezTo>
                  <a:pt x="45" y="54"/>
                  <a:pt x="47" y="60"/>
                  <a:pt x="47" y="63"/>
                </a:cubicBezTo>
                <a:close/>
                <a:moveTo>
                  <a:pt x="51" y="61"/>
                </a:moveTo>
                <a:cubicBezTo>
                  <a:pt x="51" y="60"/>
                  <a:pt x="52" y="54"/>
                  <a:pt x="51" y="53"/>
                </a:cubicBezTo>
                <a:cubicBezTo>
                  <a:pt x="49" y="52"/>
                  <a:pt x="51" y="52"/>
                  <a:pt x="49" y="53"/>
                </a:cubicBezTo>
                <a:cubicBezTo>
                  <a:pt x="49" y="53"/>
                  <a:pt x="48" y="53"/>
                  <a:pt x="48" y="53"/>
                </a:cubicBezTo>
                <a:cubicBezTo>
                  <a:pt x="50" y="61"/>
                  <a:pt x="51" y="70"/>
                  <a:pt x="51" y="78"/>
                </a:cubicBezTo>
                <a:cubicBezTo>
                  <a:pt x="52" y="78"/>
                  <a:pt x="52" y="78"/>
                  <a:pt x="52" y="78"/>
                </a:cubicBezTo>
                <a:cubicBezTo>
                  <a:pt x="52" y="72"/>
                  <a:pt x="52" y="67"/>
                  <a:pt x="51" y="61"/>
                </a:cubicBezTo>
                <a:close/>
                <a:moveTo>
                  <a:pt x="18" y="81"/>
                </a:moveTo>
                <a:cubicBezTo>
                  <a:pt x="17" y="90"/>
                  <a:pt x="19" y="103"/>
                  <a:pt x="20" y="113"/>
                </a:cubicBezTo>
                <a:cubicBezTo>
                  <a:pt x="20" y="121"/>
                  <a:pt x="19" y="128"/>
                  <a:pt x="29" y="132"/>
                </a:cubicBezTo>
                <a:cubicBezTo>
                  <a:pt x="35" y="135"/>
                  <a:pt x="43" y="134"/>
                  <a:pt x="48" y="132"/>
                </a:cubicBezTo>
                <a:cubicBezTo>
                  <a:pt x="56" y="129"/>
                  <a:pt x="61" y="122"/>
                  <a:pt x="62" y="114"/>
                </a:cubicBezTo>
                <a:cubicBezTo>
                  <a:pt x="63" y="110"/>
                  <a:pt x="62" y="105"/>
                  <a:pt x="62" y="101"/>
                </a:cubicBezTo>
                <a:cubicBezTo>
                  <a:pt x="62" y="91"/>
                  <a:pt x="62" y="81"/>
                  <a:pt x="62" y="71"/>
                </a:cubicBezTo>
                <a:cubicBezTo>
                  <a:pt x="58" y="77"/>
                  <a:pt x="54" y="81"/>
                  <a:pt x="46" y="81"/>
                </a:cubicBezTo>
                <a:cubicBezTo>
                  <a:pt x="41" y="81"/>
                  <a:pt x="33" y="81"/>
                  <a:pt x="27" y="80"/>
                </a:cubicBezTo>
                <a:cubicBezTo>
                  <a:pt x="27" y="80"/>
                  <a:pt x="27" y="80"/>
                  <a:pt x="27" y="80"/>
                </a:cubicBezTo>
                <a:cubicBezTo>
                  <a:pt x="27" y="80"/>
                  <a:pt x="27" y="81"/>
                  <a:pt x="27" y="80"/>
                </a:cubicBezTo>
                <a:cubicBezTo>
                  <a:pt x="27" y="80"/>
                  <a:pt x="27" y="80"/>
                  <a:pt x="27" y="80"/>
                </a:cubicBezTo>
                <a:cubicBezTo>
                  <a:pt x="26" y="80"/>
                  <a:pt x="25" y="80"/>
                  <a:pt x="23" y="79"/>
                </a:cubicBezTo>
                <a:cubicBezTo>
                  <a:pt x="18" y="78"/>
                  <a:pt x="19" y="75"/>
                  <a:pt x="18" y="81"/>
                </a:cubicBezTo>
                <a:close/>
                <a:moveTo>
                  <a:pt x="19" y="46"/>
                </a:moveTo>
                <a:cubicBezTo>
                  <a:pt x="17" y="46"/>
                  <a:pt x="17" y="46"/>
                  <a:pt x="16" y="47"/>
                </a:cubicBezTo>
                <a:cubicBezTo>
                  <a:pt x="15" y="49"/>
                  <a:pt x="17" y="54"/>
                  <a:pt x="18" y="56"/>
                </a:cubicBezTo>
                <a:cubicBezTo>
                  <a:pt x="19" y="63"/>
                  <a:pt x="20" y="69"/>
                  <a:pt x="21" y="76"/>
                </a:cubicBezTo>
                <a:cubicBezTo>
                  <a:pt x="22" y="77"/>
                  <a:pt x="24" y="78"/>
                  <a:pt x="27" y="78"/>
                </a:cubicBezTo>
                <a:cubicBezTo>
                  <a:pt x="25" y="72"/>
                  <a:pt x="24" y="66"/>
                  <a:pt x="23" y="59"/>
                </a:cubicBezTo>
                <a:cubicBezTo>
                  <a:pt x="23" y="56"/>
                  <a:pt x="22" y="52"/>
                  <a:pt x="22" y="49"/>
                </a:cubicBezTo>
                <a:cubicBezTo>
                  <a:pt x="21" y="45"/>
                  <a:pt x="21" y="45"/>
                  <a:pt x="19" y="46"/>
                </a:cubicBezTo>
                <a:close/>
                <a:moveTo>
                  <a:pt x="4" y="24"/>
                </a:moveTo>
                <a:cubicBezTo>
                  <a:pt x="6" y="28"/>
                  <a:pt x="10" y="28"/>
                  <a:pt x="14" y="29"/>
                </a:cubicBezTo>
                <a:cubicBezTo>
                  <a:pt x="14" y="29"/>
                  <a:pt x="14" y="29"/>
                  <a:pt x="14" y="29"/>
                </a:cubicBezTo>
                <a:cubicBezTo>
                  <a:pt x="14" y="29"/>
                  <a:pt x="14" y="29"/>
                  <a:pt x="14" y="29"/>
                </a:cubicBezTo>
                <a:cubicBezTo>
                  <a:pt x="14" y="29"/>
                  <a:pt x="14" y="29"/>
                  <a:pt x="14" y="29"/>
                </a:cubicBezTo>
                <a:cubicBezTo>
                  <a:pt x="14" y="29"/>
                  <a:pt x="14" y="29"/>
                  <a:pt x="14" y="29"/>
                </a:cubicBezTo>
                <a:cubicBezTo>
                  <a:pt x="10" y="27"/>
                  <a:pt x="5" y="24"/>
                  <a:pt x="4" y="20"/>
                </a:cubicBezTo>
                <a:cubicBezTo>
                  <a:pt x="4" y="19"/>
                  <a:pt x="4" y="19"/>
                  <a:pt x="4" y="19"/>
                </a:cubicBezTo>
                <a:cubicBezTo>
                  <a:pt x="7" y="24"/>
                  <a:pt x="10" y="26"/>
                  <a:pt x="14" y="28"/>
                </a:cubicBezTo>
                <a:cubicBezTo>
                  <a:pt x="12" y="26"/>
                  <a:pt x="11" y="24"/>
                  <a:pt x="8" y="23"/>
                </a:cubicBezTo>
                <a:cubicBezTo>
                  <a:pt x="7" y="22"/>
                  <a:pt x="6" y="22"/>
                  <a:pt x="5" y="20"/>
                </a:cubicBezTo>
                <a:cubicBezTo>
                  <a:pt x="5" y="20"/>
                  <a:pt x="6" y="20"/>
                  <a:pt x="6" y="20"/>
                </a:cubicBezTo>
                <a:cubicBezTo>
                  <a:pt x="7" y="22"/>
                  <a:pt x="9" y="23"/>
                  <a:pt x="11" y="24"/>
                </a:cubicBezTo>
                <a:cubicBezTo>
                  <a:pt x="12" y="25"/>
                  <a:pt x="13" y="27"/>
                  <a:pt x="14" y="29"/>
                </a:cubicBezTo>
                <a:cubicBezTo>
                  <a:pt x="14" y="29"/>
                  <a:pt x="14" y="29"/>
                  <a:pt x="14" y="29"/>
                </a:cubicBezTo>
                <a:cubicBezTo>
                  <a:pt x="14" y="27"/>
                  <a:pt x="14" y="26"/>
                  <a:pt x="14" y="25"/>
                </a:cubicBezTo>
                <a:cubicBezTo>
                  <a:pt x="13" y="22"/>
                  <a:pt x="10" y="21"/>
                  <a:pt x="8" y="20"/>
                </a:cubicBezTo>
                <a:cubicBezTo>
                  <a:pt x="6" y="19"/>
                  <a:pt x="4" y="19"/>
                  <a:pt x="2" y="17"/>
                </a:cubicBezTo>
                <a:cubicBezTo>
                  <a:pt x="2" y="17"/>
                  <a:pt x="2" y="17"/>
                  <a:pt x="2" y="17"/>
                </a:cubicBezTo>
                <a:cubicBezTo>
                  <a:pt x="5" y="19"/>
                  <a:pt x="9" y="19"/>
                  <a:pt x="11" y="21"/>
                </a:cubicBezTo>
                <a:cubicBezTo>
                  <a:pt x="12" y="22"/>
                  <a:pt x="13" y="23"/>
                  <a:pt x="14" y="24"/>
                </a:cubicBezTo>
                <a:cubicBezTo>
                  <a:pt x="14" y="25"/>
                  <a:pt x="14" y="27"/>
                  <a:pt x="15" y="29"/>
                </a:cubicBezTo>
                <a:cubicBezTo>
                  <a:pt x="15" y="26"/>
                  <a:pt x="16" y="23"/>
                  <a:pt x="14" y="21"/>
                </a:cubicBezTo>
                <a:cubicBezTo>
                  <a:pt x="12" y="18"/>
                  <a:pt x="9" y="18"/>
                  <a:pt x="6" y="18"/>
                </a:cubicBezTo>
                <a:cubicBezTo>
                  <a:pt x="4" y="17"/>
                  <a:pt x="3" y="16"/>
                  <a:pt x="2" y="15"/>
                </a:cubicBezTo>
                <a:cubicBezTo>
                  <a:pt x="1" y="18"/>
                  <a:pt x="2" y="22"/>
                  <a:pt x="4" y="24"/>
                </a:cubicBezTo>
                <a:close/>
              </a:path>
            </a:pathLst>
          </a:custGeom>
          <a:solidFill>
            <a:srgbClr val="FFFFFF">
              <a:alpha val="100000"/>
            </a:srgbClr>
          </a:solidFill>
          <a:ln w="9525">
            <a:noFill/>
          </a:ln>
        </p:spPr>
        <p:txBody>
          <a:bodyPr/>
          <a:p>
            <a:endParaRPr lang="zh-CN" altLang="en-US"/>
          </a:p>
        </p:txBody>
      </p:sp>
      <p:sp>
        <p:nvSpPr>
          <p:cNvPr id="28788" name="Freeform 315"/>
          <p:cNvSpPr/>
          <p:nvPr/>
        </p:nvSpPr>
        <p:spPr>
          <a:xfrm>
            <a:off x="9752013" y="6550025"/>
            <a:ext cx="755650" cy="1111250"/>
          </a:xfrm>
          <a:custGeom>
            <a:avLst/>
            <a:gdLst>
              <a:gd name="txL" fmla="*/ 0 w 98"/>
              <a:gd name="txT" fmla="*/ 0 h 144"/>
              <a:gd name="txR" fmla="*/ 98 w 98"/>
              <a:gd name="txB" fmla="*/ 144 h 14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8" h="144">
                <a:moveTo>
                  <a:pt x="75" y="66"/>
                </a:moveTo>
                <a:cubicBezTo>
                  <a:pt x="73" y="56"/>
                  <a:pt x="70" y="47"/>
                  <a:pt x="67" y="38"/>
                </a:cubicBezTo>
                <a:cubicBezTo>
                  <a:pt x="71" y="52"/>
                  <a:pt x="74" y="67"/>
                  <a:pt x="77" y="81"/>
                </a:cubicBezTo>
                <a:cubicBezTo>
                  <a:pt x="82" y="101"/>
                  <a:pt x="88" y="121"/>
                  <a:pt x="95" y="140"/>
                </a:cubicBezTo>
                <a:cubicBezTo>
                  <a:pt x="81" y="125"/>
                  <a:pt x="65" y="113"/>
                  <a:pt x="50" y="100"/>
                </a:cubicBezTo>
                <a:cubicBezTo>
                  <a:pt x="34" y="86"/>
                  <a:pt x="19" y="72"/>
                  <a:pt x="2" y="59"/>
                </a:cubicBezTo>
                <a:cubicBezTo>
                  <a:pt x="20" y="42"/>
                  <a:pt x="37" y="22"/>
                  <a:pt x="53" y="3"/>
                </a:cubicBezTo>
                <a:cubicBezTo>
                  <a:pt x="56" y="8"/>
                  <a:pt x="58" y="13"/>
                  <a:pt x="61" y="19"/>
                </a:cubicBezTo>
                <a:cubicBezTo>
                  <a:pt x="59" y="13"/>
                  <a:pt x="57" y="7"/>
                  <a:pt x="55" y="1"/>
                </a:cubicBezTo>
                <a:cubicBezTo>
                  <a:pt x="55" y="0"/>
                  <a:pt x="52" y="0"/>
                  <a:pt x="53" y="2"/>
                </a:cubicBezTo>
                <a:cubicBezTo>
                  <a:pt x="35" y="20"/>
                  <a:pt x="18" y="39"/>
                  <a:pt x="3" y="59"/>
                </a:cubicBezTo>
                <a:cubicBezTo>
                  <a:pt x="3" y="58"/>
                  <a:pt x="2" y="58"/>
                  <a:pt x="2" y="58"/>
                </a:cubicBezTo>
                <a:cubicBezTo>
                  <a:pt x="2" y="58"/>
                  <a:pt x="1" y="59"/>
                  <a:pt x="1" y="59"/>
                </a:cubicBezTo>
                <a:cubicBezTo>
                  <a:pt x="1" y="59"/>
                  <a:pt x="1" y="58"/>
                  <a:pt x="0" y="58"/>
                </a:cubicBezTo>
                <a:cubicBezTo>
                  <a:pt x="0" y="58"/>
                  <a:pt x="0" y="58"/>
                  <a:pt x="0" y="59"/>
                </a:cubicBezTo>
                <a:cubicBezTo>
                  <a:pt x="0" y="59"/>
                  <a:pt x="1" y="59"/>
                  <a:pt x="1" y="60"/>
                </a:cubicBezTo>
                <a:cubicBezTo>
                  <a:pt x="1" y="60"/>
                  <a:pt x="1" y="60"/>
                  <a:pt x="1" y="60"/>
                </a:cubicBezTo>
                <a:cubicBezTo>
                  <a:pt x="17" y="75"/>
                  <a:pt x="34" y="89"/>
                  <a:pt x="51" y="104"/>
                </a:cubicBezTo>
                <a:cubicBezTo>
                  <a:pt x="65" y="117"/>
                  <a:pt x="80" y="131"/>
                  <a:pt x="96" y="142"/>
                </a:cubicBezTo>
                <a:cubicBezTo>
                  <a:pt x="96" y="142"/>
                  <a:pt x="96" y="143"/>
                  <a:pt x="97" y="143"/>
                </a:cubicBezTo>
                <a:cubicBezTo>
                  <a:pt x="97" y="144"/>
                  <a:pt x="98" y="143"/>
                  <a:pt x="98" y="142"/>
                </a:cubicBezTo>
                <a:cubicBezTo>
                  <a:pt x="88" y="118"/>
                  <a:pt x="82" y="92"/>
                  <a:pt x="75" y="66"/>
                </a:cubicBezTo>
                <a:close/>
              </a:path>
            </a:pathLst>
          </a:custGeom>
          <a:solidFill>
            <a:srgbClr val="FFFFFF">
              <a:alpha val="100000"/>
            </a:srgbClr>
          </a:solidFill>
          <a:ln w="9525">
            <a:noFill/>
          </a:ln>
        </p:spPr>
        <p:txBody>
          <a:bodyPr/>
          <a:p>
            <a:endParaRPr lang="zh-CN" altLang="en-US"/>
          </a:p>
        </p:txBody>
      </p:sp>
      <p:sp>
        <p:nvSpPr>
          <p:cNvPr id="28789" name="Freeform 316"/>
          <p:cNvSpPr/>
          <p:nvPr/>
        </p:nvSpPr>
        <p:spPr>
          <a:xfrm>
            <a:off x="10223500" y="6696075"/>
            <a:ext cx="46038" cy="147638"/>
          </a:xfrm>
          <a:custGeom>
            <a:avLst/>
            <a:gdLst>
              <a:gd name="txL" fmla="*/ 0 w 6"/>
              <a:gd name="txT" fmla="*/ 0 h 19"/>
              <a:gd name="txR" fmla="*/ 6 w 6"/>
              <a:gd name="txB" fmla="*/ 19 h 19"/>
            </a:gdLst>
            <a:ahLst/>
            <a:cxnLst>
              <a:cxn ang="0">
                <a:pos x="0" y="0"/>
              </a:cxn>
              <a:cxn ang="0">
                <a:pos x="2147483647" y="2147483647"/>
              </a:cxn>
              <a:cxn ang="0">
                <a:pos x="0" y="0"/>
              </a:cxn>
            </a:cxnLst>
            <a:rect l="txL" t="txT" r="txR" b="txB"/>
            <a:pathLst>
              <a:path w="6" h="19">
                <a:moveTo>
                  <a:pt x="0" y="0"/>
                </a:moveTo>
                <a:cubicBezTo>
                  <a:pt x="2" y="6"/>
                  <a:pt x="4" y="12"/>
                  <a:pt x="6" y="19"/>
                </a:cubicBezTo>
                <a:cubicBezTo>
                  <a:pt x="4" y="12"/>
                  <a:pt x="2" y="6"/>
                  <a:pt x="0" y="0"/>
                </a:cubicBezTo>
                <a:close/>
              </a:path>
            </a:pathLst>
          </a:custGeom>
          <a:solidFill>
            <a:srgbClr val="FFFFFF">
              <a:alpha val="100000"/>
            </a:srgbClr>
          </a:solidFill>
          <a:ln w="9525">
            <a:noFill/>
          </a:ln>
        </p:spPr>
        <p:txBody>
          <a:bodyPr/>
          <a:p>
            <a:endParaRPr lang="zh-CN" altLang="en-US"/>
          </a:p>
        </p:txBody>
      </p:sp>
      <p:sp>
        <p:nvSpPr>
          <p:cNvPr id="28790" name="Freeform 317"/>
          <p:cNvSpPr/>
          <p:nvPr/>
        </p:nvSpPr>
        <p:spPr>
          <a:xfrm>
            <a:off x="9921875" y="6781800"/>
            <a:ext cx="215900" cy="215900"/>
          </a:xfrm>
          <a:custGeom>
            <a:avLst/>
            <a:gdLst>
              <a:gd name="txL" fmla="*/ 0 w 28"/>
              <a:gd name="txT" fmla="*/ 0 h 28"/>
              <a:gd name="txR" fmla="*/ 28 w 28"/>
              <a:gd name="txB" fmla="*/ 28 h 28"/>
            </a:gdLst>
            <a:ahLst/>
            <a:cxnLst>
              <a:cxn ang="0">
                <a:pos x="2147483647" y="2147483647"/>
              </a:cxn>
              <a:cxn ang="0">
                <a:pos x="2147483647" y="0"/>
              </a:cxn>
              <a:cxn ang="0">
                <a:pos x="2147483647" y="0"/>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28">
                <a:moveTo>
                  <a:pt x="25" y="1"/>
                </a:moveTo>
                <a:cubicBezTo>
                  <a:pt x="25" y="1"/>
                  <a:pt x="25" y="0"/>
                  <a:pt x="24" y="0"/>
                </a:cubicBezTo>
                <a:cubicBezTo>
                  <a:pt x="24" y="0"/>
                  <a:pt x="24" y="0"/>
                  <a:pt x="24" y="0"/>
                </a:cubicBezTo>
                <a:cubicBezTo>
                  <a:pt x="23" y="0"/>
                  <a:pt x="22" y="0"/>
                  <a:pt x="22" y="2"/>
                </a:cubicBezTo>
                <a:cubicBezTo>
                  <a:pt x="22" y="2"/>
                  <a:pt x="22" y="2"/>
                  <a:pt x="22" y="2"/>
                </a:cubicBezTo>
                <a:cubicBezTo>
                  <a:pt x="15" y="10"/>
                  <a:pt x="8" y="18"/>
                  <a:pt x="0" y="26"/>
                </a:cubicBezTo>
                <a:cubicBezTo>
                  <a:pt x="0" y="27"/>
                  <a:pt x="1" y="28"/>
                  <a:pt x="1" y="27"/>
                </a:cubicBezTo>
                <a:cubicBezTo>
                  <a:pt x="8" y="19"/>
                  <a:pt x="16" y="11"/>
                  <a:pt x="23" y="3"/>
                </a:cubicBezTo>
                <a:cubicBezTo>
                  <a:pt x="25" y="8"/>
                  <a:pt x="26" y="12"/>
                  <a:pt x="28" y="16"/>
                </a:cubicBezTo>
                <a:cubicBezTo>
                  <a:pt x="26" y="11"/>
                  <a:pt x="25" y="6"/>
                  <a:pt x="25" y="1"/>
                </a:cubicBezTo>
                <a:cubicBezTo>
                  <a:pt x="25" y="1"/>
                  <a:pt x="25" y="1"/>
                  <a:pt x="25" y="1"/>
                </a:cubicBezTo>
                <a:close/>
              </a:path>
            </a:pathLst>
          </a:custGeom>
          <a:solidFill>
            <a:srgbClr val="FFFFFF">
              <a:alpha val="100000"/>
            </a:srgbClr>
          </a:solidFill>
          <a:ln w="9525">
            <a:noFill/>
          </a:ln>
        </p:spPr>
        <p:txBody>
          <a:bodyPr/>
          <a:p>
            <a:endParaRPr lang="zh-CN" altLang="en-US"/>
          </a:p>
        </p:txBody>
      </p:sp>
      <p:sp>
        <p:nvSpPr>
          <p:cNvPr id="28791" name="Freeform 318"/>
          <p:cNvSpPr/>
          <p:nvPr/>
        </p:nvSpPr>
        <p:spPr>
          <a:xfrm>
            <a:off x="9913938" y="6989763"/>
            <a:ext cx="339725" cy="293687"/>
          </a:xfrm>
          <a:custGeom>
            <a:avLst/>
            <a:gdLst>
              <a:gd name="txL" fmla="*/ 0 w 44"/>
              <a:gd name="txT" fmla="*/ 0 h 38"/>
              <a:gd name="txR" fmla="*/ 44 w 44"/>
              <a:gd name="txB" fmla="*/ 38 h 38"/>
            </a:gdLst>
            <a:ahLst/>
            <a:cxnLst>
              <a:cxn ang="0">
                <a:pos x="2147483647" y="2147483647"/>
              </a:cxn>
              <a:cxn ang="0">
                <a:pos x="2147483647" y="2147483647"/>
              </a:cxn>
              <a:cxn ang="0">
                <a:pos x="2147483647"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44" h="38">
                <a:moveTo>
                  <a:pt x="44" y="35"/>
                </a:moveTo>
                <a:cubicBezTo>
                  <a:pt x="41" y="25"/>
                  <a:pt x="37" y="15"/>
                  <a:pt x="33" y="5"/>
                </a:cubicBezTo>
                <a:cubicBezTo>
                  <a:pt x="36" y="15"/>
                  <a:pt x="39" y="25"/>
                  <a:pt x="42" y="35"/>
                </a:cubicBezTo>
                <a:cubicBezTo>
                  <a:pt x="35" y="29"/>
                  <a:pt x="28" y="23"/>
                  <a:pt x="22" y="17"/>
                </a:cubicBezTo>
                <a:cubicBezTo>
                  <a:pt x="15" y="11"/>
                  <a:pt x="8" y="5"/>
                  <a:pt x="1" y="0"/>
                </a:cubicBezTo>
                <a:cubicBezTo>
                  <a:pt x="1" y="0"/>
                  <a:pt x="0" y="0"/>
                  <a:pt x="0" y="0"/>
                </a:cubicBezTo>
                <a:cubicBezTo>
                  <a:pt x="6" y="7"/>
                  <a:pt x="14" y="12"/>
                  <a:pt x="20" y="18"/>
                </a:cubicBezTo>
                <a:cubicBezTo>
                  <a:pt x="28" y="25"/>
                  <a:pt x="35" y="32"/>
                  <a:pt x="44" y="38"/>
                </a:cubicBezTo>
                <a:cubicBezTo>
                  <a:pt x="44" y="38"/>
                  <a:pt x="44" y="37"/>
                  <a:pt x="44" y="37"/>
                </a:cubicBezTo>
                <a:cubicBezTo>
                  <a:pt x="44" y="37"/>
                  <a:pt x="44" y="37"/>
                  <a:pt x="43" y="36"/>
                </a:cubicBezTo>
                <a:cubicBezTo>
                  <a:pt x="44" y="36"/>
                  <a:pt x="44" y="36"/>
                  <a:pt x="44" y="35"/>
                </a:cubicBezTo>
                <a:close/>
              </a:path>
            </a:pathLst>
          </a:custGeom>
          <a:solidFill>
            <a:srgbClr val="FFFFFF">
              <a:alpha val="100000"/>
            </a:srgbClr>
          </a:solidFill>
          <a:ln w="9525">
            <a:noFill/>
          </a:ln>
        </p:spPr>
        <p:txBody>
          <a:bodyPr/>
          <a:p>
            <a:endParaRPr lang="zh-CN" altLang="en-US"/>
          </a:p>
        </p:txBody>
      </p:sp>
      <p:sp>
        <p:nvSpPr>
          <p:cNvPr id="28792" name="Freeform 319"/>
          <p:cNvSpPr/>
          <p:nvPr/>
        </p:nvSpPr>
        <p:spPr>
          <a:xfrm>
            <a:off x="10137775" y="6905625"/>
            <a:ext cx="31750" cy="122238"/>
          </a:xfrm>
          <a:custGeom>
            <a:avLst/>
            <a:gdLst>
              <a:gd name="txL" fmla="*/ 0 w 4"/>
              <a:gd name="txT" fmla="*/ 0 h 16"/>
              <a:gd name="txR" fmla="*/ 4 w 4"/>
              <a:gd name="txB" fmla="*/ 16 h 16"/>
            </a:gdLst>
            <a:ahLst/>
            <a:cxnLst>
              <a:cxn ang="0">
                <a:pos x="2147483647" y="2147483647"/>
              </a:cxn>
              <a:cxn ang="0">
                <a:pos x="0" y="0"/>
              </a:cxn>
              <a:cxn ang="0">
                <a:pos x="2147483647" y="2147483647"/>
              </a:cxn>
            </a:cxnLst>
            <a:rect l="txL" t="txT" r="txR" b="txB"/>
            <a:pathLst>
              <a:path w="4" h="16">
                <a:moveTo>
                  <a:pt x="4" y="16"/>
                </a:moveTo>
                <a:cubicBezTo>
                  <a:pt x="3" y="10"/>
                  <a:pt x="1" y="5"/>
                  <a:pt x="0" y="0"/>
                </a:cubicBezTo>
                <a:cubicBezTo>
                  <a:pt x="1" y="5"/>
                  <a:pt x="2" y="10"/>
                  <a:pt x="4" y="16"/>
                </a:cubicBezTo>
                <a:close/>
              </a:path>
            </a:pathLst>
          </a:custGeom>
          <a:solidFill>
            <a:srgbClr val="FFFFFF">
              <a:alpha val="100000"/>
            </a:srgbClr>
          </a:solidFill>
          <a:ln w="9525">
            <a:noFill/>
          </a:ln>
        </p:spPr>
        <p:txBody>
          <a:bodyPr/>
          <a:p>
            <a:endParaRPr lang="zh-CN" altLang="en-US"/>
          </a:p>
        </p:txBody>
      </p:sp>
      <p:sp>
        <p:nvSpPr>
          <p:cNvPr id="28793" name="Freeform 320"/>
          <p:cNvSpPr/>
          <p:nvPr/>
        </p:nvSpPr>
        <p:spPr>
          <a:xfrm>
            <a:off x="2657475" y="1089025"/>
            <a:ext cx="1003300" cy="555625"/>
          </a:xfrm>
          <a:custGeom>
            <a:avLst/>
            <a:gdLst>
              <a:gd name="txL" fmla="*/ 0 w 130"/>
              <a:gd name="txT" fmla="*/ 0 h 72"/>
              <a:gd name="txR" fmla="*/ 130 w 130"/>
              <a:gd name="txB" fmla="*/ 72 h 72"/>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30" h="72">
                <a:moveTo>
                  <a:pt x="129" y="1"/>
                </a:moveTo>
                <a:cubicBezTo>
                  <a:pt x="129" y="0"/>
                  <a:pt x="129" y="0"/>
                  <a:pt x="128" y="0"/>
                </a:cubicBezTo>
                <a:cubicBezTo>
                  <a:pt x="111" y="2"/>
                  <a:pt x="93" y="4"/>
                  <a:pt x="76" y="6"/>
                </a:cubicBezTo>
                <a:cubicBezTo>
                  <a:pt x="93" y="5"/>
                  <a:pt x="110" y="4"/>
                  <a:pt x="127" y="3"/>
                </a:cubicBezTo>
                <a:cubicBezTo>
                  <a:pt x="107" y="24"/>
                  <a:pt x="91" y="48"/>
                  <a:pt x="70" y="69"/>
                </a:cubicBezTo>
                <a:cubicBezTo>
                  <a:pt x="70" y="69"/>
                  <a:pt x="70" y="69"/>
                  <a:pt x="70" y="69"/>
                </a:cubicBezTo>
                <a:cubicBezTo>
                  <a:pt x="49" y="50"/>
                  <a:pt x="26" y="30"/>
                  <a:pt x="2" y="14"/>
                </a:cubicBezTo>
                <a:cubicBezTo>
                  <a:pt x="9" y="12"/>
                  <a:pt x="17" y="11"/>
                  <a:pt x="24" y="11"/>
                </a:cubicBezTo>
                <a:cubicBezTo>
                  <a:pt x="16" y="11"/>
                  <a:pt x="9" y="11"/>
                  <a:pt x="2" y="11"/>
                </a:cubicBezTo>
                <a:cubicBezTo>
                  <a:pt x="0" y="11"/>
                  <a:pt x="0" y="14"/>
                  <a:pt x="1" y="14"/>
                </a:cubicBezTo>
                <a:cubicBezTo>
                  <a:pt x="22" y="34"/>
                  <a:pt x="46" y="53"/>
                  <a:pt x="69" y="70"/>
                </a:cubicBezTo>
                <a:cubicBezTo>
                  <a:pt x="70" y="71"/>
                  <a:pt x="71" y="72"/>
                  <a:pt x="72" y="71"/>
                </a:cubicBezTo>
                <a:cubicBezTo>
                  <a:pt x="89" y="46"/>
                  <a:pt x="112" y="26"/>
                  <a:pt x="130" y="1"/>
                </a:cubicBezTo>
                <a:cubicBezTo>
                  <a:pt x="130" y="1"/>
                  <a:pt x="130" y="0"/>
                  <a:pt x="129" y="1"/>
                </a:cubicBezTo>
                <a:close/>
              </a:path>
            </a:pathLst>
          </a:custGeom>
          <a:solidFill>
            <a:srgbClr val="FFFFFF">
              <a:alpha val="100000"/>
            </a:srgbClr>
          </a:solidFill>
          <a:ln w="9525">
            <a:noFill/>
          </a:ln>
        </p:spPr>
        <p:txBody>
          <a:bodyPr/>
          <a:p>
            <a:endParaRPr lang="zh-CN" altLang="en-US"/>
          </a:p>
        </p:txBody>
      </p:sp>
      <p:sp>
        <p:nvSpPr>
          <p:cNvPr id="28794" name="Freeform 321"/>
          <p:cNvSpPr/>
          <p:nvPr/>
        </p:nvSpPr>
        <p:spPr>
          <a:xfrm>
            <a:off x="2843213" y="1135063"/>
            <a:ext cx="400050" cy="38100"/>
          </a:xfrm>
          <a:custGeom>
            <a:avLst/>
            <a:gdLst>
              <a:gd name="txL" fmla="*/ 0 w 52"/>
              <a:gd name="txT" fmla="*/ 0 h 5"/>
              <a:gd name="txR" fmla="*/ 52 w 52"/>
              <a:gd name="txB" fmla="*/ 5 h 5"/>
            </a:gdLst>
            <a:ahLst/>
            <a:cxnLst>
              <a:cxn ang="0">
                <a:pos x="0" y="2147483647"/>
              </a:cxn>
              <a:cxn ang="0">
                <a:pos x="2147483647" y="0"/>
              </a:cxn>
              <a:cxn ang="0">
                <a:pos x="0" y="2147483647"/>
              </a:cxn>
            </a:cxnLst>
            <a:rect l="txL" t="txT" r="txR" b="txB"/>
            <a:pathLst>
              <a:path w="52" h="5">
                <a:moveTo>
                  <a:pt x="0" y="5"/>
                </a:moveTo>
                <a:cubicBezTo>
                  <a:pt x="17" y="4"/>
                  <a:pt x="34" y="2"/>
                  <a:pt x="52" y="0"/>
                </a:cubicBezTo>
                <a:cubicBezTo>
                  <a:pt x="34" y="1"/>
                  <a:pt x="17" y="2"/>
                  <a:pt x="0" y="5"/>
                </a:cubicBezTo>
                <a:close/>
              </a:path>
            </a:pathLst>
          </a:custGeom>
          <a:solidFill>
            <a:srgbClr val="FFFFFF">
              <a:alpha val="100000"/>
            </a:srgbClr>
          </a:solidFill>
          <a:ln w="9525">
            <a:noFill/>
          </a:ln>
        </p:spPr>
        <p:txBody>
          <a:bodyPr/>
          <a:p>
            <a:endParaRPr lang="zh-CN" altLang="en-US"/>
          </a:p>
        </p:txBody>
      </p:sp>
      <p:sp>
        <p:nvSpPr>
          <p:cNvPr id="28795" name="Freeform 322"/>
          <p:cNvSpPr>
            <a:spLocks noEditPoints="1"/>
          </p:cNvSpPr>
          <p:nvPr/>
        </p:nvSpPr>
        <p:spPr>
          <a:xfrm>
            <a:off x="3013075" y="1273175"/>
            <a:ext cx="307975" cy="161925"/>
          </a:xfrm>
          <a:custGeom>
            <a:avLst/>
            <a:gdLst>
              <a:gd name="txL" fmla="*/ 0 w 40"/>
              <a:gd name="txT" fmla="*/ 0 h 21"/>
              <a:gd name="txR" fmla="*/ 40 w 40"/>
              <a:gd name="txB" fmla="*/ 21 h 2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0" h="21">
                <a:moveTo>
                  <a:pt x="2" y="5"/>
                </a:moveTo>
                <a:cubicBezTo>
                  <a:pt x="2" y="5"/>
                  <a:pt x="2" y="5"/>
                  <a:pt x="2" y="5"/>
                </a:cubicBezTo>
                <a:cubicBezTo>
                  <a:pt x="8" y="11"/>
                  <a:pt x="16" y="17"/>
                  <a:pt x="23" y="21"/>
                </a:cubicBezTo>
                <a:cubicBezTo>
                  <a:pt x="23" y="21"/>
                  <a:pt x="23" y="21"/>
                  <a:pt x="23" y="21"/>
                </a:cubicBezTo>
                <a:cubicBezTo>
                  <a:pt x="23" y="21"/>
                  <a:pt x="23" y="21"/>
                  <a:pt x="23" y="21"/>
                </a:cubicBezTo>
                <a:cubicBezTo>
                  <a:pt x="26" y="18"/>
                  <a:pt x="29" y="14"/>
                  <a:pt x="31" y="11"/>
                </a:cubicBezTo>
                <a:cubicBezTo>
                  <a:pt x="34" y="8"/>
                  <a:pt x="37" y="5"/>
                  <a:pt x="39" y="1"/>
                </a:cubicBezTo>
                <a:cubicBezTo>
                  <a:pt x="39" y="1"/>
                  <a:pt x="39" y="1"/>
                  <a:pt x="39" y="1"/>
                </a:cubicBezTo>
                <a:cubicBezTo>
                  <a:pt x="40" y="1"/>
                  <a:pt x="40" y="1"/>
                  <a:pt x="40" y="1"/>
                </a:cubicBezTo>
                <a:cubicBezTo>
                  <a:pt x="40" y="1"/>
                  <a:pt x="40" y="0"/>
                  <a:pt x="40" y="0"/>
                </a:cubicBezTo>
                <a:cubicBezTo>
                  <a:pt x="34" y="0"/>
                  <a:pt x="28" y="1"/>
                  <a:pt x="22" y="1"/>
                </a:cubicBezTo>
                <a:cubicBezTo>
                  <a:pt x="16" y="2"/>
                  <a:pt x="8" y="3"/>
                  <a:pt x="2" y="2"/>
                </a:cubicBezTo>
                <a:cubicBezTo>
                  <a:pt x="0" y="2"/>
                  <a:pt x="0" y="5"/>
                  <a:pt x="2" y="5"/>
                </a:cubicBezTo>
                <a:close/>
                <a:moveTo>
                  <a:pt x="38" y="1"/>
                </a:moveTo>
                <a:cubicBezTo>
                  <a:pt x="36" y="4"/>
                  <a:pt x="33" y="7"/>
                  <a:pt x="31" y="10"/>
                </a:cubicBezTo>
                <a:cubicBezTo>
                  <a:pt x="28" y="13"/>
                  <a:pt x="25" y="16"/>
                  <a:pt x="22" y="20"/>
                </a:cubicBezTo>
                <a:cubicBezTo>
                  <a:pt x="17" y="14"/>
                  <a:pt x="10" y="9"/>
                  <a:pt x="3" y="4"/>
                </a:cubicBezTo>
                <a:cubicBezTo>
                  <a:pt x="9" y="3"/>
                  <a:pt x="16" y="3"/>
                  <a:pt x="22" y="3"/>
                </a:cubicBezTo>
                <a:cubicBezTo>
                  <a:pt x="28" y="2"/>
                  <a:pt x="33" y="2"/>
                  <a:pt x="38" y="1"/>
                </a:cubicBezTo>
                <a:close/>
              </a:path>
            </a:pathLst>
          </a:custGeom>
          <a:solidFill>
            <a:srgbClr val="FFFFFF">
              <a:alpha val="100000"/>
            </a:srgbClr>
          </a:solidFill>
          <a:ln w="9525">
            <a:noFill/>
          </a:ln>
        </p:spPr>
        <p:txBody>
          <a:bodyPr/>
          <a:p>
            <a:endParaRPr lang="zh-CN" altLang="en-US"/>
          </a:p>
        </p:txBody>
      </p:sp>
      <p:sp>
        <p:nvSpPr>
          <p:cNvPr id="28796" name="Freeform 327"/>
          <p:cNvSpPr>
            <a:spLocks noEditPoints="1"/>
          </p:cNvSpPr>
          <p:nvPr/>
        </p:nvSpPr>
        <p:spPr>
          <a:xfrm>
            <a:off x="11557000" y="6288088"/>
            <a:ext cx="431800" cy="407987"/>
          </a:xfrm>
          <a:custGeom>
            <a:avLst/>
            <a:gdLst>
              <a:gd name="txL" fmla="*/ 0 w 56"/>
              <a:gd name="txT" fmla="*/ 0 h 53"/>
              <a:gd name="txR" fmla="*/ 56 w 56"/>
              <a:gd name="txB" fmla="*/ 53 h 5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6" h="53">
                <a:moveTo>
                  <a:pt x="54" y="29"/>
                </a:moveTo>
                <a:cubicBezTo>
                  <a:pt x="52" y="24"/>
                  <a:pt x="50" y="20"/>
                  <a:pt x="45" y="18"/>
                </a:cubicBezTo>
                <a:cubicBezTo>
                  <a:pt x="42" y="16"/>
                  <a:pt x="37" y="16"/>
                  <a:pt x="34" y="18"/>
                </a:cubicBezTo>
                <a:cubicBezTo>
                  <a:pt x="34" y="14"/>
                  <a:pt x="31" y="9"/>
                  <a:pt x="29" y="6"/>
                </a:cubicBezTo>
                <a:cubicBezTo>
                  <a:pt x="27" y="5"/>
                  <a:pt x="25" y="3"/>
                  <a:pt x="22" y="2"/>
                </a:cubicBezTo>
                <a:cubicBezTo>
                  <a:pt x="17" y="0"/>
                  <a:pt x="11" y="2"/>
                  <a:pt x="7" y="5"/>
                </a:cubicBezTo>
                <a:cubicBezTo>
                  <a:pt x="3" y="9"/>
                  <a:pt x="1" y="15"/>
                  <a:pt x="0" y="20"/>
                </a:cubicBezTo>
                <a:cubicBezTo>
                  <a:pt x="0" y="26"/>
                  <a:pt x="1" y="31"/>
                  <a:pt x="2" y="37"/>
                </a:cubicBezTo>
                <a:cubicBezTo>
                  <a:pt x="3" y="42"/>
                  <a:pt x="4" y="48"/>
                  <a:pt x="5" y="53"/>
                </a:cubicBezTo>
                <a:cubicBezTo>
                  <a:pt x="13" y="53"/>
                  <a:pt x="21" y="52"/>
                  <a:pt x="29" y="51"/>
                </a:cubicBezTo>
                <a:cubicBezTo>
                  <a:pt x="35" y="50"/>
                  <a:pt x="41" y="49"/>
                  <a:pt x="46" y="45"/>
                </a:cubicBezTo>
                <a:cubicBezTo>
                  <a:pt x="52" y="42"/>
                  <a:pt x="56" y="35"/>
                  <a:pt x="54" y="29"/>
                </a:cubicBezTo>
                <a:close/>
                <a:moveTo>
                  <a:pt x="31" y="18"/>
                </a:moveTo>
                <a:cubicBezTo>
                  <a:pt x="29" y="19"/>
                  <a:pt x="28" y="19"/>
                  <a:pt x="27" y="19"/>
                </a:cubicBezTo>
                <a:cubicBezTo>
                  <a:pt x="27" y="17"/>
                  <a:pt x="27" y="16"/>
                  <a:pt x="26" y="14"/>
                </a:cubicBezTo>
                <a:cubicBezTo>
                  <a:pt x="26" y="14"/>
                  <a:pt x="26" y="14"/>
                  <a:pt x="26" y="14"/>
                </a:cubicBezTo>
                <a:cubicBezTo>
                  <a:pt x="26" y="14"/>
                  <a:pt x="26" y="14"/>
                  <a:pt x="27" y="14"/>
                </a:cubicBezTo>
                <a:cubicBezTo>
                  <a:pt x="27" y="13"/>
                  <a:pt x="28" y="13"/>
                  <a:pt x="28" y="13"/>
                </a:cubicBezTo>
                <a:cubicBezTo>
                  <a:pt x="29" y="13"/>
                  <a:pt x="30" y="13"/>
                  <a:pt x="30" y="13"/>
                </a:cubicBezTo>
                <a:cubicBezTo>
                  <a:pt x="31" y="14"/>
                  <a:pt x="31" y="14"/>
                  <a:pt x="31" y="14"/>
                </a:cubicBezTo>
                <a:cubicBezTo>
                  <a:pt x="31" y="15"/>
                  <a:pt x="31" y="16"/>
                  <a:pt x="31" y="18"/>
                </a:cubicBezTo>
                <a:cubicBezTo>
                  <a:pt x="31" y="18"/>
                  <a:pt x="31" y="18"/>
                  <a:pt x="31" y="18"/>
                </a:cubicBezTo>
                <a:cubicBezTo>
                  <a:pt x="31" y="18"/>
                  <a:pt x="31" y="18"/>
                  <a:pt x="31" y="18"/>
                </a:cubicBezTo>
                <a:close/>
                <a:moveTo>
                  <a:pt x="48" y="36"/>
                </a:moveTo>
                <a:cubicBezTo>
                  <a:pt x="48" y="35"/>
                  <a:pt x="46" y="34"/>
                  <a:pt x="45" y="34"/>
                </a:cubicBezTo>
                <a:cubicBezTo>
                  <a:pt x="47" y="32"/>
                  <a:pt x="47" y="29"/>
                  <a:pt x="46" y="27"/>
                </a:cubicBezTo>
                <a:cubicBezTo>
                  <a:pt x="47" y="27"/>
                  <a:pt x="48" y="28"/>
                  <a:pt x="49" y="28"/>
                </a:cubicBezTo>
                <a:cubicBezTo>
                  <a:pt x="49" y="29"/>
                  <a:pt x="49" y="29"/>
                  <a:pt x="49" y="29"/>
                </a:cubicBezTo>
                <a:cubicBezTo>
                  <a:pt x="51" y="32"/>
                  <a:pt x="51" y="35"/>
                  <a:pt x="48" y="36"/>
                </a:cubicBezTo>
                <a:close/>
              </a:path>
            </a:pathLst>
          </a:custGeom>
          <a:solidFill>
            <a:srgbClr val="FFFFFF">
              <a:alpha val="100000"/>
            </a:srgbClr>
          </a:solidFill>
          <a:ln w="9525">
            <a:noFill/>
          </a:ln>
        </p:spPr>
        <p:txBody>
          <a:bodyPr/>
          <a:p>
            <a:endParaRPr lang="zh-CN" altLang="en-US"/>
          </a:p>
        </p:txBody>
      </p:sp>
      <p:sp>
        <p:nvSpPr>
          <p:cNvPr id="28797" name="Freeform 328"/>
          <p:cNvSpPr>
            <a:spLocks noEditPoints="1"/>
          </p:cNvSpPr>
          <p:nvPr/>
        </p:nvSpPr>
        <p:spPr>
          <a:xfrm>
            <a:off x="11579225" y="5724525"/>
            <a:ext cx="463550" cy="415925"/>
          </a:xfrm>
          <a:custGeom>
            <a:avLst/>
            <a:gdLst>
              <a:gd name="txL" fmla="*/ 0 w 60"/>
              <a:gd name="txT" fmla="*/ 0 h 54"/>
              <a:gd name="txR" fmla="*/ 60 w 60"/>
              <a:gd name="txB" fmla="*/ 54 h 5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0" h="54">
                <a:moveTo>
                  <a:pt x="55" y="11"/>
                </a:moveTo>
                <a:cubicBezTo>
                  <a:pt x="51" y="7"/>
                  <a:pt x="48" y="5"/>
                  <a:pt x="42" y="5"/>
                </a:cubicBezTo>
                <a:cubicBezTo>
                  <a:pt x="38" y="5"/>
                  <a:pt x="34" y="7"/>
                  <a:pt x="32" y="10"/>
                </a:cubicBezTo>
                <a:cubicBezTo>
                  <a:pt x="30" y="6"/>
                  <a:pt x="26" y="3"/>
                  <a:pt x="22" y="2"/>
                </a:cubicBezTo>
                <a:cubicBezTo>
                  <a:pt x="20" y="1"/>
                  <a:pt x="17" y="0"/>
                  <a:pt x="14" y="1"/>
                </a:cubicBezTo>
                <a:cubicBezTo>
                  <a:pt x="9" y="1"/>
                  <a:pt x="4" y="5"/>
                  <a:pt x="2" y="10"/>
                </a:cubicBezTo>
                <a:cubicBezTo>
                  <a:pt x="0" y="16"/>
                  <a:pt x="1" y="21"/>
                  <a:pt x="3" y="27"/>
                </a:cubicBezTo>
                <a:cubicBezTo>
                  <a:pt x="5" y="32"/>
                  <a:pt x="9" y="36"/>
                  <a:pt x="12" y="40"/>
                </a:cubicBezTo>
                <a:cubicBezTo>
                  <a:pt x="15" y="45"/>
                  <a:pt x="19" y="49"/>
                  <a:pt x="22" y="54"/>
                </a:cubicBezTo>
                <a:cubicBezTo>
                  <a:pt x="29" y="50"/>
                  <a:pt x="36" y="46"/>
                  <a:pt x="42" y="41"/>
                </a:cubicBezTo>
                <a:cubicBezTo>
                  <a:pt x="48" y="38"/>
                  <a:pt x="53" y="34"/>
                  <a:pt x="56" y="29"/>
                </a:cubicBezTo>
                <a:cubicBezTo>
                  <a:pt x="59" y="23"/>
                  <a:pt x="60" y="16"/>
                  <a:pt x="55" y="11"/>
                </a:cubicBezTo>
                <a:close/>
                <a:moveTo>
                  <a:pt x="29" y="11"/>
                </a:moveTo>
                <a:cubicBezTo>
                  <a:pt x="28" y="12"/>
                  <a:pt x="27" y="13"/>
                  <a:pt x="26" y="14"/>
                </a:cubicBezTo>
                <a:cubicBezTo>
                  <a:pt x="26" y="12"/>
                  <a:pt x="25" y="11"/>
                  <a:pt x="24" y="10"/>
                </a:cubicBezTo>
                <a:cubicBezTo>
                  <a:pt x="23" y="10"/>
                  <a:pt x="23" y="10"/>
                  <a:pt x="23" y="9"/>
                </a:cubicBezTo>
                <a:cubicBezTo>
                  <a:pt x="23" y="9"/>
                  <a:pt x="23" y="9"/>
                  <a:pt x="24" y="9"/>
                </a:cubicBezTo>
                <a:cubicBezTo>
                  <a:pt x="24" y="8"/>
                  <a:pt x="24" y="8"/>
                  <a:pt x="25" y="8"/>
                </a:cubicBezTo>
                <a:cubicBezTo>
                  <a:pt x="25" y="7"/>
                  <a:pt x="26" y="7"/>
                  <a:pt x="27" y="7"/>
                </a:cubicBezTo>
                <a:cubicBezTo>
                  <a:pt x="27" y="7"/>
                  <a:pt x="27" y="7"/>
                  <a:pt x="27" y="7"/>
                </a:cubicBezTo>
                <a:cubicBezTo>
                  <a:pt x="29" y="8"/>
                  <a:pt x="29" y="9"/>
                  <a:pt x="30" y="11"/>
                </a:cubicBezTo>
                <a:cubicBezTo>
                  <a:pt x="30" y="11"/>
                  <a:pt x="30" y="11"/>
                  <a:pt x="30" y="11"/>
                </a:cubicBezTo>
                <a:cubicBezTo>
                  <a:pt x="30" y="11"/>
                  <a:pt x="30" y="11"/>
                  <a:pt x="29" y="11"/>
                </a:cubicBezTo>
                <a:close/>
                <a:moveTo>
                  <a:pt x="53" y="20"/>
                </a:moveTo>
                <a:cubicBezTo>
                  <a:pt x="52" y="19"/>
                  <a:pt x="51" y="18"/>
                  <a:pt x="49" y="19"/>
                </a:cubicBezTo>
                <a:cubicBezTo>
                  <a:pt x="50" y="17"/>
                  <a:pt x="49" y="14"/>
                  <a:pt x="47" y="13"/>
                </a:cubicBezTo>
                <a:cubicBezTo>
                  <a:pt x="48" y="12"/>
                  <a:pt x="49" y="12"/>
                  <a:pt x="50" y="12"/>
                </a:cubicBezTo>
                <a:cubicBezTo>
                  <a:pt x="51" y="13"/>
                  <a:pt x="51" y="13"/>
                  <a:pt x="51" y="13"/>
                </a:cubicBezTo>
                <a:cubicBezTo>
                  <a:pt x="54" y="15"/>
                  <a:pt x="55" y="17"/>
                  <a:pt x="53" y="20"/>
                </a:cubicBezTo>
                <a:close/>
              </a:path>
            </a:pathLst>
          </a:custGeom>
          <a:solidFill>
            <a:srgbClr val="FFFFFF">
              <a:alpha val="100000"/>
            </a:srgbClr>
          </a:solidFill>
          <a:ln w="9525">
            <a:noFill/>
          </a:ln>
        </p:spPr>
        <p:txBody>
          <a:bodyPr/>
          <a:p>
            <a:endParaRPr lang="zh-CN" altLang="en-US"/>
          </a:p>
        </p:txBody>
      </p:sp>
      <p:sp>
        <p:nvSpPr>
          <p:cNvPr id="28798" name="Freeform 329"/>
          <p:cNvSpPr>
            <a:spLocks noEditPoints="1"/>
          </p:cNvSpPr>
          <p:nvPr/>
        </p:nvSpPr>
        <p:spPr>
          <a:xfrm>
            <a:off x="10121900" y="5648325"/>
            <a:ext cx="1281113" cy="1365250"/>
          </a:xfrm>
          <a:custGeom>
            <a:avLst/>
            <a:gdLst>
              <a:gd name="txL" fmla="*/ 0 w 166"/>
              <a:gd name="txT" fmla="*/ 0 h 177"/>
              <a:gd name="txR" fmla="*/ 166 w 166"/>
              <a:gd name="txB" fmla="*/ 177 h 17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66" h="177">
                <a:moveTo>
                  <a:pt x="164" y="101"/>
                </a:moveTo>
                <a:cubicBezTo>
                  <a:pt x="162" y="101"/>
                  <a:pt x="160" y="101"/>
                  <a:pt x="159" y="102"/>
                </a:cubicBezTo>
                <a:cubicBezTo>
                  <a:pt x="156" y="97"/>
                  <a:pt x="154" y="94"/>
                  <a:pt x="151" y="90"/>
                </a:cubicBezTo>
                <a:cubicBezTo>
                  <a:pt x="150" y="90"/>
                  <a:pt x="150" y="90"/>
                  <a:pt x="150" y="89"/>
                </a:cubicBezTo>
                <a:cubicBezTo>
                  <a:pt x="149" y="88"/>
                  <a:pt x="148" y="87"/>
                  <a:pt x="147" y="86"/>
                </a:cubicBezTo>
                <a:cubicBezTo>
                  <a:pt x="147" y="85"/>
                  <a:pt x="146" y="84"/>
                  <a:pt x="146" y="83"/>
                </a:cubicBezTo>
                <a:cubicBezTo>
                  <a:pt x="146" y="82"/>
                  <a:pt x="146" y="82"/>
                  <a:pt x="146" y="82"/>
                </a:cubicBezTo>
                <a:cubicBezTo>
                  <a:pt x="146" y="82"/>
                  <a:pt x="146" y="82"/>
                  <a:pt x="146" y="82"/>
                </a:cubicBezTo>
                <a:cubicBezTo>
                  <a:pt x="146" y="81"/>
                  <a:pt x="146" y="80"/>
                  <a:pt x="145" y="80"/>
                </a:cubicBezTo>
                <a:cubicBezTo>
                  <a:pt x="146" y="79"/>
                  <a:pt x="147" y="78"/>
                  <a:pt x="147" y="78"/>
                </a:cubicBezTo>
                <a:cubicBezTo>
                  <a:pt x="148" y="77"/>
                  <a:pt x="148" y="76"/>
                  <a:pt x="148" y="76"/>
                </a:cubicBezTo>
                <a:cubicBezTo>
                  <a:pt x="131" y="58"/>
                  <a:pt x="115" y="40"/>
                  <a:pt x="98" y="22"/>
                </a:cubicBezTo>
                <a:cubicBezTo>
                  <a:pt x="91" y="14"/>
                  <a:pt x="84" y="0"/>
                  <a:pt x="73" y="1"/>
                </a:cubicBezTo>
                <a:cubicBezTo>
                  <a:pt x="62" y="3"/>
                  <a:pt x="48" y="19"/>
                  <a:pt x="40" y="27"/>
                </a:cubicBezTo>
                <a:cubicBezTo>
                  <a:pt x="26" y="40"/>
                  <a:pt x="13" y="55"/>
                  <a:pt x="0" y="69"/>
                </a:cubicBezTo>
                <a:cubicBezTo>
                  <a:pt x="0" y="69"/>
                  <a:pt x="0" y="70"/>
                  <a:pt x="1" y="70"/>
                </a:cubicBezTo>
                <a:cubicBezTo>
                  <a:pt x="15" y="101"/>
                  <a:pt x="35" y="131"/>
                  <a:pt x="57" y="157"/>
                </a:cubicBezTo>
                <a:cubicBezTo>
                  <a:pt x="57" y="157"/>
                  <a:pt x="57" y="157"/>
                  <a:pt x="57" y="157"/>
                </a:cubicBezTo>
                <a:cubicBezTo>
                  <a:pt x="66" y="172"/>
                  <a:pt x="74" y="177"/>
                  <a:pt x="89" y="166"/>
                </a:cubicBezTo>
                <a:cubicBezTo>
                  <a:pt x="115" y="147"/>
                  <a:pt x="141" y="126"/>
                  <a:pt x="165" y="104"/>
                </a:cubicBezTo>
                <a:cubicBezTo>
                  <a:pt x="166" y="103"/>
                  <a:pt x="166" y="101"/>
                  <a:pt x="164" y="101"/>
                </a:cubicBezTo>
                <a:close/>
                <a:moveTo>
                  <a:pt x="151" y="94"/>
                </a:moveTo>
                <a:cubicBezTo>
                  <a:pt x="137" y="105"/>
                  <a:pt x="125" y="117"/>
                  <a:pt x="111" y="127"/>
                </a:cubicBezTo>
                <a:cubicBezTo>
                  <a:pt x="99" y="137"/>
                  <a:pt x="85" y="145"/>
                  <a:pt x="74" y="157"/>
                </a:cubicBezTo>
                <a:cubicBezTo>
                  <a:pt x="74" y="157"/>
                  <a:pt x="74" y="158"/>
                  <a:pt x="75" y="157"/>
                </a:cubicBezTo>
                <a:cubicBezTo>
                  <a:pt x="100" y="136"/>
                  <a:pt x="128" y="118"/>
                  <a:pt x="152" y="95"/>
                </a:cubicBezTo>
                <a:cubicBezTo>
                  <a:pt x="154" y="97"/>
                  <a:pt x="155" y="100"/>
                  <a:pt x="156" y="103"/>
                </a:cubicBezTo>
                <a:cubicBezTo>
                  <a:pt x="151" y="106"/>
                  <a:pt x="146" y="112"/>
                  <a:pt x="142" y="115"/>
                </a:cubicBezTo>
                <a:cubicBezTo>
                  <a:pt x="125" y="129"/>
                  <a:pt x="108" y="147"/>
                  <a:pt x="88" y="157"/>
                </a:cubicBezTo>
                <a:cubicBezTo>
                  <a:pt x="86" y="158"/>
                  <a:pt x="85" y="160"/>
                  <a:pt x="83" y="161"/>
                </a:cubicBezTo>
                <a:cubicBezTo>
                  <a:pt x="81" y="160"/>
                  <a:pt x="79" y="160"/>
                  <a:pt x="77" y="160"/>
                </a:cubicBezTo>
                <a:cubicBezTo>
                  <a:pt x="103" y="143"/>
                  <a:pt x="129" y="124"/>
                  <a:pt x="151" y="103"/>
                </a:cubicBezTo>
                <a:cubicBezTo>
                  <a:pt x="152" y="103"/>
                  <a:pt x="151" y="102"/>
                  <a:pt x="151" y="102"/>
                </a:cubicBezTo>
                <a:cubicBezTo>
                  <a:pt x="125" y="120"/>
                  <a:pt x="101" y="140"/>
                  <a:pt x="76" y="159"/>
                </a:cubicBezTo>
                <a:cubicBezTo>
                  <a:pt x="76" y="159"/>
                  <a:pt x="76" y="159"/>
                  <a:pt x="76" y="159"/>
                </a:cubicBezTo>
                <a:cubicBezTo>
                  <a:pt x="76" y="159"/>
                  <a:pt x="75" y="159"/>
                  <a:pt x="75" y="158"/>
                </a:cubicBezTo>
                <a:cubicBezTo>
                  <a:pt x="74" y="157"/>
                  <a:pt x="73" y="156"/>
                  <a:pt x="72" y="155"/>
                </a:cubicBezTo>
                <a:cubicBezTo>
                  <a:pt x="72" y="155"/>
                  <a:pt x="72" y="155"/>
                  <a:pt x="72" y="155"/>
                </a:cubicBezTo>
                <a:cubicBezTo>
                  <a:pt x="98" y="135"/>
                  <a:pt x="122" y="112"/>
                  <a:pt x="147" y="91"/>
                </a:cubicBezTo>
                <a:cubicBezTo>
                  <a:pt x="148" y="92"/>
                  <a:pt x="149" y="92"/>
                  <a:pt x="150" y="93"/>
                </a:cubicBezTo>
                <a:cubicBezTo>
                  <a:pt x="150" y="93"/>
                  <a:pt x="151" y="94"/>
                  <a:pt x="151" y="94"/>
                </a:cubicBezTo>
                <a:close/>
                <a:moveTo>
                  <a:pt x="80" y="140"/>
                </a:moveTo>
                <a:cubicBezTo>
                  <a:pt x="87" y="133"/>
                  <a:pt x="94" y="126"/>
                  <a:pt x="101" y="119"/>
                </a:cubicBezTo>
                <a:cubicBezTo>
                  <a:pt x="114" y="107"/>
                  <a:pt x="128" y="94"/>
                  <a:pt x="142" y="82"/>
                </a:cubicBezTo>
                <a:cubicBezTo>
                  <a:pt x="142" y="82"/>
                  <a:pt x="142" y="82"/>
                  <a:pt x="142" y="82"/>
                </a:cubicBezTo>
                <a:cubicBezTo>
                  <a:pt x="142" y="82"/>
                  <a:pt x="142" y="82"/>
                  <a:pt x="143" y="82"/>
                </a:cubicBezTo>
                <a:cubicBezTo>
                  <a:pt x="143" y="83"/>
                  <a:pt x="143" y="84"/>
                  <a:pt x="144" y="84"/>
                </a:cubicBezTo>
                <a:cubicBezTo>
                  <a:pt x="144" y="84"/>
                  <a:pt x="144" y="85"/>
                  <a:pt x="145" y="87"/>
                </a:cubicBezTo>
                <a:cubicBezTo>
                  <a:pt x="145" y="87"/>
                  <a:pt x="145" y="87"/>
                  <a:pt x="145" y="87"/>
                </a:cubicBezTo>
                <a:cubicBezTo>
                  <a:pt x="118" y="106"/>
                  <a:pt x="93" y="129"/>
                  <a:pt x="70" y="153"/>
                </a:cubicBezTo>
                <a:cubicBezTo>
                  <a:pt x="69" y="152"/>
                  <a:pt x="69" y="152"/>
                  <a:pt x="69" y="151"/>
                </a:cubicBezTo>
                <a:cubicBezTo>
                  <a:pt x="69" y="151"/>
                  <a:pt x="69" y="151"/>
                  <a:pt x="69" y="151"/>
                </a:cubicBezTo>
                <a:cubicBezTo>
                  <a:pt x="72" y="147"/>
                  <a:pt x="79" y="141"/>
                  <a:pt x="80" y="140"/>
                </a:cubicBezTo>
                <a:close/>
                <a:moveTo>
                  <a:pt x="71" y="154"/>
                </a:moveTo>
                <a:cubicBezTo>
                  <a:pt x="94" y="130"/>
                  <a:pt x="120" y="109"/>
                  <a:pt x="145" y="87"/>
                </a:cubicBezTo>
                <a:cubicBezTo>
                  <a:pt x="145" y="87"/>
                  <a:pt x="145" y="87"/>
                  <a:pt x="145" y="87"/>
                </a:cubicBezTo>
                <a:cubicBezTo>
                  <a:pt x="146" y="88"/>
                  <a:pt x="146" y="90"/>
                  <a:pt x="146" y="90"/>
                </a:cubicBezTo>
                <a:cubicBezTo>
                  <a:pt x="146" y="90"/>
                  <a:pt x="147" y="90"/>
                  <a:pt x="147" y="91"/>
                </a:cubicBezTo>
                <a:cubicBezTo>
                  <a:pt x="120" y="109"/>
                  <a:pt x="95" y="132"/>
                  <a:pt x="72" y="155"/>
                </a:cubicBezTo>
                <a:cubicBezTo>
                  <a:pt x="71" y="155"/>
                  <a:pt x="71" y="154"/>
                  <a:pt x="71" y="154"/>
                </a:cubicBezTo>
                <a:close/>
                <a:moveTo>
                  <a:pt x="71" y="156"/>
                </a:moveTo>
                <a:cubicBezTo>
                  <a:pt x="71" y="156"/>
                  <a:pt x="71" y="156"/>
                  <a:pt x="71" y="156"/>
                </a:cubicBezTo>
                <a:cubicBezTo>
                  <a:pt x="72" y="157"/>
                  <a:pt x="72" y="158"/>
                  <a:pt x="72" y="158"/>
                </a:cubicBezTo>
                <a:cubicBezTo>
                  <a:pt x="71" y="157"/>
                  <a:pt x="69" y="156"/>
                  <a:pt x="68" y="153"/>
                </a:cubicBezTo>
                <a:cubicBezTo>
                  <a:pt x="68" y="153"/>
                  <a:pt x="68" y="153"/>
                  <a:pt x="68" y="153"/>
                </a:cubicBezTo>
                <a:cubicBezTo>
                  <a:pt x="69" y="154"/>
                  <a:pt x="70" y="155"/>
                  <a:pt x="71" y="156"/>
                </a:cubicBezTo>
                <a:close/>
                <a:moveTo>
                  <a:pt x="67" y="156"/>
                </a:moveTo>
                <a:cubicBezTo>
                  <a:pt x="68" y="157"/>
                  <a:pt x="68" y="157"/>
                  <a:pt x="69" y="158"/>
                </a:cubicBezTo>
                <a:cubicBezTo>
                  <a:pt x="68" y="158"/>
                  <a:pt x="68" y="158"/>
                  <a:pt x="67" y="158"/>
                </a:cubicBezTo>
                <a:cubicBezTo>
                  <a:pt x="67" y="157"/>
                  <a:pt x="67" y="156"/>
                  <a:pt x="67" y="156"/>
                </a:cubicBezTo>
                <a:close/>
                <a:moveTo>
                  <a:pt x="58" y="155"/>
                </a:moveTo>
                <a:cubicBezTo>
                  <a:pt x="58" y="155"/>
                  <a:pt x="58" y="155"/>
                  <a:pt x="57" y="155"/>
                </a:cubicBezTo>
                <a:cubicBezTo>
                  <a:pt x="38" y="126"/>
                  <a:pt x="19" y="99"/>
                  <a:pt x="2" y="69"/>
                </a:cubicBezTo>
                <a:cubicBezTo>
                  <a:pt x="2" y="69"/>
                  <a:pt x="2" y="69"/>
                  <a:pt x="2" y="69"/>
                </a:cubicBezTo>
                <a:cubicBezTo>
                  <a:pt x="20" y="50"/>
                  <a:pt x="38" y="29"/>
                  <a:pt x="59" y="13"/>
                </a:cubicBezTo>
                <a:cubicBezTo>
                  <a:pt x="64" y="10"/>
                  <a:pt x="73" y="2"/>
                  <a:pt x="79" y="4"/>
                </a:cubicBezTo>
                <a:cubicBezTo>
                  <a:pt x="82" y="5"/>
                  <a:pt x="90" y="16"/>
                  <a:pt x="92" y="19"/>
                </a:cubicBezTo>
                <a:cubicBezTo>
                  <a:pt x="101" y="29"/>
                  <a:pt x="110" y="38"/>
                  <a:pt x="119" y="48"/>
                </a:cubicBezTo>
                <a:cubicBezTo>
                  <a:pt x="124" y="54"/>
                  <a:pt x="145" y="70"/>
                  <a:pt x="141" y="79"/>
                </a:cubicBezTo>
                <a:cubicBezTo>
                  <a:pt x="139" y="83"/>
                  <a:pt x="129" y="89"/>
                  <a:pt x="126" y="91"/>
                </a:cubicBezTo>
                <a:cubicBezTo>
                  <a:pt x="121" y="95"/>
                  <a:pt x="117" y="100"/>
                  <a:pt x="112" y="104"/>
                </a:cubicBezTo>
                <a:cubicBezTo>
                  <a:pt x="96" y="118"/>
                  <a:pt x="81" y="134"/>
                  <a:pt x="66" y="150"/>
                </a:cubicBezTo>
                <a:cubicBezTo>
                  <a:pt x="66" y="150"/>
                  <a:pt x="66" y="150"/>
                  <a:pt x="66" y="150"/>
                </a:cubicBezTo>
                <a:cubicBezTo>
                  <a:pt x="66" y="150"/>
                  <a:pt x="66" y="150"/>
                  <a:pt x="66" y="150"/>
                </a:cubicBezTo>
                <a:cubicBezTo>
                  <a:pt x="65" y="151"/>
                  <a:pt x="64" y="152"/>
                  <a:pt x="63" y="153"/>
                </a:cubicBezTo>
                <a:cubicBezTo>
                  <a:pt x="63" y="154"/>
                  <a:pt x="63" y="154"/>
                  <a:pt x="63" y="155"/>
                </a:cubicBezTo>
                <a:cubicBezTo>
                  <a:pt x="65" y="160"/>
                  <a:pt x="68" y="164"/>
                  <a:pt x="71" y="166"/>
                </a:cubicBezTo>
                <a:cubicBezTo>
                  <a:pt x="66" y="164"/>
                  <a:pt x="62" y="160"/>
                  <a:pt x="58" y="155"/>
                </a:cubicBezTo>
                <a:close/>
                <a:moveTo>
                  <a:pt x="151" y="113"/>
                </a:moveTo>
                <a:cubicBezTo>
                  <a:pt x="142" y="120"/>
                  <a:pt x="132" y="128"/>
                  <a:pt x="123" y="136"/>
                </a:cubicBezTo>
                <a:cubicBezTo>
                  <a:pt x="112" y="145"/>
                  <a:pt x="100" y="157"/>
                  <a:pt x="87" y="163"/>
                </a:cubicBezTo>
                <a:cubicBezTo>
                  <a:pt x="84" y="165"/>
                  <a:pt x="81" y="166"/>
                  <a:pt x="78" y="166"/>
                </a:cubicBezTo>
                <a:cubicBezTo>
                  <a:pt x="79" y="166"/>
                  <a:pt x="81" y="165"/>
                  <a:pt x="82" y="165"/>
                </a:cubicBezTo>
                <a:cubicBezTo>
                  <a:pt x="102" y="156"/>
                  <a:pt x="120" y="137"/>
                  <a:pt x="137" y="124"/>
                </a:cubicBezTo>
                <a:cubicBezTo>
                  <a:pt x="142" y="120"/>
                  <a:pt x="147" y="115"/>
                  <a:pt x="152" y="111"/>
                </a:cubicBezTo>
                <a:cubicBezTo>
                  <a:pt x="160" y="104"/>
                  <a:pt x="157" y="107"/>
                  <a:pt x="151" y="113"/>
                </a:cubicBezTo>
                <a:close/>
              </a:path>
            </a:pathLst>
          </a:custGeom>
          <a:solidFill>
            <a:srgbClr val="FFFFFF">
              <a:alpha val="100000"/>
            </a:srgbClr>
          </a:solidFill>
          <a:ln w="9525">
            <a:noFill/>
          </a:ln>
        </p:spPr>
        <p:txBody>
          <a:bodyPr/>
          <a:p>
            <a:endParaRPr lang="zh-CN" altLang="en-US"/>
          </a:p>
        </p:txBody>
      </p:sp>
      <p:sp>
        <p:nvSpPr>
          <p:cNvPr id="28799" name="Freeform 330"/>
          <p:cNvSpPr/>
          <p:nvPr/>
        </p:nvSpPr>
        <p:spPr>
          <a:xfrm>
            <a:off x="10169525" y="6172200"/>
            <a:ext cx="423863" cy="617538"/>
          </a:xfrm>
          <a:custGeom>
            <a:avLst/>
            <a:gdLst>
              <a:gd name="txL" fmla="*/ 0 w 55"/>
              <a:gd name="txT" fmla="*/ 0 h 80"/>
              <a:gd name="txR" fmla="*/ 55 w 55"/>
              <a:gd name="txB" fmla="*/ 80 h 80"/>
            </a:gdLst>
            <a:ahLst/>
            <a:cxnLst>
              <a:cxn ang="0">
                <a:pos x="2147483647" y="2147483647"/>
              </a:cxn>
              <a:cxn ang="0">
                <a:pos x="2147483647" y="2147483647"/>
              </a:cxn>
              <a:cxn ang="0">
                <a:pos x="0" y="2147483647"/>
              </a:cxn>
              <a:cxn ang="0">
                <a:pos x="2147483647" y="2147483647"/>
              </a:cxn>
              <a:cxn ang="0">
                <a:pos x="2147483647" y="2147483647"/>
              </a:cxn>
            </a:cxnLst>
            <a:rect l="txL" t="txT" r="txR" b="txB"/>
            <a:pathLst>
              <a:path w="55" h="80">
                <a:moveTo>
                  <a:pt x="54" y="79"/>
                </a:moveTo>
                <a:cubicBezTo>
                  <a:pt x="36" y="53"/>
                  <a:pt x="19" y="27"/>
                  <a:pt x="1" y="1"/>
                </a:cubicBezTo>
                <a:cubicBezTo>
                  <a:pt x="0" y="0"/>
                  <a:pt x="0" y="1"/>
                  <a:pt x="0" y="1"/>
                </a:cubicBezTo>
                <a:cubicBezTo>
                  <a:pt x="14" y="28"/>
                  <a:pt x="33" y="55"/>
                  <a:pt x="53" y="80"/>
                </a:cubicBezTo>
                <a:cubicBezTo>
                  <a:pt x="53" y="80"/>
                  <a:pt x="55" y="79"/>
                  <a:pt x="54" y="79"/>
                </a:cubicBezTo>
                <a:close/>
              </a:path>
            </a:pathLst>
          </a:custGeom>
          <a:solidFill>
            <a:srgbClr val="FFFFFF">
              <a:alpha val="100000"/>
            </a:srgbClr>
          </a:solidFill>
          <a:ln w="9525">
            <a:noFill/>
          </a:ln>
        </p:spPr>
        <p:txBody>
          <a:bodyPr/>
          <a:p>
            <a:endParaRPr lang="zh-CN" altLang="en-US"/>
          </a:p>
        </p:txBody>
      </p:sp>
      <p:sp>
        <p:nvSpPr>
          <p:cNvPr id="28800" name="Freeform 331"/>
          <p:cNvSpPr>
            <a:spLocks noEditPoints="1"/>
          </p:cNvSpPr>
          <p:nvPr/>
        </p:nvSpPr>
        <p:spPr>
          <a:xfrm>
            <a:off x="10345738" y="5894388"/>
            <a:ext cx="393700" cy="393700"/>
          </a:xfrm>
          <a:custGeom>
            <a:avLst/>
            <a:gdLst>
              <a:gd name="txL" fmla="*/ 0 w 51"/>
              <a:gd name="txT" fmla="*/ 0 h 51"/>
              <a:gd name="txR" fmla="*/ 51 w 51"/>
              <a:gd name="txB" fmla="*/ 51 h 5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1" h="51">
                <a:moveTo>
                  <a:pt x="1" y="31"/>
                </a:moveTo>
                <a:cubicBezTo>
                  <a:pt x="7" y="37"/>
                  <a:pt x="12" y="44"/>
                  <a:pt x="17" y="50"/>
                </a:cubicBezTo>
                <a:cubicBezTo>
                  <a:pt x="17" y="51"/>
                  <a:pt x="18" y="51"/>
                  <a:pt x="18" y="51"/>
                </a:cubicBezTo>
                <a:cubicBezTo>
                  <a:pt x="18" y="50"/>
                  <a:pt x="18" y="50"/>
                  <a:pt x="19" y="50"/>
                </a:cubicBezTo>
                <a:cubicBezTo>
                  <a:pt x="28" y="39"/>
                  <a:pt x="38" y="29"/>
                  <a:pt x="50" y="21"/>
                </a:cubicBezTo>
                <a:cubicBezTo>
                  <a:pt x="50" y="21"/>
                  <a:pt x="50" y="21"/>
                  <a:pt x="50" y="21"/>
                </a:cubicBezTo>
                <a:cubicBezTo>
                  <a:pt x="51" y="21"/>
                  <a:pt x="51" y="20"/>
                  <a:pt x="51" y="20"/>
                </a:cubicBezTo>
                <a:cubicBezTo>
                  <a:pt x="45" y="13"/>
                  <a:pt x="40" y="7"/>
                  <a:pt x="34" y="1"/>
                </a:cubicBezTo>
                <a:cubicBezTo>
                  <a:pt x="33" y="0"/>
                  <a:pt x="33" y="0"/>
                  <a:pt x="33" y="0"/>
                </a:cubicBezTo>
                <a:cubicBezTo>
                  <a:pt x="32" y="0"/>
                  <a:pt x="32" y="0"/>
                  <a:pt x="32" y="1"/>
                </a:cubicBezTo>
                <a:cubicBezTo>
                  <a:pt x="21" y="10"/>
                  <a:pt x="10" y="19"/>
                  <a:pt x="1" y="30"/>
                </a:cubicBezTo>
                <a:cubicBezTo>
                  <a:pt x="0" y="30"/>
                  <a:pt x="0" y="31"/>
                  <a:pt x="1" y="31"/>
                </a:cubicBezTo>
                <a:cubicBezTo>
                  <a:pt x="1" y="31"/>
                  <a:pt x="1" y="31"/>
                  <a:pt x="1" y="31"/>
                </a:cubicBezTo>
                <a:close/>
                <a:moveTo>
                  <a:pt x="49" y="20"/>
                </a:moveTo>
                <a:cubicBezTo>
                  <a:pt x="37" y="28"/>
                  <a:pt x="27" y="38"/>
                  <a:pt x="18" y="48"/>
                </a:cubicBezTo>
                <a:cubicBezTo>
                  <a:pt x="13" y="42"/>
                  <a:pt x="8" y="36"/>
                  <a:pt x="3" y="30"/>
                </a:cubicBezTo>
                <a:cubicBezTo>
                  <a:pt x="12" y="20"/>
                  <a:pt x="22" y="11"/>
                  <a:pt x="33" y="2"/>
                </a:cubicBezTo>
                <a:cubicBezTo>
                  <a:pt x="38" y="8"/>
                  <a:pt x="43" y="14"/>
                  <a:pt x="49" y="20"/>
                </a:cubicBezTo>
                <a:close/>
              </a:path>
            </a:pathLst>
          </a:custGeom>
          <a:solidFill>
            <a:srgbClr val="FFFFFF">
              <a:alpha val="100000"/>
            </a:srgbClr>
          </a:solidFill>
          <a:ln w="9525">
            <a:noFill/>
          </a:ln>
        </p:spPr>
        <p:txBody>
          <a:bodyPr/>
          <a:p>
            <a:endParaRPr lang="zh-CN" altLang="en-US"/>
          </a:p>
        </p:txBody>
      </p:sp>
      <p:sp>
        <p:nvSpPr>
          <p:cNvPr id="28801" name="Freeform 336"/>
          <p:cNvSpPr>
            <a:spLocks noEditPoints="1"/>
          </p:cNvSpPr>
          <p:nvPr/>
        </p:nvSpPr>
        <p:spPr>
          <a:xfrm>
            <a:off x="496888" y="5670550"/>
            <a:ext cx="354012" cy="254000"/>
          </a:xfrm>
          <a:custGeom>
            <a:avLst/>
            <a:gdLst>
              <a:gd name="txL" fmla="*/ 0 w 46"/>
              <a:gd name="txT" fmla="*/ 0 h 33"/>
              <a:gd name="txR" fmla="*/ 46 w 46"/>
              <a:gd name="txB" fmla="*/ 33 h 33"/>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6" h="33">
                <a:moveTo>
                  <a:pt x="0" y="18"/>
                </a:moveTo>
                <a:cubicBezTo>
                  <a:pt x="1" y="20"/>
                  <a:pt x="2" y="22"/>
                  <a:pt x="2" y="24"/>
                </a:cubicBezTo>
                <a:cubicBezTo>
                  <a:pt x="3" y="26"/>
                  <a:pt x="4" y="29"/>
                  <a:pt x="5" y="32"/>
                </a:cubicBezTo>
                <a:cubicBezTo>
                  <a:pt x="5" y="33"/>
                  <a:pt x="6" y="32"/>
                  <a:pt x="6" y="32"/>
                </a:cubicBezTo>
                <a:cubicBezTo>
                  <a:pt x="19" y="27"/>
                  <a:pt x="32" y="21"/>
                  <a:pt x="45" y="16"/>
                </a:cubicBezTo>
                <a:cubicBezTo>
                  <a:pt x="45" y="16"/>
                  <a:pt x="45" y="16"/>
                  <a:pt x="45" y="16"/>
                </a:cubicBezTo>
                <a:cubicBezTo>
                  <a:pt x="45" y="17"/>
                  <a:pt x="46" y="16"/>
                  <a:pt x="46" y="15"/>
                </a:cubicBezTo>
                <a:cubicBezTo>
                  <a:pt x="45" y="11"/>
                  <a:pt x="43" y="5"/>
                  <a:pt x="40" y="1"/>
                </a:cubicBezTo>
                <a:cubicBezTo>
                  <a:pt x="41" y="1"/>
                  <a:pt x="41" y="1"/>
                  <a:pt x="41" y="1"/>
                </a:cubicBezTo>
                <a:cubicBezTo>
                  <a:pt x="41" y="0"/>
                  <a:pt x="41" y="0"/>
                  <a:pt x="40" y="0"/>
                </a:cubicBezTo>
                <a:cubicBezTo>
                  <a:pt x="27" y="3"/>
                  <a:pt x="13" y="11"/>
                  <a:pt x="1" y="17"/>
                </a:cubicBezTo>
                <a:cubicBezTo>
                  <a:pt x="0" y="17"/>
                  <a:pt x="0" y="17"/>
                  <a:pt x="0" y="17"/>
                </a:cubicBezTo>
                <a:cubicBezTo>
                  <a:pt x="0" y="17"/>
                  <a:pt x="0" y="18"/>
                  <a:pt x="0" y="18"/>
                </a:cubicBezTo>
                <a:close/>
                <a:moveTo>
                  <a:pt x="44" y="14"/>
                </a:moveTo>
                <a:cubicBezTo>
                  <a:pt x="31" y="19"/>
                  <a:pt x="18" y="24"/>
                  <a:pt x="6" y="31"/>
                </a:cubicBezTo>
                <a:cubicBezTo>
                  <a:pt x="5" y="27"/>
                  <a:pt x="3" y="22"/>
                  <a:pt x="1" y="18"/>
                </a:cubicBezTo>
                <a:cubicBezTo>
                  <a:pt x="14" y="13"/>
                  <a:pt x="28" y="8"/>
                  <a:pt x="39" y="1"/>
                </a:cubicBezTo>
                <a:cubicBezTo>
                  <a:pt x="40" y="6"/>
                  <a:pt x="42" y="10"/>
                  <a:pt x="44" y="14"/>
                </a:cubicBezTo>
                <a:close/>
              </a:path>
            </a:pathLst>
          </a:custGeom>
          <a:solidFill>
            <a:srgbClr val="FFFFFF">
              <a:alpha val="100000"/>
            </a:srgbClr>
          </a:solidFill>
          <a:ln w="9525">
            <a:noFill/>
          </a:ln>
        </p:spPr>
        <p:txBody>
          <a:bodyPr/>
          <a:p>
            <a:endParaRPr lang="zh-CN" altLang="en-US"/>
          </a:p>
        </p:txBody>
      </p:sp>
      <p:sp>
        <p:nvSpPr>
          <p:cNvPr id="28802" name="Freeform 341"/>
          <p:cNvSpPr>
            <a:spLocks noEditPoints="1"/>
          </p:cNvSpPr>
          <p:nvPr/>
        </p:nvSpPr>
        <p:spPr>
          <a:xfrm>
            <a:off x="-517525" y="773113"/>
            <a:ext cx="939800" cy="1149350"/>
          </a:xfrm>
          <a:custGeom>
            <a:avLst/>
            <a:gdLst>
              <a:gd name="txL" fmla="*/ 0 w 122"/>
              <a:gd name="txT" fmla="*/ 0 h 149"/>
              <a:gd name="txR" fmla="*/ 122 w 122"/>
              <a:gd name="txB" fmla="*/ 149 h 149"/>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2" h="149">
                <a:moveTo>
                  <a:pt x="122" y="89"/>
                </a:moveTo>
                <a:cubicBezTo>
                  <a:pt x="122" y="89"/>
                  <a:pt x="122" y="90"/>
                  <a:pt x="121" y="90"/>
                </a:cubicBezTo>
                <a:cubicBezTo>
                  <a:pt x="122" y="73"/>
                  <a:pt x="121" y="57"/>
                  <a:pt x="119" y="41"/>
                </a:cubicBezTo>
                <a:cubicBezTo>
                  <a:pt x="120" y="41"/>
                  <a:pt x="120" y="40"/>
                  <a:pt x="120" y="39"/>
                </a:cubicBezTo>
                <a:cubicBezTo>
                  <a:pt x="119" y="39"/>
                  <a:pt x="119" y="38"/>
                  <a:pt x="119" y="37"/>
                </a:cubicBezTo>
                <a:cubicBezTo>
                  <a:pt x="117" y="25"/>
                  <a:pt x="115" y="14"/>
                  <a:pt x="113" y="2"/>
                </a:cubicBezTo>
                <a:cubicBezTo>
                  <a:pt x="113" y="2"/>
                  <a:pt x="112" y="2"/>
                  <a:pt x="112" y="2"/>
                </a:cubicBezTo>
                <a:cubicBezTo>
                  <a:pt x="98" y="1"/>
                  <a:pt x="83" y="0"/>
                  <a:pt x="69" y="0"/>
                </a:cubicBezTo>
                <a:cubicBezTo>
                  <a:pt x="69" y="0"/>
                  <a:pt x="68" y="0"/>
                  <a:pt x="68" y="0"/>
                </a:cubicBezTo>
                <a:cubicBezTo>
                  <a:pt x="50" y="1"/>
                  <a:pt x="32" y="2"/>
                  <a:pt x="15" y="5"/>
                </a:cubicBezTo>
                <a:cubicBezTo>
                  <a:pt x="14" y="5"/>
                  <a:pt x="14" y="5"/>
                  <a:pt x="14" y="5"/>
                </a:cubicBezTo>
                <a:cubicBezTo>
                  <a:pt x="6" y="48"/>
                  <a:pt x="0" y="92"/>
                  <a:pt x="1" y="136"/>
                </a:cubicBezTo>
                <a:cubicBezTo>
                  <a:pt x="1" y="136"/>
                  <a:pt x="1" y="136"/>
                  <a:pt x="1" y="136"/>
                </a:cubicBezTo>
                <a:cubicBezTo>
                  <a:pt x="2" y="136"/>
                  <a:pt x="2" y="136"/>
                  <a:pt x="2" y="136"/>
                </a:cubicBezTo>
                <a:cubicBezTo>
                  <a:pt x="2" y="137"/>
                  <a:pt x="3" y="138"/>
                  <a:pt x="4" y="138"/>
                </a:cubicBezTo>
                <a:cubicBezTo>
                  <a:pt x="4" y="138"/>
                  <a:pt x="4" y="138"/>
                  <a:pt x="4" y="138"/>
                </a:cubicBezTo>
                <a:cubicBezTo>
                  <a:pt x="18" y="145"/>
                  <a:pt x="34" y="145"/>
                  <a:pt x="49" y="145"/>
                </a:cubicBezTo>
                <a:cubicBezTo>
                  <a:pt x="50" y="146"/>
                  <a:pt x="50" y="146"/>
                  <a:pt x="51" y="145"/>
                </a:cubicBezTo>
                <a:cubicBezTo>
                  <a:pt x="51" y="145"/>
                  <a:pt x="52" y="145"/>
                  <a:pt x="52" y="145"/>
                </a:cubicBezTo>
                <a:cubicBezTo>
                  <a:pt x="63" y="146"/>
                  <a:pt x="75" y="148"/>
                  <a:pt x="87" y="148"/>
                </a:cubicBezTo>
                <a:cubicBezTo>
                  <a:pt x="87" y="148"/>
                  <a:pt x="88" y="149"/>
                  <a:pt x="89" y="149"/>
                </a:cubicBezTo>
                <a:cubicBezTo>
                  <a:pt x="89" y="149"/>
                  <a:pt x="90" y="149"/>
                  <a:pt x="90" y="148"/>
                </a:cubicBezTo>
                <a:cubicBezTo>
                  <a:pt x="97" y="148"/>
                  <a:pt x="105" y="148"/>
                  <a:pt x="112" y="146"/>
                </a:cubicBezTo>
                <a:cubicBezTo>
                  <a:pt x="112" y="146"/>
                  <a:pt x="112" y="146"/>
                  <a:pt x="113" y="146"/>
                </a:cubicBezTo>
                <a:cubicBezTo>
                  <a:pt x="113" y="146"/>
                  <a:pt x="114" y="145"/>
                  <a:pt x="114" y="145"/>
                </a:cubicBezTo>
                <a:cubicBezTo>
                  <a:pt x="114" y="143"/>
                  <a:pt x="115" y="141"/>
                  <a:pt x="114" y="139"/>
                </a:cubicBezTo>
                <a:cubicBezTo>
                  <a:pt x="115" y="139"/>
                  <a:pt x="116" y="139"/>
                  <a:pt x="116" y="139"/>
                </a:cubicBezTo>
                <a:cubicBezTo>
                  <a:pt x="117" y="140"/>
                  <a:pt x="118" y="139"/>
                  <a:pt x="118" y="138"/>
                </a:cubicBezTo>
                <a:cubicBezTo>
                  <a:pt x="120" y="122"/>
                  <a:pt x="121" y="107"/>
                  <a:pt x="121" y="91"/>
                </a:cubicBezTo>
                <a:cubicBezTo>
                  <a:pt x="122" y="90"/>
                  <a:pt x="122" y="90"/>
                  <a:pt x="122" y="90"/>
                </a:cubicBezTo>
                <a:cubicBezTo>
                  <a:pt x="122" y="90"/>
                  <a:pt x="122" y="89"/>
                  <a:pt x="122" y="89"/>
                </a:cubicBezTo>
                <a:close/>
                <a:moveTo>
                  <a:pt x="92" y="3"/>
                </a:moveTo>
                <a:cubicBezTo>
                  <a:pt x="95" y="3"/>
                  <a:pt x="103" y="2"/>
                  <a:pt x="105" y="3"/>
                </a:cubicBezTo>
                <a:cubicBezTo>
                  <a:pt x="112" y="7"/>
                  <a:pt x="114" y="19"/>
                  <a:pt x="115" y="25"/>
                </a:cubicBezTo>
                <a:cubicBezTo>
                  <a:pt x="115" y="27"/>
                  <a:pt x="115" y="30"/>
                  <a:pt x="115" y="32"/>
                </a:cubicBezTo>
                <a:cubicBezTo>
                  <a:pt x="105" y="17"/>
                  <a:pt x="85" y="13"/>
                  <a:pt x="71" y="2"/>
                </a:cubicBezTo>
                <a:cubicBezTo>
                  <a:pt x="78" y="2"/>
                  <a:pt x="85" y="2"/>
                  <a:pt x="92" y="3"/>
                </a:cubicBezTo>
                <a:close/>
                <a:moveTo>
                  <a:pt x="67" y="2"/>
                </a:moveTo>
                <a:cubicBezTo>
                  <a:pt x="67" y="3"/>
                  <a:pt x="67" y="3"/>
                  <a:pt x="68" y="4"/>
                </a:cubicBezTo>
                <a:cubicBezTo>
                  <a:pt x="78" y="7"/>
                  <a:pt x="90" y="16"/>
                  <a:pt x="99" y="22"/>
                </a:cubicBezTo>
                <a:cubicBezTo>
                  <a:pt x="106" y="27"/>
                  <a:pt x="110" y="34"/>
                  <a:pt x="116" y="39"/>
                </a:cubicBezTo>
                <a:cubicBezTo>
                  <a:pt x="118" y="56"/>
                  <a:pt x="119" y="73"/>
                  <a:pt x="119" y="91"/>
                </a:cubicBezTo>
                <a:cubicBezTo>
                  <a:pt x="116" y="92"/>
                  <a:pt x="114" y="95"/>
                  <a:pt x="113" y="97"/>
                </a:cubicBezTo>
                <a:cubicBezTo>
                  <a:pt x="108" y="103"/>
                  <a:pt x="103" y="110"/>
                  <a:pt x="99" y="117"/>
                </a:cubicBezTo>
                <a:cubicBezTo>
                  <a:pt x="97" y="120"/>
                  <a:pt x="91" y="129"/>
                  <a:pt x="87" y="136"/>
                </a:cubicBezTo>
                <a:cubicBezTo>
                  <a:pt x="79" y="135"/>
                  <a:pt x="71" y="134"/>
                  <a:pt x="62" y="134"/>
                </a:cubicBezTo>
                <a:cubicBezTo>
                  <a:pt x="43" y="133"/>
                  <a:pt x="23" y="136"/>
                  <a:pt x="3" y="135"/>
                </a:cubicBezTo>
                <a:cubicBezTo>
                  <a:pt x="3" y="135"/>
                  <a:pt x="3" y="135"/>
                  <a:pt x="3" y="135"/>
                </a:cubicBezTo>
                <a:cubicBezTo>
                  <a:pt x="7" y="91"/>
                  <a:pt x="9" y="49"/>
                  <a:pt x="15" y="6"/>
                </a:cubicBezTo>
                <a:cubicBezTo>
                  <a:pt x="32" y="4"/>
                  <a:pt x="49" y="2"/>
                  <a:pt x="66" y="2"/>
                </a:cubicBezTo>
                <a:cubicBezTo>
                  <a:pt x="67" y="2"/>
                  <a:pt x="67" y="2"/>
                  <a:pt x="67" y="2"/>
                </a:cubicBezTo>
                <a:close/>
                <a:moveTo>
                  <a:pt x="49" y="143"/>
                </a:moveTo>
                <a:cubicBezTo>
                  <a:pt x="37" y="143"/>
                  <a:pt x="23" y="143"/>
                  <a:pt x="12" y="140"/>
                </a:cubicBezTo>
                <a:cubicBezTo>
                  <a:pt x="24" y="140"/>
                  <a:pt x="37" y="142"/>
                  <a:pt x="49" y="141"/>
                </a:cubicBezTo>
                <a:cubicBezTo>
                  <a:pt x="49" y="142"/>
                  <a:pt x="49" y="142"/>
                  <a:pt x="49" y="143"/>
                </a:cubicBezTo>
                <a:close/>
                <a:moveTo>
                  <a:pt x="49" y="139"/>
                </a:moveTo>
                <a:cubicBezTo>
                  <a:pt x="44" y="138"/>
                  <a:pt x="38" y="138"/>
                  <a:pt x="32" y="138"/>
                </a:cubicBezTo>
                <a:cubicBezTo>
                  <a:pt x="29" y="138"/>
                  <a:pt x="15" y="139"/>
                  <a:pt x="13" y="137"/>
                </a:cubicBezTo>
                <a:cubicBezTo>
                  <a:pt x="25" y="135"/>
                  <a:pt x="38" y="135"/>
                  <a:pt x="50" y="136"/>
                </a:cubicBezTo>
                <a:cubicBezTo>
                  <a:pt x="50" y="137"/>
                  <a:pt x="49" y="138"/>
                  <a:pt x="49" y="139"/>
                </a:cubicBezTo>
                <a:close/>
                <a:moveTo>
                  <a:pt x="11" y="137"/>
                </a:moveTo>
                <a:cubicBezTo>
                  <a:pt x="11" y="137"/>
                  <a:pt x="11" y="138"/>
                  <a:pt x="11" y="139"/>
                </a:cubicBezTo>
                <a:cubicBezTo>
                  <a:pt x="11" y="139"/>
                  <a:pt x="11" y="139"/>
                  <a:pt x="11" y="139"/>
                </a:cubicBezTo>
                <a:cubicBezTo>
                  <a:pt x="9" y="139"/>
                  <a:pt x="8" y="138"/>
                  <a:pt x="7" y="138"/>
                </a:cubicBezTo>
                <a:cubicBezTo>
                  <a:pt x="8" y="137"/>
                  <a:pt x="9" y="137"/>
                  <a:pt x="11" y="137"/>
                </a:cubicBezTo>
                <a:close/>
                <a:moveTo>
                  <a:pt x="52" y="143"/>
                </a:moveTo>
                <a:cubicBezTo>
                  <a:pt x="52" y="141"/>
                  <a:pt x="52" y="138"/>
                  <a:pt x="52" y="136"/>
                </a:cubicBezTo>
                <a:cubicBezTo>
                  <a:pt x="58" y="136"/>
                  <a:pt x="64" y="136"/>
                  <a:pt x="69" y="137"/>
                </a:cubicBezTo>
                <a:cubicBezTo>
                  <a:pt x="74" y="137"/>
                  <a:pt x="80" y="138"/>
                  <a:pt x="86" y="139"/>
                </a:cubicBezTo>
                <a:cubicBezTo>
                  <a:pt x="85" y="141"/>
                  <a:pt x="85" y="144"/>
                  <a:pt x="85" y="146"/>
                </a:cubicBezTo>
                <a:cubicBezTo>
                  <a:pt x="76" y="145"/>
                  <a:pt x="66" y="144"/>
                  <a:pt x="56" y="144"/>
                </a:cubicBezTo>
                <a:cubicBezTo>
                  <a:pt x="55" y="143"/>
                  <a:pt x="53" y="143"/>
                  <a:pt x="52" y="143"/>
                </a:cubicBezTo>
                <a:close/>
                <a:moveTo>
                  <a:pt x="112" y="141"/>
                </a:moveTo>
                <a:cubicBezTo>
                  <a:pt x="112" y="142"/>
                  <a:pt x="112" y="143"/>
                  <a:pt x="111" y="144"/>
                </a:cubicBezTo>
                <a:cubicBezTo>
                  <a:pt x="104" y="145"/>
                  <a:pt x="96" y="146"/>
                  <a:pt x="89" y="146"/>
                </a:cubicBezTo>
                <a:cubicBezTo>
                  <a:pt x="88" y="145"/>
                  <a:pt x="89" y="142"/>
                  <a:pt x="90" y="139"/>
                </a:cubicBezTo>
                <a:cubicBezTo>
                  <a:pt x="97" y="141"/>
                  <a:pt x="105" y="141"/>
                  <a:pt x="112" y="140"/>
                </a:cubicBezTo>
                <a:cubicBezTo>
                  <a:pt x="112" y="140"/>
                  <a:pt x="112" y="141"/>
                  <a:pt x="112" y="141"/>
                </a:cubicBezTo>
                <a:close/>
                <a:moveTo>
                  <a:pt x="116" y="138"/>
                </a:moveTo>
                <a:cubicBezTo>
                  <a:pt x="107" y="138"/>
                  <a:pt x="99" y="137"/>
                  <a:pt x="91" y="137"/>
                </a:cubicBezTo>
                <a:cubicBezTo>
                  <a:pt x="97" y="124"/>
                  <a:pt x="112" y="103"/>
                  <a:pt x="119" y="94"/>
                </a:cubicBezTo>
                <a:cubicBezTo>
                  <a:pt x="118" y="109"/>
                  <a:pt x="117" y="123"/>
                  <a:pt x="116" y="138"/>
                </a:cubicBezTo>
                <a:close/>
              </a:path>
            </a:pathLst>
          </a:custGeom>
          <a:solidFill>
            <a:srgbClr val="FFFFFF">
              <a:alpha val="100000"/>
            </a:srgbClr>
          </a:solidFill>
          <a:ln w="9525">
            <a:noFill/>
          </a:ln>
        </p:spPr>
        <p:txBody>
          <a:bodyPr/>
          <a:p>
            <a:endParaRPr lang="zh-CN" altLang="en-US"/>
          </a:p>
        </p:txBody>
      </p:sp>
      <p:sp>
        <p:nvSpPr>
          <p:cNvPr id="28803" name="Freeform 342"/>
          <p:cNvSpPr>
            <a:spLocks noEditPoints="1"/>
          </p:cNvSpPr>
          <p:nvPr/>
        </p:nvSpPr>
        <p:spPr>
          <a:xfrm>
            <a:off x="-255587" y="919163"/>
            <a:ext cx="323850" cy="147637"/>
          </a:xfrm>
          <a:custGeom>
            <a:avLst/>
            <a:gdLst>
              <a:gd name="txL" fmla="*/ 0 w 42"/>
              <a:gd name="txT" fmla="*/ 0 h 19"/>
              <a:gd name="txR" fmla="*/ 42 w 42"/>
              <a:gd name="txB" fmla="*/ 19 h 1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2" h="19">
                <a:moveTo>
                  <a:pt x="1" y="19"/>
                </a:moveTo>
                <a:cubicBezTo>
                  <a:pt x="14" y="18"/>
                  <a:pt x="27" y="17"/>
                  <a:pt x="40" y="16"/>
                </a:cubicBezTo>
                <a:cubicBezTo>
                  <a:pt x="40" y="16"/>
                  <a:pt x="40" y="17"/>
                  <a:pt x="40" y="17"/>
                </a:cubicBezTo>
                <a:cubicBezTo>
                  <a:pt x="40" y="17"/>
                  <a:pt x="41" y="17"/>
                  <a:pt x="41" y="17"/>
                </a:cubicBezTo>
                <a:cubicBezTo>
                  <a:pt x="42" y="12"/>
                  <a:pt x="42" y="7"/>
                  <a:pt x="41" y="2"/>
                </a:cubicBezTo>
                <a:cubicBezTo>
                  <a:pt x="41" y="2"/>
                  <a:pt x="41" y="2"/>
                  <a:pt x="41" y="2"/>
                </a:cubicBezTo>
                <a:cubicBezTo>
                  <a:pt x="42" y="2"/>
                  <a:pt x="42" y="1"/>
                  <a:pt x="41" y="1"/>
                </a:cubicBezTo>
                <a:cubicBezTo>
                  <a:pt x="28" y="0"/>
                  <a:pt x="14" y="2"/>
                  <a:pt x="0" y="4"/>
                </a:cubicBezTo>
                <a:cubicBezTo>
                  <a:pt x="0" y="4"/>
                  <a:pt x="0" y="4"/>
                  <a:pt x="0" y="4"/>
                </a:cubicBezTo>
                <a:cubicBezTo>
                  <a:pt x="0" y="4"/>
                  <a:pt x="0" y="4"/>
                  <a:pt x="0" y="4"/>
                </a:cubicBezTo>
                <a:cubicBezTo>
                  <a:pt x="0" y="4"/>
                  <a:pt x="0" y="4"/>
                  <a:pt x="0" y="4"/>
                </a:cubicBezTo>
                <a:cubicBezTo>
                  <a:pt x="0" y="7"/>
                  <a:pt x="0" y="9"/>
                  <a:pt x="0" y="11"/>
                </a:cubicBezTo>
                <a:cubicBezTo>
                  <a:pt x="0" y="14"/>
                  <a:pt x="0" y="16"/>
                  <a:pt x="0" y="18"/>
                </a:cubicBezTo>
                <a:cubicBezTo>
                  <a:pt x="0" y="19"/>
                  <a:pt x="1" y="19"/>
                  <a:pt x="1" y="19"/>
                </a:cubicBezTo>
                <a:close/>
                <a:moveTo>
                  <a:pt x="40" y="2"/>
                </a:moveTo>
                <a:cubicBezTo>
                  <a:pt x="39" y="6"/>
                  <a:pt x="40" y="11"/>
                  <a:pt x="40" y="15"/>
                </a:cubicBezTo>
                <a:cubicBezTo>
                  <a:pt x="27" y="15"/>
                  <a:pt x="14" y="16"/>
                  <a:pt x="1" y="18"/>
                </a:cubicBezTo>
                <a:cubicBezTo>
                  <a:pt x="2" y="14"/>
                  <a:pt x="2" y="9"/>
                  <a:pt x="1" y="5"/>
                </a:cubicBezTo>
                <a:cubicBezTo>
                  <a:pt x="14" y="4"/>
                  <a:pt x="27" y="4"/>
                  <a:pt x="40" y="2"/>
                </a:cubicBezTo>
                <a:close/>
              </a:path>
            </a:pathLst>
          </a:custGeom>
          <a:solidFill>
            <a:srgbClr val="FFFFFF">
              <a:alpha val="100000"/>
            </a:srgbClr>
          </a:solidFill>
          <a:ln w="9525">
            <a:noFill/>
          </a:ln>
        </p:spPr>
        <p:txBody>
          <a:bodyPr/>
          <a:p>
            <a:endParaRPr lang="zh-CN" altLang="en-US"/>
          </a:p>
        </p:txBody>
      </p:sp>
      <p:sp>
        <p:nvSpPr>
          <p:cNvPr id="28804" name="Freeform 343"/>
          <p:cNvSpPr/>
          <p:nvPr/>
        </p:nvSpPr>
        <p:spPr>
          <a:xfrm>
            <a:off x="-201612" y="958850"/>
            <a:ext cx="215900" cy="22225"/>
          </a:xfrm>
          <a:custGeom>
            <a:avLst/>
            <a:gdLst>
              <a:gd name="txL" fmla="*/ 0 w 28"/>
              <a:gd name="txT" fmla="*/ 0 h 3"/>
              <a:gd name="txR" fmla="*/ 28 w 28"/>
              <a:gd name="txB" fmla="*/ 3 h 3"/>
            </a:gdLst>
            <a:ahLst/>
            <a:cxnLst>
              <a:cxn ang="0">
                <a:pos x="2147483647" y="2147483647"/>
              </a:cxn>
              <a:cxn ang="0">
                <a:pos x="2147483647" y="2147483647"/>
              </a:cxn>
              <a:cxn ang="0">
                <a:pos x="0" y="2147483647"/>
              </a:cxn>
              <a:cxn ang="0">
                <a:pos x="0" y="2147483647"/>
              </a:cxn>
              <a:cxn ang="0">
                <a:pos x="2147483647" y="2147483647"/>
              </a:cxn>
            </a:cxnLst>
            <a:rect l="txL" t="txT" r="txR" b="txB"/>
            <a:pathLst>
              <a:path w="28" h="3">
                <a:moveTo>
                  <a:pt x="28" y="1"/>
                </a:moveTo>
                <a:cubicBezTo>
                  <a:pt x="28" y="1"/>
                  <a:pt x="28" y="1"/>
                  <a:pt x="28" y="1"/>
                </a:cubicBezTo>
                <a:cubicBezTo>
                  <a:pt x="19" y="0"/>
                  <a:pt x="9" y="2"/>
                  <a:pt x="0" y="3"/>
                </a:cubicBezTo>
                <a:cubicBezTo>
                  <a:pt x="0" y="3"/>
                  <a:pt x="0" y="3"/>
                  <a:pt x="0" y="3"/>
                </a:cubicBezTo>
                <a:cubicBezTo>
                  <a:pt x="9" y="3"/>
                  <a:pt x="19" y="3"/>
                  <a:pt x="28" y="1"/>
                </a:cubicBezTo>
                <a:close/>
              </a:path>
            </a:pathLst>
          </a:custGeom>
          <a:solidFill>
            <a:srgbClr val="FFFFFF">
              <a:alpha val="100000"/>
            </a:srgbClr>
          </a:solidFill>
          <a:ln w="9525">
            <a:noFill/>
          </a:ln>
        </p:spPr>
        <p:txBody>
          <a:bodyPr/>
          <a:p>
            <a:endParaRPr lang="zh-CN" altLang="en-US"/>
          </a:p>
        </p:txBody>
      </p:sp>
      <p:sp>
        <p:nvSpPr>
          <p:cNvPr id="28805" name="Freeform 344"/>
          <p:cNvSpPr/>
          <p:nvPr/>
        </p:nvSpPr>
        <p:spPr>
          <a:xfrm>
            <a:off x="-209550" y="989013"/>
            <a:ext cx="238125" cy="31750"/>
          </a:xfrm>
          <a:custGeom>
            <a:avLst/>
            <a:gdLst>
              <a:gd name="txL" fmla="*/ 0 w 31"/>
              <a:gd name="txT" fmla="*/ 0 h 4"/>
              <a:gd name="txR" fmla="*/ 31 w 31"/>
              <a:gd name="txB" fmla="*/ 4 h 4"/>
            </a:gdLst>
            <a:ahLst/>
            <a:cxnLst>
              <a:cxn ang="0">
                <a:pos x="2147483647" y="2147483647"/>
              </a:cxn>
              <a:cxn ang="0">
                <a:pos x="2147483647" y="0"/>
              </a:cxn>
              <a:cxn ang="0">
                <a:pos x="0" y="2147483647"/>
              </a:cxn>
              <a:cxn ang="0">
                <a:pos x="0" y="2147483647"/>
              </a:cxn>
              <a:cxn ang="0">
                <a:pos x="2147483647" y="2147483647"/>
              </a:cxn>
            </a:cxnLst>
            <a:rect l="txL" t="txT" r="txR" b="txB"/>
            <a:pathLst>
              <a:path w="31" h="4">
                <a:moveTo>
                  <a:pt x="30" y="1"/>
                </a:moveTo>
                <a:cubicBezTo>
                  <a:pt x="31" y="1"/>
                  <a:pt x="31" y="0"/>
                  <a:pt x="30" y="0"/>
                </a:cubicBezTo>
                <a:cubicBezTo>
                  <a:pt x="20" y="1"/>
                  <a:pt x="10" y="1"/>
                  <a:pt x="0" y="3"/>
                </a:cubicBezTo>
                <a:cubicBezTo>
                  <a:pt x="0" y="3"/>
                  <a:pt x="0" y="4"/>
                  <a:pt x="0" y="4"/>
                </a:cubicBezTo>
                <a:cubicBezTo>
                  <a:pt x="10" y="4"/>
                  <a:pt x="20" y="2"/>
                  <a:pt x="30" y="1"/>
                </a:cubicBezTo>
                <a:close/>
              </a:path>
            </a:pathLst>
          </a:custGeom>
          <a:solidFill>
            <a:srgbClr val="FFFFFF">
              <a:alpha val="100000"/>
            </a:srgbClr>
          </a:solidFill>
          <a:ln w="9525">
            <a:noFill/>
          </a:ln>
        </p:spPr>
        <p:txBody>
          <a:bodyPr/>
          <a:p>
            <a:endParaRPr lang="zh-CN" altLang="en-US"/>
          </a:p>
        </p:txBody>
      </p:sp>
      <p:sp>
        <p:nvSpPr>
          <p:cNvPr id="28806" name="Freeform 385"/>
          <p:cNvSpPr>
            <a:spLocks noEditPoints="1"/>
          </p:cNvSpPr>
          <p:nvPr/>
        </p:nvSpPr>
        <p:spPr>
          <a:xfrm>
            <a:off x="9104313" y="1528763"/>
            <a:ext cx="131762" cy="76200"/>
          </a:xfrm>
          <a:custGeom>
            <a:avLst/>
            <a:gdLst>
              <a:gd name="txL" fmla="*/ 0 w 17"/>
              <a:gd name="txT" fmla="*/ 0 h 10"/>
              <a:gd name="txR" fmla="*/ 17 w 17"/>
              <a:gd name="txB" fmla="*/ 10 h 10"/>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7" h="10">
                <a:moveTo>
                  <a:pt x="14" y="0"/>
                </a:moveTo>
                <a:cubicBezTo>
                  <a:pt x="12" y="0"/>
                  <a:pt x="11" y="1"/>
                  <a:pt x="9" y="2"/>
                </a:cubicBezTo>
                <a:cubicBezTo>
                  <a:pt x="7" y="3"/>
                  <a:pt x="4" y="4"/>
                  <a:pt x="1" y="5"/>
                </a:cubicBezTo>
                <a:cubicBezTo>
                  <a:pt x="1" y="5"/>
                  <a:pt x="1" y="5"/>
                  <a:pt x="1" y="5"/>
                </a:cubicBezTo>
                <a:cubicBezTo>
                  <a:pt x="0" y="7"/>
                  <a:pt x="1" y="9"/>
                  <a:pt x="3" y="9"/>
                </a:cubicBezTo>
                <a:cubicBezTo>
                  <a:pt x="5" y="10"/>
                  <a:pt x="8" y="8"/>
                  <a:pt x="11" y="7"/>
                </a:cubicBezTo>
                <a:cubicBezTo>
                  <a:pt x="12" y="6"/>
                  <a:pt x="16" y="6"/>
                  <a:pt x="16" y="4"/>
                </a:cubicBezTo>
                <a:cubicBezTo>
                  <a:pt x="17" y="2"/>
                  <a:pt x="15" y="1"/>
                  <a:pt x="15" y="0"/>
                </a:cubicBezTo>
                <a:cubicBezTo>
                  <a:pt x="14" y="0"/>
                  <a:pt x="14" y="0"/>
                  <a:pt x="14" y="0"/>
                </a:cubicBezTo>
                <a:close/>
                <a:moveTo>
                  <a:pt x="12" y="5"/>
                </a:moveTo>
                <a:cubicBezTo>
                  <a:pt x="10" y="5"/>
                  <a:pt x="9" y="5"/>
                  <a:pt x="8" y="6"/>
                </a:cubicBezTo>
                <a:cubicBezTo>
                  <a:pt x="7" y="6"/>
                  <a:pt x="6" y="6"/>
                  <a:pt x="6" y="7"/>
                </a:cubicBezTo>
                <a:cubicBezTo>
                  <a:pt x="5" y="7"/>
                  <a:pt x="3" y="7"/>
                  <a:pt x="3" y="6"/>
                </a:cubicBezTo>
                <a:cubicBezTo>
                  <a:pt x="5" y="5"/>
                  <a:pt x="7" y="5"/>
                  <a:pt x="9" y="4"/>
                </a:cubicBezTo>
                <a:cubicBezTo>
                  <a:pt x="11" y="3"/>
                  <a:pt x="12" y="2"/>
                  <a:pt x="14" y="2"/>
                </a:cubicBezTo>
                <a:cubicBezTo>
                  <a:pt x="14" y="2"/>
                  <a:pt x="14" y="2"/>
                  <a:pt x="14" y="2"/>
                </a:cubicBezTo>
                <a:cubicBezTo>
                  <a:pt x="15" y="4"/>
                  <a:pt x="13" y="4"/>
                  <a:pt x="12" y="5"/>
                </a:cubicBezTo>
                <a:close/>
              </a:path>
            </a:pathLst>
          </a:custGeom>
          <a:solidFill>
            <a:srgbClr val="FFFFFF">
              <a:alpha val="100000"/>
            </a:srgbClr>
          </a:solidFill>
          <a:ln w="9525">
            <a:noFill/>
          </a:ln>
        </p:spPr>
        <p:txBody>
          <a:bodyPr/>
          <a:p>
            <a:endParaRPr lang="zh-CN" altLang="en-US"/>
          </a:p>
        </p:txBody>
      </p:sp>
      <p:sp>
        <p:nvSpPr>
          <p:cNvPr id="28807" name="Freeform 386"/>
          <p:cNvSpPr/>
          <p:nvPr/>
        </p:nvSpPr>
        <p:spPr>
          <a:xfrm>
            <a:off x="9428163" y="1350963"/>
            <a:ext cx="15875" cy="46037"/>
          </a:xfrm>
          <a:custGeom>
            <a:avLst/>
            <a:gdLst>
              <a:gd name="txL" fmla="*/ 0 w 2"/>
              <a:gd name="txT" fmla="*/ 0 h 6"/>
              <a:gd name="txR" fmla="*/ 2 w 2"/>
              <a:gd name="txB" fmla="*/ 6 h 6"/>
            </a:gdLst>
            <a:ahLst/>
            <a:cxnLst>
              <a:cxn ang="0">
                <a:pos x="0" y="2147483647"/>
              </a:cxn>
              <a:cxn ang="0">
                <a:pos x="0" y="2147483647"/>
              </a:cxn>
              <a:cxn ang="0">
                <a:pos x="2147483647" y="2147483647"/>
              </a:cxn>
              <a:cxn ang="0">
                <a:pos x="2147483647" y="2147483647"/>
              </a:cxn>
              <a:cxn ang="0">
                <a:pos x="2147483647" y="2147483647"/>
              </a:cxn>
              <a:cxn ang="0">
                <a:pos x="2147483647" y="2147483647"/>
              </a:cxn>
              <a:cxn ang="0">
                <a:pos x="0" y="2147483647"/>
              </a:cxn>
            </a:cxnLst>
            <a:rect l="txL" t="txT" r="txR" b="txB"/>
            <a:pathLst>
              <a:path w="2" h="6">
                <a:moveTo>
                  <a:pt x="0" y="1"/>
                </a:moveTo>
                <a:cubicBezTo>
                  <a:pt x="0" y="2"/>
                  <a:pt x="0" y="3"/>
                  <a:pt x="0" y="4"/>
                </a:cubicBezTo>
                <a:cubicBezTo>
                  <a:pt x="1" y="5"/>
                  <a:pt x="1" y="5"/>
                  <a:pt x="1" y="6"/>
                </a:cubicBezTo>
                <a:cubicBezTo>
                  <a:pt x="1" y="6"/>
                  <a:pt x="2" y="6"/>
                  <a:pt x="2" y="6"/>
                </a:cubicBezTo>
                <a:cubicBezTo>
                  <a:pt x="2" y="5"/>
                  <a:pt x="2" y="4"/>
                  <a:pt x="1" y="4"/>
                </a:cubicBezTo>
                <a:cubicBezTo>
                  <a:pt x="1" y="3"/>
                  <a:pt x="1" y="2"/>
                  <a:pt x="1" y="1"/>
                </a:cubicBezTo>
                <a:cubicBezTo>
                  <a:pt x="1" y="0"/>
                  <a:pt x="0" y="0"/>
                  <a:pt x="0" y="1"/>
                </a:cubicBezTo>
                <a:close/>
              </a:path>
            </a:pathLst>
          </a:custGeom>
          <a:solidFill>
            <a:srgbClr val="FFFFFF">
              <a:alpha val="100000"/>
            </a:srgbClr>
          </a:solidFill>
          <a:ln w="9525">
            <a:noFill/>
          </a:ln>
        </p:spPr>
        <p:txBody>
          <a:bodyPr/>
          <a:p>
            <a:endParaRPr lang="zh-CN" altLang="en-US"/>
          </a:p>
        </p:txBody>
      </p:sp>
      <p:sp>
        <p:nvSpPr>
          <p:cNvPr id="28808" name="Freeform 387"/>
          <p:cNvSpPr/>
          <p:nvPr/>
        </p:nvSpPr>
        <p:spPr>
          <a:xfrm>
            <a:off x="9274175" y="1135063"/>
            <a:ext cx="46038" cy="192087"/>
          </a:xfrm>
          <a:custGeom>
            <a:avLst/>
            <a:gdLst>
              <a:gd name="txL" fmla="*/ 0 w 6"/>
              <a:gd name="txT" fmla="*/ 0 h 25"/>
              <a:gd name="txR" fmla="*/ 6 w 6"/>
              <a:gd name="txB" fmla="*/ 25 h 25"/>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txL" t="txT" r="txR" b="txB"/>
            <a:pathLst>
              <a:path w="6" h="25">
                <a:moveTo>
                  <a:pt x="1" y="24"/>
                </a:moveTo>
                <a:cubicBezTo>
                  <a:pt x="2" y="19"/>
                  <a:pt x="3" y="15"/>
                  <a:pt x="4" y="10"/>
                </a:cubicBezTo>
                <a:cubicBezTo>
                  <a:pt x="5" y="7"/>
                  <a:pt x="6" y="4"/>
                  <a:pt x="5" y="1"/>
                </a:cubicBezTo>
                <a:cubicBezTo>
                  <a:pt x="5" y="0"/>
                  <a:pt x="4" y="0"/>
                  <a:pt x="4" y="1"/>
                </a:cubicBezTo>
                <a:cubicBezTo>
                  <a:pt x="3" y="4"/>
                  <a:pt x="3" y="8"/>
                  <a:pt x="2" y="12"/>
                </a:cubicBezTo>
                <a:cubicBezTo>
                  <a:pt x="1" y="16"/>
                  <a:pt x="0" y="20"/>
                  <a:pt x="0" y="24"/>
                </a:cubicBezTo>
                <a:cubicBezTo>
                  <a:pt x="1" y="25"/>
                  <a:pt x="1" y="25"/>
                  <a:pt x="1" y="24"/>
                </a:cubicBezTo>
                <a:close/>
              </a:path>
            </a:pathLst>
          </a:custGeom>
          <a:solidFill>
            <a:srgbClr val="FFFFFF">
              <a:alpha val="100000"/>
            </a:srgbClr>
          </a:solidFill>
          <a:ln w="9525">
            <a:noFill/>
          </a:ln>
        </p:spPr>
        <p:txBody>
          <a:bodyPr/>
          <a:p>
            <a:endParaRPr lang="zh-CN" altLang="en-US"/>
          </a:p>
        </p:txBody>
      </p:sp>
      <p:sp>
        <p:nvSpPr>
          <p:cNvPr id="28809" name="Freeform 388"/>
          <p:cNvSpPr/>
          <p:nvPr/>
        </p:nvSpPr>
        <p:spPr>
          <a:xfrm>
            <a:off x="9305925" y="1003300"/>
            <a:ext cx="84138" cy="269875"/>
          </a:xfrm>
          <a:custGeom>
            <a:avLst/>
            <a:gdLst>
              <a:gd name="txL" fmla="*/ 0 w 11"/>
              <a:gd name="txT" fmla="*/ 0 h 35"/>
              <a:gd name="txR" fmla="*/ 11 w 11"/>
              <a:gd name="txB" fmla="*/ 35 h 35"/>
            </a:gdLst>
            <a:ahLst/>
            <a:cxnLst>
              <a:cxn ang="0">
                <a:pos x="2147483647" y="2147483647"/>
              </a:cxn>
              <a:cxn ang="0">
                <a:pos x="2147483647" y="0"/>
              </a:cxn>
              <a:cxn ang="0">
                <a:pos x="2147483647" y="0"/>
              </a:cxn>
              <a:cxn ang="0">
                <a:pos x="0" y="2147483647"/>
              </a:cxn>
              <a:cxn ang="0">
                <a:pos x="2147483647" y="2147483647"/>
              </a:cxn>
            </a:cxnLst>
            <a:rect l="txL" t="txT" r="txR" b="txB"/>
            <a:pathLst>
              <a:path w="11" h="35">
                <a:moveTo>
                  <a:pt x="1" y="35"/>
                </a:moveTo>
                <a:cubicBezTo>
                  <a:pt x="4" y="23"/>
                  <a:pt x="8" y="12"/>
                  <a:pt x="11" y="0"/>
                </a:cubicBezTo>
                <a:cubicBezTo>
                  <a:pt x="11" y="0"/>
                  <a:pt x="11" y="0"/>
                  <a:pt x="11" y="0"/>
                </a:cubicBezTo>
                <a:cubicBezTo>
                  <a:pt x="5" y="11"/>
                  <a:pt x="3" y="23"/>
                  <a:pt x="0" y="35"/>
                </a:cubicBezTo>
                <a:cubicBezTo>
                  <a:pt x="0" y="35"/>
                  <a:pt x="1" y="35"/>
                  <a:pt x="1" y="35"/>
                </a:cubicBezTo>
                <a:close/>
              </a:path>
            </a:pathLst>
          </a:custGeom>
          <a:solidFill>
            <a:srgbClr val="FFFFFF">
              <a:alpha val="100000"/>
            </a:srgbClr>
          </a:solidFill>
          <a:ln w="9525">
            <a:noFill/>
          </a:ln>
        </p:spPr>
        <p:txBody>
          <a:bodyPr/>
          <a:p>
            <a:endParaRPr lang="zh-CN" altLang="en-US"/>
          </a:p>
        </p:txBody>
      </p:sp>
      <p:sp>
        <p:nvSpPr>
          <p:cNvPr id="28810" name="Freeform 389"/>
          <p:cNvSpPr/>
          <p:nvPr/>
        </p:nvSpPr>
        <p:spPr>
          <a:xfrm>
            <a:off x="9320213" y="1019175"/>
            <a:ext cx="147637" cy="301625"/>
          </a:xfrm>
          <a:custGeom>
            <a:avLst/>
            <a:gdLst>
              <a:gd name="txL" fmla="*/ 0 w 19"/>
              <a:gd name="txT" fmla="*/ 0 h 39"/>
              <a:gd name="txR" fmla="*/ 19 w 19"/>
              <a:gd name="txB" fmla="*/ 39 h 3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9" h="39">
                <a:moveTo>
                  <a:pt x="1" y="36"/>
                </a:moveTo>
                <a:cubicBezTo>
                  <a:pt x="0" y="37"/>
                  <a:pt x="3" y="39"/>
                  <a:pt x="3" y="37"/>
                </a:cubicBezTo>
                <a:cubicBezTo>
                  <a:pt x="5" y="30"/>
                  <a:pt x="9" y="23"/>
                  <a:pt x="12" y="17"/>
                </a:cubicBezTo>
                <a:cubicBezTo>
                  <a:pt x="15" y="12"/>
                  <a:pt x="17" y="7"/>
                  <a:pt x="19" y="1"/>
                </a:cubicBezTo>
                <a:cubicBezTo>
                  <a:pt x="19" y="1"/>
                  <a:pt x="18" y="0"/>
                  <a:pt x="18" y="1"/>
                </a:cubicBezTo>
                <a:cubicBezTo>
                  <a:pt x="15" y="6"/>
                  <a:pt x="13" y="12"/>
                  <a:pt x="10" y="18"/>
                </a:cubicBezTo>
                <a:cubicBezTo>
                  <a:pt x="8" y="23"/>
                  <a:pt x="5" y="31"/>
                  <a:pt x="1" y="36"/>
                </a:cubicBezTo>
                <a:close/>
              </a:path>
            </a:pathLst>
          </a:custGeom>
          <a:solidFill>
            <a:srgbClr val="FFFFFF">
              <a:alpha val="100000"/>
            </a:srgbClr>
          </a:solidFill>
          <a:ln w="9525">
            <a:noFill/>
          </a:ln>
        </p:spPr>
        <p:txBody>
          <a:bodyPr/>
          <a:p>
            <a:endParaRPr lang="zh-CN" altLang="en-US"/>
          </a:p>
        </p:txBody>
      </p:sp>
      <p:sp>
        <p:nvSpPr>
          <p:cNvPr id="28811" name="Freeform 390"/>
          <p:cNvSpPr>
            <a:spLocks noEditPoints="1"/>
          </p:cNvSpPr>
          <p:nvPr/>
        </p:nvSpPr>
        <p:spPr>
          <a:xfrm>
            <a:off x="8942388" y="827088"/>
            <a:ext cx="1389062" cy="1295400"/>
          </a:xfrm>
          <a:custGeom>
            <a:avLst/>
            <a:gdLst>
              <a:gd name="txL" fmla="*/ 0 w 180"/>
              <a:gd name="txT" fmla="*/ 0 h 168"/>
              <a:gd name="txR" fmla="*/ 180 w 180"/>
              <a:gd name="txB" fmla="*/ 168 h 16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0" h="168">
                <a:moveTo>
                  <a:pt x="165" y="3"/>
                </a:moveTo>
                <a:cubicBezTo>
                  <a:pt x="155" y="0"/>
                  <a:pt x="143" y="2"/>
                  <a:pt x="133" y="4"/>
                </a:cubicBezTo>
                <a:cubicBezTo>
                  <a:pt x="122" y="7"/>
                  <a:pt x="111" y="12"/>
                  <a:pt x="102" y="18"/>
                </a:cubicBezTo>
                <a:cubicBezTo>
                  <a:pt x="86" y="30"/>
                  <a:pt x="75" y="47"/>
                  <a:pt x="73" y="67"/>
                </a:cubicBezTo>
                <a:cubicBezTo>
                  <a:pt x="73" y="67"/>
                  <a:pt x="72" y="68"/>
                  <a:pt x="72" y="68"/>
                </a:cubicBezTo>
                <a:cubicBezTo>
                  <a:pt x="64" y="62"/>
                  <a:pt x="56" y="64"/>
                  <a:pt x="46" y="67"/>
                </a:cubicBezTo>
                <a:cubicBezTo>
                  <a:pt x="43" y="69"/>
                  <a:pt x="41" y="71"/>
                  <a:pt x="39" y="73"/>
                </a:cubicBezTo>
                <a:cubicBezTo>
                  <a:pt x="32" y="80"/>
                  <a:pt x="25" y="88"/>
                  <a:pt x="19" y="96"/>
                </a:cubicBezTo>
                <a:cubicBezTo>
                  <a:pt x="19" y="96"/>
                  <a:pt x="19" y="96"/>
                  <a:pt x="19" y="97"/>
                </a:cubicBezTo>
                <a:cubicBezTo>
                  <a:pt x="20" y="99"/>
                  <a:pt x="21" y="101"/>
                  <a:pt x="22" y="103"/>
                </a:cubicBezTo>
                <a:cubicBezTo>
                  <a:pt x="22" y="103"/>
                  <a:pt x="23" y="103"/>
                  <a:pt x="23" y="103"/>
                </a:cubicBezTo>
                <a:cubicBezTo>
                  <a:pt x="27" y="102"/>
                  <a:pt x="30" y="101"/>
                  <a:pt x="34" y="100"/>
                </a:cubicBezTo>
                <a:cubicBezTo>
                  <a:pt x="36" y="99"/>
                  <a:pt x="39" y="99"/>
                  <a:pt x="41" y="97"/>
                </a:cubicBezTo>
                <a:cubicBezTo>
                  <a:pt x="42" y="103"/>
                  <a:pt x="46" y="107"/>
                  <a:pt x="53" y="107"/>
                </a:cubicBezTo>
                <a:cubicBezTo>
                  <a:pt x="56" y="107"/>
                  <a:pt x="59" y="105"/>
                  <a:pt x="62" y="104"/>
                </a:cubicBezTo>
                <a:cubicBezTo>
                  <a:pt x="65" y="103"/>
                  <a:pt x="69" y="102"/>
                  <a:pt x="71" y="101"/>
                </a:cubicBezTo>
                <a:cubicBezTo>
                  <a:pt x="72" y="100"/>
                  <a:pt x="72" y="100"/>
                  <a:pt x="73" y="100"/>
                </a:cubicBezTo>
                <a:cubicBezTo>
                  <a:pt x="82" y="94"/>
                  <a:pt x="83" y="83"/>
                  <a:pt x="78" y="75"/>
                </a:cubicBezTo>
                <a:cubicBezTo>
                  <a:pt x="79" y="75"/>
                  <a:pt x="80" y="73"/>
                  <a:pt x="81" y="73"/>
                </a:cubicBezTo>
                <a:cubicBezTo>
                  <a:pt x="82" y="71"/>
                  <a:pt x="82" y="68"/>
                  <a:pt x="81" y="67"/>
                </a:cubicBezTo>
                <a:cubicBezTo>
                  <a:pt x="80" y="66"/>
                  <a:pt x="80" y="66"/>
                  <a:pt x="79" y="65"/>
                </a:cubicBezTo>
                <a:cubicBezTo>
                  <a:pt x="86" y="56"/>
                  <a:pt x="98" y="48"/>
                  <a:pt x="109" y="50"/>
                </a:cubicBezTo>
                <a:cubicBezTo>
                  <a:pt x="118" y="53"/>
                  <a:pt x="121" y="61"/>
                  <a:pt x="116" y="68"/>
                </a:cubicBezTo>
                <a:cubicBezTo>
                  <a:pt x="112" y="72"/>
                  <a:pt x="108" y="75"/>
                  <a:pt x="104" y="79"/>
                </a:cubicBezTo>
                <a:cubicBezTo>
                  <a:pt x="88" y="95"/>
                  <a:pt x="76" y="118"/>
                  <a:pt x="54" y="128"/>
                </a:cubicBezTo>
                <a:cubicBezTo>
                  <a:pt x="44" y="132"/>
                  <a:pt x="33" y="130"/>
                  <a:pt x="22" y="131"/>
                </a:cubicBezTo>
                <a:cubicBezTo>
                  <a:pt x="14" y="131"/>
                  <a:pt x="5" y="134"/>
                  <a:pt x="2" y="143"/>
                </a:cubicBezTo>
                <a:cubicBezTo>
                  <a:pt x="0" y="149"/>
                  <a:pt x="1" y="158"/>
                  <a:pt x="6" y="162"/>
                </a:cubicBezTo>
                <a:cubicBezTo>
                  <a:pt x="13" y="168"/>
                  <a:pt x="24" y="167"/>
                  <a:pt x="32" y="165"/>
                </a:cubicBezTo>
                <a:cubicBezTo>
                  <a:pt x="74" y="159"/>
                  <a:pt x="96" y="117"/>
                  <a:pt x="120" y="87"/>
                </a:cubicBezTo>
                <a:cubicBezTo>
                  <a:pt x="135" y="69"/>
                  <a:pt x="154" y="54"/>
                  <a:pt x="170" y="38"/>
                </a:cubicBezTo>
                <a:cubicBezTo>
                  <a:pt x="175" y="33"/>
                  <a:pt x="180" y="26"/>
                  <a:pt x="180" y="18"/>
                </a:cubicBezTo>
                <a:cubicBezTo>
                  <a:pt x="179" y="10"/>
                  <a:pt x="172" y="5"/>
                  <a:pt x="165" y="3"/>
                </a:cubicBezTo>
                <a:close/>
                <a:moveTo>
                  <a:pt x="76" y="68"/>
                </a:moveTo>
                <a:cubicBezTo>
                  <a:pt x="76" y="68"/>
                  <a:pt x="76" y="67"/>
                  <a:pt x="77" y="67"/>
                </a:cubicBezTo>
                <a:cubicBezTo>
                  <a:pt x="76" y="68"/>
                  <a:pt x="76" y="68"/>
                  <a:pt x="76" y="68"/>
                </a:cubicBezTo>
                <a:cubicBezTo>
                  <a:pt x="76" y="68"/>
                  <a:pt x="76" y="68"/>
                  <a:pt x="76" y="68"/>
                </a:cubicBezTo>
                <a:cubicBezTo>
                  <a:pt x="76" y="68"/>
                  <a:pt x="76" y="68"/>
                  <a:pt x="76" y="68"/>
                </a:cubicBezTo>
                <a:cubicBezTo>
                  <a:pt x="76" y="68"/>
                  <a:pt x="76" y="68"/>
                  <a:pt x="76" y="68"/>
                </a:cubicBezTo>
                <a:close/>
                <a:moveTo>
                  <a:pt x="75" y="71"/>
                </a:moveTo>
                <a:cubicBezTo>
                  <a:pt x="75" y="71"/>
                  <a:pt x="75" y="71"/>
                  <a:pt x="75" y="71"/>
                </a:cubicBezTo>
                <a:cubicBezTo>
                  <a:pt x="75" y="71"/>
                  <a:pt x="75" y="70"/>
                  <a:pt x="75" y="70"/>
                </a:cubicBezTo>
                <a:cubicBezTo>
                  <a:pt x="76" y="70"/>
                  <a:pt x="76" y="70"/>
                  <a:pt x="76" y="69"/>
                </a:cubicBezTo>
                <a:cubicBezTo>
                  <a:pt x="76" y="69"/>
                  <a:pt x="76" y="70"/>
                  <a:pt x="76" y="70"/>
                </a:cubicBezTo>
                <a:cubicBezTo>
                  <a:pt x="77" y="71"/>
                  <a:pt x="76" y="71"/>
                  <a:pt x="76" y="72"/>
                </a:cubicBezTo>
                <a:cubicBezTo>
                  <a:pt x="76" y="72"/>
                  <a:pt x="75" y="71"/>
                  <a:pt x="75" y="71"/>
                </a:cubicBezTo>
                <a:close/>
                <a:moveTo>
                  <a:pt x="41" y="76"/>
                </a:moveTo>
                <a:cubicBezTo>
                  <a:pt x="41" y="76"/>
                  <a:pt x="41" y="77"/>
                  <a:pt x="42" y="77"/>
                </a:cubicBezTo>
                <a:cubicBezTo>
                  <a:pt x="42" y="77"/>
                  <a:pt x="41" y="77"/>
                  <a:pt x="41" y="77"/>
                </a:cubicBezTo>
                <a:cubicBezTo>
                  <a:pt x="41" y="77"/>
                  <a:pt x="40" y="77"/>
                  <a:pt x="40" y="77"/>
                </a:cubicBezTo>
                <a:cubicBezTo>
                  <a:pt x="40" y="77"/>
                  <a:pt x="40" y="77"/>
                  <a:pt x="41" y="76"/>
                </a:cubicBezTo>
                <a:close/>
                <a:moveTo>
                  <a:pt x="45" y="74"/>
                </a:moveTo>
                <a:cubicBezTo>
                  <a:pt x="45" y="74"/>
                  <a:pt x="45" y="74"/>
                  <a:pt x="45" y="74"/>
                </a:cubicBezTo>
                <a:cubicBezTo>
                  <a:pt x="44" y="74"/>
                  <a:pt x="43" y="75"/>
                  <a:pt x="43" y="75"/>
                </a:cubicBezTo>
                <a:cubicBezTo>
                  <a:pt x="42" y="75"/>
                  <a:pt x="42" y="75"/>
                  <a:pt x="42" y="75"/>
                </a:cubicBezTo>
                <a:cubicBezTo>
                  <a:pt x="42" y="74"/>
                  <a:pt x="43" y="74"/>
                  <a:pt x="44" y="73"/>
                </a:cubicBezTo>
                <a:cubicBezTo>
                  <a:pt x="44" y="73"/>
                  <a:pt x="44" y="73"/>
                  <a:pt x="45" y="73"/>
                </a:cubicBezTo>
                <a:cubicBezTo>
                  <a:pt x="45" y="72"/>
                  <a:pt x="45" y="72"/>
                  <a:pt x="45" y="72"/>
                </a:cubicBezTo>
                <a:cubicBezTo>
                  <a:pt x="46" y="72"/>
                  <a:pt x="46" y="72"/>
                  <a:pt x="47" y="72"/>
                </a:cubicBezTo>
                <a:cubicBezTo>
                  <a:pt x="46" y="73"/>
                  <a:pt x="46" y="74"/>
                  <a:pt x="45" y="74"/>
                </a:cubicBezTo>
                <a:close/>
                <a:moveTo>
                  <a:pt x="61" y="102"/>
                </a:moveTo>
                <a:cubicBezTo>
                  <a:pt x="60" y="102"/>
                  <a:pt x="59" y="102"/>
                  <a:pt x="59" y="101"/>
                </a:cubicBezTo>
                <a:cubicBezTo>
                  <a:pt x="58" y="101"/>
                  <a:pt x="57" y="101"/>
                  <a:pt x="56" y="100"/>
                </a:cubicBezTo>
                <a:cubicBezTo>
                  <a:pt x="56" y="99"/>
                  <a:pt x="55" y="100"/>
                  <a:pt x="55" y="100"/>
                </a:cubicBezTo>
                <a:cubicBezTo>
                  <a:pt x="56" y="101"/>
                  <a:pt x="57" y="102"/>
                  <a:pt x="59" y="103"/>
                </a:cubicBezTo>
                <a:cubicBezTo>
                  <a:pt x="59" y="103"/>
                  <a:pt x="59" y="103"/>
                  <a:pt x="59" y="103"/>
                </a:cubicBezTo>
                <a:cubicBezTo>
                  <a:pt x="59" y="103"/>
                  <a:pt x="58" y="103"/>
                  <a:pt x="58" y="103"/>
                </a:cubicBezTo>
                <a:cubicBezTo>
                  <a:pt x="58" y="103"/>
                  <a:pt x="57" y="103"/>
                  <a:pt x="57" y="102"/>
                </a:cubicBezTo>
                <a:cubicBezTo>
                  <a:pt x="56" y="102"/>
                  <a:pt x="55" y="101"/>
                  <a:pt x="55" y="101"/>
                </a:cubicBezTo>
                <a:cubicBezTo>
                  <a:pt x="54" y="100"/>
                  <a:pt x="53" y="101"/>
                  <a:pt x="54" y="101"/>
                </a:cubicBezTo>
                <a:cubicBezTo>
                  <a:pt x="55" y="102"/>
                  <a:pt x="56" y="103"/>
                  <a:pt x="57" y="104"/>
                </a:cubicBezTo>
                <a:cubicBezTo>
                  <a:pt x="56" y="104"/>
                  <a:pt x="56" y="104"/>
                  <a:pt x="56" y="104"/>
                </a:cubicBezTo>
                <a:cubicBezTo>
                  <a:pt x="55" y="104"/>
                  <a:pt x="55" y="104"/>
                  <a:pt x="55" y="104"/>
                </a:cubicBezTo>
                <a:cubicBezTo>
                  <a:pt x="54" y="103"/>
                  <a:pt x="53" y="103"/>
                  <a:pt x="53" y="102"/>
                </a:cubicBezTo>
                <a:cubicBezTo>
                  <a:pt x="53" y="102"/>
                  <a:pt x="52" y="102"/>
                  <a:pt x="52" y="103"/>
                </a:cubicBezTo>
                <a:cubicBezTo>
                  <a:pt x="53" y="103"/>
                  <a:pt x="53" y="104"/>
                  <a:pt x="54" y="104"/>
                </a:cubicBezTo>
                <a:cubicBezTo>
                  <a:pt x="53" y="105"/>
                  <a:pt x="51" y="105"/>
                  <a:pt x="50" y="105"/>
                </a:cubicBezTo>
                <a:cubicBezTo>
                  <a:pt x="45" y="104"/>
                  <a:pt x="43" y="100"/>
                  <a:pt x="42" y="96"/>
                </a:cubicBezTo>
                <a:cubicBezTo>
                  <a:pt x="44" y="95"/>
                  <a:pt x="46" y="93"/>
                  <a:pt x="48" y="92"/>
                </a:cubicBezTo>
                <a:cubicBezTo>
                  <a:pt x="49" y="91"/>
                  <a:pt x="51" y="90"/>
                  <a:pt x="52" y="89"/>
                </a:cubicBezTo>
                <a:cubicBezTo>
                  <a:pt x="51" y="95"/>
                  <a:pt x="56" y="100"/>
                  <a:pt x="62" y="101"/>
                </a:cubicBezTo>
                <a:cubicBezTo>
                  <a:pt x="62" y="101"/>
                  <a:pt x="61" y="102"/>
                  <a:pt x="61" y="102"/>
                </a:cubicBezTo>
                <a:close/>
                <a:moveTo>
                  <a:pt x="77" y="80"/>
                </a:moveTo>
                <a:cubicBezTo>
                  <a:pt x="79" y="87"/>
                  <a:pt x="77" y="95"/>
                  <a:pt x="70" y="98"/>
                </a:cubicBezTo>
                <a:cubicBezTo>
                  <a:pt x="62" y="102"/>
                  <a:pt x="55" y="96"/>
                  <a:pt x="54" y="87"/>
                </a:cubicBezTo>
                <a:cubicBezTo>
                  <a:pt x="54" y="87"/>
                  <a:pt x="53" y="87"/>
                  <a:pt x="53" y="87"/>
                </a:cubicBezTo>
                <a:cubicBezTo>
                  <a:pt x="53" y="87"/>
                  <a:pt x="53" y="87"/>
                  <a:pt x="53" y="87"/>
                </a:cubicBezTo>
                <a:cubicBezTo>
                  <a:pt x="50" y="87"/>
                  <a:pt x="48" y="89"/>
                  <a:pt x="46" y="91"/>
                </a:cubicBezTo>
                <a:cubicBezTo>
                  <a:pt x="44" y="92"/>
                  <a:pt x="43" y="94"/>
                  <a:pt x="41" y="95"/>
                </a:cubicBezTo>
                <a:cubicBezTo>
                  <a:pt x="41" y="95"/>
                  <a:pt x="41" y="95"/>
                  <a:pt x="41" y="96"/>
                </a:cubicBezTo>
                <a:cubicBezTo>
                  <a:pt x="41" y="96"/>
                  <a:pt x="40" y="96"/>
                  <a:pt x="40" y="96"/>
                </a:cubicBezTo>
                <a:cubicBezTo>
                  <a:pt x="37" y="96"/>
                  <a:pt x="32" y="99"/>
                  <a:pt x="29" y="100"/>
                </a:cubicBezTo>
                <a:cubicBezTo>
                  <a:pt x="27" y="100"/>
                  <a:pt x="24" y="102"/>
                  <a:pt x="23" y="101"/>
                </a:cubicBezTo>
                <a:cubicBezTo>
                  <a:pt x="22" y="100"/>
                  <a:pt x="21" y="98"/>
                  <a:pt x="20" y="97"/>
                </a:cubicBezTo>
                <a:cubicBezTo>
                  <a:pt x="26" y="91"/>
                  <a:pt x="31" y="85"/>
                  <a:pt x="36" y="79"/>
                </a:cubicBezTo>
                <a:cubicBezTo>
                  <a:pt x="36" y="79"/>
                  <a:pt x="37" y="80"/>
                  <a:pt x="38" y="79"/>
                </a:cubicBezTo>
                <a:cubicBezTo>
                  <a:pt x="39" y="79"/>
                  <a:pt x="41" y="78"/>
                  <a:pt x="43" y="78"/>
                </a:cubicBezTo>
                <a:cubicBezTo>
                  <a:pt x="46" y="77"/>
                  <a:pt x="48" y="73"/>
                  <a:pt x="50" y="71"/>
                </a:cubicBezTo>
                <a:cubicBezTo>
                  <a:pt x="51" y="70"/>
                  <a:pt x="50" y="69"/>
                  <a:pt x="49" y="69"/>
                </a:cubicBezTo>
                <a:cubicBezTo>
                  <a:pt x="48" y="70"/>
                  <a:pt x="47" y="70"/>
                  <a:pt x="46" y="70"/>
                </a:cubicBezTo>
                <a:cubicBezTo>
                  <a:pt x="49" y="69"/>
                  <a:pt x="52" y="68"/>
                  <a:pt x="55" y="67"/>
                </a:cubicBezTo>
                <a:cubicBezTo>
                  <a:pt x="55" y="67"/>
                  <a:pt x="56" y="67"/>
                  <a:pt x="56" y="67"/>
                </a:cubicBezTo>
                <a:cubicBezTo>
                  <a:pt x="55" y="68"/>
                  <a:pt x="54" y="68"/>
                  <a:pt x="53" y="69"/>
                </a:cubicBezTo>
                <a:cubicBezTo>
                  <a:pt x="47" y="75"/>
                  <a:pt x="41" y="82"/>
                  <a:pt x="36" y="89"/>
                </a:cubicBezTo>
                <a:cubicBezTo>
                  <a:pt x="36" y="90"/>
                  <a:pt x="37" y="90"/>
                  <a:pt x="37" y="90"/>
                </a:cubicBezTo>
                <a:cubicBezTo>
                  <a:pt x="41" y="84"/>
                  <a:pt x="51" y="70"/>
                  <a:pt x="60" y="68"/>
                </a:cubicBezTo>
                <a:cubicBezTo>
                  <a:pt x="60" y="68"/>
                  <a:pt x="60" y="68"/>
                  <a:pt x="60" y="69"/>
                </a:cubicBezTo>
                <a:cubicBezTo>
                  <a:pt x="60" y="69"/>
                  <a:pt x="60" y="70"/>
                  <a:pt x="60" y="71"/>
                </a:cubicBezTo>
                <a:cubicBezTo>
                  <a:pt x="61" y="72"/>
                  <a:pt x="61" y="73"/>
                  <a:pt x="62" y="73"/>
                </a:cubicBezTo>
                <a:cubicBezTo>
                  <a:pt x="62" y="73"/>
                  <a:pt x="62" y="73"/>
                  <a:pt x="62" y="73"/>
                </a:cubicBezTo>
                <a:cubicBezTo>
                  <a:pt x="62" y="72"/>
                  <a:pt x="62" y="71"/>
                  <a:pt x="62" y="71"/>
                </a:cubicBezTo>
                <a:cubicBezTo>
                  <a:pt x="62" y="70"/>
                  <a:pt x="61" y="68"/>
                  <a:pt x="62" y="67"/>
                </a:cubicBezTo>
                <a:cubicBezTo>
                  <a:pt x="63" y="67"/>
                  <a:pt x="64" y="68"/>
                  <a:pt x="65" y="68"/>
                </a:cubicBezTo>
                <a:cubicBezTo>
                  <a:pt x="64" y="68"/>
                  <a:pt x="64" y="69"/>
                  <a:pt x="65" y="70"/>
                </a:cubicBezTo>
                <a:cubicBezTo>
                  <a:pt x="65" y="70"/>
                  <a:pt x="65" y="71"/>
                  <a:pt x="65" y="71"/>
                </a:cubicBezTo>
                <a:cubicBezTo>
                  <a:pt x="66" y="72"/>
                  <a:pt x="66" y="73"/>
                  <a:pt x="66" y="73"/>
                </a:cubicBezTo>
                <a:cubicBezTo>
                  <a:pt x="66" y="73"/>
                  <a:pt x="66" y="73"/>
                  <a:pt x="67" y="73"/>
                </a:cubicBezTo>
                <a:cubicBezTo>
                  <a:pt x="67" y="73"/>
                  <a:pt x="67" y="72"/>
                  <a:pt x="67" y="71"/>
                </a:cubicBezTo>
                <a:cubicBezTo>
                  <a:pt x="67" y="71"/>
                  <a:pt x="67" y="70"/>
                  <a:pt x="67" y="69"/>
                </a:cubicBezTo>
                <a:cubicBezTo>
                  <a:pt x="67" y="69"/>
                  <a:pt x="67" y="69"/>
                  <a:pt x="67" y="69"/>
                </a:cubicBezTo>
                <a:cubicBezTo>
                  <a:pt x="72" y="71"/>
                  <a:pt x="75" y="75"/>
                  <a:pt x="77" y="80"/>
                </a:cubicBezTo>
                <a:close/>
                <a:moveTo>
                  <a:pt x="79" y="69"/>
                </a:moveTo>
                <a:cubicBezTo>
                  <a:pt x="79" y="70"/>
                  <a:pt x="79" y="71"/>
                  <a:pt x="78" y="72"/>
                </a:cubicBezTo>
                <a:cubicBezTo>
                  <a:pt x="78" y="73"/>
                  <a:pt x="77" y="73"/>
                  <a:pt x="77" y="73"/>
                </a:cubicBezTo>
                <a:cubicBezTo>
                  <a:pt x="77" y="73"/>
                  <a:pt x="77" y="73"/>
                  <a:pt x="76" y="73"/>
                </a:cubicBezTo>
                <a:cubicBezTo>
                  <a:pt x="77" y="73"/>
                  <a:pt x="78" y="72"/>
                  <a:pt x="78" y="71"/>
                </a:cubicBezTo>
                <a:cubicBezTo>
                  <a:pt x="78" y="70"/>
                  <a:pt x="78" y="70"/>
                  <a:pt x="78" y="69"/>
                </a:cubicBezTo>
                <a:cubicBezTo>
                  <a:pt x="77" y="69"/>
                  <a:pt x="77" y="69"/>
                  <a:pt x="77" y="69"/>
                </a:cubicBezTo>
                <a:cubicBezTo>
                  <a:pt x="77" y="68"/>
                  <a:pt x="78" y="68"/>
                  <a:pt x="78" y="67"/>
                </a:cubicBezTo>
                <a:cubicBezTo>
                  <a:pt x="78" y="67"/>
                  <a:pt x="79" y="68"/>
                  <a:pt x="79" y="69"/>
                </a:cubicBezTo>
                <a:close/>
                <a:moveTo>
                  <a:pt x="177" y="22"/>
                </a:moveTo>
                <a:cubicBezTo>
                  <a:pt x="176" y="29"/>
                  <a:pt x="171" y="34"/>
                  <a:pt x="166" y="38"/>
                </a:cubicBezTo>
                <a:cubicBezTo>
                  <a:pt x="158" y="46"/>
                  <a:pt x="150" y="52"/>
                  <a:pt x="142" y="60"/>
                </a:cubicBezTo>
                <a:cubicBezTo>
                  <a:pt x="127" y="75"/>
                  <a:pt x="114" y="91"/>
                  <a:pt x="101" y="108"/>
                </a:cubicBezTo>
                <a:cubicBezTo>
                  <a:pt x="89" y="124"/>
                  <a:pt x="76" y="141"/>
                  <a:pt x="59" y="152"/>
                </a:cubicBezTo>
                <a:cubicBezTo>
                  <a:pt x="49" y="158"/>
                  <a:pt x="39" y="163"/>
                  <a:pt x="28" y="164"/>
                </a:cubicBezTo>
                <a:cubicBezTo>
                  <a:pt x="23" y="164"/>
                  <a:pt x="18" y="164"/>
                  <a:pt x="14" y="163"/>
                </a:cubicBezTo>
                <a:cubicBezTo>
                  <a:pt x="6" y="161"/>
                  <a:pt x="2" y="154"/>
                  <a:pt x="4" y="146"/>
                </a:cubicBezTo>
                <a:cubicBezTo>
                  <a:pt x="6" y="133"/>
                  <a:pt x="22" y="133"/>
                  <a:pt x="33" y="133"/>
                </a:cubicBezTo>
                <a:cubicBezTo>
                  <a:pt x="42" y="134"/>
                  <a:pt x="50" y="132"/>
                  <a:pt x="58" y="128"/>
                </a:cubicBezTo>
                <a:cubicBezTo>
                  <a:pt x="76" y="119"/>
                  <a:pt x="87" y="102"/>
                  <a:pt x="100" y="87"/>
                </a:cubicBezTo>
                <a:cubicBezTo>
                  <a:pt x="103" y="83"/>
                  <a:pt x="107" y="79"/>
                  <a:pt x="111" y="75"/>
                </a:cubicBezTo>
                <a:cubicBezTo>
                  <a:pt x="114" y="73"/>
                  <a:pt x="117" y="70"/>
                  <a:pt x="119" y="67"/>
                </a:cubicBezTo>
                <a:cubicBezTo>
                  <a:pt x="122" y="61"/>
                  <a:pt x="120" y="54"/>
                  <a:pt x="115" y="51"/>
                </a:cubicBezTo>
                <a:cubicBezTo>
                  <a:pt x="102" y="42"/>
                  <a:pt x="85" y="54"/>
                  <a:pt x="78" y="65"/>
                </a:cubicBezTo>
                <a:cubicBezTo>
                  <a:pt x="77" y="65"/>
                  <a:pt x="77" y="65"/>
                  <a:pt x="76" y="65"/>
                </a:cubicBezTo>
                <a:cubicBezTo>
                  <a:pt x="78" y="48"/>
                  <a:pt x="88" y="32"/>
                  <a:pt x="102" y="21"/>
                </a:cubicBezTo>
                <a:cubicBezTo>
                  <a:pt x="112" y="14"/>
                  <a:pt x="123" y="9"/>
                  <a:pt x="134" y="6"/>
                </a:cubicBezTo>
                <a:cubicBezTo>
                  <a:pt x="145" y="4"/>
                  <a:pt x="158" y="1"/>
                  <a:pt x="168" y="7"/>
                </a:cubicBezTo>
                <a:cubicBezTo>
                  <a:pt x="174" y="10"/>
                  <a:pt x="178" y="15"/>
                  <a:pt x="177" y="22"/>
                </a:cubicBezTo>
                <a:close/>
              </a:path>
            </a:pathLst>
          </a:custGeom>
          <a:solidFill>
            <a:srgbClr val="FFFFFF">
              <a:alpha val="100000"/>
            </a:srgbClr>
          </a:solidFill>
          <a:ln w="9525">
            <a:noFill/>
          </a:ln>
        </p:spPr>
        <p:txBody>
          <a:bodyPr/>
          <a:p>
            <a:endParaRPr lang="zh-CN" altLang="en-US"/>
          </a:p>
        </p:txBody>
      </p:sp>
      <p:sp>
        <p:nvSpPr>
          <p:cNvPr id="28812" name="Freeform 400"/>
          <p:cNvSpPr>
            <a:spLocks noEditPoints="1"/>
          </p:cNvSpPr>
          <p:nvPr/>
        </p:nvSpPr>
        <p:spPr>
          <a:xfrm>
            <a:off x="10971213" y="1443038"/>
            <a:ext cx="1149350" cy="1265237"/>
          </a:xfrm>
          <a:custGeom>
            <a:avLst/>
            <a:gdLst>
              <a:gd name="txL" fmla="*/ 0 w 149"/>
              <a:gd name="txT" fmla="*/ 0 h 164"/>
              <a:gd name="txR" fmla="*/ 149 w 149"/>
              <a:gd name="txB" fmla="*/ 164 h 16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9" h="164">
                <a:moveTo>
                  <a:pt x="2" y="80"/>
                </a:moveTo>
                <a:cubicBezTo>
                  <a:pt x="3" y="66"/>
                  <a:pt x="5" y="50"/>
                  <a:pt x="11" y="37"/>
                </a:cubicBezTo>
                <a:cubicBezTo>
                  <a:pt x="14" y="33"/>
                  <a:pt x="16" y="31"/>
                  <a:pt x="21" y="29"/>
                </a:cubicBezTo>
                <a:cubicBezTo>
                  <a:pt x="29" y="25"/>
                  <a:pt x="38" y="23"/>
                  <a:pt x="47" y="20"/>
                </a:cubicBezTo>
                <a:cubicBezTo>
                  <a:pt x="47" y="20"/>
                  <a:pt x="47" y="20"/>
                  <a:pt x="47" y="20"/>
                </a:cubicBezTo>
                <a:cubicBezTo>
                  <a:pt x="50" y="13"/>
                  <a:pt x="57" y="13"/>
                  <a:pt x="64" y="15"/>
                </a:cubicBezTo>
                <a:cubicBezTo>
                  <a:pt x="73" y="0"/>
                  <a:pt x="107" y="25"/>
                  <a:pt x="114" y="32"/>
                </a:cubicBezTo>
                <a:cubicBezTo>
                  <a:pt x="121" y="37"/>
                  <a:pt x="131" y="47"/>
                  <a:pt x="123" y="56"/>
                </a:cubicBezTo>
                <a:cubicBezTo>
                  <a:pt x="129" y="61"/>
                  <a:pt x="138" y="67"/>
                  <a:pt x="143" y="73"/>
                </a:cubicBezTo>
                <a:cubicBezTo>
                  <a:pt x="149" y="82"/>
                  <a:pt x="144" y="94"/>
                  <a:pt x="143" y="103"/>
                </a:cubicBezTo>
                <a:cubicBezTo>
                  <a:pt x="143" y="110"/>
                  <a:pt x="142" y="117"/>
                  <a:pt x="141" y="124"/>
                </a:cubicBezTo>
                <a:cubicBezTo>
                  <a:pt x="140" y="131"/>
                  <a:pt x="140" y="139"/>
                  <a:pt x="138" y="145"/>
                </a:cubicBezTo>
                <a:cubicBezTo>
                  <a:pt x="135" y="156"/>
                  <a:pt x="121" y="155"/>
                  <a:pt x="112" y="157"/>
                </a:cubicBezTo>
                <a:cubicBezTo>
                  <a:pt x="105" y="158"/>
                  <a:pt x="98" y="160"/>
                  <a:pt x="90" y="161"/>
                </a:cubicBezTo>
                <a:cubicBezTo>
                  <a:pt x="85" y="162"/>
                  <a:pt x="79" y="164"/>
                  <a:pt x="74" y="162"/>
                </a:cubicBezTo>
                <a:cubicBezTo>
                  <a:pt x="70" y="160"/>
                  <a:pt x="66" y="157"/>
                  <a:pt x="63" y="154"/>
                </a:cubicBezTo>
                <a:cubicBezTo>
                  <a:pt x="56" y="149"/>
                  <a:pt x="50" y="144"/>
                  <a:pt x="43" y="139"/>
                </a:cubicBezTo>
                <a:cubicBezTo>
                  <a:pt x="32" y="129"/>
                  <a:pt x="18" y="121"/>
                  <a:pt x="8" y="110"/>
                </a:cubicBezTo>
                <a:cubicBezTo>
                  <a:pt x="0" y="102"/>
                  <a:pt x="1" y="91"/>
                  <a:pt x="2" y="80"/>
                </a:cubicBezTo>
                <a:close/>
                <a:moveTo>
                  <a:pt x="97" y="35"/>
                </a:moveTo>
                <a:cubicBezTo>
                  <a:pt x="101" y="39"/>
                  <a:pt x="107" y="44"/>
                  <a:pt x="109" y="50"/>
                </a:cubicBezTo>
                <a:cubicBezTo>
                  <a:pt x="110" y="47"/>
                  <a:pt x="111" y="44"/>
                  <a:pt x="108" y="39"/>
                </a:cubicBezTo>
                <a:cubicBezTo>
                  <a:pt x="107" y="37"/>
                  <a:pt x="102" y="34"/>
                  <a:pt x="100" y="33"/>
                </a:cubicBezTo>
                <a:cubicBezTo>
                  <a:pt x="96" y="29"/>
                  <a:pt x="91" y="26"/>
                  <a:pt x="86" y="24"/>
                </a:cubicBezTo>
                <a:cubicBezTo>
                  <a:pt x="83" y="22"/>
                  <a:pt x="75" y="17"/>
                  <a:pt x="70" y="18"/>
                </a:cubicBezTo>
                <a:cubicBezTo>
                  <a:pt x="82" y="23"/>
                  <a:pt x="93" y="31"/>
                  <a:pt x="97" y="35"/>
                </a:cubicBezTo>
                <a:close/>
                <a:moveTo>
                  <a:pt x="114" y="69"/>
                </a:moveTo>
                <a:cubicBezTo>
                  <a:pt x="111" y="71"/>
                  <a:pt x="108" y="71"/>
                  <a:pt x="104" y="71"/>
                </a:cubicBezTo>
                <a:cubicBezTo>
                  <a:pt x="105" y="71"/>
                  <a:pt x="105" y="72"/>
                  <a:pt x="106" y="72"/>
                </a:cubicBezTo>
                <a:cubicBezTo>
                  <a:pt x="107" y="72"/>
                  <a:pt x="109" y="72"/>
                  <a:pt x="111" y="71"/>
                </a:cubicBezTo>
                <a:cubicBezTo>
                  <a:pt x="113" y="71"/>
                  <a:pt x="115" y="71"/>
                  <a:pt x="117" y="70"/>
                </a:cubicBezTo>
                <a:cubicBezTo>
                  <a:pt x="117" y="69"/>
                  <a:pt x="116" y="68"/>
                  <a:pt x="115" y="67"/>
                </a:cubicBezTo>
                <a:cubicBezTo>
                  <a:pt x="115" y="67"/>
                  <a:pt x="114" y="68"/>
                  <a:pt x="114" y="69"/>
                </a:cubicBezTo>
                <a:close/>
                <a:moveTo>
                  <a:pt x="101" y="67"/>
                </a:moveTo>
                <a:cubicBezTo>
                  <a:pt x="102" y="65"/>
                  <a:pt x="103" y="63"/>
                  <a:pt x="104" y="61"/>
                </a:cubicBezTo>
                <a:cubicBezTo>
                  <a:pt x="102" y="62"/>
                  <a:pt x="101" y="64"/>
                  <a:pt x="100" y="65"/>
                </a:cubicBezTo>
                <a:cubicBezTo>
                  <a:pt x="100" y="66"/>
                  <a:pt x="101" y="67"/>
                  <a:pt x="101" y="67"/>
                </a:cubicBezTo>
                <a:close/>
                <a:moveTo>
                  <a:pt x="97" y="72"/>
                </a:moveTo>
                <a:cubicBezTo>
                  <a:pt x="95" y="74"/>
                  <a:pt x="92" y="74"/>
                  <a:pt x="90" y="74"/>
                </a:cubicBezTo>
                <a:cubicBezTo>
                  <a:pt x="91" y="75"/>
                  <a:pt x="92" y="75"/>
                  <a:pt x="94" y="75"/>
                </a:cubicBezTo>
                <a:cubicBezTo>
                  <a:pt x="96" y="75"/>
                  <a:pt x="97" y="74"/>
                  <a:pt x="99" y="74"/>
                </a:cubicBezTo>
                <a:cubicBezTo>
                  <a:pt x="98" y="73"/>
                  <a:pt x="98" y="72"/>
                  <a:pt x="97" y="71"/>
                </a:cubicBezTo>
                <a:cubicBezTo>
                  <a:pt x="97" y="72"/>
                  <a:pt x="97" y="72"/>
                  <a:pt x="97" y="72"/>
                </a:cubicBezTo>
                <a:close/>
                <a:moveTo>
                  <a:pt x="85" y="69"/>
                </a:moveTo>
                <a:cubicBezTo>
                  <a:pt x="87" y="65"/>
                  <a:pt x="89" y="61"/>
                  <a:pt x="91" y="56"/>
                </a:cubicBezTo>
                <a:cubicBezTo>
                  <a:pt x="93" y="52"/>
                  <a:pt x="95" y="48"/>
                  <a:pt x="91" y="43"/>
                </a:cubicBezTo>
                <a:cubicBezTo>
                  <a:pt x="89" y="41"/>
                  <a:pt x="85" y="38"/>
                  <a:pt x="83" y="36"/>
                </a:cubicBezTo>
                <a:cubicBezTo>
                  <a:pt x="79" y="33"/>
                  <a:pt x="74" y="30"/>
                  <a:pt x="69" y="27"/>
                </a:cubicBezTo>
                <a:cubicBezTo>
                  <a:pt x="64" y="25"/>
                  <a:pt x="51" y="16"/>
                  <a:pt x="49" y="25"/>
                </a:cubicBezTo>
                <a:cubicBezTo>
                  <a:pt x="49" y="26"/>
                  <a:pt x="48" y="26"/>
                  <a:pt x="48" y="26"/>
                </a:cubicBezTo>
                <a:cubicBezTo>
                  <a:pt x="47" y="28"/>
                  <a:pt x="46" y="32"/>
                  <a:pt x="46" y="33"/>
                </a:cubicBezTo>
                <a:cubicBezTo>
                  <a:pt x="46" y="36"/>
                  <a:pt x="44" y="38"/>
                  <a:pt x="44" y="41"/>
                </a:cubicBezTo>
                <a:cubicBezTo>
                  <a:pt x="44" y="41"/>
                  <a:pt x="44" y="41"/>
                  <a:pt x="44" y="41"/>
                </a:cubicBezTo>
                <a:cubicBezTo>
                  <a:pt x="44" y="41"/>
                  <a:pt x="45" y="41"/>
                  <a:pt x="45" y="41"/>
                </a:cubicBezTo>
                <a:cubicBezTo>
                  <a:pt x="47" y="44"/>
                  <a:pt x="51" y="45"/>
                  <a:pt x="54" y="47"/>
                </a:cubicBezTo>
                <a:cubicBezTo>
                  <a:pt x="65" y="53"/>
                  <a:pt x="75" y="61"/>
                  <a:pt x="85" y="69"/>
                </a:cubicBezTo>
                <a:close/>
                <a:moveTo>
                  <a:pt x="43" y="34"/>
                </a:moveTo>
                <a:cubicBezTo>
                  <a:pt x="42" y="34"/>
                  <a:pt x="42" y="34"/>
                  <a:pt x="41" y="34"/>
                </a:cubicBezTo>
                <a:cubicBezTo>
                  <a:pt x="40" y="35"/>
                  <a:pt x="39" y="35"/>
                  <a:pt x="38" y="36"/>
                </a:cubicBezTo>
                <a:cubicBezTo>
                  <a:pt x="39" y="37"/>
                  <a:pt x="40" y="38"/>
                  <a:pt x="41" y="39"/>
                </a:cubicBezTo>
                <a:cubicBezTo>
                  <a:pt x="42" y="37"/>
                  <a:pt x="42" y="36"/>
                  <a:pt x="43" y="34"/>
                </a:cubicBezTo>
                <a:close/>
                <a:moveTo>
                  <a:pt x="117" y="61"/>
                </a:moveTo>
                <a:cubicBezTo>
                  <a:pt x="117" y="62"/>
                  <a:pt x="116" y="63"/>
                  <a:pt x="116" y="64"/>
                </a:cubicBezTo>
                <a:cubicBezTo>
                  <a:pt x="116" y="64"/>
                  <a:pt x="116" y="64"/>
                  <a:pt x="115" y="65"/>
                </a:cubicBezTo>
                <a:cubicBezTo>
                  <a:pt x="117" y="67"/>
                  <a:pt x="118" y="68"/>
                  <a:pt x="120" y="70"/>
                </a:cubicBezTo>
                <a:cubicBezTo>
                  <a:pt x="120" y="71"/>
                  <a:pt x="120" y="72"/>
                  <a:pt x="119" y="72"/>
                </a:cubicBezTo>
                <a:cubicBezTo>
                  <a:pt x="117" y="72"/>
                  <a:pt x="115" y="73"/>
                  <a:pt x="113" y="73"/>
                </a:cubicBezTo>
                <a:cubicBezTo>
                  <a:pt x="111" y="74"/>
                  <a:pt x="108" y="75"/>
                  <a:pt x="105" y="74"/>
                </a:cubicBezTo>
                <a:cubicBezTo>
                  <a:pt x="104" y="74"/>
                  <a:pt x="104" y="73"/>
                  <a:pt x="103" y="72"/>
                </a:cubicBezTo>
                <a:cubicBezTo>
                  <a:pt x="101" y="71"/>
                  <a:pt x="100" y="70"/>
                  <a:pt x="99" y="68"/>
                </a:cubicBezTo>
                <a:cubicBezTo>
                  <a:pt x="98" y="69"/>
                  <a:pt x="98" y="69"/>
                  <a:pt x="98" y="70"/>
                </a:cubicBezTo>
                <a:cubicBezTo>
                  <a:pt x="99" y="71"/>
                  <a:pt x="100" y="73"/>
                  <a:pt x="102" y="74"/>
                </a:cubicBezTo>
                <a:cubicBezTo>
                  <a:pt x="102" y="75"/>
                  <a:pt x="102" y="76"/>
                  <a:pt x="101" y="76"/>
                </a:cubicBezTo>
                <a:cubicBezTo>
                  <a:pt x="98" y="77"/>
                  <a:pt x="93" y="79"/>
                  <a:pt x="89" y="78"/>
                </a:cubicBezTo>
                <a:cubicBezTo>
                  <a:pt x="88" y="77"/>
                  <a:pt x="86" y="75"/>
                  <a:pt x="85" y="74"/>
                </a:cubicBezTo>
                <a:cubicBezTo>
                  <a:pt x="84" y="74"/>
                  <a:pt x="84" y="73"/>
                  <a:pt x="84" y="73"/>
                </a:cubicBezTo>
                <a:cubicBezTo>
                  <a:pt x="71" y="61"/>
                  <a:pt x="56" y="52"/>
                  <a:pt x="41" y="43"/>
                </a:cubicBezTo>
                <a:cubicBezTo>
                  <a:pt x="41" y="43"/>
                  <a:pt x="40" y="42"/>
                  <a:pt x="41" y="41"/>
                </a:cubicBezTo>
                <a:cubicBezTo>
                  <a:pt x="41" y="41"/>
                  <a:pt x="41" y="41"/>
                  <a:pt x="41" y="41"/>
                </a:cubicBezTo>
                <a:cubicBezTo>
                  <a:pt x="39" y="40"/>
                  <a:pt x="37" y="38"/>
                  <a:pt x="35" y="37"/>
                </a:cubicBezTo>
                <a:cubicBezTo>
                  <a:pt x="34" y="36"/>
                  <a:pt x="34" y="35"/>
                  <a:pt x="35" y="35"/>
                </a:cubicBezTo>
                <a:cubicBezTo>
                  <a:pt x="37" y="34"/>
                  <a:pt x="38" y="33"/>
                  <a:pt x="40" y="32"/>
                </a:cubicBezTo>
                <a:cubicBezTo>
                  <a:pt x="41" y="31"/>
                  <a:pt x="42" y="31"/>
                  <a:pt x="44" y="31"/>
                </a:cubicBezTo>
                <a:cubicBezTo>
                  <a:pt x="44" y="29"/>
                  <a:pt x="44" y="28"/>
                  <a:pt x="44" y="27"/>
                </a:cubicBezTo>
                <a:cubicBezTo>
                  <a:pt x="42" y="27"/>
                  <a:pt x="40" y="28"/>
                  <a:pt x="38" y="29"/>
                </a:cubicBezTo>
                <a:cubicBezTo>
                  <a:pt x="31" y="31"/>
                  <a:pt x="24" y="32"/>
                  <a:pt x="31" y="41"/>
                </a:cubicBezTo>
                <a:cubicBezTo>
                  <a:pt x="36" y="46"/>
                  <a:pt x="44" y="50"/>
                  <a:pt x="51" y="55"/>
                </a:cubicBezTo>
                <a:cubicBezTo>
                  <a:pt x="57" y="60"/>
                  <a:pt x="64" y="65"/>
                  <a:pt x="71" y="69"/>
                </a:cubicBezTo>
                <a:cubicBezTo>
                  <a:pt x="77" y="74"/>
                  <a:pt x="83" y="78"/>
                  <a:pt x="90" y="80"/>
                </a:cubicBezTo>
                <a:cubicBezTo>
                  <a:pt x="99" y="82"/>
                  <a:pt x="107" y="80"/>
                  <a:pt x="115" y="78"/>
                </a:cubicBezTo>
                <a:cubicBezTo>
                  <a:pt x="118" y="78"/>
                  <a:pt x="126" y="77"/>
                  <a:pt x="128" y="76"/>
                </a:cubicBezTo>
                <a:cubicBezTo>
                  <a:pt x="130" y="73"/>
                  <a:pt x="128" y="73"/>
                  <a:pt x="126" y="70"/>
                </a:cubicBezTo>
                <a:cubicBezTo>
                  <a:pt x="123" y="67"/>
                  <a:pt x="120" y="64"/>
                  <a:pt x="117" y="61"/>
                </a:cubicBezTo>
                <a:close/>
                <a:moveTo>
                  <a:pt x="4" y="94"/>
                </a:moveTo>
                <a:cubicBezTo>
                  <a:pt x="5" y="109"/>
                  <a:pt x="22" y="118"/>
                  <a:pt x="33" y="127"/>
                </a:cubicBezTo>
                <a:cubicBezTo>
                  <a:pt x="45" y="136"/>
                  <a:pt x="56" y="145"/>
                  <a:pt x="68" y="154"/>
                </a:cubicBezTo>
                <a:cubicBezTo>
                  <a:pt x="76" y="161"/>
                  <a:pt x="83" y="159"/>
                  <a:pt x="93" y="157"/>
                </a:cubicBezTo>
                <a:cubicBezTo>
                  <a:pt x="100" y="156"/>
                  <a:pt x="107" y="155"/>
                  <a:pt x="115" y="153"/>
                </a:cubicBezTo>
                <a:cubicBezTo>
                  <a:pt x="125" y="151"/>
                  <a:pt x="133" y="152"/>
                  <a:pt x="136" y="140"/>
                </a:cubicBezTo>
                <a:cubicBezTo>
                  <a:pt x="137" y="133"/>
                  <a:pt x="137" y="125"/>
                  <a:pt x="138" y="118"/>
                </a:cubicBezTo>
                <a:cubicBezTo>
                  <a:pt x="139" y="111"/>
                  <a:pt x="140" y="104"/>
                  <a:pt x="141" y="97"/>
                </a:cubicBezTo>
                <a:cubicBezTo>
                  <a:pt x="141" y="91"/>
                  <a:pt x="143" y="85"/>
                  <a:pt x="142" y="79"/>
                </a:cubicBezTo>
                <a:cubicBezTo>
                  <a:pt x="141" y="74"/>
                  <a:pt x="135" y="71"/>
                  <a:pt x="131" y="67"/>
                </a:cubicBezTo>
                <a:cubicBezTo>
                  <a:pt x="128" y="64"/>
                  <a:pt x="124" y="61"/>
                  <a:pt x="121" y="58"/>
                </a:cubicBezTo>
                <a:cubicBezTo>
                  <a:pt x="120" y="58"/>
                  <a:pt x="120" y="59"/>
                  <a:pt x="119" y="59"/>
                </a:cubicBezTo>
                <a:cubicBezTo>
                  <a:pt x="125" y="64"/>
                  <a:pt x="139" y="75"/>
                  <a:pt x="128" y="79"/>
                </a:cubicBezTo>
                <a:cubicBezTo>
                  <a:pt x="123" y="81"/>
                  <a:pt x="116" y="81"/>
                  <a:pt x="110" y="82"/>
                </a:cubicBezTo>
                <a:cubicBezTo>
                  <a:pt x="105" y="83"/>
                  <a:pt x="100" y="85"/>
                  <a:pt x="95" y="84"/>
                </a:cubicBezTo>
                <a:cubicBezTo>
                  <a:pt x="85" y="83"/>
                  <a:pt x="77" y="78"/>
                  <a:pt x="70" y="73"/>
                </a:cubicBezTo>
                <a:cubicBezTo>
                  <a:pt x="60" y="66"/>
                  <a:pt x="50" y="58"/>
                  <a:pt x="40" y="51"/>
                </a:cubicBezTo>
                <a:cubicBezTo>
                  <a:pt x="35" y="47"/>
                  <a:pt x="25" y="42"/>
                  <a:pt x="24" y="35"/>
                </a:cubicBezTo>
                <a:cubicBezTo>
                  <a:pt x="24" y="33"/>
                  <a:pt x="25" y="32"/>
                  <a:pt x="26" y="30"/>
                </a:cubicBezTo>
                <a:cubicBezTo>
                  <a:pt x="26" y="30"/>
                  <a:pt x="26" y="30"/>
                  <a:pt x="25" y="31"/>
                </a:cubicBezTo>
                <a:cubicBezTo>
                  <a:pt x="20" y="33"/>
                  <a:pt x="16" y="35"/>
                  <a:pt x="14" y="40"/>
                </a:cubicBezTo>
                <a:cubicBezTo>
                  <a:pt x="12" y="44"/>
                  <a:pt x="11" y="47"/>
                  <a:pt x="11" y="50"/>
                </a:cubicBezTo>
                <a:cubicBezTo>
                  <a:pt x="7" y="64"/>
                  <a:pt x="4" y="79"/>
                  <a:pt x="4" y="94"/>
                </a:cubicBezTo>
                <a:close/>
              </a:path>
            </a:pathLst>
          </a:custGeom>
          <a:solidFill>
            <a:srgbClr val="FFFFFF">
              <a:alpha val="100000"/>
            </a:srgbClr>
          </a:solidFill>
          <a:ln w="9525">
            <a:noFill/>
          </a:ln>
        </p:spPr>
        <p:txBody>
          <a:bodyPr/>
          <a:p>
            <a:endParaRPr lang="zh-CN" altLang="en-US"/>
          </a:p>
        </p:txBody>
      </p:sp>
      <p:sp>
        <p:nvSpPr>
          <p:cNvPr id="28813" name="Freeform 401"/>
          <p:cNvSpPr>
            <a:spLocks noEditPoints="1"/>
          </p:cNvSpPr>
          <p:nvPr/>
        </p:nvSpPr>
        <p:spPr>
          <a:xfrm>
            <a:off x="11757025" y="2138363"/>
            <a:ext cx="193675" cy="493712"/>
          </a:xfrm>
          <a:custGeom>
            <a:avLst/>
            <a:gdLst>
              <a:gd name="txL" fmla="*/ 0 w 25"/>
              <a:gd name="txT" fmla="*/ 0 h 64"/>
              <a:gd name="txR" fmla="*/ 25 w 25"/>
              <a:gd name="txB" fmla="*/ 64 h 64"/>
            </a:gdLst>
            <a:ahLst/>
            <a:cxnLst>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5" h="64">
                <a:moveTo>
                  <a:pt x="0" y="56"/>
                </a:moveTo>
                <a:cubicBezTo>
                  <a:pt x="2" y="42"/>
                  <a:pt x="4" y="28"/>
                  <a:pt x="6" y="14"/>
                </a:cubicBezTo>
                <a:cubicBezTo>
                  <a:pt x="6" y="11"/>
                  <a:pt x="6" y="5"/>
                  <a:pt x="8" y="3"/>
                </a:cubicBezTo>
                <a:cubicBezTo>
                  <a:pt x="10" y="1"/>
                  <a:pt x="14" y="1"/>
                  <a:pt x="17" y="0"/>
                </a:cubicBezTo>
                <a:cubicBezTo>
                  <a:pt x="22" y="0"/>
                  <a:pt x="24" y="1"/>
                  <a:pt x="23" y="6"/>
                </a:cubicBezTo>
                <a:cubicBezTo>
                  <a:pt x="20" y="20"/>
                  <a:pt x="18" y="35"/>
                  <a:pt x="15" y="49"/>
                </a:cubicBezTo>
                <a:cubicBezTo>
                  <a:pt x="19" y="51"/>
                  <a:pt x="22" y="55"/>
                  <a:pt x="25" y="58"/>
                </a:cubicBezTo>
                <a:cubicBezTo>
                  <a:pt x="25" y="59"/>
                  <a:pt x="25" y="60"/>
                  <a:pt x="24" y="60"/>
                </a:cubicBezTo>
                <a:cubicBezTo>
                  <a:pt x="19" y="61"/>
                  <a:pt x="14" y="63"/>
                  <a:pt x="9" y="64"/>
                </a:cubicBezTo>
                <a:cubicBezTo>
                  <a:pt x="7" y="64"/>
                  <a:pt x="4" y="64"/>
                  <a:pt x="2" y="62"/>
                </a:cubicBezTo>
                <a:cubicBezTo>
                  <a:pt x="1" y="60"/>
                  <a:pt x="1" y="59"/>
                  <a:pt x="1" y="57"/>
                </a:cubicBezTo>
                <a:cubicBezTo>
                  <a:pt x="1" y="57"/>
                  <a:pt x="0" y="56"/>
                  <a:pt x="0" y="56"/>
                </a:cubicBezTo>
                <a:close/>
                <a:moveTo>
                  <a:pt x="17" y="21"/>
                </a:moveTo>
                <a:cubicBezTo>
                  <a:pt x="18" y="17"/>
                  <a:pt x="20" y="9"/>
                  <a:pt x="20" y="5"/>
                </a:cubicBezTo>
                <a:cubicBezTo>
                  <a:pt x="19" y="4"/>
                  <a:pt x="20" y="4"/>
                  <a:pt x="19" y="3"/>
                </a:cubicBezTo>
                <a:cubicBezTo>
                  <a:pt x="19" y="3"/>
                  <a:pt x="15" y="4"/>
                  <a:pt x="14" y="4"/>
                </a:cubicBezTo>
                <a:cubicBezTo>
                  <a:pt x="12" y="5"/>
                  <a:pt x="13" y="3"/>
                  <a:pt x="11" y="6"/>
                </a:cubicBezTo>
                <a:cubicBezTo>
                  <a:pt x="10" y="8"/>
                  <a:pt x="10" y="12"/>
                  <a:pt x="9" y="14"/>
                </a:cubicBezTo>
                <a:cubicBezTo>
                  <a:pt x="9" y="19"/>
                  <a:pt x="8" y="23"/>
                  <a:pt x="7" y="28"/>
                </a:cubicBezTo>
                <a:cubicBezTo>
                  <a:pt x="6" y="35"/>
                  <a:pt x="5" y="43"/>
                  <a:pt x="4" y="50"/>
                </a:cubicBezTo>
                <a:cubicBezTo>
                  <a:pt x="5" y="50"/>
                  <a:pt x="5" y="50"/>
                  <a:pt x="5" y="49"/>
                </a:cubicBezTo>
                <a:cubicBezTo>
                  <a:pt x="6" y="49"/>
                  <a:pt x="6" y="49"/>
                  <a:pt x="6" y="49"/>
                </a:cubicBezTo>
                <a:cubicBezTo>
                  <a:pt x="6" y="49"/>
                  <a:pt x="6" y="49"/>
                  <a:pt x="6" y="49"/>
                </a:cubicBezTo>
                <a:cubicBezTo>
                  <a:pt x="8" y="48"/>
                  <a:pt x="10" y="47"/>
                  <a:pt x="12" y="48"/>
                </a:cubicBezTo>
                <a:cubicBezTo>
                  <a:pt x="14" y="39"/>
                  <a:pt x="15" y="30"/>
                  <a:pt x="17" y="21"/>
                </a:cubicBezTo>
                <a:close/>
                <a:moveTo>
                  <a:pt x="6" y="61"/>
                </a:moveTo>
                <a:cubicBezTo>
                  <a:pt x="8" y="61"/>
                  <a:pt x="12" y="60"/>
                  <a:pt x="14" y="59"/>
                </a:cubicBezTo>
                <a:cubicBezTo>
                  <a:pt x="16" y="59"/>
                  <a:pt x="18" y="58"/>
                  <a:pt x="21" y="58"/>
                </a:cubicBezTo>
                <a:cubicBezTo>
                  <a:pt x="18" y="54"/>
                  <a:pt x="13" y="49"/>
                  <a:pt x="8" y="52"/>
                </a:cubicBezTo>
                <a:cubicBezTo>
                  <a:pt x="6" y="54"/>
                  <a:pt x="2" y="59"/>
                  <a:pt x="6" y="61"/>
                </a:cubicBezTo>
                <a:close/>
              </a:path>
            </a:pathLst>
          </a:custGeom>
          <a:solidFill>
            <a:srgbClr val="FFFFFF">
              <a:alpha val="100000"/>
            </a:srgbClr>
          </a:solidFill>
          <a:ln w="9525">
            <a:noFill/>
          </a:ln>
        </p:spPr>
        <p:txBody>
          <a:bodyPr/>
          <a:p>
            <a:endParaRPr lang="zh-CN" altLang="en-US"/>
          </a:p>
        </p:txBody>
      </p:sp>
      <p:sp>
        <p:nvSpPr>
          <p:cNvPr id="28814" name="Freeform 402"/>
          <p:cNvSpPr/>
          <p:nvPr/>
        </p:nvSpPr>
        <p:spPr>
          <a:xfrm>
            <a:off x="11557000" y="2076450"/>
            <a:ext cx="123825" cy="569913"/>
          </a:xfrm>
          <a:custGeom>
            <a:avLst/>
            <a:gdLst>
              <a:gd name="txL" fmla="*/ 0 w 16"/>
              <a:gd name="txT" fmla="*/ 0 h 74"/>
              <a:gd name="txR" fmla="*/ 16 w 16"/>
              <a:gd name="txB" fmla="*/ 74 h 74"/>
            </a:gdLst>
            <a:ahLst/>
            <a:cxnLst>
              <a:cxn ang="0">
                <a:pos x="2147483647" y="2147483647"/>
              </a:cxn>
              <a:cxn ang="0">
                <a:pos x="2147483647" y="2147483647"/>
              </a:cxn>
              <a:cxn ang="0">
                <a:pos x="2147483647" y="0"/>
              </a:cxn>
              <a:cxn ang="0">
                <a:pos x="2147483647" y="2147483647"/>
              </a:cxn>
              <a:cxn ang="0">
                <a:pos x="2147483647" y="2147483647"/>
              </a:cxn>
              <a:cxn ang="0">
                <a:pos x="0" y="2147483647"/>
              </a:cxn>
              <a:cxn ang="0">
                <a:pos x="2147483647" y="2147483647"/>
              </a:cxn>
            </a:cxnLst>
            <a:rect l="txL" t="txT" r="txR" b="txB"/>
            <a:pathLst>
              <a:path w="16" h="74">
                <a:moveTo>
                  <a:pt x="9" y="38"/>
                </a:moveTo>
                <a:cubicBezTo>
                  <a:pt x="11" y="26"/>
                  <a:pt x="16" y="7"/>
                  <a:pt x="2" y="1"/>
                </a:cubicBezTo>
                <a:cubicBezTo>
                  <a:pt x="2" y="1"/>
                  <a:pt x="2" y="0"/>
                  <a:pt x="2" y="0"/>
                </a:cubicBezTo>
                <a:cubicBezTo>
                  <a:pt x="14" y="4"/>
                  <a:pt x="13" y="17"/>
                  <a:pt x="12" y="26"/>
                </a:cubicBezTo>
                <a:cubicBezTo>
                  <a:pt x="10" y="42"/>
                  <a:pt x="6" y="58"/>
                  <a:pt x="2" y="73"/>
                </a:cubicBezTo>
                <a:cubicBezTo>
                  <a:pt x="2" y="74"/>
                  <a:pt x="0" y="74"/>
                  <a:pt x="0" y="73"/>
                </a:cubicBezTo>
                <a:cubicBezTo>
                  <a:pt x="4" y="61"/>
                  <a:pt x="6" y="50"/>
                  <a:pt x="9" y="38"/>
                </a:cubicBezTo>
                <a:close/>
              </a:path>
            </a:pathLst>
          </a:custGeom>
          <a:solidFill>
            <a:srgbClr val="FFFFFF">
              <a:alpha val="100000"/>
            </a:srgbClr>
          </a:solidFill>
          <a:ln w="9525">
            <a:noFill/>
          </a:ln>
        </p:spPr>
        <p:txBody>
          <a:bodyPr/>
          <a:p>
            <a:endParaRPr lang="zh-CN" altLang="en-US"/>
          </a:p>
        </p:txBody>
      </p:sp>
      <p:sp>
        <p:nvSpPr>
          <p:cNvPr id="28815" name="Freeform 403"/>
          <p:cNvSpPr>
            <a:spLocks noEditPoints="1"/>
          </p:cNvSpPr>
          <p:nvPr/>
        </p:nvSpPr>
        <p:spPr>
          <a:xfrm>
            <a:off x="11209338" y="2206625"/>
            <a:ext cx="147637" cy="185738"/>
          </a:xfrm>
          <a:custGeom>
            <a:avLst/>
            <a:gdLst>
              <a:gd name="txL" fmla="*/ 0 w 19"/>
              <a:gd name="txT" fmla="*/ 0 h 24"/>
              <a:gd name="txR" fmla="*/ 19 w 19"/>
              <a:gd name="txB" fmla="*/ 24 h 2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9" h="24">
                <a:moveTo>
                  <a:pt x="16" y="7"/>
                </a:moveTo>
                <a:cubicBezTo>
                  <a:pt x="19" y="11"/>
                  <a:pt x="18" y="16"/>
                  <a:pt x="15" y="19"/>
                </a:cubicBezTo>
                <a:cubicBezTo>
                  <a:pt x="14" y="24"/>
                  <a:pt x="7" y="24"/>
                  <a:pt x="4" y="21"/>
                </a:cubicBezTo>
                <a:cubicBezTo>
                  <a:pt x="0" y="17"/>
                  <a:pt x="1" y="9"/>
                  <a:pt x="4" y="5"/>
                </a:cubicBezTo>
                <a:cubicBezTo>
                  <a:pt x="8" y="0"/>
                  <a:pt x="14" y="2"/>
                  <a:pt x="16" y="7"/>
                </a:cubicBezTo>
                <a:close/>
                <a:moveTo>
                  <a:pt x="13" y="5"/>
                </a:moveTo>
                <a:cubicBezTo>
                  <a:pt x="13" y="5"/>
                  <a:pt x="13" y="6"/>
                  <a:pt x="13" y="6"/>
                </a:cubicBezTo>
                <a:cubicBezTo>
                  <a:pt x="13" y="6"/>
                  <a:pt x="13" y="6"/>
                  <a:pt x="14" y="6"/>
                </a:cubicBezTo>
                <a:cubicBezTo>
                  <a:pt x="14" y="7"/>
                  <a:pt x="14" y="7"/>
                  <a:pt x="14" y="8"/>
                </a:cubicBezTo>
                <a:cubicBezTo>
                  <a:pt x="14" y="7"/>
                  <a:pt x="14" y="7"/>
                  <a:pt x="14" y="7"/>
                </a:cubicBezTo>
                <a:cubicBezTo>
                  <a:pt x="15" y="7"/>
                  <a:pt x="15" y="7"/>
                  <a:pt x="15" y="7"/>
                </a:cubicBezTo>
                <a:cubicBezTo>
                  <a:pt x="14" y="6"/>
                  <a:pt x="14" y="6"/>
                  <a:pt x="13" y="5"/>
                </a:cubicBezTo>
                <a:close/>
                <a:moveTo>
                  <a:pt x="15" y="18"/>
                </a:moveTo>
                <a:cubicBezTo>
                  <a:pt x="15" y="17"/>
                  <a:pt x="15" y="17"/>
                  <a:pt x="15" y="17"/>
                </a:cubicBezTo>
                <a:cubicBezTo>
                  <a:pt x="16" y="16"/>
                  <a:pt x="16" y="14"/>
                  <a:pt x="16" y="13"/>
                </a:cubicBezTo>
                <a:cubicBezTo>
                  <a:pt x="16" y="11"/>
                  <a:pt x="16" y="9"/>
                  <a:pt x="15" y="8"/>
                </a:cubicBezTo>
                <a:cubicBezTo>
                  <a:pt x="13" y="11"/>
                  <a:pt x="11" y="15"/>
                  <a:pt x="9" y="19"/>
                </a:cubicBezTo>
                <a:cubicBezTo>
                  <a:pt x="9" y="20"/>
                  <a:pt x="7" y="19"/>
                  <a:pt x="8" y="18"/>
                </a:cubicBezTo>
                <a:cubicBezTo>
                  <a:pt x="9" y="15"/>
                  <a:pt x="11" y="12"/>
                  <a:pt x="13" y="9"/>
                </a:cubicBezTo>
                <a:cubicBezTo>
                  <a:pt x="12" y="9"/>
                  <a:pt x="12" y="9"/>
                  <a:pt x="11" y="8"/>
                </a:cubicBezTo>
                <a:cubicBezTo>
                  <a:pt x="11" y="9"/>
                  <a:pt x="10" y="10"/>
                  <a:pt x="9" y="11"/>
                </a:cubicBezTo>
                <a:cubicBezTo>
                  <a:pt x="8" y="14"/>
                  <a:pt x="7" y="16"/>
                  <a:pt x="7" y="19"/>
                </a:cubicBezTo>
                <a:cubicBezTo>
                  <a:pt x="9" y="21"/>
                  <a:pt x="13" y="21"/>
                  <a:pt x="15" y="18"/>
                </a:cubicBezTo>
                <a:close/>
                <a:moveTo>
                  <a:pt x="4" y="15"/>
                </a:moveTo>
                <a:cubicBezTo>
                  <a:pt x="4" y="16"/>
                  <a:pt x="5" y="17"/>
                  <a:pt x="5" y="17"/>
                </a:cubicBezTo>
                <a:cubicBezTo>
                  <a:pt x="6" y="13"/>
                  <a:pt x="8" y="7"/>
                  <a:pt x="12" y="5"/>
                </a:cubicBezTo>
                <a:cubicBezTo>
                  <a:pt x="11" y="3"/>
                  <a:pt x="9" y="3"/>
                  <a:pt x="6" y="5"/>
                </a:cubicBezTo>
                <a:cubicBezTo>
                  <a:pt x="4" y="8"/>
                  <a:pt x="3" y="12"/>
                  <a:pt x="4" y="15"/>
                </a:cubicBezTo>
                <a:close/>
              </a:path>
            </a:pathLst>
          </a:custGeom>
          <a:solidFill>
            <a:srgbClr val="FFFFFF">
              <a:alpha val="100000"/>
            </a:srgbClr>
          </a:solidFill>
          <a:ln w="9525">
            <a:noFill/>
          </a:ln>
        </p:spPr>
        <p:txBody>
          <a:bodyPr/>
          <a:p>
            <a:endParaRPr lang="zh-CN" altLang="en-US"/>
          </a:p>
        </p:txBody>
      </p:sp>
      <p:sp>
        <p:nvSpPr>
          <p:cNvPr id="28816" name="Freeform 404"/>
          <p:cNvSpPr/>
          <p:nvPr/>
        </p:nvSpPr>
        <p:spPr>
          <a:xfrm>
            <a:off x="11349038" y="2338388"/>
            <a:ext cx="38100" cy="38100"/>
          </a:xfrm>
          <a:custGeom>
            <a:avLst/>
            <a:gdLst>
              <a:gd name="txL" fmla="*/ 0 w 5"/>
              <a:gd name="txT" fmla="*/ 0 h 5"/>
              <a:gd name="txR" fmla="*/ 5 w 5"/>
              <a:gd name="txB" fmla="*/ 5 h 5"/>
            </a:gdLst>
            <a:ahLst/>
            <a:cxnLst>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2147483647" y="0"/>
              </a:cxn>
            </a:cxnLst>
            <a:rect l="txL" t="txT" r="txR" b="txB"/>
            <a:pathLst>
              <a:path w="5" h="5">
                <a:moveTo>
                  <a:pt x="1" y="0"/>
                </a:moveTo>
                <a:cubicBezTo>
                  <a:pt x="2" y="0"/>
                  <a:pt x="3" y="0"/>
                  <a:pt x="4" y="0"/>
                </a:cubicBezTo>
                <a:cubicBezTo>
                  <a:pt x="5" y="1"/>
                  <a:pt x="5" y="2"/>
                  <a:pt x="5" y="3"/>
                </a:cubicBezTo>
                <a:cubicBezTo>
                  <a:pt x="5" y="4"/>
                  <a:pt x="4" y="5"/>
                  <a:pt x="3" y="5"/>
                </a:cubicBezTo>
                <a:cubicBezTo>
                  <a:pt x="2" y="5"/>
                  <a:pt x="2" y="5"/>
                  <a:pt x="2" y="5"/>
                </a:cubicBezTo>
                <a:cubicBezTo>
                  <a:pt x="1" y="5"/>
                  <a:pt x="0" y="4"/>
                  <a:pt x="0" y="3"/>
                </a:cubicBezTo>
                <a:cubicBezTo>
                  <a:pt x="0" y="3"/>
                  <a:pt x="0" y="3"/>
                  <a:pt x="0" y="3"/>
                </a:cubicBezTo>
                <a:cubicBezTo>
                  <a:pt x="0" y="2"/>
                  <a:pt x="0" y="1"/>
                  <a:pt x="1" y="0"/>
                </a:cubicBezTo>
                <a:close/>
              </a:path>
            </a:pathLst>
          </a:custGeom>
          <a:solidFill>
            <a:srgbClr val="FFFFFF">
              <a:alpha val="100000"/>
            </a:srgbClr>
          </a:solidFill>
          <a:ln w="9525">
            <a:noFill/>
          </a:ln>
        </p:spPr>
        <p:txBody>
          <a:bodyPr/>
          <a:p>
            <a:endParaRPr lang="zh-CN" altLang="en-US"/>
          </a:p>
        </p:txBody>
      </p:sp>
      <p:sp>
        <p:nvSpPr>
          <p:cNvPr id="28817" name="Freeform 405"/>
          <p:cNvSpPr/>
          <p:nvPr/>
        </p:nvSpPr>
        <p:spPr>
          <a:xfrm>
            <a:off x="11371263" y="2260600"/>
            <a:ext cx="15875" cy="61913"/>
          </a:xfrm>
          <a:custGeom>
            <a:avLst/>
            <a:gdLst>
              <a:gd name="txL" fmla="*/ 0 w 2"/>
              <a:gd name="txT" fmla="*/ 0 h 8"/>
              <a:gd name="txR" fmla="*/ 2 w 2"/>
              <a:gd name="txB" fmla="*/ 8 h 8"/>
            </a:gdLst>
            <a:ahLst/>
            <a:cxnLst>
              <a:cxn ang="0">
                <a:pos x="0" y="2147483647"/>
              </a:cxn>
              <a:cxn ang="0">
                <a:pos x="0" y="2147483647"/>
              </a:cxn>
              <a:cxn ang="0">
                <a:pos x="0" y="0"/>
              </a:cxn>
              <a:cxn ang="0">
                <a:pos x="2147483647" y="0"/>
              </a:cxn>
              <a:cxn ang="0">
                <a:pos x="2147483647" y="2147483647"/>
              </a:cxn>
              <a:cxn ang="0">
                <a:pos x="2147483647" y="2147483647"/>
              </a:cxn>
              <a:cxn ang="0">
                <a:pos x="0" y="2147483647"/>
              </a:cxn>
            </a:cxnLst>
            <a:rect l="txL" t="txT" r="txR" b="txB"/>
            <a:pathLst>
              <a:path w="2" h="8">
                <a:moveTo>
                  <a:pt x="0" y="7"/>
                </a:moveTo>
                <a:cubicBezTo>
                  <a:pt x="0" y="6"/>
                  <a:pt x="0" y="5"/>
                  <a:pt x="0" y="3"/>
                </a:cubicBezTo>
                <a:cubicBezTo>
                  <a:pt x="0" y="2"/>
                  <a:pt x="0" y="1"/>
                  <a:pt x="0" y="0"/>
                </a:cubicBezTo>
                <a:cubicBezTo>
                  <a:pt x="0" y="0"/>
                  <a:pt x="1" y="0"/>
                  <a:pt x="1" y="0"/>
                </a:cubicBezTo>
                <a:cubicBezTo>
                  <a:pt x="2" y="1"/>
                  <a:pt x="2" y="2"/>
                  <a:pt x="2" y="3"/>
                </a:cubicBezTo>
                <a:cubicBezTo>
                  <a:pt x="2" y="5"/>
                  <a:pt x="2" y="6"/>
                  <a:pt x="1" y="7"/>
                </a:cubicBezTo>
                <a:cubicBezTo>
                  <a:pt x="1" y="8"/>
                  <a:pt x="0" y="7"/>
                  <a:pt x="0" y="7"/>
                </a:cubicBezTo>
                <a:close/>
              </a:path>
            </a:pathLst>
          </a:custGeom>
          <a:solidFill>
            <a:srgbClr val="FFFFFF">
              <a:alpha val="100000"/>
            </a:srgbClr>
          </a:solidFill>
          <a:ln w="9525">
            <a:noFill/>
          </a:ln>
        </p:spPr>
        <p:txBody>
          <a:bodyPr/>
          <a:p>
            <a:endParaRPr lang="zh-CN" altLang="en-US"/>
          </a:p>
        </p:txBody>
      </p:sp>
      <p:sp>
        <p:nvSpPr>
          <p:cNvPr id="28818" name="Freeform 156"/>
          <p:cNvSpPr/>
          <p:nvPr/>
        </p:nvSpPr>
        <p:spPr>
          <a:xfrm>
            <a:off x="815975" y="6573838"/>
            <a:ext cx="1357313" cy="31750"/>
          </a:xfrm>
          <a:custGeom>
            <a:avLst/>
            <a:gdLst>
              <a:gd name="txL" fmla="*/ 0 w 176"/>
              <a:gd name="txT" fmla="*/ 0 h 4"/>
              <a:gd name="txR" fmla="*/ 176 w 176"/>
              <a:gd name="txB" fmla="*/ 4 h 4"/>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176" h="4">
                <a:moveTo>
                  <a:pt x="1" y="2"/>
                </a:moveTo>
                <a:cubicBezTo>
                  <a:pt x="59" y="3"/>
                  <a:pt x="118" y="4"/>
                  <a:pt x="176" y="2"/>
                </a:cubicBezTo>
                <a:cubicBezTo>
                  <a:pt x="176" y="2"/>
                  <a:pt x="176" y="2"/>
                  <a:pt x="176" y="2"/>
                </a:cubicBezTo>
                <a:cubicBezTo>
                  <a:pt x="118" y="0"/>
                  <a:pt x="59" y="1"/>
                  <a:pt x="1" y="2"/>
                </a:cubicBezTo>
                <a:cubicBezTo>
                  <a:pt x="0" y="2"/>
                  <a:pt x="0" y="2"/>
                  <a:pt x="1" y="2"/>
                </a:cubicBezTo>
                <a:close/>
              </a:path>
            </a:pathLst>
          </a:custGeom>
          <a:solidFill>
            <a:srgbClr val="FFFFFF">
              <a:alpha val="100000"/>
            </a:srgbClr>
          </a:solidFill>
          <a:ln w="9525">
            <a:noFill/>
          </a:ln>
        </p:spPr>
        <p:txBody>
          <a:bodyPr/>
          <a:p>
            <a:endParaRPr lang="zh-CN" altLang="en-US"/>
          </a:p>
        </p:txBody>
      </p:sp>
      <p:sp>
        <p:nvSpPr>
          <p:cNvPr id="28819" name="Freeform 185"/>
          <p:cNvSpPr/>
          <p:nvPr/>
        </p:nvSpPr>
        <p:spPr>
          <a:xfrm>
            <a:off x="869950" y="6667500"/>
            <a:ext cx="1195388" cy="14288"/>
          </a:xfrm>
          <a:custGeom>
            <a:avLst/>
            <a:gdLst>
              <a:gd name="txL" fmla="*/ 0 w 155"/>
              <a:gd name="txT" fmla="*/ 0 h 2"/>
              <a:gd name="txR" fmla="*/ 155 w 155"/>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55" h="2">
                <a:moveTo>
                  <a:pt x="1" y="2"/>
                </a:moveTo>
                <a:cubicBezTo>
                  <a:pt x="52" y="2"/>
                  <a:pt x="103" y="2"/>
                  <a:pt x="154" y="2"/>
                </a:cubicBezTo>
                <a:cubicBezTo>
                  <a:pt x="155" y="2"/>
                  <a:pt x="155" y="0"/>
                  <a:pt x="154" y="0"/>
                </a:cubicBezTo>
                <a:cubicBezTo>
                  <a:pt x="103" y="0"/>
                  <a:pt x="52"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28820" name="Freeform 518"/>
          <p:cNvSpPr/>
          <p:nvPr/>
        </p:nvSpPr>
        <p:spPr>
          <a:xfrm>
            <a:off x="368300" y="5895975"/>
            <a:ext cx="2058988" cy="777875"/>
          </a:xfrm>
          <a:custGeom>
            <a:avLst/>
            <a:gdLst>
              <a:gd name="txL" fmla="*/ 0 w 267"/>
              <a:gd name="txT" fmla="*/ 0 h 101"/>
              <a:gd name="txR" fmla="*/ 267 w 267"/>
              <a:gd name="txB" fmla="*/ 101 h 101"/>
            </a:gdLst>
            <a:ahLst/>
            <a:cxnLst>
              <a:cxn ang="0">
                <a:pos x="2147483647" y="0"/>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267" h="101">
                <a:moveTo>
                  <a:pt x="265" y="0"/>
                </a:moveTo>
                <a:cubicBezTo>
                  <a:pt x="187" y="10"/>
                  <a:pt x="109" y="26"/>
                  <a:pt x="32" y="39"/>
                </a:cubicBezTo>
                <a:cubicBezTo>
                  <a:pt x="31" y="39"/>
                  <a:pt x="31" y="39"/>
                  <a:pt x="31" y="40"/>
                </a:cubicBezTo>
                <a:cubicBezTo>
                  <a:pt x="30" y="45"/>
                  <a:pt x="27" y="93"/>
                  <a:pt x="23" y="94"/>
                </a:cubicBezTo>
                <a:cubicBezTo>
                  <a:pt x="25" y="93"/>
                  <a:pt x="4" y="46"/>
                  <a:pt x="2" y="43"/>
                </a:cubicBezTo>
                <a:cubicBezTo>
                  <a:pt x="1" y="42"/>
                  <a:pt x="0" y="42"/>
                  <a:pt x="0" y="43"/>
                </a:cubicBezTo>
                <a:cubicBezTo>
                  <a:pt x="9" y="62"/>
                  <a:pt x="17" y="81"/>
                  <a:pt x="23" y="100"/>
                </a:cubicBezTo>
                <a:cubicBezTo>
                  <a:pt x="23" y="101"/>
                  <a:pt x="25" y="101"/>
                  <a:pt x="25" y="100"/>
                </a:cubicBezTo>
                <a:cubicBezTo>
                  <a:pt x="27" y="88"/>
                  <a:pt x="28" y="76"/>
                  <a:pt x="30" y="63"/>
                </a:cubicBezTo>
                <a:cubicBezTo>
                  <a:pt x="31" y="59"/>
                  <a:pt x="30" y="51"/>
                  <a:pt x="32" y="47"/>
                </a:cubicBezTo>
                <a:cubicBezTo>
                  <a:pt x="37" y="38"/>
                  <a:pt x="45" y="39"/>
                  <a:pt x="53" y="38"/>
                </a:cubicBezTo>
                <a:cubicBezTo>
                  <a:pt x="77" y="34"/>
                  <a:pt x="101" y="30"/>
                  <a:pt x="125" y="26"/>
                </a:cubicBezTo>
                <a:cubicBezTo>
                  <a:pt x="172" y="19"/>
                  <a:pt x="219" y="13"/>
                  <a:pt x="266" y="3"/>
                </a:cubicBezTo>
                <a:cubicBezTo>
                  <a:pt x="267" y="3"/>
                  <a:pt x="267" y="0"/>
                  <a:pt x="265" y="0"/>
                </a:cubicBezTo>
                <a:close/>
              </a:path>
            </a:pathLst>
          </a:custGeom>
          <a:solidFill>
            <a:srgbClr val="FFFFFF">
              <a:alpha val="100000"/>
            </a:srgbClr>
          </a:solidFill>
          <a:ln w="9525">
            <a:noFill/>
          </a:ln>
        </p:spPr>
        <p:txBody>
          <a:bodyPr/>
          <a:p>
            <a:endParaRPr lang="zh-CN" altLang="en-US"/>
          </a:p>
        </p:txBody>
      </p:sp>
      <p:sp>
        <p:nvSpPr>
          <p:cNvPr id="28821" name="Freeform 519"/>
          <p:cNvSpPr/>
          <p:nvPr/>
        </p:nvSpPr>
        <p:spPr>
          <a:xfrm>
            <a:off x="769938" y="6219825"/>
            <a:ext cx="184150" cy="292100"/>
          </a:xfrm>
          <a:custGeom>
            <a:avLst/>
            <a:gdLst>
              <a:gd name="txL" fmla="*/ 0 w 24"/>
              <a:gd name="txT" fmla="*/ 0 h 38"/>
              <a:gd name="txR" fmla="*/ 24 w 24"/>
              <a:gd name="txB" fmla="*/ 38 h 3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4" h="38">
                <a:moveTo>
                  <a:pt x="11" y="14"/>
                </a:moveTo>
                <a:cubicBezTo>
                  <a:pt x="14" y="11"/>
                  <a:pt x="19" y="7"/>
                  <a:pt x="15" y="3"/>
                </a:cubicBezTo>
                <a:cubicBezTo>
                  <a:pt x="11" y="0"/>
                  <a:pt x="3" y="3"/>
                  <a:pt x="1" y="7"/>
                </a:cubicBezTo>
                <a:cubicBezTo>
                  <a:pt x="0" y="8"/>
                  <a:pt x="1" y="8"/>
                  <a:pt x="2" y="8"/>
                </a:cubicBezTo>
                <a:cubicBezTo>
                  <a:pt x="3" y="6"/>
                  <a:pt x="6" y="4"/>
                  <a:pt x="8" y="4"/>
                </a:cubicBezTo>
                <a:cubicBezTo>
                  <a:pt x="12" y="4"/>
                  <a:pt x="14" y="8"/>
                  <a:pt x="11" y="11"/>
                </a:cubicBezTo>
                <a:cubicBezTo>
                  <a:pt x="10" y="13"/>
                  <a:pt x="9" y="14"/>
                  <a:pt x="7" y="16"/>
                </a:cubicBezTo>
                <a:cubicBezTo>
                  <a:pt x="7" y="16"/>
                  <a:pt x="8" y="18"/>
                  <a:pt x="8" y="17"/>
                </a:cubicBezTo>
                <a:cubicBezTo>
                  <a:pt x="15" y="13"/>
                  <a:pt x="22" y="18"/>
                  <a:pt x="21" y="25"/>
                </a:cubicBezTo>
                <a:cubicBezTo>
                  <a:pt x="20" y="32"/>
                  <a:pt x="14" y="33"/>
                  <a:pt x="8" y="34"/>
                </a:cubicBezTo>
                <a:cubicBezTo>
                  <a:pt x="7" y="34"/>
                  <a:pt x="7" y="35"/>
                  <a:pt x="8" y="35"/>
                </a:cubicBezTo>
                <a:cubicBezTo>
                  <a:pt x="15" y="38"/>
                  <a:pt x="23" y="32"/>
                  <a:pt x="23" y="24"/>
                </a:cubicBezTo>
                <a:cubicBezTo>
                  <a:pt x="24" y="17"/>
                  <a:pt x="17" y="13"/>
                  <a:pt x="11" y="14"/>
                </a:cubicBezTo>
                <a:close/>
              </a:path>
            </a:pathLst>
          </a:custGeom>
          <a:solidFill>
            <a:srgbClr val="FFFFFF">
              <a:alpha val="100000"/>
            </a:srgbClr>
          </a:solidFill>
          <a:ln w="9525">
            <a:noFill/>
          </a:ln>
        </p:spPr>
        <p:txBody>
          <a:bodyPr/>
          <a:p>
            <a:endParaRPr lang="zh-CN" altLang="en-US"/>
          </a:p>
        </p:txBody>
      </p:sp>
      <p:sp>
        <p:nvSpPr>
          <p:cNvPr id="28822" name="Freeform 520"/>
          <p:cNvSpPr/>
          <p:nvPr/>
        </p:nvSpPr>
        <p:spPr>
          <a:xfrm>
            <a:off x="985838" y="6443663"/>
            <a:ext cx="53975" cy="161925"/>
          </a:xfrm>
          <a:custGeom>
            <a:avLst/>
            <a:gdLst>
              <a:gd name="txL" fmla="*/ 0 w 7"/>
              <a:gd name="txT" fmla="*/ 0 h 21"/>
              <a:gd name="txR" fmla="*/ 7 w 7"/>
              <a:gd name="txB" fmla="*/ 21 h 21"/>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7" h="21">
                <a:moveTo>
                  <a:pt x="2" y="3"/>
                </a:moveTo>
                <a:cubicBezTo>
                  <a:pt x="2" y="9"/>
                  <a:pt x="0" y="15"/>
                  <a:pt x="0" y="20"/>
                </a:cubicBezTo>
                <a:cubicBezTo>
                  <a:pt x="0" y="21"/>
                  <a:pt x="1" y="21"/>
                  <a:pt x="1" y="21"/>
                </a:cubicBezTo>
                <a:cubicBezTo>
                  <a:pt x="4" y="15"/>
                  <a:pt x="3" y="9"/>
                  <a:pt x="6" y="4"/>
                </a:cubicBezTo>
                <a:cubicBezTo>
                  <a:pt x="7" y="1"/>
                  <a:pt x="2" y="0"/>
                  <a:pt x="2" y="3"/>
                </a:cubicBezTo>
                <a:close/>
              </a:path>
            </a:pathLst>
          </a:custGeom>
          <a:solidFill>
            <a:srgbClr val="FFFFFF">
              <a:alpha val="100000"/>
            </a:srgbClr>
          </a:solidFill>
          <a:ln w="9525">
            <a:noFill/>
          </a:ln>
        </p:spPr>
        <p:txBody>
          <a:bodyPr/>
          <a:p>
            <a:endParaRPr lang="zh-CN" altLang="en-US"/>
          </a:p>
        </p:txBody>
      </p:sp>
      <p:sp>
        <p:nvSpPr>
          <p:cNvPr id="28823" name="Freeform 521"/>
          <p:cNvSpPr/>
          <p:nvPr/>
        </p:nvSpPr>
        <p:spPr>
          <a:xfrm>
            <a:off x="1077913" y="6211888"/>
            <a:ext cx="76200" cy="239712"/>
          </a:xfrm>
          <a:custGeom>
            <a:avLst/>
            <a:gdLst>
              <a:gd name="txL" fmla="*/ 0 w 10"/>
              <a:gd name="txT" fmla="*/ 0 h 31"/>
              <a:gd name="txR" fmla="*/ 10 w 10"/>
              <a:gd name="txB" fmla="*/ 31 h 31"/>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 h="31">
                <a:moveTo>
                  <a:pt x="5" y="1"/>
                </a:moveTo>
                <a:cubicBezTo>
                  <a:pt x="4" y="5"/>
                  <a:pt x="2" y="9"/>
                  <a:pt x="0" y="14"/>
                </a:cubicBezTo>
                <a:cubicBezTo>
                  <a:pt x="0" y="15"/>
                  <a:pt x="1" y="15"/>
                  <a:pt x="2" y="14"/>
                </a:cubicBezTo>
                <a:cubicBezTo>
                  <a:pt x="3" y="11"/>
                  <a:pt x="4" y="8"/>
                  <a:pt x="5" y="5"/>
                </a:cubicBezTo>
                <a:cubicBezTo>
                  <a:pt x="6" y="13"/>
                  <a:pt x="6" y="22"/>
                  <a:pt x="7" y="30"/>
                </a:cubicBezTo>
                <a:cubicBezTo>
                  <a:pt x="7" y="31"/>
                  <a:pt x="9" y="31"/>
                  <a:pt x="9" y="30"/>
                </a:cubicBezTo>
                <a:cubicBezTo>
                  <a:pt x="10" y="21"/>
                  <a:pt x="8" y="10"/>
                  <a:pt x="7" y="1"/>
                </a:cubicBezTo>
                <a:cubicBezTo>
                  <a:pt x="7" y="0"/>
                  <a:pt x="5" y="0"/>
                  <a:pt x="5" y="1"/>
                </a:cubicBezTo>
                <a:close/>
              </a:path>
            </a:pathLst>
          </a:custGeom>
          <a:solidFill>
            <a:srgbClr val="FFFFFF">
              <a:alpha val="100000"/>
            </a:srgbClr>
          </a:solidFill>
          <a:ln w="9525">
            <a:noFill/>
          </a:ln>
        </p:spPr>
        <p:txBody>
          <a:bodyPr/>
          <a:p>
            <a:endParaRPr lang="zh-CN" altLang="en-US"/>
          </a:p>
        </p:txBody>
      </p:sp>
      <p:sp>
        <p:nvSpPr>
          <p:cNvPr id="28824" name="Freeform 522"/>
          <p:cNvSpPr/>
          <p:nvPr/>
        </p:nvSpPr>
        <p:spPr>
          <a:xfrm>
            <a:off x="1154113" y="6196013"/>
            <a:ext cx="155575" cy="247650"/>
          </a:xfrm>
          <a:custGeom>
            <a:avLst/>
            <a:gdLst>
              <a:gd name="txL" fmla="*/ 0 w 20"/>
              <a:gd name="txT" fmla="*/ 0 h 32"/>
              <a:gd name="txR" fmla="*/ 20 w 20"/>
              <a:gd name="txB" fmla="*/ 32 h 3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0" h="32">
                <a:moveTo>
                  <a:pt x="18" y="8"/>
                </a:moveTo>
                <a:cubicBezTo>
                  <a:pt x="19" y="6"/>
                  <a:pt x="19" y="4"/>
                  <a:pt x="18" y="2"/>
                </a:cubicBezTo>
                <a:cubicBezTo>
                  <a:pt x="18" y="1"/>
                  <a:pt x="16" y="0"/>
                  <a:pt x="16" y="2"/>
                </a:cubicBezTo>
                <a:cubicBezTo>
                  <a:pt x="16" y="4"/>
                  <a:pt x="16" y="6"/>
                  <a:pt x="16" y="8"/>
                </a:cubicBezTo>
                <a:cubicBezTo>
                  <a:pt x="16" y="12"/>
                  <a:pt x="14" y="15"/>
                  <a:pt x="11" y="17"/>
                </a:cubicBezTo>
                <a:cubicBezTo>
                  <a:pt x="4" y="21"/>
                  <a:pt x="6" y="8"/>
                  <a:pt x="7" y="4"/>
                </a:cubicBezTo>
                <a:cubicBezTo>
                  <a:pt x="7" y="4"/>
                  <a:pt x="6" y="4"/>
                  <a:pt x="5" y="4"/>
                </a:cubicBezTo>
                <a:cubicBezTo>
                  <a:pt x="5" y="9"/>
                  <a:pt x="0" y="24"/>
                  <a:pt x="10" y="19"/>
                </a:cubicBezTo>
                <a:cubicBezTo>
                  <a:pt x="13" y="18"/>
                  <a:pt x="15" y="16"/>
                  <a:pt x="16" y="13"/>
                </a:cubicBezTo>
                <a:cubicBezTo>
                  <a:pt x="17" y="15"/>
                  <a:pt x="17" y="16"/>
                  <a:pt x="17" y="18"/>
                </a:cubicBezTo>
                <a:cubicBezTo>
                  <a:pt x="17" y="22"/>
                  <a:pt x="16" y="27"/>
                  <a:pt x="18" y="32"/>
                </a:cubicBezTo>
                <a:cubicBezTo>
                  <a:pt x="18" y="32"/>
                  <a:pt x="19" y="32"/>
                  <a:pt x="19" y="31"/>
                </a:cubicBezTo>
                <a:cubicBezTo>
                  <a:pt x="20" y="27"/>
                  <a:pt x="19" y="22"/>
                  <a:pt x="19" y="18"/>
                </a:cubicBezTo>
                <a:cubicBezTo>
                  <a:pt x="19" y="14"/>
                  <a:pt x="19" y="11"/>
                  <a:pt x="18" y="8"/>
                </a:cubicBezTo>
                <a:close/>
              </a:path>
            </a:pathLst>
          </a:custGeom>
          <a:solidFill>
            <a:srgbClr val="FFFFFF">
              <a:alpha val="100000"/>
            </a:srgbClr>
          </a:solidFill>
          <a:ln w="9525">
            <a:noFill/>
          </a:ln>
        </p:spPr>
        <p:txBody>
          <a:bodyPr/>
          <a:p>
            <a:endParaRPr lang="zh-CN" altLang="en-US"/>
          </a:p>
        </p:txBody>
      </p:sp>
      <p:sp>
        <p:nvSpPr>
          <p:cNvPr id="28825" name="Freeform 523"/>
          <p:cNvSpPr/>
          <p:nvPr/>
        </p:nvSpPr>
        <p:spPr>
          <a:xfrm>
            <a:off x="1377950" y="6188075"/>
            <a:ext cx="77788" cy="209550"/>
          </a:xfrm>
          <a:custGeom>
            <a:avLst/>
            <a:gdLst>
              <a:gd name="txL" fmla="*/ 0 w 10"/>
              <a:gd name="txT" fmla="*/ 0 h 27"/>
              <a:gd name="txR" fmla="*/ 10 w 10"/>
              <a:gd name="txB" fmla="*/ 27 h 27"/>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 h="27">
                <a:moveTo>
                  <a:pt x="5" y="1"/>
                </a:moveTo>
                <a:cubicBezTo>
                  <a:pt x="4" y="5"/>
                  <a:pt x="2" y="8"/>
                  <a:pt x="0" y="12"/>
                </a:cubicBezTo>
                <a:cubicBezTo>
                  <a:pt x="0" y="13"/>
                  <a:pt x="1" y="13"/>
                  <a:pt x="1" y="13"/>
                </a:cubicBezTo>
                <a:cubicBezTo>
                  <a:pt x="3" y="10"/>
                  <a:pt x="4" y="7"/>
                  <a:pt x="6" y="4"/>
                </a:cubicBezTo>
                <a:cubicBezTo>
                  <a:pt x="7" y="11"/>
                  <a:pt x="7" y="19"/>
                  <a:pt x="9" y="26"/>
                </a:cubicBezTo>
                <a:cubicBezTo>
                  <a:pt x="9" y="27"/>
                  <a:pt x="10" y="27"/>
                  <a:pt x="10" y="26"/>
                </a:cubicBezTo>
                <a:cubicBezTo>
                  <a:pt x="10" y="18"/>
                  <a:pt x="8" y="9"/>
                  <a:pt x="7" y="1"/>
                </a:cubicBezTo>
                <a:cubicBezTo>
                  <a:pt x="7" y="0"/>
                  <a:pt x="6" y="0"/>
                  <a:pt x="5" y="1"/>
                </a:cubicBezTo>
                <a:close/>
              </a:path>
            </a:pathLst>
          </a:custGeom>
          <a:solidFill>
            <a:srgbClr val="FFFFFF">
              <a:alpha val="100000"/>
            </a:srgbClr>
          </a:solidFill>
          <a:ln w="9525">
            <a:noFill/>
          </a:ln>
        </p:spPr>
        <p:txBody>
          <a:bodyPr/>
          <a:p>
            <a:endParaRPr lang="zh-CN" altLang="en-US"/>
          </a:p>
        </p:txBody>
      </p:sp>
      <p:sp>
        <p:nvSpPr>
          <p:cNvPr id="28826" name="Freeform 524"/>
          <p:cNvSpPr/>
          <p:nvPr/>
        </p:nvSpPr>
        <p:spPr>
          <a:xfrm>
            <a:off x="1485900" y="6157913"/>
            <a:ext cx="169863" cy="254000"/>
          </a:xfrm>
          <a:custGeom>
            <a:avLst/>
            <a:gdLst>
              <a:gd name="txL" fmla="*/ 0 w 22"/>
              <a:gd name="txT" fmla="*/ 0 h 33"/>
              <a:gd name="txR" fmla="*/ 22 w 22"/>
              <a:gd name="txB" fmla="*/ 33 h 33"/>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2" h="33">
                <a:moveTo>
                  <a:pt x="7" y="13"/>
                </a:moveTo>
                <a:cubicBezTo>
                  <a:pt x="6" y="11"/>
                  <a:pt x="4" y="8"/>
                  <a:pt x="4" y="6"/>
                </a:cubicBezTo>
                <a:cubicBezTo>
                  <a:pt x="3" y="2"/>
                  <a:pt x="9" y="2"/>
                  <a:pt x="12" y="1"/>
                </a:cubicBezTo>
                <a:cubicBezTo>
                  <a:pt x="13" y="1"/>
                  <a:pt x="12" y="0"/>
                  <a:pt x="11" y="0"/>
                </a:cubicBezTo>
                <a:cubicBezTo>
                  <a:pt x="8" y="1"/>
                  <a:pt x="4" y="2"/>
                  <a:pt x="1" y="3"/>
                </a:cubicBezTo>
                <a:cubicBezTo>
                  <a:pt x="0" y="3"/>
                  <a:pt x="0" y="4"/>
                  <a:pt x="1" y="4"/>
                </a:cubicBezTo>
                <a:cubicBezTo>
                  <a:pt x="3" y="7"/>
                  <a:pt x="4" y="11"/>
                  <a:pt x="5" y="15"/>
                </a:cubicBezTo>
                <a:cubicBezTo>
                  <a:pt x="6" y="16"/>
                  <a:pt x="7" y="16"/>
                  <a:pt x="7" y="15"/>
                </a:cubicBezTo>
                <a:cubicBezTo>
                  <a:pt x="11" y="11"/>
                  <a:pt x="14" y="12"/>
                  <a:pt x="16" y="19"/>
                </a:cubicBezTo>
                <a:cubicBezTo>
                  <a:pt x="16" y="22"/>
                  <a:pt x="15" y="24"/>
                  <a:pt x="13" y="26"/>
                </a:cubicBezTo>
                <a:cubicBezTo>
                  <a:pt x="13" y="27"/>
                  <a:pt x="9" y="32"/>
                  <a:pt x="7" y="30"/>
                </a:cubicBezTo>
                <a:cubicBezTo>
                  <a:pt x="7" y="29"/>
                  <a:pt x="7" y="29"/>
                  <a:pt x="7" y="30"/>
                </a:cubicBezTo>
                <a:cubicBezTo>
                  <a:pt x="7" y="32"/>
                  <a:pt x="7" y="32"/>
                  <a:pt x="8" y="33"/>
                </a:cubicBezTo>
                <a:cubicBezTo>
                  <a:pt x="8" y="33"/>
                  <a:pt x="9" y="33"/>
                  <a:pt x="10" y="33"/>
                </a:cubicBezTo>
                <a:cubicBezTo>
                  <a:pt x="15" y="29"/>
                  <a:pt x="22" y="22"/>
                  <a:pt x="18" y="15"/>
                </a:cubicBezTo>
                <a:cubicBezTo>
                  <a:pt x="15" y="11"/>
                  <a:pt x="10" y="10"/>
                  <a:pt x="7" y="13"/>
                </a:cubicBezTo>
                <a:close/>
              </a:path>
            </a:pathLst>
          </a:custGeom>
          <a:solidFill>
            <a:srgbClr val="FFFFFF">
              <a:alpha val="100000"/>
            </a:srgbClr>
          </a:solidFill>
          <a:ln w="9525">
            <a:noFill/>
          </a:ln>
        </p:spPr>
        <p:txBody>
          <a:bodyPr/>
          <a:p>
            <a:endParaRPr lang="zh-CN" altLang="en-US"/>
          </a:p>
        </p:txBody>
      </p:sp>
      <p:sp>
        <p:nvSpPr>
          <p:cNvPr id="28827" name="Freeform 525"/>
          <p:cNvSpPr/>
          <p:nvPr/>
        </p:nvSpPr>
        <p:spPr>
          <a:xfrm>
            <a:off x="1671638" y="6126163"/>
            <a:ext cx="146050" cy="209550"/>
          </a:xfrm>
          <a:custGeom>
            <a:avLst/>
            <a:gdLst>
              <a:gd name="txL" fmla="*/ 0 w 19"/>
              <a:gd name="txT" fmla="*/ 0 h 27"/>
              <a:gd name="txR" fmla="*/ 19 w 19"/>
              <a:gd name="txB" fmla="*/ 27 h 2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9" h="27">
                <a:moveTo>
                  <a:pt x="10" y="4"/>
                </a:moveTo>
                <a:cubicBezTo>
                  <a:pt x="10" y="6"/>
                  <a:pt x="9" y="8"/>
                  <a:pt x="7" y="10"/>
                </a:cubicBezTo>
                <a:cubicBezTo>
                  <a:pt x="6" y="11"/>
                  <a:pt x="3" y="12"/>
                  <a:pt x="2" y="9"/>
                </a:cubicBezTo>
                <a:cubicBezTo>
                  <a:pt x="2" y="5"/>
                  <a:pt x="7" y="2"/>
                  <a:pt x="11" y="2"/>
                </a:cubicBezTo>
                <a:cubicBezTo>
                  <a:pt x="11" y="2"/>
                  <a:pt x="11" y="1"/>
                  <a:pt x="11" y="1"/>
                </a:cubicBezTo>
                <a:cubicBezTo>
                  <a:pt x="4" y="0"/>
                  <a:pt x="0" y="6"/>
                  <a:pt x="1" y="12"/>
                </a:cubicBezTo>
                <a:cubicBezTo>
                  <a:pt x="1" y="12"/>
                  <a:pt x="1" y="12"/>
                  <a:pt x="2" y="13"/>
                </a:cubicBezTo>
                <a:cubicBezTo>
                  <a:pt x="6" y="13"/>
                  <a:pt x="9" y="11"/>
                  <a:pt x="11" y="8"/>
                </a:cubicBezTo>
                <a:cubicBezTo>
                  <a:pt x="12" y="14"/>
                  <a:pt x="14" y="20"/>
                  <a:pt x="17" y="26"/>
                </a:cubicBezTo>
                <a:cubicBezTo>
                  <a:pt x="18" y="27"/>
                  <a:pt x="19" y="26"/>
                  <a:pt x="19" y="25"/>
                </a:cubicBezTo>
                <a:cubicBezTo>
                  <a:pt x="16" y="18"/>
                  <a:pt x="14" y="11"/>
                  <a:pt x="12" y="4"/>
                </a:cubicBezTo>
                <a:cubicBezTo>
                  <a:pt x="12" y="3"/>
                  <a:pt x="10" y="3"/>
                  <a:pt x="10" y="4"/>
                </a:cubicBezTo>
                <a:close/>
              </a:path>
            </a:pathLst>
          </a:custGeom>
          <a:solidFill>
            <a:srgbClr val="FFFFFF">
              <a:alpha val="100000"/>
            </a:srgbClr>
          </a:solidFill>
          <a:ln w="9525">
            <a:noFill/>
          </a:ln>
        </p:spPr>
        <p:txBody>
          <a:bodyPr/>
          <a:p>
            <a:endParaRPr lang="zh-CN" altLang="en-US"/>
          </a:p>
        </p:txBody>
      </p:sp>
      <p:sp>
        <p:nvSpPr>
          <p:cNvPr id="28828" name="Freeform 526"/>
          <p:cNvSpPr/>
          <p:nvPr/>
        </p:nvSpPr>
        <p:spPr>
          <a:xfrm>
            <a:off x="1825625" y="6103938"/>
            <a:ext cx="153988" cy="239712"/>
          </a:xfrm>
          <a:custGeom>
            <a:avLst/>
            <a:gdLst>
              <a:gd name="txL" fmla="*/ 0 w 20"/>
              <a:gd name="txT" fmla="*/ 0 h 31"/>
              <a:gd name="txR" fmla="*/ 20 w 20"/>
              <a:gd name="txB" fmla="*/ 31 h 3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0" h="31">
                <a:moveTo>
                  <a:pt x="19" y="26"/>
                </a:moveTo>
                <a:cubicBezTo>
                  <a:pt x="14" y="26"/>
                  <a:pt x="10" y="26"/>
                  <a:pt x="9" y="20"/>
                </a:cubicBezTo>
                <a:cubicBezTo>
                  <a:pt x="9" y="16"/>
                  <a:pt x="11" y="12"/>
                  <a:pt x="10" y="8"/>
                </a:cubicBezTo>
                <a:cubicBezTo>
                  <a:pt x="9" y="3"/>
                  <a:pt x="5" y="0"/>
                  <a:pt x="1" y="3"/>
                </a:cubicBezTo>
                <a:cubicBezTo>
                  <a:pt x="0" y="4"/>
                  <a:pt x="1" y="5"/>
                  <a:pt x="2" y="4"/>
                </a:cubicBezTo>
                <a:cubicBezTo>
                  <a:pt x="4" y="2"/>
                  <a:pt x="7" y="5"/>
                  <a:pt x="8" y="7"/>
                </a:cubicBezTo>
                <a:cubicBezTo>
                  <a:pt x="9" y="8"/>
                  <a:pt x="8" y="10"/>
                  <a:pt x="8" y="11"/>
                </a:cubicBezTo>
                <a:cubicBezTo>
                  <a:pt x="8" y="14"/>
                  <a:pt x="7" y="16"/>
                  <a:pt x="7" y="18"/>
                </a:cubicBezTo>
                <a:cubicBezTo>
                  <a:pt x="6" y="21"/>
                  <a:pt x="7" y="24"/>
                  <a:pt x="8" y="26"/>
                </a:cubicBezTo>
                <a:cubicBezTo>
                  <a:pt x="11" y="29"/>
                  <a:pt x="17" y="31"/>
                  <a:pt x="20" y="27"/>
                </a:cubicBezTo>
                <a:cubicBezTo>
                  <a:pt x="20" y="26"/>
                  <a:pt x="20" y="26"/>
                  <a:pt x="19" y="26"/>
                </a:cubicBezTo>
                <a:close/>
              </a:path>
            </a:pathLst>
          </a:custGeom>
          <a:solidFill>
            <a:srgbClr val="FFFFFF">
              <a:alpha val="100000"/>
            </a:srgbClr>
          </a:solidFill>
          <a:ln w="9525">
            <a:noFill/>
          </a:ln>
        </p:spPr>
        <p:txBody>
          <a:bodyPr/>
          <a:p>
            <a:endParaRPr lang="zh-CN" altLang="en-US"/>
          </a:p>
        </p:txBody>
      </p:sp>
      <p:sp>
        <p:nvSpPr>
          <p:cNvPr id="28829" name="Freeform 527"/>
          <p:cNvSpPr>
            <a:spLocks noEditPoints="1"/>
          </p:cNvSpPr>
          <p:nvPr/>
        </p:nvSpPr>
        <p:spPr>
          <a:xfrm>
            <a:off x="1979613" y="6049963"/>
            <a:ext cx="139700" cy="223837"/>
          </a:xfrm>
          <a:custGeom>
            <a:avLst/>
            <a:gdLst>
              <a:gd name="txL" fmla="*/ 0 w 18"/>
              <a:gd name="txT" fmla="*/ 0 h 29"/>
              <a:gd name="txR" fmla="*/ 18 w 18"/>
              <a:gd name="txB" fmla="*/ 29 h 29"/>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 h="29">
                <a:moveTo>
                  <a:pt x="6" y="21"/>
                </a:moveTo>
                <a:cubicBezTo>
                  <a:pt x="6" y="21"/>
                  <a:pt x="6" y="20"/>
                  <a:pt x="5" y="20"/>
                </a:cubicBezTo>
                <a:cubicBezTo>
                  <a:pt x="4" y="18"/>
                  <a:pt x="4" y="16"/>
                  <a:pt x="4" y="14"/>
                </a:cubicBezTo>
                <a:cubicBezTo>
                  <a:pt x="4" y="9"/>
                  <a:pt x="5" y="5"/>
                  <a:pt x="8" y="1"/>
                </a:cubicBezTo>
                <a:cubicBezTo>
                  <a:pt x="8" y="1"/>
                  <a:pt x="7" y="0"/>
                  <a:pt x="7" y="0"/>
                </a:cubicBezTo>
                <a:cubicBezTo>
                  <a:pt x="2" y="5"/>
                  <a:pt x="0" y="11"/>
                  <a:pt x="2" y="17"/>
                </a:cubicBezTo>
                <a:cubicBezTo>
                  <a:pt x="3" y="22"/>
                  <a:pt x="7" y="29"/>
                  <a:pt x="13" y="28"/>
                </a:cubicBezTo>
                <a:cubicBezTo>
                  <a:pt x="16" y="27"/>
                  <a:pt x="18" y="21"/>
                  <a:pt x="16" y="19"/>
                </a:cubicBezTo>
                <a:cubicBezTo>
                  <a:pt x="13" y="15"/>
                  <a:pt x="7" y="17"/>
                  <a:pt x="6" y="21"/>
                </a:cubicBezTo>
                <a:close/>
                <a:moveTo>
                  <a:pt x="7" y="22"/>
                </a:moveTo>
                <a:cubicBezTo>
                  <a:pt x="7" y="22"/>
                  <a:pt x="8" y="22"/>
                  <a:pt x="8" y="22"/>
                </a:cubicBezTo>
                <a:cubicBezTo>
                  <a:pt x="9" y="19"/>
                  <a:pt x="11" y="20"/>
                  <a:pt x="13" y="24"/>
                </a:cubicBezTo>
                <a:cubicBezTo>
                  <a:pt x="11" y="24"/>
                  <a:pt x="9" y="24"/>
                  <a:pt x="7" y="22"/>
                </a:cubicBezTo>
                <a:close/>
              </a:path>
            </a:pathLst>
          </a:custGeom>
          <a:solidFill>
            <a:srgbClr val="FFFFFF">
              <a:alpha val="100000"/>
            </a:srgbClr>
          </a:solidFill>
          <a:ln w="9525">
            <a:noFill/>
          </a:ln>
        </p:spPr>
        <p:txBody>
          <a:bodyPr/>
          <a:p>
            <a:endParaRPr lang="zh-CN" altLang="en-US"/>
          </a:p>
        </p:txBody>
      </p:sp>
      <p:sp>
        <p:nvSpPr>
          <p:cNvPr id="28830" name="Freeform 528"/>
          <p:cNvSpPr/>
          <p:nvPr/>
        </p:nvSpPr>
        <p:spPr>
          <a:xfrm>
            <a:off x="2127250" y="6011863"/>
            <a:ext cx="230188" cy="246062"/>
          </a:xfrm>
          <a:custGeom>
            <a:avLst/>
            <a:gdLst>
              <a:gd name="txL" fmla="*/ 0 w 30"/>
              <a:gd name="txT" fmla="*/ 0 h 32"/>
              <a:gd name="txR" fmla="*/ 30 w 30"/>
              <a:gd name="txB" fmla="*/ 32 h 32"/>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0" h="32">
                <a:moveTo>
                  <a:pt x="16" y="11"/>
                </a:moveTo>
                <a:cubicBezTo>
                  <a:pt x="14" y="11"/>
                  <a:pt x="7" y="15"/>
                  <a:pt x="6" y="13"/>
                </a:cubicBezTo>
                <a:cubicBezTo>
                  <a:pt x="6" y="13"/>
                  <a:pt x="3" y="7"/>
                  <a:pt x="3" y="6"/>
                </a:cubicBezTo>
                <a:cubicBezTo>
                  <a:pt x="3" y="2"/>
                  <a:pt x="14" y="1"/>
                  <a:pt x="17" y="1"/>
                </a:cubicBezTo>
                <a:cubicBezTo>
                  <a:pt x="18" y="1"/>
                  <a:pt x="17" y="0"/>
                  <a:pt x="17" y="0"/>
                </a:cubicBezTo>
                <a:cubicBezTo>
                  <a:pt x="11" y="0"/>
                  <a:pt x="6" y="2"/>
                  <a:pt x="1" y="4"/>
                </a:cubicBezTo>
                <a:cubicBezTo>
                  <a:pt x="0" y="5"/>
                  <a:pt x="0" y="5"/>
                  <a:pt x="0" y="6"/>
                </a:cubicBezTo>
                <a:cubicBezTo>
                  <a:pt x="3" y="9"/>
                  <a:pt x="4" y="11"/>
                  <a:pt x="4" y="15"/>
                </a:cubicBezTo>
                <a:cubicBezTo>
                  <a:pt x="4" y="16"/>
                  <a:pt x="5" y="16"/>
                  <a:pt x="5" y="16"/>
                </a:cubicBezTo>
                <a:cubicBezTo>
                  <a:pt x="11" y="15"/>
                  <a:pt x="20" y="9"/>
                  <a:pt x="21" y="18"/>
                </a:cubicBezTo>
                <a:cubicBezTo>
                  <a:pt x="23" y="26"/>
                  <a:pt x="14" y="28"/>
                  <a:pt x="9" y="30"/>
                </a:cubicBezTo>
                <a:cubicBezTo>
                  <a:pt x="8" y="30"/>
                  <a:pt x="8" y="31"/>
                  <a:pt x="9" y="31"/>
                </a:cubicBezTo>
                <a:cubicBezTo>
                  <a:pt x="18" y="32"/>
                  <a:pt x="30" y="20"/>
                  <a:pt x="21" y="13"/>
                </a:cubicBezTo>
                <a:cubicBezTo>
                  <a:pt x="19" y="12"/>
                  <a:pt x="18" y="11"/>
                  <a:pt x="16" y="11"/>
                </a:cubicBezTo>
                <a:close/>
              </a:path>
            </a:pathLst>
          </a:custGeom>
          <a:solidFill>
            <a:srgbClr val="FFFFFF">
              <a:alpha val="100000"/>
            </a:srgbClr>
          </a:solidFill>
          <a:ln w="9525">
            <a:noFill/>
          </a:ln>
        </p:spPr>
        <p:txBody>
          <a:bodyPr/>
          <a:p>
            <a:endParaRPr lang="zh-CN" altLang="en-US"/>
          </a:p>
        </p:txBody>
      </p:sp>
      <p:sp>
        <p:nvSpPr>
          <p:cNvPr id="28831" name="Freeform 407"/>
          <p:cNvSpPr/>
          <p:nvPr/>
        </p:nvSpPr>
        <p:spPr>
          <a:xfrm>
            <a:off x="11303000" y="2184400"/>
            <a:ext cx="61913" cy="61913"/>
          </a:xfrm>
          <a:custGeom>
            <a:avLst/>
            <a:gdLst>
              <a:gd name="txL" fmla="*/ 0 w 8"/>
              <a:gd name="txT" fmla="*/ 0 h 8"/>
              <a:gd name="txR" fmla="*/ 8 w 8"/>
              <a:gd name="txB" fmla="*/ 8 h 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 h="8">
                <a:moveTo>
                  <a:pt x="7" y="8"/>
                </a:moveTo>
                <a:cubicBezTo>
                  <a:pt x="6" y="7"/>
                  <a:pt x="5" y="5"/>
                  <a:pt x="3" y="4"/>
                </a:cubicBezTo>
                <a:cubicBezTo>
                  <a:pt x="3" y="4"/>
                  <a:pt x="0" y="3"/>
                  <a:pt x="1" y="1"/>
                </a:cubicBezTo>
                <a:cubicBezTo>
                  <a:pt x="2" y="0"/>
                  <a:pt x="5" y="3"/>
                  <a:pt x="6" y="3"/>
                </a:cubicBezTo>
                <a:cubicBezTo>
                  <a:pt x="7" y="5"/>
                  <a:pt x="8" y="6"/>
                  <a:pt x="8" y="8"/>
                </a:cubicBezTo>
                <a:cubicBezTo>
                  <a:pt x="8" y="8"/>
                  <a:pt x="8" y="8"/>
                  <a:pt x="7" y="8"/>
                </a:cubicBezTo>
                <a:close/>
              </a:path>
            </a:pathLst>
          </a:custGeom>
          <a:solidFill>
            <a:srgbClr val="FFFFFF">
              <a:alpha val="100000"/>
            </a:srgbClr>
          </a:solidFill>
          <a:ln w="9525">
            <a:noFill/>
          </a:ln>
        </p:spPr>
        <p:txBody>
          <a:bodyPr/>
          <a:p>
            <a:endParaRPr lang="zh-CN" altLang="en-US"/>
          </a:p>
        </p:txBody>
      </p:sp>
      <p:sp>
        <p:nvSpPr>
          <p:cNvPr id="28832" name="Freeform 408"/>
          <p:cNvSpPr/>
          <p:nvPr/>
        </p:nvSpPr>
        <p:spPr>
          <a:xfrm>
            <a:off x="11217275" y="2184400"/>
            <a:ext cx="61913" cy="46038"/>
          </a:xfrm>
          <a:custGeom>
            <a:avLst/>
            <a:gdLst>
              <a:gd name="txL" fmla="*/ 0 w 8"/>
              <a:gd name="txT" fmla="*/ 0 h 6"/>
              <a:gd name="txR" fmla="*/ 8 w 8"/>
              <a:gd name="txB" fmla="*/ 6 h 6"/>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Lst>
            <a:rect l="txL" t="txT" r="txR" b="txB"/>
            <a:pathLst>
              <a:path w="8" h="6">
                <a:moveTo>
                  <a:pt x="8" y="2"/>
                </a:moveTo>
                <a:cubicBezTo>
                  <a:pt x="6" y="2"/>
                  <a:pt x="5" y="3"/>
                  <a:pt x="4" y="3"/>
                </a:cubicBezTo>
                <a:cubicBezTo>
                  <a:pt x="3" y="4"/>
                  <a:pt x="3" y="5"/>
                  <a:pt x="2" y="6"/>
                </a:cubicBezTo>
                <a:cubicBezTo>
                  <a:pt x="1" y="6"/>
                  <a:pt x="0" y="6"/>
                  <a:pt x="0" y="5"/>
                </a:cubicBezTo>
                <a:cubicBezTo>
                  <a:pt x="0" y="4"/>
                  <a:pt x="2" y="2"/>
                  <a:pt x="3" y="1"/>
                </a:cubicBezTo>
                <a:cubicBezTo>
                  <a:pt x="4" y="1"/>
                  <a:pt x="6" y="0"/>
                  <a:pt x="7" y="1"/>
                </a:cubicBezTo>
                <a:cubicBezTo>
                  <a:pt x="8" y="1"/>
                  <a:pt x="8" y="1"/>
                  <a:pt x="8" y="2"/>
                </a:cubicBezTo>
                <a:close/>
              </a:path>
            </a:pathLst>
          </a:custGeom>
          <a:solidFill>
            <a:srgbClr val="FFFFFF">
              <a:alpha val="100000"/>
            </a:srgbClr>
          </a:solidFill>
          <a:ln w="9525">
            <a:noFill/>
          </a:ln>
        </p:spPr>
        <p:txBody>
          <a:bodyPr/>
          <a:p>
            <a:endParaRPr lang="zh-CN" altLang="en-US"/>
          </a:p>
        </p:txBody>
      </p:sp>
      <p:sp>
        <p:nvSpPr>
          <p:cNvPr id="28833" name="Freeform 409"/>
          <p:cNvSpPr/>
          <p:nvPr/>
        </p:nvSpPr>
        <p:spPr>
          <a:xfrm>
            <a:off x="11187113" y="2230438"/>
            <a:ext cx="46037" cy="30162"/>
          </a:xfrm>
          <a:custGeom>
            <a:avLst/>
            <a:gdLst>
              <a:gd name="txL" fmla="*/ 0 w 6"/>
              <a:gd name="txT" fmla="*/ 0 h 4"/>
              <a:gd name="txR" fmla="*/ 6 w 6"/>
              <a:gd name="txB" fmla="*/ 4 h 4"/>
            </a:gdLst>
            <a:ahLst/>
            <a:cxnLst>
              <a:cxn ang="0">
                <a:pos x="2147483647" y="0"/>
              </a:cxn>
              <a:cxn ang="0">
                <a:pos x="2147483647" y="2147483647"/>
              </a:cxn>
              <a:cxn ang="0">
                <a:pos x="2147483647" y="0"/>
              </a:cxn>
            </a:cxnLst>
            <a:rect l="txL" t="txT" r="txR" b="txB"/>
            <a:pathLst>
              <a:path w="6" h="4">
                <a:moveTo>
                  <a:pt x="3" y="0"/>
                </a:moveTo>
                <a:cubicBezTo>
                  <a:pt x="6" y="0"/>
                  <a:pt x="6" y="4"/>
                  <a:pt x="3" y="4"/>
                </a:cubicBezTo>
                <a:cubicBezTo>
                  <a:pt x="0" y="4"/>
                  <a:pt x="0" y="0"/>
                  <a:pt x="3" y="0"/>
                </a:cubicBezTo>
                <a:close/>
              </a:path>
            </a:pathLst>
          </a:custGeom>
          <a:solidFill>
            <a:srgbClr val="FFFFFF">
              <a:alpha val="100000"/>
            </a:srgbClr>
          </a:solidFill>
          <a:ln w="9525">
            <a:noFill/>
          </a:ln>
        </p:spPr>
        <p:txBody>
          <a:bodyPr/>
          <a:p>
            <a:endParaRPr lang="zh-CN" altLang="en-US"/>
          </a:p>
        </p:txBody>
      </p:sp>
      <p:sp>
        <p:nvSpPr>
          <p:cNvPr id="28834" name="Freeform 417"/>
          <p:cNvSpPr>
            <a:spLocks noEditPoints="1"/>
          </p:cNvSpPr>
          <p:nvPr/>
        </p:nvSpPr>
        <p:spPr>
          <a:xfrm>
            <a:off x="8812213" y="6094413"/>
            <a:ext cx="1255712" cy="1235075"/>
          </a:xfrm>
          <a:custGeom>
            <a:avLst/>
            <a:gdLst>
              <a:gd name="txL" fmla="*/ 0 w 163"/>
              <a:gd name="txT" fmla="*/ 0 h 160"/>
              <a:gd name="txR" fmla="*/ 163 w 163"/>
              <a:gd name="txB" fmla="*/ 160 h 16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63" h="160">
                <a:moveTo>
                  <a:pt x="36" y="35"/>
                </a:moveTo>
                <a:cubicBezTo>
                  <a:pt x="0" y="69"/>
                  <a:pt x="6" y="126"/>
                  <a:pt x="40" y="159"/>
                </a:cubicBezTo>
                <a:cubicBezTo>
                  <a:pt x="41" y="160"/>
                  <a:pt x="43" y="160"/>
                  <a:pt x="43" y="159"/>
                </a:cubicBezTo>
                <a:cubicBezTo>
                  <a:pt x="44" y="159"/>
                  <a:pt x="44" y="159"/>
                  <a:pt x="44" y="158"/>
                </a:cubicBezTo>
                <a:cubicBezTo>
                  <a:pt x="54" y="147"/>
                  <a:pt x="65" y="138"/>
                  <a:pt x="75" y="128"/>
                </a:cubicBezTo>
                <a:cubicBezTo>
                  <a:pt x="75" y="128"/>
                  <a:pt x="76" y="127"/>
                  <a:pt x="76" y="126"/>
                </a:cubicBezTo>
                <a:cubicBezTo>
                  <a:pt x="76" y="126"/>
                  <a:pt x="76" y="125"/>
                  <a:pt x="75" y="125"/>
                </a:cubicBezTo>
                <a:cubicBezTo>
                  <a:pt x="74" y="124"/>
                  <a:pt x="73" y="124"/>
                  <a:pt x="73" y="123"/>
                </a:cubicBezTo>
                <a:cubicBezTo>
                  <a:pt x="72" y="123"/>
                  <a:pt x="71" y="122"/>
                  <a:pt x="71" y="121"/>
                </a:cubicBezTo>
                <a:cubicBezTo>
                  <a:pt x="70" y="120"/>
                  <a:pt x="68" y="119"/>
                  <a:pt x="67" y="118"/>
                </a:cubicBezTo>
                <a:cubicBezTo>
                  <a:pt x="78" y="110"/>
                  <a:pt x="88" y="99"/>
                  <a:pt x="97" y="90"/>
                </a:cubicBezTo>
                <a:cubicBezTo>
                  <a:pt x="107" y="80"/>
                  <a:pt x="118" y="71"/>
                  <a:pt x="127" y="60"/>
                </a:cubicBezTo>
                <a:cubicBezTo>
                  <a:pt x="129" y="63"/>
                  <a:pt x="132" y="65"/>
                  <a:pt x="134" y="68"/>
                </a:cubicBezTo>
                <a:cubicBezTo>
                  <a:pt x="134" y="68"/>
                  <a:pt x="135" y="68"/>
                  <a:pt x="135" y="68"/>
                </a:cubicBezTo>
                <a:cubicBezTo>
                  <a:pt x="135" y="69"/>
                  <a:pt x="136" y="69"/>
                  <a:pt x="137" y="68"/>
                </a:cubicBezTo>
                <a:cubicBezTo>
                  <a:pt x="144" y="58"/>
                  <a:pt x="156" y="51"/>
                  <a:pt x="162" y="41"/>
                </a:cubicBezTo>
                <a:cubicBezTo>
                  <a:pt x="163" y="41"/>
                  <a:pt x="163" y="40"/>
                  <a:pt x="163" y="39"/>
                </a:cubicBezTo>
                <a:cubicBezTo>
                  <a:pt x="129" y="5"/>
                  <a:pt x="71" y="0"/>
                  <a:pt x="36" y="35"/>
                </a:cubicBezTo>
                <a:close/>
                <a:moveTo>
                  <a:pt x="135" y="66"/>
                </a:moveTo>
                <a:cubicBezTo>
                  <a:pt x="134" y="66"/>
                  <a:pt x="134" y="66"/>
                  <a:pt x="134" y="66"/>
                </a:cubicBezTo>
                <a:cubicBezTo>
                  <a:pt x="132" y="64"/>
                  <a:pt x="129" y="62"/>
                  <a:pt x="127" y="59"/>
                </a:cubicBezTo>
                <a:cubicBezTo>
                  <a:pt x="127" y="59"/>
                  <a:pt x="127" y="59"/>
                  <a:pt x="126" y="59"/>
                </a:cubicBezTo>
                <a:cubicBezTo>
                  <a:pt x="115" y="69"/>
                  <a:pt x="105" y="79"/>
                  <a:pt x="94" y="89"/>
                </a:cubicBezTo>
                <a:cubicBezTo>
                  <a:pt x="85" y="99"/>
                  <a:pt x="75" y="108"/>
                  <a:pt x="67" y="118"/>
                </a:cubicBezTo>
                <a:cubicBezTo>
                  <a:pt x="67" y="118"/>
                  <a:pt x="66" y="118"/>
                  <a:pt x="66" y="118"/>
                </a:cubicBezTo>
                <a:cubicBezTo>
                  <a:pt x="66" y="117"/>
                  <a:pt x="66" y="118"/>
                  <a:pt x="66" y="118"/>
                </a:cubicBezTo>
                <a:cubicBezTo>
                  <a:pt x="67" y="120"/>
                  <a:pt x="68" y="121"/>
                  <a:pt x="70" y="123"/>
                </a:cubicBezTo>
                <a:cubicBezTo>
                  <a:pt x="71" y="124"/>
                  <a:pt x="72" y="125"/>
                  <a:pt x="73" y="127"/>
                </a:cubicBezTo>
                <a:cubicBezTo>
                  <a:pt x="63" y="137"/>
                  <a:pt x="53" y="147"/>
                  <a:pt x="42" y="156"/>
                </a:cubicBezTo>
                <a:cubicBezTo>
                  <a:pt x="42" y="156"/>
                  <a:pt x="42" y="156"/>
                  <a:pt x="42" y="156"/>
                </a:cubicBezTo>
                <a:cubicBezTo>
                  <a:pt x="36" y="150"/>
                  <a:pt x="30" y="143"/>
                  <a:pt x="26" y="135"/>
                </a:cubicBezTo>
                <a:cubicBezTo>
                  <a:pt x="27" y="135"/>
                  <a:pt x="27" y="134"/>
                  <a:pt x="28" y="134"/>
                </a:cubicBezTo>
                <a:cubicBezTo>
                  <a:pt x="28" y="133"/>
                  <a:pt x="27" y="133"/>
                  <a:pt x="27" y="133"/>
                </a:cubicBezTo>
                <a:cubicBezTo>
                  <a:pt x="27" y="134"/>
                  <a:pt x="26" y="134"/>
                  <a:pt x="26" y="135"/>
                </a:cubicBezTo>
                <a:cubicBezTo>
                  <a:pt x="24" y="132"/>
                  <a:pt x="23" y="129"/>
                  <a:pt x="22" y="126"/>
                </a:cubicBezTo>
                <a:cubicBezTo>
                  <a:pt x="22" y="126"/>
                  <a:pt x="22" y="126"/>
                  <a:pt x="22" y="126"/>
                </a:cubicBezTo>
                <a:cubicBezTo>
                  <a:pt x="23" y="126"/>
                  <a:pt x="24" y="125"/>
                  <a:pt x="25" y="124"/>
                </a:cubicBezTo>
                <a:cubicBezTo>
                  <a:pt x="25" y="124"/>
                  <a:pt x="25" y="124"/>
                  <a:pt x="25" y="124"/>
                </a:cubicBezTo>
                <a:cubicBezTo>
                  <a:pt x="24" y="124"/>
                  <a:pt x="23" y="125"/>
                  <a:pt x="22" y="126"/>
                </a:cubicBezTo>
                <a:cubicBezTo>
                  <a:pt x="22" y="126"/>
                  <a:pt x="22" y="126"/>
                  <a:pt x="22" y="126"/>
                </a:cubicBezTo>
                <a:cubicBezTo>
                  <a:pt x="20" y="122"/>
                  <a:pt x="19" y="118"/>
                  <a:pt x="18" y="113"/>
                </a:cubicBezTo>
                <a:cubicBezTo>
                  <a:pt x="19" y="113"/>
                  <a:pt x="22" y="112"/>
                  <a:pt x="23" y="112"/>
                </a:cubicBezTo>
                <a:cubicBezTo>
                  <a:pt x="24" y="112"/>
                  <a:pt x="24" y="111"/>
                  <a:pt x="23" y="111"/>
                </a:cubicBezTo>
                <a:cubicBezTo>
                  <a:pt x="21" y="111"/>
                  <a:pt x="19" y="111"/>
                  <a:pt x="17" y="112"/>
                </a:cubicBezTo>
                <a:cubicBezTo>
                  <a:pt x="16" y="105"/>
                  <a:pt x="15" y="97"/>
                  <a:pt x="15" y="89"/>
                </a:cubicBezTo>
                <a:cubicBezTo>
                  <a:pt x="15" y="89"/>
                  <a:pt x="15" y="89"/>
                  <a:pt x="15" y="89"/>
                </a:cubicBezTo>
                <a:cubicBezTo>
                  <a:pt x="16" y="90"/>
                  <a:pt x="18" y="90"/>
                  <a:pt x="19" y="90"/>
                </a:cubicBezTo>
                <a:cubicBezTo>
                  <a:pt x="19" y="90"/>
                  <a:pt x="19" y="89"/>
                  <a:pt x="19" y="89"/>
                </a:cubicBezTo>
                <a:cubicBezTo>
                  <a:pt x="18" y="89"/>
                  <a:pt x="17" y="89"/>
                  <a:pt x="15" y="89"/>
                </a:cubicBezTo>
                <a:cubicBezTo>
                  <a:pt x="15" y="89"/>
                  <a:pt x="15" y="89"/>
                  <a:pt x="15" y="89"/>
                </a:cubicBezTo>
                <a:cubicBezTo>
                  <a:pt x="15" y="85"/>
                  <a:pt x="16" y="82"/>
                  <a:pt x="16" y="79"/>
                </a:cubicBezTo>
                <a:cubicBezTo>
                  <a:pt x="16" y="79"/>
                  <a:pt x="16" y="79"/>
                  <a:pt x="16" y="79"/>
                </a:cubicBezTo>
                <a:cubicBezTo>
                  <a:pt x="18" y="79"/>
                  <a:pt x="20" y="79"/>
                  <a:pt x="22" y="80"/>
                </a:cubicBezTo>
                <a:cubicBezTo>
                  <a:pt x="22" y="80"/>
                  <a:pt x="22" y="79"/>
                  <a:pt x="22" y="79"/>
                </a:cubicBezTo>
                <a:cubicBezTo>
                  <a:pt x="20" y="78"/>
                  <a:pt x="18" y="77"/>
                  <a:pt x="16" y="78"/>
                </a:cubicBezTo>
                <a:cubicBezTo>
                  <a:pt x="17" y="73"/>
                  <a:pt x="19" y="69"/>
                  <a:pt x="20" y="64"/>
                </a:cubicBezTo>
                <a:cubicBezTo>
                  <a:pt x="20" y="64"/>
                  <a:pt x="20" y="64"/>
                  <a:pt x="20" y="64"/>
                </a:cubicBezTo>
                <a:cubicBezTo>
                  <a:pt x="21" y="65"/>
                  <a:pt x="22" y="65"/>
                  <a:pt x="22" y="65"/>
                </a:cubicBezTo>
                <a:cubicBezTo>
                  <a:pt x="23" y="65"/>
                  <a:pt x="23" y="65"/>
                  <a:pt x="23" y="65"/>
                </a:cubicBezTo>
                <a:cubicBezTo>
                  <a:pt x="22" y="64"/>
                  <a:pt x="21" y="64"/>
                  <a:pt x="20" y="64"/>
                </a:cubicBezTo>
                <a:cubicBezTo>
                  <a:pt x="20" y="64"/>
                  <a:pt x="20" y="64"/>
                  <a:pt x="20" y="64"/>
                </a:cubicBezTo>
                <a:cubicBezTo>
                  <a:pt x="24" y="54"/>
                  <a:pt x="30" y="45"/>
                  <a:pt x="38" y="37"/>
                </a:cubicBezTo>
                <a:cubicBezTo>
                  <a:pt x="38" y="37"/>
                  <a:pt x="39" y="37"/>
                  <a:pt x="39" y="36"/>
                </a:cubicBezTo>
                <a:cubicBezTo>
                  <a:pt x="40" y="38"/>
                  <a:pt x="42" y="39"/>
                  <a:pt x="43" y="40"/>
                </a:cubicBezTo>
                <a:cubicBezTo>
                  <a:pt x="43" y="40"/>
                  <a:pt x="44" y="40"/>
                  <a:pt x="43" y="40"/>
                </a:cubicBezTo>
                <a:cubicBezTo>
                  <a:pt x="42" y="38"/>
                  <a:pt x="41" y="37"/>
                  <a:pt x="39" y="36"/>
                </a:cubicBezTo>
                <a:cubicBezTo>
                  <a:pt x="42" y="33"/>
                  <a:pt x="45" y="31"/>
                  <a:pt x="48" y="29"/>
                </a:cubicBezTo>
                <a:cubicBezTo>
                  <a:pt x="48" y="30"/>
                  <a:pt x="49" y="31"/>
                  <a:pt x="50" y="31"/>
                </a:cubicBezTo>
                <a:cubicBezTo>
                  <a:pt x="50" y="31"/>
                  <a:pt x="50" y="31"/>
                  <a:pt x="50" y="31"/>
                </a:cubicBezTo>
                <a:cubicBezTo>
                  <a:pt x="50" y="30"/>
                  <a:pt x="49" y="29"/>
                  <a:pt x="48" y="28"/>
                </a:cubicBezTo>
                <a:cubicBezTo>
                  <a:pt x="51" y="26"/>
                  <a:pt x="55" y="24"/>
                  <a:pt x="58" y="23"/>
                </a:cubicBezTo>
                <a:cubicBezTo>
                  <a:pt x="58" y="24"/>
                  <a:pt x="59" y="25"/>
                  <a:pt x="59" y="26"/>
                </a:cubicBezTo>
                <a:cubicBezTo>
                  <a:pt x="60" y="26"/>
                  <a:pt x="60" y="26"/>
                  <a:pt x="60" y="26"/>
                </a:cubicBezTo>
                <a:cubicBezTo>
                  <a:pt x="60" y="25"/>
                  <a:pt x="59" y="24"/>
                  <a:pt x="58" y="22"/>
                </a:cubicBezTo>
                <a:cubicBezTo>
                  <a:pt x="62" y="21"/>
                  <a:pt x="66" y="19"/>
                  <a:pt x="70" y="18"/>
                </a:cubicBezTo>
                <a:cubicBezTo>
                  <a:pt x="70" y="20"/>
                  <a:pt x="70" y="22"/>
                  <a:pt x="71" y="24"/>
                </a:cubicBezTo>
                <a:cubicBezTo>
                  <a:pt x="71" y="24"/>
                  <a:pt x="71" y="24"/>
                  <a:pt x="71" y="24"/>
                </a:cubicBezTo>
                <a:cubicBezTo>
                  <a:pt x="71" y="23"/>
                  <a:pt x="71" y="22"/>
                  <a:pt x="71" y="21"/>
                </a:cubicBezTo>
                <a:cubicBezTo>
                  <a:pt x="70" y="20"/>
                  <a:pt x="70" y="19"/>
                  <a:pt x="70" y="18"/>
                </a:cubicBezTo>
                <a:cubicBezTo>
                  <a:pt x="78" y="15"/>
                  <a:pt x="86" y="14"/>
                  <a:pt x="94" y="14"/>
                </a:cubicBezTo>
                <a:cubicBezTo>
                  <a:pt x="94" y="14"/>
                  <a:pt x="94" y="14"/>
                  <a:pt x="94" y="14"/>
                </a:cubicBezTo>
                <a:cubicBezTo>
                  <a:pt x="94" y="15"/>
                  <a:pt x="94" y="16"/>
                  <a:pt x="94" y="18"/>
                </a:cubicBezTo>
                <a:cubicBezTo>
                  <a:pt x="94" y="18"/>
                  <a:pt x="95" y="18"/>
                  <a:pt x="95" y="17"/>
                </a:cubicBezTo>
                <a:cubicBezTo>
                  <a:pt x="95" y="16"/>
                  <a:pt x="95" y="16"/>
                  <a:pt x="95" y="15"/>
                </a:cubicBezTo>
                <a:cubicBezTo>
                  <a:pt x="95" y="14"/>
                  <a:pt x="96" y="14"/>
                  <a:pt x="96" y="14"/>
                </a:cubicBezTo>
                <a:cubicBezTo>
                  <a:pt x="100" y="14"/>
                  <a:pt x="105" y="15"/>
                  <a:pt x="110" y="15"/>
                </a:cubicBezTo>
                <a:cubicBezTo>
                  <a:pt x="109" y="17"/>
                  <a:pt x="108" y="20"/>
                  <a:pt x="108" y="22"/>
                </a:cubicBezTo>
                <a:cubicBezTo>
                  <a:pt x="107" y="22"/>
                  <a:pt x="108" y="22"/>
                  <a:pt x="108" y="22"/>
                </a:cubicBezTo>
                <a:cubicBezTo>
                  <a:pt x="109" y="20"/>
                  <a:pt x="110" y="18"/>
                  <a:pt x="110" y="15"/>
                </a:cubicBezTo>
                <a:cubicBezTo>
                  <a:pt x="114" y="16"/>
                  <a:pt x="117" y="17"/>
                  <a:pt x="121" y="18"/>
                </a:cubicBezTo>
                <a:cubicBezTo>
                  <a:pt x="120" y="19"/>
                  <a:pt x="120" y="20"/>
                  <a:pt x="120" y="21"/>
                </a:cubicBezTo>
                <a:cubicBezTo>
                  <a:pt x="120" y="21"/>
                  <a:pt x="120" y="22"/>
                  <a:pt x="120" y="21"/>
                </a:cubicBezTo>
                <a:cubicBezTo>
                  <a:pt x="121" y="20"/>
                  <a:pt x="122" y="19"/>
                  <a:pt x="122" y="18"/>
                </a:cubicBezTo>
                <a:cubicBezTo>
                  <a:pt x="126" y="19"/>
                  <a:pt x="130" y="21"/>
                  <a:pt x="133" y="23"/>
                </a:cubicBezTo>
                <a:cubicBezTo>
                  <a:pt x="133" y="23"/>
                  <a:pt x="133" y="24"/>
                  <a:pt x="132" y="25"/>
                </a:cubicBezTo>
                <a:cubicBezTo>
                  <a:pt x="132" y="26"/>
                  <a:pt x="133" y="26"/>
                  <a:pt x="133" y="25"/>
                </a:cubicBezTo>
                <a:cubicBezTo>
                  <a:pt x="133" y="25"/>
                  <a:pt x="134" y="24"/>
                  <a:pt x="134" y="23"/>
                </a:cubicBezTo>
                <a:cubicBezTo>
                  <a:pt x="139" y="25"/>
                  <a:pt x="144" y="28"/>
                  <a:pt x="149" y="31"/>
                </a:cubicBezTo>
                <a:cubicBezTo>
                  <a:pt x="148" y="32"/>
                  <a:pt x="147" y="33"/>
                  <a:pt x="147" y="34"/>
                </a:cubicBezTo>
                <a:cubicBezTo>
                  <a:pt x="146" y="34"/>
                  <a:pt x="147" y="35"/>
                  <a:pt x="147" y="34"/>
                </a:cubicBezTo>
                <a:cubicBezTo>
                  <a:pt x="148" y="34"/>
                  <a:pt x="149" y="33"/>
                  <a:pt x="150" y="32"/>
                </a:cubicBezTo>
                <a:cubicBezTo>
                  <a:pt x="150" y="32"/>
                  <a:pt x="150" y="32"/>
                  <a:pt x="150" y="32"/>
                </a:cubicBezTo>
                <a:cubicBezTo>
                  <a:pt x="153" y="35"/>
                  <a:pt x="157" y="38"/>
                  <a:pt x="160" y="41"/>
                </a:cubicBezTo>
                <a:cubicBezTo>
                  <a:pt x="160" y="41"/>
                  <a:pt x="160" y="41"/>
                  <a:pt x="161" y="41"/>
                </a:cubicBezTo>
                <a:cubicBezTo>
                  <a:pt x="151" y="48"/>
                  <a:pt x="144" y="59"/>
                  <a:pt x="135" y="66"/>
                </a:cubicBezTo>
                <a:close/>
              </a:path>
            </a:pathLst>
          </a:custGeom>
          <a:solidFill>
            <a:srgbClr val="FFFFFF">
              <a:alpha val="100000"/>
            </a:srgbClr>
          </a:solidFill>
          <a:ln w="9525">
            <a:noFill/>
          </a:ln>
        </p:spPr>
        <p:txBody>
          <a:bodyPr/>
          <a:p>
            <a:endParaRPr lang="zh-CN" altLang="en-US"/>
          </a:p>
        </p:txBody>
      </p:sp>
      <p:sp>
        <p:nvSpPr>
          <p:cNvPr id="28835" name="Freeform 418"/>
          <p:cNvSpPr>
            <a:spLocks noEditPoints="1"/>
          </p:cNvSpPr>
          <p:nvPr/>
        </p:nvSpPr>
        <p:spPr>
          <a:xfrm>
            <a:off x="8982075" y="6249988"/>
            <a:ext cx="677863" cy="669925"/>
          </a:xfrm>
          <a:custGeom>
            <a:avLst/>
            <a:gdLst>
              <a:gd name="txL" fmla="*/ 0 w 88"/>
              <a:gd name="txT" fmla="*/ 0 h 87"/>
              <a:gd name="txR" fmla="*/ 88 w 88"/>
              <a:gd name="txB" fmla="*/ 87 h 8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8" h="87">
                <a:moveTo>
                  <a:pt x="87" y="32"/>
                </a:moveTo>
                <a:cubicBezTo>
                  <a:pt x="54" y="0"/>
                  <a:pt x="0" y="53"/>
                  <a:pt x="31" y="86"/>
                </a:cubicBezTo>
                <a:cubicBezTo>
                  <a:pt x="32" y="87"/>
                  <a:pt x="33" y="87"/>
                  <a:pt x="33" y="86"/>
                </a:cubicBezTo>
                <a:cubicBezTo>
                  <a:pt x="43" y="80"/>
                  <a:pt x="51" y="69"/>
                  <a:pt x="59" y="62"/>
                </a:cubicBezTo>
                <a:cubicBezTo>
                  <a:pt x="67" y="53"/>
                  <a:pt x="77" y="41"/>
                  <a:pt x="86" y="35"/>
                </a:cubicBezTo>
                <a:cubicBezTo>
                  <a:pt x="87" y="35"/>
                  <a:pt x="88" y="33"/>
                  <a:pt x="87" y="32"/>
                </a:cubicBezTo>
                <a:cubicBezTo>
                  <a:pt x="87" y="32"/>
                  <a:pt x="87" y="32"/>
                  <a:pt x="87" y="32"/>
                </a:cubicBezTo>
                <a:close/>
                <a:moveTo>
                  <a:pt x="68" y="49"/>
                </a:moveTo>
                <a:cubicBezTo>
                  <a:pt x="58" y="58"/>
                  <a:pt x="48" y="67"/>
                  <a:pt x="39" y="77"/>
                </a:cubicBezTo>
                <a:cubicBezTo>
                  <a:pt x="38" y="77"/>
                  <a:pt x="33" y="84"/>
                  <a:pt x="32" y="83"/>
                </a:cubicBezTo>
                <a:cubicBezTo>
                  <a:pt x="33" y="84"/>
                  <a:pt x="29" y="78"/>
                  <a:pt x="29" y="78"/>
                </a:cubicBezTo>
                <a:cubicBezTo>
                  <a:pt x="27" y="75"/>
                  <a:pt x="26" y="72"/>
                  <a:pt x="25" y="69"/>
                </a:cubicBezTo>
                <a:cubicBezTo>
                  <a:pt x="24" y="63"/>
                  <a:pt x="25" y="57"/>
                  <a:pt x="27" y="52"/>
                </a:cubicBezTo>
                <a:cubicBezTo>
                  <a:pt x="35" y="30"/>
                  <a:pt x="64" y="16"/>
                  <a:pt x="83" y="33"/>
                </a:cubicBezTo>
                <a:cubicBezTo>
                  <a:pt x="78" y="37"/>
                  <a:pt x="73" y="44"/>
                  <a:pt x="68" y="49"/>
                </a:cubicBezTo>
                <a:close/>
              </a:path>
            </a:pathLst>
          </a:custGeom>
          <a:solidFill>
            <a:srgbClr val="FFFFFF">
              <a:alpha val="100000"/>
            </a:srgbClr>
          </a:solidFill>
          <a:ln w="9525">
            <a:noFill/>
          </a:ln>
        </p:spPr>
        <p:txBody>
          <a:bodyPr/>
          <a:p>
            <a:endParaRPr lang="zh-CN" altLang="en-US"/>
          </a:p>
        </p:txBody>
      </p:sp>
      <p:sp>
        <p:nvSpPr>
          <p:cNvPr id="28836" name="Freeform 419"/>
          <p:cNvSpPr/>
          <p:nvPr/>
        </p:nvSpPr>
        <p:spPr>
          <a:xfrm>
            <a:off x="9467850" y="6719888"/>
            <a:ext cx="46038" cy="46037"/>
          </a:xfrm>
          <a:custGeom>
            <a:avLst/>
            <a:gdLst>
              <a:gd name="txL" fmla="*/ 0 w 6"/>
              <a:gd name="txT" fmla="*/ 0 h 6"/>
              <a:gd name="txR" fmla="*/ 6 w 6"/>
              <a:gd name="txB" fmla="*/ 6 h 6"/>
            </a:gdLst>
            <a:ahLst/>
            <a:cxnLst>
              <a:cxn ang="0">
                <a:pos x="2147483647" y="0"/>
              </a:cxn>
              <a:cxn ang="0">
                <a:pos x="2147483647"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6" h="6">
                <a:moveTo>
                  <a:pt x="6" y="0"/>
                </a:moveTo>
                <a:cubicBezTo>
                  <a:pt x="5" y="1"/>
                  <a:pt x="4" y="2"/>
                  <a:pt x="4" y="2"/>
                </a:cubicBezTo>
                <a:cubicBezTo>
                  <a:pt x="4" y="2"/>
                  <a:pt x="3" y="2"/>
                  <a:pt x="3" y="2"/>
                </a:cubicBezTo>
                <a:cubicBezTo>
                  <a:pt x="3" y="1"/>
                  <a:pt x="2" y="1"/>
                  <a:pt x="1" y="0"/>
                </a:cubicBezTo>
                <a:cubicBezTo>
                  <a:pt x="1" y="0"/>
                  <a:pt x="0" y="0"/>
                  <a:pt x="0" y="0"/>
                </a:cubicBezTo>
                <a:cubicBezTo>
                  <a:pt x="1" y="1"/>
                  <a:pt x="2" y="2"/>
                  <a:pt x="3" y="3"/>
                </a:cubicBezTo>
                <a:cubicBezTo>
                  <a:pt x="2" y="3"/>
                  <a:pt x="2" y="4"/>
                  <a:pt x="1" y="4"/>
                </a:cubicBezTo>
                <a:cubicBezTo>
                  <a:pt x="1" y="5"/>
                  <a:pt x="1" y="6"/>
                  <a:pt x="2" y="5"/>
                </a:cubicBezTo>
                <a:cubicBezTo>
                  <a:pt x="3" y="5"/>
                  <a:pt x="3" y="4"/>
                  <a:pt x="4" y="4"/>
                </a:cubicBezTo>
                <a:cubicBezTo>
                  <a:pt x="4" y="4"/>
                  <a:pt x="4" y="4"/>
                  <a:pt x="4" y="4"/>
                </a:cubicBezTo>
                <a:cubicBezTo>
                  <a:pt x="4" y="4"/>
                  <a:pt x="4" y="4"/>
                  <a:pt x="4" y="3"/>
                </a:cubicBezTo>
                <a:cubicBezTo>
                  <a:pt x="4" y="3"/>
                  <a:pt x="4" y="3"/>
                  <a:pt x="4" y="3"/>
                </a:cubicBezTo>
                <a:cubicBezTo>
                  <a:pt x="5" y="3"/>
                  <a:pt x="6" y="2"/>
                  <a:pt x="6" y="1"/>
                </a:cubicBezTo>
                <a:cubicBezTo>
                  <a:pt x="6" y="0"/>
                  <a:pt x="6" y="0"/>
                  <a:pt x="6" y="0"/>
                </a:cubicBezTo>
                <a:close/>
              </a:path>
            </a:pathLst>
          </a:custGeom>
          <a:solidFill>
            <a:srgbClr val="FFFFFF">
              <a:alpha val="100000"/>
            </a:srgbClr>
          </a:solidFill>
          <a:ln w="9525">
            <a:noFill/>
          </a:ln>
        </p:spPr>
        <p:txBody>
          <a:bodyPr/>
          <a:p>
            <a:endParaRPr lang="zh-CN" altLang="en-US"/>
          </a:p>
        </p:txBody>
      </p:sp>
      <p:sp>
        <p:nvSpPr>
          <p:cNvPr id="28837" name="Freeform 422"/>
          <p:cNvSpPr/>
          <p:nvPr/>
        </p:nvSpPr>
        <p:spPr>
          <a:xfrm>
            <a:off x="9020175" y="6480175"/>
            <a:ext cx="22225" cy="15875"/>
          </a:xfrm>
          <a:custGeom>
            <a:avLst/>
            <a:gdLst>
              <a:gd name="txL" fmla="*/ 0 w 3"/>
              <a:gd name="txT" fmla="*/ 0 h 2"/>
              <a:gd name="txR" fmla="*/ 3 w 3"/>
              <a:gd name="txB" fmla="*/ 2 h 2"/>
            </a:gdLst>
            <a:ahLst/>
            <a:cxnLst>
              <a:cxn ang="0">
                <a:pos x="2147483647" y="2147483647"/>
              </a:cxn>
              <a:cxn ang="0">
                <a:pos x="2147483647" y="0"/>
              </a:cxn>
              <a:cxn ang="0">
                <a:pos x="0" y="2147483647"/>
              </a:cxn>
              <a:cxn ang="0">
                <a:pos x="2147483647" y="2147483647"/>
              </a:cxn>
              <a:cxn ang="0">
                <a:pos x="2147483647" y="2147483647"/>
              </a:cxn>
            </a:cxnLst>
            <a:rect l="txL" t="txT" r="txR" b="txB"/>
            <a:pathLst>
              <a:path w="3" h="2">
                <a:moveTo>
                  <a:pt x="3" y="2"/>
                </a:moveTo>
                <a:cubicBezTo>
                  <a:pt x="2" y="1"/>
                  <a:pt x="1" y="1"/>
                  <a:pt x="1" y="0"/>
                </a:cubicBezTo>
                <a:cubicBezTo>
                  <a:pt x="0" y="0"/>
                  <a:pt x="0" y="1"/>
                  <a:pt x="0" y="1"/>
                </a:cubicBezTo>
                <a:cubicBezTo>
                  <a:pt x="1" y="1"/>
                  <a:pt x="2" y="2"/>
                  <a:pt x="3" y="2"/>
                </a:cubicBezTo>
                <a:cubicBezTo>
                  <a:pt x="3" y="2"/>
                  <a:pt x="3" y="2"/>
                  <a:pt x="3" y="2"/>
                </a:cubicBezTo>
                <a:close/>
              </a:path>
            </a:pathLst>
          </a:custGeom>
          <a:solidFill>
            <a:srgbClr val="FFFFFF">
              <a:alpha val="100000"/>
            </a:srgbClr>
          </a:solidFill>
          <a:ln w="9525">
            <a:noFill/>
          </a:ln>
        </p:spPr>
        <p:txBody>
          <a:bodyPr/>
          <a:p>
            <a:endParaRPr lang="zh-CN" altLang="en-US"/>
          </a:p>
        </p:txBody>
      </p:sp>
      <p:sp>
        <p:nvSpPr>
          <p:cNvPr id="28838" name="Freeform 423"/>
          <p:cNvSpPr/>
          <p:nvPr/>
        </p:nvSpPr>
        <p:spPr>
          <a:xfrm>
            <a:off x="9436100" y="6210300"/>
            <a:ext cx="7938" cy="23813"/>
          </a:xfrm>
          <a:custGeom>
            <a:avLst/>
            <a:gdLst>
              <a:gd name="txL" fmla="*/ 0 w 1"/>
              <a:gd name="txT" fmla="*/ 0 h 3"/>
              <a:gd name="txR" fmla="*/ 1 w 1"/>
              <a:gd name="txB" fmla="*/ 3 h 3"/>
            </a:gdLst>
            <a:ahLst/>
            <a:cxnLst>
              <a:cxn ang="0">
                <a:pos x="0" y="2147483647"/>
              </a:cxn>
              <a:cxn ang="0">
                <a:pos x="2147483647" y="2147483647"/>
              </a:cxn>
              <a:cxn ang="0">
                <a:pos x="2147483647" y="2147483647"/>
              </a:cxn>
              <a:cxn ang="0">
                <a:pos x="2147483647" y="2147483647"/>
              </a:cxn>
              <a:cxn ang="0">
                <a:pos x="0" y="2147483647"/>
              </a:cxn>
            </a:cxnLst>
            <a:rect l="txL" t="txT" r="txR" b="txB"/>
            <a:pathLst>
              <a:path w="1" h="3">
                <a:moveTo>
                  <a:pt x="0" y="1"/>
                </a:moveTo>
                <a:cubicBezTo>
                  <a:pt x="0" y="1"/>
                  <a:pt x="0" y="2"/>
                  <a:pt x="1" y="3"/>
                </a:cubicBezTo>
                <a:cubicBezTo>
                  <a:pt x="1" y="3"/>
                  <a:pt x="1" y="3"/>
                  <a:pt x="1" y="3"/>
                </a:cubicBezTo>
                <a:cubicBezTo>
                  <a:pt x="1" y="2"/>
                  <a:pt x="1" y="1"/>
                  <a:pt x="1" y="1"/>
                </a:cubicBezTo>
                <a:cubicBezTo>
                  <a:pt x="1" y="0"/>
                  <a:pt x="0" y="0"/>
                  <a:pt x="0" y="1"/>
                </a:cubicBezTo>
                <a:close/>
              </a:path>
            </a:pathLst>
          </a:custGeom>
          <a:solidFill>
            <a:srgbClr val="FFFFFF">
              <a:alpha val="100000"/>
            </a:srgbClr>
          </a:solidFill>
          <a:ln w="9525">
            <a:noFill/>
          </a:ln>
        </p:spPr>
        <p:txBody>
          <a:bodyPr/>
          <a:p>
            <a:endParaRPr lang="zh-CN" altLang="en-US"/>
          </a:p>
        </p:txBody>
      </p:sp>
      <p:sp>
        <p:nvSpPr>
          <p:cNvPr id="28839" name="Freeform 429"/>
          <p:cNvSpPr>
            <a:spLocks noEditPoints="1"/>
          </p:cNvSpPr>
          <p:nvPr/>
        </p:nvSpPr>
        <p:spPr>
          <a:xfrm>
            <a:off x="1947863" y="4235450"/>
            <a:ext cx="1111250" cy="1466850"/>
          </a:xfrm>
          <a:custGeom>
            <a:avLst/>
            <a:gdLst>
              <a:gd name="txL" fmla="*/ 0 w 144"/>
              <a:gd name="txT" fmla="*/ 0 h 190"/>
              <a:gd name="txR" fmla="*/ 144 w 144"/>
              <a:gd name="txB" fmla="*/ 190 h 190"/>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4" h="190">
                <a:moveTo>
                  <a:pt x="128" y="134"/>
                </a:moveTo>
                <a:cubicBezTo>
                  <a:pt x="122" y="131"/>
                  <a:pt x="115" y="130"/>
                  <a:pt x="109" y="131"/>
                </a:cubicBezTo>
                <a:cubicBezTo>
                  <a:pt x="109" y="123"/>
                  <a:pt x="106" y="115"/>
                  <a:pt x="101" y="108"/>
                </a:cubicBezTo>
                <a:cubicBezTo>
                  <a:pt x="102" y="107"/>
                  <a:pt x="104" y="105"/>
                  <a:pt x="106" y="103"/>
                </a:cubicBezTo>
                <a:cubicBezTo>
                  <a:pt x="113" y="94"/>
                  <a:pt x="114" y="82"/>
                  <a:pt x="109" y="72"/>
                </a:cubicBezTo>
                <a:cubicBezTo>
                  <a:pt x="104" y="63"/>
                  <a:pt x="95" y="57"/>
                  <a:pt x="85" y="57"/>
                </a:cubicBezTo>
                <a:cubicBezTo>
                  <a:pt x="74" y="44"/>
                  <a:pt x="61" y="33"/>
                  <a:pt x="49" y="22"/>
                </a:cubicBezTo>
                <a:cubicBezTo>
                  <a:pt x="28" y="3"/>
                  <a:pt x="28" y="3"/>
                  <a:pt x="28" y="3"/>
                </a:cubicBezTo>
                <a:cubicBezTo>
                  <a:pt x="27" y="2"/>
                  <a:pt x="26" y="1"/>
                  <a:pt x="24" y="0"/>
                </a:cubicBezTo>
                <a:cubicBezTo>
                  <a:pt x="22" y="0"/>
                  <a:pt x="20" y="0"/>
                  <a:pt x="18" y="0"/>
                </a:cubicBezTo>
                <a:cubicBezTo>
                  <a:pt x="14" y="1"/>
                  <a:pt x="4" y="2"/>
                  <a:pt x="1" y="7"/>
                </a:cubicBezTo>
                <a:cubicBezTo>
                  <a:pt x="0" y="9"/>
                  <a:pt x="0" y="11"/>
                  <a:pt x="1" y="12"/>
                </a:cubicBezTo>
                <a:cubicBezTo>
                  <a:pt x="2" y="14"/>
                  <a:pt x="2" y="14"/>
                  <a:pt x="2" y="14"/>
                </a:cubicBezTo>
                <a:cubicBezTo>
                  <a:pt x="3" y="13"/>
                  <a:pt x="3" y="13"/>
                  <a:pt x="3" y="13"/>
                </a:cubicBezTo>
                <a:cubicBezTo>
                  <a:pt x="6" y="12"/>
                  <a:pt x="7" y="12"/>
                  <a:pt x="8" y="11"/>
                </a:cubicBezTo>
                <a:cubicBezTo>
                  <a:pt x="8" y="11"/>
                  <a:pt x="9" y="10"/>
                  <a:pt x="12" y="9"/>
                </a:cubicBezTo>
                <a:cubicBezTo>
                  <a:pt x="15" y="8"/>
                  <a:pt x="17" y="8"/>
                  <a:pt x="18" y="8"/>
                </a:cubicBezTo>
                <a:cubicBezTo>
                  <a:pt x="20" y="8"/>
                  <a:pt x="22" y="10"/>
                  <a:pt x="23" y="11"/>
                </a:cubicBezTo>
                <a:cubicBezTo>
                  <a:pt x="71" y="59"/>
                  <a:pt x="71" y="59"/>
                  <a:pt x="71" y="59"/>
                </a:cubicBezTo>
                <a:cubicBezTo>
                  <a:pt x="65" y="61"/>
                  <a:pt x="59" y="65"/>
                  <a:pt x="56" y="70"/>
                </a:cubicBezTo>
                <a:cubicBezTo>
                  <a:pt x="50" y="79"/>
                  <a:pt x="51" y="91"/>
                  <a:pt x="53" y="97"/>
                </a:cubicBezTo>
                <a:cubicBezTo>
                  <a:pt x="54" y="101"/>
                  <a:pt x="55" y="103"/>
                  <a:pt x="56" y="105"/>
                </a:cubicBezTo>
                <a:cubicBezTo>
                  <a:pt x="58" y="107"/>
                  <a:pt x="61" y="109"/>
                  <a:pt x="63" y="110"/>
                </a:cubicBezTo>
                <a:cubicBezTo>
                  <a:pt x="70" y="114"/>
                  <a:pt x="76" y="116"/>
                  <a:pt x="82" y="116"/>
                </a:cubicBezTo>
                <a:cubicBezTo>
                  <a:pt x="82" y="116"/>
                  <a:pt x="82" y="116"/>
                  <a:pt x="82" y="116"/>
                </a:cubicBezTo>
                <a:cubicBezTo>
                  <a:pt x="84" y="116"/>
                  <a:pt x="86" y="116"/>
                  <a:pt x="88" y="115"/>
                </a:cubicBezTo>
                <a:cubicBezTo>
                  <a:pt x="90" y="115"/>
                  <a:pt x="92" y="114"/>
                  <a:pt x="93" y="113"/>
                </a:cubicBezTo>
                <a:cubicBezTo>
                  <a:pt x="99" y="118"/>
                  <a:pt x="102" y="126"/>
                  <a:pt x="101" y="133"/>
                </a:cubicBezTo>
                <a:cubicBezTo>
                  <a:pt x="100" y="134"/>
                  <a:pt x="98" y="135"/>
                  <a:pt x="96" y="136"/>
                </a:cubicBezTo>
                <a:cubicBezTo>
                  <a:pt x="94" y="138"/>
                  <a:pt x="92" y="140"/>
                  <a:pt x="90" y="142"/>
                </a:cubicBezTo>
                <a:cubicBezTo>
                  <a:pt x="81" y="129"/>
                  <a:pt x="69" y="119"/>
                  <a:pt x="58" y="108"/>
                </a:cubicBezTo>
                <a:cubicBezTo>
                  <a:pt x="54" y="104"/>
                  <a:pt x="48" y="100"/>
                  <a:pt x="42" y="98"/>
                </a:cubicBezTo>
                <a:cubicBezTo>
                  <a:pt x="38" y="98"/>
                  <a:pt x="33" y="99"/>
                  <a:pt x="30" y="101"/>
                </a:cubicBezTo>
                <a:cubicBezTo>
                  <a:pt x="27" y="103"/>
                  <a:pt x="26" y="105"/>
                  <a:pt x="26" y="108"/>
                </a:cubicBezTo>
                <a:cubicBezTo>
                  <a:pt x="25" y="109"/>
                  <a:pt x="25" y="109"/>
                  <a:pt x="25" y="109"/>
                </a:cubicBezTo>
                <a:cubicBezTo>
                  <a:pt x="26" y="110"/>
                  <a:pt x="26" y="110"/>
                  <a:pt x="26" y="110"/>
                </a:cubicBezTo>
                <a:cubicBezTo>
                  <a:pt x="30" y="111"/>
                  <a:pt x="33" y="109"/>
                  <a:pt x="36" y="108"/>
                </a:cubicBezTo>
                <a:cubicBezTo>
                  <a:pt x="37" y="107"/>
                  <a:pt x="39" y="107"/>
                  <a:pt x="40" y="106"/>
                </a:cubicBezTo>
                <a:cubicBezTo>
                  <a:pt x="46" y="106"/>
                  <a:pt x="50" y="110"/>
                  <a:pt x="55" y="114"/>
                </a:cubicBezTo>
                <a:cubicBezTo>
                  <a:pt x="84" y="145"/>
                  <a:pt x="84" y="145"/>
                  <a:pt x="84" y="145"/>
                </a:cubicBezTo>
                <a:cubicBezTo>
                  <a:pt x="84" y="146"/>
                  <a:pt x="86" y="148"/>
                  <a:pt x="86" y="149"/>
                </a:cubicBezTo>
                <a:cubicBezTo>
                  <a:pt x="86" y="149"/>
                  <a:pt x="86" y="149"/>
                  <a:pt x="86" y="149"/>
                </a:cubicBezTo>
                <a:cubicBezTo>
                  <a:pt x="85" y="152"/>
                  <a:pt x="84" y="156"/>
                  <a:pt x="83" y="160"/>
                </a:cubicBezTo>
                <a:cubicBezTo>
                  <a:pt x="83" y="169"/>
                  <a:pt x="87" y="179"/>
                  <a:pt x="94" y="185"/>
                </a:cubicBezTo>
                <a:cubicBezTo>
                  <a:pt x="97" y="187"/>
                  <a:pt x="99" y="189"/>
                  <a:pt x="102" y="190"/>
                </a:cubicBezTo>
                <a:cubicBezTo>
                  <a:pt x="104" y="190"/>
                  <a:pt x="105" y="190"/>
                  <a:pt x="107" y="190"/>
                </a:cubicBezTo>
                <a:cubicBezTo>
                  <a:pt x="108" y="190"/>
                  <a:pt x="109" y="190"/>
                  <a:pt x="110" y="190"/>
                </a:cubicBezTo>
                <a:cubicBezTo>
                  <a:pt x="119" y="190"/>
                  <a:pt x="126" y="187"/>
                  <a:pt x="132" y="182"/>
                </a:cubicBezTo>
                <a:cubicBezTo>
                  <a:pt x="132" y="182"/>
                  <a:pt x="132" y="182"/>
                  <a:pt x="132" y="182"/>
                </a:cubicBezTo>
                <a:cubicBezTo>
                  <a:pt x="132" y="182"/>
                  <a:pt x="132" y="182"/>
                  <a:pt x="132" y="182"/>
                </a:cubicBezTo>
                <a:cubicBezTo>
                  <a:pt x="134" y="181"/>
                  <a:pt x="134" y="181"/>
                  <a:pt x="134" y="181"/>
                </a:cubicBezTo>
                <a:cubicBezTo>
                  <a:pt x="138" y="176"/>
                  <a:pt x="141" y="172"/>
                  <a:pt x="142" y="161"/>
                </a:cubicBezTo>
                <a:cubicBezTo>
                  <a:pt x="144" y="151"/>
                  <a:pt x="138" y="140"/>
                  <a:pt x="128" y="134"/>
                </a:cubicBezTo>
                <a:close/>
                <a:moveTo>
                  <a:pt x="25" y="9"/>
                </a:moveTo>
                <a:cubicBezTo>
                  <a:pt x="23" y="8"/>
                  <a:pt x="22" y="6"/>
                  <a:pt x="19" y="5"/>
                </a:cubicBezTo>
                <a:cubicBezTo>
                  <a:pt x="16" y="5"/>
                  <a:pt x="13" y="6"/>
                  <a:pt x="11" y="7"/>
                </a:cubicBezTo>
                <a:cubicBezTo>
                  <a:pt x="8" y="8"/>
                  <a:pt x="7" y="8"/>
                  <a:pt x="6" y="9"/>
                </a:cubicBezTo>
                <a:cubicBezTo>
                  <a:pt x="6" y="9"/>
                  <a:pt x="5" y="9"/>
                  <a:pt x="3" y="10"/>
                </a:cubicBezTo>
                <a:cubicBezTo>
                  <a:pt x="3" y="9"/>
                  <a:pt x="3" y="9"/>
                  <a:pt x="3" y="9"/>
                </a:cubicBezTo>
                <a:cubicBezTo>
                  <a:pt x="5" y="6"/>
                  <a:pt x="11" y="4"/>
                  <a:pt x="19" y="3"/>
                </a:cubicBezTo>
                <a:cubicBezTo>
                  <a:pt x="20" y="3"/>
                  <a:pt x="21" y="3"/>
                  <a:pt x="23" y="3"/>
                </a:cubicBezTo>
                <a:cubicBezTo>
                  <a:pt x="24" y="3"/>
                  <a:pt x="25" y="4"/>
                  <a:pt x="26" y="5"/>
                </a:cubicBezTo>
                <a:cubicBezTo>
                  <a:pt x="47" y="24"/>
                  <a:pt x="47" y="24"/>
                  <a:pt x="47" y="24"/>
                </a:cubicBezTo>
                <a:cubicBezTo>
                  <a:pt x="56" y="32"/>
                  <a:pt x="66" y="41"/>
                  <a:pt x="74" y="50"/>
                </a:cubicBezTo>
                <a:cubicBezTo>
                  <a:pt x="72" y="50"/>
                  <a:pt x="71" y="52"/>
                  <a:pt x="70" y="53"/>
                </a:cubicBezTo>
                <a:cubicBezTo>
                  <a:pt x="73" y="54"/>
                  <a:pt x="73" y="54"/>
                  <a:pt x="73" y="54"/>
                </a:cubicBezTo>
                <a:cubicBezTo>
                  <a:pt x="73" y="53"/>
                  <a:pt x="75" y="52"/>
                  <a:pt x="76" y="52"/>
                </a:cubicBezTo>
                <a:cubicBezTo>
                  <a:pt x="76" y="52"/>
                  <a:pt x="76" y="52"/>
                  <a:pt x="76" y="52"/>
                </a:cubicBezTo>
                <a:cubicBezTo>
                  <a:pt x="78" y="54"/>
                  <a:pt x="79" y="55"/>
                  <a:pt x="81" y="57"/>
                </a:cubicBezTo>
                <a:cubicBezTo>
                  <a:pt x="78" y="57"/>
                  <a:pt x="76" y="57"/>
                  <a:pt x="73" y="58"/>
                </a:cubicBezTo>
                <a:cubicBezTo>
                  <a:pt x="74" y="57"/>
                  <a:pt x="74" y="57"/>
                  <a:pt x="74" y="57"/>
                </a:cubicBezTo>
                <a:lnTo>
                  <a:pt x="25" y="9"/>
                </a:lnTo>
                <a:close/>
                <a:moveTo>
                  <a:pt x="87" y="112"/>
                </a:moveTo>
                <a:cubicBezTo>
                  <a:pt x="85" y="113"/>
                  <a:pt x="84" y="113"/>
                  <a:pt x="82" y="113"/>
                </a:cubicBezTo>
                <a:cubicBezTo>
                  <a:pt x="82" y="113"/>
                  <a:pt x="82" y="113"/>
                  <a:pt x="82" y="113"/>
                </a:cubicBezTo>
                <a:cubicBezTo>
                  <a:pt x="77" y="113"/>
                  <a:pt x="71" y="111"/>
                  <a:pt x="64" y="108"/>
                </a:cubicBezTo>
                <a:cubicBezTo>
                  <a:pt x="62" y="106"/>
                  <a:pt x="60" y="105"/>
                  <a:pt x="59" y="103"/>
                </a:cubicBezTo>
                <a:cubicBezTo>
                  <a:pt x="57" y="102"/>
                  <a:pt x="56" y="100"/>
                  <a:pt x="56" y="97"/>
                </a:cubicBezTo>
                <a:cubicBezTo>
                  <a:pt x="54" y="91"/>
                  <a:pt x="53" y="80"/>
                  <a:pt x="58" y="72"/>
                </a:cubicBezTo>
                <a:cubicBezTo>
                  <a:pt x="63" y="65"/>
                  <a:pt x="72" y="60"/>
                  <a:pt x="82" y="60"/>
                </a:cubicBezTo>
                <a:cubicBezTo>
                  <a:pt x="82" y="60"/>
                  <a:pt x="82" y="60"/>
                  <a:pt x="83" y="60"/>
                </a:cubicBezTo>
                <a:cubicBezTo>
                  <a:pt x="83" y="60"/>
                  <a:pt x="83" y="60"/>
                  <a:pt x="83" y="60"/>
                </a:cubicBezTo>
                <a:cubicBezTo>
                  <a:pt x="83" y="60"/>
                  <a:pt x="83" y="60"/>
                  <a:pt x="83" y="60"/>
                </a:cubicBezTo>
                <a:cubicBezTo>
                  <a:pt x="83" y="60"/>
                  <a:pt x="83" y="60"/>
                  <a:pt x="83" y="60"/>
                </a:cubicBezTo>
                <a:cubicBezTo>
                  <a:pt x="93" y="60"/>
                  <a:pt x="102" y="65"/>
                  <a:pt x="106" y="73"/>
                </a:cubicBezTo>
                <a:cubicBezTo>
                  <a:pt x="111" y="82"/>
                  <a:pt x="110" y="94"/>
                  <a:pt x="104" y="101"/>
                </a:cubicBezTo>
                <a:cubicBezTo>
                  <a:pt x="99" y="107"/>
                  <a:pt x="94" y="111"/>
                  <a:pt x="87" y="112"/>
                </a:cubicBezTo>
                <a:close/>
                <a:moveTo>
                  <a:pt x="96" y="112"/>
                </a:moveTo>
                <a:cubicBezTo>
                  <a:pt x="97" y="111"/>
                  <a:pt x="98" y="111"/>
                  <a:pt x="98" y="110"/>
                </a:cubicBezTo>
                <a:cubicBezTo>
                  <a:pt x="103" y="116"/>
                  <a:pt x="106" y="124"/>
                  <a:pt x="106" y="132"/>
                </a:cubicBezTo>
                <a:cubicBezTo>
                  <a:pt x="105" y="132"/>
                  <a:pt x="105" y="132"/>
                  <a:pt x="104" y="132"/>
                </a:cubicBezTo>
                <a:cubicBezTo>
                  <a:pt x="105" y="124"/>
                  <a:pt x="102" y="117"/>
                  <a:pt x="96" y="112"/>
                </a:cubicBezTo>
                <a:close/>
                <a:moveTo>
                  <a:pt x="86" y="144"/>
                </a:moveTo>
                <a:cubicBezTo>
                  <a:pt x="57" y="112"/>
                  <a:pt x="57" y="112"/>
                  <a:pt x="57" y="112"/>
                </a:cubicBezTo>
                <a:cubicBezTo>
                  <a:pt x="52" y="107"/>
                  <a:pt x="46" y="103"/>
                  <a:pt x="40" y="104"/>
                </a:cubicBezTo>
                <a:cubicBezTo>
                  <a:pt x="38" y="104"/>
                  <a:pt x="36" y="105"/>
                  <a:pt x="34" y="105"/>
                </a:cubicBezTo>
                <a:cubicBezTo>
                  <a:pt x="32" y="106"/>
                  <a:pt x="31" y="107"/>
                  <a:pt x="29" y="107"/>
                </a:cubicBezTo>
                <a:cubicBezTo>
                  <a:pt x="29" y="105"/>
                  <a:pt x="31" y="104"/>
                  <a:pt x="32" y="103"/>
                </a:cubicBezTo>
                <a:cubicBezTo>
                  <a:pt x="34" y="101"/>
                  <a:pt x="38" y="101"/>
                  <a:pt x="41" y="101"/>
                </a:cubicBezTo>
                <a:cubicBezTo>
                  <a:pt x="47" y="102"/>
                  <a:pt x="52" y="107"/>
                  <a:pt x="56" y="110"/>
                </a:cubicBezTo>
                <a:cubicBezTo>
                  <a:pt x="67" y="121"/>
                  <a:pt x="79" y="132"/>
                  <a:pt x="88" y="145"/>
                </a:cubicBezTo>
                <a:cubicBezTo>
                  <a:pt x="88" y="145"/>
                  <a:pt x="88" y="145"/>
                  <a:pt x="88" y="146"/>
                </a:cubicBezTo>
                <a:cubicBezTo>
                  <a:pt x="87" y="145"/>
                  <a:pt x="86" y="144"/>
                  <a:pt x="86" y="144"/>
                </a:cubicBezTo>
                <a:close/>
                <a:moveTo>
                  <a:pt x="140" y="161"/>
                </a:moveTo>
                <a:cubicBezTo>
                  <a:pt x="138" y="171"/>
                  <a:pt x="136" y="174"/>
                  <a:pt x="132" y="179"/>
                </a:cubicBezTo>
                <a:cubicBezTo>
                  <a:pt x="130" y="180"/>
                  <a:pt x="130" y="180"/>
                  <a:pt x="130" y="180"/>
                </a:cubicBezTo>
                <a:cubicBezTo>
                  <a:pt x="130" y="180"/>
                  <a:pt x="130" y="180"/>
                  <a:pt x="130" y="180"/>
                </a:cubicBezTo>
                <a:cubicBezTo>
                  <a:pt x="125" y="184"/>
                  <a:pt x="118" y="187"/>
                  <a:pt x="110" y="187"/>
                </a:cubicBezTo>
                <a:cubicBezTo>
                  <a:pt x="107" y="187"/>
                  <a:pt x="105" y="188"/>
                  <a:pt x="103" y="187"/>
                </a:cubicBezTo>
                <a:cubicBezTo>
                  <a:pt x="101" y="186"/>
                  <a:pt x="98" y="185"/>
                  <a:pt x="96" y="183"/>
                </a:cubicBezTo>
                <a:cubicBezTo>
                  <a:pt x="90" y="177"/>
                  <a:pt x="86" y="169"/>
                  <a:pt x="86" y="160"/>
                </a:cubicBezTo>
                <a:cubicBezTo>
                  <a:pt x="87" y="152"/>
                  <a:pt x="91" y="143"/>
                  <a:pt x="98" y="138"/>
                </a:cubicBezTo>
                <a:cubicBezTo>
                  <a:pt x="103" y="135"/>
                  <a:pt x="108" y="134"/>
                  <a:pt x="114" y="134"/>
                </a:cubicBezTo>
                <a:cubicBezTo>
                  <a:pt x="118" y="134"/>
                  <a:pt x="122" y="135"/>
                  <a:pt x="126" y="137"/>
                </a:cubicBezTo>
                <a:cubicBezTo>
                  <a:pt x="135" y="142"/>
                  <a:pt x="141" y="152"/>
                  <a:pt x="140" y="161"/>
                </a:cubicBezTo>
                <a:close/>
              </a:path>
            </a:pathLst>
          </a:custGeom>
          <a:solidFill>
            <a:srgbClr val="FFFFFF">
              <a:alpha val="100000"/>
            </a:srgbClr>
          </a:solidFill>
          <a:ln w="9525">
            <a:noFill/>
          </a:ln>
        </p:spPr>
        <p:txBody>
          <a:bodyPr/>
          <a:p>
            <a:endParaRPr lang="zh-CN" altLang="en-US"/>
          </a:p>
        </p:txBody>
      </p:sp>
      <p:sp>
        <p:nvSpPr>
          <p:cNvPr id="28840" name="Freeform 430"/>
          <p:cNvSpPr>
            <a:spLocks noEditPoints="1"/>
          </p:cNvSpPr>
          <p:nvPr/>
        </p:nvSpPr>
        <p:spPr>
          <a:xfrm>
            <a:off x="2611438" y="5276850"/>
            <a:ext cx="409575" cy="401638"/>
          </a:xfrm>
          <a:custGeom>
            <a:avLst/>
            <a:gdLst>
              <a:gd name="txL" fmla="*/ 0 w 53"/>
              <a:gd name="txT" fmla="*/ 0 h 52"/>
              <a:gd name="txR" fmla="*/ 53 w 53"/>
              <a:gd name="txB" fmla="*/ 52 h 52"/>
            </a:gdLst>
            <a:ahLst/>
            <a:cxnLst>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3" h="52">
                <a:moveTo>
                  <a:pt x="31" y="0"/>
                </a:moveTo>
                <a:cubicBezTo>
                  <a:pt x="28" y="0"/>
                  <a:pt x="25" y="0"/>
                  <a:pt x="23" y="0"/>
                </a:cubicBezTo>
                <a:cubicBezTo>
                  <a:pt x="22" y="0"/>
                  <a:pt x="22" y="0"/>
                  <a:pt x="22" y="0"/>
                </a:cubicBezTo>
                <a:cubicBezTo>
                  <a:pt x="22" y="0"/>
                  <a:pt x="22" y="1"/>
                  <a:pt x="22" y="1"/>
                </a:cubicBezTo>
                <a:cubicBezTo>
                  <a:pt x="16" y="2"/>
                  <a:pt x="10" y="5"/>
                  <a:pt x="6" y="10"/>
                </a:cubicBezTo>
                <a:cubicBezTo>
                  <a:pt x="2" y="17"/>
                  <a:pt x="0" y="26"/>
                  <a:pt x="3" y="33"/>
                </a:cubicBezTo>
                <a:cubicBezTo>
                  <a:pt x="5" y="41"/>
                  <a:pt x="11" y="47"/>
                  <a:pt x="19" y="50"/>
                </a:cubicBezTo>
                <a:cubicBezTo>
                  <a:pt x="21" y="51"/>
                  <a:pt x="23" y="52"/>
                  <a:pt x="26" y="52"/>
                </a:cubicBezTo>
                <a:cubicBezTo>
                  <a:pt x="26" y="52"/>
                  <a:pt x="26" y="52"/>
                  <a:pt x="26" y="52"/>
                </a:cubicBezTo>
                <a:cubicBezTo>
                  <a:pt x="29" y="52"/>
                  <a:pt x="31" y="51"/>
                  <a:pt x="33" y="50"/>
                </a:cubicBezTo>
                <a:cubicBezTo>
                  <a:pt x="39" y="48"/>
                  <a:pt x="47" y="42"/>
                  <a:pt x="50" y="35"/>
                </a:cubicBezTo>
                <a:cubicBezTo>
                  <a:pt x="50" y="35"/>
                  <a:pt x="50" y="35"/>
                  <a:pt x="50" y="35"/>
                </a:cubicBezTo>
                <a:cubicBezTo>
                  <a:pt x="51" y="33"/>
                  <a:pt x="51" y="32"/>
                  <a:pt x="51" y="30"/>
                </a:cubicBezTo>
                <a:cubicBezTo>
                  <a:pt x="53" y="25"/>
                  <a:pt x="53" y="24"/>
                  <a:pt x="51" y="18"/>
                </a:cubicBezTo>
                <a:cubicBezTo>
                  <a:pt x="48" y="9"/>
                  <a:pt x="40" y="2"/>
                  <a:pt x="31" y="0"/>
                </a:cubicBezTo>
                <a:close/>
                <a:moveTo>
                  <a:pt x="49" y="30"/>
                </a:moveTo>
                <a:cubicBezTo>
                  <a:pt x="48" y="31"/>
                  <a:pt x="48" y="32"/>
                  <a:pt x="48" y="33"/>
                </a:cubicBezTo>
                <a:cubicBezTo>
                  <a:pt x="48" y="33"/>
                  <a:pt x="48" y="33"/>
                  <a:pt x="48" y="33"/>
                </a:cubicBezTo>
                <a:cubicBezTo>
                  <a:pt x="45" y="40"/>
                  <a:pt x="38" y="45"/>
                  <a:pt x="32" y="48"/>
                </a:cubicBezTo>
                <a:cubicBezTo>
                  <a:pt x="30" y="48"/>
                  <a:pt x="28" y="49"/>
                  <a:pt x="26" y="49"/>
                </a:cubicBezTo>
                <a:cubicBezTo>
                  <a:pt x="26" y="49"/>
                  <a:pt x="25" y="49"/>
                  <a:pt x="25" y="49"/>
                </a:cubicBezTo>
                <a:cubicBezTo>
                  <a:pt x="28" y="48"/>
                  <a:pt x="30" y="45"/>
                  <a:pt x="32" y="42"/>
                </a:cubicBezTo>
                <a:cubicBezTo>
                  <a:pt x="36" y="33"/>
                  <a:pt x="41" y="24"/>
                  <a:pt x="45" y="15"/>
                </a:cubicBezTo>
                <a:cubicBezTo>
                  <a:pt x="45" y="14"/>
                  <a:pt x="44" y="13"/>
                  <a:pt x="44" y="14"/>
                </a:cubicBezTo>
                <a:cubicBezTo>
                  <a:pt x="40" y="19"/>
                  <a:pt x="38" y="25"/>
                  <a:pt x="35" y="30"/>
                </a:cubicBezTo>
                <a:cubicBezTo>
                  <a:pt x="32" y="35"/>
                  <a:pt x="28" y="48"/>
                  <a:pt x="20" y="46"/>
                </a:cubicBezTo>
                <a:cubicBezTo>
                  <a:pt x="20" y="46"/>
                  <a:pt x="19" y="47"/>
                  <a:pt x="19" y="48"/>
                </a:cubicBezTo>
                <a:cubicBezTo>
                  <a:pt x="18" y="47"/>
                  <a:pt x="17" y="46"/>
                  <a:pt x="16" y="46"/>
                </a:cubicBezTo>
                <a:cubicBezTo>
                  <a:pt x="22" y="42"/>
                  <a:pt x="26" y="36"/>
                  <a:pt x="29" y="30"/>
                </a:cubicBezTo>
                <a:cubicBezTo>
                  <a:pt x="31" y="28"/>
                  <a:pt x="33" y="25"/>
                  <a:pt x="34" y="21"/>
                </a:cubicBezTo>
                <a:cubicBezTo>
                  <a:pt x="35" y="19"/>
                  <a:pt x="36" y="11"/>
                  <a:pt x="38" y="10"/>
                </a:cubicBezTo>
                <a:cubicBezTo>
                  <a:pt x="46" y="6"/>
                  <a:pt x="29" y="3"/>
                  <a:pt x="34" y="9"/>
                </a:cubicBezTo>
                <a:cubicBezTo>
                  <a:pt x="37" y="13"/>
                  <a:pt x="29" y="26"/>
                  <a:pt x="27" y="29"/>
                </a:cubicBezTo>
                <a:cubicBezTo>
                  <a:pt x="23" y="35"/>
                  <a:pt x="19" y="39"/>
                  <a:pt x="14" y="44"/>
                </a:cubicBezTo>
                <a:cubicBezTo>
                  <a:pt x="10" y="41"/>
                  <a:pt x="7" y="37"/>
                  <a:pt x="6" y="33"/>
                </a:cubicBezTo>
                <a:cubicBezTo>
                  <a:pt x="3" y="26"/>
                  <a:pt x="5" y="18"/>
                  <a:pt x="9" y="12"/>
                </a:cubicBezTo>
                <a:cubicBezTo>
                  <a:pt x="12" y="8"/>
                  <a:pt x="16" y="5"/>
                  <a:pt x="21" y="4"/>
                </a:cubicBezTo>
                <a:cubicBezTo>
                  <a:pt x="19" y="7"/>
                  <a:pt x="18" y="11"/>
                  <a:pt x="17" y="14"/>
                </a:cubicBezTo>
                <a:cubicBezTo>
                  <a:pt x="14" y="19"/>
                  <a:pt x="11" y="24"/>
                  <a:pt x="7" y="28"/>
                </a:cubicBezTo>
                <a:cubicBezTo>
                  <a:pt x="6" y="29"/>
                  <a:pt x="7" y="30"/>
                  <a:pt x="8" y="29"/>
                </a:cubicBezTo>
                <a:cubicBezTo>
                  <a:pt x="15" y="23"/>
                  <a:pt x="21" y="13"/>
                  <a:pt x="23" y="3"/>
                </a:cubicBezTo>
                <a:cubicBezTo>
                  <a:pt x="24" y="3"/>
                  <a:pt x="26" y="3"/>
                  <a:pt x="27" y="3"/>
                </a:cubicBezTo>
                <a:cubicBezTo>
                  <a:pt x="28" y="3"/>
                  <a:pt x="30" y="3"/>
                  <a:pt x="31" y="3"/>
                </a:cubicBezTo>
                <a:cubicBezTo>
                  <a:pt x="39" y="4"/>
                  <a:pt x="46" y="11"/>
                  <a:pt x="48" y="19"/>
                </a:cubicBezTo>
                <a:cubicBezTo>
                  <a:pt x="50" y="25"/>
                  <a:pt x="50" y="25"/>
                  <a:pt x="49" y="30"/>
                </a:cubicBezTo>
                <a:close/>
              </a:path>
            </a:pathLst>
          </a:custGeom>
          <a:solidFill>
            <a:srgbClr val="FFFFFF">
              <a:alpha val="100000"/>
            </a:srgbClr>
          </a:solidFill>
          <a:ln w="9525">
            <a:noFill/>
          </a:ln>
        </p:spPr>
        <p:txBody>
          <a:bodyPr/>
          <a:p>
            <a:endParaRPr lang="zh-CN" altLang="en-US"/>
          </a:p>
        </p:txBody>
      </p:sp>
      <p:sp>
        <p:nvSpPr>
          <p:cNvPr id="28841" name="Freeform 431"/>
          <p:cNvSpPr>
            <a:spLocks noEditPoints="1"/>
          </p:cNvSpPr>
          <p:nvPr/>
        </p:nvSpPr>
        <p:spPr>
          <a:xfrm>
            <a:off x="2379663" y="4714875"/>
            <a:ext cx="409575" cy="377825"/>
          </a:xfrm>
          <a:custGeom>
            <a:avLst/>
            <a:gdLst>
              <a:gd name="txL" fmla="*/ 0 w 53"/>
              <a:gd name="txT" fmla="*/ 0 h 49"/>
              <a:gd name="txR" fmla="*/ 53 w 53"/>
              <a:gd name="txB" fmla="*/ 49 h 49"/>
            </a:gdLst>
            <a:ahLst/>
            <a:cxnLst>
              <a:cxn ang="0">
                <a:pos x="2147483647" y="2147483647"/>
              </a:cxn>
              <a:cxn ang="0">
                <a:pos x="2147483647" y="2147483647"/>
              </a:cxn>
              <a:cxn ang="0">
                <a:pos x="2147483647" y="0"/>
              </a:cxn>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3" h="49">
                <a:moveTo>
                  <a:pt x="49" y="36"/>
                </a:moveTo>
                <a:cubicBezTo>
                  <a:pt x="53" y="27"/>
                  <a:pt x="52" y="17"/>
                  <a:pt x="46" y="10"/>
                </a:cubicBezTo>
                <a:cubicBezTo>
                  <a:pt x="42" y="4"/>
                  <a:pt x="34" y="0"/>
                  <a:pt x="26" y="0"/>
                </a:cubicBezTo>
                <a:cubicBezTo>
                  <a:pt x="25" y="0"/>
                  <a:pt x="25" y="0"/>
                  <a:pt x="25" y="0"/>
                </a:cubicBezTo>
                <a:cubicBezTo>
                  <a:pt x="15" y="0"/>
                  <a:pt x="0" y="8"/>
                  <a:pt x="0" y="23"/>
                </a:cubicBezTo>
                <a:cubicBezTo>
                  <a:pt x="0" y="27"/>
                  <a:pt x="1" y="32"/>
                  <a:pt x="3" y="36"/>
                </a:cubicBezTo>
                <a:cubicBezTo>
                  <a:pt x="7" y="42"/>
                  <a:pt x="12" y="46"/>
                  <a:pt x="19" y="48"/>
                </a:cubicBezTo>
                <a:cubicBezTo>
                  <a:pt x="19" y="48"/>
                  <a:pt x="19" y="48"/>
                  <a:pt x="19" y="48"/>
                </a:cubicBezTo>
                <a:cubicBezTo>
                  <a:pt x="19" y="48"/>
                  <a:pt x="19" y="48"/>
                  <a:pt x="19" y="48"/>
                </a:cubicBezTo>
                <a:cubicBezTo>
                  <a:pt x="21" y="49"/>
                  <a:pt x="23" y="49"/>
                  <a:pt x="26" y="49"/>
                </a:cubicBezTo>
                <a:cubicBezTo>
                  <a:pt x="26" y="49"/>
                  <a:pt x="26" y="49"/>
                  <a:pt x="26" y="49"/>
                </a:cubicBezTo>
                <a:cubicBezTo>
                  <a:pt x="26" y="49"/>
                  <a:pt x="26" y="49"/>
                  <a:pt x="26" y="49"/>
                </a:cubicBezTo>
                <a:cubicBezTo>
                  <a:pt x="35" y="49"/>
                  <a:pt x="44" y="44"/>
                  <a:pt x="49" y="36"/>
                </a:cubicBezTo>
                <a:close/>
                <a:moveTo>
                  <a:pt x="6" y="35"/>
                </a:moveTo>
                <a:cubicBezTo>
                  <a:pt x="4" y="31"/>
                  <a:pt x="3" y="27"/>
                  <a:pt x="3" y="23"/>
                </a:cubicBezTo>
                <a:cubicBezTo>
                  <a:pt x="3" y="9"/>
                  <a:pt x="18" y="3"/>
                  <a:pt x="25" y="3"/>
                </a:cubicBezTo>
                <a:cubicBezTo>
                  <a:pt x="26" y="3"/>
                  <a:pt x="26" y="3"/>
                  <a:pt x="26" y="3"/>
                </a:cubicBezTo>
                <a:cubicBezTo>
                  <a:pt x="30" y="3"/>
                  <a:pt x="34" y="4"/>
                  <a:pt x="37" y="6"/>
                </a:cubicBezTo>
                <a:cubicBezTo>
                  <a:pt x="37" y="6"/>
                  <a:pt x="37" y="6"/>
                  <a:pt x="37" y="6"/>
                </a:cubicBezTo>
                <a:cubicBezTo>
                  <a:pt x="38" y="18"/>
                  <a:pt x="31" y="30"/>
                  <a:pt x="15" y="43"/>
                </a:cubicBezTo>
                <a:cubicBezTo>
                  <a:pt x="16" y="44"/>
                  <a:pt x="16" y="44"/>
                  <a:pt x="16" y="44"/>
                </a:cubicBezTo>
                <a:cubicBezTo>
                  <a:pt x="12" y="42"/>
                  <a:pt x="8" y="39"/>
                  <a:pt x="6" y="35"/>
                </a:cubicBezTo>
                <a:close/>
                <a:moveTo>
                  <a:pt x="26" y="47"/>
                </a:moveTo>
                <a:cubicBezTo>
                  <a:pt x="26" y="47"/>
                  <a:pt x="26" y="47"/>
                  <a:pt x="26" y="47"/>
                </a:cubicBezTo>
                <a:cubicBezTo>
                  <a:pt x="26" y="48"/>
                  <a:pt x="26" y="48"/>
                  <a:pt x="26" y="48"/>
                </a:cubicBezTo>
                <a:lnTo>
                  <a:pt x="26" y="47"/>
                </a:lnTo>
                <a:close/>
                <a:moveTo>
                  <a:pt x="28" y="46"/>
                </a:moveTo>
                <a:cubicBezTo>
                  <a:pt x="29" y="45"/>
                  <a:pt x="31" y="44"/>
                  <a:pt x="33" y="41"/>
                </a:cubicBezTo>
                <a:cubicBezTo>
                  <a:pt x="39" y="35"/>
                  <a:pt x="44" y="27"/>
                  <a:pt x="48" y="19"/>
                </a:cubicBezTo>
                <a:cubicBezTo>
                  <a:pt x="45" y="18"/>
                  <a:pt x="45" y="18"/>
                  <a:pt x="45" y="18"/>
                </a:cubicBezTo>
                <a:cubicBezTo>
                  <a:pt x="41" y="26"/>
                  <a:pt x="37" y="33"/>
                  <a:pt x="31" y="40"/>
                </a:cubicBezTo>
                <a:cubicBezTo>
                  <a:pt x="27" y="44"/>
                  <a:pt x="23" y="46"/>
                  <a:pt x="19" y="45"/>
                </a:cubicBezTo>
                <a:cubicBezTo>
                  <a:pt x="19" y="45"/>
                  <a:pt x="18" y="45"/>
                  <a:pt x="18" y="45"/>
                </a:cubicBezTo>
                <a:cubicBezTo>
                  <a:pt x="33" y="32"/>
                  <a:pt x="40" y="20"/>
                  <a:pt x="40" y="8"/>
                </a:cubicBezTo>
                <a:cubicBezTo>
                  <a:pt x="41" y="9"/>
                  <a:pt x="43" y="10"/>
                  <a:pt x="44" y="12"/>
                </a:cubicBezTo>
                <a:cubicBezTo>
                  <a:pt x="49" y="18"/>
                  <a:pt x="50" y="27"/>
                  <a:pt x="46" y="34"/>
                </a:cubicBezTo>
                <a:cubicBezTo>
                  <a:pt x="42" y="41"/>
                  <a:pt x="35" y="46"/>
                  <a:pt x="28" y="46"/>
                </a:cubicBezTo>
                <a:close/>
              </a:path>
            </a:pathLst>
          </a:custGeom>
          <a:solidFill>
            <a:srgbClr val="FFFFFF">
              <a:alpha val="100000"/>
            </a:srgbClr>
          </a:solidFill>
          <a:ln w="9525">
            <a:noFill/>
          </a:ln>
        </p:spPr>
        <p:txBody>
          <a:bodyPr/>
          <a:p>
            <a:endParaRPr lang="zh-CN" altLang="en-US"/>
          </a:p>
        </p:txBody>
      </p:sp>
      <p:sp>
        <p:nvSpPr>
          <p:cNvPr id="28842" name="Rectangle 432"/>
          <p:cNvSpPr/>
          <p:nvPr/>
        </p:nvSpPr>
        <p:spPr>
          <a:xfrm>
            <a:off x="2527300" y="4652963"/>
            <a:ext cx="22225" cy="14287"/>
          </a:xfrm>
          <a:prstGeom prst="rect">
            <a:avLst/>
          </a:prstGeom>
          <a:solidFill>
            <a:srgbClr val="FFFFFF"/>
          </a:solidFill>
          <a:ln w="9525">
            <a:noFill/>
          </a:ln>
        </p:spPr>
        <p:txBody>
          <a:bodyPr/>
          <a:p>
            <a:pPr eaLnBrk="1" hangingPunct="1"/>
            <a:endParaRPr lang="zh-CN" altLang="zh-CN" dirty="0">
              <a:solidFill>
                <a:srgbClr val="000000"/>
              </a:solidFill>
              <a:latin typeface="Calibri" panose="020F0502020204030204" pitchFamily="34" charset="0"/>
              <a:sym typeface="宋体" panose="02010600030101010101" pitchFamily="2" charset="-122"/>
            </a:endParaRPr>
          </a:p>
        </p:txBody>
      </p:sp>
      <p:sp>
        <p:nvSpPr>
          <p:cNvPr id="28843" name="Freeform 433"/>
          <p:cNvSpPr>
            <a:spLocks noEditPoints="1"/>
          </p:cNvSpPr>
          <p:nvPr/>
        </p:nvSpPr>
        <p:spPr>
          <a:xfrm>
            <a:off x="2449513" y="4760913"/>
            <a:ext cx="139700" cy="184150"/>
          </a:xfrm>
          <a:custGeom>
            <a:avLst/>
            <a:gdLst>
              <a:gd name="txL" fmla="*/ 0 w 18"/>
              <a:gd name="txT" fmla="*/ 0 h 24"/>
              <a:gd name="txR" fmla="*/ 18 w 18"/>
              <a:gd name="txB" fmla="*/ 24 h 24"/>
            </a:gdLst>
            <a:ahLst/>
            <a:cxnLst>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Lst>
            <a:rect l="txL" t="txT" r="txR" b="txB"/>
            <a:pathLst>
              <a:path w="18" h="24">
                <a:moveTo>
                  <a:pt x="16" y="0"/>
                </a:moveTo>
                <a:cubicBezTo>
                  <a:pt x="16" y="0"/>
                  <a:pt x="16" y="0"/>
                  <a:pt x="16" y="0"/>
                </a:cubicBezTo>
                <a:cubicBezTo>
                  <a:pt x="16" y="0"/>
                  <a:pt x="16" y="0"/>
                  <a:pt x="16" y="0"/>
                </a:cubicBezTo>
                <a:cubicBezTo>
                  <a:pt x="14" y="3"/>
                  <a:pt x="12" y="4"/>
                  <a:pt x="10" y="5"/>
                </a:cubicBezTo>
                <a:cubicBezTo>
                  <a:pt x="9" y="6"/>
                  <a:pt x="8" y="7"/>
                  <a:pt x="7" y="8"/>
                </a:cubicBezTo>
                <a:cubicBezTo>
                  <a:pt x="2" y="13"/>
                  <a:pt x="0" y="18"/>
                  <a:pt x="2" y="22"/>
                </a:cubicBezTo>
                <a:cubicBezTo>
                  <a:pt x="3" y="24"/>
                  <a:pt x="3" y="24"/>
                  <a:pt x="3" y="24"/>
                </a:cubicBezTo>
                <a:cubicBezTo>
                  <a:pt x="5" y="22"/>
                  <a:pt x="5" y="22"/>
                  <a:pt x="5" y="22"/>
                </a:cubicBezTo>
                <a:cubicBezTo>
                  <a:pt x="10" y="16"/>
                  <a:pt x="14" y="8"/>
                  <a:pt x="18" y="1"/>
                </a:cubicBezTo>
                <a:lnTo>
                  <a:pt x="16" y="0"/>
                </a:lnTo>
                <a:close/>
                <a:moveTo>
                  <a:pt x="5" y="17"/>
                </a:moveTo>
                <a:cubicBezTo>
                  <a:pt x="5" y="15"/>
                  <a:pt x="7" y="12"/>
                  <a:pt x="9" y="10"/>
                </a:cubicBezTo>
                <a:cubicBezTo>
                  <a:pt x="9" y="10"/>
                  <a:pt x="10" y="9"/>
                  <a:pt x="11" y="9"/>
                </a:cubicBezTo>
                <a:cubicBezTo>
                  <a:pt x="9" y="12"/>
                  <a:pt x="7" y="15"/>
                  <a:pt x="5" y="17"/>
                </a:cubicBezTo>
                <a:close/>
              </a:path>
            </a:pathLst>
          </a:custGeom>
          <a:solidFill>
            <a:srgbClr val="FFFFFF">
              <a:alpha val="100000"/>
            </a:srgbClr>
          </a:solidFill>
          <a:ln w="9525">
            <a:noFill/>
          </a:ln>
        </p:spPr>
        <p:txBody>
          <a:bodyPr/>
          <a:p>
            <a:endParaRPr lang="zh-CN" altLang="en-US"/>
          </a:p>
        </p:txBody>
      </p:sp>
      <p:sp>
        <p:nvSpPr>
          <p:cNvPr id="28844" name="Freeform 482"/>
          <p:cNvSpPr>
            <a:spLocks noEditPoints="1"/>
          </p:cNvSpPr>
          <p:nvPr/>
        </p:nvSpPr>
        <p:spPr>
          <a:xfrm>
            <a:off x="11017250" y="3349625"/>
            <a:ext cx="485775" cy="979488"/>
          </a:xfrm>
          <a:custGeom>
            <a:avLst/>
            <a:gdLst>
              <a:gd name="txL" fmla="*/ 0 w 63"/>
              <a:gd name="txT" fmla="*/ 0 h 127"/>
              <a:gd name="txR" fmla="*/ 63 w 63"/>
              <a:gd name="txB" fmla="*/ 127 h 127"/>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3" h="127">
                <a:moveTo>
                  <a:pt x="57" y="14"/>
                </a:moveTo>
                <a:cubicBezTo>
                  <a:pt x="54" y="9"/>
                  <a:pt x="49" y="5"/>
                  <a:pt x="44" y="5"/>
                </a:cubicBezTo>
                <a:cubicBezTo>
                  <a:pt x="41" y="4"/>
                  <a:pt x="37" y="5"/>
                  <a:pt x="34" y="5"/>
                </a:cubicBezTo>
                <a:cubicBezTo>
                  <a:pt x="26" y="6"/>
                  <a:pt x="21" y="3"/>
                  <a:pt x="15" y="0"/>
                </a:cubicBezTo>
                <a:cubicBezTo>
                  <a:pt x="21" y="26"/>
                  <a:pt x="30" y="63"/>
                  <a:pt x="36" y="90"/>
                </a:cubicBezTo>
                <a:cubicBezTo>
                  <a:pt x="34" y="90"/>
                  <a:pt x="34" y="90"/>
                  <a:pt x="34" y="90"/>
                </a:cubicBezTo>
                <a:cubicBezTo>
                  <a:pt x="24" y="77"/>
                  <a:pt x="9" y="85"/>
                  <a:pt x="4" y="92"/>
                </a:cubicBezTo>
                <a:cubicBezTo>
                  <a:pt x="0" y="99"/>
                  <a:pt x="0" y="105"/>
                  <a:pt x="3" y="112"/>
                </a:cubicBezTo>
                <a:cubicBezTo>
                  <a:pt x="5" y="117"/>
                  <a:pt x="10" y="122"/>
                  <a:pt x="14" y="124"/>
                </a:cubicBezTo>
                <a:cubicBezTo>
                  <a:pt x="20" y="127"/>
                  <a:pt x="30" y="123"/>
                  <a:pt x="35" y="118"/>
                </a:cubicBezTo>
                <a:cubicBezTo>
                  <a:pt x="40" y="113"/>
                  <a:pt x="41" y="105"/>
                  <a:pt x="41" y="98"/>
                </a:cubicBezTo>
                <a:cubicBezTo>
                  <a:pt x="41" y="91"/>
                  <a:pt x="38" y="84"/>
                  <a:pt x="37" y="77"/>
                </a:cubicBezTo>
                <a:cubicBezTo>
                  <a:pt x="33" y="61"/>
                  <a:pt x="28" y="36"/>
                  <a:pt x="24" y="19"/>
                </a:cubicBezTo>
                <a:cubicBezTo>
                  <a:pt x="29" y="22"/>
                  <a:pt x="37" y="20"/>
                  <a:pt x="42" y="20"/>
                </a:cubicBezTo>
                <a:cubicBezTo>
                  <a:pt x="50" y="19"/>
                  <a:pt x="58" y="22"/>
                  <a:pt x="63" y="29"/>
                </a:cubicBezTo>
                <a:cubicBezTo>
                  <a:pt x="62" y="23"/>
                  <a:pt x="60" y="18"/>
                  <a:pt x="57" y="14"/>
                </a:cubicBezTo>
                <a:close/>
                <a:moveTo>
                  <a:pt x="28" y="91"/>
                </a:moveTo>
                <a:cubicBezTo>
                  <a:pt x="27" y="92"/>
                  <a:pt x="27" y="93"/>
                  <a:pt x="26" y="93"/>
                </a:cubicBezTo>
                <a:cubicBezTo>
                  <a:pt x="26" y="94"/>
                  <a:pt x="25" y="94"/>
                  <a:pt x="25" y="94"/>
                </a:cubicBezTo>
                <a:cubicBezTo>
                  <a:pt x="25" y="94"/>
                  <a:pt x="24" y="94"/>
                  <a:pt x="24" y="93"/>
                </a:cubicBezTo>
                <a:cubicBezTo>
                  <a:pt x="22" y="92"/>
                  <a:pt x="20" y="92"/>
                  <a:pt x="18" y="92"/>
                </a:cubicBezTo>
                <a:cubicBezTo>
                  <a:pt x="18" y="90"/>
                  <a:pt x="19" y="89"/>
                  <a:pt x="19" y="89"/>
                </a:cubicBezTo>
                <a:cubicBezTo>
                  <a:pt x="20" y="88"/>
                  <a:pt x="20" y="88"/>
                  <a:pt x="20" y="88"/>
                </a:cubicBezTo>
                <a:cubicBezTo>
                  <a:pt x="23" y="86"/>
                  <a:pt x="25" y="87"/>
                  <a:pt x="27" y="89"/>
                </a:cubicBezTo>
                <a:cubicBezTo>
                  <a:pt x="28" y="90"/>
                  <a:pt x="28" y="90"/>
                  <a:pt x="28" y="91"/>
                </a:cubicBezTo>
                <a:close/>
              </a:path>
            </a:pathLst>
          </a:custGeom>
          <a:solidFill>
            <a:srgbClr val="FFFFFF">
              <a:alpha val="100000"/>
            </a:srgbClr>
          </a:solidFill>
          <a:ln w="9525">
            <a:noFill/>
          </a:ln>
        </p:spPr>
        <p:txBody>
          <a:bodyPr/>
          <a:p>
            <a:endParaRPr lang="zh-CN" altLang="en-US"/>
          </a:p>
        </p:txBody>
      </p:sp>
      <p:sp>
        <p:nvSpPr>
          <p:cNvPr id="28845" name="Freeform 483"/>
          <p:cNvSpPr>
            <a:spLocks noEditPoints="1"/>
          </p:cNvSpPr>
          <p:nvPr/>
        </p:nvSpPr>
        <p:spPr>
          <a:xfrm>
            <a:off x="212725" y="-623887"/>
            <a:ext cx="625475" cy="809625"/>
          </a:xfrm>
          <a:custGeom>
            <a:avLst/>
            <a:gdLst>
              <a:gd name="txL" fmla="*/ 0 w 81"/>
              <a:gd name="txT" fmla="*/ 0 h 105"/>
              <a:gd name="txR" fmla="*/ 81 w 81"/>
              <a:gd name="txB" fmla="*/ 105 h 105"/>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1" h="105">
                <a:moveTo>
                  <a:pt x="80" y="26"/>
                </a:moveTo>
                <a:cubicBezTo>
                  <a:pt x="79" y="21"/>
                  <a:pt x="77" y="17"/>
                  <a:pt x="73" y="14"/>
                </a:cubicBezTo>
                <a:cubicBezTo>
                  <a:pt x="70" y="13"/>
                  <a:pt x="67" y="12"/>
                  <a:pt x="64" y="11"/>
                </a:cubicBezTo>
                <a:cubicBezTo>
                  <a:pt x="58" y="9"/>
                  <a:pt x="55" y="5"/>
                  <a:pt x="51" y="0"/>
                </a:cubicBezTo>
                <a:cubicBezTo>
                  <a:pt x="46" y="23"/>
                  <a:pt x="40" y="57"/>
                  <a:pt x="35" y="80"/>
                </a:cubicBezTo>
                <a:cubicBezTo>
                  <a:pt x="34" y="80"/>
                  <a:pt x="34" y="80"/>
                  <a:pt x="34" y="80"/>
                </a:cubicBezTo>
                <a:cubicBezTo>
                  <a:pt x="30" y="66"/>
                  <a:pt x="15" y="67"/>
                  <a:pt x="9" y="71"/>
                </a:cubicBezTo>
                <a:cubicBezTo>
                  <a:pt x="3" y="75"/>
                  <a:pt x="0" y="80"/>
                  <a:pt x="0" y="86"/>
                </a:cubicBezTo>
                <a:cubicBezTo>
                  <a:pt x="0" y="92"/>
                  <a:pt x="2" y="97"/>
                  <a:pt x="5" y="100"/>
                </a:cubicBezTo>
                <a:cubicBezTo>
                  <a:pt x="9" y="105"/>
                  <a:pt x="18" y="105"/>
                  <a:pt x="24" y="103"/>
                </a:cubicBezTo>
                <a:cubicBezTo>
                  <a:pt x="30" y="101"/>
                  <a:pt x="34" y="95"/>
                  <a:pt x="36" y="89"/>
                </a:cubicBezTo>
                <a:cubicBezTo>
                  <a:pt x="38" y="83"/>
                  <a:pt x="39" y="77"/>
                  <a:pt x="40" y="70"/>
                </a:cubicBezTo>
                <a:cubicBezTo>
                  <a:pt x="43" y="56"/>
                  <a:pt x="48" y="34"/>
                  <a:pt x="51" y="19"/>
                </a:cubicBezTo>
                <a:cubicBezTo>
                  <a:pt x="54" y="23"/>
                  <a:pt x="61" y="24"/>
                  <a:pt x="66" y="26"/>
                </a:cubicBezTo>
                <a:cubicBezTo>
                  <a:pt x="73" y="28"/>
                  <a:pt x="78" y="34"/>
                  <a:pt x="79" y="40"/>
                </a:cubicBezTo>
                <a:cubicBezTo>
                  <a:pt x="80" y="36"/>
                  <a:pt x="81" y="31"/>
                  <a:pt x="80" y="26"/>
                </a:cubicBezTo>
                <a:close/>
                <a:moveTo>
                  <a:pt x="28" y="78"/>
                </a:moveTo>
                <a:cubicBezTo>
                  <a:pt x="27" y="79"/>
                  <a:pt x="26" y="79"/>
                  <a:pt x="26" y="80"/>
                </a:cubicBezTo>
                <a:cubicBezTo>
                  <a:pt x="25" y="80"/>
                  <a:pt x="25" y="80"/>
                  <a:pt x="25" y="80"/>
                </a:cubicBezTo>
                <a:cubicBezTo>
                  <a:pt x="24" y="80"/>
                  <a:pt x="24" y="79"/>
                  <a:pt x="24" y="79"/>
                </a:cubicBezTo>
                <a:cubicBezTo>
                  <a:pt x="23" y="78"/>
                  <a:pt x="22" y="76"/>
                  <a:pt x="20" y="76"/>
                </a:cubicBezTo>
                <a:cubicBezTo>
                  <a:pt x="20" y="75"/>
                  <a:pt x="21" y="74"/>
                  <a:pt x="22" y="74"/>
                </a:cubicBezTo>
                <a:cubicBezTo>
                  <a:pt x="23" y="73"/>
                  <a:pt x="23" y="73"/>
                  <a:pt x="23" y="73"/>
                </a:cubicBezTo>
                <a:cubicBezTo>
                  <a:pt x="25" y="73"/>
                  <a:pt x="27" y="74"/>
                  <a:pt x="28" y="77"/>
                </a:cubicBezTo>
                <a:cubicBezTo>
                  <a:pt x="28" y="77"/>
                  <a:pt x="29" y="78"/>
                  <a:pt x="28" y="78"/>
                </a:cubicBezTo>
                <a:close/>
              </a:path>
            </a:pathLst>
          </a:custGeom>
          <a:solidFill>
            <a:srgbClr val="FFFFFF">
              <a:alpha val="100000"/>
            </a:srgbClr>
          </a:solidFill>
          <a:ln w="9525">
            <a:noFill/>
          </a:ln>
        </p:spPr>
        <p:txBody>
          <a:bodyPr/>
          <a:p>
            <a:endParaRPr lang="zh-CN" altLang="en-US"/>
          </a:p>
        </p:txBody>
      </p:sp>
      <p:sp>
        <p:nvSpPr>
          <p:cNvPr id="28846" name="Freeform 484"/>
          <p:cNvSpPr>
            <a:spLocks noEditPoints="1"/>
          </p:cNvSpPr>
          <p:nvPr/>
        </p:nvSpPr>
        <p:spPr>
          <a:xfrm>
            <a:off x="10007600" y="333375"/>
            <a:ext cx="269875" cy="407988"/>
          </a:xfrm>
          <a:custGeom>
            <a:avLst/>
            <a:gdLst>
              <a:gd name="txL" fmla="*/ 0 w 35"/>
              <a:gd name="txT" fmla="*/ 0 h 53"/>
              <a:gd name="txR" fmla="*/ 35 w 35"/>
              <a:gd name="txB" fmla="*/ 53 h 53"/>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5" h="53">
                <a:moveTo>
                  <a:pt x="34" y="10"/>
                </a:moveTo>
                <a:cubicBezTo>
                  <a:pt x="33" y="7"/>
                  <a:pt x="31" y="5"/>
                  <a:pt x="29" y="5"/>
                </a:cubicBezTo>
                <a:cubicBezTo>
                  <a:pt x="27" y="4"/>
                  <a:pt x="26" y="4"/>
                  <a:pt x="24" y="4"/>
                </a:cubicBezTo>
                <a:cubicBezTo>
                  <a:pt x="21" y="4"/>
                  <a:pt x="19" y="2"/>
                  <a:pt x="16" y="0"/>
                </a:cubicBezTo>
                <a:cubicBezTo>
                  <a:pt x="17" y="12"/>
                  <a:pt x="17" y="28"/>
                  <a:pt x="17" y="39"/>
                </a:cubicBezTo>
                <a:cubicBezTo>
                  <a:pt x="17" y="39"/>
                  <a:pt x="17" y="39"/>
                  <a:pt x="17" y="39"/>
                </a:cubicBezTo>
                <a:cubicBezTo>
                  <a:pt x="13" y="33"/>
                  <a:pt x="6" y="35"/>
                  <a:pt x="3" y="37"/>
                </a:cubicBezTo>
                <a:cubicBezTo>
                  <a:pt x="1" y="40"/>
                  <a:pt x="0" y="42"/>
                  <a:pt x="1" y="45"/>
                </a:cubicBezTo>
                <a:cubicBezTo>
                  <a:pt x="1" y="48"/>
                  <a:pt x="3" y="50"/>
                  <a:pt x="4" y="51"/>
                </a:cubicBezTo>
                <a:cubicBezTo>
                  <a:pt x="7" y="53"/>
                  <a:pt x="12" y="52"/>
                  <a:pt x="14" y="51"/>
                </a:cubicBezTo>
                <a:cubicBezTo>
                  <a:pt x="17" y="49"/>
                  <a:pt x="18" y="46"/>
                  <a:pt x="19" y="43"/>
                </a:cubicBezTo>
                <a:cubicBezTo>
                  <a:pt x="19" y="40"/>
                  <a:pt x="19" y="37"/>
                  <a:pt x="19" y="34"/>
                </a:cubicBezTo>
                <a:cubicBezTo>
                  <a:pt x="19" y="27"/>
                  <a:pt x="19" y="16"/>
                  <a:pt x="19" y="9"/>
                </a:cubicBezTo>
                <a:cubicBezTo>
                  <a:pt x="21" y="10"/>
                  <a:pt x="24" y="10"/>
                  <a:pt x="27" y="11"/>
                </a:cubicBezTo>
                <a:cubicBezTo>
                  <a:pt x="30" y="11"/>
                  <a:pt x="33" y="13"/>
                  <a:pt x="35" y="16"/>
                </a:cubicBezTo>
                <a:cubicBezTo>
                  <a:pt x="35" y="14"/>
                  <a:pt x="34" y="12"/>
                  <a:pt x="34" y="10"/>
                </a:cubicBezTo>
                <a:close/>
                <a:moveTo>
                  <a:pt x="14" y="39"/>
                </a:moveTo>
                <a:cubicBezTo>
                  <a:pt x="13" y="39"/>
                  <a:pt x="13" y="39"/>
                  <a:pt x="13" y="40"/>
                </a:cubicBezTo>
                <a:cubicBezTo>
                  <a:pt x="12" y="40"/>
                  <a:pt x="12" y="40"/>
                  <a:pt x="12" y="40"/>
                </a:cubicBezTo>
                <a:cubicBezTo>
                  <a:pt x="12" y="40"/>
                  <a:pt x="12" y="40"/>
                  <a:pt x="12" y="40"/>
                </a:cubicBezTo>
                <a:cubicBezTo>
                  <a:pt x="11" y="39"/>
                  <a:pt x="10" y="39"/>
                  <a:pt x="10" y="38"/>
                </a:cubicBezTo>
                <a:cubicBezTo>
                  <a:pt x="9" y="38"/>
                  <a:pt x="10" y="37"/>
                  <a:pt x="10" y="37"/>
                </a:cubicBezTo>
                <a:cubicBezTo>
                  <a:pt x="11" y="37"/>
                  <a:pt x="11" y="37"/>
                  <a:pt x="11" y="37"/>
                </a:cubicBezTo>
                <a:cubicBezTo>
                  <a:pt x="12" y="37"/>
                  <a:pt x="13" y="37"/>
                  <a:pt x="14" y="38"/>
                </a:cubicBezTo>
                <a:cubicBezTo>
                  <a:pt x="14" y="38"/>
                  <a:pt x="14" y="39"/>
                  <a:pt x="14" y="39"/>
                </a:cubicBezTo>
                <a:close/>
              </a:path>
            </a:pathLst>
          </a:custGeom>
          <a:solidFill>
            <a:srgbClr val="FFFFFF">
              <a:alpha val="100000"/>
            </a:srgbClr>
          </a:solidFill>
          <a:ln w="9525">
            <a:noFill/>
          </a:ln>
        </p:spPr>
        <p:txBody>
          <a:bodyPr/>
          <a:p>
            <a:endParaRPr lang="zh-CN" altLang="en-US"/>
          </a:p>
        </p:txBody>
      </p:sp>
      <p:sp>
        <p:nvSpPr>
          <p:cNvPr id="28847" name="Freeform 485"/>
          <p:cNvSpPr>
            <a:spLocks noEditPoints="1"/>
          </p:cNvSpPr>
          <p:nvPr/>
        </p:nvSpPr>
        <p:spPr>
          <a:xfrm>
            <a:off x="8734425" y="887413"/>
            <a:ext cx="439738" cy="533400"/>
          </a:xfrm>
          <a:custGeom>
            <a:avLst/>
            <a:gdLst>
              <a:gd name="txL" fmla="*/ 0 w 57"/>
              <a:gd name="txT" fmla="*/ 0 h 69"/>
              <a:gd name="txR" fmla="*/ 57 w 57"/>
              <a:gd name="txB" fmla="*/ 69 h 69"/>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7" h="69">
                <a:moveTo>
                  <a:pt x="56" y="18"/>
                </a:moveTo>
                <a:cubicBezTo>
                  <a:pt x="56" y="15"/>
                  <a:pt x="54" y="12"/>
                  <a:pt x="51" y="10"/>
                </a:cubicBezTo>
                <a:cubicBezTo>
                  <a:pt x="49" y="9"/>
                  <a:pt x="47" y="8"/>
                  <a:pt x="45" y="8"/>
                </a:cubicBezTo>
                <a:cubicBezTo>
                  <a:pt x="41" y="6"/>
                  <a:pt x="39" y="4"/>
                  <a:pt x="36" y="0"/>
                </a:cubicBezTo>
                <a:cubicBezTo>
                  <a:pt x="33" y="16"/>
                  <a:pt x="28" y="37"/>
                  <a:pt x="24" y="53"/>
                </a:cubicBezTo>
                <a:cubicBezTo>
                  <a:pt x="23" y="52"/>
                  <a:pt x="23" y="52"/>
                  <a:pt x="23" y="52"/>
                </a:cubicBezTo>
                <a:cubicBezTo>
                  <a:pt x="21" y="44"/>
                  <a:pt x="10" y="44"/>
                  <a:pt x="6" y="46"/>
                </a:cubicBezTo>
                <a:cubicBezTo>
                  <a:pt x="1" y="49"/>
                  <a:pt x="0" y="52"/>
                  <a:pt x="0" y="56"/>
                </a:cubicBezTo>
                <a:cubicBezTo>
                  <a:pt x="0" y="60"/>
                  <a:pt x="1" y="63"/>
                  <a:pt x="3" y="65"/>
                </a:cubicBezTo>
                <a:cubicBezTo>
                  <a:pt x="6" y="69"/>
                  <a:pt x="12" y="69"/>
                  <a:pt x="16" y="68"/>
                </a:cubicBezTo>
                <a:cubicBezTo>
                  <a:pt x="20" y="66"/>
                  <a:pt x="23" y="63"/>
                  <a:pt x="25" y="59"/>
                </a:cubicBezTo>
                <a:cubicBezTo>
                  <a:pt x="26" y="55"/>
                  <a:pt x="27" y="51"/>
                  <a:pt x="28" y="47"/>
                </a:cubicBezTo>
                <a:cubicBezTo>
                  <a:pt x="30" y="37"/>
                  <a:pt x="34" y="23"/>
                  <a:pt x="36" y="13"/>
                </a:cubicBezTo>
                <a:cubicBezTo>
                  <a:pt x="38" y="15"/>
                  <a:pt x="43" y="16"/>
                  <a:pt x="46" y="18"/>
                </a:cubicBezTo>
                <a:cubicBezTo>
                  <a:pt x="51" y="19"/>
                  <a:pt x="55" y="23"/>
                  <a:pt x="56" y="28"/>
                </a:cubicBezTo>
                <a:cubicBezTo>
                  <a:pt x="56" y="24"/>
                  <a:pt x="57" y="21"/>
                  <a:pt x="56" y="18"/>
                </a:cubicBezTo>
                <a:close/>
                <a:moveTo>
                  <a:pt x="20" y="52"/>
                </a:moveTo>
                <a:cubicBezTo>
                  <a:pt x="19" y="52"/>
                  <a:pt x="18" y="52"/>
                  <a:pt x="18" y="52"/>
                </a:cubicBezTo>
                <a:cubicBezTo>
                  <a:pt x="17" y="52"/>
                  <a:pt x="17" y="52"/>
                  <a:pt x="17" y="52"/>
                </a:cubicBezTo>
                <a:cubicBezTo>
                  <a:pt x="17" y="52"/>
                  <a:pt x="17" y="52"/>
                  <a:pt x="16" y="52"/>
                </a:cubicBezTo>
                <a:cubicBezTo>
                  <a:pt x="16" y="51"/>
                  <a:pt x="15" y="50"/>
                  <a:pt x="14" y="49"/>
                </a:cubicBezTo>
                <a:cubicBezTo>
                  <a:pt x="14" y="49"/>
                  <a:pt x="15" y="48"/>
                  <a:pt x="15" y="48"/>
                </a:cubicBezTo>
                <a:cubicBezTo>
                  <a:pt x="16" y="48"/>
                  <a:pt x="16" y="48"/>
                  <a:pt x="16" y="48"/>
                </a:cubicBezTo>
                <a:cubicBezTo>
                  <a:pt x="18" y="48"/>
                  <a:pt x="19" y="49"/>
                  <a:pt x="20" y="50"/>
                </a:cubicBezTo>
                <a:cubicBezTo>
                  <a:pt x="20" y="51"/>
                  <a:pt x="20" y="51"/>
                  <a:pt x="20" y="52"/>
                </a:cubicBezTo>
                <a:close/>
              </a:path>
            </a:pathLst>
          </a:custGeom>
          <a:solidFill>
            <a:srgbClr val="FFFFFF">
              <a:alpha val="100000"/>
            </a:srgbClr>
          </a:solidFill>
          <a:ln w="9525">
            <a:noFill/>
          </a:ln>
        </p:spPr>
        <p:txBody>
          <a:bodyPr/>
          <a:p>
            <a:endParaRPr lang="zh-CN" altLang="en-US"/>
          </a:p>
        </p:txBody>
      </p:sp>
      <p:sp>
        <p:nvSpPr>
          <p:cNvPr id="28848" name="Freeform 486"/>
          <p:cNvSpPr/>
          <p:nvPr/>
        </p:nvSpPr>
        <p:spPr>
          <a:xfrm>
            <a:off x="10029825" y="2624138"/>
            <a:ext cx="801688" cy="817562"/>
          </a:xfrm>
          <a:custGeom>
            <a:avLst/>
            <a:gdLst>
              <a:gd name="txL" fmla="*/ 0 w 104"/>
              <a:gd name="txT" fmla="*/ 0 h 106"/>
              <a:gd name="txR" fmla="*/ 104 w 104"/>
              <a:gd name="txB" fmla="*/ 106 h 10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4" h="106">
                <a:moveTo>
                  <a:pt x="50" y="19"/>
                </a:moveTo>
                <a:cubicBezTo>
                  <a:pt x="51" y="12"/>
                  <a:pt x="47" y="6"/>
                  <a:pt x="42" y="3"/>
                </a:cubicBezTo>
                <a:cubicBezTo>
                  <a:pt x="37" y="0"/>
                  <a:pt x="31" y="0"/>
                  <a:pt x="26" y="1"/>
                </a:cubicBezTo>
                <a:cubicBezTo>
                  <a:pt x="19" y="2"/>
                  <a:pt x="12" y="5"/>
                  <a:pt x="7" y="11"/>
                </a:cubicBezTo>
                <a:cubicBezTo>
                  <a:pt x="2" y="17"/>
                  <a:pt x="0" y="27"/>
                  <a:pt x="3" y="35"/>
                </a:cubicBezTo>
                <a:cubicBezTo>
                  <a:pt x="4" y="40"/>
                  <a:pt x="8" y="44"/>
                  <a:pt x="12" y="48"/>
                </a:cubicBezTo>
                <a:cubicBezTo>
                  <a:pt x="15" y="51"/>
                  <a:pt x="19" y="55"/>
                  <a:pt x="21" y="60"/>
                </a:cubicBezTo>
                <a:cubicBezTo>
                  <a:pt x="24" y="65"/>
                  <a:pt x="24" y="72"/>
                  <a:pt x="20" y="76"/>
                </a:cubicBezTo>
                <a:cubicBezTo>
                  <a:pt x="17" y="80"/>
                  <a:pt x="12" y="80"/>
                  <a:pt x="8" y="83"/>
                </a:cubicBezTo>
                <a:cubicBezTo>
                  <a:pt x="4" y="88"/>
                  <a:pt x="5" y="96"/>
                  <a:pt x="9" y="101"/>
                </a:cubicBezTo>
                <a:cubicBezTo>
                  <a:pt x="13" y="105"/>
                  <a:pt x="18" y="106"/>
                  <a:pt x="24" y="105"/>
                </a:cubicBezTo>
                <a:cubicBezTo>
                  <a:pt x="26" y="104"/>
                  <a:pt x="29" y="102"/>
                  <a:pt x="31" y="100"/>
                </a:cubicBezTo>
                <a:cubicBezTo>
                  <a:pt x="34" y="97"/>
                  <a:pt x="36" y="92"/>
                  <a:pt x="39" y="89"/>
                </a:cubicBezTo>
                <a:cubicBezTo>
                  <a:pt x="45" y="84"/>
                  <a:pt x="54" y="85"/>
                  <a:pt x="60" y="88"/>
                </a:cubicBezTo>
                <a:cubicBezTo>
                  <a:pt x="67" y="91"/>
                  <a:pt x="74" y="96"/>
                  <a:pt x="81" y="97"/>
                </a:cubicBezTo>
                <a:cubicBezTo>
                  <a:pt x="84" y="98"/>
                  <a:pt x="87" y="98"/>
                  <a:pt x="90" y="96"/>
                </a:cubicBezTo>
                <a:cubicBezTo>
                  <a:pt x="97" y="93"/>
                  <a:pt x="100" y="81"/>
                  <a:pt x="97" y="73"/>
                </a:cubicBezTo>
                <a:cubicBezTo>
                  <a:pt x="96" y="72"/>
                  <a:pt x="96" y="71"/>
                  <a:pt x="95" y="71"/>
                </a:cubicBezTo>
                <a:cubicBezTo>
                  <a:pt x="94" y="70"/>
                  <a:pt x="93" y="70"/>
                  <a:pt x="92" y="70"/>
                </a:cubicBezTo>
                <a:cubicBezTo>
                  <a:pt x="89" y="71"/>
                  <a:pt x="86" y="72"/>
                  <a:pt x="83" y="73"/>
                </a:cubicBezTo>
                <a:cubicBezTo>
                  <a:pt x="81" y="73"/>
                  <a:pt x="77" y="72"/>
                  <a:pt x="76" y="68"/>
                </a:cubicBezTo>
                <a:cubicBezTo>
                  <a:pt x="75" y="64"/>
                  <a:pt x="78" y="60"/>
                  <a:pt x="82" y="57"/>
                </a:cubicBezTo>
                <a:cubicBezTo>
                  <a:pt x="86" y="53"/>
                  <a:pt x="91" y="49"/>
                  <a:pt x="95" y="45"/>
                </a:cubicBezTo>
                <a:cubicBezTo>
                  <a:pt x="98" y="43"/>
                  <a:pt x="101" y="40"/>
                  <a:pt x="102" y="35"/>
                </a:cubicBezTo>
                <a:cubicBezTo>
                  <a:pt x="104" y="30"/>
                  <a:pt x="101" y="24"/>
                  <a:pt x="97" y="21"/>
                </a:cubicBezTo>
                <a:cubicBezTo>
                  <a:pt x="93" y="19"/>
                  <a:pt x="88" y="21"/>
                  <a:pt x="85" y="25"/>
                </a:cubicBezTo>
                <a:cubicBezTo>
                  <a:pt x="82" y="30"/>
                  <a:pt x="81" y="36"/>
                  <a:pt x="78" y="40"/>
                </a:cubicBezTo>
                <a:cubicBezTo>
                  <a:pt x="76" y="43"/>
                  <a:pt x="72" y="44"/>
                  <a:pt x="69" y="44"/>
                </a:cubicBezTo>
                <a:cubicBezTo>
                  <a:pt x="68" y="43"/>
                  <a:pt x="67" y="43"/>
                  <a:pt x="67" y="42"/>
                </a:cubicBezTo>
                <a:cubicBezTo>
                  <a:pt x="66" y="41"/>
                  <a:pt x="65" y="39"/>
                  <a:pt x="66" y="37"/>
                </a:cubicBezTo>
                <a:cubicBezTo>
                  <a:pt x="66" y="31"/>
                  <a:pt x="71" y="26"/>
                  <a:pt x="74" y="22"/>
                </a:cubicBezTo>
                <a:cubicBezTo>
                  <a:pt x="76" y="20"/>
                  <a:pt x="78" y="18"/>
                  <a:pt x="78" y="15"/>
                </a:cubicBezTo>
                <a:cubicBezTo>
                  <a:pt x="78" y="12"/>
                  <a:pt x="76" y="9"/>
                  <a:pt x="74" y="7"/>
                </a:cubicBezTo>
                <a:cubicBezTo>
                  <a:pt x="72" y="6"/>
                  <a:pt x="70" y="5"/>
                  <a:pt x="67" y="5"/>
                </a:cubicBezTo>
                <a:cubicBezTo>
                  <a:pt x="66" y="5"/>
                  <a:pt x="64" y="5"/>
                  <a:pt x="63" y="6"/>
                </a:cubicBezTo>
                <a:cubicBezTo>
                  <a:pt x="60" y="7"/>
                  <a:pt x="59" y="11"/>
                  <a:pt x="60" y="15"/>
                </a:cubicBezTo>
                <a:cubicBezTo>
                  <a:pt x="60" y="18"/>
                  <a:pt x="61" y="22"/>
                  <a:pt x="60" y="25"/>
                </a:cubicBezTo>
                <a:cubicBezTo>
                  <a:pt x="60" y="29"/>
                  <a:pt x="58" y="33"/>
                  <a:pt x="55" y="33"/>
                </a:cubicBezTo>
                <a:cubicBezTo>
                  <a:pt x="53" y="32"/>
                  <a:pt x="51" y="30"/>
                  <a:pt x="51" y="27"/>
                </a:cubicBezTo>
              </a:path>
            </a:pathLst>
          </a:custGeom>
          <a:solidFill>
            <a:srgbClr val="FFFFFF">
              <a:alpha val="100000"/>
            </a:srgbClr>
          </a:solidFill>
          <a:ln w="9525">
            <a:noFill/>
          </a:ln>
        </p:spPr>
        <p:txBody>
          <a:bodyPr/>
          <a:p>
            <a:endParaRPr lang="zh-CN" altLang="en-US"/>
          </a:p>
        </p:txBody>
      </p:sp>
      <p:sp>
        <p:nvSpPr>
          <p:cNvPr id="28849" name="Freeform 487"/>
          <p:cNvSpPr/>
          <p:nvPr/>
        </p:nvSpPr>
        <p:spPr>
          <a:xfrm>
            <a:off x="10909300" y="2600325"/>
            <a:ext cx="138113" cy="161925"/>
          </a:xfrm>
          <a:custGeom>
            <a:avLst/>
            <a:gdLst>
              <a:gd name="txL" fmla="*/ 0 w 18"/>
              <a:gd name="txT" fmla="*/ 0 h 21"/>
              <a:gd name="txR" fmla="*/ 18 w 18"/>
              <a:gd name="txB" fmla="*/ 21 h 21"/>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 h="21">
                <a:moveTo>
                  <a:pt x="6" y="0"/>
                </a:moveTo>
                <a:cubicBezTo>
                  <a:pt x="4" y="1"/>
                  <a:pt x="3" y="1"/>
                  <a:pt x="1" y="4"/>
                </a:cubicBezTo>
                <a:cubicBezTo>
                  <a:pt x="0" y="7"/>
                  <a:pt x="0" y="10"/>
                  <a:pt x="1" y="13"/>
                </a:cubicBezTo>
                <a:cubicBezTo>
                  <a:pt x="1" y="14"/>
                  <a:pt x="1" y="16"/>
                  <a:pt x="2" y="17"/>
                </a:cubicBezTo>
                <a:cubicBezTo>
                  <a:pt x="4" y="19"/>
                  <a:pt x="6" y="20"/>
                  <a:pt x="8" y="21"/>
                </a:cubicBezTo>
                <a:cubicBezTo>
                  <a:pt x="11" y="21"/>
                  <a:pt x="15" y="21"/>
                  <a:pt x="17" y="18"/>
                </a:cubicBezTo>
                <a:cubicBezTo>
                  <a:pt x="18" y="17"/>
                  <a:pt x="18" y="15"/>
                  <a:pt x="18" y="13"/>
                </a:cubicBezTo>
                <a:cubicBezTo>
                  <a:pt x="18" y="11"/>
                  <a:pt x="18" y="8"/>
                  <a:pt x="17" y="7"/>
                </a:cubicBezTo>
                <a:cubicBezTo>
                  <a:pt x="15" y="6"/>
                  <a:pt x="14" y="7"/>
                  <a:pt x="13" y="7"/>
                </a:cubicBezTo>
                <a:cubicBezTo>
                  <a:pt x="12" y="8"/>
                  <a:pt x="11" y="7"/>
                  <a:pt x="10" y="6"/>
                </a:cubicBezTo>
                <a:cubicBezTo>
                  <a:pt x="10" y="5"/>
                  <a:pt x="10" y="5"/>
                  <a:pt x="10" y="4"/>
                </a:cubicBezTo>
                <a:cubicBezTo>
                  <a:pt x="10" y="3"/>
                  <a:pt x="8" y="1"/>
                  <a:pt x="7" y="1"/>
                </a:cubicBezTo>
              </a:path>
            </a:pathLst>
          </a:custGeom>
          <a:solidFill>
            <a:srgbClr val="FFFFFF">
              <a:alpha val="100000"/>
            </a:srgbClr>
          </a:solidFill>
          <a:ln w="9525">
            <a:noFill/>
          </a:ln>
        </p:spPr>
        <p:txBody>
          <a:bodyPr/>
          <a:p>
            <a:endParaRPr lang="zh-CN" altLang="en-US"/>
          </a:p>
        </p:txBody>
      </p:sp>
      <p:sp>
        <p:nvSpPr>
          <p:cNvPr id="28850" name="Freeform 488"/>
          <p:cNvSpPr/>
          <p:nvPr/>
        </p:nvSpPr>
        <p:spPr>
          <a:xfrm>
            <a:off x="10939463" y="2438400"/>
            <a:ext cx="47625" cy="61913"/>
          </a:xfrm>
          <a:custGeom>
            <a:avLst/>
            <a:gdLst>
              <a:gd name="txL" fmla="*/ 0 w 6"/>
              <a:gd name="txT" fmla="*/ 0 h 8"/>
              <a:gd name="txR" fmla="*/ 6 w 6"/>
              <a:gd name="txB" fmla="*/ 8 h 8"/>
            </a:gdLst>
            <a:ahLst/>
            <a:cxnLst>
              <a:cxn ang="0">
                <a:pos x="2147483647" y="0"/>
              </a:cxn>
              <a:cxn ang="0">
                <a:pos x="2147483647" y="0"/>
              </a:cxn>
              <a:cxn ang="0">
                <a:pos x="0" y="2147483647"/>
              </a:cxn>
              <a:cxn ang="0">
                <a:pos x="2147483647" y="2147483647"/>
              </a:cxn>
              <a:cxn ang="0">
                <a:pos x="2147483647" y="2147483647"/>
              </a:cxn>
              <a:cxn ang="0">
                <a:pos x="2147483647" y="0"/>
              </a:cxn>
            </a:cxnLst>
            <a:rect l="txL" t="txT" r="txR" b="txB"/>
            <a:pathLst>
              <a:path w="6" h="8">
                <a:moveTo>
                  <a:pt x="4" y="0"/>
                </a:moveTo>
                <a:cubicBezTo>
                  <a:pt x="3" y="0"/>
                  <a:pt x="2" y="0"/>
                  <a:pt x="1" y="0"/>
                </a:cubicBezTo>
                <a:cubicBezTo>
                  <a:pt x="0" y="1"/>
                  <a:pt x="0" y="3"/>
                  <a:pt x="0" y="4"/>
                </a:cubicBezTo>
                <a:cubicBezTo>
                  <a:pt x="0" y="6"/>
                  <a:pt x="1" y="8"/>
                  <a:pt x="3" y="8"/>
                </a:cubicBezTo>
                <a:cubicBezTo>
                  <a:pt x="4" y="8"/>
                  <a:pt x="6" y="7"/>
                  <a:pt x="6" y="5"/>
                </a:cubicBezTo>
                <a:cubicBezTo>
                  <a:pt x="6" y="3"/>
                  <a:pt x="6" y="1"/>
                  <a:pt x="4" y="0"/>
                </a:cubicBezTo>
              </a:path>
            </a:pathLst>
          </a:custGeom>
          <a:solidFill>
            <a:srgbClr val="FFFFFF">
              <a:alpha val="100000"/>
            </a:srgbClr>
          </a:solidFill>
          <a:ln w="9525">
            <a:noFill/>
          </a:ln>
        </p:spPr>
        <p:txBody>
          <a:bodyPr/>
          <a:p>
            <a:endParaRPr lang="zh-CN" altLang="en-US"/>
          </a:p>
        </p:txBody>
      </p:sp>
      <p:sp>
        <p:nvSpPr>
          <p:cNvPr id="28851" name="Freeform 489"/>
          <p:cNvSpPr/>
          <p:nvPr/>
        </p:nvSpPr>
        <p:spPr>
          <a:xfrm>
            <a:off x="10979150" y="2932113"/>
            <a:ext cx="46038" cy="53975"/>
          </a:xfrm>
          <a:custGeom>
            <a:avLst/>
            <a:gdLst>
              <a:gd name="txL" fmla="*/ 0 w 6"/>
              <a:gd name="txT" fmla="*/ 0 h 7"/>
              <a:gd name="txR" fmla="*/ 6 w 6"/>
              <a:gd name="txB" fmla="*/ 7 h 7"/>
            </a:gdLst>
            <a:ahLst/>
            <a:cxnLst>
              <a:cxn ang="0">
                <a:pos x="2147483647" y="0"/>
              </a:cxn>
              <a:cxn ang="0">
                <a:pos x="0" y="2147483647"/>
              </a:cxn>
              <a:cxn ang="0">
                <a:pos x="2147483647" y="2147483647"/>
              </a:cxn>
              <a:cxn ang="0">
                <a:pos x="2147483647" y="0"/>
              </a:cxn>
            </a:cxnLst>
            <a:rect l="txL" t="txT" r="txR" b="txB"/>
            <a:pathLst>
              <a:path w="6" h="7">
                <a:moveTo>
                  <a:pt x="3" y="0"/>
                </a:moveTo>
                <a:cubicBezTo>
                  <a:pt x="1" y="0"/>
                  <a:pt x="0" y="2"/>
                  <a:pt x="0" y="4"/>
                </a:cubicBezTo>
                <a:cubicBezTo>
                  <a:pt x="1" y="6"/>
                  <a:pt x="3" y="7"/>
                  <a:pt x="4" y="5"/>
                </a:cubicBezTo>
                <a:cubicBezTo>
                  <a:pt x="6" y="4"/>
                  <a:pt x="4" y="1"/>
                  <a:pt x="3" y="0"/>
                </a:cubicBezTo>
              </a:path>
            </a:pathLst>
          </a:custGeom>
          <a:solidFill>
            <a:srgbClr val="FFFFFF">
              <a:alpha val="100000"/>
            </a:srgbClr>
          </a:solidFill>
          <a:ln w="9525">
            <a:noFill/>
          </a:ln>
        </p:spPr>
        <p:txBody>
          <a:bodyPr/>
          <a:p>
            <a:endParaRPr lang="zh-CN" altLang="en-US"/>
          </a:p>
        </p:txBody>
      </p:sp>
      <p:sp>
        <p:nvSpPr>
          <p:cNvPr id="28852" name="Freeform 490"/>
          <p:cNvSpPr/>
          <p:nvPr/>
        </p:nvSpPr>
        <p:spPr>
          <a:xfrm>
            <a:off x="10801350" y="3409950"/>
            <a:ext cx="69850" cy="85725"/>
          </a:xfrm>
          <a:custGeom>
            <a:avLst/>
            <a:gdLst>
              <a:gd name="txL" fmla="*/ 0 w 9"/>
              <a:gd name="txT" fmla="*/ 0 h 11"/>
              <a:gd name="txR" fmla="*/ 9 w 9"/>
              <a:gd name="txB" fmla="*/ 11 h 11"/>
            </a:gdLst>
            <a:ahLst/>
            <a:cxnLst>
              <a:cxn ang="0">
                <a:pos x="2147483647" y="2147483647"/>
              </a:cxn>
              <a:cxn ang="0">
                <a:pos x="2147483647" y="2147483647"/>
              </a:cxn>
              <a:cxn ang="0">
                <a:pos x="2147483647" y="2147483647"/>
              </a:cxn>
              <a:cxn ang="0">
                <a:pos x="2147483647" y="2147483647"/>
              </a:cxn>
              <a:cxn ang="0">
                <a:pos x="2147483647" y="0"/>
              </a:cxn>
            </a:cxnLst>
            <a:rect l="txL" t="txT" r="txR" b="txB"/>
            <a:pathLst>
              <a:path w="9" h="11">
                <a:moveTo>
                  <a:pt x="4" y="1"/>
                </a:moveTo>
                <a:cubicBezTo>
                  <a:pt x="3" y="0"/>
                  <a:pt x="3" y="0"/>
                  <a:pt x="2" y="1"/>
                </a:cubicBezTo>
                <a:cubicBezTo>
                  <a:pt x="0" y="3"/>
                  <a:pt x="0" y="7"/>
                  <a:pt x="2" y="9"/>
                </a:cubicBezTo>
                <a:cubicBezTo>
                  <a:pt x="4" y="11"/>
                  <a:pt x="7" y="10"/>
                  <a:pt x="8" y="7"/>
                </a:cubicBezTo>
                <a:cubicBezTo>
                  <a:pt x="9" y="4"/>
                  <a:pt x="7" y="0"/>
                  <a:pt x="4" y="0"/>
                </a:cubicBezTo>
              </a:path>
            </a:pathLst>
          </a:custGeom>
          <a:solidFill>
            <a:srgbClr val="FFFFFF">
              <a:alpha val="100000"/>
            </a:srgbClr>
          </a:solidFill>
          <a:ln w="9525">
            <a:noFill/>
          </a:ln>
        </p:spPr>
        <p:txBody>
          <a:bodyPr/>
          <a:p>
            <a:endParaRPr lang="zh-CN" altLang="en-US"/>
          </a:p>
        </p:txBody>
      </p:sp>
      <p:sp>
        <p:nvSpPr>
          <p:cNvPr id="28853" name="Freeform 491"/>
          <p:cNvSpPr/>
          <p:nvPr/>
        </p:nvSpPr>
        <p:spPr>
          <a:xfrm>
            <a:off x="9953625" y="3503613"/>
            <a:ext cx="53975" cy="68262"/>
          </a:xfrm>
          <a:custGeom>
            <a:avLst/>
            <a:gdLst>
              <a:gd name="txL" fmla="*/ 0 w 7"/>
              <a:gd name="txT" fmla="*/ 0 h 9"/>
              <a:gd name="txR" fmla="*/ 7 w 7"/>
              <a:gd name="txB" fmla="*/ 9 h 9"/>
            </a:gdLst>
            <a:ahLst/>
            <a:cxnLst>
              <a:cxn ang="0">
                <a:pos x="2147483647" y="2147483647"/>
              </a:cxn>
              <a:cxn ang="0">
                <a:pos x="0" y="2147483647"/>
              </a:cxn>
              <a:cxn ang="0">
                <a:pos x="2147483647" y="2147483647"/>
              </a:cxn>
              <a:cxn ang="0">
                <a:pos x="2147483647" y="2147483647"/>
              </a:cxn>
            </a:cxnLst>
            <a:rect l="txL" t="txT" r="txR" b="txB"/>
            <a:pathLst>
              <a:path w="7" h="9">
                <a:moveTo>
                  <a:pt x="5" y="2"/>
                </a:moveTo>
                <a:cubicBezTo>
                  <a:pt x="3" y="0"/>
                  <a:pt x="1" y="1"/>
                  <a:pt x="0" y="4"/>
                </a:cubicBezTo>
                <a:cubicBezTo>
                  <a:pt x="0" y="6"/>
                  <a:pt x="2" y="9"/>
                  <a:pt x="4" y="9"/>
                </a:cubicBezTo>
                <a:cubicBezTo>
                  <a:pt x="6" y="8"/>
                  <a:pt x="7" y="5"/>
                  <a:pt x="5" y="3"/>
                </a:cubicBezTo>
              </a:path>
            </a:pathLst>
          </a:custGeom>
          <a:solidFill>
            <a:srgbClr val="FFFFFF">
              <a:alpha val="100000"/>
            </a:srgbClr>
          </a:solidFill>
          <a:ln w="9525">
            <a:noFill/>
          </a:ln>
        </p:spPr>
        <p:txBody>
          <a:bodyPr/>
          <a:p>
            <a:endParaRPr lang="zh-CN" altLang="en-US"/>
          </a:p>
        </p:txBody>
      </p:sp>
      <p:sp>
        <p:nvSpPr>
          <p:cNvPr id="28854" name="Freeform 492"/>
          <p:cNvSpPr/>
          <p:nvPr/>
        </p:nvSpPr>
        <p:spPr>
          <a:xfrm>
            <a:off x="9783763" y="3302000"/>
            <a:ext cx="130175" cy="161925"/>
          </a:xfrm>
          <a:custGeom>
            <a:avLst/>
            <a:gdLst>
              <a:gd name="txL" fmla="*/ 0 w 17"/>
              <a:gd name="txT" fmla="*/ 0 h 21"/>
              <a:gd name="txR" fmla="*/ 17 w 17"/>
              <a:gd name="txB" fmla="*/ 21 h 21"/>
            </a:gdLst>
            <a:ahLst/>
            <a:cxnLst>
              <a:cxn ang="0">
                <a:pos x="2147483647" y="2147483647"/>
              </a:cxn>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7" h="21">
                <a:moveTo>
                  <a:pt x="15" y="9"/>
                </a:moveTo>
                <a:cubicBezTo>
                  <a:pt x="14" y="4"/>
                  <a:pt x="11" y="0"/>
                  <a:pt x="7" y="0"/>
                </a:cubicBezTo>
                <a:cubicBezTo>
                  <a:pt x="4" y="0"/>
                  <a:pt x="0" y="4"/>
                  <a:pt x="0" y="8"/>
                </a:cubicBezTo>
                <a:cubicBezTo>
                  <a:pt x="0" y="10"/>
                  <a:pt x="0" y="11"/>
                  <a:pt x="1" y="13"/>
                </a:cubicBezTo>
                <a:cubicBezTo>
                  <a:pt x="1" y="15"/>
                  <a:pt x="2" y="17"/>
                  <a:pt x="3" y="19"/>
                </a:cubicBezTo>
                <a:cubicBezTo>
                  <a:pt x="5" y="21"/>
                  <a:pt x="8" y="21"/>
                  <a:pt x="10" y="21"/>
                </a:cubicBezTo>
                <a:cubicBezTo>
                  <a:pt x="13" y="20"/>
                  <a:pt x="15" y="18"/>
                  <a:pt x="16" y="15"/>
                </a:cubicBezTo>
                <a:cubicBezTo>
                  <a:pt x="16" y="14"/>
                  <a:pt x="17" y="12"/>
                  <a:pt x="16" y="10"/>
                </a:cubicBezTo>
                <a:cubicBezTo>
                  <a:pt x="16" y="9"/>
                  <a:pt x="15" y="7"/>
                  <a:pt x="13" y="7"/>
                </a:cubicBezTo>
              </a:path>
            </a:pathLst>
          </a:custGeom>
          <a:solidFill>
            <a:srgbClr val="FFFFFF">
              <a:alpha val="100000"/>
            </a:srgbClr>
          </a:solidFill>
          <a:ln w="9525">
            <a:noFill/>
          </a:ln>
        </p:spPr>
        <p:txBody>
          <a:bodyPr/>
          <a:p>
            <a:endParaRPr lang="zh-CN" altLang="en-US"/>
          </a:p>
        </p:txBody>
      </p:sp>
      <p:sp>
        <p:nvSpPr>
          <p:cNvPr id="28855" name="Freeform 493"/>
          <p:cNvSpPr/>
          <p:nvPr/>
        </p:nvSpPr>
        <p:spPr>
          <a:xfrm>
            <a:off x="10607675" y="2430463"/>
            <a:ext cx="131763" cy="193675"/>
          </a:xfrm>
          <a:custGeom>
            <a:avLst/>
            <a:gdLst>
              <a:gd name="txL" fmla="*/ 0 w 17"/>
              <a:gd name="txT" fmla="*/ 0 h 25"/>
              <a:gd name="txR" fmla="*/ 17 w 17"/>
              <a:gd name="txB" fmla="*/ 25 h 25"/>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7" h="25">
                <a:moveTo>
                  <a:pt x="14" y="21"/>
                </a:moveTo>
                <a:cubicBezTo>
                  <a:pt x="16" y="19"/>
                  <a:pt x="17" y="15"/>
                  <a:pt x="17" y="12"/>
                </a:cubicBezTo>
                <a:cubicBezTo>
                  <a:pt x="16" y="8"/>
                  <a:pt x="14" y="5"/>
                  <a:pt x="12" y="3"/>
                </a:cubicBezTo>
                <a:cubicBezTo>
                  <a:pt x="10" y="2"/>
                  <a:pt x="8" y="1"/>
                  <a:pt x="7" y="0"/>
                </a:cubicBezTo>
                <a:cubicBezTo>
                  <a:pt x="5" y="0"/>
                  <a:pt x="2" y="1"/>
                  <a:pt x="1" y="3"/>
                </a:cubicBezTo>
                <a:cubicBezTo>
                  <a:pt x="0" y="5"/>
                  <a:pt x="1" y="8"/>
                  <a:pt x="2" y="9"/>
                </a:cubicBezTo>
                <a:cubicBezTo>
                  <a:pt x="4" y="10"/>
                  <a:pt x="5" y="10"/>
                  <a:pt x="7" y="10"/>
                </a:cubicBezTo>
                <a:cubicBezTo>
                  <a:pt x="8" y="10"/>
                  <a:pt x="10" y="10"/>
                  <a:pt x="11" y="12"/>
                </a:cubicBezTo>
                <a:cubicBezTo>
                  <a:pt x="12" y="15"/>
                  <a:pt x="8" y="19"/>
                  <a:pt x="8" y="22"/>
                </a:cubicBezTo>
                <a:cubicBezTo>
                  <a:pt x="9" y="24"/>
                  <a:pt x="11" y="25"/>
                  <a:pt x="13" y="24"/>
                </a:cubicBezTo>
                <a:cubicBezTo>
                  <a:pt x="14" y="23"/>
                  <a:pt x="15" y="21"/>
                  <a:pt x="15" y="19"/>
                </a:cubicBezTo>
              </a:path>
            </a:pathLst>
          </a:custGeom>
          <a:solidFill>
            <a:srgbClr val="FFFFFF">
              <a:alpha val="100000"/>
            </a:srgbClr>
          </a:solidFill>
          <a:ln w="9525">
            <a:noFill/>
          </a:ln>
        </p:spPr>
        <p:txBody>
          <a:bodyPr/>
          <a:p>
            <a:endParaRPr lang="zh-CN" altLang="en-US"/>
          </a:p>
        </p:txBody>
      </p:sp>
      <p:sp>
        <p:nvSpPr>
          <p:cNvPr id="28856" name="Freeform 494"/>
          <p:cNvSpPr/>
          <p:nvPr/>
        </p:nvSpPr>
        <p:spPr>
          <a:xfrm>
            <a:off x="10793413" y="2338388"/>
            <a:ext cx="69850" cy="84137"/>
          </a:xfrm>
          <a:custGeom>
            <a:avLst/>
            <a:gdLst>
              <a:gd name="txL" fmla="*/ 0 w 9"/>
              <a:gd name="txT" fmla="*/ 0 h 11"/>
              <a:gd name="txR" fmla="*/ 9 w 9"/>
              <a:gd name="txB" fmla="*/ 11 h 11"/>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Lst>
            <a:rect l="txL" t="txT" r="txR" b="txB"/>
            <a:pathLst>
              <a:path w="9" h="11">
                <a:moveTo>
                  <a:pt x="7" y="2"/>
                </a:moveTo>
                <a:cubicBezTo>
                  <a:pt x="7" y="1"/>
                  <a:pt x="5" y="0"/>
                  <a:pt x="4" y="0"/>
                </a:cubicBezTo>
                <a:cubicBezTo>
                  <a:pt x="3" y="0"/>
                  <a:pt x="2" y="1"/>
                  <a:pt x="1" y="3"/>
                </a:cubicBezTo>
                <a:cubicBezTo>
                  <a:pt x="0" y="5"/>
                  <a:pt x="1" y="9"/>
                  <a:pt x="3" y="10"/>
                </a:cubicBezTo>
                <a:cubicBezTo>
                  <a:pt x="5" y="11"/>
                  <a:pt x="8" y="10"/>
                  <a:pt x="9" y="7"/>
                </a:cubicBezTo>
                <a:cubicBezTo>
                  <a:pt x="9" y="6"/>
                  <a:pt x="9" y="4"/>
                  <a:pt x="8" y="2"/>
                </a:cubicBezTo>
              </a:path>
            </a:pathLst>
          </a:custGeom>
          <a:solidFill>
            <a:srgbClr val="FFFFFF">
              <a:alpha val="100000"/>
            </a:srgbClr>
          </a:solidFill>
          <a:ln w="9525">
            <a:noFill/>
          </a:ln>
        </p:spPr>
        <p:txBody>
          <a:bodyPr/>
          <a:p>
            <a:endParaRPr lang="zh-CN" altLang="en-US"/>
          </a:p>
        </p:txBody>
      </p:sp>
      <p:sp>
        <p:nvSpPr>
          <p:cNvPr id="28857" name="Freeform 495"/>
          <p:cNvSpPr/>
          <p:nvPr/>
        </p:nvSpPr>
        <p:spPr>
          <a:xfrm>
            <a:off x="10431463" y="2422525"/>
            <a:ext cx="53975" cy="69850"/>
          </a:xfrm>
          <a:custGeom>
            <a:avLst/>
            <a:gdLst>
              <a:gd name="txL" fmla="*/ 0 w 7"/>
              <a:gd name="txT" fmla="*/ 0 h 9"/>
              <a:gd name="txR" fmla="*/ 7 w 7"/>
              <a:gd name="txB" fmla="*/ 9 h 9"/>
            </a:gdLst>
            <a:ahLst/>
            <a:cxnLst>
              <a:cxn ang="0">
                <a:pos x="2147483647" y="0"/>
              </a:cxn>
              <a:cxn ang="0">
                <a:pos x="0" y="2147483647"/>
              </a:cxn>
              <a:cxn ang="0">
                <a:pos x="2147483647" y="2147483647"/>
              </a:cxn>
              <a:cxn ang="0">
                <a:pos x="2147483647" y="2147483647"/>
              </a:cxn>
              <a:cxn ang="0">
                <a:pos x="2147483647" y="2147483647"/>
              </a:cxn>
              <a:cxn ang="0">
                <a:pos x="2147483647" y="0"/>
              </a:cxn>
            </a:cxnLst>
            <a:rect l="txL" t="txT" r="txR" b="txB"/>
            <a:pathLst>
              <a:path w="7" h="9">
                <a:moveTo>
                  <a:pt x="4" y="0"/>
                </a:moveTo>
                <a:cubicBezTo>
                  <a:pt x="2" y="1"/>
                  <a:pt x="1" y="2"/>
                  <a:pt x="0" y="4"/>
                </a:cubicBezTo>
                <a:cubicBezTo>
                  <a:pt x="0" y="6"/>
                  <a:pt x="0" y="8"/>
                  <a:pt x="2" y="9"/>
                </a:cubicBezTo>
                <a:cubicBezTo>
                  <a:pt x="3" y="9"/>
                  <a:pt x="4" y="9"/>
                  <a:pt x="5" y="8"/>
                </a:cubicBezTo>
                <a:cubicBezTo>
                  <a:pt x="6" y="7"/>
                  <a:pt x="7" y="6"/>
                  <a:pt x="7" y="4"/>
                </a:cubicBezTo>
                <a:cubicBezTo>
                  <a:pt x="7" y="2"/>
                  <a:pt x="5" y="0"/>
                  <a:pt x="4" y="0"/>
                </a:cubicBezTo>
              </a:path>
            </a:pathLst>
          </a:custGeom>
          <a:solidFill>
            <a:srgbClr val="FFFFFF">
              <a:alpha val="100000"/>
            </a:srgbClr>
          </a:solidFill>
          <a:ln w="9525">
            <a:noFill/>
          </a:ln>
        </p:spPr>
        <p:txBody>
          <a:bodyPr/>
          <a:p>
            <a:endParaRPr lang="zh-CN" altLang="en-US"/>
          </a:p>
        </p:txBody>
      </p:sp>
      <p:sp>
        <p:nvSpPr>
          <p:cNvPr id="28858" name="Freeform 496"/>
          <p:cNvSpPr/>
          <p:nvPr/>
        </p:nvSpPr>
        <p:spPr>
          <a:xfrm>
            <a:off x="10337800" y="3387725"/>
            <a:ext cx="255588" cy="215900"/>
          </a:xfrm>
          <a:custGeom>
            <a:avLst/>
            <a:gdLst>
              <a:gd name="txL" fmla="*/ 0 w 33"/>
              <a:gd name="txT" fmla="*/ 0 h 28"/>
              <a:gd name="txR" fmla="*/ 33 w 33"/>
              <a:gd name="txB" fmla="*/ 28 h 28"/>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3" h="28">
                <a:moveTo>
                  <a:pt x="26" y="5"/>
                </a:moveTo>
                <a:cubicBezTo>
                  <a:pt x="22" y="2"/>
                  <a:pt x="18" y="0"/>
                  <a:pt x="13" y="0"/>
                </a:cubicBezTo>
                <a:cubicBezTo>
                  <a:pt x="9" y="0"/>
                  <a:pt x="4" y="4"/>
                  <a:pt x="2" y="10"/>
                </a:cubicBezTo>
                <a:cubicBezTo>
                  <a:pt x="1" y="13"/>
                  <a:pt x="0" y="18"/>
                  <a:pt x="2" y="21"/>
                </a:cubicBezTo>
                <a:cubicBezTo>
                  <a:pt x="3" y="25"/>
                  <a:pt x="7" y="28"/>
                  <a:pt x="10" y="27"/>
                </a:cubicBezTo>
                <a:cubicBezTo>
                  <a:pt x="11" y="27"/>
                  <a:pt x="13" y="26"/>
                  <a:pt x="13" y="24"/>
                </a:cubicBezTo>
                <a:cubicBezTo>
                  <a:pt x="13" y="23"/>
                  <a:pt x="13" y="23"/>
                  <a:pt x="13" y="22"/>
                </a:cubicBezTo>
                <a:cubicBezTo>
                  <a:pt x="13" y="21"/>
                  <a:pt x="14" y="20"/>
                  <a:pt x="15" y="20"/>
                </a:cubicBezTo>
                <a:cubicBezTo>
                  <a:pt x="18" y="19"/>
                  <a:pt x="20" y="20"/>
                  <a:pt x="22" y="20"/>
                </a:cubicBezTo>
                <a:cubicBezTo>
                  <a:pt x="25" y="20"/>
                  <a:pt x="27" y="20"/>
                  <a:pt x="29" y="19"/>
                </a:cubicBezTo>
                <a:cubicBezTo>
                  <a:pt x="31" y="18"/>
                  <a:pt x="33" y="15"/>
                  <a:pt x="33" y="12"/>
                </a:cubicBezTo>
                <a:cubicBezTo>
                  <a:pt x="33" y="10"/>
                  <a:pt x="31" y="8"/>
                  <a:pt x="30" y="7"/>
                </a:cubicBezTo>
                <a:cubicBezTo>
                  <a:pt x="29" y="6"/>
                  <a:pt x="27" y="6"/>
                  <a:pt x="26" y="5"/>
                </a:cubicBezTo>
              </a:path>
            </a:pathLst>
          </a:custGeom>
          <a:solidFill>
            <a:srgbClr val="FFFFFF">
              <a:alpha val="100000"/>
            </a:srgbClr>
          </a:solidFill>
          <a:ln w="9525">
            <a:noFill/>
          </a:ln>
        </p:spPr>
        <p:txBody>
          <a:bodyPr/>
          <a:p>
            <a:endParaRPr lang="zh-CN" altLang="en-US"/>
          </a:p>
        </p:txBody>
      </p:sp>
      <p:sp>
        <p:nvSpPr>
          <p:cNvPr id="28859" name="Freeform 497"/>
          <p:cNvSpPr/>
          <p:nvPr/>
        </p:nvSpPr>
        <p:spPr>
          <a:xfrm>
            <a:off x="10577513" y="3611563"/>
            <a:ext cx="77787" cy="92075"/>
          </a:xfrm>
          <a:custGeom>
            <a:avLst/>
            <a:gdLst>
              <a:gd name="txL" fmla="*/ 0 w 10"/>
              <a:gd name="txT" fmla="*/ 0 h 12"/>
              <a:gd name="txR" fmla="*/ 10 w 10"/>
              <a:gd name="txB" fmla="*/ 12 h 12"/>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10" h="12">
                <a:moveTo>
                  <a:pt x="7" y="1"/>
                </a:moveTo>
                <a:cubicBezTo>
                  <a:pt x="4" y="0"/>
                  <a:pt x="3" y="0"/>
                  <a:pt x="1" y="3"/>
                </a:cubicBezTo>
                <a:cubicBezTo>
                  <a:pt x="0" y="5"/>
                  <a:pt x="1" y="10"/>
                  <a:pt x="3" y="11"/>
                </a:cubicBezTo>
                <a:cubicBezTo>
                  <a:pt x="5" y="12"/>
                  <a:pt x="8" y="11"/>
                  <a:pt x="9" y="7"/>
                </a:cubicBezTo>
                <a:cubicBezTo>
                  <a:pt x="10" y="4"/>
                  <a:pt x="8" y="3"/>
                  <a:pt x="7" y="2"/>
                </a:cubicBezTo>
              </a:path>
            </a:pathLst>
          </a:custGeom>
          <a:solidFill>
            <a:srgbClr val="FFFFFF">
              <a:alpha val="100000"/>
            </a:srgbClr>
          </a:solidFill>
          <a:ln w="9525">
            <a:noFill/>
          </a:ln>
        </p:spPr>
        <p:txBody>
          <a:bodyPr/>
          <a:p>
            <a:endParaRPr lang="zh-CN" altLang="en-US"/>
          </a:p>
        </p:txBody>
      </p:sp>
      <p:sp>
        <p:nvSpPr>
          <p:cNvPr id="28860" name="Freeform 498"/>
          <p:cNvSpPr/>
          <p:nvPr/>
        </p:nvSpPr>
        <p:spPr>
          <a:xfrm>
            <a:off x="10893425" y="3117850"/>
            <a:ext cx="115888" cy="184150"/>
          </a:xfrm>
          <a:custGeom>
            <a:avLst/>
            <a:gdLst>
              <a:gd name="txL" fmla="*/ 0 w 15"/>
              <a:gd name="txT" fmla="*/ 0 h 24"/>
              <a:gd name="txR" fmla="*/ 15 w 15"/>
              <a:gd name="txB" fmla="*/ 24 h 24"/>
            </a:gdLst>
            <a:ahLst/>
            <a:cxnLst>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15" h="24">
                <a:moveTo>
                  <a:pt x="14" y="7"/>
                </a:moveTo>
                <a:cubicBezTo>
                  <a:pt x="13" y="4"/>
                  <a:pt x="10" y="3"/>
                  <a:pt x="8" y="1"/>
                </a:cubicBezTo>
                <a:cubicBezTo>
                  <a:pt x="6" y="0"/>
                  <a:pt x="5" y="0"/>
                  <a:pt x="3" y="0"/>
                </a:cubicBezTo>
                <a:cubicBezTo>
                  <a:pt x="1" y="1"/>
                  <a:pt x="0" y="6"/>
                  <a:pt x="1" y="9"/>
                </a:cubicBezTo>
                <a:cubicBezTo>
                  <a:pt x="1" y="12"/>
                  <a:pt x="3" y="15"/>
                  <a:pt x="4" y="19"/>
                </a:cubicBezTo>
                <a:cubicBezTo>
                  <a:pt x="4" y="20"/>
                  <a:pt x="4" y="22"/>
                  <a:pt x="5" y="23"/>
                </a:cubicBezTo>
                <a:cubicBezTo>
                  <a:pt x="6" y="24"/>
                  <a:pt x="8" y="24"/>
                  <a:pt x="9" y="22"/>
                </a:cubicBezTo>
                <a:cubicBezTo>
                  <a:pt x="14" y="19"/>
                  <a:pt x="15" y="15"/>
                  <a:pt x="15" y="8"/>
                </a:cubicBezTo>
              </a:path>
            </a:pathLst>
          </a:custGeom>
          <a:solidFill>
            <a:srgbClr val="FFFFFF">
              <a:alpha val="100000"/>
            </a:srgbClr>
          </a:solidFill>
          <a:ln w="9525">
            <a:noFill/>
          </a:ln>
        </p:spPr>
        <p:txBody>
          <a:bodyPr/>
          <a:p>
            <a:endParaRPr lang="zh-CN" altLang="en-US"/>
          </a:p>
        </p:txBody>
      </p:sp>
      <p:sp>
        <p:nvSpPr>
          <p:cNvPr id="28861" name="Freeform 499"/>
          <p:cNvSpPr/>
          <p:nvPr/>
        </p:nvSpPr>
        <p:spPr>
          <a:xfrm>
            <a:off x="9929813" y="3040063"/>
            <a:ext cx="138112" cy="146050"/>
          </a:xfrm>
          <a:custGeom>
            <a:avLst/>
            <a:gdLst>
              <a:gd name="txL" fmla="*/ 0 w 18"/>
              <a:gd name="txT" fmla="*/ 0 h 19"/>
              <a:gd name="txR" fmla="*/ 18 w 18"/>
              <a:gd name="txB" fmla="*/ 19 h 1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 h="19">
                <a:moveTo>
                  <a:pt x="10" y="1"/>
                </a:moveTo>
                <a:cubicBezTo>
                  <a:pt x="12" y="1"/>
                  <a:pt x="14" y="2"/>
                  <a:pt x="15" y="4"/>
                </a:cubicBezTo>
                <a:cubicBezTo>
                  <a:pt x="17" y="6"/>
                  <a:pt x="18" y="9"/>
                  <a:pt x="17" y="11"/>
                </a:cubicBezTo>
                <a:cubicBezTo>
                  <a:pt x="15" y="14"/>
                  <a:pt x="12" y="13"/>
                  <a:pt x="10" y="15"/>
                </a:cubicBezTo>
                <a:cubicBezTo>
                  <a:pt x="9" y="16"/>
                  <a:pt x="8" y="17"/>
                  <a:pt x="8" y="17"/>
                </a:cubicBezTo>
                <a:cubicBezTo>
                  <a:pt x="6" y="19"/>
                  <a:pt x="3" y="18"/>
                  <a:pt x="2" y="17"/>
                </a:cubicBezTo>
                <a:cubicBezTo>
                  <a:pt x="0" y="15"/>
                  <a:pt x="0" y="12"/>
                  <a:pt x="1" y="9"/>
                </a:cubicBezTo>
                <a:cubicBezTo>
                  <a:pt x="2" y="8"/>
                  <a:pt x="3" y="7"/>
                  <a:pt x="3" y="5"/>
                </a:cubicBezTo>
                <a:cubicBezTo>
                  <a:pt x="4" y="4"/>
                  <a:pt x="4" y="3"/>
                  <a:pt x="4" y="2"/>
                </a:cubicBezTo>
                <a:cubicBezTo>
                  <a:pt x="5" y="0"/>
                  <a:pt x="8" y="0"/>
                  <a:pt x="9" y="1"/>
                </a:cubicBezTo>
              </a:path>
            </a:pathLst>
          </a:custGeom>
          <a:solidFill>
            <a:srgbClr val="FFFFFF">
              <a:alpha val="100000"/>
            </a:srgbClr>
          </a:solidFill>
          <a:ln w="9525">
            <a:noFill/>
          </a:ln>
        </p:spPr>
        <p:txBody>
          <a:bodyPr/>
          <a:p>
            <a:endParaRPr lang="zh-CN" altLang="en-US"/>
          </a:p>
        </p:txBody>
      </p:sp>
      <p:sp>
        <p:nvSpPr>
          <p:cNvPr id="28862" name="Freeform 500"/>
          <p:cNvSpPr/>
          <p:nvPr/>
        </p:nvSpPr>
        <p:spPr>
          <a:xfrm>
            <a:off x="9867900" y="2786063"/>
            <a:ext cx="61913" cy="84137"/>
          </a:xfrm>
          <a:custGeom>
            <a:avLst/>
            <a:gdLst>
              <a:gd name="txL" fmla="*/ 0 w 8"/>
              <a:gd name="txT" fmla="*/ 0 h 11"/>
              <a:gd name="txR" fmla="*/ 8 w 8"/>
              <a:gd name="txB" fmla="*/ 11 h 11"/>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8" h="11">
                <a:moveTo>
                  <a:pt x="5" y="2"/>
                </a:moveTo>
                <a:cubicBezTo>
                  <a:pt x="3" y="0"/>
                  <a:pt x="1" y="1"/>
                  <a:pt x="1" y="4"/>
                </a:cubicBezTo>
                <a:cubicBezTo>
                  <a:pt x="0" y="7"/>
                  <a:pt x="1" y="9"/>
                  <a:pt x="2" y="10"/>
                </a:cubicBezTo>
                <a:cubicBezTo>
                  <a:pt x="4" y="11"/>
                  <a:pt x="6" y="10"/>
                  <a:pt x="7" y="8"/>
                </a:cubicBezTo>
                <a:cubicBezTo>
                  <a:pt x="8" y="6"/>
                  <a:pt x="7" y="3"/>
                  <a:pt x="5" y="3"/>
                </a:cubicBezTo>
              </a:path>
            </a:pathLst>
          </a:custGeom>
          <a:solidFill>
            <a:srgbClr val="FFFFFF">
              <a:alpha val="100000"/>
            </a:srgbClr>
          </a:solidFill>
          <a:ln w="9525">
            <a:noFill/>
          </a:ln>
        </p:spPr>
        <p:txBody>
          <a:bodyPr/>
          <a:p>
            <a:endParaRPr lang="zh-CN" altLang="en-US"/>
          </a:p>
        </p:txBody>
      </p:sp>
      <p:sp>
        <p:nvSpPr>
          <p:cNvPr id="28863" name="Freeform 501"/>
          <p:cNvSpPr/>
          <p:nvPr/>
        </p:nvSpPr>
        <p:spPr>
          <a:xfrm>
            <a:off x="10099675" y="2422525"/>
            <a:ext cx="69850" cy="69850"/>
          </a:xfrm>
          <a:custGeom>
            <a:avLst/>
            <a:gdLst>
              <a:gd name="txL" fmla="*/ 0 w 9"/>
              <a:gd name="txT" fmla="*/ 0 h 9"/>
              <a:gd name="txR" fmla="*/ 9 w 9"/>
              <a:gd name="txB" fmla="*/ 9 h 9"/>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Lst>
            <a:rect l="txL" t="txT" r="txR" b="txB"/>
            <a:pathLst>
              <a:path w="9" h="9">
                <a:moveTo>
                  <a:pt x="6" y="1"/>
                </a:moveTo>
                <a:cubicBezTo>
                  <a:pt x="5" y="1"/>
                  <a:pt x="3" y="0"/>
                  <a:pt x="2" y="1"/>
                </a:cubicBezTo>
                <a:cubicBezTo>
                  <a:pt x="0" y="3"/>
                  <a:pt x="0" y="5"/>
                  <a:pt x="0" y="7"/>
                </a:cubicBezTo>
                <a:cubicBezTo>
                  <a:pt x="1" y="9"/>
                  <a:pt x="3" y="9"/>
                  <a:pt x="5" y="9"/>
                </a:cubicBezTo>
                <a:cubicBezTo>
                  <a:pt x="6" y="9"/>
                  <a:pt x="8" y="7"/>
                  <a:pt x="8" y="6"/>
                </a:cubicBezTo>
                <a:cubicBezTo>
                  <a:pt x="9" y="4"/>
                  <a:pt x="8" y="2"/>
                  <a:pt x="6" y="1"/>
                </a:cubicBezTo>
              </a:path>
            </a:pathLst>
          </a:custGeom>
          <a:solidFill>
            <a:srgbClr val="FFFFFF">
              <a:alpha val="100000"/>
            </a:srgbClr>
          </a:solidFill>
          <a:ln w="9525">
            <a:noFill/>
          </a:ln>
        </p:spPr>
        <p:txBody>
          <a:bodyPr/>
          <a:p>
            <a:endParaRPr lang="zh-CN" altLang="en-US"/>
          </a:p>
        </p:txBody>
      </p:sp>
      <p:sp>
        <p:nvSpPr>
          <p:cNvPr id="28864" name="Freeform 503"/>
          <p:cNvSpPr>
            <a:spLocks noEditPoints="1"/>
          </p:cNvSpPr>
          <p:nvPr/>
        </p:nvSpPr>
        <p:spPr>
          <a:xfrm>
            <a:off x="8920163" y="5200650"/>
            <a:ext cx="763587" cy="793750"/>
          </a:xfrm>
          <a:custGeom>
            <a:avLst/>
            <a:gdLst>
              <a:gd name="txL" fmla="*/ 0 w 99"/>
              <a:gd name="txT" fmla="*/ 0 h 103"/>
              <a:gd name="txR" fmla="*/ 99 w 99"/>
              <a:gd name="txB" fmla="*/ 103 h 10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9" h="103">
                <a:moveTo>
                  <a:pt x="97" y="5"/>
                </a:moveTo>
                <a:cubicBezTo>
                  <a:pt x="89" y="18"/>
                  <a:pt x="70" y="28"/>
                  <a:pt x="55" y="22"/>
                </a:cubicBezTo>
                <a:cubicBezTo>
                  <a:pt x="55" y="22"/>
                  <a:pt x="54" y="23"/>
                  <a:pt x="55" y="23"/>
                </a:cubicBezTo>
                <a:cubicBezTo>
                  <a:pt x="68" y="32"/>
                  <a:pt x="95" y="20"/>
                  <a:pt x="99" y="5"/>
                </a:cubicBezTo>
                <a:cubicBezTo>
                  <a:pt x="99" y="5"/>
                  <a:pt x="99" y="5"/>
                  <a:pt x="99" y="5"/>
                </a:cubicBezTo>
                <a:cubicBezTo>
                  <a:pt x="99" y="4"/>
                  <a:pt x="99" y="4"/>
                  <a:pt x="99" y="4"/>
                </a:cubicBezTo>
                <a:cubicBezTo>
                  <a:pt x="99" y="4"/>
                  <a:pt x="99" y="4"/>
                  <a:pt x="98" y="3"/>
                </a:cubicBezTo>
                <a:cubicBezTo>
                  <a:pt x="92" y="0"/>
                  <a:pt x="83" y="2"/>
                  <a:pt x="75" y="5"/>
                </a:cubicBezTo>
                <a:cubicBezTo>
                  <a:pt x="76" y="5"/>
                  <a:pt x="76" y="4"/>
                  <a:pt x="76" y="4"/>
                </a:cubicBezTo>
                <a:cubicBezTo>
                  <a:pt x="76" y="4"/>
                  <a:pt x="75" y="4"/>
                  <a:pt x="75" y="4"/>
                </a:cubicBezTo>
                <a:cubicBezTo>
                  <a:pt x="75" y="4"/>
                  <a:pt x="75" y="5"/>
                  <a:pt x="75" y="5"/>
                </a:cubicBezTo>
                <a:cubicBezTo>
                  <a:pt x="74" y="5"/>
                  <a:pt x="73" y="6"/>
                  <a:pt x="73" y="6"/>
                </a:cubicBezTo>
                <a:cubicBezTo>
                  <a:pt x="68" y="8"/>
                  <a:pt x="58" y="14"/>
                  <a:pt x="54" y="20"/>
                </a:cubicBezTo>
                <a:cubicBezTo>
                  <a:pt x="55" y="16"/>
                  <a:pt x="56" y="13"/>
                  <a:pt x="57" y="10"/>
                </a:cubicBezTo>
                <a:cubicBezTo>
                  <a:pt x="57" y="10"/>
                  <a:pt x="57" y="9"/>
                  <a:pt x="56" y="9"/>
                </a:cubicBezTo>
                <a:cubicBezTo>
                  <a:pt x="55" y="9"/>
                  <a:pt x="53" y="9"/>
                  <a:pt x="52" y="9"/>
                </a:cubicBezTo>
                <a:cubicBezTo>
                  <a:pt x="51" y="9"/>
                  <a:pt x="51" y="9"/>
                  <a:pt x="51" y="10"/>
                </a:cubicBezTo>
                <a:cubicBezTo>
                  <a:pt x="50" y="17"/>
                  <a:pt x="50" y="23"/>
                  <a:pt x="50" y="30"/>
                </a:cubicBezTo>
                <a:cubicBezTo>
                  <a:pt x="30" y="19"/>
                  <a:pt x="6" y="29"/>
                  <a:pt x="4" y="53"/>
                </a:cubicBezTo>
                <a:cubicBezTo>
                  <a:pt x="3" y="66"/>
                  <a:pt x="6" y="82"/>
                  <a:pt x="16" y="92"/>
                </a:cubicBezTo>
                <a:cubicBezTo>
                  <a:pt x="25" y="100"/>
                  <a:pt x="33" y="96"/>
                  <a:pt x="44" y="95"/>
                </a:cubicBezTo>
                <a:cubicBezTo>
                  <a:pt x="55" y="95"/>
                  <a:pt x="62" y="103"/>
                  <a:pt x="72" y="96"/>
                </a:cubicBezTo>
                <a:cubicBezTo>
                  <a:pt x="82" y="88"/>
                  <a:pt x="90" y="70"/>
                  <a:pt x="91" y="57"/>
                </a:cubicBezTo>
                <a:cubicBezTo>
                  <a:pt x="93" y="33"/>
                  <a:pt x="73" y="23"/>
                  <a:pt x="52" y="30"/>
                </a:cubicBezTo>
                <a:cubicBezTo>
                  <a:pt x="52" y="28"/>
                  <a:pt x="52" y="26"/>
                  <a:pt x="53" y="24"/>
                </a:cubicBezTo>
                <a:cubicBezTo>
                  <a:pt x="53" y="24"/>
                  <a:pt x="53" y="25"/>
                  <a:pt x="53" y="25"/>
                </a:cubicBezTo>
                <a:cubicBezTo>
                  <a:pt x="53" y="25"/>
                  <a:pt x="53" y="24"/>
                  <a:pt x="53" y="24"/>
                </a:cubicBezTo>
                <a:cubicBezTo>
                  <a:pt x="52" y="22"/>
                  <a:pt x="66" y="11"/>
                  <a:pt x="69" y="10"/>
                </a:cubicBezTo>
                <a:cubicBezTo>
                  <a:pt x="70" y="9"/>
                  <a:pt x="72" y="8"/>
                  <a:pt x="74" y="7"/>
                </a:cubicBezTo>
                <a:cubicBezTo>
                  <a:pt x="73" y="9"/>
                  <a:pt x="73" y="11"/>
                  <a:pt x="72" y="13"/>
                </a:cubicBezTo>
                <a:cubicBezTo>
                  <a:pt x="72" y="14"/>
                  <a:pt x="73" y="14"/>
                  <a:pt x="73" y="13"/>
                </a:cubicBezTo>
                <a:cubicBezTo>
                  <a:pt x="73" y="11"/>
                  <a:pt x="74" y="9"/>
                  <a:pt x="75" y="7"/>
                </a:cubicBezTo>
                <a:cubicBezTo>
                  <a:pt x="78" y="6"/>
                  <a:pt x="81" y="5"/>
                  <a:pt x="84" y="4"/>
                </a:cubicBezTo>
                <a:cubicBezTo>
                  <a:pt x="83" y="6"/>
                  <a:pt x="83" y="7"/>
                  <a:pt x="82" y="9"/>
                </a:cubicBezTo>
                <a:cubicBezTo>
                  <a:pt x="82" y="9"/>
                  <a:pt x="82" y="9"/>
                  <a:pt x="83" y="10"/>
                </a:cubicBezTo>
                <a:cubicBezTo>
                  <a:pt x="73" y="14"/>
                  <a:pt x="64" y="18"/>
                  <a:pt x="54" y="22"/>
                </a:cubicBezTo>
                <a:cubicBezTo>
                  <a:pt x="54" y="22"/>
                  <a:pt x="54" y="22"/>
                  <a:pt x="55" y="22"/>
                </a:cubicBezTo>
                <a:cubicBezTo>
                  <a:pt x="58" y="21"/>
                  <a:pt x="62" y="20"/>
                  <a:pt x="66" y="18"/>
                </a:cubicBezTo>
                <a:cubicBezTo>
                  <a:pt x="66" y="18"/>
                  <a:pt x="66" y="18"/>
                  <a:pt x="66" y="18"/>
                </a:cubicBezTo>
                <a:cubicBezTo>
                  <a:pt x="68" y="20"/>
                  <a:pt x="72" y="22"/>
                  <a:pt x="75" y="22"/>
                </a:cubicBezTo>
                <a:cubicBezTo>
                  <a:pt x="75" y="22"/>
                  <a:pt x="75" y="22"/>
                  <a:pt x="75" y="22"/>
                </a:cubicBezTo>
                <a:cubicBezTo>
                  <a:pt x="73" y="21"/>
                  <a:pt x="72" y="21"/>
                  <a:pt x="71" y="20"/>
                </a:cubicBezTo>
                <a:cubicBezTo>
                  <a:pt x="69" y="19"/>
                  <a:pt x="68" y="19"/>
                  <a:pt x="66" y="18"/>
                </a:cubicBezTo>
                <a:cubicBezTo>
                  <a:pt x="69" y="17"/>
                  <a:pt x="71" y="16"/>
                  <a:pt x="74" y="15"/>
                </a:cubicBezTo>
                <a:cubicBezTo>
                  <a:pt x="74" y="15"/>
                  <a:pt x="74" y="15"/>
                  <a:pt x="74" y="15"/>
                </a:cubicBezTo>
                <a:cubicBezTo>
                  <a:pt x="77" y="17"/>
                  <a:pt x="80" y="18"/>
                  <a:pt x="83" y="18"/>
                </a:cubicBezTo>
                <a:cubicBezTo>
                  <a:pt x="83" y="18"/>
                  <a:pt x="84" y="18"/>
                  <a:pt x="83" y="18"/>
                </a:cubicBezTo>
                <a:cubicBezTo>
                  <a:pt x="80" y="17"/>
                  <a:pt x="77" y="16"/>
                  <a:pt x="75" y="15"/>
                </a:cubicBezTo>
                <a:cubicBezTo>
                  <a:pt x="81" y="12"/>
                  <a:pt x="88" y="9"/>
                  <a:pt x="94" y="5"/>
                </a:cubicBezTo>
                <a:cubicBezTo>
                  <a:pt x="95" y="5"/>
                  <a:pt x="94" y="4"/>
                  <a:pt x="94" y="5"/>
                </a:cubicBezTo>
                <a:cubicBezTo>
                  <a:pt x="90" y="6"/>
                  <a:pt x="87" y="8"/>
                  <a:pt x="83" y="9"/>
                </a:cubicBezTo>
                <a:cubicBezTo>
                  <a:pt x="84" y="7"/>
                  <a:pt x="84" y="6"/>
                  <a:pt x="85" y="4"/>
                </a:cubicBezTo>
                <a:cubicBezTo>
                  <a:pt x="90" y="3"/>
                  <a:pt x="94" y="3"/>
                  <a:pt x="97" y="5"/>
                </a:cubicBezTo>
                <a:close/>
                <a:moveTo>
                  <a:pt x="55" y="11"/>
                </a:moveTo>
                <a:cubicBezTo>
                  <a:pt x="54" y="15"/>
                  <a:pt x="53" y="20"/>
                  <a:pt x="51" y="24"/>
                </a:cubicBezTo>
                <a:cubicBezTo>
                  <a:pt x="51" y="24"/>
                  <a:pt x="51" y="24"/>
                  <a:pt x="51" y="24"/>
                </a:cubicBezTo>
                <a:cubicBezTo>
                  <a:pt x="52" y="20"/>
                  <a:pt x="52" y="15"/>
                  <a:pt x="53" y="11"/>
                </a:cubicBezTo>
                <a:cubicBezTo>
                  <a:pt x="53" y="11"/>
                  <a:pt x="54" y="11"/>
                  <a:pt x="55" y="11"/>
                </a:cubicBezTo>
                <a:close/>
                <a:moveTo>
                  <a:pt x="89" y="60"/>
                </a:moveTo>
                <a:cubicBezTo>
                  <a:pt x="88" y="67"/>
                  <a:pt x="80" y="88"/>
                  <a:pt x="72" y="93"/>
                </a:cubicBezTo>
                <a:cubicBezTo>
                  <a:pt x="66" y="97"/>
                  <a:pt x="58" y="95"/>
                  <a:pt x="52" y="94"/>
                </a:cubicBezTo>
                <a:cubicBezTo>
                  <a:pt x="50" y="93"/>
                  <a:pt x="48" y="92"/>
                  <a:pt x="46" y="92"/>
                </a:cubicBezTo>
                <a:cubicBezTo>
                  <a:pt x="43" y="91"/>
                  <a:pt x="43" y="92"/>
                  <a:pt x="40" y="92"/>
                </a:cubicBezTo>
                <a:cubicBezTo>
                  <a:pt x="31" y="94"/>
                  <a:pt x="28" y="101"/>
                  <a:pt x="17" y="90"/>
                </a:cubicBezTo>
                <a:cubicBezTo>
                  <a:pt x="13" y="86"/>
                  <a:pt x="10" y="79"/>
                  <a:pt x="8" y="73"/>
                </a:cubicBezTo>
                <a:cubicBezTo>
                  <a:pt x="0" y="46"/>
                  <a:pt x="20" y="14"/>
                  <a:pt x="49" y="32"/>
                </a:cubicBezTo>
                <a:cubicBezTo>
                  <a:pt x="49" y="32"/>
                  <a:pt x="49" y="32"/>
                  <a:pt x="50" y="32"/>
                </a:cubicBezTo>
                <a:cubicBezTo>
                  <a:pt x="50" y="32"/>
                  <a:pt x="50" y="32"/>
                  <a:pt x="50" y="32"/>
                </a:cubicBezTo>
                <a:cubicBezTo>
                  <a:pt x="50" y="32"/>
                  <a:pt x="50" y="32"/>
                  <a:pt x="50" y="32"/>
                </a:cubicBezTo>
                <a:cubicBezTo>
                  <a:pt x="50" y="32"/>
                  <a:pt x="50" y="32"/>
                  <a:pt x="50" y="32"/>
                </a:cubicBezTo>
                <a:cubicBezTo>
                  <a:pt x="50" y="33"/>
                  <a:pt x="51" y="33"/>
                  <a:pt x="51" y="32"/>
                </a:cubicBezTo>
                <a:cubicBezTo>
                  <a:pt x="51" y="32"/>
                  <a:pt x="51" y="32"/>
                  <a:pt x="51" y="32"/>
                </a:cubicBezTo>
                <a:cubicBezTo>
                  <a:pt x="74" y="24"/>
                  <a:pt x="92" y="36"/>
                  <a:pt x="89" y="60"/>
                </a:cubicBezTo>
                <a:close/>
              </a:path>
            </a:pathLst>
          </a:custGeom>
          <a:solidFill>
            <a:srgbClr val="FFFFFF">
              <a:alpha val="100000"/>
            </a:srgbClr>
          </a:solidFill>
          <a:ln w="9525">
            <a:noFill/>
          </a:ln>
        </p:spPr>
        <p:txBody>
          <a:bodyPr/>
          <a:p>
            <a:endParaRPr lang="zh-CN" altLang="en-US"/>
          </a:p>
        </p:txBody>
      </p:sp>
      <p:sp>
        <p:nvSpPr>
          <p:cNvPr id="28865" name="Freeform 504"/>
          <p:cNvSpPr>
            <a:spLocks noEditPoints="1"/>
          </p:cNvSpPr>
          <p:nvPr/>
        </p:nvSpPr>
        <p:spPr>
          <a:xfrm>
            <a:off x="9444038" y="5462588"/>
            <a:ext cx="107950" cy="92075"/>
          </a:xfrm>
          <a:custGeom>
            <a:avLst/>
            <a:gdLst>
              <a:gd name="txL" fmla="*/ 0 w 14"/>
              <a:gd name="txT" fmla="*/ 0 h 12"/>
              <a:gd name="txR" fmla="*/ 14 w 14"/>
              <a:gd name="txB" fmla="*/ 12 h 1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 h="12">
                <a:moveTo>
                  <a:pt x="4" y="8"/>
                </a:moveTo>
                <a:cubicBezTo>
                  <a:pt x="5" y="9"/>
                  <a:pt x="4" y="11"/>
                  <a:pt x="5" y="12"/>
                </a:cubicBezTo>
                <a:cubicBezTo>
                  <a:pt x="6" y="12"/>
                  <a:pt x="9" y="11"/>
                  <a:pt x="10" y="11"/>
                </a:cubicBezTo>
                <a:cubicBezTo>
                  <a:pt x="11" y="11"/>
                  <a:pt x="13" y="11"/>
                  <a:pt x="13" y="10"/>
                </a:cubicBezTo>
                <a:cubicBezTo>
                  <a:pt x="14" y="8"/>
                  <a:pt x="12" y="3"/>
                  <a:pt x="10" y="2"/>
                </a:cubicBezTo>
                <a:cubicBezTo>
                  <a:pt x="8" y="0"/>
                  <a:pt x="3" y="0"/>
                  <a:pt x="1" y="2"/>
                </a:cubicBezTo>
                <a:cubicBezTo>
                  <a:pt x="1" y="2"/>
                  <a:pt x="1" y="2"/>
                  <a:pt x="1" y="2"/>
                </a:cubicBezTo>
                <a:cubicBezTo>
                  <a:pt x="1" y="2"/>
                  <a:pt x="0" y="3"/>
                  <a:pt x="1" y="3"/>
                </a:cubicBezTo>
                <a:cubicBezTo>
                  <a:pt x="2" y="4"/>
                  <a:pt x="4" y="6"/>
                  <a:pt x="4" y="8"/>
                </a:cubicBezTo>
                <a:close/>
                <a:moveTo>
                  <a:pt x="10" y="4"/>
                </a:moveTo>
                <a:cubicBezTo>
                  <a:pt x="11" y="5"/>
                  <a:pt x="11" y="6"/>
                  <a:pt x="11" y="6"/>
                </a:cubicBezTo>
                <a:cubicBezTo>
                  <a:pt x="12" y="8"/>
                  <a:pt x="12" y="8"/>
                  <a:pt x="12" y="9"/>
                </a:cubicBezTo>
                <a:cubicBezTo>
                  <a:pt x="11" y="10"/>
                  <a:pt x="9" y="10"/>
                  <a:pt x="7" y="10"/>
                </a:cubicBezTo>
                <a:cubicBezTo>
                  <a:pt x="6" y="11"/>
                  <a:pt x="6" y="10"/>
                  <a:pt x="6" y="9"/>
                </a:cubicBezTo>
                <a:cubicBezTo>
                  <a:pt x="6" y="8"/>
                  <a:pt x="5" y="7"/>
                  <a:pt x="5" y="6"/>
                </a:cubicBezTo>
                <a:cubicBezTo>
                  <a:pt x="4" y="5"/>
                  <a:pt x="3" y="4"/>
                  <a:pt x="2" y="3"/>
                </a:cubicBezTo>
                <a:cubicBezTo>
                  <a:pt x="5" y="2"/>
                  <a:pt x="8" y="1"/>
                  <a:pt x="10" y="4"/>
                </a:cubicBezTo>
                <a:close/>
              </a:path>
            </a:pathLst>
          </a:custGeom>
          <a:solidFill>
            <a:srgbClr val="FFFFFF">
              <a:alpha val="100000"/>
            </a:srgbClr>
          </a:solidFill>
          <a:ln w="9525">
            <a:noFill/>
          </a:ln>
        </p:spPr>
        <p:txBody>
          <a:bodyPr/>
          <a:p>
            <a:endParaRPr lang="zh-CN" altLang="en-US"/>
          </a:p>
        </p:txBody>
      </p:sp>
      <p:sp>
        <p:nvSpPr>
          <p:cNvPr id="28866" name="Freeform 505"/>
          <p:cNvSpPr/>
          <p:nvPr/>
        </p:nvSpPr>
        <p:spPr>
          <a:xfrm>
            <a:off x="9490075" y="5592763"/>
            <a:ext cx="69850" cy="169862"/>
          </a:xfrm>
          <a:custGeom>
            <a:avLst/>
            <a:gdLst>
              <a:gd name="txL" fmla="*/ 0 w 9"/>
              <a:gd name="txT" fmla="*/ 0 h 22"/>
              <a:gd name="txR" fmla="*/ 9 w 9"/>
              <a:gd name="txB" fmla="*/ 22 h 2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Lst>
            <a:rect l="txL" t="txT" r="txR" b="txB"/>
            <a:pathLst>
              <a:path w="9" h="22">
                <a:moveTo>
                  <a:pt x="1" y="1"/>
                </a:moveTo>
                <a:cubicBezTo>
                  <a:pt x="1" y="1"/>
                  <a:pt x="1" y="2"/>
                  <a:pt x="2" y="2"/>
                </a:cubicBezTo>
                <a:cubicBezTo>
                  <a:pt x="3" y="1"/>
                  <a:pt x="6" y="0"/>
                  <a:pt x="7" y="3"/>
                </a:cubicBezTo>
                <a:cubicBezTo>
                  <a:pt x="8" y="4"/>
                  <a:pt x="7" y="7"/>
                  <a:pt x="7" y="8"/>
                </a:cubicBezTo>
                <a:cubicBezTo>
                  <a:pt x="6" y="11"/>
                  <a:pt x="5" y="14"/>
                  <a:pt x="4" y="17"/>
                </a:cubicBezTo>
                <a:cubicBezTo>
                  <a:pt x="4" y="18"/>
                  <a:pt x="3" y="22"/>
                  <a:pt x="1" y="19"/>
                </a:cubicBezTo>
                <a:cubicBezTo>
                  <a:pt x="1" y="18"/>
                  <a:pt x="2" y="15"/>
                  <a:pt x="2" y="14"/>
                </a:cubicBezTo>
                <a:cubicBezTo>
                  <a:pt x="2" y="10"/>
                  <a:pt x="2" y="6"/>
                  <a:pt x="2" y="2"/>
                </a:cubicBezTo>
                <a:cubicBezTo>
                  <a:pt x="2" y="1"/>
                  <a:pt x="1" y="2"/>
                  <a:pt x="1" y="2"/>
                </a:cubicBezTo>
                <a:cubicBezTo>
                  <a:pt x="1" y="8"/>
                  <a:pt x="1" y="13"/>
                  <a:pt x="0" y="19"/>
                </a:cubicBezTo>
                <a:cubicBezTo>
                  <a:pt x="0" y="21"/>
                  <a:pt x="0" y="22"/>
                  <a:pt x="3" y="22"/>
                </a:cubicBezTo>
                <a:cubicBezTo>
                  <a:pt x="3" y="22"/>
                  <a:pt x="3" y="22"/>
                  <a:pt x="3" y="22"/>
                </a:cubicBezTo>
                <a:cubicBezTo>
                  <a:pt x="5" y="18"/>
                  <a:pt x="7" y="14"/>
                  <a:pt x="8" y="10"/>
                </a:cubicBezTo>
                <a:cubicBezTo>
                  <a:pt x="8" y="7"/>
                  <a:pt x="9" y="3"/>
                  <a:pt x="8" y="0"/>
                </a:cubicBezTo>
                <a:cubicBezTo>
                  <a:pt x="8" y="0"/>
                  <a:pt x="8" y="0"/>
                  <a:pt x="8" y="0"/>
                </a:cubicBezTo>
                <a:cubicBezTo>
                  <a:pt x="6" y="0"/>
                  <a:pt x="3" y="1"/>
                  <a:pt x="1" y="1"/>
                </a:cubicBezTo>
                <a:close/>
              </a:path>
            </a:pathLst>
          </a:custGeom>
          <a:solidFill>
            <a:srgbClr val="FFFFFF">
              <a:alpha val="100000"/>
            </a:srgbClr>
          </a:solidFill>
          <a:ln w="9525">
            <a:noFill/>
          </a:ln>
        </p:spPr>
        <p:txBody>
          <a:bodyPr/>
          <a:p>
            <a:endParaRPr lang="zh-CN" altLang="en-US"/>
          </a:p>
        </p:txBody>
      </p:sp>
      <p:sp>
        <p:nvSpPr>
          <p:cNvPr id="28867" name="Freeform 506"/>
          <p:cNvSpPr/>
          <p:nvPr/>
        </p:nvSpPr>
        <p:spPr>
          <a:xfrm>
            <a:off x="11007725" y="0"/>
            <a:ext cx="377825" cy="355600"/>
          </a:xfrm>
          <a:custGeom>
            <a:avLst/>
            <a:gdLst>
              <a:gd name="txL" fmla="*/ 0 w 49"/>
              <a:gd name="txT" fmla="*/ 0 h 46"/>
              <a:gd name="txR" fmla="*/ 49 w 49"/>
              <a:gd name="txB" fmla="*/ 46 h 46"/>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Lst>
            <a:rect l="txL" t="txT" r="txR" b="txB"/>
            <a:pathLst>
              <a:path w="49" h="46">
                <a:moveTo>
                  <a:pt x="47" y="12"/>
                </a:moveTo>
                <a:cubicBezTo>
                  <a:pt x="48" y="6"/>
                  <a:pt x="38" y="1"/>
                  <a:pt x="33" y="0"/>
                </a:cubicBezTo>
                <a:cubicBezTo>
                  <a:pt x="32" y="0"/>
                  <a:pt x="32" y="2"/>
                  <a:pt x="33" y="2"/>
                </a:cubicBezTo>
                <a:cubicBezTo>
                  <a:pt x="35" y="2"/>
                  <a:pt x="49" y="8"/>
                  <a:pt x="44" y="13"/>
                </a:cubicBezTo>
                <a:cubicBezTo>
                  <a:pt x="41" y="16"/>
                  <a:pt x="35" y="15"/>
                  <a:pt x="32" y="14"/>
                </a:cubicBezTo>
                <a:cubicBezTo>
                  <a:pt x="31" y="14"/>
                  <a:pt x="30" y="15"/>
                  <a:pt x="30" y="16"/>
                </a:cubicBezTo>
                <a:cubicBezTo>
                  <a:pt x="31" y="19"/>
                  <a:pt x="33" y="21"/>
                  <a:pt x="34" y="24"/>
                </a:cubicBezTo>
                <a:cubicBezTo>
                  <a:pt x="37" y="34"/>
                  <a:pt x="30" y="39"/>
                  <a:pt x="22" y="40"/>
                </a:cubicBezTo>
                <a:cubicBezTo>
                  <a:pt x="18" y="40"/>
                  <a:pt x="1" y="39"/>
                  <a:pt x="4" y="32"/>
                </a:cubicBezTo>
                <a:cubicBezTo>
                  <a:pt x="5" y="31"/>
                  <a:pt x="4" y="31"/>
                  <a:pt x="3" y="31"/>
                </a:cubicBezTo>
                <a:cubicBezTo>
                  <a:pt x="2" y="32"/>
                  <a:pt x="2" y="32"/>
                  <a:pt x="0" y="34"/>
                </a:cubicBezTo>
                <a:cubicBezTo>
                  <a:pt x="0" y="34"/>
                  <a:pt x="0" y="35"/>
                  <a:pt x="0" y="36"/>
                </a:cubicBezTo>
                <a:cubicBezTo>
                  <a:pt x="13" y="46"/>
                  <a:pt x="45" y="44"/>
                  <a:pt x="35" y="21"/>
                </a:cubicBezTo>
                <a:cubicBezTo>
                  <a:pt x="31" y="13"/>
                  <a:pt x="37" y="20"/>
                  <a:pt x="43" y="17"/>
                </a:cubicBezTo>
                <a:cubicBezTo>
                  <a:pt x="44" y="17"/>
                  <a:pt x="46" y="14"/>
                  <a:pt x="47" y="12"/>
                </a:cubicBezTo>
                <a:close/>
              </a:path>
            </a:pathLst>
          </a:custGeom>
          <a:solidFill>
            <a:srgbClr val="FFFFFF">
              <a:alpha val="100000"/>
            </a:srgbClr>
          </a:solidFill>
          <a:ln w="9525">
            <a:noFill/>
          </a:ln>
        </p:spPr>
        <p:txBody>
          <a:bodyPr/>
          <a:p>
            <a:endParaRPr lang="zh-CN" altLang="en-US"/>
          </a:p>
        </p:txBody>
      </p:sp>
      <p:sp>
        <p:nvSpPr>
          <p:cNvPr id="28868" name="Freeform 507"/>
          <p:cNvSpPr/>
          <p:nvPr/>
        </p:nvSpPr>
        <p:spPr>
          <a:xfrm>
            <a:off x="11337925" y="239713"/>
            <a:ext cx="209550" cy="254000"/>
          </a:xfrm>
          <a:custGeom>
            <a:avLst/>
            <a:gdLst>
              <a:gd name="txL" fmla="*/ 0 w 27"/>
              <a:gd name="txT" fmla="*/ 0 h 33"/>
              <a:gd name="txR" fmla="*/ 27 w 27"/>
              <a:gd name="txB" fmla="*/ 33 h 3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7" h="33">
                <a:moveTo>
                  <a:pt x="26" y="20"/>
                </a:moveTo>
                <a:cubicBezTo>
                  <a:pt x="23" y="18"/>
                  <a:pt x="20" y="15"/>
                  <a:pt x="16" y="13"/>
                </a:cubicBezTo>
                <a:cubicBezTo>
                  <a:pt x="19" y="9"/>
                  <a:pt x="22" y="6"/>
                  <a:pt x="24" y="2"/>
                </a:cubicBezTo>
                <a:cubicBezTo>
                  <a:pt x="25" y="1"/>
                  <a:pt x="23" y="0"/>
                  <a:pt x="23" y="1"/>
                </a:cubicBezTo>
                <a:cubicBezTo>
                  <a:pt x="20" y="5"/>
                  <a:pt x="17" y="8"/>
                  <a:pt x="15" y="12"/>
                </a:cubicBezTo>
                <a:cubicBezTo>
                  <a:pt x="11" y="9"/>
                  <a:pt x="7" y="7"/>
                  <a:pt x="5" y="4"/>
                </a:cubicBezTo>
                <a:cubicBezTo>
                  <a:pt x="4" y="1"/>
                  <a:pt x="0" y="5"/>
                  <a:pt x="3" y="7"/>
                </a:cubicBezTo>
                <a:cubicBezTo>
                  <a:pt x="7" y="8"/>
                  <a:pt x="10" y="11"/>
                  <a:pt x="13" y="14"/>
                </a:cubicBezTo>
                <a:cubicBezTo>
                  <a:pt x="13" y="14"/>
                  <a:pt x="12" y="15"/>
                  <a:pt x="11" y="16"/>
                </a:cubicBezTo>
                <a:cubicBezTo>
                  <a:pt x="7" y="21"/>
                  <a:pt x="3" y="26"/>
                  <a:pt x="0" y="32"/>
                </a:cubicBezTo>
                <a:cubicBezTo>
                  <a:pt x="0" y="33"/>
                  <a:pt x="1" y="33"/>
                  <a:pt x="1" y="33"/>
                </a:cubicBezTo>
                <a:cubicBezTo>
                  <a:pt x="6" y="29"/>
                  <a:pt x="9" y="23"/>
                  <a:pt x="12" y="19"/>
                </a:cubicBezTo>
                <a:cubicBezTo>
                  <a:pt x="13" y="17"/>
                  <a:pt x="14" y="16"/>
                  <a:pt x="15" y="15"/>
                </a:cubicBezTo>
                <a:cubicBezTo>
                  <a:pt x="18" y="17"/>
                  <a:pt x="21" y="20"/>
                  <a:pt x="24" y="22"/>
                </a:cubicBezTo>
                <a:cubicBezTo>
                  <a:pt x="25" y="23"/>
                  <a:pt x="27" y="21"/>
                  <a:pt x="26" y="20"/>
                </a:cubicBezTo>
                <a:close/>
              </a:path>
            </a:pathLst>
          </a:custGeom>
          <a:solidFill>
            <a:srgbClr val="FFFFFF">
              <a:alpha val="100000"/>
            </a:srgbClr>
          </a:solidFill>
          <a:ln w="9525">
            <a:noFill/>
          </a:ln>
        </p:spPr>
        <p:txBody>
          <a:bodyPr/>
          <a:p>
            <a:endParaRPr lang="zh-CN" altLang="en-US"/>
          </a:p>
        </p:txBody>
      </p:sp>
      <p:sp>
        <p:nvSpPr>
          <p:cNvPr id="28869" name="Freeform 508"/>
          <p:cNvSpPr/>
          <p:nvPr/>
        </p:nvSpPr>
        <p:spPr>
          <a:xfrm>
            <a:off x="11523663" y="315913"/>
            <a:ext cx="307975" cy="463550"/>
          </a:xfrm>
          <a:custGeom>
            <a:avLst/>
            <a:gdLst>
              <a:gd name="txL" fmla="*/ 0 w 40"/>
              <a:gd name="txT" fmla="*/ 0 h 60"/>
              <a:gd name="txR" fmla="*/ 40 w 40"/>
              <a:gd name="txB" fmla="*/ 60 h 6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0" h="60">
                <a:moveTo>
                  <a:pt x="39" y="27"/>
                </a:moveTo>
                <a:cubicBezTo>
                  <a:pt x="40" y="26"/>
                  <a:pt x="39" y="24"/>
                  <a:pt x="37" y="25"/>
                </a:cubicBezTo>
                <a:cubicBezTo>
                  <a:pt x="32" y="29"/>
                  <a:pt x="26" y="33"/>
                  <a:pt x="21" y="38"/>
                </a:cubicBezTo>
                <a:cubicBezTo>
                  <a:pt x="16" y="37"/>
                  <a:pt x="6" y="29"/>
                  <a:pt x="6" y="26"/>
                </a:cubicBezTo>
                <a:cubicBezTo>
                  <a:pt x="6" y="22"/>
                  <a:pt x="14" y="17"/>
                  <a:pt x="17" y="14"/>
                </a:cubicBezTo>
                <a:cubicBezTo>
                  <a:pt x="21" y="10"/>
                  <a:pt x="24" y="6"/>
                  <a:pt x="26" y="2"/>
                </a:cubicBezTo>
                <a:cubicBezTo>
                  <a:pt x="27" y="1"/>
                  <a:pt x="26" y="0"/>
                  <a:pt x="25" y="1"/>
                </a:cubicBezTo>
                <a:cubicBezTo>
                  <a:pt x="18" y="10"/>
                  <a:pt x="11" y="18"/>
                  <a:pt x="1" y="24"/>
                </a:cubicBezTo>
                <a:cubicBezTo>
                  <a:pt x="1" y="25"/>
                  <a:pt x="1" y="26"/>
                  <a:pt x="1" y="26"/>
                </a:cubicBezTo>
                <a:cubicBezTo>
                  <a:pt x="4" y="29"/>
                  <a:pt x="11" y="38"/>
                  <a:pt x="17" y="41"/>
                </a:cubicBezTo>
                <a:cubicBezTo>
                  <a:pt x="11" y="46"/>
                  <a:pt x="6" y="51"/>
                  <a:pt x="1" y="57"/>
                </a:cubicBezTo>
                <a:cubicBezTo>
                  <a:pt x="0" y="58"/>
                  <a:pt x="1" y="60"/>
                  <a:pt x="2" y="59"/>
                </a:cubicBezTo>
                <a:cubicBezTo>
                  <a:pt x="9" y="54"/>
                  <a:pt x="15" y="48"/>
                  <a:pt x="21" y="42"/>
                </a:cubicBezTo>
                <a:cubicBezTo>
                  <a:pt x="21" y="42"/>
                  <a:pt x="21" y="42"/>
                  <a:pt x="22" y="42"/>
                </a:cubicBezTo>
                <a:cubicBezTo>
                  <a:pt x="28" y="42"/>
                  <a:pt x="35" y="31"/>
                  <a:pt x="39" y="27"/>
                </a:cubicBezTo>
                <a:close/>
              </a:path>
            </a:pathLst>
          </a:custGeom>
          <a:solidFill>
            <a:srgbClr val="FFFFFF">
              <a:alpha val="100000"/>
            </a:srgbClr>
          </a:solidFill>
          <a:ln w="9525">
            <a:noFill/>
          </a:ln>
        </p:spPr>
        <p:txBody>
          <a:bodyPr/>
          <a:p>
            <a:endParaRPr lang="zh-CN" altLang="en-US"/>
          </a:p>
        </p:txBody>
      </p:sp>
      <p:sp>
        <p:nvSpPr>
          <p:cNvPr id="28870" name="Freeform 509"/>
          <p:cNvSpPr/>
          <p:nvPr/>
        </p:nvSpPr>
        <p:spPr>
          <a:xfrm>
            <a:off x="11785600" y="685800"/>
            <a:ext cx="93663" cy="93663"/>
          </a:xfrm>
          <a:custGeom>
            <a:avLst/>
            <a:gdLst>
              <a:gd name="txL" fmla="*/ 0 w 12"/>
              <a:gd name="txT" fmla="*/ 0 h 12"/>
              <a:gd name="txR" fmla="*/ 12 w 12"/>
              <a:gd name="txB" fmla="*/ 12 h 12"/>
            </a:gdLst>
            <a:ahLst/>
            <a:cxnLst>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Lst>
            <a:rect l="txL" t="txT" r="txR" b="txB"/>
            <a:pathLst>
              <a:path w="12" h="12">
                <a:moveTo>
                  <a:pt x="1" y="1"/>
                </a:moveTo>
                <a:cubicBezTo>
                  <a:pt x="4" y="3"/>
                  <a:pt x="6" y="4"/>
                  <a:pt x="7" y="6"/>
                </a:cubicBezTo>
                <a:cubicBezTo>
                  <a:pt x="9" y="8"/>
                  <a:pt x="9" y="10"/>
                  <a:pt x="11" y="12"/>
                </a:cubicBezTo>
                <a:cubicBezTo>
                  <a:pt x="11" y="12"/>
                  <a:pt x="12" y="12"/>
                  <a:pt x="12" y="11"/>
                </a:cubicBezTo>
                <a:cubicBezTo>
                  <a:pt x="12" y="9"/>
                  <a:pt x="10" y="6"/>
                  <a:pt x="9" y="4"/>
                </a:cubicBezTo>
                <a:cubicBezTo>
                  <a:pt x="7" y="2"/>
                  <a:pt x="4" y="1"/>
                  <a:pt x="2" y="0"/>
                </a:cubicBezTo>
                <a:cubicBezTo>
                  <a:pt x="1" y="0"/>
                  <a:pt x="0" y="1"/>
                  <a:pt x="1" y="1"/>
                </a:cubicBezTo>
                <a:close/>
              </a:path>
            </a:pathLst>
          </a:custGeom>
          <a:solidFill>
            <a:srgbClr val="FFFFFF">
              <a:alpha val="100000"/>
            </a:srgbClr>
          </a:solidFill>
          <a:ln w="9525">
            <a:noFill/>
          </a:ln>
        </p:spPr>
        <p:txBody>
          <a:bodyPr/>
          <a:p>
            <a:endParaRPr lang="zh-CN" altLang="en-US"/>
          </a:p>
        </p:txBody>
      </p:sp>
      <p:sp>
        <p:nvSpPr>
          <p:cNvPr id="28871" name="Freeform 510"/>
          <p:cNvSpPr/>
          <p:nvPr/>
        </p:nvSpPr>
        <p:spPr>
          <a:xfrm>
            <a:off x="11709400" y="763588"/>
            <a:ext cx="146050" cy="100012"/>
          </a:xfrm>
          <a:custGeom>
            <a:avLst/>
            <a:gdLst>
              <a:gd name="txL" fmla="*/ 0 w 19"/>
              <a:gd name="txT" fmla="*/ 0 h 13"/>
              <a:gd name="txR" fmla="*/ 19 w 19"/>
              <a:gd name="txB" fmla="*/ 13 h 1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9" h="13">
                <a:moveTo>
                  <a:pt x="18" y="12"/>
                </a:moveTo>
                <a:cubicBezTo>
                  <a:pt x="19" y="13"/>
                  <a:pt x="19" y="12"/>
                  <a:pt x="19" y="12"/>
                </a:cubicBezTo>
                <a:cubicBezTo>
                  <a:pt x="15" y="7"/>
                  <a:pt x="8" y="3"/>
                  <a:pt x="2" y="1"/>
                </a:cubicBezTo>
                <a:cubicBezTo>
                  <a:pt x="1" y="0"/>
                  <a:pt x="0" y="2"/>
                  <a:pt x="1" y="2"/>
                </a:cubicBezTo>
                <a:cubicBezTo>
                  <a:pt x="4" y="4"/>
                  <a:pt x="7" y="5"/>
                  <a:pt x="10" y="7"/>
                </a:cubicBezTo>
                <a:cubicBezTo>
                  <a:pt x="13" y="9"/>
                  <a:pt x="15" y="11"/>
                  <a:pt x="18" y="12"/>
                </a:cubicBezTo>
                <a:close/>
              </a:path>
            </a:pathLst>
          </a:custGeom>
          <a:solidFill>
            <a:srgbClr val="FFFFFF">
              <a:alpha val="100000"/>
            </a:srgbClr>
          </a:solidFill>
          <a:ln w="9525">
            <a:noFill/>
          </a:ln>
        </p:spPr>
        <p:txBody>
          <a:bodyPr/>
          <a:p>
            <a:endParaRPr lang="zh-CN" altLang="en-US"/>
          </a:p>
        </p:txBody>
      </p:sp>
      <p:sp>
        <p:nvSpPr>
          <p:cNvPr id="28872" name="Freeform 511"/>
          <p:cNvSpPr/>
          <p:nvPr/>
        </p:nvSpPr>
        <p:spPr>
          <a:xfrm>
            <a:off x="11723688" y="685800"/>
            <a:ext cx="479425" cy="401638"/>
          </a:xfrm>
          <a:custGeom>
            <a:avLst/>
            <a:gdLst>
              <a:gd name="txL" fmla="*/ 0 w 62"/>
              <a:gd name="txT" fmla="*/ 0 h 52"/>
              <a:gd name="txR" fmla="*/ 62 w 62"/>
              <a:gd name="txB" fmla="*/ 52 h 52"/>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2" h="52">
                <a:moveTo>
                  <a:pt x="62" y="23"/>
                </a:moveTo>
                <a:cubicBezTo>
                  <a:pt x="54" y="15"/>
                  <a:pt x="47" y="7"/>
                  <a:pt x="40" y="0"/>
                </a:cubicBezTo>
                <a:cubicBezTo>
                  <a:pt x="39" y="0"/>
                  <a:pt x="38" y="1"/>
                  <a:pt x="38" y="1"/>
                </a:cubicBezTo>
                <a:cubicBezTo>
                  <a:pt x="41" y="5"/>
                  <a:pt x="44" y="8"/>
                  <a:pt x="47" y="12"/>
                </a:cubicBezTo>
                <a:cubicBezTo>
                  <a:pt x="48" y="13"/>
                  <a:pt x="56" y="20"/>
                  <a:pt x="56" y="22"/>
                </a:cubicBezTo>
                <a:cubicBezTo>
                  <a:pt x="57" y="26"/>
                  <a:pt x="42" y="30"/>
                  <a:pt x="38" y="32"/>
                </a:cubicBezTo>
                <a:cubicBezTo>
                  <a:pt x="35" y="30"/>
                  <a:pt x="33" y="28"/>
                  <a:pt x="30" y="26"/>
                </a:cubicBezTo>
                <a:cubicBezTo>
                  <a:pt x="29" y="25"/>
                  <a:pt x="28" y="27"/>
                  <a:pt x="29" y="27"/>
                </a:cubicBezTo>
                <a:cubicBezTo>
                  <a:pt x="30" y="29"/>
                  <a:pt x="32" y="31"/>
                  <a:pt x="35" y="33"/>
                </a:cubicBezTo>
                <a:cubicBezTo>
                  <a:pt x="28" y="36"/>
                  <a:pt x="21" y="38"/>
                  <a:pt x="15" y="41"/>
                </a:cubicBezTo>
                <a:cubicBezTo>
                  <a:pt x="10" y="43"/>
                  <a:pt x="4" y="45"/>
                  <a:pt x="0" y="49"/>
                </a:cubicBezTo>
                <a:cubicBezTo>
                  <a:pt x="0" y="49"/>
                  <a:pt x="0" y="50"/>
                  <a:pt x="1" y="51"/>
                </a:cubicBezTo>
                <a:cubicBezTo>
                  <a:pt x="1" y="51"/>
                  <a:pt x="1" y="51"/>
                  <a:pt x="1" y="51"/>
                </a:cubicBezTo>
                <a:cubicBezTo>
                  <a:pt x="1" y="52"/>
                  <a:pt x="2" y="52"/>
                  <a:pt x="3" y="51"/>
                </a:cubicBezTo>
                <a:cubicBezTo>
                  <a:pt x="3" y="51"/>
                  <a:pt x="3" y="51"/>
                  <a:pt x="3" y="51"/>
                </a:cubicBezTo>
                <a:cubicBezTo>
                  <a:pt x="4" y="50"/>
                  <a:pt x="3" y="49"/>
                  <a:pt x="3" y="49"/>
                </a:cubicBezTo>
                <a:cubicBezTo>
                  <a:pt x="6" y="50"/>
                  <a:pt x="13" y="45"/>
                  <a:pt x="16" y="44"/>
                </a:cubicBezTo>
                <a:cubicBezTo>
                  <a:pt x="21" y="42"/>
                  <a:pt x="26" y="40"/>
                  <a:pt x="31" y="38"/>
                </a:cubicBezTo>
                <a:cubicBezTo>
                  <a:pt x="33" y="37"/>
                  <a:pt x="35" y="36"/>
                  <a:pt x="38" y="35"/>
                </a:cubicBezTo>
                <a:cubicBezTo>
                  <a:pt x="40" y="37"/>
                  <a:pt x="43" y="38"/>
                  <a:pt x="45" y="38"/>
                </a:cubicBezTo>
                <a:cubicBezTo>
                  <a:pt x="46" y="39"/>
                  <a:pt x="46" y="38"/>
                  <a:pt x="46" y="38"/>
                </a:cubicBezTo>
                <a:cubicBezTo>
                  <a:pt x="44" y="36"/>
                  <a:pt x="43" y="35"/>
                  <a:pt x="41" y="34"/>
                </a:cubicBezTo>
                <a:cubicBezTo>
                  <a:pt x="48" y="31"/>
                  <a:pt x="54" y="28"/>
                  <a:pt x="61" y="25"/>
                </a:cubicBezTo>
                <a:cubicBezTo>
                  <a:pt x="62" y="25"/>
                  <a:pt x="62" y="24"/>
                  <a:pt x="62" y="23"/>
                </a:cubicBezTo>
                <a:close/>
              </a:path>
            </a:pathLst>
          </a:custGeom>
          <a:solidFill>
            <a:srgbClr val="FFFFFF">
              <a:alpha val="100000"/>
            </a:srgbClr>
          </a:solidFill>
          <a:ln w="9525">
            <a:noFill/>
          </a:ln>
        </p:spPr>
        <p:txBody>
          <a:bodyPr/>
          <a:p>
            <a:endParaRPr lang="zh-CN" altLang="en-US"/>
          </a:p>
        </p:txBody>
      </p:sp>
      <p:sp>
        <p:nvSpPr>
          <p:cNvPr id="28873" name="Freeform 529"/>
          <p:cNvSpPr>
            <a:spLocks noEditPoints="1"/>
          </p:cNvSpPr>
          <p:nvPr/>
        </p:nvSpPr>
        <p:spPr>
          <a:xfrm>
            <a:off x="1030288" y="4783138"/>
            <a:ext cx="755650" cy="825500"/>
          </a:xfrm>
          <a:custGeom>
            <a:avLst/>
            <a:gdLst>
              <a:gd name="txL" fmla="*/ 0 w 98"/>
              <a:gd name="txT" fmla="*/ 0 h 107"/>
              <a:gd name="txR" fmla="*/ 98 w 98"/>
              <a:gd name="txB" fmla="*/ 107 h 10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8" h="107">
                <a:moveTo>
                  <a:pt x="94" y="6"/>
                </a:moveTo>
                <a:cubicBezTo>
                  <a:pt x="88" y="0"/>
                  <a:pt x="67" y="2"/>
                  <a:pt x="59" y="2"/>
                </a:cubicBezTo>
                <a:cubicBezTo>
                  <a:pt x="45" y="3"/>
                  <a:pt x="31" y="4"/>
                  <a:pt x="17" y="6"/>
                </a:cubicBezTo>
                <a:cubicBezTo>
                  <a:pt x="17" y="6"/>
                  <a:pt x="17" y="6"/>
                  <a:pt x="17" y="6"/>
                </a:cubicBezTo>
                <a:cubicBezTo>
                  <a:pt x="9" y="30"/>
                  <a:pt x="4" y="57"/>
                  <a:pt x="3" y="82"/>
                </a:cubicBezTo>
                <a:cubicBezTo>
                  <a:pt x="3" y="82"/>
                  <a:pt x="3" y="82"/>
                  <a:pt x="3" y="82"/>
                </a:cubicBezTo>
                <a:cubicBezTo>
                  <a:pt x="1" y="91"/>
                  <a:pt x="0" y="99"/>
                  <a:pt x="11" y="102"/>
                </a:cubicBezTo>
                <a:cubicBezTo>
                  <a:pt x="20" y="106"/>
                  <a:pt x="36" y="105"/>
                  <a:pt x="46" y="105"/>
                </a:cubicBezTo>
                <a:cubicBezTo>
                  <a:pt x="61" y="106"/>
                  <a:pt x="75" y="106"/>
                  <a:pt x="89" y="107"/>
                </a:cubicBezTo>
                <a:cubicBezTo>
                  <a:pt x="90" y="107"/>
                  <a:pt x="91" y="105"/>
                  <a:pt x="90" y="104"/>
                </a:cubicBezTo>
                <a:cubicBezTo>
                  <a:pt x="89" y="103"/>
                  <a:pt x="88" y="103"/>
                  <a:pt x="86" y="102"/>
                </a:cubicBezTo>
                <a:cubicBezTo>
                  <a:pt x="88" y="99"/>
                  <a:pt x="88" y="95"/>
                  <a:pt x="88" y="91"/>
                </a:cubicBezTo>
                <a:cubicBezTo>
                  <a:pt x="88" y="90"/>
                  <a:pt x="88" y="89"/>
                  <a:pt x="89" y="88"/>
                </a:cubicBezTo>
                <a:cubicBezTo>
                  <a:pt x="89" y="87"/>
                  <a:pt x="90" y="86"/>
                  <a:pt x="90" y="85"/>
                </a:cubicBezTo>
                <a:cubicBezTo>
                  <a:pt x="90" y="85"/>
                  <a:pt x="90" y="85"/>
                  <a:pt x="90" y="85"/>
                </a:cubicBezTo>
                <a:cubicBezTo>
                  <a:pt x="90" y="85"/>
                  <a:pt x="90" y="85"/>
                  <a:pt x="90" y="85"/>
                </a:cubicBezTo>
                <a:cubicBezTo>
                  <a:pt x="90" y="85"/>
                  <a:pt x="91" y="84"/>
                  <a:pt x="90" y="83"/>
                </a:cubicBezTo>
                <a:cubicBezTo>
                  <a:pt x="91" y="83"/>
                  <a:pt x="92" y="83"/>
                  <a:pt x="93" y="83"/>
                </a:cubicBezTo>
                <a:cubicBezTo>
                  <a:pt x="93" y="83"/>
                  <a:pt x="94" y="83"/>
                  <a:pt x="94" y="83"/>
                </a:cubicBezTo>
                <a:cubicBezTo>
                  <a:pt x="94" y="65"/>
                  <a:pt x="95" y="47"/>
                  <a:pt x="95" y="29"/>
                </a:cubicBezTo>
                <a:cubicBezTo>
                  <a:pt x="95" y="24"/>
                  <a:pt x="98" y="10"/>
                  <a:pt x="94" y="6"/>
                </a:cubicBezTo>
                <a:close/>
                <a:moveTo>
                  <a:pt x="13" y="89"/>
                </a:moveTo>
                <a:cubicBezTo>
                  <a:pt x="37" y="90"/>
                  <a:pt x="62" y="89"/>
                  <a:pt x="86" y="91"/>
                </a:cubicBezTo>
                <a:cubicBezTo>
                  <a:pt x="86" y="91"/>
                  <a:pt x="86" y="92"/>
                  <a:pt x="86" y="93"/>
                </a:cubicBezTo>
                <a:cubicBezTo>
                  <a:pt x="86" y="93"/>
                  <a:pt x="86" y="94"/>
                  <a:pt x="86" y="94"/>
                </a:cubicBezTo>
                <a:cubicBezTo>
                  <a:pt x="75" y="93"/>
                  <a:pt x="64" y="94"/>
                  <a:pt x="53" y="93"/>
                </a:cubicBezTo>
                <a:cubicBezTo>
                  <a:pt x="40" y="92"/>
                  <a:pt x="26" y="90"/>
                  <a:pt x="13" y="90"/>
                </a:cubicBezTo>
                <a:cubicBezTo>
                  <a:pt x="13" y="90"/>
                  <a:pt x="13" y="89"/>
                  <a:pt x="13" y="89"/>
                </a:cubicBezTo>
                <a:close/>
                <a:moveTo>
                  <a:pt x="86" y="90"/>
                </a:moveTo>
                <a:cubicBezTo>
                  <a:pt x="62" y="87"/>
                  <a:pt x="38" y="87"/>
                  <a:pt x="14" y="88"/>
                </a:cubicBezTo>
                <a:cubicBezTo>
                  <a:pt x="14" y="88"/>
                  <a:pt x="14" y="87"/>
                  <a:pt x="14" y="87"/>
                </a:cubicBezTo>
                <a:cubicBezTo>
                  <a:pt x="38" y="86"/>
                  <a:pt x="62" y="87"/>
                  <a:pt x="87" y="88"/>
                </a:cubicBezTo>
                <a:cubicBezTo>
                  <a:pt x="87" y="88"/>
                  <a:pt x="87" y="88"/>
                  <a:pt x="87" y="88"/>
                </a:cubicBezTo>
                <a:cubicBezTo>
                  <a:pt x="86" y="89"/>
                  <a:pt x="86" y="89"/>
                  <a:pt x="86" y="90"/>
                </a:cubicBezTo>
                <a:cubicBezTo>
                  <a:pt x="86" y="90"/>
                  <a:pt x="86" y="90"/>
                  <a:pt x="86" y="90"/>
                </a:cubicBezTo>
                <a:close/>
                <a:moveTo>
                  <a:pt x="50" y="103"/>
                </a:moveTo>
                <a:cubicBezTo>
                  <a:pt x="40" y="102"/>
                  <a:pt x="28" y="103"/>
                  <a:pt x="18" y="100"/>
                </a:cubicBezTo>
                <a:cubicBezTo>
                  <a:pt x="17" y="100"/>
                  <a:pt x="16" y="100"/>
                  <a:pt x="15" y="100"/>
                </a:cubicBezTo>
                <a:cubicBezTo>
                  <a:pt x="20" y="101"/>
                  <a:pt x="26" y="100"/>
                  <a:pt x="30" y="101"/>
                </a:cubicBezTo>
                <a:cubicBezTo>
                  <a:pt x="40" y="102"/>
                  <a:pt x="51" y="103"/>
                  <a:pt x="61" y="103"/>
                </a:cubicBezTo>
                <a:cubicBezTo>
                  <a:pt x="68" y="103"/>
                  <a:pt x="77" y="105"/>
                  <a:pt x="83" y="104"/>
                </a:cubicBezTo>
                <a:cubicBezTo>
                  <a:pt x="72" y="105"/>
                  <a:pt x="61" y="104"/>
                  <a:pt x="50" y="103"/>
                </a:cubicBezTo>
                <a:close/>
                <a:moveTo>
                  <a:pt x="64" y="101"/>
                </a:moveTo>
                <a:cubicBezTo>
                  <a:pt x="53" y="100"/>
                  <a:pt x="32" y="102"/>
                  <a:pt x="21" y="98"/>
                </a:cubicBezTo>
                <a:cubicBezTo>
                  <a:pt x="16" y="98"/>
                  <a:pt x="13" y="97"/>
                  <a:pt x="13" y="94"/>
                </a:cubicBezTo>
                <a:cubicBezTo>
                  <a:pt x="35" y="97"/>
                  <a:pt x="59" y="100"/>
                  <a:pt x="82" y="99"/>
                </a:cubicBezTo>
                <a:cubicBezTo>
                  <a:pt x="82" y="99"/>
                  <a:pt x="82" y="99"/>
                  <a:pt x="82" y="99"/>
                </a:cubicBezTo>
                <a:cubicBezTo>
                  <a:pt x="59" y="96"/>
                  <a:pt x="36" y="94"/>
                  <a:pt x="13" y="93"/>
                </a:cubicBezTo>
                <a:cubicBezTo>
                  <a:pt x="13" y="92"/>
                  <a:pt x="13" y="92"/>
                  <a:pt x="13" y="91"/>
                </a:cubicBezTo>
                <a:cubicBezTo>
                  <a:pt x="37" y="92"/>
                  <a:pt x="62" y="96"/>
                  <a:pt x="86" y="95"/>
                </a:cubicBezTo>
                <a:cubicBezTo>
                  <a:pt x="86" y="97"/>
                  <a:pt x="85" y="99"/>
                  <a:pt x="85" y="102"/>
                </a:cubicBezTo>
                <a:cubicBezTo>
                  <a:pt x="79" y="100"/>
                  <a:pt x="70" y="101"/>
                  <a:pt x="64" y="101"/>
                </a:cubicBezTo>
                <a:close/>
                <a:moveTo>
                  <a:pt x="87" y="87"/>
                </a:moveTo>
                <a:cubicBezTo>
                  <a:pt x="87" y="87"/>
                  <a:pt x="87" y="87"/>
                  <a:pt x="87" y="87"/>
                </a:cubicBezTo>
                <a:cubicBezTo>
                  <a:pt x="63" y="84"/>
                  <a:pt x="38" y="85"/>
                  <a:pt x="14" y="86"/>
                </a:cubicBezTo>
                <a:cubicBezTo>
                  <a:pt x="14" y="85"/>
                  <a:pt x="14" y="85"/>
                  <a:pt x="15" y="85"/>
                </a:cubicBezTo>
                <a:cubicBezTo>
                  <a:pt x="17" y="85"/>
                  <a:pt x="19" y="84"/>
                  <a:pt x="21" y="84"/>
                </a:cubicBezTo>
                <a:cubicBezTo>
                  <a:pt x="28" y="82"/>
                  <a:pt x="40" y="83"/>
                  <a:pt x="47" y="83"/>
                </a:cubicBezTo>
                <a:cubicBezTo>
                  <a:pt x="61" y="83"/>
                  <a:pt x="74" y="83"/>
                  <a:pt x="87" y="83"/>
                </a:cubicBezTo>
                <a:cubicBezTo>
                  <a:pt x="87" y="83"/>
                  <a:pt x="88" y="84"/>
                  <a:pt x="88" y="84"/>
                </a:cubicBezTo>
                <a:cubicBezTo>
                  <a:pt x="87" y="84"/>
                  <a:pt x="87" y="85"/>
                  <a:pt x="88" y="85"/>
                </a:cubicBezTo>
                <a:cubicBezTo>
                  <a:pt x="88" y="85"/>
                  <a:pt x="87" y="86"/>
                  <a:pt x="87" y="87"/>
                </a:cubicBezTo>
                <a:close/>
                <a:moveTo>
                  <a:pt x="92" y="49"/>
                </a:moveTo>
                <a:cubicBezTo>
                  <a:pt x="92" y="56"/>
                  <a:pt x="95" y="70"/>
                  <a:pt x="92" y="76"/>
                </a:cubicBezTo>
                <a:cubicBezTo>
                  <a:pt x="88" y="84"/>
                  <a:pt x="74" y="80"/>
                  <a:pt x="67" y="80"/>
                </a:cubicBezTo>
                <a:cubicBezTo>
                  <a:pt x="48" y="80"/>
                  <a:pt x="30" y="81"/>
                  <a:pt x="11" y="83"/>
                </a:cubicBezTo>
                <a:cubicBezTo>
                  <a:pt x="11" y="83"/>
                  <a:pt x="11" y="82"/>
                  <a:pt x="11" y="82"/>
                </a:cubicBezTo>
                <a:cubicBezTo>
                  <a:pt x="11" y="82"/>
                  <a:pt x="11" y="83"/>
                  <a:pt x="11" y="83"/>
                </a:cubicBezTo>
                <a:cubicBezTo>
                  <a:pt x="10" y="83"/>
                  <a:pt x="9" y="83"/>
                  <a:pt x="8" y="83"/>
                </a:cubicBezTo>
                <a:cubicBezTo>
                  <a:pt x="7" y="83"/>
                  <a:pt x="7" y="83"/>
                  <a:pt x="7" y="84"/>
                </a:cubicBezTo>
                <a:cubicBezTo>
                  <a:pt x="6" y="88"/>
                  <a:pt x="5" y="91"/>
                  <a:pt x="6" y="94"/>
                </a:cubicBezTo>
                <a:cubicBezTo>
                  <a:pt x="4" y="91"/>
                  <a:pt x="4" y="87"/>
                  <a:pt x="4" y="81"/>
                </a:cubicBezTo>
                <a:cubicBezTo>
                  <a:pt x="4" y="81"/>
                  <a:pt x="4" y="81"/>
                  <a:pt x="4" y="81"/>
                </a:cubicBezTo>
                <a:cubicBezTo>
                  <a:pt x="8" y="56"/>
                  <a:pt x="12" y="31"/>
                  <a:pt x="18" y="6"/>
                </a:cubicBezTo>
                <a:cubicBezTo>
                  <a:pt x="35" y="6"/>
                  <a:pt x="52" y="4"/>
                  <a:pt x="69" y="4"/>
                </a:cubicBezTo>
                <a:cubicBezTo>
                  <a:pt x="81" y="5"/>
                  <a:pt x="90" y="6"/>
                  <a:pt x="93" y="19"/>
                </a:cubicBezTo>
                <a:cubicBezTo>
                  <a:pt x="95" y="28"/>
                  <a:pt x="93" y="40"/>
                  <a:pt x="92" y="49"/>
                </a:cubicBezTo>
                <a:close/>
                <a:moveTo>
                  <a:pt x="6" y="94"/>
                </a:moveTo>
                <a:cubicBezTo>
                  <a:pt x="6" y="94"/>
                  <a:pt x="6" y="94"/>
                  <a:pt x="6" y="94"/>
                </a:cubicBezTo>
                <a:cubicBezTo>
                  <a:pt x="6" y="94"/>
                  <a:pt x="6" y="94"/>
                  <a:pt x="6" y="94"/>
                </a:cubicBezTo>
                <a:close/>
              </a:path>
            </a:pathLst>
          </a:custGeom>
          <a:solidFill>
            <a:srgbClr val="FFFFFF">
              <a:alpha val="100000"/>
            </a:srgbClr>
          </a:solidFill>
          <a:ln w="9525">
            <a:noFill/>
          </a:ln>
        </p:spPr>
        <p:txBody>
          <a:bodyPr/>
          <a:p>
            <a:endParaRPr lang="zh-CN" altLang="en-US"/>
          </a:p>
        </p:txBody>
      </p:sp>
      <p:sp>
        <p:nvSpPr>
          <p:cNvPr id="28874" name="Freeform 530"/>
          <p:cNvSpPr/>
          <p:nvPr/>
        </p:nvSpPr>
        <p:spPr>
          <a:xfrm>
            <a:off x="1092200" y="4845050"/>
            <a:ext cx="100013" cy="539750"/>
          </a:xfrm>
          <a:custGeom>
            <a:avLst/>
            <a:gdLst>
              <a:gd name="txL" fmla="*/ 0 w 13"/>
              <a:gd name="txT" fmla="*/ 0 h 70"/>
              <a:gd name="txR" fmla="*/ 13 w 13"/>
              <a:gd name="txB" fmla="*/ 70 h 70"/>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13" h="70">
                <a:moveTo>
                  <a:pt x="12" y="1"/>
                </a:moveTo>
                <a:cubicBezTo>
                  <a:pt x="6" y="23"/>
                  <a:pt x="2" y="46"/>
                  <a:pt x="0" y="69"/>
                </a:cubicBezTo>
                <a:cubicBezTo>
                  <a:pt x="0" y="70"/>
                  <a:pt x="2" y="70"/>
                  <a:pt x="2" y="70"/>
                </a:cubicBezTo>
                <a:cubicBezTo>
                  <a:pt x="5" y="47"/>
                  <a:pt x="9" y="24"/>
                  <a:pt x="13" y="1"/>
                </a:cubicBezTo>
                <a:cubicBezTo>
                  <a:pt x="13" y="0"/>
                  <a:pt x="12" y="0"/>
                  <a:pt x="12" y="1"/>
                </a:cubicBezTo>
                <a:close/>
              </a:path>
            </a:pathLst>
          </a:custGeom>
          <a:solidFill>
            <a:srgbClr val="FFFFFF">
              <a:alpha val="100000"/>
            </a:srgbClr>
          </a:solidFill>
          <a:ln w="9525">
            <a:noFill/>
          </a:ln>
        </p:spPr>
        <p:txBody>
          <a:bodyPr/>
          <a:p>
            <a:endParaRPr lang="zh-CN" altLang="en-US"/>
          </a:p>
        </p:txBody>
      </p:sp>
      <p:sp>
        <p:nvSpPr>
          <p:cNvPr id="28875" name="Freeform 531"/>
          <p:cNvSpPr>
            <a:spLocks noEditPoints="1"/>
          </p:cNvSpPr>
          <p:nvPr/>
        </p:nvSpPr>
        <p:spPr>
          <a:xfrm>
            <a:off x="1300163" y="4899025"/>
            <a:ext cx="269875" cy="161925"/>
          </a:xfrm>
          <a:custGeom>
            <a:avLst/>
            <a:gdLst>
              <a:gd name="txL" fmla="*/ 0 w 35"/>
              <a:gd name="txT" fmla="*/ 0 h 21"/>
              <a:gd name="txR" fmla="*/ 35 w 35"/>
              <a:gd name="txB" fmla="*/ 21 h 21"/>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5" h="21">
                <a:moveTo>
                  <a:pt x="34" y="1"/>
                </a:moveTo>
                <a:cubicBezTo>
                  <a:pt x="34" y="1"/>
                  <a:pt x="34" y="1"/>
                  <a:pt x="34" y="1"/>
                </a:cubicBezTo>
                <a:cubicBezTo>
                  <a:pt x="23" y="0"/>
                  <a:pt x="13" y="0"/>
                  <a:pt x="2" y="1"/>
                </a:cubicBezTo>
                <a:cubicBezTo>
                  <a:pt x="1" y="1"/>
                  <a:pt x="1" y="2"/>
                  <a:pt x="1" y="2"/>
                </a:cubicBezTo>
                <a:cubicBezTo>
                  <a:pt x="1" y="2"/>
                  <a:pt x="1" y="2"/>
                  <a:pt x="1" y="2"/>
                </a:cubicBezTo>
                <a:cubicBezTo>
                  <a:pt x="1" y="8"/>
                  <a:pt x="1" y="14"/>
                  <a:pt x="0" y="21"/>
                </a:cubicBezTo>
                <a:cubicBezTo>
                  <a:pt x="0" y="21"/>
                  <a:pt x="0" y="21"/>
                  <a:pt x="0" y="21"/>
                </a:cubicBezTo>
                <a:cubicBezTo>
                  <a:pt x="0" y="21"/>
                  <a:pt x="1" y="21"/>
                  <a:pt x="1" y="21"/>
                </a:cubicBezTo>
                <a:cubicBezTo>
                  <a:pt x="1" y="21"/>
                  <a:pt x="1" y="21"/>
                  <a:pt x="1" y="21"/>
                </a:cubicBezTo>
                <a:cubicBezTo>
                  <a:pt x="1" y="21"/>
                  <a:pt x="1" y="21"/>
                  <a:pt x="1" y="21"/>
                </a:cubicBezTo>
                <a:cubicBezTo>
                  <a:pt x="12" y="20"/>
                  <a:pt x="22" y="20"/>
                  <a:pt x="33" y="21"/>
                </a:cubicBezTo>
                <a:cubicBezTo>
                  <a:pt x="33" y="21"/>
                  <a:pt x="33" y="21"/>
                  <a:pt x="33" y="21"/>
                </a:cubicBezTo>
                <a:cubicBezTo>
                  <a:pt x="34" y="21"/>
                  <a:pt x="34" y="21"/>
                  <a:pt x="34" y="21"/>
                </a:cubicBezTo>
                <a:cubicBezTo>
                  <a:pt x="35" y="14"/>
                  <a:pt x="35" y="8"/>
                  <a:pt x="35" y="2"/>
                </a:cubicBezTo>
                <a:cubicBezTo>
                  <a:pt x="35" y="1"/>
                  <a:pt x="34" y="1"/>
                  <a:pt x="34" y="1"/>
                </a:cubicBezTo>
                <a:close/>
                <a:moveTo>
                  <a:pt x="2" y="20"/>
                </a:moveTo>
                <a:cubicBezTo>
                  <a:pt x="2" y="14"/>
                  <a:pt x="3" y="8"/>
                  <a:pt x="3" y="3"/>
                </a:cubicBezTo>
                <a:cubicBezTo>
                  <a:pt x="13" y="2"/>
                  <a:pt x="23" y="2"/>
                  <a:pt x="33" y="2"/>
                </a:cubicBezTo>
                <a:cubicBezTo>
                  <a:pt x="33" y="8"/>
                  <a:pt x="33" y="14"/>
                  <a:pt x="33" y="20"/>
                </a:cubicBezTo>
                <a:cubicBezTo>
                  <a:pt x="22" y="18"/>
                  <a:pt x="12" y="19"/>
                  <a:pt x="2" y="20"/>
                </a:cubicBezTo>
                <a:close/>
              </a:path>
            </a:pathLst>
          </a:custGeom>
          <a:solidFill>
            <a:srgbClr val="FFFFFF">
              <a:alpha val="100000"/>
            </a:srgbClr>
          </a:solidFill>
          <a:ln w="9525">
            <a:noFill/>
          </a:ln>
        </p:spPr>
        <p:txBody>
          <a:bodyPr/>
          <a:p>
            <a:endParaRPr lang="zh-CN" altLang="en-US"/>
          </a:p>
        </p:txBody>
      </p:sp>
      <p:sp>
        <p:nvSpPr>
          <p:cNvPr id="28876" name="Freeform 533"/>
          <p:cNvSpPr>
            <a:spLocks noEditPoints="1"/>
          </p:cNvSpPr>
          <p:nvPr/>
        </p:nvSpPr>
        <p:spPr>
          <a:xfrm>
            <a:off x="8988425" y="2198688"/>
            <a:ext cx="633413" cy="595312"/>
          </a:xfrm>
          <a:custGeom>
            <a:avLst/>
            <a:gdLst>
              <a:gd name="txL" fmla="*/ 0 w 82"/>
              <a:gd name="txT" fmla="*/ 0 h 77"/>
              <a:gd name="txR" fmla="*/ 82 w 82"/>
              <a:gd name="txB" fmla="*/ 77 h 77"/>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2" h="77">
                <a:moveTo>
                  <a:pt x="73" y="6"/>
                </a:moveTo>
                <a:cubicBezTo>
                  <a:pt x="65" y="1"/>
                  <a:pt x="60" y="0"/>
                  <a:pt x="51" y="3"/>
                </a:cubicBezTo>
                <a:cubicBezTo>
                  <a:pt x="47" y="4"/>
                  <a:pt x="42" y="9"/>
                  <a:pt x="41" y="13"/>
                </a:cubicBezTo>
                <a:cubicBezTo>
                  <a:pt x="37" y="9"/>
                  <a:pt x="30" y="7"/>
                  <a:pt x="24" y="6"/>
                </a:cubicBezTo>
                <a:cubicBezTo>
                  <a:pt x="21" y="6"/>
                  <a:pt x="16" y="7"/>
                  <a:pt x="13" y="8"/>
                </a:cubicBezTo>
                <a:cubicBezTo>
                  <a:pt x="6" y="11"/>
                  <a:pt x="1" y="19"/>
                  <a:pt x="0" y="26"/>
                </a:cubicBezTo>
                <a:cubicBezTo>
                  <a:pt x="0" y="34"/>
                  <a:pt x="3" y="42"/>
                  <a:pt x="9" y="48"/>
                </a:cubicBezTo>
                <a:cubicBezTo>
                  <a:pt x="14" y="54"/>
                  <a:pt x="20" y="58"/>
                  <a:pt x="26" y="63"/>
                </a:cubicBezTo>
                <a:cubicBezTo>
                  <a:pt x="33" y="68"/>
                  <a:pt x="39" y="72"/>
                  <a:pt x="46" y="77"/>
                </a:cubicBezTo>
                <a:cubicBezTo>
                  <a:pt x="54" y="69"/>
                  <a:pt x="61" y="61"/>
                  <a:pt x="68" y="52"/>
                </a:cubicBezTo>
                <a:cubicBezTo>
                  <a:pt x="73" y="45"/>
                  <a:pt x="79" y="38"/>
                  <a:pt x="81" y="29"/>
                </a:cubicBezTo>
                <a:cubicBezTo>
                  <a:pt x="82" y="21"/>
                  <a:pt x="81" y="10"/>
                  <a:pt x="73" y="6"/>
                </a:cubicBezTo>
                <a:close/>
                <a:moveTo>
                  <a:pt x="38" y="17"/>
                </a:moveTo>
                <a:cubicBezTo>
                  <a:pt x="37" y="18"/>
                  <a:pt x="36" y="20"/>
                  <a:pt x="35" y="21"/>
                </a:cubicBezTo>
                <a:cubicBezTo>
                  <a:pt x="33" y="19"/>
                  <a:pt x="31" y="18"/>
                  <a:pt x="29" y="17"/>
                </a:cubicBezTo>
                <a:cubicBezTo>
                  <a:pt x="29" y="17"/>
                  <a:pt x="29" y="17"/>
                  <a:pt x="29" y="17"/>
                </a:cubicBezTo>
                <a:cubicBezTo>
                  <a:pt x="29" y="16"/>
                  <a:pt x="29" y="16"/>
                  <a:pt x="29" y="16"/>
                </a:cubicBezTo>
                <a:cubicBezTo>
                  <a:pt x="29" y="15"/>
                  <a:pt x="30" y="14"/>
                  <a:pt x="30" y="13"/>
                </a:cubicBezTo>
                <a:cubicBezTo>
                  <a:pt x="31" y="13"/>
                  <a:pt x="31" y="12"/>
                  <a:pt x="32" y="12"/>
                </a:cubicBezTo>
                <a:cubicBezTo>
                  <a:pt x="33" y="12"/>
                  <a:pt x="33" y="12"/>
                  <a:pt x="33" y="12"/>
                </a:cubicBezTo>
                <a:cubicBezTo>
                  <a:pt x="36" y="13"/>
                  <a:pt x="37" y="14"/>
                  <a:pt x="38" y="16"/>
                </a:cubicBezTo>
                <a:cubicBezTo>
                  <a:pt x="38" y="16"/>
                  <a:pt x="38" y="16"/>
                  <a:pt x="38" y="16"/>
                </a:cubicBezTo>
                <a:cubicBezTo>
                  <a:pt x="38" y="16"/>
                  <a:pt x="38" y="17"/>
                  <a:pt x="38" y="17"/>
                </a:cubicBezTo>
                <a:close/>
                <a:moveTo>
                  <a:pt x="74" y="19"/>
                </a:moveTo>
                <a:cubicBezTo>
                  <a:pt x="72" y="18"/>
                  <a:pt x="69" y="18"/>
                  <a:pt x="68" y="19"/>
                </a:cubicBezTo>
                <a:cubicBezTo>
                  <a:pt x="68" y="15"/>
                  <a:pt x="65" y="12"/>
                  <a:pt x="62" y="11"/>
                </a:cubicBezTo>
                <a:cubicBezTo>
                  <a:pt x="64" y="10"/>
                  <a:pt x="65" y="10"/>
                  <a:pt x="67" y="10"/>
                </a:cubicBezTo>
                <a:cubicBezTo>
                  <a:pt x="68" y="10"/>
                  <a:pt x="68" y="10"/>
                  <a:pt x="68" y="10"/>
                </a:cubicBezTo>
                <a:cubicBezTo>
                  <a:pt x="72" y="12"/>
                  <a:pt x="74" y="14"/>
                  <a:pt x="74" y="19"/>
                </a:cubicBezTo>
                <a:close/>
              </a:path>
            </a:pathLst>
          </a:custGeom>
          <a:solidFill>
            <a:srgbClr val="FFFFFF">
              <a:alpha val="100000"/>
            </a:srgbClr>
          </a:solidFill>
          <a:ln w="9525">
            <a:noFill/>
          </a:ln>
        </p:spPr>
        <p:txBody>
          <a:bodyPr/>
          <a:p>
            <a:endParaRPr lang="zh-CN" altLang="en-US"/>
          </a:p>
        </p:txBody>
      </p:sp>
      <p:sp>
        <p:nvSpPr>
          <p:cNvPr id="28877" name="Freeform 536"/>
          <p:cNvSpPr/>
          <p:nvPr/>
        </p:nvSpPr>
        <p:spPr>
          <a:xfrm>
            <a:off x="8804275" y="3125788"/>
            <a:ext cx="184150" cy="269875"/>
          </a:xfrm>
          <a:custGeom>
            <a:avLst/>
            <a:gdLst>
              <a:gd name="txL" fmla="*/ 0 w 24"/>
              <a:gd name="txT" fmla="*/ 0 h 35"/>
              <a:gd name="txR" fmla="*/ 24 w 24"/>
              <a:gd name="txB" fmla="*/ 35 h 3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4" h="35">
                <a:moveTo>
                  <a:pt x="22" y="6"/>
                </a:moveTo>
                <a:cubicBezTo>
                  <a:pt x="21" y="10"/>
                  <a:pt x="20" y="14"/>
                  <a:pt x="19" y="18"/>
                </a:cubicBezTo>
                <a:cubicBezTo>
                  <a:pt x="19" y="18"/>
                  <a:pt x="19" y="19"/>
                  <a:pt x="18" y="19"/>
                </a:cubicBezTo>
                <a:cubicBezTo>
                  <a:pt x="18" y="19"/>
                  <a:pt x="17" y="19"/>
                  <a:pt x="16" y="19"/>
                </a:cubicBezTo>
                <a:cubicBezTo>
                  <a:pt x="15" y="19"/>
                  <a:pt x="5" y="20"/>
                  <a:pt x="4" y="19"/>
                </a:cubicBezTo>
                <a:cubicBezTo>
                  <a:pt x="2" y="17"/>
                  <a:pt x="4" y="13"/>
                  <a:pt x="4" y="11"/>
                </a:cubicBezTo>
                <a:cubicBezTo>
                  <a:pt x="4" y="8"/>
                  <a:pt x="4" y="4"/>
                  <a:pt x="3" y="1"/>
                </a:cubicBezTo>
                <a:cubicBezTo>
                  <a:pt x="3" y="0"/>
                  <a:pt x="2" y="0"/>
                  <a:pt x="2" y="1"/>
                </a:cubicBezTo>
                <a:cubicBezTo>
                  <a:pt x="3" y="7"/>
                  <a:pt x="2" y="13"/>
                  <a:pt x="1" y="19"/>
                </a:cubicBezTo>
                <a:cubicBezTo>
                  <a:pt x="0" y="20"/>
                  <a:pt x="1" y="20"/>
                  <a:pt x="1" y="21"/>
                </a:cubicBezTo>
                <a:cubicBezTo>
                  <a:pt x="5" y="21"/>
                  <a:pt x="10" y="21"/>
                  <a:pt x="14" y="21"/>
                </a:cubicBezTo>
                <a:cubicBezTo>
                  <a:pt x="15" y="21"/>
                  <a:pt x="17" y="21"/>
                  <a:pt x="19" y="21"/>
                </a:cubicBezTo>
                <a:cubicBezTo>
                  <a:pt x="18" y="25"/>
                  <a:pt x="17" y="30"/>
                  <a:pt x="18" y="34"/>
                </a:cubicBezTo>
                <a:cubicBezTo>
                  <a:pt x="18" y="35"/>
                  <a:pt x="19" y="35"/>
                  <a:pt x="19" y="34"/>
                </a:cubicBezTo>
                <a:cubicBezTo>
                  <a:pt x="20" y="29"/>
                  <a:pt x="21" y="25"/>
                  <a:pt x="21" y="20"/>
                </a:cubicBezTo>
                <a:cubicBezTo>
                  <a:pt x="24" y="17"/>
                  <a:pt x="23" y="10"/>
                  <a:pt x="24" y="7"/>
                </a:cubicBezTo>
                <a:cubicBezTo>
                  <a:pt x="24" y="6"/>
                  <a:pt x="22" y="5"/>
                  <a:pt x="22" y="6"/>
                </a:cubicBezTo>
                <a:close/>
              </a:path>
            </a:pathLst>
          </a:custGeom>
          <a:solidFill>
            <a:srgbClr val="FFFFFF">
              <a:alpha val="100000"/>
            </a:srgbClr>
          </a:solidFill>
          <a:ln w="9525">
            <a:noFill/>
          </a:ln>
        </p:spPr>
        <p:txBody>
          <a:bodyPr/>
          <a:p>
            <a:endParaRPr lang="zh-CN" altLang="en-US"/>
          </a:p>
        </p:txBody>
      </p:sp>
      <p:sp>
        <p:nvSpPr>
          <p:cNvPr id="28878" name="Freeform 537"/>
          <p:cNvSpPr/>
          <p:nvPr/>
        </p:nvSpPr>
        <p:spPr>
          <a:xfrm>
            <a:off x="9050338" y="3240088"/>
            <a:ext cx="100012" cy="31750"/>
          </a:xfrm>
          <a:custGeom>
            <a:avLst/>
            <a:gdLst>
              <a:gd name="txL" fmla="*/ 0 w 13"/>
              <a:gd name="txT" fmla="*/ 0 h 4"/>
              <a:gd name="txR" fmla="*/ 13 w 13"/>
              <a:gd name="txB" fmla="*/ 4 h 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3" h="4">
                <a:moveTo>
                  <a:pt x="1" y="3"/>
                </a:moveTo>
                <a:cubicBezTo>
                  <a:pt x="3" y="3"/>
                  <a:pt x="5" y="2"/>
                  <a:pt x="7" y="3"/>
                </a:cubicBezTo>
                <a:cubicBezTo>
                  <a:pt x="9" y="3"/>
                  <a:pt x="10" y="4"/>
                  <a:pt x="12" y="4"/>
                </a:cubicBezTo>
                <a:cubicBezTo>
                  <a:pt x="13" y="4"/>
                  <a:pt x="13" y="3"/>
                  <a:pt x="13" y="3"/>
                </a:cubicBezTo>
                <a:cubicBezTo>
                  <a:pt x="10" y="0"/>
                  <a:pt x="4" y="1"/>
                  <a:pt x="1" y="2"/>
                </a:cubicBezTo>
                <a:cubicBezTo>
                  <a:pt x="0" y="2"/>
                  <a:pt x="1" y="3"/>
                  <a:pt x="1" y="3"/>
                </a:cubicBezTo>
                <a:close/>
              </a:path>
            </a:pathLst>
          </a:custGeom>
          <a:solidFill>
            <a:srgbClr val="FFFFFF">
              <a:alpha val="100000"/>
            </a:srgbClr>
          </a:solidFill>
          <a:ln w="9525">
            <a:noFill/>
          </a:ln>
        </p:spPr>
        <p:txBody>
          <a:bodyPr/>
          <a:p>
            <a:endParaRPr lang="zh-CN" altLang="en-US"/>
          </a:p>
        </p:txBody>
      </p:sp>
      <p:sp>
        <p:nvSpPr>
          <p:cNvPr id="28879" name="Freeform 538"/>
          <p:cNvSpPr/>
          <p:nvPr/>
        </p:nvSpPr>
        <p:spPr>
          <a:xfrm>
            <a:off x="9050338" y="3302000"/>
            <a:ext cx="131762" cy="23813"/>
          </a:xfrm>
          <a:custGeom>
            <a:avLst/>
            <a:gdLst>
              <a:gd name="txL" fmla="*/ 0 w 17"/>
              <a:gd name="txT" fmla="*/ 0 h 3"/>
              <a:gd name="txR" fmla="*/ 17 w 17"/>
              <a:gd name="txB" fmla="*/ 3 h 3"/>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17" h="3">
                <a:moveTo>
                  <a:pt x="1" y="2"/>
                </a:moveTo>
                <a:cubicBezTo>
                  <a:pt x="0" y="2"/>
                  <a:pt x="1" y="3"/>
                  <a:pt x="1" y="3"/>
                </a:cubicBezTo>
                <a:cubicBezTo>
                  <a:pt x="6" y="2"/>
                  <a:pt x="11" y="2"/>
                  <a:pt x="16" y="1"/>
                </a:cubicBezTo>
                <a:cubicBezTo>
                  <a:pt x="17" y="1"/>
                  <a:pt x="17" y="1"/>
                  <a:pt x="16" y="1"/>
                </a:cubicBezTo>
                <a:cubicBezTo>
                  <a:pt x="11" y="0"/>
                  <a:pt x="6" y="1"/>
                  <a:pt x="1" y="2"/>
                </a:cubicBezTo>
                <a:close/>
              </a:path>
            </a:pathLst>
          </a:custGeom>
          <a:solidFill>
            <a:srgbClr val="FFFFFF">
              <a:alpha val="100000"/>
            </a:srgbClr>
          </a:solidFill>
          <a:ln w="9525">
            <a:noFill/>
          </a:ln>
        </p:spPr>
        <p:txBody>
          <a:bodyPr/>
          <a:p>
            <a:endParaRPr lang="zh-CN" altLang="en-US"/>
          </a:p>
        </p:txBody>
      </p:sp>
      <p:sp>
        <p:nvSpPr>
          <p:cNvPr id="28880" name="Freeform 539"/>
          <p:cNvSpPr/>
          <p:nvPr/>
        </p:nvSpPr>
        <p:spPr>
          <a:xfrm>
            <a:off x="9190038" y="3171825"/>
            <a:ext cx="200025" cy="277813"/>
          </a:xfrm>
          <a:custGeom>
            <a:avLst/>
            <a:gdLst>
              <a:gd name="txL" fmla="*/ 0 w 26"/>
              <a:gd name="txT" fmla="*/ 0 h 36"/>
              <a:gd name="txR" fmla="*/ 26 w 26"/>
              <a:gd name="txB" fmla="*/ 36 h 36"/>
            </a:gdLst>
            <a:ahLst/>
            <a:cxnLst>
              <a:cxn ang="0">
                <a:pos x="2147483647" y="2147483647"/>
              </a:cxn>
              <a:cxn ang="0">
                <a:pos x="0"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6" h="36">
                <a:moveTo>
                  <a:pt x="25" y="2"/>
                </a:moveTo>
                <a:cubicBezTo>
                  <a:pt x="17" y="1"/>
                  <a:pt x="9" y="0"/>
                  <a:pt x="0" y="0"/>
                </a:cubicBezTo>
                <a:cubicBezTo>
                  <a:pt x="0" y="0"/>
                  <a:pt x="0" y="1"/>
                  <a:pt x="0" y="1"/>
                </a:cubicBezTo>
                <a:cubicBezTo>
                  <a:pt x="8" y="2"/>
                  <a:pt x="16" y="3"/>
                  <a:pt x="23" y="3"/>
                </a:cubicBezTo>
                <a:cubicBezTo>
                  <a:pt x="21" y="7"/>
                  <a:pt x="19" y="10"/>
                  <a:pt x="16" y="14"/>
                </a:cubicBezTo>
                <a:cubicBezTo>
                  <a:pt x="14" y="14"/>
                  <a:pt x="11" y="14"/>
                  <a:pt x="8" y="15"/>
                </a:cubicBezTo>
                <a:cubicBezTo>
                  <a:pt x="8" y="15"/>
                  <a:pt x="8" y="16"/>
                  <a:pt x="8" y="16"/>
                </a:cubicBezTo>
                <a:cubicBezTo>
                  <a:pt x="10" y="16"/>
                  <a:pt x="13" y="16"/>
                  <a:pt x="15" y="16"/>
                </a:cubicBezTo>
                <a:cubicBezTo>
                  <a:pt x="13" y="18"/>
                  <a:pt x="12" y="20"/>
                  <a:pt x="11" y="22"/>
                </a:cubicBezTo>
                <a:cubicBezTo>
                  <a:pt x="8" y="26"/>
                  <a:pt x="3" y="31"/>
                  <a:pt x="3" y="35"/>
                </a:cubicBezTo>
                <a:cubicBezTo>
                  <a:pt x="3" y="36"/>
                  <a:pt x="4" y="36"/>
                  <a:pt x="4" y="36"/>
                </a:cubicBezTo>
                <a:cubicBezTo>
                  <a:pt x="4" y="36"/>
                  <a:pt x="4" y="36"/>
                  <a:pt x="5" y="36"/>
                </a:cubicBezTo>
                <a:cubicBezTo>
                  <a:pt x="5" y="36"/>
                  <a:pt x="5" y="36"/>
                  <a:pt x="5" y="36"/>
                </a:cubicBezTo>
                <a:cubicBezTo>
                  <a:pt x="5" y="36"/>
                  <a:pt x="5" y="35"/>
                  <a:pt x="5" y="35"/>
                </a:cubicBezTo>
                <a:cubicBezTo>
                  <a:pt x="5" y="35"/>
                  <a:pt x="5" y="34"/>
                  <a:pt x="5" y="35"/>
                </a:cubicBezTo>
                <a:cubicBezTo>
                  <a:pt x="6" y="34"/>
                  <a:pt x="8" y="29"/>
                  <a:pt x="9" y="28"/>
                </a:cubicBezTo>
                <a:cubicBezTo>
                  <a:pt x="11" y="25"/>
                  <a:pt x="13" y="22"/>
                  <a:pt x="15" y="20"/>
                </a:cubicBezTo>
                <a:cubicBezTo>
                  <a:pt x="16" y="19"/>
                  <a:pt x="17" y="17"/>
                  <a:pt x="17" y="16"/>
                </a:cubicBezTo>
                <a:cubicBezTo>
                  <a:pt x="20" y="16"/>
                  <a:pt x="22" y="15"/>
                  <a:pt x="24" y="14"/>
                </a:cubicBezTo>
                <a:cubicBezTo>
                  <a:pt x="24" y="14"/>
                  <a:pt x="24" y="14"/>
                  <a:pt x="24" y="14"/>
                </a:cubicBezTo>
                <a:cubicBezTo>
                  <a:pt x="22" y="14"/>
                  <a:pt x="21" y="14"/>
                  <a:pt x="19" y="14"/>
                </a:cubicBezTo>
                <a:cubicBezTo>
                  <a:pt x="21" y="10"/>
                  <a:pt x="24" y="7"/>
                  <a:pt x="26" y="3"/>
                </a:cubicBezTo>
                <a:cubicBezTo>
                  <a:pt x="26" y="3"/>
                  <a:pt x="26" y="2"/>
                  <a:pt x="25" y="2"/>
                </a:cubicBezTo>
                <a:close/>
              </a:path>
            </a:pathLst>
          </a:custGeom>
          <a:solidFill>
            <a:srgbClr val="FFFFFF">
              <a:alpha val="100000"/>
            </a:srgbClr>
          </a:solidFill>
          <a:ln w="9525">
            <a:noFill/>
          </a:ln>
        </p:spPr>
        <p:txBody>
          <a:bodyPr/>
          <a:p>
            <a:endParaRPr lang="zh-CN" altLang="en-US"/>
          </a:p>
        </p:txBody>
      </p:sp>
      <p:sp>
        <p:nvSpPr>
          <p:cNvPr id="28881" name="Freeform 540"/>
          <p:cNvSpPr>
            <a:spLocks noEditPoints="1"/>
          </p:cNvSpPr>
          <p:nvPr/>
        </p:nvSpPr>
        <p:spPr>
          <a:xfrm>
            <a:off x="-280987" y="4057650"/>
            <a:ext cx="1163637" cy="679450"/>
          </a:xfrm>
          <a:custGeom>
            <a:avLst/>
            <a:gdLst>
              <a:gd name="txL" fmla="*/ 0 w 151"/>
              <a:gd name="txT" fmla="*/ 0 h 88"/>
              <a:gd name="txR" fmla="*/ 151 w 151"/>
              <a:gd name="txB" fmla="*/ 88 h 8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51" h="88">
                <a:moveTo>
                  <a:pt x="150" y="43"/>
                </a:moveTo>
                <a:cubicBezTo>
                  <a:pt x="149" y="40"/>
                  <a:pt x="148" y="38"/>
                  <a:pt x="145" y="35"/>
                </a:cubicBezTo>
                <a:cubicBezTo>
                  <a:pt x="147" y="32"/>
                  <a:pt x="147" y="27"/>
                  <a:pt x="144" y="22"/>
                </a:cubicBezTo>
                <a:cubicBezTo>
                  <a:pt x="144" y="22"/>
                  <a:pt x="144" y="22"/>
                  <a:pt x="144" y="22"/>
                </a:cubicBezTo>
                <a:cubicBezTo>
                  <a:pt x="144" y="21"/>
                  <a:pt x="144" y="19"/>
                  <a:pt x="142" y="19"/>
                </a:cubicBezTo>
                <a:cubicBezTo>
                  <a:pt x="142" y="19"/>
                  <a:pt x="142" y="19"/>
                  <a:pt x="142" y="19"/>
                </a:cubicBezTo>
                <a:cubicBezTo>
                  <a:pt x="142" y="19"/>
                  <a:pt x="142" y="19"/>
                  <a:pt x="142" y="19"/>
                </a:cubicBezTo>
                <a:cubicBezTo>
                  <a:pt x="143" y="18"/>
                  <a:pt x="143" y="17"/>
                  <a:pt x="142" y="17"/>
                </a:cubicBezTo>
                <a:cubicBezTo>
                  <a:pt x="134" y="8"/>
                  <a:pt x="116" y="7"/>
                  <a:pt x="106" y="5"/>
                </a:cubicBezTo>
                <a:cubicBezTo>
                  <a:pt x="92" y="2"/>
                  <a:pt x="80" y="0"/>
                  <a:pt x="67" y="3"/>
                </a:cubicBezTo>
                <a:cubicBezTo>
                  <a:pt x="48" y="7"/>
                  <a:pt x="30" y="12"/>
                  <a:pt x="12" y="18"/>
                </a:cubicBezTo>
                <a:cubicBezTo>
                  <a:pt x="12" y="18"/>
                  <a:pt x="12" y="18"/>
                  <a:pt x="12" y="18"/>
                </a:cubicBezTo>
                <a:cubicBezTo>
                  <a:pt x="12" y="18"/>
                  <a:pt x="12" y="18"/>
                  <a:pt x="12" y="18"/>
                </a:cubicBezTo>
                <a:cubicBezTo>
                  <a:pt x="11" y="19"/>
                  <a:pt x="10" y="19"/>
                  <a:pt x="10" y="21"/>
                </a:cubicBezTo>
                <a:cubicBezTo>
                  <a:pt x="10" y="21"/>
                  <a:pt x="10" y="21"/>
                  <a:pt x="10" y="21"/>
                </a:cubicBezTo>
                <a:cubicBezTo>
                  <a:pt x="10" y="21"/>
                  <a:pt x="10" y="22"/>
                  <a:pt x="10" y="22"/>
                </a:cubicBezTo>
                <a:cubicBezTo>
                  <a:pt x="10" y="26"/>
                  <a:pt x="10" y="29"/>
                  <a:pt x="11" y="33"/>
                </a:cubicBezTo>
                <a:cubicBezTo>
                  <a:pt x="11" y="33"/>
                  <a:pt x="11" y="34"/>
                  <a:pt x="11" y="34"/>
                </a:cubicBezTo>
                <a:cubicBezTo>
                  <a:pt x="9" y="37"/>
                  <a:pt x="6" y="39"/>
                  <a:pt x="2" y="41"/>
                </a:cubicBezTo>
                <a:cubicBezTo>
                  <a:pt x="2" y="41"/>
                  <a:pt x="2" y="42"/>
                  <a:pt x="3" y="42"/>
                </a:cubicBezTo>
                <a:cubicBezTo>
                  <a:pt x="5" y="43"/>
                  <a:pt x="8" y="44"/>
                  <a:pt x="10" y="45"/>
                </a:cubicBezTo>
                <a:cubicBezTo>
                  <a:pt x="7" y="47"/>
                  <a:pt x="4" y="49"/>
                  <a:pt x="6" y="53"/>
                </a:cubicBezTo>
                <a:cubicBezTo>
                  <a:pt x="7" y="54"/>
                  <a:pt x="9" y="54"/>
                  <a:pt x="10" y="55"/>
                </a:cubicBezTo>
                <a:cubicBezTo>
                  <a:pt x="11" y="56"/>
                  <a:pt x="13" y="58"/>
                  <a:pt x="14" y="59"/>
                </a:cubicBezTo>
                <a:cubicBezTo>
                  <a:pt x="14" y="67"/>
                  <a:pt x="19" y="71"/>
                  <a:pt x="26" y="74"/>
                </a:cubicBezTo>
                <a:cubicBezTo>
                  <a:pt x="38" y="79"/>
                  <a:pt x="60" y="88"/>
                  <a:pt x="73" y="86"/>
                </a:cubicBezTo>
                <a:cubicBezTo>
                  <a:pt x="80" y="85"/>
                  <a:pt x="86" y="81"/>
                  <a:pt x="91" y="78"/>
                </a:cubicBezTo>
                <a:cubicBezTo>
                  <a:pt x="100" y="73"/>
                  <a:pt x="110" y="69"/>
                  <a:pt x="120" y="66"/>
                </a:cubicBezTo>
                <a:cubicBezTo>
                  <a:pt x="134" y="60"/>
                  <a:pt x="141" y="62"/>
                  <a:pt x="139" y="47"/>
                </a:cubicBezTo>
                <a:cubicBezTo>
                  <a:pt x="142" y="47"/>
                  <a:pt x="146" y="46"/>
                  <a:pt x="149" y="45"/>
                </a:cubicBezTo>
                <a:cubicBezTo>
                  <a:pt x="150" y="45"/>
                  <a:pt x="151" y="44"/>
                  <a:pt x="150" y="43"/>
                </a:cubicBezTo>
                <a:close/>
                <a:moveTo>
                  <a:pt x="14" y="36"/>
                </a:moveTo>
                <a:cubicBezTo>
                  <a:pt x="14" y="36"/>
                  <a:pt x="14" y="36"/>
                  <a:pt x="14" y="36"/>
                </a:cubicBezTo>
                <a:cubicBezTo>
                  <a:pt x="15" y="36"/>
                  <a:pt x="15" y="36"/>
                  <a:pt x="15" y="35"/>
                </a:cubicBezTo>
                <a:cubicBezTo>
                  <a:pt x="15" y="35"/>
                  <a:pt x="15" y="35"/>
                  <a:pt x="15" y="35"/>
                </a:cubicBezTo>
                <a:cubicBezTo>
                  <a:pt x="27" y="39"/>
                  <a:pt x="38" y="44"/>
                  <a:pt x="48" y="49"/>
                </a:cubicBezTo>
                <a:cubicBezTo>
                  <a:pt x="54" y="52"/>
                  <a:pt x="62" y="58"/>
                  <a:pt x="69" y="61"/>
                </a:cubicBezTo>
                <a:cubicBezTo>
                  <a:pt x="61" y="60"/>
                  <a:pt x="54" y="56"/>
                  <a:pt x="47" y="53"/>
                </a:cubicBezTo>
                <a:cubicBezTo>
                  <a:pt x="40" y="50"/>
                  <a:pt x="32" y="48"/>
                  <a:pt x="25" y="44"/>
                </a:cubicBezTo>
                <a:cubicBezTo>
                  <a:pt x="27" y="45"/>
                  <a:pt x="15" y="39"/>
                  <a:pt x="14" y="36"/>
                </a:cubicBezTo>
                <a:close/>
                <a:moveTo>
                  <a:pt x="131" y="25"/>
                </a:moveTo>
                <a:cubicBezTo>
                  <a:pt x="131" y="25"/>
                  <a:pt x="131" y="25"/>
                  <a:pt x="130" y="25"/>
                </a:cubicBezTo>
                <a:cubicBezTo>
                  <a:pt x="130" y="25"/>
                  <a:pt x="130" y="25"/>
                  <a:pt x="129" y="25"/>
                </a:cubicBezTo>
                <a:cubicBezTo>
                  <a:pt x="129" y="26"/>
                  <a:pt x="129" y="26"/>
                  <a:pt x="129" y="26"/>
                </a:cubicBezTo>
                <a:cubicBezTo>
                  <a:pt x="122" y="29"/>
                  <a:pt x="114" y="32"/>
                  <a:pt x="106" y="35"/>
                </a:cubicBezTo>
                <a:cubicBezTo>
                  <a:pt x="106" y="34"/>
                  <a:pt x="106" y="33"/>
                  <a:pt x="104" y="33"/>
                </a:cubicBezTo>
                <a:cubicBezTo>
                  <a:pt x="103" y="33"/>
                  <a:pt x="102" y="35"/>
                  <a:pt x="103" y="36"/>
                </a:cubicBezTo>
                <a:cubicBezTo>
                  <a:pt x="101" y="37"/>
                  <a:pt x="98" y="38"/>
                  <a:pt x="96" y="39"/>
                </a:cubicBezTo>
                <a:cubicBezTo>
                  <a:pt x="96" y="39"/>
                  <a:pt x="95" y="39"/>
                  <a:pt x="95" y="39"/>
                </a:cubicBezTo>
                <a:cubicBezTo>
                  <a:pt x="95" y="39"/>
                  <a:pt x="95" y="39"/>
                  <a:pt x="94" y="39"/>
                </a:cubicBezTo>
                <a:cubicBezTo>
                  <a:pt x="94" y="39"/>
                  <a:pt x="94" y="39"/>
                  <a:pt x="94" y="39"/>
                </a:cubicBezTo>
                <a:cubicBezTo>
                  <a:pt x="93" y="38"/>
                  <a:pt x="93" y="39"/>
                  <a:pt x="93" y="40"/>
                </a:cubicBezTo>
                <a:cubicBezTo>
                  <a:pt x="84" y="43"/>
                  <a:pt x="75" y="44"/>
                  <a:pt x="65" y="41"/>
                </a:cubicBezTo>
                <a:cubicBezTo>
                  <a:pt x="58" y="39"/>
                  <a:pt x="51" y="35"/>
                  <a:pt x="44" y="33"/>
                </a:cubicBezTo>
                <a:cubicBezTo>
                  <a:pt x="35" y="29"/>
                  <a:pt x="26" y="26"/>
                  <a:pt x="17" y="23"/>
                </a:cubicBezTo>
                <a:cubicBezTo>
                  <a:pt x="57" y="25"/>
                  <a:pt x="97" y="24"/>
                  <a:pt x="137" y="23"/>
                </a:cubicBezTo>
                <a:cubicBezTo>
                  <a:pt x="135" y="24"/>
                  <a:pt x="133" y="25"/>
                  <a:pt x="131" y="25"/>
                </a:cubicBezTo>
                <a:close/>
                <a:moveTo>
                  <a:pt x="63" y="53"/>
                </a:moveTo>
                <a:cubicBezTo>
                  <a:pt x="47" y="45"/>
                  <a:pt x="29" y="40"/>
                  <a:pt x="13" y="32"/>
                </a:cubicBezTo>
                <a:cubicBezTo>
                  <a:pt x="13" y="32"/>
                  <a:pt x="13" y="32"/>
                  <a:pt x="13" y="32"/>
                </a:cubicBezTo>
                <a:cubicBezTo>
                  <a:pt x="13" y="30"/>
                  <a:pt x="12" y="26"/>
                  <a:pt x="13" y="25"/>
                </a:cubicBezTo>
                <a:cubicBezTo>
                  <a:pt x="14" y="23"/>
                  <a:pt x="12" y="26"/>
                  <a:pt x="15" y="26"/>
                </a:cubicBezTo>
                <a:cubicBezTo>
                  <a:pt x="19" y="25"/>
                  <a:pt x="26" y="29"/>
                  <a:pt x="29" y="30"/>
                </a:cubicBezTo>
                <a:cubicBezTo>
                  <a:pt x="42" y="35"/>
                  <a:pt x="55" y="42"/>
                  <a:pt x="69" y="45"/>
                </a:cubicBezTo>
                <a:cubicBezTo>
                  <a:pt x="72" y="46"/>
                  <a:pt x="75" y="46"/>
                  <a:pt x="78" y="46"/>
                </a:cubicBezTo>
                <a:cubicBezTo>
                  <a:pt x="77" y="50"/>
                  <a:pt x="76" y="54"/>
                  <a:pt x="76" y="58"/>
                </a:cubicBezTo>
                <a:cubicBezTo>
                  <a:pt x="72" y="57"/>
                  <a:pt x="68" y="55"/>
                  <a:pt x="63" y="53"/>
                </a:cubicBezTo>
                <a:close/>
                <a:moveTo>
                  <a:pt x="76" y="69"/>
                </a:moveTo>
                <a:cubicBezTo>
                  <a:pt x="76" y="69"/>
                  <a:pt x="76" y="69"/>
                  <a:pt x="76" y="69"/>
                </a:cubicBezTo>
                <a:cubicBezTo>
                  <a:pt x="77" y="68"/>
                  <a:pt x="79" y="68"/>
                  <a:pt x="80" y="67"/>
                </a:cubicBezTo>
                <a:cubicBezTo>
                  <a:pt x="78" y="69"/>
                  <a:pt x="76" y="72"/>
                  <a:pt x="72" y="72"/>
                </a:cubicBezTo>
                <a:cubicBezTo>
                  <a:pt x="73" y="70"/>
                  <a:pt x="74" y="69"/>
                  <a:pt x="76" y="69"/>
                </a:cubicBezTo>
                <a:close/>
                <a:moveTo>
                  <a:pt x="84" y="62"/>
                </a:moveTo>
                <a:cubicBezTo>
                  <a:pt x="80" y="63"/>
                  <a:pt x="76" y="64"/>
                  <a:pt x="72" y="64"/>
                </a:cubicBezTo>
                <a:cubicBezTo>
                  <a:pt x="73" y="64"/>
                  <a:pt x="74" y="63"/>
                  <a:pt x="75" y="62"/>
                </a:cubicBezTo>
                <a:cubicBezTo>
                  <a:pt x="75" y="63"/>
                  <a:pt x="76" y="63"/>
                  <a:pt x="76" y="63"/>
                </a:cubicBezTo>
                <a:cubicBezTo>
                  <a:pt x="79" y="63"/>
                  <a:pt x="82" y="62"/>
                  <a:pt x="85" y="61"/>
                </a:cubicBezTo>
                <a:cubicBezTo>
                  <a:pt x="84" y="62"/>
                  <a:pt x="84" y="62"/>
                  <a:pt x="84" y="62"/>
                </a:cubicBezTo>
                <a:close/>
                <a:moveTo>
                  <a:pt x="77" y="58"/>
                </a:moveTo>
                <a:cubicBezTo>
                  <a:pt x="78" y="54"/>
                  <a:pt x="79" y="50"/>
                  <a:pt x="79" y="46"/>
                </a:cubicBezTo>
                <a:cubicBezTo>
                  <a:pt x="96" y="46"/>
                  <a:pt x="114" y="35"/>
                  <a:pt x="130" y="29"/>
                </a:cubicBezTo>
                <a:cubicBezTo>
                  <a:pt x="132" y="28"/>
                  <a:pt x="135" y="26"/>
                  <a:pt x="137" y="26"/>
                </a:cubicBezTo>
                <a:cubicBezTo>
                  <a:pt x="142" y="26"/>
                  <a:pt x="138" y="23"/>
                  <a:pt x="142" y="28"/>
                </a:cubicBezTo>
                <a:cubicBezTo>
                  <a:pt x="144" y="32"/>
                  <a:pt x="143" y="33"/>
                  <a:pt x="141" y="35"/>
                </a:cubicBezTo>
                <a:cubicBezTo>
                  <a:pt x="137" y="41"/>
                  <a:pt x="118" y="42"/>
                  <a:pt x="111" y="45"/>
                </a:cubicBezTo>
                <a:cubicBezTo>
                  <a:pt x="104" y="48"/>
                  <a:pt x="97" y="51"/>
                  <a:pt x="90" y="55"/>
                </a:cubicBezTo>
                <a:cubicBezTo>
                  <a:pt x="85" y="57"/>
                  <a:pt x="81" y="58"/>
                  <a:pt x="77" y="58"/>
                </a:cubicBezTo>
                <a:close/>
                <a:moveTo>
                  <a:pt x="72" y="5"/>
                </a:moveTo>
                <a:cubicBezTo>
                  <a:pt x="72" y="5"/>
                  <a:pt x="72" y="5"/>
                  <a:pt x="72" y="5"/>
                </a:cubicBezTo>
                <a:cubicBezTo>
                  <a:pt x="73" y="5"/>
                  <a:pt x="73" y="5"/>
                  <a:pt x="73" y="5"/>
                </a:cubicBezTo>
                <a:cubicBezTo>
                  <a:pt x="84" y="4"/>
                  <a:pt x="93" y="5"/>
                  <a:pt x="105" y="8"/>
                </a:cubicBezTo>
                <a:cubicBezTo>
                  <a:pt x="115" y="10"/>
                  <a:pt x="126" y="14"/>
                  <a:pt x="136" y="16"/>
                </a:cubicBezTo>
                <a:cubicBezTo>
                  <a:pt x="133" y="16"/>
                  <a:pt x="131" y="16"/>
                  <a:pt x="129" y="16"/>
                </a:cubicBezTo>
                <a:cubicBezTo>
                  <a:pt x="129" y="16"/>
                  <a:pt x="129" y="15"/>
                  <a:pt x="128" y="15"/>
                </a:cubicBezTo>
                <a:cubicBezTo>
                  <a:pt x="128" y="15"/>
                  <a:pt x="128" y="15"/>
                  <a:pt x="128" y="15"/>
                </a:cubicBezTo>
                <a:cubicBezTo>
                  <a:pt x="128" y="15"/>
                  <a:pt x="128" y="15"/>
                  <a:pt x="127" y="15"/>
                </a:cubicBezTo>
                <a:cubicBezTo>
                  <a:pt x="127" y="15"/>
                  <a:pt x="127" y="15"/>
                  <a:pt x="127" y="15"/>
                </a:cubicBezTo>
                <a:cubicBezTo>
                  <a:pt x="127" y="16"/>
                  <a:pt x="127" y="16"/>
                  <a:pt x="127" y="16"/>
                </a:cubicBezTo>
                <a:cubicBezTo>
                  <a:pt x="125" y="16"/>
                  <a:pt x="124" y="16"/>
                  <a:pt x="122" y="16"/>
                </a:cubicBezTo>
                <a:cubicBezTo>
                  <a:pt x="122" y="16"/>
                  <a:pt x="122" y="15"/>
                  <a:pt x="122" y="15"/>
                </a:cubicBezTo>
                <a:cubicBezTo>
                  <a:pt x="122" y="15"/>
                  <a:pt x="122" y="16"/>
                  <a:pt x="122" y="16"/>
                </a:cubicBezTo>
                <a:cubicBezTo>
                  <a:pt x="109" y="15"/>
                  <a:pt x="96" y="15"/>
                  <a:pt x="83" y="15"/>
                </a:cubicBezTo>
                <a:cubicBezTo>
                  <a:pt x="84" y="15"/>
                  <a:pt x="83" y="12"/>
                  <a:pt x="82" y="12"/>
                </a:cubicBezTo>
                <a:cubicBezTo>
                  <a:pt x="80" y="12"/>
                  <a:pt x="80" y="15"/>
                  <a:pt x="81" y="15"/>
                </a:cubicBezTo>
                <a:cubicBezTo>
                  <a:pt x="79" y="16"/>
                  <a:pt x="77" y="16"/>
                  <a:pt x="75" y="16"/>
                </a:cubicBezTo>
                <a:cubicBezTo>
                  <a:pt x="75" y="15"/>
                  <a:pt x="74" y="14"/>
                  <a:pt x="73" y="14"/>
                </a:cubicBezTo>
                <a:cubicBezTo>
                  <a:pt x="73" y="14"/>
                  <a:pt x="72" y="15"/>
                  <a:pt x="72" y="16"/>
                </a:cubicBezTo>
                <a:cubicBezTo>
                  <a:pt x="64" y="16"/>
                  <a:pt x="56" y="16"/>
                  <a:pt x="48" y="17"/>
                </a:cubicBezTo>
                <a:cubicBezTo>
                  <a:pt x="48" y="16"/>
                  <a:pt x="48" y="16"/>
                  <a:pt x="47" y="16"/>
                </a:cubicBezTo>
                <a:cubicBezTo>
                  <a:pt x="47" y="16"/>
                  <a:pt x="47" y="16"/>
                  <a:pt x="47" y="17"/>
                </a:cubicBezTo>
                <a:cubicBezTo>
                  <a:pt x="36" y="17"/>
                  <a:pt x="25" y="18"/>
                  <a:pt x="14" y="19"/>
                </a:cubicBezTo>
                <a:cubicBezTo>
                  <a:pt x="13" y="19"/>
                  <a:pt x="14" y="21"/>
                  <a:pt x="15" y="21"/>
                </a:cubicBezTo>
                <a:cubicBezTo>
                  <a:pt x="55" y="19"/>
                  <a:pt x="96" y="18"/>
                  <a:pt x="136" y="19"/>
                </a:cubicBezTo>
                <a:cubicBezTo>
                  <a:pt x="96" y="20"/>
                  <a:pt x="55" y="20"/>
                  <a:pt x="14" y="21"/>
                </a:cubicBezTo>
                <a:cubicBezTo>
                  <a:pt x="13" y="21"/>
                  <a:pt x="13" y="21"/>
                  <a:pt x="12" y="21"/>
                </a:cubicBezTo>
                <a:cubicBezTo>
                  <a:pt x="12" y="21"/>
                  <a:pt x="12" y="21"/>
                  <a:pt x="12" y="21"/>
                </a:cubicBezTo>
                <a:cubicBezTo>
                  <a:pt x="12" y="20"/>
                  <a:pt x="13" y="19"/>
                  <a:pt x="13" y="19"/>
                </a:cubicBezTo>
                <a:cubicBezTo>
                  <a:pt x="13" y="19"/>
                  <a:pt x="13" y="19"/>
                  <a:pt x="13" y="19"/>
                </a:cubicBezTo>
                <a:cubicBezTo>
                  <a:pt x="27" y="16"/>
                  <a:pt x="41" y="12"/>
                  <a:pt x="56" y="8"/>
                </a:cubicBezTo>
                <a:cubicBezTo>
                  <a:pt x="55" y="9"/>
                  <a:pt x="56" y="11"/>
                  <a:pt x="57" y="11"/>
                </a:cubicBezTo>
                <a:cubicBezTo>
                  <a:pt x="59" y="11"/>
                  <a:pt x="59" y="9"/>
                  <a:pt x="58" y="8"/>
                </a:cubicBezTo>
                <a:cubicBezTo>
                  <a:pt x="63" y="6"/>
                  <a:pt x="67" y="6"/>
                  <a:pt x="72" y="5"/>
                </a:cubicBezTo>
                <a:close/>
                <a:moveTo>
                  <a:pt x="11" y="38"/>
                </a:moveTo>
                <a:cubicBezTo>
                  <a:pt x="12" y="42"/>
                  <a:pt x="19" y="44"/>
                  <a:pt x="22" y="45"/>
                </a:cubicBezTo>
                <a:cubicBezTo>
                  <a:pt x="34" y="51"/>
                  <a:pt x="46" y="57"/>
                  <a:pt x="59" y="62"/>
                </a:cubicBezTo>
                <a:cubicBezTo>
                  <a:pt x="61" y="62"/>
                  <a:pt x="64" y="64"/>
                  <a:pt x="66" y="64"/>
                </a:cubicBezTo>
                <a:cubicBezTo>
                  <a:pt x="55" y="63"/>
                  <a:pt x="44" y="57"/>
                  <a:pt x="32" y="53"/>
                </a:cubicBezTo>
                <a:cubicBezTo>
                  <a:pt x="27" y="51"/>
                  <a:pt x="23" y="49"/>
                  <a:pt x="18" y="47"/>
                </a:cubicBezTo>
                <a:cubicBezTo>
                  <a:pt x="13" y="45"/>
                  <a:pt x="0" y="42"/>
                  <a:pt x="11" y="38"/>
                </a:cubicBezTo>
                <a:close/>
                <a:moveTo>
                  <a:pt x="11" y="46"/>
                </a:moveTo>
                <a:cubicBezTo>
                  <a:pt x="18" y="49"/>
                  <a:pt x="24" y="52"/>
                  <a:pt x="31" y="55"/>
                </a:cubicBezTo>
                <a:cubicBezTo>
                  <a:pt x="42" y="59"/>
                  <a:pt x="56" y="69"/>
                  <a:pt x="68" y="69"/>
                </a:cubicBezTo>
                <a:cubicBezTo>
                  <a:pt x="69" y="69"/>
                  <a:pt x="70" y="69"/>
                  <a:pt x="71" y="69"/>
                </a:cubicBezTo>
                <a:cubicBezTo>
                  <a:pt x="70" y="70"/>
                  <a:pt x="69" y="70"/>
                  <a:pt x="69" y="70"/>
                </a:cubicBezTo>
                <a:cubicBezTo>
                  <a:pt x="64" y="74"/>
                  <a:pt x="61" y="75"/>
                  <a:pt x="60" y="72"/>
                </a:cubicBezTo>
                <a:cubicBezTo>
                  <a:pt x="60" y="71"/>
                  <a:pt x="60" y="70"/>
                  <a:pt x="60" y="70"/>
                </a:cubicBezTo>
                <a:cubicBezTo>
                  <a:pt x="59" y="70"/>
                  <a:pt x="58" y="68"/>
                  <a:pt x="58" y="68"/>
                </a:cubicBezTo>
                <a:cubicBezTo>
                  <a:pt x="54" y="68"/>
                  <a:pt x="51" y="72"/>
                  <a:pt x="46" y="69"/>
                </a:cubicBezTo>
                <a:cubicBezTo>
                  <a:pt x="44" y="66"/>
                  <a:pt x="45" y="64"/>
                  <a:pt x="41" y="62"/>
                </a:cubicBezTo>
                <a:cubicBezTo>
                  <a:pt x="41" y="62"/>
                  <a:pt x="41" y="62"/>
                  <a:pt x="41" y="62"/>
                </a:cubicBezTo>
                <a:cubicBezTo>
                  <a:pt x="39" y="62"/>
                  <a:pt x="38" y="62"/>
                  <a:pt x="37" y="63"/>
                </a:cubicBezTo>
                <a:cubicBezTo>
                  <a:pt x="31" y="64"/>
                  <a:pt x="28" y="63"/>
                  <a:pt x="26" y="59"/>
                </a:cubicBezTo>
                <a:cubicBezTo>
                  <a:pt x="23" y="59"/>
                  <a:pt x="24" y="58"/>
                  <a:pt x="21" y="58"/>
                </a:cubicBezTo>
                <a:cubicBezTo>
                  <a:pt x="20" y="58"/>
                  <a:pt x="22" y="60"/>
                  <a:pt x="19" y="60"/>
                </a:cubicBezTo>
                <a:cubicBezTo>
                  <a:pt x="15" y="59"/>
                  <a:pt x="17" y="56"/>
                  <a:pt x="15" y="53"/>
                </a:cubicBezTo>
                <a:cubicBezTo>
                  <a:pt x="15" y="53"/>
                  <a:pt x="2" y="50"/>
                  <a:pt x="11" y="46"/>
                </a:cubicBezTo>
                <a:close/>
                <a:moveTo>
                  <a:pt x="133" y="58"/>
                </a:moveTo>
                <a:cubicBezTo>
                  <a:pt x="131" y="60"/>
                  <a:pt x="124" y="61"/>
                  <a:pt x="121" y="62"/>
                </a:cubicBezTo>
                <a:cubicBezTo>
                  <a:pt x="110" y="65"/>
                  <a:pt x="100" y="70"/>
                  <a:pt x="90" y="75"/>
                </a:cubicBezTo>
                <a:cubicBezTo>
                  <a:pt x="84" y="78"/>
                  <a:pt x="79" y="80"/>
                  <a:pt x="75" y="81"/>
                </a:cubicBezTo>
                <a:cubicBezTo>
                  <a:pt x="75" y="79"/>
                  <a:pt x="75" y="77"/>
                  <a:pt x="75" y="75"/>
                </a:cubicBezTo>
                <a:cubicBezTo>
                  <a:pt x="75" y="75"/>
                  <a:pt x="74" y="75"/>
                  <a:pt x="74" y="75"/>
                </a:cubicBezTo>
                <a:cubicBezTo>
                  <a:pt x="74" y="77"/>
                  <a:pt x="74" y="79"/>
                  <a:pt x="73" y="81"/>
                </a:cubicBezTo>
                <a:cubicBezTo>
                  <a:pt x="67" y="82"/>
                  <a:pt x="61" y="82"/>
                  <a:pt x="54" y="79"/>
                </a:cubicBezTo>
                <a:cubicBezTo>
                  <a:pt x="46" y="77"/>
                  <a:pt x="22" y="73"/>
                  <a:pt x="16" y="63"/>
                </a:cubicBezTo>
                <a:cubicBezTo>
                  <a:pt x="19" y="63"/>
                  <a:pt x="21" y="61"/>
                  <a:pt x="25" y="62"/>
                </a:cubicBezTo>
                <a:cubicBezTo>
                  <a:pt x="26" y="63"/>
                  <a:pt x="27" y="66"/>
                  <a:pt x="29" y="67"/>
                </a:cubicBezTo>
                <a:cubicBezTo>
                  <a:pt x="32" y="68"/>
                  <a:pt x="44" y="64"/>
                  <a:pt x="44" y="71"/>
                </a:cubicBezTo>
                <a:cubicBezTo>
                  <a:pt x="44" y="72"/>
                  <a:pt x="44" y="72"/>
                  <a:pt x="45" y="73"/>
                </a:cubicBezTo>
                <a:cubicBezTo>
                  <a:pt x="47" y="73"/>
                  <a:pt x="54" y="71"/>
                  <a:pt x="55" y="72"/>
                </a:cubicBezTo>
                <a:cubicBezTo>
                  <a:pt x="59" y="73"/>
                  <a:pt x="57" y="75"/>
                  <a:pt x="59" y="77"/>
                </a:cubicBezTo>
                <a:cubicBezTo>
                  <a:pt x="65" y="80"/>
                  <a:pt x="68" y="77"/>
                  <a:pt x="70" y="73"/>
                </a:cubicBezTo>
                <a:cubicBezTo>
                  <a:pt x="74" y="75"/>
                  <a:pt x="76" y="74"/>
                  <a:pt x="80" y="73"/>
                </a:cubicBezTo>
                <a:cubicBezTo>
                  <a:pt x="85" y="71"/>
                  <a:pt x="91" y="69"/>
                  <a:pt x="97" y="67"/>
                </a:cubicBezTo>
                <a:cubicBezTo>
                  <a:pt x="107" y="63"/>
                  <a:pt x="118" y="58"/>
                  <a:pt x="128" y="54"/>
                </a:cubicBezTo>
                <a:cubicBezTo>
                  <a:pt x="132" y="53"/>
                  <a:pt x="134" y="52"/>
                  <a:pt x="134" y="48"/>
                </a:cubicBezTo>
                <a:cubicBezTo>
                  <a:pt x="135" y="48"/>
                  <a:pt x="136" y="48"/>
                  <a:pt x="136" y="48"/>
                </a:cubicBezTo>
                <a:cubicBezTo>
                  <a:pt x="136" y="51"/>
                  <a:pt x="135" y="55"/>
                  <a:pt x="133" y="58"/>
                </a:cubicBezTo>
                <a:close/>
                <a:moveTo>
                  <a:pt x="86" y="65"/>
                </a:moveTo>
                <a:cubicBezTo>
                  <a:pt x="93" y="62"/>
                  <a:pt x="101" y="58"/>
                  <a:pt x="107" y="56"/>
                </a:cubicBezTo>
                <a:cubicBezTo>
                  <a:pt x="114" y="53"/>
                  <a:pt x="121" y="52"/>
                  <a:pt x="128" y="50"/>
                </a:cubicBezTo>
                <a:cubicBezTo>
                  <a:pt x="124" y="51"/>
                  <a:pt x="119" y="53"/>
                  <a:pt x="117" y="54"/>
                </a:cubicBezTo>
                <a:cubicBezTo>
                  <a:pt x="112" y="57"/>
                  <a:pt x="106" y="59"/>
                  <a:pt x="100" y="62"/>
                </a:cubicBezTo>
                <a:cubicBezTo>
                  <a:pt x="95" y="63"/>
                  <a:pt x="91" y="64"/>
                  <a:pt x="86" y="65"/>
                </a:cubicBezTo>
                <a:close/>
                <a:moveTo>
                  <a:pt x="138" y="45"/>
                </a:moveTo>
                <a:cubicBezTo>
                  <a:pt x="138" y="45"/>
                  <a:pt x="137" y="45"/>
                  <a:pt x="137" y="46"/>
                </a:cubicBezTo>
                <a:cubicBezTo>
                  <a:pt x="134" y="46"/>
                  <a:pt x="130" y="46"/>
                  <a:pt x="127" y="47"/>
                </a:cubicBezTo>
                <a:cubicBezTo>
                  <a:pt x="115" y="50"/>
                  <a:pt x="103" y="54"/>
                  <a:pt x="92" y="59"/>
                </a:cubicBezTo>
                <a:cubicBezTo>
                  <a:pt x="99" y="55"/>
                  <a:pt x="106" y="50"/>
                  <a:pt x="112" y="48"/>
                </a:cubicBezTo>
                <a:cubicBezTo>
                  <a:pt x="123" y="44"/>
                  <a:pt x="138" y="44"/>
                  <a:pt x="144" y="37"/>
                </a:cubicBezTo>
                <a:cubicBezTo>
                  <a:pt x="147" y="43"/>
                  <a:pt x="144" y="45"/>
                  <a:pt x="138" y="45"/>
                </a:cubicBezTo>
                <a:close/>
              </a:path>
            </a:pathLst>
          </a:custGeom>
          <a:solidFill>
            <a:srgbClr val="FFFFFF">
              <a:alpha val="100000"/>
            </a:srgbClr>
          </a:solidFill>
          <a:ln w="9525">
            <a:noFill/>
          </a:ln>
        </p:spPr>
        <p:txBody>
          <a:bodyPr/>
          <a:p>
            <a:endParaRPr lang="zh-CN" altLang="en-US"/>
          </a:p>
        </p:txBody>
      </p:sp>
      <p:sp>
        <p:nvSpPr>
          <p:cNvPr id="28882" name="Freeform 566"/>
          <p:cNvSpPr/>
          <p:nvPr/>
        </p:nvSpPr>
        <p:spPr>
          <a:xfrm>
            <a:off x="1709738" y="2840038"/>
            <a:ext cx="901700" cy="1203325"/>
          </a:xfrm>
          <a:custGeom>
            <a:avLst/>
            <a:gdLst>
              <a:gd name="txL" fmla="*/ 0 w 117"/>
              <a:gd name="txT" fmla="*/ 0 h 156"/>
              <a:gd name="txR" fmla="*/ 117 w 117"/>
              <a:gd name="txB" fmla="*/ 156 h 15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17" h="156">
                <a:moveTo>
                  <a:pt x="112" y="118"/>
                </a:moveTo>
                <a:cubicBezTo>
                  <a:pt x="110" y="106"/>
                  <a:pt x="107" y="94"/>
                  <a:pt x="104" y="81"/>
                </a:cubicBezTo>
                <a:cubicBezTo>
                  <a:pt x="99" y="56"/>
                  <a:pt x="95" y="31"/>
                  <a:pt x="91" y="5"/>
                </a:cubicBezTo>
                <a:cubicBezTo>
                  <a:pt x="91" y="5"/>
                  <a:pt x="90" y="5"/>
                  <a:pt x="90" y="6"/>
                </a:cubicBezTo>
                <a:cubicBezTo>
                  <a:pt x="95" y="40"/>
                  <a:pt x="101" y="75"/>
                  <a:pt x="108" y="110"/>
                </a:cubicBezTo>
                <a:cubicBezTo>
                  <a:pt x="111" y="119"/>
                  <a:pt x="115" y="132"/>
                  <a:pt x="105" y="137"/>
                </a:cubicBezTo>
                <a:cubicBezTo>
                  <a:pt x="99" y="141"/>
                  <a:pt x="86" y="139"/>
                  <a:pt x="79" y="140"/>
                </a:cubicBezTo>
                <a:cubicBezTo>
                  <a:pt x="70" y="142"/>
                  <a:pt x="62" y="143"/>
                  <a:pt x="53" y="145"/>
                </a:cubicBezTo>
                <a:cubicBezTo>
                  <a:pt x="47" y="146"/>
                  <a:pt x="30" y="153"/>
                  <a:pt x="24" y="152"/>
                </a:cubicBezTo>
                <a:cubicBezTo>
                  <a:pt x="13" y="148"/>
                  <a:pt x="15" y="112"/>
                  <a:pt x="14" y="102"/>
                </a:cubicBezTo>
                <a:cubicBezTo>
                  <a:pt x="12" y="84"/>
                  <a:pt x="10" y="67"/>
                  <a:pt x="8" y="49"/>
                </a:cubicBezTo>
                <a:cubicBezTo>
                  <a:pt x="6" y="41"/>
                  <a:pt x="4" y="32"/>
                  <a:pt x="4" y="23"/>
                </a:cubicBezTo>
                <a:cubicBezTo>
                  <a:pt x="4" y="16"/>
                  <a:pt x="3" y="13"/>
                  <a:pt x="12" y="10"/>
                </a:cubicBezTo>
                <a:cubicBezTo>
                  <a:pt x="15" y="8"/>
                  <a:pt x="21" y="9"/>
                  <a:pt x="25" y="8"/>
                </a:cubicBezTo>
                <a:cubicBezTo>
                  <a:pt x="47" y="6"/>
                  <a:pt x="68" y="4"/>
                  <a:pt x="90" y="3"/>
                </a:cubicBezTo>
                <a:cubicBezTo>
                  <a:pt x="91" y="3"/>
                  <a:pt x="91" y="0"/>
                  <a:pt x="90" y="0"/>
                </a:cubicBezTo>
                <a:cubicBezTo>
                  <a:pt x="60" y="2"/>
                  <a:pt x="30" y="5"/>
                  <a:pt x="1" y="9"/>
                </a:cubicBezTo>
                <a:cubicBezTo>
                  <a:pt x="0" y="9"/>
                  <a:pt x="0" y="10"/>
                  <a:pt x="0" y="11"/>
                </a:cubicBezTo>
                <a:cubicBezTo>
                  <a:pt x="7" y="58"/>
                  <a:pt x="13" y="106"/>
                  <a:pt x="17" y="154"/>
                </a:cubicBezTo>
                <a:cubicBezTo>
                  <a:pt x="17" y="155"/>
                  <a:pt x="18" y="156"/>
                  <a:pt x="18" y="155"/>
                </a:cubicBezTo>
                <a:cubicBezTo>
                  <a:pt x="42" y="149"/>
                  <a:pt x="65" y="144"/>
                  <a:pt x="89" y="141"/>
                </a:cubicBezTo>
                <a:cubicBezTo>
                  <a:pt x="97" y="140"/>
                  <a:pt x="113" y="143"/>
                  <a:pt x="116" y="134"/>
                </a:cubicBezTo>
                <a:cubicBezTo>
                  <a:pt x="117" y="130"/>
                  <a:pt x="113" y="122"/>
                  <a:pt x="112" y="118"/>
                </a:cubicBezTo>
                <a:close/>
              </a:path>
            </a:pathLst>
          </a:custGeom>
          <a:solidFill>
            <a:srgbClr val="FFFFFF">
              <a:alpha val="100000"/>
            </a:srgbClr>
          </a:solidFill>
          <a:ln w="9525">
            <a:noFill/>
          </a:ln>
        </p:spPr>
        <p:txBody>
          <a:bodyPr/>
          <a:p>
            <a:endParaRPr lang="zh-CN" altLang="en-US"/>
          </a:p>
        </p:txBody>
      </p:sp>
      <p:sp>
        <p:nvSpPr>
          <p:cNvPr id="28883" name="Freeform 567"/>
          <p:cNvSpPr/>
          <p:nvPr/>
        </p:nvSpPr>
        <p:spPr>
          <a:xfrm>
            <a:off x="1847850" y="2947988"/>
            <a:ext cx="501650" cy="61912"/>
          </a:xfrm>
          <a:custGeom>
            <a:avLst/>
            <a:gdLst>
              <a:gd name="txL" fmla="*/ 0 w 65"/>
              <a:gd name="txT" fmla="*/ 0 h 8"/>
              <a:gd name="txR" fmla="*/ 65 w 65"/>
              <a:gd name="txB" fmla="*/ 8 h 8"/>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65" h="8">
                <a:moveTo>
                  <a:pt x="64" y="2"/>
                </a:moveTo>
                <a:cubicBezTo>
                  <a:pt x="43" y="0"/>
                  <a:pt x="21" y="3"/>
                  <a:pt x="1" y="6"/>
                </a:cubicBezTo>
                <a:cubicBezTo>
                  <a:pt x="0" y="6"/>
                  <a:pt x="0" y="8"/>
                  <a:pt x="1" y="8"/>
                </a:cubicBezTo>
                <a:cubicBezTo>
                  <a:pt x="22" y="6"/>
                  <a:pt x="43" y="2"/>
                  <a:pt x="64" y="3"/>
                </a:cubicBezTo>
                <a:cubicBezTo>
                  <a:pt x="65" y="3"/>
                  <a:pt x="65" y="2"/>
                  <a:pt x="64" y="2"/>
                </a:cubicBezTo>
                <a:close/>
              </a:path>
            </a:pathLst>
          </a:custGeom>
          <a:solidFill>
            <a:srgbClr val="FFFFFF">
              <a:alpha val="100000"/>
            </a:srgbClr>
          </a:solidFill>
          <a:ln w="9525">
            <a:noFill/>
          </a:ln>
        </p:spPr>
        <p:txBody>
          <a:bodyPr/>
          <a:p>
            <a:endParaRPr lang="zh-CN" altLang="en-US"/>
          </a:p>
        </p:txBody>
      </p:sp>
      <p:sp>
        <p:nvSpPr>
          <p:cNvPr id="28884" name="Freeform 568"/>
          <p:cNvSpPr/>
          <p:nvPr/>
        </p:nvSpPr>
        <p:spPr>
          <a:xfrm>
            <a:off x="2233613" y="3032125"/>
            <a:ext cx="100012" cy="15875"/>
          </a:xfrm>
          <a:custGeom>
            <a:avLst/>
            <a:gdLst>
              <a:gd name="txL" fmla="*/ 0 w 13"/>
              <a:gd name="txT" fmla="*/ 0 h 2"/>
              <a:gd name="txR" fmla="*/ 13 w 13"/>
              <a:gd name="txB" fmla="*/ 2 h 2"/>
            </a:gdLst>
            <a:ahLst/>
            <a:cxnLst>
              <a:cxn ang="0">
                <a:pos x="2147483647" y="2147483647"/>
              </a:cxn>
              <a:cxn ang="0">
                <a:pos x="2147483647" y="2147483647"/>
              </a:cxn>
              <a:cxn ang="0">
                <a:pos x="2147483647" y="0"/>
              </a:cxn>
              <a:cxn ang="0">
                <a:pos x="0" y="0"/>
              </a:cxn>
              <a:cxn ang="0">
                <a:pos x="0" y="2147483647"/>
              </a:cxn>
              <a:cxn ang="0">
                <a:pos x="2147483647" y="2147483647"/>
              </a:cxn>
              <a:cxn ang="0">
                <a:pos x="2147483647" y="2147483647"/>
              </a:cxn>
            </a:cxnLst>
            <a:rect l="txL" t="txT" r="txR" b="txB"/>
            <a:pathLst>
              <a:path w="13" h="2">
                <a:moveTo>
                  <a:pt x="12" y="2"/>
                </a:moveTo>
                <a:cubicBezTo>
                  <a:pt x="12" y="2"/>
                  <a:pt x="13" y="1"/>
                  <a:pt x="12" y="1"/>
                </a:cubicBezTo>
                <a:cubicBezTo>
                  <a:pt x="10" y="1"/>
                  <a:pt x="8" y="1"/>
                  <a:pt x="6" y="0"/>
                </a:cubicBezTo>
                <a:cubicBezTo>
                  <a:pt x="4" y="0"/>
                  <a:pt x="2" y="0"/>
                  <a:pt x="0" y="0"/>
                </a:cubicBezTo>
                <a:cubicBezTo>
                  <a:pt x="0" y="0"/>
                  <a:pt x="0" y="1"/>
                  <a:pt x="0" y="1"/>
                </a:cubicBezTo>
                <a:cubicBezTo>
                  <a:pt x="2" y="2"/>
                  <a:pt x="4" y="1"/>
                  <a:pt x="6" y="2"/>
                </a:cubicBezTo>
                <a:cubicBezTo>
                  <a:pt x="8" y="2"/>
                  <a:pt x="10" y="2"/>
                  <a:pt x="12" y="2"/>
                </a:cubicBezTo>
                <a:close/>
              </a:path>
            </a:pathLst>
          </a:custGeom>
          <a:solidFill>
            <a:srgbClr val="FFFFFF">
              <a:alpha val="100000"/>
            </a:srgbClr>
          </a:solidFill>
          <a:ln w="9525">
            <a:noFill/>
          </a:ln>
        </p:spPr>
        <p:txBody>
          <a:bodyPr/>
          <a:p>
            <a:endParaRPr lang="zh-CN" altLang="en-US"/>
          </a:p>
        </p:txBody>
      </p:sp>
      <p:sp>
        <p:nvSpPr>
          <p:cNvPr id="28885" name="Freeform 569"/>
          <p:cNvSpPr/>
          <p:nvPr/>
        </p:nvSpPr>
        <p:spPr>
          <a:xfrm>
            <a:off x="1933575" y="3048000"/>
            <a:ext cx="207963" cy="23813"/>
          </a:xfrm>
          <a:custGeom>
            <a:avLst/>
            <a:gdLst>
              <a:gd name="txL" fmla="*/ 0 w 27"/>
              <a:gd name="txT" fmla="*/ 0 h 3"/>
              <a:gd name="txR" fmla="*/ 27 w 27"/>
              <a:gd name="txB" fmla="*/ 3 h 3"/>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7" h="3">
                <a:moveTo>
                  <a:pt x="27" y="1"/>
                </a:moveTo>
                <a:cubicBezTo>
                  <a:pt x="22" y="0"/>
                  <a:pt x="17" y="0"/>
                  <a:pt x="13" y="0"/>
                </a:cubicBezTo>
                <a:cubicBezTo>
                  <a:pt x="9" y="0"/>
                  <a:pt x="5" y="0"/>
                  <a:pt x="1" y="2"/>
                </a:cubicBezTo>
                <a:cubicBezTo>
                  <a:pt x="0" y="2"/>
                  <a:pt x="1" y="3"/>
                  <a:pt x="1" y="3"/>
                </a:cubicBezTo>
                <a:cubicBezTo>
                  <a:pt x="5" y="3"/>
                  <a:pt x="10" y="2"/>
                  <a:pt x="14" y="1"/>
                </a:cubicBezTo>
                <a:cubicBezTo>
                  <a:pt x="18" y="1"/>
                  <a:pt x="22" y="1"/>
                  <a:pt x="27" y="1"/>
                </a:cubicBezTo>
                <a:cubicBezTo>
                  <a:pt x="27" y="1"/>
                  <a:pt x="27" y="1"/>
                  <a:pt x="27" y="1"/>
                </a:cubicBezTo>
                <a:close/>
              </a:path>
            </a:pathLst>
          </a:custGeom>
          <a:solidFill>
            <a:srgbClr val="FFFFFF">
              <a:alpha val="100000"/>
            </a:srgbClr>
          </a:solidFill>
          <a:ln w="9525">
            <a:noFill/>
          </a:ln>
        </p:spPr>
        <p:txBody>
          <a:bodyPr/>
          <a:p>
            <a:endParaRPr lang="zh-CN" altLang="en-US"/>
          </a:p>
        </p:txBody>
      </p:sp>
      <p:sp>
        <p:nvSpPr>
          <p:cNvPr id="28886" name="Freeform 570"/>
          <p:cNvSpPr/>
          <p:nvPr/>
        </p:nvSpPr>
        <p:spPr>
          <a:xfrm>
            <a:off x="1839913" y="3063875"/>
            <a:ext cx="39687" cy="14288"/>
          </a:xfrm>
          <a:custGeom>
            <a:avLst/>
            <a:gdLst>
              <a:gd name="txL" fmla="*/ 0 w 5"/>
              <a:gd name="txT" fmla="*/ 0 h 2"/>
              <a:gd name="txR" fmla="*/ 5 w 5"/>
              <a:gd name="txB" fmla="*/ 2 h 2"/>
            </a:gdLst>
            <a:ahLst/>
            <a:cxnLst>
              <a:cxn ang="0">
                <a:pos x="0" y="2147483647"/>
              </a:cxn>
              <a:cxn ang="0">
                <a:pos x="2147483647" y="2147483647"/>
              </a:cxn>
              <a:cxn ang="0">
                <a:pos x="2147483647" y="0"/>
              </a:cxn>
              <a:cxn ang="0">
                <a:pos x="0" y="0"/>
              </a:cxn>
              <a:cxn ang="0">
                <a:pos x="0" y="2147483647"/>
              </a:cxn>
            </a:cxnLst>
            <a:rect l="txL" t="txT" r="txR" b="txB"/>
            <a:pathLst>
              <a:path w="5" h="2">
                <a:moveTo>
                  <a:pt x="0" y="1"/>
                </a:moveTo>
                <a:cubicBezTo>
                  <a:pt x="2" y="2"/>
                  <a:pt x="4" y="1"/>
                  <a:pt x="5" y="1"/>
                </a:cubicBezTo>
                <a:cubicBezTo>
                  <a:pt x="5" y="1"/>
                  <a:pt x="5" y="0"/>
                  <a:pt x="5" y="0"/>
                </a:cubicBezTo>
                <a:cubicBezTo>
                  <a:pt x="3" y="0"/>
                  <a:pt x="2" y="0"/>
                  <a:pt x="0" y="0"/>
                </a:cubicBezTo>
                <a:cubicBezTo>
                  <a:pt x="0" y="1"/>
                  <a:pt x="0" y="1"/>
                  <a:pt x="0" y="1"/>
                </a:cubicBezTo>
                <a:close/>
              </a:path>
            </a:pathLst>
          </a:custGeom>
          <a:solidFill>
            <a:srgbClr val="FFFFFF">
              <a:alpha val="100000"/>
            </a:srgbClr>
          </a:solidFill>
          <a:ln w="9525">
            <a:noFill/>
          </a:ln>
        </p:spPr>
        <p:txBody>
          <a:bodyPr/>
          <a:p>
            <a:endParaRPr lang="zh-CN" altLang="en-US"/>
          </a:p>
        </p:txBody>
      </p:sp>
      <p:sp>
        <p:nvSpPr>
          <p:cNvPr id="28887" name="Freeform 571"/>
          <p:cNvSpPr/>
          <p:nvPr/>
        </p:nvSpPr>
        <p:spPr>
          <a:xfrm>
            <a:off x="2149475" y="3094038"/>
            <a:ext cx="161925" cy="23812"/>
          </a:xfrm>
          <a:custGeom>
            <a:avLst/>
            <a:gdLst>
              <a:gd name="txL" fmla="*/ 0 w 21"/>
              <a:gd name="txT" fmla="*/ 0 h 3"/>
              <a:gd name="txR" fmla="*/ 21 w 21"/>
              <a:gd name="txB" fmla="*/ 3 h 3"/>
            </a:gdLst>
            <a:ahLst/>
            <a:cxnLst>
              <a:cxn ang="0">
                <a:pos x="0" y="2147483647"/>
              </a:cxn>
              <a:cxn ang="0">
                <a:pos x="0" y="2147483647"/>
              </a:cxn>
              <a:cxn ang="0">
                <a:pos x="2147483647" y="2147483647"/>
              </a:cxn>
              <a:cxn ang="0">
                <a:pos x="2147483647" y="2147483647"/>
              </a:cxn>
              <a:cxn ang="0">
                <a:pos x="2147483647" y="2147483647"/>
              </a:cxn>
              <a:cxn ang="0">
                <a:pos x="2147483647" y="2147483647"/>
              </a:cxn>
              <a:cxn ang="0">
                <a:pos x="0" y="2147483647"/>
              </a:cxn>
            </a:cxnLst>
            <a:rect l="txL" t="txT" r="txR" b="txB"/>
            <a:pathLst>
              <a:path w="21" h="3">
                <a:moveTo>
                  <a:pt x="0" y="1"/>
                </a:moveTo>
                <a:cubicBezTo>
                  <a:pt x="0" y="2"/>
                  <a:pt x="0" y="2"/>
                  <a:pt x="0" y="2"/>
                </a:cubicBezTo>
                <a:cubicBezTo>
                  <a:pt x="3" y="3"/>
                  <a:pt x="6" y="2"/>
                  <a:pt x="10" y="2"/>
                </a:cubicBezTo>
                <a:cubicBezTo>
                  <a:pt x="13" y="2"/>
                  <a:pt x="17" y="2"/>
                  <a:pt x="20" y="1"/>
                </a:cubicBezTo>
                <a:cubicBezTo>
                  <a:pt x="21" y="1"/>
                  <a:pt x="21" y="1"/>
                  <a:pt x="20" y="1"/>
                </a:cubicBezTo>
                <a:cubicBezTo>
                  <a:pt x="17" y="1"/>
                  <a:pt x="13" y="1"/>
                  <a:pt x="9" y="1"/>
                </a:cubicBezTo>
                <a:cubicBezTo>
                  <a:pt x="6" y="1"/>
                  <a:pt x="3" y="0"/>
                  <a:pt x="0" y="1"/>
                </a:cubicBezTo>
                <a:close/>
              </a:path>
            </a:pathLst>
          </a:custGeom>
          <a:solidFill>
            <a:srgbClr val="FFFFFF">
              <a:alpha val="100000"/>
            </a:srgbClr>
          </a:solidFill>
          <a:ln w="9525">
            <a:noFill/>
          </a:ln>
        </p:spPr>
        <p:txBody>
          <a:bodyPr/>
          <a:p>
            <a:endParaRPr lang="zh-CN" altLang="en-US"/>
          </a:p>
        </p:txBody>
      </p:sp>
      <p:sp>
        <p:nvSpPr>
          <p:cNvPr id="28888" name="Freeform 572"/>
          <p:cNvSpPr/>
          <p:nvPr/>
        </p:nvSpPr>
        <p:spPr>
          <a:xfrm>
            <a:off x="1833563" y="3101975"/>
            <a:ext cx="246062" cy="38100"/>
          </a:xfrm>
          <a:custGeom>
            <a:avLst/>
            <a:gdLst>
              <a:gd name="txL" fmla="*/ 0 w 32"/>
              <a:gd name="txT" fmla="*/ 0 h 5"/>
              <a:gd name="txR" fmla="*/ 32 w 32"/>
              <a:gd name="txB" fmla="*/ 5 h 5"/>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32" h="5">
                <a:moveTo>
                  <a:pt x="1" y="5"/>
                </a:moveTo>
                <a:cubicBezTo>
                  <a:pt x="11" y="3"/>
                  <a:pt x="21" y="3"/>
                  <a:pt x="31" y="2"/>
                </a:cubicBezTo>
                <a:cubicBezTo>
                  <a:pt x="32" y="2"/>
                  <a:pt x="32" y="1"/>
                  <a:pt x="31" y="1"/>
                </a:cubicBezTo>
                <a:cubicBezTo>
                  <a:pt x="21" y="0"/>
                  <a:pt x="10" y="2"/>
                  <a:pt x="1" y="4"/>
                </a:cubicBezTo>
                <a:cubicBezTo>
                  <a:pt x="0" y="4"/>
                  <a:pt x="0" y="5"/>
                  <a:pt x="1" y="5"/>
                </a:cubicBezTo>
                <a:close/>
              </a:path>
            </a:pathLst>
          </a:custGeom>
          <a:solidFill>
            <a:srgbClr val="FFFFFF">
              <a:alpha val="100000"/>
            </a:srgbClr>
          </a:solidFill>
          <a:ln w="9525">
            <a:noFill/>
          </a:ln>
        </p:spPr>
        <p:txBody>
          <a:bodyPr/>
          <a:p>
            <a:endParaRPr lang="zh-CN" altLang="en-US"/>
          </a:p>
        </p:txBody>
      </p:sp>
      <p:sp>
        <p:nvSpPr>
          <p:cNvPr id="28889" name="Freeform 573"/>
          <p:cNvSpPr>
            <a:spLocks noEditPoints="1"/>
          </p:cNvSpPr>
          <p:nvPr/>
        </p:nvSpPr>
        <p:spPr>
          <a:xfrm>
            <a:off x="1847850" y="3163888"/>
            <a:ext cx="215900" cy="339725"/>
          </a:xfrm>
          <a:custGeom>
            <a:avLst/>
            <a:gdLst>
              <a:gd name="txL" fmla="*/ 0 w 28"/>
              <a:gd name="txT" fmla="*/ 0 h 44"/>
              <a:gd name="txR" fmla="*/ 28 w 28"/>
              <a:gd name="txB" fmla="*/ 44 h 4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44">
                <a:moveTo>
                  <a:pt x="3" y="25"/>
                </a:moveTo>
                <a:cubicBezTo>
                  <a:pt x="3" y="31"/>
                  <a:pt x="3" y="37"/>
                  <a:pt x="6" y="43"/>
                </a:cubicBezTo>
                <a:cubicBezTo>
                  <a:pt x="6" y="43"/>
                  <a:pt x="6" y="43"/>
                  <a:pt x="6" y="43"/>
                </a:cubicBezTo>
                <a:cubicBezTo>
                  <a:pt x="13" y="44"/>
                  <a:pt x="21" y="41"/>
                  <a:pt x="27" y="40"/>
                </a:cubicBezTo>
                <a:cubicBezTo>
                  <a:pt x="28" y="40"/>
                  <a:pt x="28" y="39"/>
                  <a:pt x="28" y="39"/>
                </a:cubicBezTo>
                <a:cubicBezTo>
                  <a:pt x="28" y="37"/>
                  <a:pt x="28" y="34"/>
                  <a:pt x="28" y="32"/>
                </a:cubicBezTo>
                <a:cubicBezTo>
                  <a:pt x="28" y="32"/>
                  <a:pt x="28" y="31"/>
                  <a:pt x="28" y="31"/>
                </a:cubicBezTo>
                <a:cubicBezTo>
                  <a:pt x="28" y="28"/>
                  <a:pt x="28" y="25"/>
                  <a:pt x="27" y="22"/>
                </a:cubicBezTo>
                <a:cubicBezTo>
                  <a:pt x="27" y="18"/>
                  <a:pt x="27" y="14"/>
                  <a:pt x="26" y="10"/>
                </a:cubicBezTo>
                <a:cubicBezTo>
                  <a:pt x="26" y="10"/>
                  <a:pt x="26" y="10"/>
                  <a:pt x="26" y="9"/>
                </a:cubicBezTo>
                <a:cubicBezTo>
                  <a:pt x="26" y="7"/>
                  <a:pt x="26" y="5"/>
                  <a:pt x="26" y="3"/>
                </a:cubicBezTo>
                <a:cubicBezTo>
                  <a:pt x="27" y="0"/>
                  <a:pt x="23" y="1"/>
                  <a:pt x="24" y="3"/>
                </a:cubicBezTo>
                <a:cubicBezTo>
                  <a:pt x="25" y="5"/>
                  <a:pt x="25" y="7"/>
                  <a:pt x="25" y="9"/>
                </a:cubicBezTo>
                <a:cubicBezTo>
                  <a:pt x="24" y="8"/>
                  <a:pt x="23" y="7"/>
                  <a:pt x="22" y="6"/>
                </a:cubicBezTo>
                <a:cubicBezTo>
                  <a:pt x="21" y="6"/>
                  <a:pt x="20" y="5"/>
                  <a:pt x="20" y="4"/>
                </a:cubicBezTo>
                <a:cubicBezTo>
                  <a:pt x="20" y="4"/>
                  <a:pt x="20" y="3"/>
                  <a:pt x="19" y="2"/>
                </a:cubicBezTo>
                <a:cubicBezTo>
                  <a:pt x="19" y="2"/>
                  <a:pt x="19" y="2"/>
                  <a:pt x="19" y="2"/>
                </a:cubicBezTo>
                <a:cubicBezTo>
                  <a:pt x="18" y="4"/>
                  <a:pt x="19" y="6"/>
                  <a:pt x="20" y="6"/>
                </a:cubicBezTo>
                <a:cubicBezTo>
                  <a:pt x="22" y="8"/>
                  <a:pt x="24" y="9"/>
                  <a:pt x="26" y="10"/>
                </a:cubicBezTo>
                <a:cubicBezTo>
                  <a:pt x="26" y="17"/>
                  <a:pt x="26" y="24"/>
                  <a:pt x="26" y="30"/>
                </a:cubicBezTo>
                <a:cubicBezTo>
                  <a:pt x="26" y="30"/>
                  <a:pt x="26" y="30"/>
                  <a:pt x="26" y="30"/>
                </a:cubicBezTo>
                <a:cubicBezTo>
                  <a:pt x="24" y="31"/>
                  <a:pt x="19" y="30"/>
                  <a:pt x="16" y="30"/>
                </a:cubicBezTo>
                <a:cubicBezTo>
                  <a:pt x="17" y="28"/>
                  <a:pt x="16" y="26"/>
                  <a:pt x="16" y="25"/>
                </a:cubicBezTo>
                <a:cubicBezTo>
                  <a:pt x="16" y="25"/>
                  <a:pt x="16" y="25"/>
                  <a:pt x="16" y="25"/>
                </a:cubicBezTo>
                <a:cubicBezTo>
                  <a:pt x="16" y="25"/>
                  <a:pt x="17" y="25"/>
                  <a:pt x="18" y="24"/>
                </a:cubicBezTo>
                <a:cubicBezTo>
                  <a:pt x="19" y="24"/>
                  <a:pt x="22" y="23"/>
                  <a:pt x="22" y="22"/>
                </a:cubicBezTo>
                <a:cubicBezTo>
                  <a:pt x="23" y="21"/>
                  <a:pt x="22" y="19"/>
                  <a:pt x="22" y="17"/>
                </a:cubicBezTo>
                <a:cubicBezTo>
                  <a:pt x="21" y="15"/>
                  <a:pt x="20" y="14"/>
                  <a:pt x="19" y="11"/>
                </a:cubicBezTo>
                <a:cubicBezTo>
                  <a:pt x="18" y="10"/>
                  <a:pt x="18" y="10"/>
                  <a:pt x="17" y="9"/>
                </a:cubicBezTo>
                <a:cubicBezTo>
                  <a:pt x="16" y="7"/>
                  <a:pt x="14" y="7"/>
                  <a:pt x="12" y="8"/>
                </a:cubicBezTo>
                <a:cubicBezTo>
                  <a:pt x="12" y="8"/>
                  <a:pt x="12" y="8"/>
                  <a:pt x="12" y="8"/>
                </a:cubicBezTo>
                <a:cubicBezTo>
                  <a:pt x="10" y="9"/>
                  <a:pt x="8" y="10"/>
                  <a:pt x="6" y="11"/>
                </a:cubicBezTo>
                <a:cubicBezTo>
                  <a:pt x="6" y="11"/>
                  <a:pt x="6" y="11"/>
                  <a:pt x="6" y="12"/>
                </a:cubicBezTo>
                <a:cubicBezTo>
                  <a:pt x="7" y="15"/>
                  <a:pt x="6" y="18"/>
                  <a:pt x="4" y="21"/>
                </a:cubicBezTo>
                <a:cubicBezTo>
                  <a:pt x="4" y="21"/>
                  <a:pt x="4" y="22"/>
                  <a:pt x="4" y="22"/>
                </a:cubicBezTo>
                <a:cubicBezTo>
                  <a:pt x="7" y="24"/>
                  <a:pt x="10" y="25"/>
                  <a:pt x="13" y="25"/>
                </a:cubicBezTo>
                <a:cubicBezTo>
                  <a:pt x="14" y="26"/>
                  <a:pt x="13" y="29"/>
                  <a:pt x="13" y="30"/>
                </a:cubicBezTo>
                <a:cubicBezTo>
                  <a:pt x="11" y="30"/>
                  <a:pt x="8" y="30"/>
                  <a:pt x="6" y="31"/>
                </a:cubicBezTo>
                <a:cubicBezTo>
                  <a:pt x="6" y="31"/>
                  <a:pt x="6" y="32"/>
                  <a:pt x="6" y="32"/>
                </a:cubicBezTo>
                <a:cubicBezTo>
                  <a:pt x="9" y="32"/>
                  <a:pt x="12" y="32"/>
                  <a:pt x="14" y="31"/>
                </a:cubicBezTo>
                <a:cubicBezTo>
                  <a:pt x="15" y="31"/>
                  <a:pt x="15" y="31"/>
                  <a:pt x="15" y="31"/>
                </a:cubicBezTo>
                <a:cubicBezTo>
                  <a:pt x="15" y="31"/>
                  <a:pt x="15" y="31"/>
                  <a:pt x="15" y="31"/>
                </a:cubicBezTo>
                <a:cubicBezTo>
                  <a:pt x="18" y="31"/>
                  <a:pt x="24" y="31"/>
                  <a:pt x="26" y="33"/>
                </a:cubicBezTo>
                <a:cubicBezTo>
                  <a:pt x="26" y="33"/>
                  <a:pt x="26" y="33"/>
                  <a:pt x="26" y="33"/>
                </a:cubicBezTo>
                <a:cubicBezTo>
                  <a:pt x="26" y="36"/>
                  <a:pt x="25" y="38"/>
                  <a:pt x="21" y="39"/>
                </a:cubicBezTo>
                <a:cubicBezTo>
                  <a:pt x="18" y="40"/>
                  <a:pt x="16" y="40"/>
                  <a:pt x="14" y="41"/>
                </a:cubicBezTo>
                <a:cubicBezTo>
                  <a:pt x="11" y="42"/>
                  <a:pt x="9" y="41"/>
                  <a:pt x="8" y="38"/>
                </a:cubicBezTo>
                <a:cubicBezTo>
                  <a:pt x="4" y="32"/>
                  <a:pt x="2" y="19"/>
                  <a:pt x="2" y="12"/>
                </a:cubicBezTo>
                <a:cubicBezTo>
                  <a:pt x="3" y="5"/>
                  <a:pt x="5" y="4"/>
                  <a:pt x="11" y="3"/>
                </a:cubicBezTo>
                <a:cubicBezTo>
                  <a:pt x="15" y="3"/>
                  <a:pt x="19" y="2"/>
                  <a:pt x="23" y="2"/>
                </a:cubicBezTo>
                <a:cubicBezTo>
                  <a:pt x="24" y="2"/>
                  <a:pt x="24" y="0"/>
                  <a:pt x="23" y="0"/>
                </a:cubicBezTo>
                <a:cubicBezTo>
                  <a:pt x="19" y="1"/>
                  <a:pt x="15" y="1"/>
                  <a:pt x="11" y="2"/>
                </a:cubicBezTo>
                <a:cubicBezTo>
                  <a:pt x="9" y="2"/>
                  <a:pt x="4" y="2"/>
                  <a:pt x="3" y="3"/>
                </a:cubicBezTo>
                <a:cubicBezTo>
                  <a:pt x="0" y="4"/>
                  <a:pt x="1" y="3"/>
                  <a:pt x="0" y="5"/>
                </a:cubicBezTo>
                <a:cubicBezTo>
                  <a:pt x="0" y="7"/>
                  <a:pt x="1" y="10"/>
                  <a:pt x="1" y="12"/>
                </a:cubicBezTo>
                <a:cubicBezTo>
                  <a:pt x="1" y="16"/>
                  <a:pt x="2" y="21"/>
                  <a:pt x="3" y="25"/>
                </a:cubicBezTo>
                <a:close/>
                <a:moveTo>
                  <a:pt x="8" y="15"/>
                </a:moveTo>
                <a:cubicBezTo>
                  <a:pt x="8" y="13"/>
                  <a:pt x="7" y="12"/>
                  <a:pt x="8" y="12"/>
                </a:cubicBezTo>
                <a:cubicBezTo>
                  <a:pt x="8" y="11"/>
                  <a:pt x="9" y="11"/>
                  <a:pt x="10" y="10"/>
                </a:cubicBezTo>
                <a:cubicBezTo>
                  <a:pt x="10" y="10"/>
                  <a:pt x="10" y="11"/>
                  <a:pt x="11" y="10"/>
                </a:cubicBezTo>
                <a:cubicBezTo>
                  <a:pt x="11" y="10"/>
                  <a:pt x="11" y="10"/>
                  <a:pt x="11" y="10"/>
                </a:cubicBezTo>
                <a:cubicBezTo>
                  <a:pt x="12" y="9"/>
                  <a:pt x="12" y="9"/>
                  <a:pt x="13" y="9"/>
                </a:cubicBezTo>
                <a:cubicBezTo>
                  <a:pt x="13" y="9"/>
                  <a:pt x="13" y="9"/>
                  <a:pt x="13" y="9"/>
                </a:cubicBezTo>
                <a:cubicBezTo>
                  <a:pt x="14" y="8"/>
                  <a:pt x="15" y="10"/>
                  <a:pt x="17" y="12"/>
                </a:cubicBezTo>
                <a:cubicBezTo>
                  <a:pt x="18" y="13"/>
                  <a:pt x="18" y="14"/>
                  <a:pt x="18" y="13"/>
                </a:cubicBezTo>
                <a:cubicBezTo>
                  <a:pt x="19" y="15"/>
                  <a:pt x="20" y="16"/>
                  <a:pt x="21" y="18"/>
                </a:cubicBezTo>
                <a:cubicBezTo>
                  <a:pt x="21" y="19"/>
                  <a:pt x="21" y="21"/>
                  <a:pt x="20" y="22"/>
                </a:cubicBezTo>
                <a:cubicBezTo>
                  <a:pt x="19" y="23"/>
                  <a:pt x="17" y="23"/>
                  <a:pt x="15" y="23"/>
                </a:cubicBezTo>
                <a:cubicBezTo>
                  <a:pt x="15" y="23"/>
                  <a:pt x="14" y="22"/>
                  <a:pt x="14" y="22"/>
                </a:cubicBezTo>
                <a:cubicBezTo>
                  <a:pt x="13" y="22"/>
                  <a:pt x="13" y="23"/>
                  <a:pt x="12" y="23"/>
                </a:cubicBezTo>
                <a:cubicBezTo>
                  <a:pt x="10" y="23"/>
                  <a:pt x="8" y="22"/>
                  <a:pt x="6" y="21"/>
                </a:cubicBezTo>
                <a:cubicBezTo>
                  <a:pt x="7" y="19"/>
                  <a:pt x="8" y="17"/>
                  <a:pt x="8" y="15"/>
                </a:cubicBezTo>
                <a:close/>
                <a:moveTo>
                  <a:pt x="15" y="25"/>
                </a:moveTo>
                <a:cubicBezTo>
                  <a:pt x="15" y="25"/>
                  <a:pt x="15" y="25"/>
                  <a:pt x="15" y="25"/>
                </a:cubicBezTo>
                <a:cubicBezTo>
                  <a:pt x="15" y="26"/>
                  <a:pt x="16" y="27"/>
                  <a:pt x="15" y="28"/>
                </a:cubicBezTo>
                <a:cubicBezTo>
                  <a:pt x="15" y="29"/>
                  <a:pt x="15" y="29"/>
                  <a:pt x="15" y="29"/>
                </a:cubicBezTo>
                <a:cubicBezTo>
                  <a:pt x="15" y="29"/>
                  <a:pt x="15" y="29"/>
                  <a:pt x="15" y="29"/>
                </a:cubicBezTo>
                <a:cubicBezTo>
                  <a:pt x="15" y="29"/>
                  <a:pt x="15" y="29"/>
                  <a:pt x="15" y="29"/>
                </a:cubicBezTo>
                <a:cubicBezTo>
                  <a:pt x="15" y="28"/>
                  <a:pt x="14" y="26"/>
                  <a:pt x="14" y="25"/>
                </a:cubicBezTo>
                <a:cubicBezTo>
                  <a:pt x="15" y="25"/>
                  <a:pt x="15" y="25"/>
                  <a:pt x="15" y="25"/>
                </a:cubicBezTo>
                <a:close/>
              </a:path>
            </a:pathLst>
          </a:custGeom>
          <a:solidFill>
            <a:srgbClr val="FFFFFF">
              <a:alpha val="100000"/>
            </a:srgbClr>
          </a:solidFill>
          <a:ln w="9525">
            <a:noFill/>
          </a:ln>
        </p:spPr>
        <p:txBody>
          <a:bodyPr/>
          <a:p>
            <a:endParaRPr lang="zh-CN" altLang="en-US"/>
          </a:p>
        </p:txBody>
      </p:sp>
      <p:sp>
        <p:nvSpPr>
          <p:cNvPr id="28890" name="Freeform 574"/>
          <p:cNvSpPr/>
          <p:nvPr/>
        </p:nvSpPr>
        <p:spPr>
          <a:xfrm>
            <a:off x="1947863" y="3433763"/>
            <a:ext cx="47625" cy="23812"/>
          </a:xfrm>
          <a:custGeom>
            <a:avLst/>
            <a:gdLst>
              <a:gd name="txL" fmla="*/ 0 w 6"/>
              <a:gd name="txT" fmla="*/ 0 h 3"/>
              <a:gd name="txR" fmla="*/ 6 w 6"/>
              <a:gd name="txB" fmla="*/ 3 h 3"/>
            </a:gdLst>
            <a:ahLst/>
            <a:cxnLst>
              <a:cxn ang="0">
                <a:pos x="2147483647" y="2147483647"/>
              </a:cxn>
              <a:cxn ang="0">
                <a:pos x="2147483647" y="2147483647"/>
              </a:cxn>
              <a:cxn ang="0">
                <a:pos x="2147483647" y="0"/>
              </a:cxn>
              <a:cxn ang="0">
                <a:pos x="0" y="2147483647"/>
              </a:cxn>
              <a:cxn ang="0">
                <a:pos x="2147483647" y="2147483647"/>
              </a:cxn>
              <a:cxn ang="0">
                <a:pos x="2147483647" y="2147483647"/>
              </a:cxn>
            </a:cxnLst>
            <a:rect l="txL" t="txT" r="txR" b="txB"/>
            <a:pathLst>
              <a:path w="6" h="3">
                <a:moveTo>
                  <a:pt x="3" y="2"/>
                </a:moveTo>
                <a:cubicBezTo>
                  <a:pt x="2" y="3"/>
                  <a:pt x="4" y="3"/>
                  <a:pt x="5" y="3"/>
                </a:cubicBezTo>
                <a:cubicBezTo>
                  <a:pt x="6" y="2"/>
                  <a:pt x="5" y="1"/>
                  <a:pt x="4" y="0"/>
                </a:cubicBezTo>
                <a:cubicBezTo>
                  <a:pt x="3" y="0"/>
                  <a:pt x="1" y="0"/>
                  <a:pt x="0" y="2"/>
                </a:cubicBezTo>
                <a:cubicBezTo>
                  <a:pt x="0" y="2"/>
                  <a:pt x="1" y="2"/>
                  <a:pt x="1" y="2"/>
                </a:cubicBezTo>
                <a:cubicBezTo>
                  <a:pt x="1" y="2"/>
                  <a:pt x="3" y="1"/>
                  <a:pt x="3" y="2"/>
                </a:cubicBezTo>
                <a:close/>
              </a:path>
            </a:pathLst>
          </a:custGeom>
          <a:solidFill>
            <a:srgbClr val="FFFFFF">
              <a:alpha val="100000"/>
            </a:srgbClr>
          </a:solidFill>
          <a:ln w="9525">
            <a:noFill/>
          </a:ln>
        </p:spPr>
        <p:txBody>
          <a:bodyPr/>
          <a:p>
            <a:endParaRPr lang="zh-CN" altLang="en-US"/>
          </a:p>
        </p:txBody>
      </p:sp>
      <p:sp>
        <p:nvSpPr>
          <p:cNvPr id="28891" name="Freeform 575"/>
          <p:cNvSpPr/>
          <p:nvPr/>
        </p:nvSpPr>
        <p:spPr>
          <a:xfrm>
            <a:off x="1925638" y="3449638"/>
            <a:ext cx="22225" cy="22225"/>
          </a:xfrm>
          <a:custGeom>
            <a:avLst/>
            <a:gdLst>
              <a:gd name="txL" fmla="*/ 0 w 3"/>
              <a:gd name="txT" fmla="*/ 0 h 3"/>
              <a:gd name="txR" fmla="*/ 3 w 3"/>
              <a:gd name="txB" fmla="*/ 3 h 3"/>
            </a:gdLst>
            <a:ahLst/>
            <a:cxnLst>
              <a:cxn ang="0">
                <a:pos x="2147483647" y="2147483647"/>
              </a:cxn>
              <a:cxn ang="0">
                <a:pos x="2147483647" y="2147483647"/>
              </a:cxn>
              <a:cxn ang="0">
                <a:pos x="2147483647"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Lst>
            <a:rect l="txL" t="txT" r="txR" b="txB"/>
            <a:pathLst>
              <a:path w="3" h="3">
                <a:moveTo>
                  <a:pt x="3" y="1"/>
                </a:moveTo>
                <a:cubicBezTo>
                  <a:pt x="3" y="1"/>
                  <a:pt x="3" y="1"/>
                  <a:pt x="3" y="1"/>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2" y="0"/>
                  <a:pt x="2" y="0"/>
                  <a:pt x="2" y="1"/>
                </a:cubicBezTo>
                <a:cubicBezTo>
                  <a:pt x="2" y="1"/>
                  <a:pt x="1" y="1"/>
                  <a:pt x="1" y="2"/>
                </a:cubicBezTo>
                <a:cubicBezTo>
                  <a:pt x="0" y="2"/>
                  <a:pt x="0" y="2"/>
                  <a:pt x="1" y="2"/>
                </a:cubicBezTo>
                <a:cubicBezTo>
                  <a:pt x="2" y="3"/>
                  <a:pt x="2" y="2"/>
                  <a:pt x="3" y="1"/>
                </a:cubicBezTo>
                <a:close/>
              </a:path>
            </a:pathLst>
          </a:custGeom>
          <a:solidFill>
            <a:srgbClr val="FFFFFF">
              <a:alpha val="100000"/>
            </a:srgbClr>
          </a:solidFill>
          <a:ln w="9525">
            <a:noFill/>
          </a:ln>
        </p:spPr>
        <p:txBody>
          <a:bodyPr/>
          <a:p>
            <a:endParaRPr lang="zh-CN" altLang="en-US"/>
          </a:p>
        </p:txBody>
      </p:sp>
      <p:sp>
        <p:nvSpPr>
          <p:cNvPr id="28892" name="Freeform 576"/>
          <p:cNvSpPr/>
          <p:nvPr/>
        </p:nvSpPr>
        <p:spPr>
          <a:xfrm>
            <a:off x="1917700" y="3433763"/>
            <a:ext cx="7938" cy="7937"/>
          </a:xfrm>
          <a:custGeom>
            <a:avLst/>
            <a:gdLst>
              <a:gd name="txL" fmla="*/ 0 w 1"/>
              <a:gd name="txT" fmla="*/ 0 h 1"/>
              <a:gd name="txR" fmla="*/ 1 w 1"/>
              <a:gd name="txB" fmla="*/ 1 h 1"/>
            </a:gdLst>
            <a:ahLst/>
            <a:cxnLst>
              <a:cxn ang="0">
                <a:pos x="2147483647" y="2147483647"/>
              </a:cxn>
              <a:cxn ang="0">
                <a:pos x="2147483647" y="0"/>
              </a:cxn>
              <a:cxn ang="0">
                <a:pos x="0" y="2147483647"/>
              </a:cxn>
              <a:cxn ang="0">
                <a:pos x="2147483647" y="2147483647"/>
              </a:cxn>
              <a:cxn ang="0">
                <a:pos x="2147483647" y="2147483647"/>
              </a:cxn>
            </a:cxnLst>
            <a:rect l="txL" t="txT" r="txR" b="txB"/>
            <a:pathLst>
              <a:path w="1" h="1">
                <a:moveTo>
                  <a:pt x="1" y="1"/>
                </a:moveTo>
                <a:cubicBezTo>
                  <a:pt x="1" y="1"/>
                  <a:pt x="1" y="0"/>
                  <a:pt x="1" y="0"/>
                </a:cubicBezTo>
                <a:cubicBezTo>
                  <a:pt x="1" y="0"/>
                  <a:pt x="0" y="0"/>
                  <a:pt x="0" y="1"/>
                </a:cubicBezTo>
                <a:cubicBezTo>
                  <a:pt x="1" y="1"/>
                  <a:pt x="1" y="1"/>
                  <a:pt x="1" y="1"/>
                </a:cubicBezTo>
                <a:cubicBezTo>
                  <a:pt x="1" y="1"/>
                  <a:pt x="1" y="1"/>
                  <a:pt x="1" y="1"/>
                </a:cubicBezTo>
                <a:close/>
              </a:path>
            </a:pathLst>
          </a:custGeom>
          <a:solidFill>
            <a:srgbClr val="FFFFFF">
              <a:alpha val="100000"/>
            </a:srgbClr>
          </a:solidFill>
          <a:ln w="9525">
            <a:noFill/>
          </a:ln>
        </p:spPr>
        <p:txBody>
          <a:bodyPr/>
          <a:p>
            <a:endParaRPr lang="zh-CN" altLang="en-US"/>
          </a:p>
        </p:txBody>
      </p:sp>
      <p:sp>
        <p:nvSpPr>
          <p:cNvPr id="28893" name="Freeform 577"/>
          <p:cNvSpPr/>
          <p:nvPr/>
        </p:nvSpPr>
        <p:spPr>
          <a:xfrm>
            <a:off x="2001838" y="3417888"/>
            <a:ext cx="15875" cy="7937"/>
          </a:xfrm>
          <a:custGeom>
            <a:avLst/>
            <a:gdLst>
              <a:gd name="txL" fmla="*/ 0 w 2"/>
              <a:gd name="txT" fmla="*/ 0 h 1"/>
              <a:gd name="txR" fmla="*/ 2 w 2"/>
              <a:gd name="txB" fmla="*/ 1 h 1"/>
            </a:gdLst>
            <a:ahLst/>
            <a:cxnLst>
              <a:cxn ang="0">
                <a:pos x="2147483647" y="2147483647"/>
              </a:cxn>
              <a:cxn ang="0">
                <a:pos x="2147483647" y="0"/>
              </a:cxn>
              <a:cxn ang="0">
                <a:pos x="0" y="0"/>
              </a:cxn>
              <a:cxn ang="0">
                <a:pos x="2147483647" y="2147483647"/>
              </a:cxn>
              <a:cxn ang="0">
                <a:pos x="2147483647" y="2147483647"/>
              </a:cxn>
            </a:cxnLst>
            <a:rect l="txL" t="txT" r="txR" b="txB"/>
            <a:pathLst>
              <a:path w="2" h="1">
                <a:moveTo>
                  <a:pt x="1" y="1"/>
                </a:moveTo>
                <a:cubicBezTo>
                  <a:pt x="2" y="1"/>
                  <a:pt x="1" y="0"/>
                  <a:pt x="1" y="0"/>
                </a:cubicBezTo>
                <a:cubicBezTo>
                  <a:pt x="1" y="0"/>
                  <a:pt x="1" y="0"/>
                  <a:pt x="0" y="0"/>
                </a:cubicBezTo>
                <a:cubicBezTo>
                  <a:pt x="0" y="0"/>
                  <a:pt x="0" y="1"/>
                  <a:pt x="1" y="1"/>
                </a:cubicBezTo>
                <a:cubicBezTo>
                  <a:pt x="1" y="1"/>
                  <a:pt x="1" y="1"/>
                  <a:pt x="1" y="1"/>
                </a:cubicBezTo>
                <a:close/>
              </a:path>
            </a:pathLst>
          </a:custGeom>
          <a:solidFill>
            <a:srgbClr val="FFFFFF">
              <a:alpha val="100000"/>
            </a:srgbClr>
          </a:solidFill>
          <a:ln w="9525">
            <a:noFill/>
          </a:ln>
        </p:spPr>
        <p:txBody>
          <a:bodyPr/>
          <a:p>
            <a:endParaRPr lang="zh-CN" altLang="en-US"/>
          </a:p>
        </p:txBody>
      </p:sp>
      <p:sp>
        <p:nvSpPr>
          <p:cNvPr id="28894" name="Freeform 578"/>
          <p:cNvSpPr/>
          <p:nvPr/>
        </p:nvSpPr>
        <p:spPr>
          <a:xfrm>
            <a:off x="2125663" y="3148013"/>
            <a:ext cx="239712" cy="23812"/>
          </a:xfrm>
          <a:custGeom>
            <a:avLst/>
            <a:gdLst>
              <a:gd name="txL" fmla="*/ 0 w 31"/>
              <a:gd name="txT" fmla="*/ 0 h 3"/>
              <a:gd name="txR" fmla="*/ 31 w 31"/>
              <a:gd name="txB" fmla="*/ 3 h 3"/>
            </a:gdLst>
            <a:ahLst/>
            <a:cxnLst>
              <a:cxn ang="0">
                <a:pos x="2147483647" y="0"/>
              </a:cxn>
              <a:cxn ang="0">
                <a:pos x="0" y="2147483647"/>
              </a:cxn>
              <a:cxn ang="0">
                <a:pos x="0" y="2147483647"/>
              </a:cxn>
              <a:cxn ang="0">
                <a:pos x="2147483647" y="2147483647"/>
              </a:cxn>
              <a:cxn ang="0">
                <a:pos x="2147483647" y="0"/>
              </a:cxn>
            </a:cxnLst>
            <a:rect l="txL" t="txT" r="txR" b="txB"/>
            <a:pathLst>
              <a:path w="31" h="3">
                <a:moveTo>
                  <a:pt x="31" y="0"/>
                </a:moveTo>
                <a:cubicBezTo>
                  <a:pt x="21" y="1"/>
                  <a:pt x="10" y="1"/>
                  <a:pt x="0" y="2"/>
                </a:cubicBezTo>
                <a:cubicBezTo>
                  <a:pt x="0" y="2"/>
                  <a:pt x="0" y="3"/>
                  <a:pt x="0" y="3"/>
                </a:cubicBezTo>
                <a:cubicBezTo>
                  <a:pt x="10" y="3"/>
                  <a:pt x="21" y="2"/>
                  <a:pt x="31" y="1"/>
                </a:cubicBezTo>
                <a:cubicBezTo>
                  <a:pt x="31" y="1"/>
                  <a:pt x="31" y="0"/>
                  <a:pt x="31" y="0"/>
                </a:cubicBezTo>
                <a:close/>
              </a:path>
            </a:pathLst>
          </a:custGeom>
          <a:solidFill>
            <a:srgbClr val="FFFFFF">
              <a:alpha val="100000"/>
            </a:srgbClr>
          </a:solidFill>
          <a:ln w="9525">
            <a:noFill/>
          </a:ln>
        </p:spPr>
        <p:txBody>
          <a:bodyPr/>
          <a:p>
            <a:endParaRPr lang="zh-CN" altLang="en-US"/>
          </a:p>
        </p:txBody>
      </p:sp>
      <p:sp>
        <p:nvSpPr>
          <p:cNvPr id="28895" name="Freeform 579"/>
          <p:cNvSpPr/>
          <p:nvPr/>
        </p:nvSpPr>
        <p:spPr>
          <a:xfrm>
            <a:off x="2117725" y="3194050"/>
            <a:ext cx="239713" cy="23813"/>
          </a:xfrm>
          <a:custGeom>
            <a:avLst/>
            <a:gdLst>
              <a:gd name="txL" fmla="*/ 0 w 31"/>
              <a:gd name="txT" fmla="*/ 0 h 3"/>
              <a:gd name="txR" fmla="*/ 31 w 31"/>
              <a:gd name="txB" fmla="*/ 3 h 3"/>
            </a:gdLst>
            <a:ahLst/>
            <a:cxnLst>
              <a:cxn ang="0">
                <a:pos x="0" y="2147483647"/>
              </a:cxn>
              <a:cxn ang="0">
                <a:pos x="2147483647" y="2147483647"/>
              </a:cxn>
              <a:cxn ang="0">
                <a:pos x="2147483647" y="0"/>
              </a:cxn>
              <a:cxn ang="0">
                <a:pos x="0" y="2147483647"/>
              </a:cxn>
              <a:cxn ang="0">
                <a:pos x="0" y="2147483647"/>
              </a:cxn>
            </a:cxnLst>
            <a:rect l="txL" t="txT" r="txR" b="txB"/>
            <a:pathLst>
              <a:path w="31" h="3">
                <a:moveTo>
                  <a:pt x="0" y="3"/>
                </a:moveTo>
                <a:cubicBezTo>
                  <a:pt x="11" y="3"/>
                  <a:pt x="21" y="1"/>
                  <a:pt x="31" y="1"/>
                </a:cubicBezTo>
                <a:cubicBezTo>
                  <a:pt x="31" y="1"/>
                  <a:pt x="31" y="0"/>
                  <a:pt x="31" y="0"/>
                </a:cubicBezTo>
                <a:cubicBezTo>
                  <a:pt x="21" y="0"/>
                  <a:pt x="10" y="0"/>
                  <a:pt x="0" y="3"/>
                </a:cubicBezTo>
                <a:cubicBezTo>
                  <a:pt x="0" y="3"/>
                  <a:pt x="0" y="3"/>
                  <a:pt x="0" y="3"/>
                </a:cubicBezTo>
                <a:close/>
              </a:path>
            </a:pathLst>
          </a:custGeom>
          <a:solidFill>
            <a:srgbClr val="FFFFFF">
              <a:alpha val="100000"/>
            </a:srgbClr>
          </a:solidFill>
          <a:ln w="9525">
            <a:noFill/>
          </a:ln>
        </p:spPr>
        <p:txBody>
          <a:bodyPr/>
          <a:p>
            <a:endParaRPr lang="zh-CN" altLang="en-US"/>
          </a:p>
        </p:txBody>
      </p:sp>
      <p:sp>
        <p:nvSpPr>
          <p:cNvPr id="28896" name="Freeform 580"/>
          <p:cNvSpPr/>
          <p:nvPr/>
        </p:nvSpPr>
        <p:spPr>
          <a:xfrm>
            <a:off x="2117725" y="3217863"/>
            <a:ext cx="239713" cy="30162"/>
          </a:xfrm>
          <a:custGeom>
            <a:avLst/>
            <a:gdLst>
              <a:gd name="txL" fmla="*/ 0 w 31"/>
              <a:gd name="txT" fmla="*/ 0 h 4"/>
              <a:gd name="txR" fmla="*/ 31 w 31"/>
              <a:gd name="txB" fmla="*/ 4 h 4"/>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31" h="4">
                <a:moveTo>
                  <a:pt x="1" y="4"/>
                </a:moveTo>
                <a:cubicBezTo>
                  <a:pt x="11" y="2"/>
                  <a:pt x="21" y="2"/>
                  <a:pt x="31" y="2"/>
                </a:cubicBezTo>
                <a:cubicBezTo>
                  <a:pt x="31" y="2"/>
                  <a:pt x="31" y="1"/>
                  <a:pt x="31" y="1"/>
                </a:cubicBezTo>
                <a:cubicBezTo>
                  <a:pt x="21" y="0"/>
                  <a:pt x="10" y="1"/>
                  <a:pt x="1" y="3"/>
                </a:cubicBezTo>
                <a:cubicBezTo>
                  <a:pt x="0" y="3"/>
                  <a:pt x="0" y="4"/>
                  <a:pt x="1" y="4"/>
                </a:cubicBezTo>
                <a:close/>
              </a:path>
            </a:pathLst>
          </a:custGeom>
          <a:solidFill>
            <a:srgbClr val="FFFFFF">
              <a:alpha val="100000"/>
            </a:srgbClr>
          </a:solidFill>
          <a:ln w="9525">
            <a:noFill/>
          </a:ln>
        </p:spPr>
        <p:txBody>
          <a:bodyPr/>
          <a:p>
            <a:endParaRPr lang="zh-CN" altLang="en-US"/>
          </a:p>
        </p:txBody>
      </p:sp>
      <p:sp>
        <p:nvSpPr>
          <p:cNvPr id="28897" name="Freeform 581"/>
          <p:cNvSpPr/>
          <p:nvPr/>
        </p:nvSpPr>
        <p:spPr>
          <a:xfrm>
            <a:off x="2133600" y="3255963"/>
            <a:ext cx="231775" cy="23812"/>
          </a:xfrm>
          <a:custGeom>
            <a:avLst/>
            <a:gdLst>
              <a:gd name="txL" fmla="*/ 0 w 30"/>
              <a:gd name="txT" fmla="*/ 0 h 3"/>
              <a:gd name="txR" fmla="*/ 30 w 30"/>
              <a:gd name="txB" fmla="*/ 3 h 3"/>
            </a:gdLst>
            <a:ahLst/>
            <a:cxnLst>
              <a:cxn ang="0">
                <a:pos x="2147483647" y="0"/>
              </a:cxn>
              <a:cxn ang="0">
                <a:pos x="2147483647" y="2147483647"/>
              </a:cxn>
              <a:cxn ang="0">
                <a:pos x="2147483647" y="2147483647"/>
              </a:cxn>
              <a:cxn ang="0">
                <a:pos x="2147483647" y="2147483647"/>
              </a:cxn>
              <a:cxn ang="0">
                <a:pos x="2147483647" y="0"/>
              </a:cxn>
            </a:cxnLst>
            <a:rect l="txL" t="txT" r="txR" b="txB"/>
            <a:pathLst>
              <a:path w="30" h="3">
                <a:moveTo>
                  <a:pt x="30" y="0"/>
                </a:moveTo>
                <a:cubicBezTo>
                  <a:pt x="20" y="0"/>
                  <a:pt x="10" y="0"/>
                  <a:pt x="1" y="2"/>
                </a:cubicBezTo>
                <a:cubicBezTo>
                  <a:pt x="0" y="2"/>
                  <a:pt x="1" y="3"/>
                  <a:pt x="1" y="3"/>
                </a:cubicBezTo>
                <a:cubicBezTo>
                  <a:pt x="10" y="3"/>
                  <a:pt x="21" y="2"/>
                  <a:pt x="30" y="1"/>
                </a:cubicBezTo>
                <a:cubicBezTo>
                  <a:pt x="30" y="1"/>
                  <a:pt x="30" y="0"/>
                  <a:pt x="30" y="0"/>
                </a:cubicBezTo>
                <a:close/>
              </a:path>
            </a:pathLst>
          </a:custGeom>
          <a:solidFill>
            <a:srgbClr val="FFFFFF">
              <a:alpha val="100000"/>
            </a:srgbClr>
          </a:solidFill>
          <a:ln w="9525">
            <a:noFill/>
          </a:ln>
        </p:spPr>
        <p:txBody>
          <a:bodyPr/>
          <a:p>
            <a:endParaRPr lang="zh-CN" altLang="en-US"/>
          </a:p>
        </p:txBody>
      </p:sp>
      <p:sp>
        <p:nvSpPr>
          <p:cNvPr id="28898" name="Freeform 582"/>
          <p:cNvSpPr/>
          <p:nvPr/>
        </p:nvSpPr>
        <p:spPr>
          <a:xfrm>
            <a:off x="2141538" y="3309938"/>
            <a:ext cx="231775" cy="15875"/>
          </a:xfrm>
          <a:custGeom>
            <a:avLst/>
            <a:gdLst>
              <a:gd name="txL" fmla="*/ 0 w 30"/>
              <a:gd name="txT" fmla="*/ 0 h 2"/>
              <a:gd name="txR" fmla="*/ 30 w 30"/>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30" h="2">
                <a:moveTo>
                  <a:pt x="1" y="1"/>
                </a:moveTo>
                <a:cubicBezTo>
                  <a:pt x="0" y="1"/>
                  <a:pt x="0" y="2"/>
                  <a:pt x="1" y="2"/>
                </a:cubicBezTo>
                <a:cubicBezTo>
                  <a:pt x="10" y="2"/>
                  <a:pt x="20" y="2"/>
                  <a:pt x="30" y="0"/>
                </a:cubicBezTo>
                <a:cubicBezTo>
                  <a:pt x="30" y="0"/>
                  <a:pt x="30" y="0"/>
                  <a:pt x="30" y="0"/>
                </a:cubicBezTo>
                <a:cubicBezTo>
                  <a:pt x="20" y="0"/>
                  <a:pt x="10" y="1"/>
                  <a:pt x="1" y="1"/>
                </a:cubicBezTo>
                <a:close/>
              </a:path>
            </a:pathLst>
          </a:custGeom>
          <a:solidFill>
            <a:srgbClr val="FFFFFF">
              <a:alpha val="100000"/>
            </a:srgbClr>
          </a:solidFill>
          <a:ln w="9525">
            <a:noFill/>
          </a:ln>
        </p:spPr>
        <p:txBody>
          <a:bodyPr/>
          <a:p>
            <a:endParaRPr lang="zh-CN" altLang="en-US"/>
          </a:p>
        </p:txBody>
      </p:sp>
      <p:sp>
        <p:nvSpPr>
          <p:cNvPr id="28899" name="Freeform 583"/>
          <p:cNvSpPr/>
          <p:nvPr/>
        </p:nvSpPr>
        <p:spPr>
          <a:xfrm>
            <a:off x="2141538" y="3341688"/>
            <a:ext cx="223837" cy="22225"/>
          </a:xfrm>
          <a:custGeom>
            <a:avLst/>
            <a:gdLst>
              <a:gd name="txL" fmla="*/ 0 w 29"/>
              <a:gd name="txT" fmla="*/ 0 h 3"/>
              <a:gd name="txR" fmla="*/ 29 w 29"/>
              <a:gd name="txB" fmla="*/ 3 h 3"/>
            </a:gdLst>
            <a:ahLst/>
            <a:cxnLst>
              <a:cxn ang="0">
                <a:pos x="2147483647" y="2147483647"/>
              </a:cxn>
              <a:cxn ang="0">
                <a:pos x="2147483647" y="0"/>
              </a:cxn>
              <a:cxn ang="0">
                <a:pos x="2147483647" y="0"/>
              </a:cxn>
              <a:cxn ang="0">
                <a:pos x="2147483647" y="2147483647"/>
              </a:cxn>
              <a:cxn ang="0">
                <a:pos x="0" y="2147483647"/>
              </a:cxn>
              <a:cxn ang="0">
                <a:pos x="0" y="2147483647"/>
              </a:cxn>
              <a:cxn ang="0">
                <a:pos x="2147483647" y="2147483647"/>
              </a:cxn>
            </a:cxnLst>
            <a:rect l="txL" t="txT" r="txR" b="txB"/>
            <a:pathLst>
              <a:path w="29" h="3">
                <a:moveTo>
                  <a:pt x="17" y="2"/>
                </a:moveTo>
                <a:cubicBezTo>
                  <a:pt x="21" y="1"/>
                  <a:pt x="25" y="2"/>
                  <a:pt x="29" y="0"/>
                </a:cubicBezTo>
                <a:cubicBezTo>
                  <a:pt x="29" y="0"/>
                  <a:pt x="29" y="0"/>
                  <a:pt x="28" y="0"/>
                </a:cubicBezTo>
                <a:cubicBezTo>
                  <a:pt x="24" y="2"/>
                  <a:pt x="17" y="1"/>
                  <a:pt x="12" y="1"/>
                </a:cubicBezTo>
                <a:cubicBezTo>
                  <a:pt x="8" y="1"/>
                  <a:pt x="4" y="1"/>
                  <a:pt x="0" y="1"/>
                </a:cubicBezTo>
                <a:cubicBezTo>
                  <a:pt x="0" y="1"/>
                  <a:pt x="0" y="2"/>
                  <a:pt x="0" y="2"/>
                </a:cubicBezTo>
                <a:cubicBezTo>
                  <a:pt x="6" y="3"/>
                  <a:pt x="12" y="2"/>
                  <a:pt x="17" y="2"/>
                </a:cubicBezTo>
                <a:close/>
              </a:path>
            </a:pathLst>
          </a:custGeom>
          <a:solidFill>
            <a:srgbClr val="FFFFFF">
              <a:alpha val="100000"/>
            </a:srgbClr>
          </a:solidFill>
          <a:ln w="9525">
            <a:noFill/>
          </a:ln>
        </p:spPr>
        <p:txBody>
          <a:bodyPr/>
          <a:p>
            <a:endParaRPr lang="zh-CN" altLang="en-US"/>
          </a:p>
        </p:txBody>
      </p:sp>
      <p:sp>
        <p:nvSpPr>
          <p:cNvPr id="28900" name="Freeform 584"/>
          <p:cNvSpPr/>
          <p:nvPr/>
        </p:nvSpPr>
        <p:spPr>
          <a:xfrm>
            <a:off x="2125663" y="3363913"/>
            <a:ext cx="261937" cy="39687"/>
          </a:xfrm>
          <a:custGeom>
            <a:avLst/>
            <a:gdLst>
              <a:gd name="txL" fmla="*/ 0 w 34"/>
              <a:gd name="txT" fmla="*/ 0 h 5"/>
              <a:gd name="txR" fmla="*/ 34 w 34"/>
              <a:gd name="txB" fmla="*/ 5 h 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4" h="5">
                <a:moveTo>
                  <a:pt x="32" y="1"/>
                </a:moveTo>
                <a:cubicBezTo>
                  <a:pt x="26" y="2"/>
                  <a:pt x="20" y="1"/>
                  <a:pt x="14" y="2"/>
                </a:cubicBezTo>
                <a:cubicBezTo>
                  <a:pt x="10" y="2"/>
                  <a:pt x="5" y="3"/>
                  <a:pt x="1" y="4"/>
                </a:cubicBezTo>
                <a:cubicBezTo>
                  <a:pt x="0" y="4"/>
                  <a:pt x="0" y="5"/>
                  <a:pt x="1" y="5"/>
                </a:cubicBezTo>
                <a:cubicBezTo>
                  <a:pt x="10" y="4"/>
                  <a:pt x="23" y="0"/>
                  <a:pt x="32" y="3"/>
                </a:cubicBezTo>
                <a:cubicBezTo>
                  <a:pt x="34" y="4"/>
                  <a:pt x="34" y="0"/>
                  <a:pt x="32" y="1"/>
                </a:cubicBezTo>
                <a:close/>
              </a:path>
            </a:pathLst>
          </a:custGeom>
          <a:solidFill>
            <a:srgbClr val="FFFFFF">
              <a:alpha val="100000"/>
            </a:srgbClr>
          </a:solidFill>
          <a:ln w="9525">
            <a:noFill/>
          </a:ln>
        </p:spPr>
        <p:txBody>
          <a:bodyPr/>
          <a:p>
            <a:endParaRPr lang="zh-CN" altLang="en-US"/>
          </a:p>
        </p:txBody>
      </p:sp>
      <p:sp>
        <p:nvSpPr>
          <p:cNvPr id="28901" name="Freeform 585"/>
          <p:cNvSpPr/>
          <p:nvPr/>
        </p:nvSpPr>
        <p:spPr>
          <a:xfrm>
            <a:off x="2133600" y="3409950"/>
            <a:ext cx="246063" cy="31750"/>
          </a:xfrm>
          <a:custGeom>
            <a:avLst/>
            <a:gdLst>
              <a:gd name="txL" fmla="*/ 0 w 32"/>
              <a:gd name="txT" fmla="*/ 0 h 4"/>
              <a:gd name="txR" fmla="*/ 32 w 32"/>
              <a:gd name="txB" fmla="*/ 4 h 4"/>
            </a:gdLst>
            <a:ahLst/>
            <a:cxnLst>
              <a:cxn ang="0">
                <a:pos x="2147483647" y="2147483647"/>
              </a:cxn>
              <a:cxn ang="0">
                <a:pos x="2147483647" y="2147483647"/>
              </a:cxn>
              <a:cxn ang="0">
                <a:pos x="2147483647" y="2147483647"/>
              </a:cxn>
              <a:cxn ang="0">
                <a:pos x="2147483647" y="0"/>
              </a:cxn>
              <a:cxn ang="0">
                <a:pos x="2147483647" y="2147483647"/>
              </a:cxn>
            </a:cxnLst>
            <a:rect l="txL" t="txT" r="txR" b="txB"/>
            <a:pathLst>
              <a:path w="32" h="4">
                <a:moveTo>
                  <a:pt x="1" y="2"/>
                </a:moveTo>
                <a:cubicBezTo>
                  <a:pt x="0" y="3"/>
                  <a:pt x="0" y="4"/>
                  <a:pt x="1" y="4"/>
                </a:cubicBezTo>
                <a:cubicBezTo>
                  <a:pt x="11" y="2"/>
                  <a:pt x="22" y="2"/>
                  <a:pt x="32" y="1"/>
                </a:cubicBezTo>
                <a:cubicBezTo>
                  <a:pt x="32" y="1"/>
                  <a:pt x="32" y="0"/>
                  <a:pt x="32" y="0"/>
                </a:cubicBezTo>
                <a:cubicBezTo>
                  <a:pt x="22" y="0"/>
                  <a:pt x="11" y="1"/>
                  <a:pt x="1" y="2"/>
                </a:cubicBezTo>
                <a:close/>
              </a:path>
            </a:pathLst>
          </a:custGeom>
          <a:solidFill>
            <a:srgbClr val="FFFFFF">
              <a:alpha val="100000"/>
            </a:srgbClr>
          </a:solidFill>
          <a:ln w="9525">
            <a:noFill/>
          </a:ln>
        </p:spPr>
        <p:txBody>
          <a:bodyPr/>
          <a:p>
            <a:endParaRPr lang="zh-CN" altLang="en-US"/>
          </a:p>
        </p:txBody>
      </p:sp>
      <p:sp>
        <p:nvSpPr>
          <p:cNvPr id="28902" name="Freeform 586"/>
          <p:cNvSpPr/>
          <p:nvPr/>
        </p:nvSpPr>
        <p:spPr>
          <a:xfrm>
            <a:off x="1925638" y="3479800"/>
            <a:ext cx="461962" cy="46038"/>
          </a:xfrm>
          <a:custGeom>
            <a:avLst/>
            <a:gdLst>
              <a:gd name="txL" fmla="*/ 0 w 60"/>
              <a:gd name="txT" fmla="*/ 0 h 6"/>
              <a:gd name="txR" fmla="*/ 60 w 60"/>
              <a:gd name="txB" fmla="*/ 6 h 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0" h="6">
                <a:moveTo>
                  <a:pt x="1" y="6"/>
                </a:moveTo>
                <a:cubicBezTo>
                  <a:pt x="21" y="6"/>
                  <a:pt x="40" y="1"/>
                  <a:pt x="60" y="1"/>
                </a:cubicBezTo>
                <a:cubicBezTo>
                  <a:pt x="60" y="1"/>
                  <a:pt x="60" y="1"/>
                  <a:pt x="60" y="1"/>
                </a:cubicBezTo>
                <a:cubicBezTo>
                  <a:pt x="50" y="0"/>
                  <a:pt x="40" y="2"/>
                  <a:pt x="30" y="3"/>
                </a:cubicBezTo>
                <a:cubicBezTo>
                  <a:pt x="20" y="4"/>
                  <a:pt x="11" y="5"/>
                  <a:pt x="1" y="5"/>
                </a:cubicBezTo>
                <a:cubicBezTo>
                  <a:pt x="0" y="5"/>
                  <a:pt x="0" y="6"/>
                  <a:pt x="1" y="6"/>
                </a:cubicBezTo>
                <a:close/>
              </a:path>
            </a:pathLst>
          </a:custGeom>
          <a:solidFill>
            <a:srgbClr val="FFFFFF">
              <a:alpha val="100000"/>
            </a:srgbClr>
          </a:solidFill>
          <a:ln w="9525">
            <a:noFill/>
          </a:ln>
        </p:spPr>
        <p:txBody>
          <a:bodyPr/>
          <a:p>
            <a:endParaRPr lang="zh-CN" altLang="en-US"/>
          </a:p>
        </p:txBody>
      </p:sp>
      <p:sp>
        <p:nvSpPr>
          <p:cNvPr id="28903" name="Freeform 587"/>
          <p:cNvSpPr/>
          <p:nvPr/>
        </p:nvSpPr>
        <p:spPr>
          <a:xfrm>
            <a:off x="1941513" y="3517900"/>
            <a:ext cx="477837" cy="47625"/>
          </a:xfrm>
          <a:custGeom>
            <a:avLst/>
            <a:gdLst>
              <a:gd name="txL" fmla="*/ 0 w 62"/>
              <a:gd name="txT" fmla="*/ 0 h 6"/>
              <a:gd name="txR" fmla="*/ 62 w 62"/>
              <a:gd name="txB" fmla="*/ 6 h 6"/>
            </a:gdLst>
            <a:ahLst/>
            <a:cxnLst>
              <a:cxn ang="0">
                <a:pos x="2147483647" y="0"/>
              </a:cxn>
              <a:cxn ang="0">
                <a:pos x="2147483647" y="2147483647"/>
              </a:cxn>
              <a:cxn ang="0">
                <a:pos x="2147483647" y="2147483647"/>
              </a:cxn>
              <a:cxn ang="0">
                <a:pos x="2147483647" y="0"/>
              </a:cxn>
              <a:cxn ang="0">
                <a:pos x="2147483647" y="0"/>
              </a:cxn>
            </a:cxnLst>
            <a:rect l="txL" t="txT" r="txR" b="txB"/>
            <a:pathLst>
              <a:path w="62" h="6">
                <a:moveTo>
                  <a:pt x="62" y="0"/>
                </a:moveTo>
                <a:cubicBezTo>
                  <a:pt x="42" y="0"/>
                  <a:pt x="21" y="2"/>
                  <a:pt x="1" y="4"/>
                </a:cubicBezTo>
                <a:cubicBezTo>
                  <a:pt x="0" y="4"/>
                  <a:pt x="0" y="6"/>
                  <a:pt x="1" y="5"/>
                </a:cubicBezTo>
                <a:cubicBezTo>
                  <a:pt x="21" y="4"/>
                  <a:pt x="42" y="3"/>
                  <a:pt x="62" y="0"/>
                </a:cubicBezTo>
                <a:cubicBezTo>
                  <a:pt x="62" y="0"/>
                  <a:pt x="62" y="0"/>
                  <a:pt x="62" y="0"/>
                </a:cubicBezTo>
                <a:close/>
              </a:path>
            </a:pathLst>
          </a:custGeom>
          <a:solidFill>
            <a:srgbClr val="FFFFFF">
              <a:alpha val="100000"/>
            </a:srgbClr>
          </a:solidFill>
          <a:ln w="9525">
            <a:noFill/>
          </a:ln>
        </p:spPr>
        <p:txBody>
          <a:bodyPr/>
          <a:p>
            <a:endParaRPr lang="zh-CN" altLang="en-US"/>
          </a:p>
        </p:txBody>
      </p:sp>
      <p:sp>
        <p:nvSpPr>
          <p:cNvPr id="28904" name="Freeform 588"/>
          <p:cNvSpPr/>
          <p:nvPr/>
        </p:nvSpPr>
        <p:spPr>
          <a:xfrm>
            <a:off x="1947863" y="3549650"/>
            <a:ext cx="463550" cy="61913"/>
          </a:xfrm>
          <a:custGeom>
            <a:avLst/>
            <a:gdLst>
              <a:gd name="txL" fmla="*/ 0 w 60"/>
              <a:gd name="txT" fmla="*/ 0 h 8"/>
              <a:gd name="txR" fmla="*/ 60 w 60"/>
              <a:gd name="txB" fmla="*/ 8 h 8"/>
            </a:gdLst>
            <a:ahLst/>
            <a:cxnLst>
              <a:cxn ang="0">
                <a:pos x="2147483647" y="2147483647"/>
              </a:cxn>
              <a:cxn ang="0">
                <a:pos x="2147483647" y="2147483647"/>
              </a:cxn>
              <a:cxn ang="0">
                <a:pos x="2147483647" y="2147483647"/>
              </a:cxn>
              <a:cxn ang="0">
                <a:pos x="2147483647" y="0"/>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Lst>
            <a:rect l="txL" t="txT" r="txR" b="txB"/>
            <a:pathLst>
              <a:path w="60" h="8">
                <a:moveTo>
                  <a:pt x="20" y="6"/>
                </a:moveTo>
                <a:cubicBezTo>
                  <a:pt x="24" y="6"/>
                  <a:pt x="29" y="5"/>
                  <a:pt x="33" y="5"/>
                </a:cubicBezTo>
                <a:cubicBezTo>
                  <a:pt x="42" y="4"/>
                  <a:pt x="51" y="3"/>
                  <a:pt x="60" y="1"/>
                </a:cubicBezTo>
                <a:cubicBezTo>
                  <a:pt x="60" y="1"/>
                  <a:pt x="60" y="0"/>
                  <a:pt x="60" y="0"/>
                </a:cubicBezTo>
                <a:cubicBezTo>
                  <a:pt x="48" y="1"/>
                  <a:pt x="36" y="3"/>
                  <a:pt x="24" y="4"/>
                </a:cubicBezTo>
                <a:cubicBezTo>
                  <a:pt x="17" y="5"/>
                  <a:pt x="8" y="3"/>
                  <a:pt x="0" y="4"/>
                </a:cubicBezTo>
                <a:cubicBezTo>
                  <a:pt x="0" y="5"/>
                  <a:pt x="0" y="5"/>
                  <a:pt x="0" y="5"/>
                </a:cubicBezTo>
                <a:cubicBezTo>
                  <a:pt x="0" y="6"/>
                  <a:pt x="0" y="6"/>
                  <a:pt x="0" y="6"/>
                </a:cubicBezTo>
                <a:cubicBezTo>
                  <a:pt x="0" y="6"/>
                  <a:pt x="0" y="6"/>
                  <a:pt x="1" y="6"/>
                </a:cubicBezTo>
                <a:cubicBezTo>
                  <a:pt x="1" y="6"/>
                  <a:pt x="1" y="6"/>
                  <a:pt x="1" y="6"/>
                </a:cubicBezTo>
                <a:cubicBezTo>
                  <a:pt x="1" y="6"/>
                  <a:pt x="1" y="6"/>
                  <a:pt x="1" y="6"/>
                </a:cubicBezTo>
                <a:cubicBezTo>
                  <a:pt x="4" y="8"/>
                  <a:pt x="17" y="6"/>
                  <a:pt x="20" y="6"/>
                </a:cubicBezTo>
                <a:close/>
              </a:path>
            </a:pathLst>
          </a:custGeom>
          <a:solidFill>
            <a:srgbClr val="FFFFFF">
              <a:alpha val="100000"/>
            </a:srgbClr>
          </a:solidFill>
          <a:ln w="9525">
            <a:noFill/>
          </a:ln>
        </p:spPr>
        <p:txBody>
          <a:bodyPr/>
          <a:p>
            <a:endParaRPr lang="zh-CN" altLang="en-US"/>
          </a:p>
        </p:txBody>
      </p:sp>
      <p:sp>
        <p:nvSpPr>
          <p:cNvPr id="28905" name="Freeform 589"/>
          <p:cNvSpPr/>
          <p:nvPr/>
        </p:nvSpPr>
        <p:spPr>
          <a:xfrm>
            <a:off x="1933575" y="3595688"/>
            <a:ext cx="493713" cy="53975"/>
          </a:xfrm>
          <a:custGeom>
            <a:avLst/>
            <a:gdLst>
              <a:gd name="txL" fmla="*/ 0 w 64"/>
              <a:gd name="txT" fmla="*/ 0 h 7"/>
              <a:gd name="txR" fmla="*/ 64 w 64"/>
              <a:gd name="txB" fmla="*/ 7 h 7"/>
            </a:gdLst>
            <a:ahLst/>
            <a:cxnLst>
              <a:cxn ang="0">
                <a:pos x="2147483647" y="0"/>
              </a:cxn>
              <a:cxn ang="0">
                <a:pos x="0" y="2147483647"/>
              </a:cxn>
              <a:cxn ang="0">
                <a:pos x="0" y="2147483647"/>
              </a:cxn>
              <a:cxn ang="0">
                <a:pos x="2147483647" y="0"/>
              </a:cxn>
              <a:cxn ang="0">
                <a:pos x="2147483647" y="0"/>
              </a:cxn>
            </a:cxnLst>
            <a:rect l="txL" t="txT" r="txR" b="txB"/>
            <a:pathLst>
              <a:path w="64" h="7">
                <a:moveTo>
                  <a:pt x="64" y="0"/>
                </a:moveTo>
                <a:cubicBezTo>
                  <a:pt x="43" y="2"/>
                  <a:pt x="21" y="1"/>
                  <a:pt x="0" y="6"/>
                </a:cubicBezTo>
                <a:cubicBezTo>
                  <a:pt x="0" y="6"/>
                  <a:pt x="0" y="7"/>
                  <a:pt x="0" y="7"/>
                </a:cubicBezTo>
                <a:cubicBezTo>
                  <a:pt x="21" y="4"/>
                  <a:pt x="43" y="4"/>
                  <a:pt x="64" y="0"/>
                </a:cubicBezTo>
                <a:cubicBezTo>
                  <a:pt x="64" y="0"/>
                  <a:pt x="64" y="0"/>
                  <a:pt x="64" y="0"/>
                </a:cubicBezTo>
                <a:close/>
              </a:path>
            </a:pathLst>
          </a:custGeom>
          <a:solidFill>
            <a:srgbClr val="FFFFFF">
              <a:alpha val="100000"/>
            </a:srgbClr>
          </a:solidFill>
          <a:ln w="9525">
            <a:noFill/>
          </a:ln>
        </p:spPr>
        <p:txBody>
          <a:bodyPr/>
          <a:p>
            <a:endParaRPr lang="zh-CN" altLang="en-US"/>
          </a:p>
        </p:txBody>
      </p:sp>
      <p:sp>
        <p:nvSpPr>
          <p:cNvPr id="28906" name="Freeform 590"/>
          <p:cNvSpPr/>
          <p:nvPr/>
        </p:nvSpPr>
        <p:spPr>
          <a:xfrm>
            <a:off x="1933575" y="3633788"/>
            <a:ext cx="485775" cy="46037"/>
          </a:xfrm>
          <a:custGeom>
            <a:avLst/>
            <a:gdLst>
              <a:gd name="txL" fmla="*/ 0 w 63"/>
              <a:gd name="txT" fmla="*/ 0 h 6"/>
              <a:gd name="txR" fmla="*/ 63 w 63"/>
              <a:gd name="txB" fmla="*/ 6 h 6"/>
            </a:gdLst>
            <a:ahLst/>
            <a:cxnLst>
              <a:cxn ang="0">
                <a:pos x="2147483647" y="0"/>
              </a:cxn>
              <a:cxn ang="0">
                <a:pos x="2147483647" y="2147483647"/>
              </a:cxn>
              <a:cxn ang="0">
                <a:pos x="2147483647" y="2147483647"/>
              </a:cxn>
              <a:cxn ang="0">
                <a:pos x="2147483647" y="2147483647"/>
              </a:cxn>
              <a:cxn ang="0">
                <a:pos x="2147483647" y="2147483647"/>
              </a:cxn>
              <a:cxn ang="0">
                <a:pos x="2147483647" y="0"/>
              </a:cxn>
            </a:cxnLst>
            <a:rect l="txL" t="txT" r="txR" b="txB"/>
            <a:pathLst>
              <a:path w="63" h="6">
                <a:moveTo>
                  <a:pt x="62" y="0"/>
                </a:moveTo>
                <a:cubicBezTo>
                  <a:pt x="51" y="1"/>
                  <a:pt x="40" y="2"/>
                  <a:pt x="28" y="3"/>
                </a:cubicBezTo>
                <a:cubicBezTo>
                  <a:pt x="19" y="3"/>
                  <a:pt x="10" y="2"/>
                  <a:pt x="1" y="5"/>
                </a:cubicBezTo>
                <a:cubicBezTo>
                  <a:pt x="0" y="5"/>
                  <a:pt x="0" y="6"/>
                  <a:pt x="1" y="6"/>
                </a:cubicBezTo>
                <a:cubicBezTo>
                  <a:pt x="21" y="1"/>
                  <a:pt x="42" y="4"/>
                  <a:pt x="62" y="1"/>
                </a:cubicBezTo>
                <a:cubicBezTo>
                  <a:pt x="63" y="1"/>
                  <a:pt x="63" y="0"/>
                  <a:pt x="62" y="0"/>
                </a:cubicBezTo>
                <a:close/>
              </a:path>
            </a:pathLst>
          </a:custGeom>
          <a:solidFill>
            <a:srgbClr val="FFFFFF">
              <a:alpha val="100000"/>
            </a:srgbClr>
          </a:solidFill>
          <a:ln w="9525">
            <a:noFill/>
          </a:ln>
        </p:spPr>
        <p:txBody>
          <a:bodyPr/>
          <a:p>
            <a:endParaRPr lang="zh-CN" altLang="en-US"/>
          </a:p>
        </p:txBody>
      </p:sp>
      <p:sp>
        <p:nvSpPr>
          <p:cNvPr id="28907" name="Freeform 591"/>
          <p:cNvSpPr/>
          <p:nvPr/>
        </p:nvSpPr>
        <p:spPr>
          <a:xfrm>
            <a:off x="1941513" y="3673475"/>
            <a:ext cx="469900" cy="60325"/>
          </a:xfrm>
          <a:custGeom>
            <a:avLst/>
            <a:gdLst>
              <a:gd name="txL" fmla="*/ 0 w 61"/>
              <a:gd name="txT" fmla="*/ 0 h 8"/>
              <a:gd name="txR" fmla="*/ 61 w 61"/>
              <a:gd name="txB" fmla="*/ 8 h 8"/>
            </a:gdLst>
            <a:ahLst/>
            <a:cxnLst>
              <a:cxn ang="0">
                <a:pos x="2147483647" y="2147483647"/>
              </a:cxn>
              <a:cxn ang="0">
                <a:pos x="0" y="2147483647"/>
              </a:cxn>
              <a:cxn ang="0">
                <a:pos x="0" y="2147483647"/>
              </a:cxn>
              <a:cxn ang="0">
                <a:pos x="2147483647" y="2147483647"/>
              </a:cxn>
              <a:cxn ang="0">
                <a:pos x="2147483647" y="2147483647"/>
              </a:cxn>
              <a:cxn ang="0">
                <a:pos x="2147483647" y="0"/>
              </a:cxn>
              <a:cxn ang="0">
                <a:pos x="2147483647" y="2147483647"/>
              </a:cxn>
            </a:cxnLst>
            <a:rect l="txL" t="txT" r="txR" b="txB"/>
            <a:pathLst>
              <a:path w="61" h="8">
                <a:moveTo>
                  <a:pt x="26" y="3"/>
                </a:moveTo>
                <a:cubicBezTo>
                  <a:pt x="19" y="3"/>
                  <a:pt x="6" y="2"/>
                  <a:pt x="0" y="5"/>
                </a:cubicBezTo>
                <a:cubicBezTo>
                  <a:pt x="0" y="5"/>
                  <a:pt x="0" y="6"/>
                  <a:pt x="0" y="6"/>
                </a:cubicBezTo>
                <a:cubicBezTo>
                  <a:pt x="6" y="8"/>
                  <a:pt x="19" y="5"/>
                  <a:pt x="26" y="4"/>
                </a:cubicBezTo>
                <a:cubicBezTo>
                  <a:pt x="38" y="4"/>
                  <a:pt x="49" y="2"/>
                  <a:pt x="60" y="1"/>
                </a:cubicBezTo>
                <a:cubicBezTo>
                  <a:pt x="61" y="1"/>
                  <a:pt x="61" y="0"/>
                  <a:pt x="60" y="0"/>
                </a:cubicBezTo>
                <a:cubicBezTo>
                  <a:pt x="49" y="1"/>
                  <a:pt x="37" y="2"/>
                  <a:pt x="26" y="3"/>
                </a:cubicBezTo>
                <a:close/>
              </a:path>
            </a:pathLst>
          </a:custGeom>
          <a:solidFill>
            <a:srgbClr val="FFFFFF">
              <a:alpha val="100000"/>
            </a:srgbClr>
          </a:solidFill>
          <a:ln w="9525">
            <a:noFill/>
          </a:ln>
        </p:spPr>
        <p:txBody>
          <a:bodyPr/>
          <a:p>
            <a:endParaRPr lang="zh-CN" altLang="en-US"/>
          </a:p>
        </p:txBody>
      </p:sp>
      <p:sp>
        <p:nvSpPr>
          <p:cNvPr id="28908" name="Freeform 592"/>
          <p:cNvSpPr/>
          <p:nvPr/>
        </p:nvSpPr>
        <p:spPr>
          <a:xfrm>
            <a:off x="1933575" y="3719513"/>
            <a:ext cx="493713" cy="53975"/>
          </a:xfrm>
          <a:custGeom>
            <a:avLst/>
            <a:gdLst>
              <a:gd name="txL" fmla="*/ 0 w 64"/>
              <a:gd name="txT" fmla="*/ 0 h 7"/>
              <a:gd name="txR" fmla="*/ 64 w 64"/>
              <a:gd name="txB" fmla="*/ 7 h 7"/>
            </a:gdLst>
            <a:ahLst/>
            <a:cxnLst>
              <a:cxn ang="0">
                <a:pos x="2147483647" y="0"/>
              </a:cxn>
              <a:cxn ang="0">
                <a:pos x="2147483647" y="2147483647"/>
              </a:cxn>
              <a:cxn ang="0">
                <a:pos x="2147483647" y="2147483647"/>
              </a:cxn>
              <a:cxn ang="0">
                <a:pos x="2147483647" y="2147483647"/>
              </a:cxn>
              <a:cxn ang="0">
                <a:pos x="2147483647" y="0"/>
              </a:cxn>
            </a:cxnLst>
            <a:rect l="txL" t="txT" r="txR" b="txB"/>
            <a:pathLst>
              <a:path w="64" h="7">
                <a:moveTo>
                  <a:pt x="63" y="0"/>
                </a:moveTo>
                <a:cubicBezTo>
                  <a:pt x="42" y="1"/>
                  <a:pt x="22" y="4"/>
                  <a:pt x="1" y="5"/>
                </a:cubicBezTo>
                <a:cubicBezTo>
                  <a:pt x="0" y="6"/>
                  <a:pt x="1" y="7"/>
                  <a:pt x="2" y="7"/>
                </a:cubicBezTo>
                <a:cubicBezTo>
                  <a:pt x="22" y="5"/>
                  <a:pt x="43" y="4"/>
                  <a:pt x="63" y="1"/>
                </a:cubicBezTo>
                <a:cubicBezTo>
                  <a:pt x="64" y="1"/>
                  <a:pt x="64" y="0"/>
                  <a:pt x="63" y="0"/>
                </a:cubicBezTo>
                <a:close/>
              </a:path>
            </a:pathLst>
          </a:custGeom>
          <a:solidFill>
            <a:srgbClr val="FFFFFF">
              <a:alpha val="100000"/>
            </a:srgbClr>
          </a:solidFill>
          <a:ln w="9525">
            <a:noFill/>
          </a:ln>
        </p:spPr>
        <p:txBody>
          <a:bodyPr/>
          <a:p>
            <a:endParaRPr lang="zh-CN" altLang="en-US"/>
          </a:p>
        </p:txBody>
      </p:sp>
      <p:sp>
        <p:nvSpPr>
          <p:cNvPr id="28909" name="Freeform 593"/>
          <p:cNvSpPr/>
          <p:nvPr/>
        </p:nvSpPr>
        <p:spPr>
          <a:xfrm>
            <a:off x="2179638" y="3765550"/>
            <a:ext cx="239712" cy="46038"/>
          </a:xfrm>
          <a:custGeom>
            <a:avLst/>
            <a:gdLst>
              <a:gd name="txL" fmla="*/ 0 w 31"/>
              <a:gd name="txT" fmla="*/ 0 h 6"/>
              <a:gd name="txR" fmla="*/ 31 w 31"/>
              <a:gd name="txB" fmla="*/ 6 h 6"/>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31" h="6">
                <a:moveTo>
                  <a:pt x="28" y="1"/>
                </a:moveTo>
                <a:cubicBezTo>
                  <a:pt x="24" y="3"/>
                  <a:pt x="18" y="2"/>
                  <a:pt x="14" y="2"/>
                </a:cubicBezTo>
                <a:cubicBezTo>
                  <a:pt x="9" y="3"/>
                  <a:pt x="5" y="3"/>
                  <a:pt x="0" y="4"/>
                </a:cubicBezTo>
                <a:cubicBezTo>
                  <a:pt x="0" y="4"/>
                  <a:pt x="0" y="6"/>
                  <a:pt x="1" y="5"/>
                </a:cubicBezTo>
                <a:cubicBezTo>
                  <a:pt x="5" y="5"/>
                  <a:pt x="9" y="4"/>
                  <a:pt x="14" y="3"/>
                </a:cubicBezTo>
                <a:cubicBezTo>
                  <a:pt x="18" y="3"/>
                  <a:pt x="24" y="2"/>
                  <a:pt x="28" y="3"/>
                </a:cubicBezTo>
                <a:cubicBezTo>
                  <a:pt x="31" y="4"/>
                  <a:pt x="31" y="0"/>
                  <a:pt x="28" y="1"/>
                </a:cubicBezTo>
                <a:close/>
              </a:path>
            </a:pathLst>
          </a:custGeom>
          <a:solidFill>
            <a:srgbClr val="FFFFFF">
              <a:alpha val="100000"/>
            </a:srgbClr>
          </a:solidFill>
          <a:ln w="9525">
            <a:noFill/>
          </a:ln>
        </p:spPr>
        <p:txBody>
          <a:bodyPr/>
          <a:p>
            <a:endParaRPr lang="zh-CN" altLang="en-US"/>
          </a:p>
        </p:txBody>
      </p:sp>
      <p:sp>
        <p:nvSpPr>
          <p:cNvPr id="28910" name="Freeform 595"/>
          <p:cNvSpPr>
            <a:spLocks noEditPoints="1"/>
          </p:cNvSpPr>
          <p:nvPr/>
        </p:nvSpPr>
        <p:spPr>
          <a:xfrm>
            <a:off x="9821863" y="1266825"/>
            <a:ext cx="1111250" cy="1079500"/>
          </a:xfrm>
          <a:custGeom>
            <a:avLst/>
            <a:gdLst>
              <a:gd name="txL" fmla="*/ 0 w 144"/>
              <a:gd name="txT" fmla="*/ 0 h 140"/>
              <a:gd name="txR" fmla="*/ 144 w 144"/>
              <a:gd name="txB" fmla="*/ 140 h 14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4" h="140">
                <a:moveTo>
                  <a:pt x="119" y="27"/>
                </a:moveTo>
                <a:cubicBezTo>
                  <a:pt x="95" y="2"/>
                  <a:pt x="50" y="0"/>
                  <a:pt x="25" y="25"/>
                </a:cubicBezTo>
                <a:cubicBezTo>
                  <a:pt x="2" y="49"/>
                  <a:pt x="0" y="91"/>
                  <a:pt x="24" y="115"/>
                </a:cubicBezTo>
                <a:cubicBezTo>
                  <a:pt x="50" y="140"/>
                  <a:pt x="88" y="140"/>
                  <a:pt x="115" y="118"/>
                </a:cubicBezTo>
                <a:cubicBezTo>
                  <a:pt x="140" y="93"/>
                  <a:pt x="144" y="54"/>
                  <a:pt x="119" y="27"/>
                </a:cubicBezTo>
                <a:close/>
                <a:moveTo>
                  <a:pt x="132" y="66"/>
                </a:moveTo>
                <a:cubicBezTo>
                  <a:pt x="120" y="66"/>
                  <a:pt x="109" y="60"/>
                  <a:pt x="97" y="63"/>
                </a:cubicBezTo>
                <a:cubicBezTo>
                  <a:pt x="89" y="65"/>
                  <a:pt x="83" y="69"/>
                  <a:pt x="77" y="74"/>
                </a:cubicBezTo>
                <a:cubicBezTo>
                  <a:pt x="77" y="74"/>
                  <a:pt x="77" y="74"/>
                  <a:pt x="77" y="74"/>
                </a:cubicBezTo>
                <a:cubicBezTo>
                  <a:pt x="76" y="73"/>
                  <a:pt x="75" y="72"/>
                  <a:pt x="74" y="71"/>
                </a:cubicBezTo>
                <a:cubicBezTo>
                  <a:pt x="88" y="58"/>
                  <a:pt x="103" y="45"/>
                  <a:pt x="117" y="31"/>
                </a:cubicBezTo>
                <a:cubicBezTo>
                  <a:pt x="126" y="41"/>
                  <a:pt x="131" y="54"/>
                  <a:pt x="132" y="66"/>
                </a:cubicBezTo>
                <a:close/>
                <a:moveTo>
                  <a:pt x="116" y="29"/>
                </a:moveTo>
                <a:cubicBezTo>
                  <a:pt x="100" y="42"/>
                  <a:pt x="85" y="54"/>
                  <a:pt x="71" y="67"/>
                </a:cubicBezTo>
                <a:cubicBezTo>
                  <a:pt x="68" y="65"/>
                  <a:pt x="66" y="63"/>
                  <a:pt x="64" y="61"/>
                </a:cubicBezTo>
                <a:cubicBezTo>
                  <a:pt x="76" y="46"/>
                  <a:pt x="74" y="30"/>
                  <a:pt x="78" y="12"/>
                </a:cubicBezTo>
                <a:cubicBezTo>
                  <a:pt x="92" y="13"/>
                  <a:pt x="105" y="19"/>
                  <a:pt x="115" y="28"/>
                </a:cubicBezTo>
                <a:cubicBezTo>
                  <a:pt x="115" y="29"/>
                  <a:pt x="115" y="29"/>
                  <a:pt x="116" y="29"/>
                </a:cubicBezTo>
                <a:close/>
                <a:moveTo>
                  <a:pt x="25" y="110"/>
                </a:moveTo>
                <a:cubicBezTo>
                  <a:pt x="19" y="104"/>
                  <a:pt x="16" y="97"/>
                  <a:pt x="13" y="89"/>
                </a:cubicBezTo>
                <a:cubicBezTo>
                  <a:pt x="22" y="83"/>
                  <a:pt x="34" y="82"/>
                  <a:pt x="43" y="77"/>
                </a:cubicBezTo>
                <a:cubicBezTo>
                  <a:pt x="50" y="74"/>
                  <a:pt x="56" y="69"/>
                  <a:pt x="61" y="64"/>
                </a:cubicBezTo>
                <a:cubicBezTo>
                  <a:pt x="62" y="63"/>
                  <a:pt x="62" y="62"/>
                  <a:pt x="63" y="62"/>
                </a:cubicBezTo>
                <a:cubicBezTo>
                  <a:pt x="65" y="64"/>
                  <a:pt x="67" y="66"/>
                  <a:pt x="69" y="69"/>
                </a:cubicBezTo>
                <a:cubicBezTo>
                  <a:pt x="54" y="82"/>
                  <a:pt x="39" y="96"/>
                  <a:pt x="25" y="110"/>
                </a:cubicBezTo>
                <a:close/>
                <a:moveTo>
                  <a:pt x="77" y="11"/>
                </a:moveTo>
                <a:cubicBezTo>
                  <a:pt x="71" y="28"/>
                  <a:pt x="72" y="44"/>
                  <a:pt x="61" y="58"/>
                </a:cubicBezTo>
                <a:cubicBezTo>
                  <a:pt x="51" y="47"/>
                  <a:pt x="40" y="36"/>
                  <a:pt x="32" y="24"/>
                </a:cubicBezTo>
                <a:cubicBezTo>
                  <a:pt x="44" y="14"/>
                  <a:pt x="61" y="10"/>
                  <a:pt x="77" y="11"/>
                </a:cubicBezTo>
                <a:close/>
                <a:moveTo>
                  <a:pt x="28" y="28"/>
                </a:moveTo>
                <a:cubicBezTo>
                  <a:pt x="28" y="27"/>
                  <a:pt x="29" y="27"/>
                  <a:pt x="29" y="27"/>
                </a:cubicBezTo>
                <a:cubicBezTo>
                  <a:pt x="41" y="36"/>
                  <a:pt x="51" y="47"/>
                  <a:pt x="61" y="59"/>
                </a:cubicBezTo>
                <a:cubicBezTo>
                  <a:pt x="59" y="61"/>
                  <a:pt x="57" y="63"/>
                  <a:pt x="55" y="65"/>
                </a:cubicBezTo>
                <a:cubicBezTo>
                  <a:pt x="47" y="72"/>
                  <a:pt x="36" y="76"/>
                  <a:pt x="26" y="79"/>
                </a:cubicBezTo>
                <a:cubicBezTo>
                  <a:pt x="20" y="81"/>
                  <a:pt x="16" y="82"/>
                  <a:pt x="12" y="86"/>
                </a:cubicBezTo>
                <a:cubicBezTo>
                  <a:pt x="8" y="65"/>
                  <a:pt x="13" y="43"/>
                  <a:pt x="28" y="28"/>
                </a:cubicBezTo>
                <a:close/>
                <a:moveTo>
                  <a:pt x="27" y="112"/>
                </a:moveTo>
                <a:cubicBezTo>
                  <a:pt x="28" y="111"/>
                  <a:pt x="29" y="109"/>
                  <a:pt x="30" y="108"/>
                </a:cubicBezTo>
                <a:cubicBezTo>
                  <a:pt x="35" y="106"/>
                  <a:pt x="38" y="102"/>
                  <a:pt x="42" y="99"/>
                </a:cubicBezTo>
                <a:cubicBezTo>
                  <a:pt x="51" y="91"/>
                  <a:pt x="59" y="84"/>
                  <a:pt x="68" y="76"/>
                </a:cubicBezTo>
                <a:cubicBezTo>
                  <a:pt x="69" y="75"/>
                  <a:pt x="71" y="73"/>
                  <a:pt x="72" y="72"/>
                </a:cubicBezTo>
                <a:cubicBezTo>
                  <a:pt x="73" y="73"/>
                  <a:pt x="74" y="75"/>
                  <a:pt x="75" y="76"/>
                </a:cubicBezTo>
                <a:cubicBezTo>
                  <a:pt x="59" y="90"/>
                  <a:pt x="58" y="108"/>
                  <a:pt x="49" y="126"/>
                </a:cubicBezTo>
                <a:cubicBezTo>
                  <a:pt x="42" y="123"/>
                  <a:pt x="35" y="119"/>
                  <a:pt x="29" y="114"/>
                </a:cubicBezTo>
                <a:cubicBezTo>
                  <a:pt x="28" y="113"/>
                  <a:pt x="27" y="112"/>
                  <a:pt x="27" y="112"/>
                </a:cubicBezTo>
                <a:close/>
                <a:moveTo>
                  <a:pt x="53" y="127"/>
                </a:moveTo>
                <a:cubicBezTo>
                  <a:pt x="61" y="110"/>
                  <a:pt x="61" y="92"/>
                  <a:pt x="77" y="78"/>
                </a:cubicBezTo>
                <a:cubicBezTo>
                  <a:pt x="89" y="90"/>
                  <a:pt x="100" y="103"/>
                  <a:pt x="112" y="115"/>
                </a:cubicBezTo>
                <a:cubicBezTo>
                  <a:pt x="94" y="129"/>
                  <a:pt x="73" y="134"/>
                  <a:pt x="53" y="127"/>
                </a:cubicBezTo>
                <a:close/>
                <a:moveTo>
                  <a:pt x="114" y="114"/>
                </a:moveTo>
                <a:cubicBezTo>
                  <a:pt x="102" y="101"/>
                  <a:pt x="91" y="88"/>
                  <a:pt x="79" y="76"/>
                </a:cubicBezTo>
                <a:cubicBezTo>
                  <a:pt x="88" y="68"/>
                  <a:pt x="100" y="63"/>
                  <a:pt x="113" y="65"/>
                </a:cubicBezTo>
                <a:cubicBezTo>
                  <a:pt x="120" y="66"/>
                  <a:pt x="125" y="68"/>
                  <a:pt x="132" y="67"/>
                </a:cubicBezTo>
                <a:cubicBezTo>
                  <a:pt x="133" y="83"/>
                  <a:pt x="126" y="100"/>
                  <a:pt x="114" y="114"/>
                </a:cubicBezTo>
                <a:close/>
              </a:path>
            </a:pathLst>
          </a:custGeom>
          <a:solidFill>
            <a:srgbClr val="FFFFFF">
              <a:alpha val="100000"/>
            </a:srgbClr>
          </a:solidFill>
          <a:ln w="9525">
            <a:noFill/>
          </a:ln>
        </p:spPr>
        <p:txBody>
          <a:bodyPr/>
          <a:p>
            <a:endParaRPr lang="zh-CN" altLang="en-US"/>
          </a:p>
        </p:txBody>
      </p:sp>
      <p:sp>
        <p:nvSpPr>
          <p:cNvPr id="28911" name="Freeform 620"/>
          <p:cNvSpPr>
            <a:spLocks noEditPoints="1"/>
          </p:cNvSpPr>
          <p:nvPr/>
        </p:nvSpPr>
        <p:spPr>
          <a:xfrm>
            <a:off x="723900" y="-168275"/>
            <a:ext cx="847725" cy="2082800"/>
          </a:xfrm>
          <a:custGeom>
            <a:avLst/>
            <a:gdLst>
              <a:gd name="txL" fmla="*/ 0 w 110"/>
              <a:gd name="txT" fmla="*/ 0 h 270"/>
              <a:gd name="txR" fmla="*/ 110 w 110"/>
              <a:gd name="txB" fmla="*/ 270 h 27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10" h="270">
                <a:moveTo>
                  <a:pt x="32" y="218"/>
                </a:moveTo>
                <a:cubicBezTo>
                  <a:pt x="35" y="211"/>
                  <a:pt x="41" y="206"/>
                  <a:pt x="48" y="202"/>
                </a:cubicBezTo>
                <a:cubicBezTo>
                  <a:pt x="41" y="194"/>
                  <a:pt x="38" y="184"/>
                  <a:pt x="38" y="174"/>
                </a:cubicBezTo>
                <a:cubicBezTo>
                  <a:pt x="35" y="173"/>
                  <a:pt x="32" y="173"/>
                  <a:pt x="29" y="172"/>
                </a:cubicBezTo>
                <a:cubicBezTo>
                  <a:pt x="16" y="168"/>
                  <a:pt x="5" y="156"/>
                  <a:pt x="3" y="143"/>
                </a:cubicBezTo>
                <a:cubicBezTo>
                  <a:pt x="0" y="131"/>
                  <a:pt x="5" y="119"/>
                  <a:pt x="14" y="111"/>
                </a:cubicBezTo>
                <a:cubicBezTo>
                  <a:pt x="14" y="91"/>
                  <a:pt x="18" y="71"/>
                  <a:pt x="21" y="51"/>
                </a:cubicBezTo>
                <a:cubicBezTo>
                  <a:pt x="26" y="18"/>
                  <a:pt x="26" y="18"/>
                  <a:pt x="26" y="18"/>
                </a:cubicBezTo>
                <a:cubicBezTo>
                  <a:pt x="27" y="16"/>
                  <a:pt x="27" y="14"/>
                  <a:pt x="28" y="12"/>
                </a:cubicBezTo>
                <a:cubicBezTo>
                  <a:pt x="30" y="10"/>
                  <a:pt x="32" y="9"/>
                  <a:pt x="33" y="8"/>
                </a:cubicBezTo>
                <a:cubicBezTo>
                  <a:pt x="38" y="5"/>
                  <a:pt x="49" y="0"/>
                  <a:pt x="55" y="3"/>
                </a:cubicBezTo>
                <a:cubicBezTo>
                  <a:pt x="57" y="4"/>
                  <a:pt x="59" y="6"/>
                  <a:pt x="59" y="8"/>
                </a:cubicBezTo>
                <a:cubicBezTo>
                  <a:pt x="60" y="10"/>
                  <a:pt x="60" y="10"/>
                  <a:pt x="60" y="10"/>
                </a:cubicBezTo>
                <a:cubicBezTo>
                  <a:pt x="58" y="10"/>
                  <a:pt x="58" y="10"/>
                  <a:pt x="58" y="10"/>
                </a:cubicBezTo>
                <a:cubicBezTo>
                  <a:pt x="54" y="11"/>
                  <a:pt x="53" y="11"/>
                  <a:pt x="52" y="12"/>
                </a:cubicBezTo>
                <a:cubicBezTo>
                  <a:pt x="51" y="12"/>
                  <a:pt x="50" y="12"/>
                  <a:pt x="46" y="13"/>
                </a:cubicBezTo>
                <a:cubicBezTo>
                  <a:pt x="43" y="14"/>
                  <a:pt x="41" y="14"/>
                  <a:pt x="39" y="16"/>
                </a:cubicBezTo>
                <a:cubicBezTo>
                  <a:pt x="38" y="18"/>
                  <a:pt x="38" y="20"/>
                  <a:pt x="37" y="22"/>
                </a:cubicBezTo>
                <a:cubicBezTo>
                  <a:pt x="28" y="104"/>
                  <a:pt x="28" y="104"/>
                  <a:pt x="28" y="104"/>
                </a:cubicBezTo>
                <a:cubicBezTo>
                  <a:pt x="36" y="102"/>
                  <a:pt x="44" y="102"/>
                  <a:pt x="51" y="104"/>
                </a:cubicBezTo>
                <a:cubicBezTo>
                  <a:pt x="64" y="109"/>
                  <a:pt x="72" y="122"/>
                  <a:pt x="75" y="129"/>
                </a:cubicBezTo>
                <a:cubicBezTo>
                  <a:pt x="77" y="133"/>
                  <a:pt x="78" y="137"/>
                  <a:pt x="77" y="140"/>
                </a:cubicBezTo>
                <a:cubicBezTo>
                  <a:pt x="77" y="143"/>
                  <a:pt x="76" y="146"/>
                  <a:pt x="75" y="149"/>
                </a:cubicBezTo>
                <a:cubicBezTo>
                  <a:pt x="71" y="158"/>
                  <a:pt x="67" y="164"/>
                  <a:pt x="62" y="168"/>
                </a:cubicBezTo>
                <a:cubicBezTo>
                  <a:pt x="62" y="168"/>
                  <a:pt x="62" y="168"/>
                  <a:pt x="62" y="168"/>
                </a:cubicBezTo>
                <a:cubicBezTo>
                  <a:pt x="60" y="170"/>
                  <a:pt x="57" y="171"/>
                  <a:pt x="55" y="172"/>
                </a:cubicBezTo>
                <a:cubicBezTo>
                  <a:pt x="53" y="173"/>
                  <a:pt x="51" y="173"/>
                  <a:pt x="48" y="173"/>
                </a:cubicBezTo>
                <a:cubicBezTo>
                  <a:pt x="47" y="182"/>
                  <a:pt x="50" y="192"/>
                  <a:pt x="56" y="199"/>
                </a:cubicBezTo>
                <a:cubicBezTo>
                  <a:pt x="59" y="199"/>
                  <a:pt x="61" y="198"/>
                  <a:pt x="63" y="198"/>
                </a:cubicBezTo>
                <a:cubicBezTo>
                  <a:pt x="67" y="198"/>
                  <a:pt x="70" y="199"/>
                  <a:pt x="74" y="200"/>
                </a:cubicBezTo>
                <a:cubicBezTo>
                  <a:pt x="73" y="181"/>
                  <a:pt x="76" y="162"/>
                  <a:pt x="79" y="144"/>
                </a:cubicBezTo>
                <a:cubicBezTo>
                  <a:pt x="80" y="137"/>
                  <a:pt x="81" y="129"/>
                  <a:pt x="86" y="123"/>
                </a:cubicBezTo>
                <a:cubicBezTo>
                  <a:pt x="89" y="119"/>
                  <a:pt x="94" y="117"/>
                  <a:pt x="99" y="117"/>
                </a:cubicBezTo>
                <a:cubicBezTo>
                  <a:pt x="103" y="117"/>
                  <a:pt x="106" y="119"/>
                  <a:pt x="109" y="121"/>
                </a:cubicBezTo>
                <a:cubicBezTo>
                  <a:pt x="110" y="122"/>
                  <a:pt x="110" y="122"/>
                  <a:pt x="110" y="122"/>
                </a:cubicBezTo>
                <a:cubicBezTo>
                  <a:pt x="109" y="123"/>
                  <a:pt x="109" y="123"/>
                  <a:pt x="109" y="123"/>
                </a:cubicBezTo>
                <a:cubicBezTo>
                  <a:pt x="107" y="127"/>
                  <a:pt x="103" y="127"/>
                  <a:pt x="99" y="128"/>
                </a:cubicBezTo>
                <a:cubicBezTo>
                  <a:pt x="97" y="129"/>
                  <a:pt x="95" y="129"/>
                  <a:pt x="94" y="130"/>
                </a:cubicBezTo>
                <a:cubicBezTo>
                  <a:pt x="88" y="133"/>
                  <a:pt x="87" y="140"/>
                  <a:pt x="86" y="148"/>
                </a:cubicBezTo>
                <a:cubicBezTo>
                  <a:pt x="82" y="199"/>
                  <a:pt x="82" y="199"/>
                  <a:pt x="82" y="199"/>
                </a:cubicBezTo>
                <a:cubicBezTo>
                  <a:pt x="82" y="200"/>
                  <a:pt x="83" y="203"/>
                  <a:pt x="83" y="204"/>
                </a:cubicBezTo>
                <a:cubicBezTo>
                  <a:pt x="83" y="204"/>
                  <a:pt x="83" y="204"/>
                  <a:pt x="83" y="204"/>
                </a:cubicBezTo>
                <a:cubicBezTo>
                  <a:pt x="87" y="207"/>
                  <a:pt x="91" y="210"/>
                  <a:pt x="94" y="214"/>
                </a:cubicBezTo>
                <a:cubicBezTo>
                  <a:pt x="101" y="223"/>
                  <a:pt x="104" y="235"/>
                  <a:pt x="103" y="246"/>
                </a:cubicBezTo>
                <a:cubicBezTo>
                  <a:pt x="102" y="250"/>
                  <a:pt x="101" y="254"/>
                  <a:pt x="99" y="256"/>
                </a:cubicBezTo>
                <a:cubicBezTo>
                  <a:pt x="98" y="258"/>
                  <a:pt x="96" y="259"/>
                  <a:pt x="94" y="260"/>
                </a:cubicBezTo>
                <a:cubicBezTo>
                  <a:pt x="94" y="261"/>
                  <a:pt x="93" y="262"/>
                  <a:pt x="92" y="262"/>
                </a:cubicBezTo>
                <a:cubicBezTo>
                  <a:pt x="83" y="268"/>
                  <a:pt x="74" y="270"/>
                  <a:pt x="64" y="270"/>
                </a:cubicBezTo>
                <a:cubicBezTo>
                  <a:pt x="64" y="269"/>
                  <a:pt x="64" y="269"/>
                  <a:pt x="64" y="269"/>
                </a:cubicBezTo>
                <a:cubicBezTo>
                  <a:pt x="64" y="270"/>
                  <a:pt x="64" y="270"/>
                  <a:pt x="64" y="270"/>
                </a:cubicBezTo>
                <a:cubicBezTo>
                  <a:pt x="62" y="269"/>
                  <a:pt x="62" y="269"/>
                  <a:pt x="62" y="269"/>
                </a:cubicBezTo>
                <a:cubicBezTo>
                  <a:pt x="54" y="267"/>
                  <a:pt x="49" y="266"/>
                  <a:pt x="39" y="256"/>
                </a:cubicBezTo>
                <a:cubicBezTo>
                  <a:pt x="29" y="246"/>
                  <a:pt x="27" y="231"/>
                  <a:pt x="32" y="218"/>
                </a:cubicBezTo>
                <a:close/>
                <a:moveTo>
                  <a:pt x="34" y="22"/>
                </a:moveTo>
                <a:cubicBezTo>
                  <a:pt x="34" y="19"/>
                  <a:pt x="35" y="16"/>
                  <a:pt x="37" y="14"/>
                </a:cubicBezTo>
                <a:cubicBezTo>
                  <a:pt x="39" y="11"/>
                  <a:pt x="42" y="10"/>
                  <a:pt x="45" y="10"/>
                </a:cubicBezTo>
                <a:cubicBezTo>
                  <a:pt x="49" y="9"/>
                  <a:pt x="50" y="8"/>
                  <a:pt x="51" y="8"/>
                </a:cubicBezTo>
                <a:cubicBezTo>
                  <a:pt x="52" y="8"/>
                  <a:pt x="53" y="8"/>
                  <a:pt x="55" y="7"/>
                </a:cubicBezTo>
                <a:cubicBezTo>
                  <a:pt x="55" y="7"/>
                  <a:pt x="54" y="6"/>
                  <a:pt x="54" y="6"/>
                </a:cubicBezTo>
                <a:cubicBezTo>
                  <a:pt x="51" y="5"/>
                  <a:pt x="43" y="6"/>
                  <a:pt x="35" y="11"/>
                </a:cubicBezTo>
                <a:cubicBezTo>
                  <a:pt x="34" y="12"/>
                  <a:pt x="32" y="13"/>
                  <a:pt x="31" y="14"/>
                </a:cubicBezTo>
                <a:cubicBezTo>
                  <a:pt x="30" y="15"/>
                  <a:pt x="30" y="17"/>
                  <a:pt x="30" y="19"/>
                </a:cubicBezTo>
                <a:cubicBezTo>
                  <a:pt x="24" y="52"/>
                  <a:pt x="24" y="52"/>
                  <a:pt x="24" y="52"/>
                </a:cubicBezTo>
                <a:cubicBezTo>
                  <a:pt x="22" y="67"/>
                  <a:pt x="19" y="82"/>
                  <a:pt x="18" y="97"/>
                </a:cubicBezTo>
                <a:cubicBezTo>
                  <a:pt x="20" y="96"/>
                  <a:pt x="23" y="96"/>
                  <a:pt x="25" y="97"/>
                </a:cubicBezTo>
                <a:cubicBezTo>
                  <a:pt x="23" y="100"/>
                  <a:pt x="23" y="100"/>
                  <a:pt x="23" y="100"/>
                </a:cubicBezTo>
                <a:cubicBezTo>
                  <a:pt x="22" y="99"/>
                  <a:pt x="19" y="100"/>
                  <a:pt x="18" y="101"/>
                </a:cubicBezTo>
                <a:cubicBezTo>
                  <a:pt x="18" y="100"/>
                  <a:pt x="18" y="100"/>
                  <a:pt x="18" y="100"/>
                </a:cubicBezTo>
                <a:cubicBezTo>
                  <a:pt x="18" y="103"/>
                  <a:pt x="17" y="106"/>
                  <a:pt x="17" y="108"/>
                </a:cubicBezTo>
                <a:cubicBezTo>
                  <a:pt x="20" y="107"/>
                  <a:pt x="23" y="105"/>
                  <a:pt x="26" y="104"/>
                </a:cubicBezTo>
                <a:cubicBezTo>
                  <a:pt x="24" y="104"/>
                  <a:pt x="24" y="104"/>
                  <a:pt x="24" y="104"/>
                </a:cubicBezTo>
                <a:lnTo>
                  <a:pt x="34" y="22"/>
                </a:lnTo>
                <a:close/>
                <a:moveTo>
                  <a:pt x="54" y="168"/>
                </a:moveTo>
                <a:cubicBezTo>
                  <a:pt x="56" y="168"/>
                  <a:pt x="58" y="167"/>
                  <a:pt x="59" y="165"/>
                </a:cubicBezTo>
                <a:cubicBezTo>
                  <a:pt x="59" y="165"/>
                  <a:pt x="59" y="165"/>
                  <a:pt x="59" y="165"/>
                </a:cubicBezTo>
                <a:cubicBezTo>
                  <a:pt x="64" y="162"/>
                  <a:pt x="68" y="156"/>
                  <a:pt x="72" y="148"/>
                </a:cubicBezTo>
                <a:cubicBezTo>
                  <a:pt x="73" y="145"/>
                  <a:pt x="74" y="142"/>
                  <a:pt x="74" y="140"/>
                </a:cubicBezTo>
                <a:cubicBezTo>
                  <a:pt x="74" y="137"/>
                  <a:pt x="73" y="134"/>
                  <a:pt x="72" y="131"/>
                </a:cubicBezTo>
                <a:cubicBezTo>
                  <a:pt x="69" y="124"/>
                  <a:pt x="62" y="112"/>
                  <a:pt x="50" y="108"/>
                </a:cubicBezTo>
                <a:cubicBezTo>
                  <a:pt x="40" y="104"/>
                  <a:pt x="28" y="106"/>
                  <a:pt x="19" y="112"/>
                </a:cubicBezTo>
                <a:cubicBezTo>
                  <a:pt x="18" y="112"/>
                  <a:pt x="18" y="112"/>
                  <a:pt x="17" y="113"/>
                </a:cubicBezTo>
                <a:cubicBezTo>
                  <a:pt x="17" y="113"/>
                  <a:pt x="17" y="113"/>
                  <a:pt x="17" y="113"/>
                </a:cubicBezTo>
                <a:cubicBezTo>
                  <a:pt x="17" y="113"/>
                  <a:pt x="17" y="113"/>
                  <a:pt x="17" y="113"/>
                </a:cubicBezTo>
                <a:cubicBezTo>
                  <a:pt x="17" y="113"/>
                  <a:pt x="17" y="113"/>
                  <a:pt x="17" y="113"/>
                </a:cubicBezTo>
                <a:cubicBezTo>
                  <a:pt x="8" y="119"/>
                  <a:pt x="4" y="131"/>
                  <a:pt x="6" y="142"/>
                </a:cubicBezTo>
                <a:cubicBezTo>
                  <a:pt x="8" y="154"/>
                  <a:pt x="18" y="165"/>
                  <a:pt x="29" y="168"/>
                </a:cubicBezTo>
                <a:cubicBezTo>
                  <a:pt x="39" y="171"/>
                  <a:pt x="46" y="171"/>
                  <a:pt x="54" y="168"/>
                </a:cubicBezTo>
                <a:close/>
                <a:moveTo>
                  <a:pt x="45" y="174"/>
                </a:moveTo>
                <a:cubicBezTo>
                  <a:pt x="44" y="174"/>
                  <a:pt x="42" y="174"/>
                  <a:pt x="41" y="174"/>
                </a:cubicBezTo>
                <a:cubicBezTo>
                  <a:pt x="41" y="183"/>
                  <a:pt x="45" y="193"/>
                  <a:pt x="51" y="201"/>
                </a:cubicBezTo>
                <a:cubicBezTo>
                  <a:pt x="52" y="201"/>
                  <a:pt x="52" y="200"/>
                  <a:pt x="53" y="200"/>
                </a:cubicBezTo>
                <a:cubicBezTo>
                  <a:pt x="47" y="193"/>
                  <a:pt x="44" y="183"/>
                  <a:pt x="45" y="174"/>
                </a:cubicBezTo>
                <a:close/>
                <a:moveTo>
                  <a:pt x="79" y="199"/>
                </a:moveTo>
                <a:cubicBezTo>
                  <a:pt x="83" y="147"/>
                  <a:pt x="83" y="147"/>
                  <a:pt x="83" y="147"/>
                </a:cubicBezTo>
                <a:cubicBezTo>
                  <a:pt x="83" y="139"/>
                  <a:pt x="85" y="130"/>
                  <a:pt x="92" y="127"/>
                </a:cubicBezTo>
                <a:cubicBezTo>
                  <a:pt x="94" y="126"/>
                  <a:pt x="96" y="125"/>
                  <a:pt x="98" y="125"/>
                </a:cubicBezTo>
                <a:cubicBezTo>
                  <a:pt x="101" y="124"/>
                  <a:pt x="104" y="124"/>
                  <a:pt x="105" y="122"/>
                </a:cubicBezTo>
                <a:cubicBezTo>
                  <a:pt x="103" y="121"/>
                  <a:pt x="101" y="121"/>
                  <a:pt x="99" y="121"/>
                </a:cubicBezTo>
                <a:cubicBezTo>
                  <a:pt x="96" y="121"/>
                  <a:pt x="91" y="122"/>
                  <a:pt x="89" y="125"/>
                </a:cubicBezTo>
                <a:cubicBezTo>
                  <a:pt x="84" y="130"/>
                  <a:pt x="83" y="138"/>
                  <a:pt x="82" y="145"/>
                </a:cubicBezTo>
                <a:cubicBezTo>
                  <a:pt x="79" y="163"/>
                  <a:pt x="76" y="182"/>
                  <a:pt x="77" y="202"/>
                </a:cubicBezTo>
                <a:cubicBezTo>
                  <a:pt x="78" y="202"/>
                  <a:pt x="78" y="202"/>
                  <a:pt x="79" y="202"/>
                </a:cubicBezTo>
                <a:cubicBezTo>
                  <a:pt x="79" y="201"/>
                  <a:pt x="79" y="199"/>
                  <a:pt x="79" y="199"/>
                </a:cubicBezTo>
                <a:close/>
                <a:moveTo>
                  <a:pt x="41" y="254"/>
                </a:moveTo>
                <a:cubicBezTo>
                  <a:pt x="50" y="263"/>
                  <a:pt x="55" y="264"/>
                  <a:pt x="62" y="266"/>
                </a:cubicBezTo>
                <a:cubicBezTo>
                  <a:pt x="65" y="266"/>
                  <a:pt x="65" y="266"/>
                  <a:pt x="65" y="266"/>
                </a:cubicBezTo>
                <a:cubicBezTo>
                  <a:pt x="65" y="266"/>
                  <a:pt x="65" y="266"/>
                  <a:pt x="65" y="266"/>
                </a:cubicBezTo>
                <a:cubicBezTo>
                  <a:pt x="73" y="267"/>
                  <a:pt x="82" y="265"/>
                  <a:pt x="90" y="259"/>
                </a:cubicBezTo>
                <a:cubicBezTo>
                  <a:pt x="92" y="258"/>
                  <a:pt x="94" y="256"/>
                  <a:pt x="96" y="254"/>
                </a:cubicBezTo>
                <a:cubicBezTo>
                  <a:pt x="98" y="252"/>
                  <a:pt x="99" y="249"/>
                  <a:pt x="99" y="246"/>
                </a:cubicBezTo>
                <a:cubicBezTo>
                  <a:pt x="101" y="235"/>
                  <a:pt x="98" y="224"/>
                  <a:pt x="91" y="216"/>
                </a:cubicBezTo>
                <a:cubicBezTo>
                  <a:pt x="84" y="207"/>
                  <a:pt x="74" y="202"/>
                  <a:pt x="63" y="202"/>
                </a:cubicBezTo>
                <a:cubicBezTo>
                  <a:pt x="57" y="202"/>
                  <a:pt x="50" y="204"/>
                  <a:pt x="45" y="208"/>
                </a:cubicBezTo>
                <a:cubicBezTo>
                  <a:pt x="41" y="211"/>
                  <a:pt x="37" y="215"/>
                  <a:pt x="35" y="220"/>
                </a:cubicBezTo>
                <a:cubicBezTo>
                  <a:pt x="30" y="231"/>
                  <a:pt x="33" y="245"/>
                  <a:pt x="41" y="254"/>
                </a:cubicBezTo>
                <a:close/>
              </a:path>
            </a:pathLst>
          </a:custGeom>
          <a:solidFill>
            <a:srgbClr val="FFFFFF">
              <a:alpha val="100000"/>
            </a:srgbClr>
          </a:solidFill>
          <a:ln w="9525">
            <a:noFill/>
          </a:ln>
        </p:spPr>
        <p:txBody>
          <a:bodyPr/>
          <a:p>
            <a:endParaRPr lang="zh-CN" altLang="en-US"/>
          </a:p>
        </p:txBody>
      </p:sp>
      <p:sp>
        <p:nvSpPr>
          <p:cNvPr id="28912" name="Freeform 621"/>
          <p:cNvSpPr>
            <a:spLocks noEditPoints="1"/>
          </p:cNvSpPr>
          <p:nvPr/>
        </p:nvSpPr>
        <p:spPr>
          <a:xfrm>
            <a:off x="977900" y="1398588"/>
            <a:ext cx="501650" cy="477837"/>
          </a:xfrm>
          <a:custGeom>
            <a:avLst/>
            <a:gdLst>
              <a:gd name="txL" fmla="*/ 0 w 65"/>
              <a:gd name="txT" fmla="*/ 0 h 62"/>
              <a:gd name="txR" fmla="*/ 65 w 65"/>
              <a:gd name="txB" fmla="*/ 62 h 6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5" h="62">
                <a:moveTo>
                  <a:pt x="10" y="9"/>
                </a:moveTo>
                <a:cubicBezTo>
                  <a:pt x="12" y="7"/>
                  <a:pt x="15" y="5"/>
                  <a:pt x="18" y="3"/>
                </a:cubicBezTo>
                <a:cubicBezTo>
                  <a:pt x="18" y="3"/>
                  <a:pt x="18" y="3"/>
                  <a:pt x="19" y="3"/>
                </a:cubicBezTo>
                <a:cubicBezTo>
                  <a:pt x="19" y="3"/>
                  <a:pt x="19" y="3"/>
                  <a:pt x="19" y="3"/>
                </a:cubicBezTo>
                <a:cubicBezTo>
                  <a:pt x="26" y="0"/>
                  <a:pt x="34" y="0"/>
                  <a:pt x="41" y="2"/>
                </a:cubicBezTo>
                <a:cubicBezTo>
                  <a:pt x="51" y="5"/>
                  <a:pt x="59" y="13"/>
                  <a:pt x="62" y="23"/>
                </a:cubicBezTo>
                <a:cubicBezTo>
                  <a:pt x="65" y="32"/>
                  <a:pt x="65" y="42"/>
                  <a:pt x="60" y="51"/>
                </a:cubicBezTo>
                <a:cubicBezTo>
                  <a:pt x="58" y="54"/>
                  <a:pt x="57" y="56"/>
                  <a:pt x="55" y="57"/>
                </a:cubicBezTo>
                <a:cubicBezTo>
                  <a:pt x="54" y="57"/>
                  <a:pt x="54" y="57"/>
                  <a:pt x="54" y="58"/>
                </a:cubicBezTo>
                <a:cubicBezTo>
                  <a:pt x="52" y="59"/>
                  <a:pt x="49" y="60"/>
                  <a:pt x="46" y="60"/>
                </a:cubicBezTo>
                <a:cubicBezTo>
                  <a:pt x="39" y="62"/>
                  <a:pt x="27" y="62"/>
                  <a:pt x="19" y="57"/>
                </a:cubicBezTo>
                <a:cubicBezTo>
                  <a:pt x="18" y="58"/>
                  <a:pt x="18" y="58"/>
                  <a:pt x="18" y="58"/>
                </a:cubicBezTo>
                <a:cubicBezTo>
                  <a:pt x="16" y="56"/>
                  <a:pt x="15" y="55"/>
                  <a:pt x="13" y="54"/>
                </a:cubicBezTo>
                <a:cubicBezTo>
                  <a:pt x="9" y="49"/>
                  <a:pt x="8" y="49"/>
                  <a:pt x="4" y="41"/>
                </a:cubicBezTo>
                <a:cubicBezTo>
                  <a:pt x="0" y="30"/>
                  <a:pt x="2" y="17"/>
                  <a:pt x="10" y="9"/>
                </a:cubicBezTo>
                <a:close/>
                <a:moveTo>
                  <a:pt x="16" y="51"/>
                </a:moveTo>
                <a:cubicBezTo>
                  <a:pt x="17" y="52"/>
                  <a:pt x="18" y="53"/>
                  <a:pt x="19" y="54"/>
                </a:cubicBezTo>
                <a:cubicBezTo>
                  <a:pt x="19" y="54"/>
                  <a:pt x="19" y="54"/>
                  <a:pt x="19" y="54"/>
                </a:cubicBezTo>
                <a:cubicBezTo>
                  <a:pt x="26" y="59"/>
                  <a:pt x="38" y="59"/>
                  <a:pt x="45" y="57"/>
                </a:cubicBezTo>
                <a:cubicBezTo>
                  <a:pt x="48" y="57"/>
                  <a:pt x="50" y="56"/>
                  <a:pt x="52" y="55"/>
                </a:cubicBezTo>
                <a:cubicBezTo>
                  <a:pt x="52" y="54"/>
                  <a:pt x="53" y="54"/>
                  <a:pt x="53" y="54"/>
                </a:cubicBezTo>
                <a:cubicBezTo>
                  <a:pt x="50" y="55"/>
                  <a:pt x="45" y="53"/>
                  <a:pt x="41" y="52"/>
                </a:cubicBezTo>
                <a:cubicBezTo>
                  <a:pt x="30" y="46"/>
                  <a:pt x="18" y="40"/>
                  <a:pt x="8" y="33"/>
                </a:cubicBezTo>
                <a:cubicBezTo>
                  <a:pt x="7" y="33"/>
                  <a:pt x="8" y="31"/>
                  <a:pt x="9" y="32"/>
                </a:cubicBezTo>
                <a:cubicBezTo>
                  <a:pt x="16" y="35"/>
                  <a:pt x="22" y="39"/>
                  <a:pt x="29" y="42"/>
                </a:cubicBezTo>
                <a:cubicBezTo>
                  <a:pt x="35" y="45"/>
                  <a:pt x="49" y="55"/>
                  <a:pt x="55" y="48"/>
                </a:cubicBezTo>
                <a:cubicBezTo>
                  <a:pt x="56" y="47"/>
                  <a:pt x="57" y="48"/>
                  <a:pt x="57" y="48"/>
                </a:cubicBezTo>
                <a:cubicBezTo>
                  <a:pt x="58" y="47"/>
                  <a:pt x="58" y="46"/>
                  <a:pt x="59" y="45"/>
                </a:cubicBezTo>
                <a:cubicBezTo>
                  <a:pt x="50" y="44"/>
                  <a:pt x="42" y="42"/>
                  <a:pt x="35" y="38"/>
                </a:cubicBezTo>
                <a:cubicBezTo>
                  <a:pt x="31" y="37"/>
                  <a:pt x="27" y="35"/>
                  <a:pt x="24" y="32"/>
                </a:cubicBezTo>
                <a:cubicBezTo>
                  <a:pt x="21" y="31"/>
                  <a:pt x="14" y="24"/>
                  <a:pt x="11" y="24"/>
                </a:cubicBezTo>
                <a:cubicBezTo>
                  <a:pt x="0" y="26"/>
                  <a:pt x="14" y="10"/>
                  <a:pt x="14" y="20"/>
                </a:cubicBezTo>
                <a:cubicBezTo>
                  <a:pt x="14" y="26"/>
                  <a:pt x="31" y="33"/>
                  <a:pt x="36" y="35"/>
                </a:cubicBezTo>
                <a:cubicBezTo>
                  <a:pt x="44" y="39"/>
                  <a:pt x="52" y="40"/>
                  <a:pt x="60" y="42"/>
                </a:cubicBezTo>
                <a:cubicBezTo>
                  <a:pt x="61" y="36"/>
                  <a:pt x="61" y="30"/>
                  <a:pt x="59" y="24"/>
                </a:cubicBezTo>
                <a:cubicBezTo>
                  <a:pt x="56" y="15"/>
                  <a:pt x="48" y="8"/>
                  <a:pt x="40" y="5"/>
                </a:cubicBezTo>
                <a:cubicBezTo>
                  <a:pt x="34" y="4"/>
                  <a:pt x="28" y="4"/>
                  <a:pt x="23" y="5"/>
                </a:cubicBezTo>
                <a:cubicBezTo>
                  <a:pt x="26" y="8"/>
                  <a:pt x="30" y="11"/>
                  <a:pt x="34" y="13"/>
                </a:cubicBezTo>
                <a:cubicBezTo>
                  <a:pt x="40" y="16"/>
                  <a:pt x="47" y="19"/>
                  <a:pt x="54" y="20"/>
                </a:cubicBezTo>
                <a:cubicBezTo>
                  <a:pt x="55" y="21"/>
                  <a:pt x="55" y="22"/>
                  <a:pt x="54" y="22"/>
                </a:cubicBezTo>
                <a:cubicBezTo>
                  <a:pt x="43" y="20"/>
                  <a:pt x="29" y="15"/>
                  <a:pt x="20" y="6"/>
                </a:cubicBezTo>
                <a:cubicBezTo>
                  <a:pt x="19" y="7"/>
                  <a:pt x="17" y="8"/>
                  <a:pt x="15" y="9"/>
                </a:cubicBezTo>
                <a:cubicBezTo>
                  <a:pt x="14" y="10"/>
                  <a:pt x="13" y="11"/>
                  <a:pt x="12" y="12"/>
                </a:cubicBezTo>
                <a:cubicBezTo>
                  <a:pt x="6" y="19"/>
                  <a:pt x="4" y="30"/>
                  <a:pt x="8" y="39"/>
                </a:cubicBezTo>
                <a:cubicBezTo>
                  <a:pt x="11" y="47"/>
                  <a:pt x="11" y="47"/>
                  <a:pt x="16" y="51"/>
                </a:cubicBezTo>
                <a:close/>
              </a:path>
            </a:pathLst>
          </a:custGeom>
          <a:solidFill>
            <a:srgbClr val="FFFFFF">
              <a:alpha val="100000"/>
            </a:srgbClr>
          </a:solidFill>
          <a:ln w="9525">
            <a:noFill/>
          </a:ln>
        </p:spPr>
        <p:txBody>
          <a:bodyPr/>
          <a:p>
            <a:endParaRPr lang="zh-CN" altLang="en-US"/>
          </a:p>
        </p:txBody>
      </p:sp>
      <p:sp>
        <p:nvSpPr>
          <p:cNvPr id="28913" name="Freeform 622"/>
          <p:cNvSpPr>
            <a:spLocks noEditPoints="1"/>
          </p:cNvSpPr>
          <p:nvPr/>
        </p:nvSpPr>
        <p:spPr>
          <a:xfrm>
            <a:off x="784225" y="635000"/>
            <a:ext cx="487363" cy="515938"/>
          </a:xfrm>
          <a:custGeom>
            <a:avLst/>
            <a:gdLst>
              <a:gd name="txL" fmla="*/ 0 w 63"/>
              <a:gd name="txT" fmla="*/ 0 h 67"/>
              <a:gd name="txR" fmla="*/ 63 w 63"/>
              <a:gd name="txB" fmla="*/ 67 h 67"/>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3" h="67">
                <a:moveTo>
                  <a:pt x="18" y="62"/>
                </a:moveTo>
                <a:cubicBezTo>
                  <a:pt x="8" y="57"/>
                  <a:pt x="1" y="46"/>
                  <a:pt x="0" y="34"/>
                </a:cubicBezTo>
                <a:cubicBezTo>
                  <a:pt x="0" y="25"/>
                  <a:pt x="5" y="16"/>
                  <a:pt x="12" y="10"/>
                </a:cubicBezTo>
                <a:cubicBezTo>
                  <a:pt x="13" y="10"/>
                  <a:pt x="13" y="10"/>
                  <a:pt x="13" y="10"/>
                </a:cubicBezTo>
                <a:cubicBezTo>
                  <a:pt x="23" y="3"/>
                  <a:pt x="43" y="0"/>
                  <a:pt x="55" y="16"/>
                </a:cubicBezTo>
                <a:cubicBezTo>
                  <a:pt x="57" y="19"/>
                  <a:pt x="61" y="25"/>
                  <a:pt x="62" y="31"/>
                </a:cubicBezTo>
                <a:cubicBezTo>
                  <a:pt x="63" y="39"/>
                  <a:pt x="61" y="47"/>
                  <a:pt x="56" y="54"/>
                </a:cubicBezTo>
                <a:cubicBezTo>
                  <a:pt x="56" y="54"/>
                  <a:pt x="56" y="54"/>
                  <a:pt x="56" y="54"/>
                </a:cubicBezTo>
                <a:cubicBezTo>
                  <a:pt x="56" y="54"/>
                  <a:pt x="56" y="54"/>
                  <a:pt x="56" y="54"/>
                </a:cubicBezTo>
                <a:cubicBezTo>
                  <a:pt x="54" y="56"/>
                  <a:pt x="52" y="58"/>
                  <a:pt x="50" y="59"/>
                </a:cubicBezTo>
                <a:cubicBezTo>
                  <a:pt x="50" y="60"/>
                  <a:pt x="50" y="60"/>
                  <a:pt x="50" y="60"/>
                </a:cubicBezTo>
                <a:cubicBezTo>
                  <a:pt x="50" y="60"/>
                  <a:pt x="50" y="60"/>
                  <a:pt x="50" y="60"/>
                </a:cubicBezTo>
                <a:cubicBezTo>
                  <a:pt x="41" y="66"/>
                  <a:pt x="28" y="67"/>
                  <a:pt x="18" y="62"/>
                </a:cubicBezTo>
                <a:close/>
                <a:moveTo>
                  <a:pt x="58" y="31"/>
                </a:moveTo>
                <a:cubicBezTo>
                  <a:pt x="57" y="26"/>
                  <a:pt x="54" y="21"/>
                  <a:pt x="52" y="18"/>
                </a:cubicBezTo>
                <a:cubicBezTo>
                  <a:pt x="40" y="3"/>
                  <a:pt x="22" y="8"/>
                  <a:pt x="15" y="13"/>
                </a:cubicBezTo>
                <a:cubicBezTo>
                  <a:pt x="15" y="13"/>
                  <a:pt x="15" y="13"/>
                  <a:pt x="15" y="13"/>
                </a:cubicBezTo>
                <a:cubicBezTo>
                  <a:pt x="11" y="16"/>
                  <a:pt x="8" y="20"/>
                  <a:pt x="6" y="24"/>
                </a:cubicBezTo>
                <a:cubicBezTo>
                  <a:pt x="6" y="24"/>
                  <a:pt x="6" y="24"/>
                  <a:pt x="6" y="24"/>
                </a:cubicBezTo>
                <a:cubicBezTo>
                  <a:pt x="15" y="36"/>
                  <a:pt x="31" y="44"/>
                  <a:pt x="55" y="47"/>
                </a:cubicBezTo>
                <a:cubicBezTo>
                  <a:pt x="55" y="47"/>
                  <a:pt x="55" y="47"/>
                  <a:pt x="55" y="47"/>
                </a:cubicBezTo>
                <a:cubicBezTo>
                  <a:pt x="58" y="42"/>
                  <a:pt x="59" y="37"/>
                  <a:pt x="58" y="31"/>
                </a:cubicBezTo>
                <a:close/>
                <a:moveTo>
                  <a:pt x="48" y="58"/>
                </a:moveTo>
                <a:cubicBezTo>
                  <a:pt x="48" y="58"/>
                  <a:pt x="48" y="58"/>
                  <a:pt x="48" y="58"/>
                </a:cubicBezTo>
                <a:cubicBezTo>
                  <a:pt x="49" y="58"/>
                  <a:pt x="49" y="58"/>
                  <a:pt x="49" y="58"/>
                </a:cubicBezTo>
                <a:lnTo>
                  <a:pt x="48" y="58"/>
                </a:lnTo>
                <a:close/>
                <a:moveTo>
                  <a:pt x="46" y="58"/>
                </a:moveTo>
                <a:cubicBezTo>
                  <a:pt x="43" y="58"/>
                  <a:pt x="40" y="58"/>
                  <a:pt x="37" y="57"/>
                </a:cubicBezTo>
                <a:cubicBezTo>
                  <a:pt x="26" y="54"/>
                  <a:pt x="16" y="50"/>
                  <a:pt x="6" y="44"/>
                </a:cubicBezTo>
                <a:cubicBezTo>
                  <a:pt x="8" y="41"/>
                  <a:pt x="8" y="41"/>
                  <a:pt x="8" y="41"/>
                </a:cubicBezTo>
                <a:cubicBezTo>
                  <a:pt x="17" y="47"/>
                  <a:pt x="27" y="51"/>
                  <a:pt x="38" y="53"/>
                </a:cubicBezTo>
                <a:cubicBezTo>
                  <a:pt x="45" y="55"/>
                  <a:pt x="50" y="55"/>
                  <a:pt x="53" y="51"/>
                </a:cubicBezTo>
                <a:cubicBezTo>
                  <a:pt x="53" y="51"/>
                  <a:pt x="54" y="50"/>
                  <a:pt x="54" y="50"/>
                </a:cubicBezTo>
                <a:cubicBezTo>
                  <a:pt x="30" y="47"/>
                  <a:pt x="14" y="40"/>
                  <a:pt x="5" y="28"/>
                </a:cubicBezTo>
                <a:cubicBezTo>
                  <a:pt x="4" y="30"/>
                  <a:pt x="4" y="32"/>
                  <a:pt x="4" y="34"/>
                </a:cubicBezTo>
                <a:cubicBezTo>
                  <a:pt x="4" y="44"/>
                  <a:pt x="10" y="54"/>
                  <a:pt x="20" y="59"/>
                </a:cubicBezTo>
                <a:cubicBezTo>
                  <a:pt x="28" y="63"/>
                  <a:pt x="38" y="62"/>
                  <a:pt x="46" y="58"/>
                </a:cubicBezTo>
                <a:close/>
              </a:path>
            </a:pathLst>
          </a:custGeom>
          <a:solidFill>
            <a:srgbClr val="FFFFFF">
              <a:alpha val="100000"/>
            </a:srgbClr>
          </a:solidFill>
          <a:ln w="9525">
            <a:noFill/>
          </a:ln>
        </p:spPr>
        <p:txBody>
          <a:bodyPr/>
          <a:p>
            <a:endParaRPr lang="zh-CN" altLang="en-US"/>
          </a:p>
        </p:txBody>
      </p:sp>
      <p:sp>
        <p:nvSpPr>
          <p:cNvPr id="28914" name="Freeform 623"/>
          <p:cNvSpPr/>
          <p:nvPr/>
        </p:nvSpPr>
        <p:spPr>
          <a:xfrm>
            <a:off x="862013" y="619125"/>
            <a:ext cx="30162" cy="23813"/>
          </a:xfrm>
          <a:custGeom>
            <a:avLst/>
            <a:gdLst>
              <a:gd name="txL" fmla="*/ 0 w 19"/>
              <a:gd name="txT" fmla="*/ 0 h 15"/>
              <a:gd name="txR" fmla="*/ 19 w 19"/>
              <a:gd name="txB" fmla="*/ 15 h 15"/>
            </a:gdLst>
            <a:ahLst/>
            <a:cxnLst>
              <a:cxn ang="0">
                <a:pos x="2147483647" y="2147483647"/>
              </a:cxn>
              <a:cxn ang="0">
                <a:pos x="0" y="2147483647"/>
              </a:cxn>
              <a:cxn ang="0">
                <a:pos x="2147483647" y="0"/>
              </a:cxn>
              <a:cxn ang="0">
                <a:pos x="2147483647" y="2147483647"/>
              </a:cxn>
              <a:cxn ang="0">
                <a:pos x="2147483647" y="2147483647"/>
              </a:cxn>
            </a:cxnLst>
            <a:rect l="txL" t="txT" r="txR" b="txB"/>
            <a:pathLst>
              <a:path w="19" h="15">
                <a:moveTo>
                  <a:pt x="5" y="15"/>
                </a:moveTo>
                <a:lnTo>
                  <a:pt x="0" y="10"/>
                </a:lnTo>
                <a:lnTo>
                  <a:pt x="15" y="0"/>
                </a:lnTo>
                <a:lnTo>
                  <a:pt x="19" y="10"/>
                </a:lnTo>
                <a:lnTo>
                  <a:pt x="5" y="15"/>
                </a:lnTo>
                <a:close/>
              </a:path>
            </a:pathLst>
          </a:custGeom>
          <a:solidFill>
            <a:srgbClr val="FFFFFF">
              <a:alpha val="100000"/>
            </a:srgbClr>
          </a:solidFill>
          <a:ln w="9525">
            <a:noFill/>
          </a:ln>
        </p:spPr>
        <p:txBody>
          <a:bodyPr/>
          <a:p>
            <a:endParaRPr lang="zh-CN" altLang="en-US"/>
          </a:p>
        </p:txBody>
      </p:sp>
      <p:sp>
        <p:nvSpPr>
          <p:cNvPr id="28915" name="Freeform 624"/>
          <p:cNvSpPr>
            <a:spLocks noEditPoints="1"/>
          </p:cNvSpPr>
          <p:nvPr/>
        </p:nvSpPr>
        <p:spPr>
          <a:xfrm>
            <a:off x="908050" y="750888"/>
            <a:ext cx="247650" cy="122237"/>
          </a:xfrm>
          <a:custGeom>
            <a:avLst/>
            <a:gdLst>
              <a:gd name="txL" fmla="*/ 0 w 32"/>
              <a:gd name="txT" fmla="*/ 0 h 16"/>
              <a:gd name="txR" fmla="*/ 32 w 32"/>
              <a:gd name="txB" fmla="*/ 16 h 16"/>
            </a:gdLst>
            <a:ahLst/>
            <a:cxnLst>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0"/>
              </a:cxn>
              <a:cxn ang="0">
                <a:pos x="2147483647" y="2147483647"/>
              </a:cxn>
              <a:cxn ang="0">
                <a:pos x="2147483647" y="2147483647"/>
              </a:cxn>
              <a:cxn ang="0">
                <a:pos x="2147483647" y="2147483647"/>
              </a:cxn>
              <a:cxn ang="0">
                <a:pos x="2147483647" y="2147483647"/>
              </a:cxn>
            </a:cxnLst>
            <a:rect l="txL" t="txT" r="txR" b="txB"/>
            <a:pathLst>
              <a:path w="32" h="16">
                <a:moveTo>
                  <a:pt x="2" y="0"/>
                </a:moveTo>
                <a:cubicBezTo>
                  <a:pt x="2" y="0"/>
                  <a:pt x="2" y="0"/>
                  <a:pt x="2" y="0"/>
                </a:cubicBezTo>
                <a:cubicBezTo>
                  <a:pt x="2" y="0"/>
                  <a:pt x="2" y="0"/>
                  <a:pt x="2" y="0"/>
                </a:cubicBezTo>
                <a:cubicBezTo>
                  <a:pt x="6" y="2"/>
                  <a:pt x="9" y="2"/>
                  <a:pt x="11" y="2"/>
                </a:cubicBezTo>
                <a:cubicBezTo>
                  <a:pt x="13" y="2"/>
                  <a:pt x="15" y="2"/>
                  <a:pt x="17" y="3"/>
                </a:cubicBezTo>
                <a:cubicBezTo>
                  <a:pt x="25" y="4"/>
                  <a:pt x="30" y="8"/>
                  <a:pt x="32" y="13"/>
                </a:cubicBezTo>
                <a:cubicBezTo>
                  <a:pt x="32" y="16"/>
                  <a:pt x="32" y="16"/>
                  <a:pt x="32" y="16"/>
                </a:cubicBezTo>
                <a:cubicBezTo>
                  <a:pt x="29" y="15"/>
                  <a:pt x="29" y="15"/>
                  <a:pt x="29" y="15"/>
                </a:cubicBezTo>
                <a:cubicBezTo>
                  <a:pt x="19" y="12"/>
                  <a:pt x="10" y="8"/>
                  <a:pt x="0" y="3"/>
                </a:cubicBezTo>
                <a:lnTo>
                  <a:pt x="2" y="0"/>
                </a:lnTo>
                <a:close/>
                <a:moveTo>
                  <a:pt x="26" y="10"/>
                </a:moveTo>
                <a:cubicBezTo>
                  <a:pt x="23" y="8"/>
                  <a:pt x="19" y="7"/>
                  <a:pt x="17" y="6"/>
                </a:cubicBezTo>
                <a:cubicBezTo>
                  <a:pt x="15" y="6"/>
                  <a:pt x="14" y="6"/>
                  <a:pt x="13" y="5"/>
                </a:cubicBezTo>
                <a:cubicBezTo>
                  <a:pt x="17" y="7"/>
                  <a:pt x="22" y="9"/>
                  <a:pt x="26" y="10"/>
                </a:cubicBezTo>
                <a:close/>
              </a:path>
            </a:pathLst>
          </a:custGeom>
          <a:solidFill>
            <a:srgbClr val="FFFFFF">
              <a:alpha val="100000"/>
            </a:srgbClr>
          </a:solidFill>
          <a:ln w="9525">
            <a:noFill/>
          </a:ln>
        </p:spPr>
        <p:txBody>
          <a:bodyPr/>
          <a:p>
            <a:endParaRPr lang="zh-CN" altLang="en-US"/>
          </a:p>
        </p:txBody>
      </p:sp>
      <p:sp>
        <p:nvSpPr>
          <p:cNvPr id="28916" name="Freeform 651"/>
          <p:cNvSpPr>
            <a:spLocks noEditPoints="1"/>
          </p:cNvSpPr>
          <p:nvPr/>
        </p:nvSpPr>
        <p:spPr>
          <a:xfrm>
            <a:off x="2341563" y="2284413"/>
            <a:ext cx="385762" cy="361950"/>
          </a:xfrm>
          <a:custGeom>
            <a:avLst/>
            <a:gdLst>
              <a:gd name="txL" fmla="*/ 0 w 50"/>
              <a:gd name="txT" fmla="*/ 0 h 47"/>
              <a:gd name="txR" fmla="*/ 50 w 50"/>
              <a:gd name="txB" fmla="*/ 47 h 4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0" h="47">
                <a:moveTo>
                  <a:pt x="36" y="2"/>
                </a:moveTo>
                <a:cubicBezTo>
                  <a:pt x="18" y="8"/>
                  <a:pt x="9" y="31"/>
                  <a:pt x="1" y="46"/>
                </a:cubicBezTo>
                <a:cubicBezTo>
                  <a:pt x="0" y="47"/>
                  <a:pt x="1" y="47"/>
                  <a:pt x="2" y="47"/>
                </a:cubicBezTo>
                <a:cubicBezTo>
                  <a:pt x="11" y="33"/>
                  <a:pt x="19" y="12"/>
                  <a:pt x="35" y="5"/>
                </a:cubicBezTo>
                <a:cubicBezTo>
                  <a:pt x="35" y="5"/>
                  <a:pt x="35" y="5"/>
                  <a:pt x="36" y="6"/>
                </a:cubicBezTo>
                <a:cubicBezTo>
                  <a:pt x="39" y="10"/>
                  <a:pt x="44" y="13"/>
                  <a:pt x="48" y="15"/>
                </a:cubicBezTo>
                <a:cubicBezTo>
                  <a:pt x="49" y="16"/>
                  <a:pt x="50" y="15"/>
                  <a:pt x="50" y="14"/>
                </a:cubicBezTo>
                <a:cubicBezTo>
                  <a:pt x="48" y="9"/>
                  <a:pt x="45" y="5"/>
                  <a:pt x="40" y="3"/>
                </a:cubicBezTo>
                <a:cubicBezTo>
                  <a:pt x="41" y="2"/>
                  <a:pt x="40" y="0"/>
                  <a:pt x="38" y="1"/>
                </a:cubicBezTo>
                <a:cubicBezTo>
                  <a:pt x="38" y="1"/>
                  <a:pt x="37" y="1"/>
                  <a:pt x="36" y="2"/>
                </a:cubicBezTo>
                <a:cubicBezTo>
                  <a:pt x="36" y="2"/>
                  <a:pt x="36" y="2"/>
                  <a:pt x="36" y="2"/>
                </a:cubicBezTo>
                <a:close/>
                <a:moveTo>
                  <a:pt x="36" y="5"/>
                </a:moveTo>
                <a:cubicBezTo>
                  <a:pt x="37" y="5"/>
                  <a:pt x="37" y="4"/>
                  <a:pt x="38" y="4"/>
                </a:cubicBezTo>
                <a:cubicBezTo>
                  <a:pt x="41" y="6"/>
                  <a:pt x="45" y="8"/>
                  <a:pt x="47" y="12"/>
                </a:cubicBezTo>
                <a:cubicBezTo>
                  <a:pt x="43" y="10"/>
                  <a:pt x="40" y="7"/>
                  <a:pt x="36" y="5"/>
                </a:cubicBezTo>
                <a:cubicBezTo>
                  <a:pt x="36" y="5"/>
                  <a:pt x="36" y="5"/>
                  <a:pt x="36" y="5"/>
                </a:cubicBezTo>
                <a:close/>
              </a:path>
            </a:pathLst>
          </a:custGeom>
          <a:solidFill>
            <a:srgbClr val="FFFFFF">
              <a:alpha val="100000"/>
            </a:srgbClr>
          </a:solidFill>
          <a:ln w="9525">
            <a:noFill/>
          </a:ln>
        </p:spPr>
        <p:txBody>
          <a:bodyPr/>
          <a:p>
            <a:endParaRPr lang="zh-CN" altLang="en-US"/>
          </a:p>
        </p:txBody>
      </p:sp>
      <p:sp>
        <p:nvSpPr>
          <p:cNvPr id="28917" name="Freeform 652"/>
          <p:cNvSpPr>
            <a:spLocks noEditPoints="1"/>
          </p:cNvSpPr>
          <p:nvPr/>
        </p:nvSpPr>
        <p:spPr>
          <a:xfrm>
            <a:off x="1631950" y="1196975"/>
            <a:ext cx="1766888" cy="1604963"/>
          </a:xfrm>
          <a:custGeom>
            <a:avLst/>
            <a:gdLst>
              <a:gd name="txL" fmla="*/ 0 w 229"/>
              <a:gd name="txT" fmla="*/ 0 h 208"/>
              <a:gd name="txR" fmla="*/ 229 w 229"/>
              <a:gd name="txB" fmla="*/ 208 h 20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29" h="208">
                <a:moveTo>
                  <a:pt x="228" y="101"/>
                </a:moveTo>
                <a:cubicBezTo>
                  <a:pt x="225" y="91"/>
                  <a:pt x="207" y="91"/>
                  <a:pt x="198" y="88"/>
                </a:cubicBezTo>
                <a:cubicBezTo>
                  <a:pt x="178" y="81"/>
                  <a:pt x="163" y="66"/>
                  <a:pt x="147" y="53"/>
                </a:cubicBezTo>
                <a:cubicBezTo>
                  <a:pt x="136" y="45"/>
                  <a:pt x="99" y="16"/>
                  <a:pt x="88" y="36"/>
                </a:cubicBezTo>
                <a:cubicBezTo>
                  <a:pt x="88" y="36"/>
                  <a:pt x="87" y="36"/>
                  <a:pt x="86" y="35"/>
                </a:cubicBezTo>
                <a:cubicBezTo>
                  <a:pt x="82" y="33"/>
                  <a:pt x="77" y="31"/>
                  <a:pt x="72" y="30"/>
                </a:cubicBezTo>
                <a:cubicBezTo>
                  <a:pt x="71" y="18"/>
                  <a:pt x="59" y="2"/>
                  <a:pt x="45" y="5"/>
                </a:cubicBezTo>
                <a:cubicBezTo>
                  <a:pt x="42" y="5"/>
                  <a:pt x="41" y="6"/>
                  <a:pt x="39" y="9"/>
                </a:cubicBezTo>
                <a:cubicBezTo>
                  <a:pt x="35" y="13"/>
                  <a:pt x="30" y="18"/>
                  <a:pt x="28" y="23"/>
                </a:cubicBezTo>
                <a:cubicBezTo>
                  <a:pt x="26" y="30"/>
                  <a:pt x="30" y="35"/>
                  <a:pt x="32" y="41"/>
                </a:cubicBezTo>
                <a:cubicBezTo>
                  <a:pt x="24" y="49"/>
                  <a:pt x="17" y="60"/>
                  <a:pt x="14" y="69"/>
                </a:cubicBezTo>
                <a:cubicBezTo>
                  <a:pt x="0" y="100"/>
                  <a:pt x="29" y="130"/>
                  <a:pt x="54" y="147"/>
                </a:cubicBezTo>
                <a:cubicBezTo>
                  <a:pt x="53" y="149"/>
                  <a:pt x="53" y="150"/>
                  <a:pt x="52" y="152"/>
                </a:cubicBezTo>
                <a:cubicBezTo>
                  <a:pt x="50" y="165"/>
                  <a:pt x="61" y="177"/>
                  <a:pt x="71" y="184"/>
                </a:cubicBezTo>
                <a:cubicBezTo>
                  <a:pt x="81" y="192"/>
                  <a:pt x="95" y="202"/>
                  <a:pt x="108" y="205"/>
                </a:cubicBezTo>
                <a:cubicBezTo>
                  <a:pt x="118" y="208"/>
                  <a:pt x="124" y="203"/>
                  <a:pt x="129" y="197"/>
                </a:cubicBezTo>
                <a:cubicBezTo>
                  <a:pt x="129" y="197"/>
                  <a:pt x="129" y="197"/>
                  <a:pt x="129" y="197"/>
                </a:cubicBezTo>
                <a:cubicBezTo>
                  <a:pt x="130" y="197"/>
                  <a:pt x="130" y="197"/>
                  <a:pt x="130" y="196"/>
                </a:cubicBezTo>
                <a:cubicBezTo>
                  <a:pt x="129" y="197"/>
                  <a:pt x="130" y="198"/>
                  <a:pt x="131" y="197"/>
                </a:cubicBezTo>
                <a:cubicBezTo>
                  <a:pt x="140" y="191"/>
                  <a:pt x="147" y="183"/>
                  <a:pt x="155" y="175"/>
                </a:cubicBezTo>
                <a:cubicBezTo>
                  <a:pt x="162" y="168"/>
                  <a:pt x="170" y="161"/>
                  <a:pt x="176" y="154"/>
                </a:cubicBezTo>
                <a:cubicBezTo>
                  <a:pt x="183" y="146"/>
                  <a:pt x="191" y="130"/>
                  <a:pt x="187" y="119"/>
                </a:cubicBezTo>
                <a:cubicBezTo>
                  <a:pt x="186" y="116"/>
                  <a:pt x="184" y="114"/>
                  <a:pt x="182" y="111"/>
                </a:cubicBezTo>
                <a:cubicBezTo>
                  <a:pt x="184" y="104"/>
                  <a:pt x="189" y="99"/>
                  <a:pt x="196" y="98"/>
                </a:cubicBezTo>
                <a:cubicBezTo>
                  <a:pt x="206" y="101"/>
                  <a:pt x="215" y="103"/>
                  <a:pt x="223" y="109"/>
                </a:cubicBezTo>
                <a:cubicBezTo>
                  <a:pt x="223" y="109"/>
                  <a:pt x="224" y="109"/>
                  <a:pt x="225" y="109"/>
                </a:cubicBezTo>
                <a:cubicBezTo>
                  <a:pt x="227" y="107"/>
                  <a:pt x="229" y="105"/>
                  <a:pt x="228" y="102"/>
                </a:cubicBezTo>
                <a:moveTo>
                  <a:pt x="187" y="98"/>
                </a:moveTo>
                <a:cubicBezTo>
                  <a:pt x="184" y="101"/>
                  <a:pt x="182" y="104"/>
                  <a:pt x="180" y="108"/>
                </a:cubicBezTo>
                <a:cubicBezTo>
                  <a:pt x="179" y="104"/>
                  <a:pt x="178" y="99"/>
                  <a:pt x="181" y="97"/>
                </a:cubicBezTo>
                <a:cubicBezTo>
                  <a:pt x="183" y="98"/>
                  <a:pt x="185" y="98"/>
                  <a:pt x="187" y="98"/>
                </a:cubicBezTo>
                <a:close/>
                <a:moveTo>
                  <a:pt x="177" y="97"/>
                </a:moveTo>
                <a:cubicBezTo>
                  <a:pt x="176" y="99"/>
                  <a:pt x="176" y="102"/>
                  <a:pt x="176" y="104"/>
                </a:cubicBezTo>
                <a:cubicBezTo>
                  <a:pt x="172" y="101"/>
                  <a:pt x="169" y="98"/>
                  <a:pt x="166" y="95"/>
                </a:cubicBezTo>
                <a:cubicBezTo>
                  <a:pt x="158" y="87"/>
                  <a:pt x="150" y="80"/>
                  <a:pt x="142" y="74"/>
                </a:cubicBezTo>
                <a:cubicBezTo>
                  <a:pt x="128" y="63"/>
                  <a:pt x="114" y="51"/>
                  <a:pt x="99" y="42"/>
                </a:cubicBezTo>
                <a:cubicBezTo>
                  <a:pt x="113" y="41"/>
                  <a:pt x="130" y="56"/>
                  <a:pt x="139" y="64"/>
                </a:cubicBezTo>
                <a:cubicBezTo>
                  <a:pt x="148" y="72"/>
                  <a:pt x="157" y="80"/>
                  <a:pt x="167" y="88"/>
                </a:cubicBezTo>
                <a:cubicBezTo>
                  <a:pt x="170" y="91"/>
                  <a:pt x="174" y="94"/>
                  <a:pt x="178" y="96"/>
                </a:cubicBezTo>
                <a:cubicBezTo>
                  <a:pt x="178" y="96"/>
                  <a:pt x="177" y="96"/>
                  <a:pt x="177" y="97"/>
                </a:cubicBezTo>
                <a:close/>
                <a:moveTo>
                  <a:pt x="131" y="195"/>
                </a:moveTo>
                <a:cubicBezTo>
                  <a:pt x="131" y="195"/>
                  <a:pt x="132" y="194"/>
                  <a:pt x="132" y="194"/>
                </a:cubicBezTo>
                <a:cubicBezTo>
                  <a:pt x="132" y="194"/>
                  <a:pt x="131" y="195"/>
                  <a:pt x="131" y="195"/>
                </a:cubicBezTo>
                <a:close/>
                <a:moveTo>
                  <a:pt x="67" y="172"/>
                </a:moveTo>
                <a:cubicBezTo>
                  <a:pt x="65" y="165"/>
                  <a:pt x="74" y="151"/>
                  <a:pt x="79" y="145"/>
                </a:cubicBezTo>
                <a:cubicBezTo>
                  <a:pt x="88" y="137"/>
                  <a:pt x="96" y="132"/>
                  <a:pt x="109" y="134"/>
                </a:cubicBezTo>
                <a:cubicBezTo>
                  <a:pt x="120" y="136"/>
                  <a:pt x="141" y="143"/>
                  <a:pt x="148" y="152"/>
                </a:cubicBezTo>
                <a:cubicBezTo>
                  <a:pt x="162" y="171"/>
                  <a:pt x="120" y="204"/>
                  <a:pt x="107" y="198"/>
                </a:cubicBezTo>
                <a:cubicBezTo>
                  <a:pt x="107" y="198"/>
                  <a:pt x="69" y="178"/>
                  <a:pt x="67" y="172"/>
                </a:cubicBezTo>
                <a:close/>
                <a:moveTo>
                  <a:pt x="86" y="189"/>
                </a:moveTo>
                <a:cubicBezTo>
                  <a:pt x="90" y="191"/>
                  <a:pt x="95" y="195"/>
                  <a:pt x="101" y="198"/>
                </a:cubicBezTo>
                <a:cubicBezTo>
                  <a:pt x="94" y="195"/>
                  <a:pt x="86" y="191"/>
                  <a:pt x="79" y="186"/>
                </a:cubicBezTo>
                <a:cubicBezTo>
                  <a:pt x="82" y="187"/>
                  <a:pt x="84" y="188"/>
                  <a:pt x="86" y="189"/>
                </a:cubicBezTo>
                <a:close/>
                <a:moveTo>
                  <a:pt x="105" y="105"/>
                </a:moveTo>
                <a:cubicBezTo>
                  <a:pt x="121" y="105"/>
                  <a:pt x="147" y="121"/>
                  <a:pt x="156" y="133"/>
                </a:cubicBezTo>
                <a:cubicBezTo>
                  <a:pt x="164" y="143"/>
                  <a:pt x="160" y="156"/>
                  <a:pt x="154" y="166"/>
                </a:cubicBezTo>
                <a:cubicBezTo>
                  <a:pt x="155" y="162"/>
                  <a:pt x="155" y="158"/>
                  <a:pt x="152" y="154"/>
                </a:cubicBezTo>
                <a:cubicBezTo>
                  <a:pt x="144" y="140"/>
                  <a:pt x="113" y="128"/>
                  <a:pt x="97" y="131"/>
                </a:cubicBezTo>
                <a:cubicBezTo>
                  <a:pt x="84" y="134"/>
                  <a:pt x="59" y="157"/>
                  <a:pt x="65" y="172"/>
                </a:cubicBezTo>
                <a:cubicBezTo>
                  <a:pt x="65" y="172"/>
                  <a:pt x="65" y="172"/>
                  <a:pt x="65" y="173"/>
                </a:cubicBezTo>
                <a:cubicBezTo>
                  <a:pt x="65" y="173"/>
                  <a:pt x="64" y="173"/>
                  <a:pt x="64" y="173"/>
                </a:cubicBezTo>
                <a:cubicBezTo>
                  <a:pt x="60" y="169"/>
                  <a:pt x="57" y="164"/>
                  <a:pt x="57" y="161"/>
                </a:cubicBezTo>
                <a:cubicBezTo>
                  <a:pt x="57" y="161"/>
                  <a:pt x="57" y="161"/>
                  <a:pt x="57" y="161"/>
                </a:cubicBezTo>
                <a:cubicBezTo>
                  <a:pt x="57" y="161"/>
                  <a:pt x="57" y="161"/>
                  <a:pt x="57" y="160"/>
                </a:cubicBezTo>
                <a:cubicBezTo>
                  <a:pt x="66" y="149"/>
                  <a:pt x="76" y="134"/>
                  <a:pt x="88" y="125"/>
                </a:cubicBezTo>
                <a:cubicBezTo>
                  <a:pt x="105" y="112"/>
                  <a:pt x="123" y="122"/>
                  <a:pt x="140" y="130"/>
                </a:cubicBezTo>
                <a:cubicBezTo>
                  <a:pt x="139" y="131"/>
                  <a:pt x="139" y="131"/>
                  <a:pt x="140" y="131"/>
                </a:cubicBezTo>
                <a:cubicBezTo>
                  <a:pt x="138" y="131"/>
                  <a:pt x="137" y="131"/>
                  <a:pt x="136" y="132"/>
                </a:cubicBezTo>
                <a:cubicBezTo>
                  <a:pt x="136" y="133"/>
                  <a:pt x="136" y="133"/>
                  <a:pt x="136" y="134"/>
                </a:cubicBezTo>
                <a:cubicBezTo>
                  <a:pt x="140" y="137"/>
                  <a:pt x="144" y="140"/>
                  <a:pt x="148" y="143"/>
                </a:cubicBezTo>
                <a:cubicBezTo>
                  <a:pt x="149" y="143"/>
                  <a:pt x="150" y="143"/>
                  <a:pt x="150" y="142"/>
                </a:cubicBezTo>
                <a:cubicBezTo>
                  <a:pt x="151" y="138"/>
                  <a:pt x="149" y="134"/>
                  <a:pt x="145" y="131"/>
                </a:cubicBezTo>
                <a:cubicBezTo>
                  <a:pt x="134" y="122"/>
                  <a:pt x="113" y="112"/>
                  <a:pt x="99" y="115"/>
                </a:cubicBezTo>
                <a:cubicBezTo>
                  <a:pt x="91" y="116"/>
                  <a:pt x="86" y="122"/>
                  <a:pt x="81" y="127"/>
                </a:cubicBezTo>
                <a:cubicBezTo>
                  <a:pt x="72" y="137"/>
                  <a:pt x="64" y="147"/>
                  <a:pt x="56" y="158"/>
                </a:cubicBezTo>
                <a:cubicBezTo>
                  <a:pt x="56" y="139"/>
                  <a:pt x="87" y="106"/>
                  <a:pt x="105" y="105"/>
                </a:cubicBezTo>
                <a:close/>
                <a:moveTo>
                  <a:pt x="142" y="133"/>
                </a:moveTo>
                <a:cubicBezTo>
                  <a:pt x="142" y="132"/>
                  <a:pt x="141" y="132"/>
                  <a:pt x="141" y="132"/>
                </a:cubicBezTo>
                <a:cubicBezTo>
                  <a:pt x="145" y="133"/>
                  <a:pt x="148" y="136"/>
                  <a:pt x="148" y="140"/>
                </a:cubicBezTo>
                <a:cubicBezTo>
                  <a:pt x="145" y="137"/>
                  <a:pt x="142" y="135"/>
                  <a:pt x="139" y="133"/>
                </a:cubicBezTo>
                <a:cubicBezTo>
                  <a:pt x="139" y="132"/>
                  <a:pt x="140" y="132"/>
                  <a:pt x="142" y="133"/>
                </a:cubicBezTo>
                <a:cubicBezTo>
                  <a:pt x="142" y="133"/>
                  <a:pt x="142" y="133"/>
                  <a:pt x="142" y="133"/>
                </a:cubicBezTo>
                <a:close/>
                <a:moveTo>
                  <a:pt x="36" y="37"/>
                </a:moveTo>
                <a:cubicBezTo>
                  <a:pt x="32" y="30"/>
                  <a:pt x="31" y="22"/>
                  <a:pt x="39" y="18"/>
                </a:cubicBezTo>
                <a:cubicBezTo>
                  <a:pt x="44" y="16"/>
                  <a:pt x="49" y="16"/>
                  <a:pt x="53" y="19"/>
                </a:cubicBezTo>
                <a:cubicBezTo>
                  <a:pt x="56" y="21"/>
                  <a:pt x="58" y="25"/>
                  <a:pt x="60" y="28"/>
                </a:cubicBezTo>
                <a:cubicBezTo>
                  <a:pt x="55" y="28"/>
                  <a:pt x="50" y="28"/>
                  <a:pt x="45" y="31"/>
                </a:cubicBezTo>
                <a:cubicBezTo>
                  <a:pt x="42" y="32"/>
                  <a:pt x="39" y="34"/>
                  <a:pt x="36" y="37"/>
                </a:cubicBezTo>
                <a:close/>
                <a:moveTo>
                  <a:pt x="69" y="29"/>
                </a:moveTo>
                <a:cubicBezTo>
                  <a:pt x="67" y="29"/>
                  <a:pt x="65" y="28"/>
                  <a:pt x="62" y="28"/>
                </a:cubicBezTo>
                <a:cubicBezTo>
                  <a:pt x="58" y="19"/>
                  <a:pt x="49" y="11"/>
                  <a:pt x="38" y="16"/>
                </a:cubicBezTo>
                <a:cubicBezTo>
                  <a:pt x="30" y="20"/>
                  <a:pt x="29" y="32"/>
                  <a:pt x="35" y="38"/>
                </a:cubicBezTo>
                <a:cubicBezTo>
                  <a:pt x="34" y="39"/>
                  <a:pt x="34" y="39"/>
                  <a:pt x="33" y="39"/>
                </a:cubicBezTo>
                <a:cubicBezTo>
                  <a:pt x="33" y="37"/>
                  <a:pt x="32" y="35"/>
                  <a:pt x="31" y="33"/>
                </a:cubicBezTo>
                <a:cubicBezTo>
                  <a:pt x="28" y="25"/>
                  <a:pt x="35" y="15"/>
                  <a:pt x="41" y="10"/>
                </a:cubicBezTo>
                <a:cubicBezTo>
                  <a:pt x="53" y="0"/>
                  <a:pt x="67" y="18"/>
                  <a:pt x="69" y="29"/>
                </a:cubicBezTo>
                <a:close/>
                <a:moveTo>
                  <a:pt x="106" y="52"/>
                </a:moveTo>
                <a:cubicBezTo>
                  <a:pt x="130" y="69"/>
                  <a:pt x="160" y="87"/>
                  <a:pt x="178" y="112"/>
                </a:cubicBezTo>
                <a:cubicBezTo>
                  <a:pt x="191" y="130"/>
                  <a:pt x="178" y="148"/>
                  <a:pt x="164" y="161"/>
                </a:cubicBezTo>
                <a:cubicBezTo>
                  <a:pt x="162" y="162"/>
                  <a:pt x="160" y="164"/>
                  <a:pt x="159" y="166"/>
                </a:cubicBezTo>
                <a:cubicBezTo>
                  <a:pt x="161" y="163"/>
                  <a:pt x="163" y="159"/>
                  <a:pt x="164" y="154"/>
                </a:cubicBezTo>
                <a:cubicBezTo>
                  <a:pt x="169" y="142"/>
                  <a:pt x="165" y="135"/>
                  <a:pt x="156" y="126"/>
                </a:cubicBezTo>
                <a:cubicBezTo>
                  <a:pt x="138" y="110"/>
                  <a:pt x="108" y="90"/>
                  <a:pt x="85" y="108"/>
                </a:cubicBezTo>
                <a:cubicBezTo>
                  <a:pt x="78" y="102"/>
                  <a:pt x="71" y="96"/>
                  <a:pt x="63" y="91"/>
                </a:cubicBezTo>
                <a:cubicBezTo>
                  <a:pt x="62" y="91"/>
                  <a:pt x="62" y="91"/>
                  <a:pt x="62" y="92"/>
                </a:cubicBezTo>
                <a:cubicBezTo>
                  <a:pt x="69" y="98"/>
                  <a:pt x="77" y="103"/>
                  <a:pt x="84" y="109"/>
                </a:cubicBezTo>
                <a:cubicBezTo>
                  <a:pt x="84" y="110"/>
                  <a:pt x="83" y="110"/>
                  <a:pt x="83" y="110"/>
                </a:cubicBezTo>
                <a:cubicBezTo>
                  <a:pt x="79" y="114"/>
                  <a:pt x="73" y="119"/>
                  <a:pt x="68" y="125"/>
                </a:cubicBezTo>
                <a:cubicBezTo>
                  <a:pt x="61" y="119"/>
                  <a:pt x="53" y="113"/>
                  <a:pt x="45" y="108"/>
                </a:cubicBezTo>
                <a:cubicBezTo>
                  <a:pt x="45" y="107"/>
                  <a:pt x="44" y="108"/>
                  <a:pt x="44" y="108"/>
                </a:cubicBezTo>
                <a:cubicBezTo>
                  <a:pt x="51" y="115"/>
                  <a:pt x="59" y="121"/>
                  <a:pt x="67" y="127"/>
                </a:cubicBezTo>
                <a:cubicBezTo>
                  <a:pt x="62" y="132"/>
                  <a:pt x="58" y="138"/>
                  <a:pt x="55" y="144"/>
                </a:cubicBezTo>
                <a:cubicBezTo>
                  <a:pt x="47" y="136"/>
                  <a:pt x="38" y="129"/>
                  <a:pt x="31" y="121"/>
                </a:cubicBezTo>
                <a:cubicBezTo>
                  <a:pt x="45" y="102"/>
                  <a:pt x="65" y="88"/>
                  <a:pt x="81" y="71"/>
                </a:cubicBezTo>
                <a:cubicBezTo>
                  <a:pt x="82" y="70"/>
                  <a:pt x="80" y="68"/>
                  <a:pt x="79" y="69"/>
                </a:cubicBezTo>
                <a:cubicBezTo>
                  <a:pt x="62" y="85"/>
                  <a:pt x="48" y="105"/>
                  <a:pt x="29" y="118"/>
                </a:cubicBezTo>
                <a:cubicBezTo>
                  <a:pt x="29" y="118"/>
                  <a:pt x="28" y="117"/>
                  <a:pt x="28" y="117"/>
                </a:cubicBezTo>
                <a:cubicBezTo>
                  <a:pt x="44" y="101"/>
                  <a:pt x="60" y="84"/>
                  <a:pt x="75" y="68"/>
                </a:cubicBezTo>
                <a:cubicBezTo>
                  <a:pt x="77" y="66"/>
                  <a:pt x="74" y="65"/>
                  <a:pt x="73" y="66"/>
                </a:cubicBezTo>
                <a:cubicBezTo>
                  <a:pt x="57" y="82"/>
                  <a:pt x="42" y="99"/>
                  <a:pt x="27" y="116"/>
                </a:cubicBezTo>
                <a:cubicBezTo>
                  <a:pt x="19" y="106"/>
                  <a:pt x="14" y="96"/>
                  <a:pt x="14" y="85"/>
                </a:cubicBezTo>
                <a:cubicBezTo>
                  <a:pt x="22" y="60"/>
                  <a:pt x="49" y="54"/>
                  <a:pt x="73" y="64"/>
                </a:cubicBezTo>
                <a:cubicBezTo>
                  <a:pt x="85" y="69"/>
                  <a:pt x="97" y="76"/>
                  <a:pt x="108" y="84"/>
                </a:cubicBezTo>
                <a:cubicBezTo>
                  <a:pt x="123" y="94"/>
                  <a:pt x="137" y="105"/>
                  <a:pt x="149" y="117"/>
                </a:cubicBezTo>
                <a:cubicBezTo>
                  <a:pt x="156" y="123"/>
                  <a:pt x="169" y="135"/>
                  <a:pt x="167" y="145"/>
                </a:cubicBezTo>
                <a:cubicBezTo>
                  <a:pt x="166" y="146"/>
                  <a:pt x="168" y="146"/>
                  <a:pt x="169" y="145"/>
                </a:cubicBezTo>
                <a:cubicBezTo>
                  <a:pt x="172" y="135"/>
                  <a:pt x="160" y="124"/>
                  <a:pt x="154" y="118"/>
                </a:cubicBezTo>
                <a:cubicBezTo>
                  <a:pt x="139" y="103"/>
                  <a:pt x="122" y="90"/>
                  <a:pt x="104" y="78"/>
                </a:cubicBezTo>
                <a:cubicBezTo>
                  <a:pt x="88" y="67"/>
                  <a:pt x="67" y="54"/>
                  <a:pt x="46" y="56"/>
                </a:cubicBezTo>
                <a:cubicBezTo>
                  <a:pt x="32" y="57"/>
                  <a:pt x="20" y="66"/>
                  <a:pt x="15" y="78"/>
                </a:cubicBezTo>
                <a:cubicBezTo>
                  <a:pt x="16" y="73"/>
                  <a:pt x="18" y="68"/>
                  <a:pt x="21" y="63"/>
                </a:cubicBezTo>
                <a:cubicBezTo>
                  <a:pt x="23" y="59"/>
                  <a:pt x="26" y="55"/>
                  <a:pt x="28" y="52"/>
                </a:cubicBezTo>
                <a:cubicBezTo>
                  <a:pt x="28" y="52"/>
                  <a:pt x="29" y="52"/>
                  <a:pt x="29" y="51"/>
                </a:cubicBezTo>
                <a:cubicBezTo>
                  <a:pt x="43" y="32"/>
                  <a:pt x="73" y="43"/>
                  <a:pt x="88" y="53"/>
                </a:cubicBezTo>
                <a:cubicBezTo>
                  <a:pt x="102" y="61"/>
                  <a:pt x="113" y="71"/>
                  <a:pt x="127" y="78"/>
                </a:cubicBezTo>
                <a:cubicBezTo>
                  <a:pt x="126" y="78"/>
                  <a:pt x="125" y="79"/>
                  <a:pt x="125" y="80"/>
                </a:cubicBezTo>
                <a:cubicBezTo>
                  <a:pt x="125" y="83"/>
                  <a:pt x="128" y="86"/>
                  <a:pt x="130" y="88"/>
                </a:cubicBezTo>
                <a:cubicBezTo>
                  <a:pt x="132" y="89"/>
                  <a:pt x="137" y="92"/>
                  <a:pt x="139" y="91"/>
                </a:cubicBezTo>
                <a:cubicBezTo>
                  <a:pt x="142" y="90"/>
                  <a:pt x="141" y="87"/>
                  <a:pt x="140" y="85"/>
                </a:cubicBezTo>
                <a:cubicBezTo>
                  <a:pt x="138" y="82"/>
                  <a:pt x="133" y="79"/>
                  <a:pt x="129" y="79"/>
                </a:cubicBezTo>
                <a:cubicBezTo>
                  <a:pt x="129" y="79"/>
                  <a:pt x="129" y="79"/>
                  <a:pt x="129" y="79"/>
                </a:cubicBezTo>
                <a:cubicBezTo>
                  <a:pt x="129" y="79"/>
                  <a:pt x="129" y="79"/>
                  <a:pt x="129" y="78"/>
                </a:cubicBezTo>
                <a:cubicBezTo>
                  <a:pt x="129" y="78"/>
                  <a:pt x="129" y="78"/>
                  <a:pt x="129" y="77"/>
                </a:cubicBezTo>
                <a:cubicBezTo>
                  <a:pt x="103" y="56"/>
                  <a:pt x="67" y="28"/>
                  <a:pt x="35" y="44"/>
                </a:cubicBezTo>
                <a:cubicBezTo>
                  <a:pt x="36" y="43"/>
                  <a:pt x="37" y="42"/>
                  <a:pt x="38" y="41"/>
                </a:cubicBezTo>
                <a:cubicBezTo>
                  <a:pt x="38" y="41"/>
                  <a:pt x="39" y="40"/>
                  <a:pt x="39" y="40"/>
                </a:cubicBezTo>
                <a:cubicBezTo>
                  <a:pt x="45" y="35"/>
                  <a:pt x="52" y="31"/>
                  <a:pt x="61" y="32"/>
                </a:cubicBezTo>
                <a:cubicBezTo>
                  <a:pt x="64" y="32"/>
                  <a:pt x="67" y="32"/>
                  <a:pt x="70" y="33"/>
                </a:cubicBezTo>
                <a:cubicBezTo>
                  <a:pt x="70" y="34"/>
                  <a:pt x="71" y="34"/>
                  <a:pt x="72" y="34"/>
                </a:cubicBezTo>
                <a:cubicBezTo>
                  <a:pt x="85" y="37"/>
                  <a:pt x="96" y="44"/>
                  <a:pt x="106" y="52"/>
                </a:cubicBezTo>
                <a:close/>
                <a:moveTo>
                  <a:pt x="135" y="84"/>
                </a:moveTo>
                <a:cubicBezTo>
                  <a:pt x="136" y="84"/>
                  <a:pt x="142" y="89"/>
                  <a:pt x="136" y="88"/>
                </a:cubicBezTo>
                <a:cubicBezTo>
                  <a:pt x="133" y="87"/>
                  <a:pt x="129" y="83"/>
                  <a:pt x="129" y="80"/>
                </a:cubicBezTo>
                <a:cubicBezTo>
                  <a:pt x="131" y="82"/>
                  <a:pt x="133" y="82"/>
                  <a:pt x="135" y="84"/>
                </a:cubicBezTo>
                <a:close/>
                <a:moveTo>
                  <a:pt x="226" y="103"/>
                </a:moveTo>
                <a:cubicBezTo>
                  <a:pt x="225" y="104"/>
                  <a:pt x="224" y="105"/>
                  <a:pt x="224" y="106"/>
                </a:cubicBezTo>
                <a:cubicBezTo>
                  <a:pt x="216" y="101"/>
                  <a:pt x="207" y="96"/>
                  <a:pt x="198" y="95"/>
                </a:cubicBezTo>
                <a:cubicBezTo>
                  <a:pt x="195" y="95"/>
                  <a:pt x="186" y="95"/>
                  <a:pt x="182" y="94"/>
                </a:cubicBezTo>
                <a:cubicBezTo>
                  <a:pt x="165" y="88"/>
                  <a:pt x="143" y="63"/>
                  <a:pt x="133" y="56"/>
                </a:cubicBezTo>
                <a:cubicBezTo>
                  <a:pt x="125" y="49"/>
                  <a:pt x="110" y="37"/>
                  <a:pt x="98" y="41"/>
                </a:cubicBezTo>
                <a:cubicBezTo>
                  <a:pt x="98" y="41"/>
                  <a:pt x="98" y="41"/>
                  <a:pt x="97" y="41"/>
                </a:cubicBezTo>
                <a:cubicBezTo>
                  <a:pt x="95" y="40"/>
                  <a:pt x="93" y="38"/>
                  <a:pt x="90" y="37"/>
                </a:cubicBezTo>
                <a:cubicBezTo>
                  <a:pt x="105" y="15"/>
                  <a:pt x="152" y="61"/>
                  <a:pt x="163" y="70"/>
                </a:cubicBezTo>
                <a:cubicBezTo>
                  <a:pt x="171" y="76"/>
                  <a:pt x="179" y="82"/>
                  <a:pt x="188" y="86"/>
                </a:cubicBezTo>
                <a:cubicBezTo>
                  <a:pt x="199" y="92"/>
                  <a:pt x="216" y="92"/>
                  <a:pt x="225" y="101"/>
                </a:cubicBezTo>
                <a:moveTo>
                  <a:pt x="198" y="94"/>
                </a:moveTo>
                <a:cubicBezTo>
                  <a:pt x="198" y="94"/>
                  <a:pt x="198" y="94"/>
                  <a:pt x="198" y="94"/>
                </a:cubicBezTo>
              </a:path>
            </a:pathLst>
          </a:custGeom>
          <a:solidFill>
            <a:srgbClr val="FFFFFF">
              <a:alpha val="100000"/>
            </a:srgbClr>
          </a:solidFill>
          <a:ln w="9525">
            <a:noFill/>
          </a:ln>
        </p:spPr>
        <p:txBody>
          <a:bodyPr/>
          <a:p>
            <a:endParaRPr lang="zh-CN" altLang="en-US"/>
          </a:p>
        </p:txBody>
      </p:sp>
      <p:sp>
        <p:nvSpPr>
          <p:cNvPr id="28918" name="Freeform 653"/>
          <p:cNvSpPr>
            <a:spLocks noEditPoints="1"/>
          </p:cNvSpPr>
          <p:nvPr/>
        </p:nvSpPr>
        <p:spPr>
          <a:xfrm>
            <a:off x="10407650" y="-747712"/>
            <a:ext cx="787400" cy="1103312"/>
          </a:xfrm>
          <a:custGeom>
            <a:avLst/>
            <a:gdLst>
              <a:gd name="txL" fmla="*/ 0 w 102"/>
              <a:gd name="txT" fmla="*/ 0 h 143"/>
              <a:gd name="txR" fmla="*/ 102 w 102"/>
              <a:gd name="txB" fmla="*/ 143 h 14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2" h="143">
                <a:moveTo>
                  <a:pt x="29" y="106"/>
                </a:moveTo>
                <a:cubicBezTo>
                  <a:pt x="35" y="95"/>
                  <a:pt x="42" y="84"/>
                  <a:pt x="48" y="73"/>
                </a:cubicBezTo>
                <a:cubicBezTo>
                  <a:pt x="49" y="73"/>
                  <a:pt x="50" y="71"/>
                  <a:pt x="50" y="70"/>
                </a:cubicBezTo>
                <a:cubicBezTo>
                  <a:pt x="56" y="72"/>
                  <a:pt x="60" y="74"/>
                  <a:pt x="69" y="73"/>
                </a:cubicBezTo>
                <a:cubicBezTo>
                  <a:pt x="79" y="72"/>
                  <a:pt x="89" y="65"/>
                  <a:pt x="95" y="57"/>
                </a:cubicBezTo>
                <a:cubicBezTo>
                  <a:pt x="100" y="48"/>
                  <a:pt x="102" y="35"/>
                  <a:pt x="99" y="25"/>
                </a:cubicBezTo>
                <a:cubicBezTo>
                  <a:pt x="97" y="19"/>
                  <a:pt x="92" y="16"/>
                  <a:pt x="87" y="12"/>
                </a:cubicBezTo>
                <a:cubicBezTo>
                  <a:pt x="83" y="9"/>
                  <a:pt x="81" y="8"/>
                  <a:pt x="77" y="5"/>
                </a:cubicBezTo>
                <a:cubicBezTo>
                  <a:pt x="76" y="5"/>
                  <a:pt x="75" y="4"/>
                  <a:pt x="74" y="4"/>
                </a:cubicBezTo>
                <a:cubicBezTo>
                  <a:pt x="68" y="1"/>
                  <a:pt x="62" y="0"/>
                  <a:pt x="55" y="1"/>
                </a:cubicBezTo>
                <a:cubicBezTo>
                  <a:pt x="46" y="2"/>
                  <a:pt x="38" y="6"/>
                  <a:pt x="33" y="13"/>
                </a:cubicBezTo>
                <a:cubicBezTo>
                  <a:pt x="21" y="28"/>
                  <a:pt x="22" y="52"/>
                  <a:pt x="39" y="64"/>
                </a:cubicBezTo>
                <a:cubicBezTo>
                  <a:pt x="39" y="65"/>
                  <a:pt x="38" y="65"/>
                  <a:pt x="37" y="66"/>
                </a:cubicBezTo>
                <a:cubicBezTo>
                  <a:pt x="37" y="66"/>
                  <a:pt x="37" y="66"/>
                  <a:pt x="37" y="67"/>
                </a:cubicBezTo>
                <a:cubicBezTo>
                  <a:pt x="35" y="71"/>
                  <a:pt x="33" y="75"/>
                  <a:pt x="31" y="78"/>
                </a:cubicBezTo>
                <a:cubicBezTo>
                  <a:pt x="33" y="75"/>
                  <a:pt x="35" y="72"/>
                  <a:pt x="38" y="69"/>
                </a:cubicBezTo>
                <a:cubicBezTo>
                  <a:pt x="39" y="71"/>
                  <a:pt x="41" y="72"/>
                  <a:pt x="43" y="73"/>
                </a:cubicBezTo>
                <a:cubicBezTo>
                  <a:pt x="44" y="74"/>
                  <a:pt x="45" y="74"/>
                  <a:pt x="46" y="74"/>
                </a:cubicBezTo>
                <a:cubicBezTo>
                  <a:pt x="39" y="85"/>
                  <a:pt x="32" y="97"/>
                  <a:pt x="26" y="109"/>
                </a:cubicBezTo>
                <a:cubicBezTo>
                  <a:pt x="22" y="115"/>
                  <a:pt x="19" y="121"/>
                  <a:pt x="15" y="127"/>
                </a:cubicBezTo>
                <a:cubicBezTo>
                  <a:pt x="12" y="131"/>
                  <a:pt x="3" y="143"/>
                  <a:pt x="1" y="131"/>
                </a:cubicBezTo>
                <a:cubicBezTo>
                  <a:pt x="1" y="131"/>
                  <a:pt x="2" y="131"/>
                  <a:pt x="2" y="131"/>
                </a:cubicBezTo>
                <a:cubicBezTo>
                  <a:pt x="7" y="122"/>
                  <a:pt x="11" y="112"/>
                  <a:pt x="16" y="103"/>
                </a:cubicBezTo>
                <a:cubicBezTo>
                  <a:pt x="11" y="112"/>
                  <a:pt x="5" y="120"/>
                  <a:pt x="0" y="129"/>
                </a:cubicBezTo>
                <a:cubicBezTo>
                  <a:pt x="0" y="130"/>
                  <a:pt x="0" y="130"/>
                  <a:pt x="0" y="130"/>
                </a:cubicBezTo>
                <a:cubicBezTo>
                  <a:pt x="0" y="136"/>
                  <a:pt x="6" y="140"/>
                  <a:pt x="11" y="137"/>
                </a:cubicBezTo>
                <a:cubicBezTo>
                  <a:pt x="14" y="134"/>
                  <a:pt x="17" y="127"/>
                  <a:pt x="19" y="123"/>
                </a:cubicBezTo>
                <a:cubicBezTo>
                  <a:pt x="22" y="118"/>
                  <a:pt x="26" y="112"/>
                  <a:pt x="29" y="106"/>
                </a:cubicBezTo>
                <a:close/>
                <a:moveTo>
                  <a:pt x="77" y="7"/>
                </a:moveTo>
                <a:cubicBezTo>
                  <a:pt x="88" y="13"/>
                  <a:pt x="97" y="36"/>
                  <a:pt x="87" y="51"/>
                </a:cubicBezTo>
                <a:cubicBezTo>
                  <a:pt x="78" y="65"/>
                  <a:pt x="61" y="71"/>
                  <a:pt x="46" y="65"/>
                </a:cubicBezTo>
                <a:cubicBezTo>
                  <a:pt x="37" y="55"/>
                  <a:pt x="34" y="43"/>
                  <a:pt x="40" y="30"/>
                </a:cubicBezTo>
                <a:cubicBezTo>
                  <a:pt x="45" y="15"/>
                  <a:pt x="60" y="4"/>
                  <a:pt x="76" y="7"/>
                </a:cubicBezTo>
                <a:cubicBezTo>
                  <a:pt x="76" y="7"/>
                  <a:pt x="77" y="7"/>
                  <a:pt x="77" y="7"/>
                </a:cubicBezTo>
                <a:cubicBezTo>
                  <a:pt x="77" y="7"/>
                  <a:pt x="77" y="7"/>
                  <a:pt x="77" y="7"/>
                </a:cubicBezTo>
                <a:cubicBezTo>
                  <a:pt x="77" y="7"/>
                  <a:pt x="77" y="7"/>
                  <a:pt x="77" y="7"/>
                </a:cubicBezTo>
                <a:close/>
                <a:moveTo>
                  <a:pt x="37" y="24"/>
                </a:moveTo>
                <a:cubicBezTo>
                  <a:pt x="42" y="12"/>
                  <a:pt x="54" y="5"/>
                  <a:pt x="66" y="5"/>
                </a:cubicBezTo>
                <a:cubicBezTo>
                  <a:pt x="56" y="6"/>
                  <a:pt x="47" y="14"/>
                  <a:pt x="42" y="23"/>
                </a:cubicBezTo>
                <a:cubicBezTo>
                  <a:pt x="33" y="36"/>
                  <a:pt x="33" y="53"/>
                  <a:pt x="44" y="65"/>
                </a:cubicBezTo>
                <a:cubicBezTo>
                  <a:pt x="44" y="65"/>
                  <a:pt x="44" y="64"/>
                  <a:pt x="43" y="64"/>
                </a:cubicBezTo>
                <a:cubicBezTo>
                  <a:pt x="42" y="63"/>
                  <a:pt x="42" y="63"/>
                  <a:pt x="42" y="63"/>
                </a:cubicBezTo>
                <a:cubicBezTo>
                  <a:pt x="30" y="52"/>
                  <a:pt x="30" y="38"/>
                  <a:pt x="37" y="24"/>
                </a:cubicBezTo>
                <a:close/>
                <a:moveTo>
                  <a:pt x="44" y="72"/>
                </a:moveTo>
                <a:cubicBezTo>
                  <a:pt x="42" y="72"/>
                  <a:pt x="40" y="70"/>
                  <a:pt x="39" y="69"/>
                </a:cubicBezTo>
                <a:cubicBezTo>
                  <a:pt x="39" y="68"/>
                  <a:pt x="39" y="68"/>
                  <a:pt x="39" y="68"/>
                </a:cubicBezTo>
                <a:cubicBezTo>
                  <a:pt x="39" y="67"/>
                  <a:pt x="39" y="67"/>
                  <a:pt x="39" y="67"/>
                </a:cubicBezTo>
                <a:cubicBezTo>
                  <a:pt x="39" y="66"/>
                  <a:pt x="39" y="66"/>
                  <a:pt x="39" y="66"/>
                </a:cubicBezTo>
                <a:cubicBezTo>
                  <a:pt x="39" y="66"/>
                  <a:pt x="39" y="66"/>
                  <a:pt x="40" y="65"/>
                </a:cubicBezTo>
                <a:cubicBezTo>
                  <a:pt x="40" y="65"/>
                  <a:pt x="40" y="65"/>
                  <a:pt x="40" y="64"/>
                </a:cubicBezTo>
                <a:cubicBezTo>
                  <a:pt x="41" y="65"/>
                  <a:pt x="41" y="65"/>
                  <a:pt x="41" y="65"/>
                </a:cubicBezTo>
                <a:cubicBezTo>
                  <a:pt x="44" y="67"/>
                  <a:pt x="45" y="68"/>
                  <a:pt x="48" y="69"/>
                </a:cubicBezTo>
                <a:cubicBezTo>
                  <a:pt x="48" y="69"/>
                  <a:pt x="48" y="69"/>
                  <a:pt x="48" y="69"/>
                </a:cubicBezTo>
                <a:cubicBezTo>
                  <a:pt x="49" y="72"/>
                  <a:pt x="46" y="73"/>
                  <a:pt x="44" y="72"/>
                </a:cubicBezTo>
                <a:close/>
              </a:path>
            </a:pathLst>
          </a:custGeom>
          <a:solidFill>
            <a:srgbClr val="FFFFFF">
              <a:alpha val="100000"/>
            </a:srgbClr>
          </a:solidFill>
          <a:ln w="9525">
            <a:noFill/>
          </a:ln>
        </p:spPr>
        <p:txBody>
          <a:bodyPr/>
          <a:p>
            <a:endParaRPr lang="zh-CN" altLang="en-US"/>
          </a:p>
        </p:txBody>
      </p:sp>
      <p:sp>
        <p:nvSpPr>
          <p:cNvPr id="28919" name="Freeform 654"/>
          <p:cNvSpPr/>
          <p:nvPr/>
        </p:nvSpPr>
        <p:spPr>
          <a:xfrm>
            <a:off x="10531475" y="-146050"/>
            <a:ext cx="115888" cy="193675"/>
          </a:xfrm>
          <a:custGeom>
            <a:avLst/>
            <a:gdLst>
              <a:gd name="txL" fmla="*/ 0 w 15"/>
              <a:gd name="txT" fmla="*/ 0 h 25"/>
              <a:gd name="txR" fmla="*/ 15 w 15"/>
              <a:gd name="txB" fmla="*/ 25 h 25"/>
            </a:gdLst>
            <a:ahLst/>
            <a:cxnLst>
              <a:cxn ang="0">
                <a:pos x="0" y="2147483647"/>
              </a:cxn>
              <a:cxn ang="0">
                <a:pos x="2147483647" y="0"/>
              </a:cxn>
              <a:cxn ang="0">
                <a:pos x="0" y="2147483647"/>
              </a:cxn>
            </a:cxnLst>
            <a:rect l="txL" t="txT" r="txR" b="txB"/>
            <a:pathLst>
              <a:path w="15" h="25">
                <a:moveTo>
                  <a:pt x="0" y="25"/>
                </a:moveTo>
                <a:cubicBezTo>
                  <a:pt x="6" y="17"/>
                  <a:pt x="10" y="9"/>
                  <a:pt x="15" y="0"/>
                </a:cubicBezTo>
                <a:cubicBezTo>
                  <a:pt x="10" y="8"/>
                  <a:pt x="5" y="16"/>
                  <a:pt x="0" y="25"/>
                </a:cubicBezTo>
                <a:close/>
              </a:path>
            </a:pathLst>
          </a:custGeom>
          <a:solidFill>
            <a:srgbClr val="FFFFFF">
              <a:alpha val="100000"/>
            </a:srgbClr>
          </a:solidFill>
          <a:ln w="9525">
            <a:noFill/>
          </a:ln>
        </p:spPr>
        <p:txBody>
          <a:bodyPr/>
          <a:p>
            <a:endParaRPr lang="zh-CN" altLang="en-US"/>
          </a:p>
        </p:txBody>
      </p:sp>
      <p:sp>
        <p:nvSpPr>
          <p:cNvPr id="28920" name="Freeform 655"/>
          <p:cNvSpPr>
            <a:spLocks noEditPoints="1"/>
          </p:cNvSpPr>
          <p:nvPr/>
        </p:nvSpPr>
        <p:spPr>
          <a:xfrm>
            <a:off x="10615613" y="-184150"/>
            <a:ext cx="107950" cy="209550"/>
          </a:xfrm>
          <a:custGeom>
            <a:avLst/>
            <a:gdLst>
              <a:gd name="txL" fmla="*/ 0 w 14"/>
              <a:gd name="txT" fmla="*/ 0 h 27"/>
              <a:gd name="txR" fmla="*/ 14 w 14"/>
              <a:gd name="txB" fmla="*/ 27 h 27"/>
            </a:gdLst>
            <a:ahLst/>
            <a:cxnLst>
              <a:cxn ang="0">
                <a:pos x="2147483647" y="2147483647"/>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 h="27">
                <a:moveTo>
                  <a:pt x="14" y="2"/>
                </a:moveTo>
                <a:cubicBezTo>
                  <a:pt x="13" y="2"/>
                  <a:pt x="11" y="1"/>
                  <a:pt x="10" y="0"/>
                </a:cubicBezTo>
                <a:cubicBezTo>
                  <a:pt x="10" y="0"/>
                  <a:pt x="10" y="0"/>
                  <a:pt x="10" y="0"/>
                </a:cubicBezTo>
                <a:cubicBezTo>
                  <a:pt x="10" y="0"/>
                  <a:pt x="10" y="0"/>
                  <a:pt x="10" y="0"/>
                </a:cubicBezTo>
                <a:cubicBezTo>
                  <a:pt x="10" y="0"/>
                  <a:pt x="10" y="0"/>
                  <a:pt x="10" y="0"/>
                </a:cubicBezTo>
                <a:cubicBezTo>
                  <a:pt x="10" y="0"/>
                  <a:pt x="9" y="0"/>
                  <a:pt x="9" y="1"/>
                </a:cubicBezTo>
                <a:cubicBezTo>
                  <a:pt x="12" y="4"/>
                  <a:pt x="8" y="10"/>
                  <a:pt x="7" y="13"/>
                </a:cubicBezTo>
                <a:cubicBezTo>
                  <a:pt x="5" y="17"/>
                  <a:pt x="3" y="22"/>
                  <a:pt x="1" y="26"/>
                </a:cubicBezTo>
                <a:cubicBezTo>
                  <a:pt x="0" y="26"/>
                  <a:pt x="1" y="27"/>
                  <a:pt x="2" y="26"/>
                </a:cubicBezTo>
                <a:cubicBezTo>
                  <a:pt x="6" y="19"/>
                  <a:pt x="11" y="11"/>
                  <a:pt x="14" y="3"/>
                </a:cubicBezTo>
                <a:cubicBezTo>
                  <a:pt x="14" y="3"/>
                  <a:pt x="14" y="2"/>
                  <a:pt x="14" y="2"/>
                </a:cubicBezTo>
                <a:close/>
                <a:moveTo>
                  <a:pt x="11" y="8"/>
                </a:moveTo>
                <a:cubicBezTo>
                  <a:pt x="10" y="9"/>
                  <a:pt x="9" y="11"/>
                  <a:pt x="9" y="12"/>
                </a:cubicBezTo>
                <a:cubicBezTo>
                  <a:pt x="9" y="11"/>
                  <a:pt x="9" y="10"/>
                  <a:pt x="10" y="9"/>
                </a:cubicBezTo>
                <a:cubicBezTo>
                  <a:pt x="11" y="7"/>
                  <a:pt x="12" y="5"/>
                  <a:pt x="12" y="3"/>
                </a:cubicBezTo>
                <a:cubicBezTo>
                  <a:pt x="13" y="4"/>
                  <a:pt x="12" y="2"/>
                  <a:pt x="13" y="4"/>
                </a:cubicBezTo>
                <a:cubicBezTo>
                  <a:pt x="13" y="5"/>
                  <a:pt x="11" y="7"/>
                  <a:pt x="11" y="8"/>
                </a:cubicBezTo>
                <a:close/>
              </a:path>
            </a:pathLst>
          </a:custGeom>
          <a:solidFill>
            <a:srgbClr val="FFFFFF">
              <a:alpha val="100000"/>
            </a:srgbClr>
          </a:solidFill>
          <a:ln w="9525">
            <a:noFill/>
          </a:ln>
        </p:spPr>
        <p:txBody>
          <a:bodyPr/>
          <a:p>
            <a:endParaRPr lang="zh-CN" altLang="en-US"/>
          </a:p>
        </p:txBody>
      </p:sp>
      <p:sp>
        <p:nvSpPr>
          <p:cNvPr id="28921" name="Freeform 656"/>
          <p:cNvSpPr>
            <a:spLocks noEditPoints="1"/>
          </p:cNvSpPr>
          <p:nvPr/>
        </p:nvSpPr>
        <p:spPr>
          <a:xfrm>
            <a:off x="1385888" y="2278063"/>
            <a:ext cx="123825" cy="138112"/>
          </a:xfrm>
          <a:custGeom>
            <a:avLst/>
            <a:gdLst>
              <a:gd name="txL" fmla="*/ 0 w 16"/>
              <a:gd name="txT" fmla="*/ 0 h 18"/>
              <a:gd name="txR" fmla="*/ 16 w 16"/>
              <a:gd name="txB" fmla="*/ 18 h 1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6" h="18">
                <a:moveTo>
                  <a:pt x="1" y="5"/>
                </a:moveTo>
                <a:cubicBezTo>
                  <a:pt x="0" y="7"/>
                  <a:pt x="2" y="11"/>
                  <a:pt x="3" y="13"/>
                </a:cubicBezTo>
                <a:cubicBezTo>
                  <a:pt x="3" y="15"/>
                  <a:pt x="3" y="16"/>
                  <a:pt x="5" y="16"/>
                </a:cubicBezTo>
                <a:cubicBezTo>
                  <a:pt x="7" y="17"/>
                  <a:pt x="11" y="18"/>
                  <a:pt x="13" y="18"/>
                </a:cubicBezTo>
                <a:cubicBezTo>
                  <a:pt x="14" y="17"/>
                  <a:pt x="15" y="17"/>
                  <a:pt x="15" y="16"/>
                </a:cubicBezTo>
                <a:cubicBezTo>
                  <a:pt x="16" y="13"/>
                  <a:pt x="15" y="11"/>
                  <a:pt x="15" y="9"/>
                </a:cubicBezTo>
                <a:cubicBezTo>
                  <a:pt x="14" y="7"/>
                  <a:pt x="12" y="3"/>
                  <a:pt x="12" y="1"/>
                </a:cubicBezTo>
                <a:cubicBezTo>
                  <a:pt x="13" y="0"/>
                  <a:pt x="11" y="0"/>
                  <a:pt x="11" y="0"/>
                </a:cubicBezTo>
                <a:cubicBezTo>
                  <a:pt x="7" y="0"/>
                  <a:pt x="1" y="1"/>
                  <a:pt x="1" y="5"/>
                </a:cubicBezTo>
                <a:close/>
                <a:moveTo>
                  <a:pt x="10" y="2"/>
                </a:moveTo>
                <a:cubicBezTo>
                  <a:pt x="10" y="2"/>
                  <a:pt x="10" y="2"/>
                  <a:pt x="11" y="2"/>
                </a:cubicBezTo>
                <a:cubicBezTo>
                  <a:pt x="13" y="3"/>
                  <a:pt x="14" y="9"/>
                  <a:pt x="14" y="11"/>
                </a:cubicBezTo>
                <a:cubicBezTo>
                  <a:pt x="14" y="12"/>
                  <a:pt x="14" y="15"/>
                  <a:pt x="12" y="16"/>
                </a:cubicBezTo>
                <a:cubicBezTo>
                  <a:pt x="11" y="16"/>
                  <a:pt x="9" y="15"/>
                  <a:pt x="8" y="15"/>
                </a:cubicBezTo>
                <a:cubicBezTo>
                  <a:pt x="5" y="14"/>
                  <a:pt x="4" y="13"/>
                  <a:pt x="4" y="10"/>
                </a:cubicBezTo>
                <a:cubicBezTo>
                  <a:pt x="4" y="9"/>
                  <a:pt x="2" y="7"/>
                  <a:pt x="3" y="5"/>
                </a:cubicBezTo>
                <a:cubicBezTo>
                  <a:pt x="3" y="3"/>
                  <a:pt x="8" y="2"/>
                  <a:pt x="10" y="2"/>
                </a:cubicBezTo>
                <a:close/>
              </a:path>
            </a:pathLst>
          </a:custGeom>
          <a:solidFill>
            <a:srgbClr val="FFFFFF">
              <a:alpha val="100000"/>
            </a:srgbClr>
          </a:solidFill>
          <a:ln w="9525">
            <a:noFill/>
          </a:ln>
        </p:spPr>
        <p:txBody>
          <a:bodyPr/>
          <a:p>
            <a:endParaRPr lang="zh-CN" altLang="en-US"/>
          </a:p>
        </p:txBody>
      </p:sp>
      <p:sp>
        <p:nvSpPr>
          <p:cNvPr id="28922" name="Freeform 657"/>
          <p:cNvSpPr>
            <a:spLocks noEditPoints="1"/>
          </p:cNvSpPr>
          <p:nvPr/>
        </p:nvSpPr>
        <p:spPr>
          <a:xfrm>
            <a:off x="1339850" y="2447925"/>
            <a:ext cx="85725" cy="92075"/>
          </a:xfrm>
          <a:custGeom>
            <a:avLst/>
            <a:gdLst>
              <a:gd name="txL" fmla="*/ 0 w 11"/>
              <a:gd name="txT" fmla="*/ 0 h 12"/>
              <a:gd name="txR" fmla="*/ 11 w 11"/>
              <a:gd name="txB" fmla="*/ 12 h 1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1" h="12">
                <a:moveTo>
                  <a:pt x="9" y="1"/>
                </a:moveTo>
                <a:cubicBezTo>
                  <a:pt x="9" y="1"/>
                  <a:pt x="9" y="1"/>
                  <a:pt x="9" y="1"/>
                </a:cubicBezTo>
                <a:cubicBezTo>
                  <a:pt x="8" y="0"/>
                  <a:pt x="5" y="2"/>
                  <a:pt x="5" y="3"/>
                </a:cubicBezTo>
                <a:cubicBezTo>
                  <a:pt x="2" y="5"/>
                  <a:pt x="0" y="8"/>
                  <a:pt x="1" y="12"/>
                </a:cubicBezTo>
                <a:cubicBezTo>
                  <a:pt x="1" y="12"/>
                  <a:pt x="1" y="12"/>
                  <a:pt x="2" y="12"/>
                </a:cubicBezTo>
                <a:cubicBezTo>
                  <a:pt x="5" y="12"/>
                  <a:pt x="8" y="11"/>
                  <a:pt x="10" y="8"/>
                </a:cubicBezTo>
                <a:cubicBezTo>
                  <a:pt x="11" y="6"/>
                  <a:pt x="11" y="2"/>
                  <a:pt x="9" y="1"/>
                </a:cubicBezTo>
                <a:close/>
                <a:moveTo>
                  <a:pt x="9" y="6"/>
                </a:moveTo>
                <a:cubicBezTo>
                  <a:pt x="9" y="7"/>
                  <a:pt x="8" y="8"/>
                  <a:pt x="7" y="9"/>
                </a:cubicBezTo>
                <a:cubicBezTo>
                  <a:pt x="6" y="10"/>
                  <a:pt x="5" y="10"/>
                  <a:pt x="3" y="11"/>
                </a:cubicBezTo>
                <a:cubicBezTo>
                  <a:pt x="1" y="11"/>
                  <a:pt x="2" y="9"/>
                  <a:pt x="2" y="8"/>
                </a:cubicBezTo>
                <a:cubicBezTo>
                  <a:pt x="3" y="6"/>
                  <a:pt x="5" y="4"/>
                  <a:pt x="6" y="3"/>
                </a:cubicBezTo>
                <a:cubicBezTo>
                  <a:pt x="7" y="2"/>
                  <a:pt x="8" y="2"/>
                  <a:pt x="8" y="2"/>
                </a:cubicBezTo>
                <a:cubicBezTo>
                  <a:pt x="9" y="3"/>
                  <a:pt x="10" y="4"/>
                  <a:pt x="9" y="6"/>
                </a:cubicBezTo>
                <a:close/>
              </a:path>
            </a:pathLst>
          </a:custGeom>
          <a:solidFill>
            <a:srgbClr val="FFFFFF">
              <a:alpha val="100000"/>
            </a:srgbClr>
          </a:solidFill>
          <a:ln w="9525">
            <a:noFill/>
          </a:ln>
        </p:spPr>
        <p:txBody>
          <a:bodyPr/>
          <a:p>
            <a:endParaRPr lang="zh-CN" altLang="en-US"/>
          </a:p>
        </p:txBody>
      </p:sp>
      <p:sp>
        <p:nvSpPr>
          <p:cNvPr id="28923" name="矩形 3"/>
          <p:cNvSpPr/>
          <p:nvPr/>
        </p:nvSpPr>
        <p:spPr>
          <a:xfrm>
            <a:off x="4978400" y="3406775"/>
            <a:ext cx="2214880" cy="706755"/>
          </a:xfrm>
          <a:prstGeom prst="rect">
            <a:avLst/>
          </a:prstGeom>
          <a:noFill/>
          <a:ln w="9525">
            <a:noFill/>
          </a:ln>
        </p:spPr>
        <p:txBody>
          <a:bodyPr wrap="none">
            <a:spAutoFit/>
          </a:bodyPr>
          <a:p>
            <a:pPr eaLnBrk="1" hangingPunct="1"/>
            <a:r>
              <a:rPr lang="zh-CN" altLang="en-US" sz="4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绩效评定</a:t>
            </a:r>
            <a:endParaRPr lang="zh-CN" altLang="en-US" dirty="0">
              <a:latin typeface="Arial" panose="020B0604020202020204" pitchFamily="34" charset="0"/>
            </a:endParaRPr>
          </a:p>
        </p:txBody>
      </p:sp>
      <p:sp>
        <p:nvSpPr>
          <p:cNvPr id="28924" name="矩形 263"/>
          <p:cNvSpPr/>
          <p:nvPr/>
        </p:nvSpPr>
        <p:spPr>
          <a:xfrm>
            <a:off x="5102225" y="4071938"/>
            <a:ext cx="1968500" cy="46037"/>
          </a:xfrm>
          <a:prstGeom prst="rect">
            <a:avLst/>
          </a:prstGeom>
          <a:solidFill>
            <a:schemeClr val="bg1"/>
          </a:solidFill>
          <a:ln w="12700" cap="flat" cmpd="sng">
            <a:solidFill>
              <a:schemeClr val="bg1"/>
            </a:solidFill>
            <a:prstDash val="solid"/>
            <a:bevel/>
            <a:headEnd type="none" w="med" len="med"/>
            <a:tailEnd type="none" w="med" len="med"/>
          </a:ln>
        </p:spPr>
        <p:txBody>
          <a:bodyPr anchor="ctr" anchorCtr="0"/>
          <a:p>
            <a:pPr algn="ctr" eaLnBrk="1" hangingPunct="1"/>
            <a:endParaRPr lang="zh-CN" altLang="zh-CN" dirty="0">
              <a:solidFill>
                <a:schemeClr val="bg1"/>
              </a:solidFill>
              <a:latin typeface="宋体" panose="02010600030101010101" pitchFamily="2" charset="-122"/>
              <a:sym typeface="宋体" panose="02010600030101010101" pitchFamily="2" charset="-122"/>
            </a:endParaRPr>
          </a:p>
        </p:txBody>
      </p:sp>
      <p:grpSp>
        <p:nvGrpSpPr>
          <p:cNvPr id="28928" name="组合 186"/>
          <p:cNvGrpSpPr/>
          <p:nvPr/>
        </p:nvGrpSpPr>
        <p:grpSpPr>
          <a:xfrm>
            <a:off x="5095875" y="1831975"/>
            <a:ext cx="2019300" cy="1063625"/>
            <a:chOff x="0" y="0"/>
            <a:chExt cx="1476375" cy="777875"/>
          </a:xfrm>
        </p:grpSpPr>
        <p:sp>
          <p:nvSpPr>
            <p:cNvPr id="28929" name="Freeform 6"/>
            <p:cNvSpPr/>
            <p:nvPr/>
          </p:nvSpPr>
          <p:spPr>
            <a:xfrm>
              <a:off x="363537" y="309563"/>
              <a:ext cx="814388" cy="465137"/>
            </a:xfrm>
            <a:custGeom>
              <a:avLst/>
              <a:gdLst>
                <a:gd name="txL" fmla="*/ 0 w 216"/>
                <a:gd name="txT" fmla="*/ 0 h 123"/>
                <a:gd name="txR" fmla="*/ 216 w 216"/>
                <a:gd name="txB" fmla="*/ 123 h 123"/>
              </a:gdLst>
              <a:ahLst/>
              <a:cxnLst>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Lst>
              <a:rect l="txL" t="txT" r="txR" b="txB"/>
              <a:pathLst>
                <a:path w="216" h="123">
                  <a:moveTo>
                    <a:pt x="216" y="81"/>
                  </a:moveTo>
                  <a:cubicBezTo>
                    <a:pt x="216" y="89"/>
                    <a:pt x="212" y="101"/>
                    <a:pt x="208" y="108"/>
                  </a:cubicBezTo>
                  <a:cubicBezTo>
                    <a:pt x="208" y="108"/>
                    <a:pt x="199" y="123"/>
                    <a:pt x="116" y="123"/>
                  </a:cubicBezTo>
                  <a:cubicBezTo>
                    <a:pt x="34" y="123"/>
                    <a:pt x="12" y="105"/>
                    <a:pt x="12" y="105"/>
                  </a:cubicBezTo>
                  <a:cubicBezTo>
                    <a:pt x="5" y="100"/>
                    <a:pt x="0" y="89"/>
                    <a:pt x="0" y="81"/>
                  </a:cubicBezTo>
                  <a:cubicBezTo>
                    <a:pt x="0" y="15"/>
                    <a:pt x="0" y="15"/>
                    <a:pt x="0" y="15"/>
                  </a:cubicBezTo>
                  <a:cubicBezTo>
                    <a:pt x="0" y="6"/>
                    <a:pt x="7" y="0"/>
                    <a:pt x="15" y="0"/>
                  </a:cubicBezTo>
                  <a:cubicBezTo>
                    <a:pt x="201" y="0"/>
                    <a:pt x="201" y="0"/>
                    <a:pt x="201" y="0"/>
                  </a:cubicBezTo>
                  <a:cubicBezTo>
                    <a:pt x="209" y="0"/>
                    <a:pt x="216" y="6"/>
                    <a:pt x="216" y="15"/>
                  </a:cubicBezTo>
                  <a:lnTo>
                    <a:pt x="216" y="81"/>
                  </a:lnTo>
                  <a:close/>
                </a:path>
              </a:pathLst>
            </a:custGeom>
            <a:solidFill>
              <a:srgbClr val="205285">
                <a:alpha val="100000"/>
              </a:srgbClr>
            </a:solidFill>
            <a:ln w="9525">
              <a:noFill/>
            </a:ln>
          </p:spPr>
          <p:txBody>
            <a:bodyPr/>
            <a:p>
              <a:endParaRPr lang="zh-CN" altLang="en-US"/>
            </a:p>
          </p:txBody>
        </p:sp>
        <p:sp>
          <p:nvSpPr>
            <p:cNvPr id="28930" name="Freeform 7"/>
            <p:cNvSpPr/>
            <p:nvPr/>
          </p:nvSpPr>
          <p:spPr>
            <a:xfrm>
              <a:off x="0" y="0"/>
              <a:ext cx="1476375" cy="514350"/>
            </a:xfrm>
            <a:custGeom>
              <a:avLst/>
              <a:gdLst>
                <a:gd name="txL" fmla="*/ 0 w 391"/>
                <a:gd name="txT" fmla="*/ 0 h 136"/>
                <a:gd name="txR" fmla="*/ 391 w 391"/>
                <a:gd name="txB" fmla="*/ 136 h 13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91" h="136">
                  <a:moveTo>
                    <a:pt x="8" y="60"/>
                  </a:moveTo>
                  <a:cubicBezTo>
                    <a:pt x="0" y="62"/>
                    <a:pt x="0" y="66"/>
                    <a:pt x="8" y="69"/>
                  </a:cubicBezTo>
                  <a:cubicBezTo>
                    <a:pt x="193" y="134"/>
                    <a:pt x="193" y="134"/>
                    <a:pt x="193" y="134"/>
                  </a:cubicBezTo>
                  <a:cubicBezTo>
                    <a:pt x="201" y="136"/>
                    <a:pt x="213" y="136"/>
                    <a:pt x="221" y="133"/>
                  </a:cubicBezTo>
                  <a:cubicBezTo>
                    <a:pt x="384" y="73"/>
                    <a:pt x="384" y="73"/>
                    <a:pt x="384" y="73"/>
                  </a:cubicBezTo>
                  <a:cubicBezTo>
                    <a:pt x="391" y="70"/>
                    <a:pt x="391" y="66"/>
                    <a:pt x="384" y="63"/>
                  </a:cubicBezTo>
                  <a:cubicBezTo>
                    <a:pt x="210" y="2"/>
                    <a:pt x="210" y="2"/>
                    <a:pt x="210" y="2"/>
                  </a:cubicBezTo>
                  <a:cubicBezTo>
                    <a:pt x="202" y="0"/>
                    <a:pt x="189" y="0"/>
                    <a:pt x="182" y="2"/>
                  </a:cubicBezTo>
                  <a:lnTo>
                    <a:pt x="8" y="60"/>
                  </a:lnTo>
                  <a:close/>
                </a:path>
              </a:pathLst>
            </a:custGeom>
            <a:solidFill>
              <a:srgbClr val="205285">
                <a:alpha val="100000"/>
              </a:srgbClr>
            </a:solidFill>
            <a:ln w="9525">
              <a:noFill/>
            </a:ln>
          </p:spPr>
          <p:txBody>
            <a:bodyPr/>
            <a:p>
              <a:endParaRPr lang="zh-CN" altLang="en-US"/>
            </a:p>
          </p:txBody>
        </p:sp>
        <p:sp>
          <p:nvSpPr>
            <p:cNvPr id="28931" name="Freeform 8"/>
            <p:cNvSpPr/>
            <p:nvPr/>
          </p:nvSpPr>
          <p:spPr>
            <a:xfrm>
              <a:off x="1177925" y="355600"/>
              <a:ext cx="57150" cy="354013"/>
            </a:xfrm>
            <a:custGeom>
              <a:avLst/>
              <a:gdLst>
                <a:gd name="txL" fmla="*/ 0 w 15"/>
                <a:gd name="txT" fmla="*/ 0 h 94"/>
                <a:gd name="txR" fmla="*/ 15 w 15"/>
                <a:gd name="txB" fmla="*/ 94 h 94"/>
              </a:gdLst>
              <a:ahLst/>
              <a:cxnLst>
                <a:cxn ang="0">
                  <a:pos x="2147483647" y="2147483647"/>
                </a:cxn>
                <a:cxn ang="0">
                  <a:pos x="2147483647" y="2147483647"/>
                </a:cxn>
                <a:cxn ang="0">
                  <a:pos x="0" y="2147483647"/>
                </a:cxn>
                <a:cxn ang="0">
                  <a:pos x="0" y="2147483647"/>
                </a:cxn>
                <a:cxn ang="0">
                  <a:pos x="2147483647" y="0"/>
                </a:cxn>
                <a:cxn ang="0">
                  <a:pos x="2147483647" y="2147483647"/>
                </a:cxn>
              </a:cxnLst>
              <a:rect l="txL" t="txT" r="txR" b="txB"/>
              <a:pathLst>
                <a:path w="15" h="94">
                  <a:moveTo>
                    <a:pt x="15" y="79"/>
                  </a:moveTo>
                  <a:cubicBezTo>
                    <a:pt x="15" y="87"/>
                    <a:pt x="11" y="94"/>
                    <a:pt x="7" y="94"/>
                  </a:cubicBezTo>
                  <a:cubicBezTo>
                    <a:pt x="3" y="94"/>
                    <a:pt x="0" y="87"/>
                    <a:pt x="0" y="79"/>
                  </a:cubicBezTo>
                  <a:cubicBezTo>
                    <a:pt x="0" y="6"/>
                    <a:pt x="0" y="6"/>
                    <a:pt x="0" y="6"/>
                  </a:cubicBezTo>
                  <a:cubicBezTo>
                    <a:pt x="15" y="0"/>
                    <a:pt x="15" y="0"/>
                    <a:pt x="15" y="0"/>
                  </a:cubicBezTo>
                  <a:lnTo>
                    <a:pt x="15" y="79"/>
                  </a:lnTo>
                  <a:close/>
                </a:path>
              </a:pathLst>
            </a:custGeom>
            <a:solidFill>
              <a:srgbClr val="205285">
                <a:alpha val="100000"/>
              </a:srgbClr>
            </a:solidFill>
            <a:ln w="12700" cap="flat" cmpd="sng">
              <a:solidFill>
                <a:schemeClr val="bg1">
                  <a:alpha val="100000"/>
                </a:schemeClr>
              </a:solidFill>
              <a:prstDash val="solid"/>
              <a:bevel/>
              <a:headEnd type="none" w="med" len="med"/>
              <a:tailEnd type="none" w="med" len="med"/>
            </a:ln>
          </p:spPr>
          <p:txBody>
            <a:bodyPr/>
            <a:p>
              <a:endParaRPr lang="zh-CN" altLang="en-US"/>
            </a:p>
          </p:txBody>
        </p:sp>
        <p:sp>
          <p:nvSpPr>
            <p:cNvPr id="28932" name="Freeform 9"/>
            <p:cNvSpPr/>
            <p:nvPr/>
          </p:nvSpPr>
          <p:spPr>
            <a:xfrm>
              <a:off x="1133475" y="673100"/>
              <a:ext cx="134937" cy="104775"/>
            </a:xfrm>
            <a:custGeom>
              <a:avLst/>
              <a:gdLst>
                <a:gd name="txL" fmla="*/ 0 w 36"/>
                <a:gd name="txT" fmla="*/ 0 h 28"/>
                <a:gd name="txR" fmla="*/ 36 w 36"/>
                <a:gd name="txB" fmla="*/ 28 h 28"/>
              </a:gdLst>
              <a:ahLst/>
              <a:cxnLst>
                <a:cxn ang="0">
                  <a:pos x="2147483647" y="2147483647"/>
                </a:cxn>
                <a:cxn ang="0">
                  <a:pos x="2147483647" y="2147483647"/>
                </a:cxn>
                <a:cxn ang="0">
                  <a:pos x="2147483647" y="2147483647"/>
                </a:cxn>
                <a:cxn ang="0">
                  <a:pos x="0" y="2147483647"/>
                </a:cxn>
                <a:cxn ang="0">
                  <a:pos x="2147483647" y="0"/>
                </a:cxn>
                <a:cxn ang="0">
                  <a:pos x="2147483647" y="0"/>
                </a:cxn>
                <a:cxn ang="0">
                  <a:pos x="2147483647" y="2147483647"/>
                </a:cxn>
              </a:cxnLst>
              <a:rect l="txL" t="txT" r="txR" b="txB"/>
              <a:pathLst>
                <a:path w="36" h="28">
                  <a:moveTo>
                    <a:pt x="36" y="14"/>
                  </a:moveTo>
                  <a:cubicBezTo>
                    <a:pt x="36" y="22"/>
                    <a:pt x="30" y="28"/>
                    <a:pt x="22" y="28"/>
                  </a:cubicBezTo>
                  <a:cubicBezTo>
                    <a:pt x="15" y="28"/>
                    <a:pt x="15" y="28"/>
                    <a:pt x="15" y="28"/>
                  </a:cubicBezTo>
                  <a:cubicBezTo>
                    <a:pt x="7" y="28"/>
                    <a:pt x="0" y="22"/>
                    <a:pt x="0" y="14"/>
                  </a:cubicBezTo>
                  <a:cubicBezTo>
                    <a:pt x="0" y="7"/>
                    <a:pt x="7" y="0"/>
                    <a:pt x="15" y="0"/>
                  </a:cubicBezTo>
                  <a:cubicBezTo>
                    <a:pt x="22" y="0"/>
                    <a:pt x="22" y="0"/>
                    <a:pt x="22" y="0"/>
                  </a:cubicBezTo>
                  <a:cubicBezTo>
                    <a:pt x="30" y="0"/>
                    <a:pt x="36" y="7"/>
                    <a:pt x="36" y="14"/>
                  </a:cubicBezTo>
                  <a:close/>
                </a:path>
              </a:pathLst>
            </a:custGeom>
            <a:solidFill>
              <a:srgbClr val="205285">
                <a:alpha val="100000"/>
              </a:srgbClr>
            </a:solidFill>
            <a:ln w="12700" cap="flat" cmpd="sng">
              <a:solidFill>
                <a:schemeClr val="bg1">
                  <a:alpha val="100000"/>
                </a:schemeClr>
              </a:solidFill>
              <a:prstDash val="solid"/>
              <a:bevel/>
              <a:headEnd type="none" w="med" len="med"/>
              <a:tailEnd type="none" w="med" len="med"/>
            </a:ln>
          </p:spPr>
          <p:txBody>
            <a:bodyPr/>
            <a:p>
              <a:endParaRPr lang="zh-CN" altLang="en-US"/>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30739" name="Oval 5"/>
          <p:cNvSpPr/>
          <p:nvPr/>
        </p:nvSpPr>
        <p:spPr>
          <a:xfrm>
            <a:off x="11744325" y="6432550"/>
            <a:ext cx="406400" cy="406400"/>
          </a:xfrm>
          <a:prstGeom prst="rect">
            <a:avLst/>
          </a:prstGeom>
          <a:solidFill>
            <a:srgbClr val="1F4E79"/>
          </a:solidFill>
          <a:ln w="9525">
            <a:noFill/>
          </a:ln>
        </p:spPr>
        <p:txBody>
          <a:bodyPr/>
          <a:p>
            <a:pPr algn="ctr" eaLnBrk="1" hangingPunct="1"/>
            <a:endParaRPr lang="zh-CN" altLang="zh-CN" dirty="0">
              <a:latin typeface="Calibri" panose="020F0502020204030204" pitchFamily="34" charset="0"/>
            </a:endParaRPr>
          </a:p>
        </p:txBody>
      </p:sp>
      <p:sp>
        <p:nvSpPr>
          <p:cNvPr id="30741" name="MH_Number_1"/>
          <p:cNvSpPr/>
          <p:nvPr/>
        </p:nvSpPr>
        <p:spPr>
          <a:xfrm>
            <a:off x="33338" y="34925"/>
            <a:ext cx="498475" cy="498475"/>
          </a:xfrm>
          <a:prstGeom prst="rect">
            <a:avLst/>
          </a:prstGeom>
          <a:solidFill>
            <a:srgbClr val="1F4E79"/>
          </a:solidFill>
          <a:ln w="12700">
            <a:noFill/>
          </a:ln>
        </p:spPr>
        <p:txBody>
          <a:bodyPr lIns="0" tIns="0" rIns="0" bIns="0" anchor="ctr" anchorCtr="0"/>
          <a:p>
            <a:pPr algn="ctr" eaLnBrk="1" hangingPunct="1"/>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30742" name="MH_Entry_1"/>
          <p:cNvSpPr/>
          <p:nvPr/>
        </p:nvSpPr>
        <p:spPr>
          <a:xfrm>
            <a:off x="581025" y="34925"/>
            <a:ext cx="4027488" cy="498475"/>
          </a:xfrm>
          <a:prstGeom prst="rect">
            <a:avLst/>
          </a:prstGeom>
          <a:solidFill>
            <a:srgbClr val="1F4E79"/>
          </a:solidFill>
          <a:ln w="12700">
            <a:noFill/>
          </a:ln>
        </p:spPr>
        <p:txBody>
          <a:bodyPr anchor="ctr" anchorCtr="0"/>
          <a:p>
            <a:pPr algn="ctr" eaLnBrk="1" hangingPunct="1"/>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绩效评定</a:t>
            </a:r>
            <a:endParaRPr lang="zh-CN" altLang="en-US" dirty="0">
              <a:latin typeface="Arial" panose="020B0604020202020204" pitchFamily="34" charset="0"/>
            </a:endParaRPr>
          </a:p>
        </p:txBody>
      </p:sp>
      <p:sp>
        <p:nvSpPr>
          <p:cNvPr id="30743"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30744"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30745"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3655" y="34925"/>
            <a:ext cx="669925"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1.3</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8083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UML的特点</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00" name="文本框 99"/>
          <p:cNvSpPr txBox="1"/>
          <p:nvPr/>
        </p:nvSpPr>
        <p:spPr>
          <a:xfrm>
            <a:off x="703580" y="801370"/>
            <a:ext cx="10986770" cy="5631180"/>
          </a:xfrm>
          <a:prstGeom prst="rect">
            <a:avLst/>
          </a:prstGeom>
          <a:noFill/>
          <a:ln w="9525">
            <a:noFill/>
          </a:ln>
        </p:spPr>
        <p:txBody>
          <a:bodyPr wrap="square">
            <a:spAutoFit/>
          </a:bodyPr>
          <a:p>
            <a:pPr>
              <a:lnSpc>
                <a:spcPct val="150000"/>
              </a:lnSpc>
            </a:pPr>
            <a:r>
              <a:rPr lang="en-US" altLang="zh-CN" sz="2400" b="1">
                <a:latin typeface="微软雅黑" panose="020B0503020204020204" pitchFamily="34" charset="-122"/>
                <a:ea typeface="微软雅黑" panose="020B0503020204020204" pitchFamily="34" charset="-122"/>
                <a:cs typeface="微软雅黑" panose="020B0503020204020204" pitchFamily="34" charset="-122"/>
              </a:rPr>
              <a:t>(</a:t>
            </a:r>
            <a:r>
              <a:rPr lang="zh-CN" sz="2400" b="1">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400" b="1">
                <a:latin typeface="微软雅黑" panose="020B0503020204020204" pitchFamily="34" charset="-122"/>
                <a:ea typeface="微软雅黑" panose="020B0503020204020204" pitchFamily="34" charset="-122"/>
                <a:cs typeface="微软雅黑" panose="020B0503020204020204" pitchFamily="34" charset="-122"/>
              </a:rPr>
              <a:t>)</a:t>
            </a:r>
            <a:r>
              <a:rPr lang="zh-CN" sz="2400" b="1">
                <a:latin typeface="微软雅黑" panose="020B0503020204020204" pitchFamily="34" charset="-122"/>
                <a:ea typeface="微软雅黑" panose="020B0503020204020204" pitchFamily="34" charset="-122"/>
                <a:cs typeface="微软雅黑" panose="020B0503020204020204" pitchFamily="34" charset="-122"/>
              </a:rPr>
              <a:t>UML统一了Booch、OMT和OOSE等方法中的基本概念和符号。</a:t>
            </a:r>
            <a:r>
              <a:rPr lang="zh-CN" sz="2400">
                <a:latin typeface="微软雅黑" panose="020B0503020204020204" pitchFamily="34" charset="-122"/>
                <a:ea typeface="微软雅黑" panose="020B0503020204020204" pitchFamily="34" charset="-122"/>
                <a:cs typeface="微软雅黑" panose="020B0503020204020204" pitchFamily="34" charset="-122"/>
              </a:rPr>
              <a:t>Booch、OMT和OOSE等方法都是早期面向对象的软件开发方法。</a:t>
            </a:r>
            <a:endParaRPr lang="zh-CN"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endParaRPr lang="zh-CN"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2400" b="1">
                <a:latin typeface="微软雅黑" panose="020B0503020204020204" pitchFamily="34" charset="-122"/>
                <a:ea typeface="微软雅黑" panose="020B0503020204020204" pitchFamily="34" charset="-122"/>
                <a:cs typeface="微软雅黑" panose="020B0503020204020204" pitchFamily="34" charset="-122"/>
              </a:rPr>
              <a:t>(</a:t>
            </a:r>
            <a:r>
              <a:rPr lang="zh-CN" sz="2400" b="1">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2400" b="1">
                <a:latin typeface="微软雅黑" panose="020B0503020204020204" pitchFamily="34" charset="-122"/>
                <a:ea typeface="微软雅黑" panose="020B0503020204020204" pitchFamily="34" charset="-122"/>
                <a:cs typeface="微软雅黑" panose="020B0503020204020204" pitchFamily="34" charset="-122"/>
              </a:rPr>
              <a:t>)</a:t>
            </a:r>
            <a:r>
              <a:rPr lang="zh-CN" sz="2400" b="1">
                <a:latin typeface="微软雅黑" panose="020B0503020204020204" pitchFamily="34" charset="-122"/>
                <a:ea typeface="微软雅黑" panose="020B0503020204020204" pitchFamily="34" charset="-122"/>
                <a:cs typeface="微软雅黑" panose="020B0503020204020204" pitchFamily="34" charset="-122"/>
              </a:rPr>
              <a:t>UML吸取了面向对象领域中各种优秀的思想，其中也包括非OO方法的影响。</a:t>
            </a:r>
            <a:r>
              <a:rPr lang="zh-CN" sz="2400">
                <a:latin typeface="微软雅黑" panose="020B0503020204020204" pitchFamily="34" charset="-122"/>
                <a:ea typeface="微软雅黑" panose="020B0503020204020204" pitchFamily="34" charset="-122"/>
                <a:cs typeface="微软雅黑" panose="020B0503020204020204" pitchFamily="34" charset="-122"/>
              </a:rPr>
              <a:t>在UML中凝聚了面向对象领域中很多人的思想。UML的开发者们依据最优秀的OO方法和丰富的计算机科学实践经验综合提炼而成。</a:t>
            </a:r>
            <a:endParaRPr lang="zh-CN"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endParaRPr lang="zh-CN"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2400" b="1">
                <a:latin typeface="微软雅黑" panose="020B0503020204020204" pitchFamily="34" charset="-122"/>
                <a:ea typeface="微软雅黑" panose="020B0503020204020204" pitchFamily="34" charset="-122"/>
                <a:cs typeface="微软雅黑" panose="020B0503020204020204" pitchFamily="34" charset="-122"/>
              </a:rPr>
              <a:t>(</a:t>
            </a:r>
            <a:r>
              <a:rPr lang="zh-CN" sz="2400" b="1">
                <a:latin typeface="微软雅黑" panose="020B0503020204020204" pitchFamily="34" charset="-122"/>
                <a:ea typeface="微软雅黑" panose="020B0503020204020204" pitchFamily="34" charset="-122"/>
                <a:cs typeface="微软雅黑" panose="020B0503020204020204" pitchFamily="34" charset="-122"/>
              </a:rPr>
              <a:t>3</a:t>
            </a:r>
            <a:r>
              <a:rPr lang="en-US" altLang="zh-CN" sz="2400" b="1">
                <a:latin typeface="微软雅黑" panose="020B0503020204020204" pitchFamily="34" charset="-122"/>
                <a:ea typeface="微软雅黑" panose="020B0503020204020204" pitchFamily="34" charset="-122"/>
                <a:cs typeface="微软雅黑" panose="020B0503020204020204" pitchFamily="34" charset="-122"/>
              </a:rPr>
              <a:t>)</a:t>
            </a:r>
            <a:r>
              <a:rPr lang="zh-CN" sz="2400" b="1">
                <a:latin typeface="微软雅黑" panose="020B0503020204020204" pitchFamily="34" charset="-122"/>
                <a:ea typeface="微软雅黑" panose="020B0503020204020204" pitchFamily="34" charset="-122"/>
                <a:cs typeface="微软雅黑" panose="020B0503020204020204" pitchFamily="34" charset="-122"/>
              </a:rPr>
              <a:t>UML在演变过程中还提出了一些新的概念。</a:t>
            </a:r>
            <a:r>
              <a:rPr lang="zh-CN" sz="2400">
                <a:latin typeface="微软雅黑" panose="020B0503020204020204" pitchFamily="34" charset="-122"/>
                <a:ea typeface="微软雅黑" panose="020B0503020204020204" pitchFamily="34" charset="-122"/>
                <a:cs typeface="微软雅黑" panose="020B0503020204020204" pitchFamily="34" charset="-122"/>
              </a:rPr>
              <a:t>在UML标准中新加了模板、职责、扩展机制、线程、过程、分布式、并发、模式、合作、活动图等新概念，并清晰地区分类型、类和实例、细化、接口和组件概念。</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205285"/>
        </a:solidFill>
        <a:effectLst/>
      </p:bgPr>
    </p:bg>
    <p:spTree>
      <p:nvGrpSpPr>
        <p:cNvPr id="1" name=""/>
        <p:cNvGrpSpPr/>
        <p:nvPr/>
      </p:nvGrpSpPr>
      <p:grpSpPr/>
      <p:sp>
        <p:nvSpPr>
          <p:cNvPr id="31746" name="Oval 5"/>
          <p:cNvSpPr/>
          <p:nvPr/>
        </p:nvSpPr>
        <p:spPr>
          <a:xfrm>
            <a:off x="4349750" y="1685925"/>
            <a:ext cx="3475038" cy="3481388"/>
          </a:xfrm>
          <a:prstGeom prst="rect">
            <a:avLst/>
          </a:prstGeom>
          <a:solidFill>
            <a:schemeClr val="bg1"/>
          </a:solidFill>
          <a:ln w="28575" cap="flat" cmpd="sng">
            <a:solidFill>
              <a:srgbClr val="205285"/>
            </a:solidFill>
            <a:prstDash val="solid"/>
            <a:bevel/>
            <a:headEnd type="none" w="med" len="med"/>
            <a:tailEnd type="none" w="med" len="med"/>
          </a:ln>
        </p:spPr>
        <p:txBody>
          <a:bodyPr/>
          <a:p>
            <a:pPr eaLnBrk="1" hangingPunct="1"/>
            <a:endParaRPr lang="zh-CN" altLang="zh-CN" dirty="0">
              <a:solidFill>
                <a:schemeClr val="bg1"/>
              </a:solidFill>
              <a:latin typeface="Calibri" panose="020F0502020204030204" pitchFamily="34" charset="0"/>
            </a:endParaRPr>
          </a:p>
        </p:txBody>
      </p:sp>
      <p:sp>
        <p:nvSpPr>
          <p:cNvPr id="31747" name="Freeform 92"/>
          <p:cNvSpPr>
            <a:spLocks noEditPoints="1"/>
          </p:cNvSpPr>
          <p:nvPr/>
        </p:nvSpPr>
        <p:spPr>
          <a:xfrm>
            <a:off x="11296650" y="4552950"/>
            <a:ext cx="685800" cy="461963"/>
          </a:xfrm>
          <a:custGeom>
            <a:avLst/>
            <a:gdLst>
              <a:gd name="txL" fmla="*/ 0 w 89"/>
              <a:gd name="txT" fmla="*/ 0 h 60"/>
              <a:gd name="txR" fmla="*/ 89 w 89"/>
              <a:gd name="txB" fmla="*/ 60 h 6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9" h="60">
                <a:moveTo>
                  <a:pt x="89" y="32"/>
                </a:moveTo>
                <a:cubicBezTo>
                  <a:pt x="89" y="28"/>
                  <a:pt x="87" y="28"/>
                  <a:pt x="83" y="26"/>
                </a:cubicBezTo>
                <a:cubicBezTo>
                  <a:pt x="74" y="21"/>
                  <a:pt x="64" y="18"/>
                  <a:pt x="55" y="15"/>
                </a:cubicBezTo>
                <a:cubicBezTo>
                  <a:pt x="45" y="11"/>
                  <a:pt x="36" y="6"/>
                  <a:pt x="27" y="3"/>
                </a:cubicBezTo>
                <a:cubicBezTo>
                  <a:pt x="21" y="1"/>
                  <a:pt x="13" y="0"/>
                  <a:pt x="7" y="3"/>
                </a:cubicBezTo>
                <a:cubicBezTo>
                  <a:pt x="0" y="7"/>
                  <a:pt x="4" y="18"/>
                  <a:pt x="6" y="24"/>
                </a:cubicBezTo>
                <a:cubicBezTo>
                  <a:pt x="6" y="25"/>
                  <a:pt x="6" y="26"/>
                  <a:pt x="7" y="26"/>
                </a:cubicBezTo>
                <a:cubicBezTo>
                  <a:pt x="11" y="26"/>
                  <a:pt x="16" y="26"/>
                  <a:pt x="21" y="26"/>
                </a:cubicBezTo>
                <a:cubicBezTo>
                  <a:pt x="21" y="26"/>
                  <a:pt x="21" y="26"/>
                  <a:pt x="21" y="27"/>
                </a:cubicBezTo>
                <a:cubicBezTo>
                  <a:pt x="21" y="28"/>
                  <a:pt x="21" y="30"/>
                  <a:pt x="21" y="31"/>
                </a:cubicBezTo>
                <a:cubicBezTo>
                  <a:pt x="21" y="33"/>
                  <a:pt x="20" y="34"/>
                  <a:pt x="20" y="35"/>
                </a:cubicBezTo>
                <a:cubicBezTo>
                  <a:pt x="17" y="35"/>
                  <a:pt x="14" y="35"/>
                  <a:pt x="12" y="32"/>
                </a:cubicBezTo>
                <a:cubicBezTo>
                  <a:pt x="11" y="31"/>
                  <a:pt x="11" y="28"/>
                  <a:pt x="11" y="26"/>
                </a:cubicBezTo>
                <a:cubicBezTo>
                  <a:pt x="11" y="26"/>
                  <a:pt x="10" y="26"/>
                  <a:pt x="10" y="27"/>
                </a:cubicBezTo>
                <a:cubicBezTo>
                  <a:pt x="10" y="29"/>
                  <a:pt x="10" y="34"/>
                  <a:pt x="12" y="36"/>
                </a:cubicBezTo>
                <a:cubicBezTo>
                  <a:pt x="12" y="36"/>
                  <a:pt x="14" y="36"/>
                  <a:pt x="15" y="36"/>
                </a:cubicBezTo>
                <a:cubicBezTo>
                  <a:pt x="20" y="37"/>
                  <a:pt x="24" y="37"/>
                  <a:pt x="29" y="37"/>
                </a:cubicBezTo>
                <a:cubicBezTo>
                  <a:pt x="41" y="38"/>
                  <a:pt x="51" y="41"/>
                  <a:pt x="62" y="43"/>
                </a:cubicBezTo>
                <a:cubicBezTo>
                  <a:pt x="46" y="50"/>
                  <a:pt x="28" y="49"/>
                  <a:pt x="11" y="50"/>
                </a:cubicBezTo>
                <a:cubicBezTo>
                  <a:pt x="8" y="50"/>
                  <a:pt x="3" y="51"/>
                  <a:pt x="6" y="55"/>
                </a:cubicBezTo>
                <a:cubicBezTo>
                  <a:pt x="9" y="60"/>
                  <a:pt x="20" y="58"/>
                  <a:pt x="24" y="57"/>
                </a:cubicBezTo>
                <a:cubicBezTo>
                  <a:pt x="42" y="57"/>
                  <a:pt x="61" y="56"/>
                  <a:pt x="79" y="53"/>
                </a:cubicBezTo>
                <a:cubicBezTo>
                  <a:pt x="82" y="53"/>
                  <a:pt x="82" y="53"/>
                  <a:pt x="83" y="51"/>
                </a:cubicBezTo>
                <a:cubicBezTo>
                  <a:pt x="84" y="50"/>
                  <a:pt x="84" y="45"/>
                  <a:pt x="83" y="44"/>
                </a:cubicBezTo>
                <a:cubicBezTo>
                  <a:pt x="83" y="43"/>
                  <a:pt x="82" y="43"/>
                  <a:pt x="82" y="43"/>
                </a:cubicBezTo>
                <a:cubicBezTo>
                  <a:pt x="84" y="42"/>
                  <a:pt x="85" y="41"/>
                  <a:pt x="86" y="40"/>
                </a:cubicBezTo>
                <a:cubicBezTo>
                  <a:pt x="88" y="38"/>
                  <a:pt x="89" y="35"/>
                  <a:pt x="89" y="32"/>
                </a:cubicBezTo>
                <a:close/>
                <a:moveTo>
                  <a:pt x="23" y="35"/>
                </a:moveTo>
                <a:cubicBezTo>
                  <a:pt x="22" y="35"/>
                  <a:pt x="22" y="35"/>
                  <a:pt x="21" y="35"/>
                </a:cubicBezTo>
                <a:cubicBezTo>
                  <a:pt x="22" y="33"/>
                  <a:pt x="22" y="29"/>
                  <a:pt x="21" y="26"/>
                </a:cubicBezTo>
                <a:cubicBezTo>
                  <a:pt x="21" y="26"/>
                  <a:pt x="21" y="26"/>
                  <a:pt x="21" y="26"/>
                </a:cubicBezTo>
                <a:cubicBezTo>
                  <a:pt x="22" y="26"/>
                  <a:pt x="23" y="26"/>
                  <a:pt x="23" y="26"/>
                </a:cubicBezTo>
                <a:cubicBezTo>
                  <a:pt x="29" y="27"/>
                  <a:pt x="34" y="28"/>
                  <a:pt x="40" y="30"/>
                </a:cubicBezTo>
                <a:cubicBezTo>
                  <a:pt x="50" y="33"/>
                  <a:pt x="58" y="38"/>
                  <a:pt x="68" y="42"/>
                </a:cubicBezTo>
                <a:cubicBezTo>
                  <a:pt x="69" y="42"/>
                  <a:pt x="71" y="43"/>
                  <a:pt x="72" y="43"/>
                </a:cubicBezTo>
                <a:cubicBezTo>
                  <a:pt x="72" y="43"/>
                  <a:pt x="72" y="44"/>
                  <a:pt x="71" y="44"/>
                </a:cubicBezTo>
                <a:cubicBezTo>
                  <a:pt x="71" y="43"/>
                  <a:pt x="71" y="43"/>
                  <a:pt x="71" y="43"/>
                </a:cubicBezTo>
                <a:cubicBezTo>
                  <a:pt x="59" y="40"/>
                  <a:pt x="48" y="38"/>
                  <a:pt x="37" y="37"/>
                </a:cubicBezTo>
                <a:cubicBezTo>
                  <a:pt x="32" y="36"/>
                  <a:pt x="27" y="36"/>
                  <a:pt x="23" y="35"/>
                </a:cubicBezTo>
                <a:close/>
                <a:moveTo>
                  <a:pt x="82" y="46"/>
                </a:moveTo>
                <a:cubicBezTo>
                  <a:pt x="83" y="50"/>
                  <a:pt x="78" y="52"/>
                  <a:pt x="74" y="52"/>
                </a:cubicBezTo>
                <a:cubicBezTo>
                  <a:pt x="68" y="53"/>
                  <a:pt x="61" y="53"/>
                  <a:pt x="55" y="54"/>
                </a:cubicBezTo>
                <a:cubicBezTo>
                  <a:pt x="42" y="55"/>
                  <a:pt x="29" y="55"/>
                  <a:pt x="16" y="55"/>
                </a:cubicBezTo>
                <a:cubicBezTo>
                  <a:pt x="14" y="55"/>
                  <a:pt x="13" y="55"/>
                  <a:pt x="11" y="54"/>
                </a:cubicBezTo>
                <a:cubicBezTo>
                  <a:pt x="6" y="51"/>
                  <a:pt x="10" y="52"/>
                  <a:pt x="13" y="52"/>
                </a:cubicBezTo>
                <a:cubicBezTo>
                  <a:pt x="16" y="52"/>
                  <a:pt x="18" y="52"/>
                  <a:pt x="21" y="52"/>
                </a:cubicBezTo>
                <a:cubicBezTo>
                  <a:pt x="27" y="52"/>
                  <a:pt x="32" y="52"/>
                  <a:pt x="37" y="51"/>
                </a:cubicBezTo>
                <a:cubicBezTo>
                  <a:pt x="47" y="51"/>
                  <a:pt x="57" y="49"/>
                  <a:pt x="66" y="44"/>
                </a:cubicBezTo>
                <a:cubicBezTo>
                  <a:pt x="66" y="44"/>
                  <a:pt x="66" y="44"/>
                  <a:pt x="66" y="44"/>
                </a:cubicBezTo>
                <a:cubicBezTo>
                  <a:pt x="67" y="44"/>
                  <a:pt x="69" y="45"/>
                  <a:pt x="70" y="45"/>
                </a:cubicBezTo>
                <a:cubicBezTo>
                  <a:pt x="71" y="45"/>
                  <a:pt x="71" y="45"/>
                  <a:pt x="71" y="44"/>
                </a:cubicBezTo>
                <a:cubicBezTo>
                  <a:pt x="72" y="44"/>
                  <a:pt x="73" y="44"/>
                  <a:pt x="74" y="44"/>
                </a:cubicBezTo>
                <a:cubicBezTo>
                  <a:pt x="76" y="44"/>
                  <a:pt x="78" y="44"/>
                  <a:pt x="80" y="43"/>
                </a:cubicBezTo>
                <a:cubicBezTo>
                  <a:pt x="81" y="44"/>
                  <a:pt x="81" y="44"/>
                  <a:pt x="82" y="46"/>
                </a:cubicBezTo>
                <a:close/>
                <a:moveTo>
                  <a:pt x="78" y="41"/>
                </a:moveTo>
                <a:cubicBezTo>
                  <a:pt x="73" y="41"/>
                  <a:pt x="69" y="39"/>
                  <a:pt x="65" y="37"/>
                </a:cubicBezTo>
                <a:cubicBezTo>
                  <a:pt x="59" y="35"/>
                  <a:pt x="53" y="32"/>
                  <a:pt x="46" y="29"/>
                </a:cubicBezTo>
                <a:cubicBezTo>
                  <a:pt x="41" y="27"/>
                  <a:pt x="36" y="26"/>
                  <a:pt x="31" y="24"/>
                </a:cubicBezTo>
                <a:cubicBezTo>
                  <a:pt x="31" y="20"/>
                  <a:pt x="31" y="15"/>
                  <a:pt x="31" y="11"/>
                </a:cubicBezTo>
                <a:cubicBezTo>
                  <a:pt x="31" y="11"/>
                  <a:pt x="30" y="11"/>
                  <a:pt x="30" y="11"/>
                </a:cubicBezTo>
                <a:cubicBezTo>
                  <a:pt x="30" y="15"/>
                  <a:pt x="29" y="20"/>
                  <a:pt x="30" y="24"/>
                </a:cubicBezTo>
                <a:cubicBezTo>
                  <a:pt x="29" y="24"/>
                  <a:pt x="29" y="24"/>
                  <a:pt x="28" y="24"/>
                </a:cubicBezTo>
                <a:cubicBezTo>
                  <a:pt x="28" y="20"/>
                  <a:pt x="28" y="15"/>
                  <a:pt x="28" y="11"/>
                </a:cubicBezTo>
                <a:cubicBezTo>
                  <a:pt x="28" y="11"/>
                  <a:pt x="27" y="11"/>
                  <a:pt x="27" y="11"/>
                </a:cubicBezTo>
                <a:cubicBezTo>
                  <a:pt x="27" y="15"/>
                  <a:pt x="27" y="20"/>
                  <a:pt x="27" y="24"/>
                </a:cubicBezTo>
                <a:cubicBezTo>
                  <a:pt x="20" y="22"/>
                  <a:pt x="13" y="22"/>
                  <a:pt x="7" y="24"/>
                </a:cubicBezTo>
                <a:cubicBezTo>
                  <a:pt x="6" y="20"/>
                  <a:pt x="5" y="17"/>
                  <a:pt x="5" y="14"/>
                </a:cubicBezTo>
                <a:cubicBezTo>
                  <a:pt x="5" y="12"/>
                  <a:pt x="6" y="9"/>
                  <a:pt x="8" y="6"/>
                </a:cubicBezTo>
                <a:cubicBezTo>
                  <a:pt x="8" y="7"/>
                  <a:pt x="8" y="7"/>
                  <a:pt x="8" y="7"/>
                </a:cubicBezTo>
                <a:cubicBezTo>
                  <a:pt x="9" y="6"/>
                  <a:pt x="11" y="6"/>
                  <a:pt x="12" y="6"/>
                </a:cubicBezTo>
                <a:cubicBezTo>
                  <a:pt x="14" y="6"/>
                  <a:pt x="16" y="6"/>
                  <a:pt x="16" y="8"/>
                </a:cubicBezTo>
                <a:cubicBezTo>
                  <a:pt x="17" y="9"/>
                  <a:pt x="17" y="10"/>
                  <a:pt x="17" y="11"/>
                </a:cubicBezTo>
                <a:cubicBezTo>
                  <a:pt x="18" y="14"/>
                  <a:pt x="17" y="18"/>
                  <a:pt x="17" y="21"/>
                </a:cubicBezTo>
                <a:cubicBezTo>
                  <a:pt x="17" y="22"/>
                  <a:pt x="19" y="22"/>
                  <a:pt x="19" y="21"/>
                </a:cubicBezTo>
                <a:cubicBezTo>
                  <a:pt x="20" y="16"/>
                  <a:pt x="20" y="11"/>
                  <a:pt x="18" y="7"/>
                </a:cubicBezTo>
                <a:cubicBezTo>
                  <a:pt x="17" y="5"/>
                  <a:pt x="16" y="5"/>
                  <a:pt x="15" y="4"/>
                </a:cubicBezTo>
                <a:cubicBezTo>
                  <a:pt x="13" y="4"/>
                  <a:pt x="10" y="5"/>
                  <a:pt x="8" y="6"/>
                </a:cubicBezTo>
                <a:cubicBezTo>
                  <a:pt x="9" y="5"/>
                  <a:pt x="10" y="4"/>
                  <a:pt x="11" y="4"/>
                </a:cubicBezTo>
                <a:cubicBezTo>
                  <a:pt x="13" y="3"/>
                  <a:pt x="16" y="3"/>
                  <a:pt x="18" y="3"/>
                </a:cubicBezTo>
                <a:cubicBezTo>
                  <a:pt x="27" y="4"/>
                  <a:pt x="34" y="9"/>
                  <a:pt x="41" y="13"/>
                </a:cubicBezTo>
                <a:cubicBezTo>
                  <a:pt x="48" y="15"/>
                  <a:pt x="55" y="18"/>
                  <a:pt x="61" y="20"/>
                </a:cubicBezTo>
                <a:cubicBezTo>
                  <a:pt x="68" y="23"/>
                  <a:pt x="75" y="25"/>
                  <a:pt x="81" y="28"/>
                </a:cubicBezTo>
                <a:cubicBezTo>
                  <a:pt x="83" y="30"/>
                  <a:pt x="85" y="31"/>
                  <a:pt x="86" y="34"/>
                </a:cubicBezTo>
                <a:cubicBezTo>
                  <a:pt x="87" y="38"/>
                  <a:pt x="81" y="40"/>
                  <a:pt x="78" y="41"/>
                </a:cubicBezTo>
                <a:close/>
              </a:path>
            </a:pathLst>
          </a:custGeom>
          <a:solidFill>
            <a:srgbClr val="FFFFFF">
              <a:alpha val="100000"/>
            </a:srgbClr>
          </a:solidFill>
          <a:ln w="9525">
            <a:noFill/>
          </a:ln>
        </p:spPr>
        <p:txBody>
          <a:bodyPr/>
          <a:p>
            <a:endParaRPr lang="zh-CN" altLang="en-US"/>
          </a:p>
        </p:txBody>
      </p:sp>
      <p:sp>
        <p:nvSpPr>
          <p:cNvPr id="31748" name="Freeform 93"/>
          <p:cNvSpPr/>
          <p:nvPr/>
        </p:nvSpPr>
        <p:spPr>
          <a:xfrm>
            <a:off x="11464925" y="4613275"/>
            <a:ext cx="39688" cy="107950"/>
          </a:xfrm>
          <a:custGeom>
            <a:avLst/>
            <a:gdLst>
              <a:gd name="txL" fmla="*/ 0 w 5"/>
              <a:gd name="txT" fmla="*/ 0 h 14"/>
              <a:gd name="txR" fmla="*/ 5 w 5"/>
              <a:gd name="txB" fmla="*/ 14 h 1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 h="14">
                <a:moveTo>
                  <a:pt x="2" y="3"/>
                </a:moveTo>
                <a:cubicBezTo>
                  <a:pt x="3" y="4"/>
                  <a:pt x="2" y="7"/>
                  <a:pt x="2" y="9"/>
                </a:cubicBezTo>
                <a:cubicBezTo>
                  <a:pt x="2" y="11"/>
                  <a:pt x="2" y="12"/>
                  <a:pt x="3" y="14"/>
                </a:cubicBezTo>
                <a:cubicBezTo>
                  <a:pt x="3" y="14"/>
                  <a:pt x="3" y="14"/>
                  <a:pt x="3" y="14"/>
                </a:cubicBezTo>
                <a:cubicBezTo>
                  <a:pt x="4" y="13"/>
                  <a:pt x="4" y="11"/>
                  <a:pt x="4" y="9"/>
                </a:cubicBezTo>
                <a:cubicBezTo>
                  <a:pt x="4" y="8"/>
                  <a:pt x="3" y="4"/>
                  <a:pt x="4" y="3"/>
                </a:cubicBezTo>
                <a:cubicBezTo>
                  <a:pt x="5" y="0"/>
                  <a:pt x="0" y="0"/>
                  <a:pt x="2" y="3"/>
                </a:cubicBezTo>
                <a:close/>
              </a:path>
            </a:pathLst>
          </a:custGeom>
          <a:solidFill>
            <a:srgbClr val="FFFFFF">
              <a:alpha val="100000"/>
            </a:srgbClr>
          </a:solidFill>
          <a:ln w="9525">
            <a:noFill/>
          </a:ln>
        </p:spPr>
        <p:txBody>
          <a:bodyPr/>
          <a:p>
            <a:endParaRPr lang="zh-CN" altLang="en-US"/>
          </a:p>
        </p:txBody>
      </p:sp>
      <p:sp>
        <p:nvSpPr>
          <p:cNvPr id="31749" name="Freeform 94"/>
          <p:cNvSpPr/>
          <p:nvPr/>
        </p:nvSpPr>
        <p:spPr>
          <a:xfrm>
            <a:off x="11542713" y="4652963"/>
            <a:ext cx="30162" cy="84137"/>
          </a:xfrm>
          <a:custGeom>
            <a:avLst/>
            <a:gdLst>
              <a:gd name="txL" fmla="*/ 0 w 4"/>
              <a:gd name="txT" fmla="*/ 0 h 11"/>
              <a:gd name="txR" fmla="*/ 4 w 4"/>
              <a:gd name="txB" fmla="*/ 11 h 11"/>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4" h="11">
                <a:moveTo>
                  <a:pt x="1" y="2"/>
                </a:moveTo>
                <a:cubicBezTo>
                  <a:pt x="2" y="5"/>
                  <a:pt x="1" y="8"/>
                  <a:pt x="2" y="11"/>
                </a:cubicBezTo>
                <a:cubicBezTo>
                  <a:pt x="2" y="11"/>
                  <a:pt x="2" y="11"/>
                  <a:pt x="2" y="11"/>
                </a:cubicBezTo>
                <a:cubicBezTo>
                  <a:pt x="3" y="8"/>
                  <a:pt x="2" y="5"/>
                  <a:pt x="3" y="2"/>
                </a:cubicBezTo>
                <a:cubicBezTo>
                  <a:pt x="4" y="0"/>
                  <a:pt x="0" y="0"/>
                  <a:pt x="1" y="2"/>
                </a:cubicBezTo>
                <a:close/>
              </a:path>
            </a:pathLst>
          </a:custGeom>
          <a:solidFill>
            <a:srgbClr val="FFFFFF">
              <a:alpha val="100000"/>
            </a:srgbClr>
          </a:solidFill>
          <a:ln w="9525">
            <a:noFill/>
          </a:ln>
        </p:spPr>
        <p:txBody>
          <a:bodyPr/>
          <a:p>
            <a:endParaRPr lang="zh-CN" altLang="en-US"/>
          </a:p>
        </p:txBody>
      </p:sp>
      <p:sp>
        <p:nvSpPr>
          <p:cNvPr id="31750" name="Freeform 32"/>
          <p:cNvSpPr>
            <a:spLocks noEditPoints="1"/>
          </p:cNvSpPr>
          <p:nvPr/>
        </p:nvSpPr>
        <p:spPr>
          <a:xfrm>
            <a:off x="10547350" y="333375"/>
            <a:ext cx="561975" cy="608013"/>
          </a:xfrm>
          <a:custGeom>
            <a:avLst/>
            <a:gdLst>
              <a:gd name="txL" fmla="*/ 0 w 73"/>
              <a:gd name="txT" fmla="*/ 0 h 79"/>
              <a:gd name="txR" fmla="*/ 73 w 73"/>
              <a:gd name="txB" fmla="*/ 79 h 7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3" h="79">
                <a:moveTo>
                  <a:pt x="72" y="41"/>
                </a:moveTo>
                <a:cubicBezTo>
                  <a:pt x="70" y="23"/>
                  <a:pt x="53" y="14"/>
                  <a:pt x="37" y="23"/>
                </a:cubicBezTo>
                <a:cubicBezTo>
                  <a:pt x="37" y="18"/>
                  <a:pt x="37" y="13"/>
                  <a:pt x="37" y="7"/>
                </a:cubicBezTo>
                <a:cubicBezTo>
                  <a:pt x="37" y="7"/>
                  <a:pt x="36" y="7"/>
                  <a:pt x="36" y="7"/>
                </a:cubicBezTo>
                <a:cubicBezTo>
                  <a:pt x="35" y="7"/>
                  <a:pt x="33" y="7"/>
                  <a:pt x="32" y="7"/>
                </a:cubicBezTo>
                <a:cubicBezTo>
                  <a:pt x="32" y="7"/>
                  <a:pt x="31" y="7"/>
                  <a:pt x="31" y="8"/>
                </a:cubicBezTo>
                <a:cubicBezTo>
                  <a:pt x="32" y="10"/>
                  <a:pt x="33" y="13"/>
                  <a:pt x="33" y="15"/>
                </a:cubicBezTo>
                <a:cubicBezTo>
                  <a:pt x="30" y="12"/>
                  <a:pt x="24" y="7"/>
                  <a:pt x="24" y="6"/>
                </a:cubicBezTo>
                <a:cubicBezTo>
                  <a:pt x="22" y="5"/>
                  <a:pt x="20" y="4"/>
                  <a:pt x="18" y="3"/>
                </a:cubicBezTo>
                <a:cubicBezTo>
                  <a:pt x="18" y="3"/>
                  <a:pt x="18" y="3"/>
                  <a:pt x="18" y="3"/>
                </a:cubicBezTo>
                <a:cubicBezTo>
                  <a:pt x="18" y="3"/>
                  <a:pt x="17" y="3"/>
                  <a:pt x="18" y="3"/>
                </a:cubicBezTo>
                <a:cubicBezTo>
                  <a:pt x="18" y="3"/>
                  <a:pt x="18" y="3"/>
                  <a:pt x="18" y="3"/>
                </a:cubicBezTo>
                <a:cubicBezTo>
                  <a:pt x="12" y="1"/>
                  <a:pt x="5" y="0"/>
                  <a:pt x="0" y="2"/>
                </a:cubicBezTo>
                <a:cubicBezTo>
                  <a:pt x="0" y="2"/>
                  <a:pt x="0" y="3"/>
                  <a:pt x="0" y="3"/>
                </a:cubicBezTo>
                <a:cubicBezTo>
                  <a:pt x="0" y="3"/>
                  <a:pt x="0" y="3"/>
                  <a:pt x="0" y="3"/>
                </a:cubicBezTo>
                <a:cubicBezTo>
                  <a:pt x="0" y="4"/>
                  <a:pt x="0" y="4"/>
                  <a:pt x="0" y="4"/>
                </a:cubicBezTo>
                <a:cubicBezTo>
                  <a:pt x="2" y="15"/>
                  <a:pt x="23" y="25"/>
                  <a:pt x="34" y="18"/>
                </a:cubicBezTo>
                <a:cubicBezTo>
                  <a:pt x="34" y="18"/>
                  <a:pt x="34" y="17"/>
                  <a:pt x="34" y="17"/>
                </a:cubicBezTo>
                <a:cubicBezTo>
                  <a:pt x="34" y="17"/>
                  <a:pt x="34" y="17"/>
                  <a:pt x="34" y="17"/>
                </a:cubicBezTo>
                <a:cubicBezTo>
                  <a:pt x="27" y="13"/>
                  <a:pt x="20" y="10"/>
                  <a:pt x="12" y="7"/>
                </a:cubicBezTo>
                <a:cubicBezTo>
                  <a:pt x="12" y="7"/>
                  <a:pt x="12" y="7"/>
                  <a:pt x="12" y="7"/>
                </a:cubicBezTo>
                <a:cubicBezTo>
                  <a:pt x="12" y="6"/>
                  <a:pt x="12" y="4"/>
                  <a:pt x="11" y="3"/>
                </a:cubicBezTo>
                <a:cubicBezTo>
                  <a:pt x="14" y="4"/>
                  <a:pt x="16" y="4"/>
                  <a:pt x="18" y="5"/>
                </a:cubicBezTo>
                <a:cubicBezTo>
                  <a:pt x="19" y="7"/>
                  <a:pt x="19" y="9"/>
                  <a:pt x="20" y="10"/>
                </a:cubicBezTo>
                <a:cubicBezTo>
                  <a:pt x="20" y="10"/>
                  <a:pt x="20" y="10"/>
                  <a:pt x="20" y="10"/>
                </a:cubicBezTo>
                <a:cubicBezTo>
                  <a:pt x="20" y="9"/>
                  <a:pt x="19" y="7"/>
                  <a:pt x="19" y="6"/>
                </a:cubicBezTo>
                <a:cubicBezTo>
                  <a:pt x="20" y="6"/>
                  <a:pt x="22" y="7"/>
                  <a:pt x="23" y="8"/>
                </a:cubicBezTo>
                <a:cubicBezTo>
                  <a:pt x="24" y="9"/>
                  <a:pt x="32" y="14"/>
                  <a:pt x="34" y="17"/>
                </a:cubicBezTo>
                <a:cubicBezTo>
                  <a:pt x="34" y="19"/>
                  <a:pt x="35" y="21"/>
                  <a:pt x="35" y="23"/>
                </a:cubicBezTo>
                <a:cubicBezTo>
                  <a:pt x="22" y="18"/>
                  <a:pt x="8" y="22"/>
                  <a:pt x="6" y="38"/>
                </a:cubicBezTo>
                <a:cubicBezTo>
                  <a:pt x="4" y="49"/>
                  <a:pt x="10" y="63"/>
                  <a:pt x="17" y="71"/>
                </a:cubicBezTo>
                <a:cubicBezTo>
                  <a:pt x="20" y="74"/>
                  <a:pt x="23" y="77"/>
                  <a:pt x="27" y="78"/>
                </a:cubicBezTo>
                <a:cubicBezTo>
                  <a:pt x="31" y="78"/>
                  <a:pt x="32" y="75"/>
                  <a:pt x="36" y="75"/>
                </a:cubicBezTo>
                <a:cubicBezTo>
                  <a:pt x="47" y="72"/>
                  <a:pt x="54" y="79"/>
                  <a:pt x="63" y="71"/>
                </a:cubicBezTo>
                <a:cubicBezTo>
                  <a:pt x="71" y="64"/>
                  <a:pt x="73" y="51"/>
                  <a:pt x="72" y="41"/>
                </a:cubicBezTo>
                <a:close/>
                <a:moveTo>
                  <a:pt x="33" y="17"/>
                </a:moveTo>
                <a:cubicBezTo>
                  <a:pt x="26" y="20"/>
                  <a:pt x="18" y="18"/>
                  <a:pt x="12" y="14"/>
                </a:cubicBezTo>
                <a:cubicBezTo>
                  <a:pt x="14" y="14"/>
                  <a:pt x="17" y="13"/>
                  <a:pt x="19" y="12"/>
                </a:cubicBezTo>
                <a:cubicBezTo>
                  <a:pt x="19" y="12"/>
                  <a:pt x="19" y="12"/>
                  <a:pt x="19" y="12"/>
                </a:cubicBezTo>
                <a:cubicBezTo>
                  <a:pt x="21" y="12"/>
                  <a:pt x="23" y="13"/>
                  <a:pt x="24" y="14"/>
                </a:cubicBezTo>
                <a:cubicBezTo>
                  <a:pt x="23" y="14"/>
                  <a:pt x="22" y="15"/>
                  <a:pt x="22" y="15"/>
                </a:cubicBezTo>
                <a:cubicBezTo>
                  <a:pt x="20" y="16"/>
                  <a:pt x="19" y="16"/>
                  <a:pt x="18" y="17"/>
                </a:cubicBezTo>
                <a:cubicBezTo>
                  <a:pt x="18" y="17"/>
                  <a:pt x="18" y="17"/>
                  <a:pt x="18" y="17"/>
                </a:cubicBezTo>
                <a:cubicBezTo>
                  <a:pt x="21" y="17"/>
                  <a:pt x="23" y="16"/>
                  <a:pt x="25" y="14"/>
                </a:cubicBezTo>
                <a:cubicBezTo>
                  <a:pt x="25" y="14"/>
                  <a:pt x="25" y="14"/>
                  <a:pt x="25" y="14"/>
                </a:cubicBezTo>
                <a:cubicBezTo>
                  <a:pt x="28" y="15"/>
                  <a:pt x="31" y="16"/>
                  <a:pt x="33" y="17"/>
                </a:cubicBezTo>
                <a:cubicBezTo>
                  <a:pt x="33" y="17"/>
                  <a:pt x="33" y="17"/>
                  <a:pt x="33" y="17"/>
                </a:cubicBezTo>
                <a:close/>
                <a:moveTo>
                  <a:pt x="12" y="7"/>
                </a:moveTo>
                <a:cubicBezTo>
                  <a:pt x="9" y="6"/>
                  <a:pt x="6" y="4"/>
                  <a:pt x="4" y="3"/>
                </a:cubicBezTo>
                <a:cubicBezTo>
                  <a:pt x="3" y="3"/>
                  <a:pt x="3" y="4"/>
                  <a:pt x="4" y="4"/>
                </a:cubicBezTo>
                <a:cubicBezTo>
                  <a:pt x="8" y="6"/>
                  <a:pt x="13" y="9"/>
                  <a:pt x="18" y="11"/>
                </a:cubicBezTo>
                <a:cubicBezTo>
                  <a:pt x="16" y="12"/>
                  <a:pt x="14" y="13"/>
                  <a:pt x="12" y="14"/>
                </a:cubicBezTo>
                <a:cubicBezTo>
                  <a:pt x="12" y="14"/>
                  <a:pt x="12" y="14"/>
                  <a:pt x="12" y="14"/>
                </a:cubicBezTo>
                <a:cubicBezTo>
                  <a:pt x="8" y="11"/>
                  <a:pt x="4" y="7"/>
                  <a:pt x="1" y="4"/>
                </a:cubicBezTo>
                <a:cubicBezTo>
                  <a:pt x="4" y="2"/>
                  <a:pt x="7" y="2"/>
                  <a:pt x="11" y="3"/>
                </a:cubicBezTo>
                <a:cubicBezTo>
                  <a:pt x="11" y="4"/>
                  <a:pt x="11" y="5"/>
                  <a:pt x="12" y="7"/>
                </a:cubicBezTo>
                <a:close/>
                <a:moveTo>
                  <a:pt x="35" y="14"/>
                </a:moveTo>
                <a:cubicBezTo>
                  <a:pt x="35" y="15"/>
                  <a:pt x="36" y="16"/>
                  <a:pt x="36" y="17"/>
                </a:cubicBezTo>
                <a:cubicBezTo>
                  <a:pt x="35" y="14"/>
                  <a:pt x="34" y="11"/>
                  <a:pt x="33" y="8"/>
                </a:cubicBezTo>
                <a:cubicBezTo>
                  <a:pt x="34" y="8"/>
                  <a:pt x="34" y="9"/>
                  <a:pt x="35" y="9"/>
                </a:cubicBezTo>
                <a:cubicBezTo>
                  <a:pt x="35" y="10"/>
                  <a:pt x="35" y="13"/>
                  <a:pt x="35" y="14"/>
                </a:cubicBezTo>
                <a:close/>
                <a:moveTo>
                  <a:pt x="69" y="53"/>
                </a:moveTo>
                <a:cubicBezTo>
                  <a:pt x="69" y="57"/>
                  <a:pt x="68" y="60"/>
                  <a:pt x="66" y="64"/>
                </a:cubicBezTo>
                <a:cubicBezTo>
                  <a:pt x="62" y="73"/>
                  <a:pt x="55" y="75"/>
                  <a:pt x="45" y="72"/>
                </a:cubicBezTo>
                <a:cubicBezTo>
                  <a:pt x="44" y="72"/>
                  <a:pt x="43" y="71"/>
                  <a:pt x="41" y="71"/>
                </a:cubicBezTo>
                <a:cubicBezTo>
                  <a:pt x="35" y="72"/>
                  <a:pt x="29" y="78"/>
                  <a:pt x="21" y="73"/>
                </a:cubicBezTo>
                <a:cubicBezTo>
                  <a:pt x="15" y="69"/>
                  <a:pt x="10" y="57"/>
                  <a:pt x="8" y="51"/>
                </a:cubicBezTo>
                <a:cubicBezTo>
                  <a:pt x="3" y="32"/>
                  <a:pt x="16" y="18"/>
                  <a:pt x="36" y="25"/>
                </a:cubicBezTo>
                <a:cubicBezTo>
                  <a:pt x="36" y="25"/>
                  <a:pt x="36" y="25"/>
                  <a:pt x="36" y="25"/>
                </a:cubicBezTo>
                <a:cubicBezTo>
                  <a:pt x="36" y="26"/>
                  <a:pt x="37" y="26"/>
                  <a:pt x="37" y="25"/>
                </a:cubicBezTo>
                <a:cubicBezTo>
                  <a:pt x="37" y="25"/>
                  <a:pt x="37" y="25"/>
                  <a:pt x="37" y="25"/>
                </a:cubicBezTo>
                <a:cubicBezTo>
                  <a:pt x="37" y="25"/>
                  <a:pt x="37" y="25"/>
                  <a:pt x="37" y="25"/>
                </a:cubicBezTo>
                <a:cubicBezTo>
                  <a:pt x="37" y="25"/>
                  <a:pt x="38" y="25"/>
                  <a:pt x="38" y="25"/>
                </a:cubicBezTo>
                <a:cubicBezTo>
                  <a:pt x="59" y="12"/>
                  <a:pt x="73" y="33"/>
                  <a:pt x="69" y="53"/>
                </a:cubicBezTo>
                <a:close/>
              </a:path>
            </a:pathLst>
          </a:custGeom>
          <a:solidFill>
            <a:srgbClr val="FFFFFF">
              <a:alpha val="100000"/>
            </a:srgbClr>
          </a:solidFill>
          <a:ln w="9525">
            <a:noFill/>
          </a:ln>
        </p:spPr>
        <p:txBody>
          <a:bodyPr/>
          <a:p>
            <a:endParaRPr lang="zh-CN" altLang="en-US"/>
          </a:p>
        </p:txBody>
      </p:sp>
      <p:sp>
        <p:nvSpPr>
          <p:cNvPr id="31751" name="Freeform 33"/>
          <p:cNvSpPr>
            <a:spLocks noEditPoints="1"/>
          </p:cNvSpPr>
          <p:nvPr/>
        </p:nvSpPr>
        <p:spPr>
          <a:xfrm>
            <a:off x="10647363" y="533400"/>
            <a:ext cx="76200" cy="77788"/>
          </a:xfrm>
          <a:custGeom>
            <a:avLst/>
            <a:gdLst>
              <a:gd name="txL" fmla="*/ 0 w 10"/>
              <a:gd name="txT" fmla="*/ 0 h 10"/>
              <a:gd name="txR" fmla="*/ 10 w 10"/>
              <a:gd name="txB" fmla="*/ 10 h 10"/>
            </a:gdLst>
            <a:ahLst/>
            <a:cxnLst>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 h="10">
                <a:moveTo>
                  <a:pt x="10" y="2"/>
                </a:moveTo>
                <a:cubicBezTo>
                  <a:pt x="10" y="2"/>
                  <a:pt x="10" y="2"/>
                  <a:pt x="10" y="2"/>
                </a:cubicBezTo>
                <a:cubicBezTo>
                  <a:pt x="8" y="0"/>
                  <a:pt x="4" y="0"/>
                  <a:pt x="3" y="1"/>
                </a:cubicBezTo>
                <a:cubicBezTo>
                  <a:pt x="2" y="2"/>
                  <a:pt x="1" y="4"/>
                  <a:pt x="1" y="5"/>
                </a:cubicBezTo>
                <a:cubicBezTo>
                  <a:pt x="0" y="6"/>
                  <a:pt x="0" y="7"/>
                  <a:pt x="0" y="8"/>
                </a:cubicBezTo>
                <a:cubicBezTo>
                  <a:pt x="0" y="9"/>
                  <a:pt x="2" y="9"/>
                  <a:pt x="3" y="9"/>
                </a:cubicBezTo>
                <a:cubicBezTo>
                  <a:pt x="3" y="9"/>
                  <a:pt x="5" y="10"/>
                  <a:pt x="6" y="10"/>
                </a:cubicBezTo>
                <a:cubicBezTo>
                  <a:pt x="7" y="9"/>
                  <a:pt x="7" y="8"/>
                  <a:pt x="7" y="7"/>
                </a:cubicBezTo>
                <a:cubicBezTo>
                  <a:pt x="8" y="5"/>
                  <a:pt x="9" y="4"/>
                  <a:pt x="10" y="3"/>
                </a:cubicBezTo>
                <a:cubicBezTo>
                  <a:pt x="10" y="2"/>
                  <a:pt x="10" y="2"/>
                  <a:pt x="10" y="2"/>
                </a:cubicBezTo>
                <a:close/>
                <a:moveTo>
                  <a:pt x="7" y="5"/>
                </a:moveTo>
                <a:cubicBezTo>
                  <a:pt x="6" y="6"/>
                  <a:pt x="6" y="7"/>
                  <a:pt x="6" y="7"/>
                </a:cubicBezTo>
                <a:cubicBezTo>
                  <a:pt x="6" y="7"/>
                  <a:pt x="6" y="9"/>
                  <a:pt x="6" y="9"/>
                </a:cubicBezTo>
                <a:cubicBezTo>
                  <a:pt x="5" y="9"/>
                  <a:pt x="4" y="8"/>
                  <a:pt x="4" y="8"/>
                </a:cubicBezTo>
                <a:cubicBezTo>
                  <a:pt x="3" y="8"/>
                  <a:pt x="1" y="8"/>
                  <a:pt x="1" y="7"/>
                </a:cubicBezTo>
                <a:cubicBezTo>
                  <a:pt x="1" y="6"/>
                  <a:pt x="2" y="4"/>
                  <a:pt x="3" y="3"/>
                </a:cubicBezTo>
                <a:cubicBezTo>
                  <a:pt x="5" y="1"/>
                  <a:pt x="7" y="2"/>
                  <a:pt x="9" y="3"/>
                </a:cubicBezTo>
                <a:cubicBezTo>
                  <a:pt x="8" y="3"/>
                  <a:pt x="7" y="4"/>
                  <a:pt x="7" y="5"/>
                </a:cubicBezTo>
                <a:close/>
              </a:path>
            </a:pathLst>
          </a:custGeom>
          <a:solidFill>
            <a:srgbClr val="FFFFFF">
              <a:alpha val="100000"/>
            </a:srgbClr>
          </a:solidFill>
          <a:ln w="9525">
            <a:noFill/>
          </a:ln>
        </p:spPr>
        <p:txBody>
          <a:bodyPr/>
          <a:p>
            <a:endParaRPr lang="zh-CN" altLang="en-US"/>
          </a:p>
        </p:txBody>
      </p:sp>
      <p:sp>
        <p:nvSpPr>
          <p:cNvPr id="31752" name="Freeform 34"/>
          <p:cNvSpPr>
            <a:spLocks noEditPoints="1"/>
          </p:cNvSpPr>
          <p:nvPr/>
        </p:nvSpPr>
        <p:spPr>
          <a:xfrm>
            <a:off x="10639425" y="633413"/>
            <a:ext cx="53975" cy="139700"/>
          </a:xfrm>
          <a:custGeom>
            <a:avLst/>
            <a:gdLst>
              <a:gd name="txL" fmla="*/ 0 w 7"/>
              <a:gd name="txT" fmla="*/ 0 h 18"/>
              <a:gd name="txR" fmla="*/ 7 w 7"/>
              <a:gd name="txB" fmla="*/ 18 h 18"/>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 h="18">
                <a:moveTo>
                  <a:pt x="6" y="3"/>
                </a:moveTo>
                <a:cubicBezTo>
                  <a:pt x="6" y="2"/>
                  <a:pt x="6" y="2"/>
                  <a:pt x="6" y="2"/>
                </a:cubicBezTo>
                <a:cubicBezTo>
                  <a:pt x="6" y="2"/>
                  <a:pt x="6" y="1"/>
                  <a:pt x="6" y="1"/>
                </a:cubicBezTo>
                <a:cubicBezTo>
                  <a:pt x="4" y="1"/>
                  <a:pt x="3" y="0"/>
                  <a:pt x="1" y="0"/>
                </a:cubicBezTo>
                <a:cubicBezTo>
                  <a:pt x="1" y="0"/>
                  <a:pt x="1" y="1"/>
                  <a:pt x="1" y="1"/>
                </a:cubicBezTo>
                <a:cubicBezTo>
                  <a:pt x="0" y="3"/>
                  <a:pt x="0" y="6"/>
                  <a:pt x="1" y="8"/>
                </a:cubicBezTo>
                <a:cubicBezTo>
                  <a:pt x="1" y="12"/>
                  <a:pt x="3" y="15"/>
                  <a:pt x="4" y="18"/>
                </a:cubicBezTo>
                <a:cubicBezTo>
                  <a:pt x="4" y="18"/>
                  <a:pt x="5" y="18"/>
                  <a:pt x="5" y="18"/>
                </a:cubicBezTo>
                <a:cubicBezTo>
                  <a:pt x="7" y="18"/>
                  <a:pt x="7" y="16"/>
                  <a:pt x="7" y="15"/>
                </a:cubicBezTo>
                <a:cubicBezTo>
                  <a:pt x="6" y="11"/>
                  <a:pt x="6" y="7"/>
                  <a:pt x="6" y="3"/>
                </a:cubicBezTo>
                <a:close/>
                <a:moveTo>
                  <a:pt x="5" y="16"/>
                </a:moveTo>
                <a:cubicBezTo>
                  <a:pt x="5" y="16"/>
                  <a:pt x="5" y="16"/>
                  <a:pt x="4" y="15"/>
                </a:cubicBezTo>
                <a:cubicBezTo>
                  <a:pt x="4" y="14"/>
                  <a:pt x="4" y="14"/>
                  <a:pt x="4" y="13"/>
                </a:cubicBezTo>
                <a:cubicBezTo>
                  <a:pt x="3" y="11"/>
                  <a:pt x="2" y="8"/>
                  <a:pt x="2" y="6"/>
                </a:cubicBezTo>
                <a:cubicBezTo>
                  <a:pt x="2" y="5"/>
                  <a:pt x="1" y="3"/>
                  <a:pt x="1" y="3"/>
                </a:cubicBezTo>
                <a:cubicBezTo>
                  <a:pt x="2" y="1"/>
                  <a:pt x="4" y="2"/>
                  <a:pt x="5" y="2"/>
                </a:cubicBezTo>
                <a:cubicBezTo>
                  <a:pt x="5" y="2"/>
                  <a:pt x="5" y="2"/>
                  <a:pt x="5" y="2"/>
                </a:cubicBezTo>
                <a:cubicBezTo>
                  <a:pt x="5" y="5"/>
                  <a:pt x="5" y="8"/>
                  <a:pt x="5" y="12"/>
                </a:cubicBezTo>
                <a:cubicBezTo>
                  <a:pt x="5" y="12"/>
                  <a:pt x="6" y="15"/>
                  <a:pt x="5" y="16"/>
                </a:cubicBezTo>
                <a:close/>
              </a:path>
            </a:pathLst>
          </a:custGeom>
          <a:solidFill>
            <a:srgbClr val="FFFFFF">
              <a:alpha val="100000"/>
            </a:srgbClr>
          </a:solidFill>
          <a:ln w="9525">
            <a:noFill/>
          </a:ln>
        </p:spPr>
        <p:txBody>
          <a:bodyPr/>
          <a:p>
            <a:endParaRPr lang="zh-CN" altLang="en-US"/>
          </a:p>
        </p:txBody>
      </p:sp>
      <p:sp>
        <p:nvSpPr>
          <p:cNvPr id="31753" name="Freeform 98"/>
          <p:cNvSpPr>
            <a:spLocks noEditPoints="1"/>
          </p:cNvSpPr>
          <p:nvPr/>
        </p:nvSpPr>
        <p:spPr>
          <a:xfrm>
            <a:off x="8340725" y="433388"/>
            <a:ext cx="571500" cy="655637"/>
          </a:xfrm>
          <a:custGeom>
            <a:avLst/>
            <a:gdLst>
              <a:gd name="txL" fmla="*/ 0 w 74"/>
              <a:gd name="txT" fmla="*/ 0 h 85"/>
              <a:gd name="txR" fmla="*/ 74 w 74"/>
              <a:gd name="txB" fmla="*/ 85 h 8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4" h="85">
                <a:moveTo>
                  <a:pt x="18" y="1"/>
                </a:moveTo>
                <a:cubicBezTo>
                  <a:pt x="21" y="0"/>
                  <a:pt x="23" y="2"/>
                  <a:pt x="25" y="4"/>
                </a:cubicBezTo>
                <a:cubicBezTo>
                  <a:pt x="33" y="11"/>
                  <a:pt x="39" y="19"/>
                  <a:pt x="46" y="27"/>
                </a:cubicBezTo>
                <a:cubicBezTo>
                  <a:pt x="52" y="34"/>
                  <a:pt x="60" y="40"/>
                  <a:pt x="66" y="48"/>
                </a:cubicBezTo>
                <a:cubicBezTo>
                  <a:pt x="70" y="53"/>
                  <a:pt x="74" y="60"/>
                  <a:pt x="72" y="66"/>
                </a:cubicBezTo>
                <a:cubicBezTo>
                  <a:pt x="71" y="73"/>
                  <a:pt x="59" y="74"/>
                  <a:pt x="52" y="74"/>
                </a:cubicBezTo>
                <a:cubicBezTo>
                  <a:pt x="52" y="74"/>
                  <a:pt x="51" y="74"/>
                  <a:pt x="51" y="74"/>
                </a:cubicBezTo>
                <a:cubicBezTo>
                  <a:pt x="48" y="70"/>
                  <a:pt x="47" y="65"/>
                  <a:pt x="46" y="61"/>
                </a:cubicBezTo>
                <a:cubicBezTo>
                  <a:pt x="46" y="61"/>
                  <a:pt x="46" y="61"/>
                  <a:pt x="45" y="61"/>
                </a:cubicBezTo>
                <a:cubicBezTo>
                  <a:pt x="44" y="62"/>
                  <a:pt x="42" y="62"/>
                  <a:pt x="41" y="63"/>
                </a:cubicBezTo>
                <a:cubicBezTo>
                  <a:pt x="40" y="63"/>
                  <a:pt x="38" y="64"/>
                  <a:pt x="37" y="64"/>
                </a:cubicBezTo>
                <a:cubicBezTo>
                  <a:pt x="38" y="67"/>
                  <a:pt x="39" y="71"/>
                  <a:pt x="43" y="71"/>
                </a:cubicBezTo>
                <a:cubicBezTo>
                  <a:pt x="44" y="71"/>
                  <a:pt x="47" y="70"/>
                  <a:pt x="49" y="70"/>
                </a:cubicBezTo>
                <a:cubicBezTo>
                  <a:pt x="49" y="70"/>
                  <a:pt x="49" y="70"/>
                  <a:pt x="49" y="71"/>
                </a:cubicBezTo>
                <a:cubicBezTo>
                  <a:pt x="47" y="71"/>
                  <a:pt x="42" y="74"/>
                  <a:pt x="39" y="73"/>
                </a:cubicBezTo>
                <a:cubicBezTo>
                  <a:pt x="39" y="72"/>
                  <a:pt x="38" y="71"/>
                  <a:pt x="38" y="70"/>
                </a:cubicBezTo>
                <a:cubicBezTo>
                  <a:pt x="36" y="66"/>
                  <a:pt x="34" y="61"/>
                  <a:pt x="32" y="57"/>
                </a:cubicBezTo>
                <a:cubicBezTo>
                  <a:pt x="27" y="47"/>
                  <a:pt x="22" y="38"/>
                  <a:pt x="16" y="29"/>
                </a:cubicBezTo>
                <a:cubicBezTo>
                  <a:pt x="14" y="46"/>
                  <a:pt x="22" y="62"/>
                  <a:pt x="26" y="78"/>
                </a:cubicBezTo>
                <a:cubicBezTo>
                  <a:pt x="27" y="80"/>
                  <a:pt x="28" y="85"/>
                  <a:pt x="23" y="84"/>
                </a:cubicBezTo>
                <a:cubicBezTo>
                  <a:pt x="18" y="83"/>
                  <a:pt x="16" y="72"/>
                  <a:pt x="14" y="68"/>
                </a:cubicBezTo>
                <a:cubicBezTo>
                  <a:pt x="9" y="52"/>
                  <a:pt x="4" y="35"/>
                  <a:pt x="1" y="18"/>
                </a:cubicBezTo>
                <a:cubicBezTo>
                  <a:pt x="0" y="15"/>
                  <a:pt x="0" y="15"/>
                  <a:pt x="1" y="13"/>
                </a:cubicBezTo>
                <a:cubicBezTo>
                  <a:pt x="2" y="12"/>
                  <a:pt x="7" y="11"/>
                  <a:pt x="9" y="11"/>
                </a:cubicBezTo>
                <a:cubicBezTo>
                  <a:pt x="9" y="11"/>
                  <a:pt x="9" y="11"/>
                  <a:pt x="10" y="11"/>
                </a:cubicBezTo>
                <a:cubicBezTo>
                  <a:pt x="10" y="10"/>
                  <a:pt x="10" y="8"/>
                  <a:pt x="11" y="7"/>
                </a:cubicBezTo>
                <a:cubicBezTo>
                  <a:pt x="13" y="4"/>
                  <a:pt x="15" y="2"/>
                  <a:pt x="18" y="1"/>
                </a:cubicBezTo>
                <a:close/>
                <a:moveTo>
                  <a:pt x="36" y="62"/>
                </a:moveTo>
                <a:cubicBezTo>
                  <a:pt x="36" y="63"/>
                  <a:pt x="37" y="63"/>
                  <a:pt x="37" y="64"/>
                </a:cubicBezTo>
                <a:cubicBezTo>
                  <a:pt x="39" y="62"/>
                  <a:pt x="43" y="61"/>
                  <a:pt x="45" y="61"/>
                </a:cubicBezTo>
                <a:cubicBezTo>
                  <a:pt x="45" y="60"/>
                  <a:pt x="45" y="61"/>
                  <a:pt x="46" y="61"/>
                </a:cubicBezTo>
                <a:cubicBezTo>
                  <a:pt x="45" y="60"/>
                  <a:pt x="45" y="59"/>
                  <a:pt x="45" y="59"/>
                </a:cubicBezTo>
                <a:cubicBezTo>
                  <a:pt x="42" y="54"/>
                  <a:pt x="39" y="49"/>
                  <a:pt x="36" y="45"/>
                </a:cubicBezTo>
                <a:cubicBezTo>
                  <a:pt x="29" y="37"/>
                  <a:pt x="22" y="31"/>
                  <a:pt x="15" y="24"/>
                </a:cubicBezTo>
                <a:cubicBezTo>
                  <a:pt x="14" y="23"/>
                  <a:pt x="13" y="22"/>
                  <a:pt x="12" y="20"/>
                </a:cubicBezTo>
                <a:cubicBezTo>
                  <a:pt x="12" y="21"/>
                  <a:pt x="12" y="21"/>
                  <a:pt x="12" y="21"/>
                </a:cubicBezTo>
                <a:cubicBezTo>
                  <a:pt x="13" y="21"/>
                  <a:pt x="13" y="21"/>
                  <a:pt x="13" y="22"/>
                </a:cubicBezTo>
                <a:cubicBezTo>
                  <a:pt x="20" y="31"/>
                  <a:pt x="26" y="40"/>
                  <a:pt x="31" y="50"/>
                </a:cubicBezTo>
                <a:cubicBezTo>
                  <a:pt x="33" y="54"/>
                  <a:pt x="34" y="58"/>
                  <a:pt x="36" y="62"/>
                </a:cubicBezTo>
                <a:close/>
                <a:moveTo>
                  <a:pt x="7" y="13"/>
                </a:moveTo>
                <a:cubicBezTo>
                  <a:pt x="2" y="13"/>
                  <a:pt x="3" y="18"/>
                  <a:pt x="3" y="22"/>
                </a:cubicBezTo>
                <a:cubicBezTo>
                  <a:pt x="5" y="27"/>
                  <a:pt x="6" y="33"/>
                  <a:pt x="8" y="39"/>
                </a:cubicBezTo>
                <a:cubicBezTo>
                  <a:pt x="11" y="51"/>
                  <a:pt x="15" y="63"/>
                  <a:pt x="19" y="75"/>
                </a:cubicBezTo>
                <a:cubicBezTo>
                  <a:pt x="20" y="77"/>
                  <a:pt x="20" y="78"/>
                  <a:pt x="22" y="79"/>
                </a:cubicBezTo>
                <a:cubicBezTo>
                  <a:pt x="26" y="83"/>
                  <a:pt x="24" y="79"/>
                  <a:pt x="23" y="77"/>
                </a:cubicBezTo>
                <a:cubicBezTo>
                  <a:pt x="22" y="74"/>
                  <a:pt x="22" y="72"/>
                  <a:pt x="21" y="69"/>
                </a:cubicBezTo>
                <a:cubicBezTo>
                  <a:pt x="19" y="64"/>
                  <a:pt x="18" y="59"/>
                  <a:pt x="16" y="54"/>
                </a:cubicBezTo>
                <a:cubicBezTo>
                  <a:pt x="14" y="45"/>
                  <a:pt x="12" y="36"/>
                  <a:pt x="14" y="26"/>
                </a:cubicBezTo>
                <a:cubicBezTo>
                  <a:pt x="14" y="26"/>
                  <a:pt x="14" y="26"/>
                  <a:pt x="14" y="26"/>
                </a:cubicBezTo>
                <a:cubicBezTo>
                  <a:pt x="13" y="25"/>
                  <a:pt x="12" y="24"/>
                  <a:pt x="11" y="23"/>
                </a:cubicBezTo>
                <a:cubicBezTo>
                  <a:pt x="11" y="22"/>
                  <a:pt x="11" y="22"/>
                  <a:pt x="12" y="22"/>
                </a:cubicBezTo>
                <a:cubicBezTo>
                  <a:pt x="12" y="21"/>
                  <a:pt x="12" y="20"/>
                  <a:pt x="11" y="18"/>
                </a:cubicBezTo>
                <a:cubicBezTo>
                  <a:pt x="11" y="17"/>
                  <a:pt x="10" y="15"/>
                  <a:pt x="10" y="14"/>
                </a:cubicBezTo>
                <a:cubicBezTo>
                  <a:pt x="9" y="13"/>
                  <a:pt x="8" y="12"/>
                  <a:pt x="7" y="13"/>
                </a:cubicBezTo>
                <a:close/>
                <a:moveTo>
                  <a:pt x="13" y="15"/>
                </a:moveTo>
                <a:cubicBezTo>
                  <a:pt x="14" y="19"/>
                  <a:pt x="17" y="22"/>
                  <a:pt x="20" y="25"/>
                </a:cubicBezTo>
                <a:cubicBezTo>
                  <a:pt x="25" y="29"/>
                  <a:pt x="30" y="34"/>
                  <a:pt x="35" y="39"/>
                </a:cubicBezTo>
                <a:cubicBezTo>
                  <a:pt x="38" y="43"/>
                  <a:pt x="41" y="47"/>
                  <a:pt x="44" y="51"/>
                </a:cubicBezTo>
                <a:cubicBezTo>
                  <a:pt x="48" y="49"/>
                  <a:pt x="53" y="48"/>
                  <a:pt x="57" y="47"/>
                </a:cubicBezTo>
                <a:cubicBezTo>
                  <a:pt x="57" y="47"/>
                  <a:pt x="58" y="48"/>
                  <a:pt x="57" y="48"/>
                </a:cubicBezTo>
                <a:cubicBezTo>
                  <a:pt x="53" y="49"/>
                  <a:pt x="49" y="52"/>
                  <a:pt x="45" y="52"/>
                </a:cubicBezTo>
                <a:cubicBezTo>
                  <a:pt x="45" y="53"/>
                  <a:pt x="45" y="53"/>
                  <a:pt x="45" y="53"/>
                </a:cubicBezTo>
                <a:cubicBezTo>
                  <a:pt x="50" y="52"/>
                  <a:pt x="54" y="51"/>
                  <a:pt x="58" y="49"/>
                </a:cubicBezTo>
                <a:cubicBezTo>
                  <a:pt x="58" y="49"/>
                  <a:pt x="58" y="50"/>
                  <a:pt x="58" y="50"/>
                </a:cubicBezTo>
                <a:cubicBezTo>
                  <a:pt x="54" y="52"/>
                  <a:pt x="50" y="53"/>
                  <a:pt x="46" y="54"/>
                </a:cubicBezTo>
                <a:cubicBezTo>
                  <a:pt x="50" y="60"/>
                  <a:pt x="52" y="67"/>
                  <a:pt x="53" y="73"/>
                </a:cubicBezTo>
                <a:cubicBezTo>
                  <a:pt x="56" y="72"/>
                  <a:pt x="60" y="72"/>
                  <a:pt x="62" y="71"/>
                </a:cubicBezTo>
                <a:cubicBezTo>
                  <a:pt x="65" y="70"/>
                  <a:pt x="67" y="68"/>
                  <a:pt x="69" y="66"/>
                </a:cubicBezTo>
                <a:cubicBezTo>
                  <a:pt x="69" y="66"/>
                  <a:pt x="69" y="66"/>
                  <a:pt x="69" y="66"/>
                </a:cubicBezTo>
                <a:cubicBezTo>
                  <a:pt x="68" y="65"/>
                  <a:pt x="68" y="63"/>
                  <a:pt x="68" y="62"/>
                </a:cubicBezTo>
                <a:cubicBezTo>
                  <a:pt x="67" y="61"/>
                  <a:pt x="67" y="59"/>
                  <a:pt x="65" y="59"/>
                </a:cubicBezTo>
                <a:cubicBezTo>
                  <a:pt x="64" y="59"/>
                  <a:pt x="62" y="59"/>
                  <a:pt x="61" y="59"/>
                </a:cubicBezTo>
                <a:cubicBezTo>
                  <a:pt x="58" y="60"/>
                  <a:pt x="55" y="61"/>
                  <a:pt x="52" y="62"/>
                </a:cubicBezTo>
                <a:cubicBezTo>
                  <a:pt x="51" y="63"/>
                  <a:pt x="50" y="61"/>
                  <a:pt x="51" y="61"/>
                </a:cubicBezTo>
                <a:cubicBezTo>
                  <a:pt x="55" y="59"/>
                  <a:pt x="60" y="57"/>
                  <a:pt x="65" y="57"/>
                </a:cubicBezTo>
                <a:cubicBezTo>
                  <a:pt x="67" y="58"/>
                  <a:pt x="68" y="58"/>
                  <a:pt x="69" y="59"/>
                </a:cubicBezTo>
                <a:cubicBezTo>
                  <a:pt x="69" y="61"/>
                  <a:pt x="69" y="64"/>
                  <a:pt x="69" y="65"/>
                </a:cubicBezTo>
                <a:cubicBezTo>
                  <a:pt x="70" y="64"/>
                  <a:pt x="70" y="63"/>
                  <a:pt x="71" y="62"/>
                </a:cubicBezTo>
                <a:cubicBezTo>
                  <a:pt x="71" y="60"/>
                  <a:pt x="69" y="57"/>
                  <a:pt x="69" y="55"/>
                </a:cubicBezTo>
                <a:cubicBezTo>
                  <a:pt x="65" y="48"/>
                  <a:pt x="58" y="43"/>
                  <a:pt x="52" y="38"/>
                </a:cubicBezTo>
                <a:cubicBezTo>
                  <a:pt x="47" y="33"/>
                  <a:pt x="43" y="28"/>
                  <a:pt x="38" y="22"/>
                </a:cubicBezTo>
                <a:cubicBezTo>
                  <a:pt x="34" y="17"/>
                  <a:pt x="29" y="11"/>
                  <a:pt x="24" y="7"/>
                </a:cubicBezTo>
                <a:cubicBezTo>
                  <a:pt x="22" y="6"/>
                  <a:pt x="20" y="5"/>
                  <a:pt x="17" y="5"/>
                </a:cubicBezTo>
                <a:cubicBezTo>
                  <a:pt x="13" y="6"/>
                  <a:pt x="13" y="12"/>
                  <a:pt x="13" y="15"/>
                </a:cubicBezTo>
                <a:close/>
              </a:path>
            </a:pathLst>
          </a:custGeom>
          <a:solidFill>
            <a:srgbClr val="FFFFFF">
              <a:alpha val="100000"/>
            </a:srgbClr>
          </a:solidFill>
          <a:ln w="9525">
            <a:noFill/>
          </a:ln>
        </p:spPr>
        <p:txBody>
          <a:bodyPr/>
          <a:p>
            <a:endParaRPr lang="zh-CN" altLang="en-US"/>
          </a:p>
        </p:txBody>
      </p:sp>
      <p:sp>
        <p:nvSpPr>
          <p:cNvPr id="31754" name="Freeform 99"/>
          <p:cNvSpPr/>
          <p:nvPr/>
        </p:nvSpPr>
        <p:spPr>
          <a:xfrm>
            <a:off x="8712200" y="811213"/>
            <a:ext cx="107950" cy="53975"/>
          </a:xfrm>
          <a:custGeom>
            <a:avLst/>
            <a:gdLst>
              <a:gd name="txL" fmla="*/ 0 w 14"/>
              <a:gd name="txT" fmla="*/ 0 h 7"/>
              <a:gd name="txR" fmla="*/ 14 w 14"/>
              <a:gd name="txB" fmla="*/ 7 h 7"/>
            </a:gdLst>
            <a:ahLst/>
            <a:cxnLst>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Lst>
            <a:rect l="txL" t="txT" r="txR" b="txB"/>
            <a:pathLst>
              <a:path w="14" h="7">
                <a:moveTo>
                  <a:pt x="12" y="4"/>
                </a:moveTo>
                <a:cubicBezTo>
                  <a:pt x="10" y="4"/>
                  <a:pt x="7" y="5"/>
                  <a:pt x="5" y="6"/>
                </a:cubicBezTo>
                <a:cubicBezTo>
                  <a:pt x="4" y="6"/>
                  <a:pt x="2" y="7"/>
                  <a:pt x="0" y="7"/>
                </a:cubicBezTo>
                <a:cubicBezTo>
                  <a:pt x="0" y="7"/>
                  <a:pt x="0" y="7"/>
                  <a:pt x="0" y="7"/>
                </a:cubicBezTo>
                <a:cubicBezTo>
                  <a:pt x="1" y="6"/>
                  <a:pt x="3" y="5"/>
                  <a:pt x="5" y="5"/>
                </a:cubicBezTo>
                <a:cubicBezTo>
                  <a:pt x="6" y="4"/>
                  <a:pt x="10" y="3"/>
                  <a:pt x="11" y="2"/>
                </a:cubicBezTo>
                <a:cubicBezTo>
                  <a:pt x="12" y="0"/>
                  <a:pt x="14" y="5"/>
                  <a:pt x="12" y="4"/>
                </a:cubicBezTo>
                <a:close/>
              </a:path>
            </a:pathLst>
          </a:custGeom>
          <a:solidFill>
            <a:srgbClr val="FFFFFF">
              <a:alpha val="100000"/>
            </a:srgbClr>
          </a:solidFill>
          <a:ln w="9525">
            <a:noFill/>
          </a:ln>
        </p:spPr>
        <p:txBody>
          <a:bodyPr/>
          <a:p>
            <a:endParaRPr lang="zh-CN" altLang="en-US"/>
          </a:p>
        </p:txBody>
      </p:sp>
      <p:sp>
        <p:nvSpPr>
          <p:cNvPr id="31755" name="Freeform 117"/>
          <p:cNvSpPr/>
          <p:nvPr/>
        </p:nvSpPr>
        <p:spPr>
          <a:xfrm>
            <a:off x="1173163" y="3451225"/>
            <a:ext cx="417512" cy="461963"/>
          </a:xfrm>
          <a:custGeom>
            <a:avLst/>
            <a:gdLst>
              <a:gd name="txL" fmla="*/ 0 w 54"/>
              <a:gd name="txT" fmla="*/ 0 h 60"/>
              <a:gd name="txR" fmla="*/ 54 w 54"/>
              <a:gd name="txB" fmla="*/ 60 h 6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4" h="60">
                <a:moveTo>
                  <a:pt x="44" y="35"/>
                </a:moveTo>
                <a:cubicBezTo>
                  <a:pt x="47" y="36"/>
                  <a:pt x="49" y="39"/>
                  <a:pt x="49" y="42"/>
                </a:cubicBezTo>
                <a:cubicBezTo>
                  <a:pt x="50" y="45"/>
                  <a:pt x="49" y="48"/>
                  <a:pt x="47" y="51"/>
                </a:cubicBezTo>
                <a:cubicBezTo>
                  <a:pt x="45" y="54"/>
                  <a:pt x="43" y="57"/>
                  <a:pt x="39" y="59"/>
                </a:cubicBezTo>
                <a:cubicBezTo>
                  <a:pt x="36" y="60"/>
                  <a:pt x="31" y="60"/>
                  <a:pt x="28" y="58"/>
                </a:cubicBezTo>
                <a:cubicBezTo>
                  <a:pt x="26" y="56"/>
                  <a:pt x="25" y="53"/>
                  <a:pt x="24" y="51"/>
                </a:cubicBezTo>
                <a:cubicBezTo>
                  <a:pt x="24" y="48"/>
                  <a:pt x="23" y="46"/>
                  <a:pt x="21" y="44"/>
                </a:cubicBezTo>
                <a:cubicBezTo>
                  <a:pt x="19" y="42"/>
                  <a:pt x="16" y="41"/>
                  <a:pt x="14" y="42"/>
                </a:cubicBezTo>
                <a:cubicBezTo>
                  <a:pt x="12" y="43"/>
                  <a:pt x="11" y="46"/>
                  <a:pt x="9" y="47"/>
                </a:cubicBezTo>
                <a:cubicBezTo>
                  <a:pt x="6" y="49"/>
                  <a:pt x="3" y="47"/>
                  <a:pt x="1" y="44"/>
                </a:cubicBezTo>
                <a:cubicBezTo>
                  <a:pt x="0" y="42"/>
                  <a:pt x="1" y="38"/>
                  <a:pt x="3" y="36"/>
                </a:cubicBezTo>
                <a:cubicBezTo>
                  <a:pt x="4" y="35"/>
                  <a:pt x="5" y="33"/>
                  <a:pt x="6" y="33"/>
                </a:cubicBezTo>
                <a:cubicBezTo>
                  <a:pt x="8" y="32"/>
                  <a:pt x="10" y="31"/>
                  <a:pt x="12" y="30"/>
                </a:cubicBezTo>
                <a:cubicBezTo>
                  <a:pt x="16" y="28"/>
                  <a:pt x="17" y="23"/>
                  <a:pt x="17" y="19"/>
                </a:cubicBezTo>
                <a:cubicBezTo>
                  <a:pt x="17" y="15"/>
                  <a:pt x="16" y="11"/>
                  <a:pt x="17" y="7"/>
                </a:cubicBezTo>
                <a:cubicBezTo>
                  <a:pt x="17" y="5"/>
                  <a:pt x="18" y="4"/>
                  <a:pt x="19" y="3"/>
                </a:cubicBezTo>
                <a:cubicBezTo>
                  <a:pt x="22" y="0"/>
                  <a:pt x="27" y="0"/>
                  <a:pt x="30" y="3"/>
                </a:cubicBezTo>
                <a:cubicBezTo>
                  <a:pt x="31" y="3"/>
                  <a:pt x="31" y="3"/>
                  <a:pt x="31" y="4"/>
                </a:cubicBezTo>
                <a:cubicBezTo>
                  <a:pt x="31" y="4"/>
                  <a:pt x="31" y="5"/>
                  <a:pt x="31" y="5"/>
                </a:cubicBezTo>
                <a:cubicBezTo>
                  <a:pt x="30" y="7"/>
                  <a:pt x="29" y="8"/>
                  <a:pt x="28" y="10"/>
                </a:cubicBezTo>
                <a:cubicBezTo>
                  <a:pt x="27" y="11"/>
                  <a:pt x="27" y="13"/>
                  <a:pt x="28" y="14"/>
                </a:cubicBezTo>
                <a:cubicBezTo>
                  <a:pt x="30" y="15"/>
                  <a:pt x="32" y="14"/>
                  <a:pt x="34" y="13"/>
                </a:cubicBezTo>
                <a:cubicBezTo>
                  <a:pt x="37" y="11"/>
                  <a:pt x="39" y="9"/>
                  <a:pt x="42" y="8"/>
                </a:cubicBezTo>
                <a:cubicBezTo>
                  <a:pt x="43" y="6"/>
                  <a:pt x="45" y="5"/>
                  <a:pt x="47" y="5"/>
                </a:cubicBezTo>
                <a:cubicBezTo>
                  <a:pt x="50" y="5"/>
                  <a:pt x="52" y="8"/>
                  <a:pt x="52" y="10"/>
                </a:cubicBezTo>
                <a:cubicBezTo>
                  <a:pt x="52" y="13"/>
                  <a:pt x="51" y="15"/>
                  <a:pt x="48" y="16"/>
                </a:cubicBezTo>
                <a:cubicBezTo>
                  <a:pt x="46" y="17"/>
                  <a:pt x="43" y="16"/>
                  <a:pt x="41" y="17"/>
                </a:cubicBezTo>
                <a:cubicBezTo>
                  <a:pt x="39" y="18"/>
                  <a:pt x="38" y="20"/>
                  <a:pt x="37" y="21"/>
                </a:cubicBezTo>
                <a:cubicBezTo>
                  <a:pt x="37" y="22"/>
                  <a:pt x="37" y="23"/>
                  <a:pt x="38" y="23"/>
                </a:cubicBezTo>
                <a:cubicBezTo>
                  <a:pt x="38" y="24"/>
                  <a:pt x="39" y="24"/>
                  <a:pt x="40" y="24"/>
                </a:cubicBezTo>
                <a:cubicBezTo>
                  <a:pt x="42" y="25"/>
                  <a:pt x="45" y="23"/>
                  <a:pt x="48" y="22"/>
                </a:cubicBezTo>
                <a:cubicBezTo>
                  <a:pt x="49" y="21"/>
                  <a:pt x="50" y="21"/>
                  <a:pt x="51" y="21"/>
                </a:cubicBezTo>
                <a:cubicBezTo>
                  <a:pt x="53" y="22"/>
                  <a:pt x="54" y="23"/>
                  <a:pt x="54" y="24"/>
                </a:cubicBezTo>
                <a:cubicBezTo>
                  <a:pt x="54" y="26"/>
                  <a:pt x="54" y="27"/>
                  <a:pt x="53" y="28"/>
                </a:cubicBezTo>
                <a:cubicBezTo>
                  <a:pt x="53" y="29"/>
                  <a:pt x="53" y="30"/>
                  <a:pt x="52" y="31"/>
                </a:cubicBezTo>
                <a:cubicBezTo>
                  <a:pt x="51" y="32"/>
                  <a:pt x="49" y="31"/>
                  <a:pt x="48" y="31"/>
                </a:cubicBezTo>
                <a:cubicBezTo>
                  <a:pt x="46" y="30"/>
                  <a:pt x="45" y="29"/>
                  <a:pt x="43" y="29"/>
                </a:cubicBezTo>
                <a:cubicBezTo>
                  <a:pt x="42" y="28"/>
                  <a:pt x="40" y="29"/>
                  <a:pt x="39" y="30"/>
                </a:cubicBezTo>
                <a:cubicBezTo>
                  <a:pt x="39" y="32"/>
                  <a:pt x="40" y="33"/>
                  <a:pt x="41" y="34"/>
                </a:cubicBezTo>
              </a:path>
            </a:pathLst>
          </a:custGeom>
          <a:solidFill>
            <a:srgbClr val="FFFFFF">
              <a:alpha val="100000"/>
            </a:srgbClr>
          </a:solidFill>
          <a:ln w="9525">
            <a:noFill/>
          </a:ln>
        </p:spPr>
        <p:txBody>
          <a:bodyPr/>
          <a:p>
            <a:endParaRPr lang="zh-CN" altLang="en-US"/>
          </a:p>
        </p:txBody>
      </p:sp>
      <p:sp>
        <p:nvSpPr>
          <p:cNvPr id="31756" name="Freeform 133"/>
          <p:cNvSpPr>
            <a:spLocks noEditPoints="1"/>
          </p:cNvSpPr>
          <p:nvPr/>
        </p:nvSpPr>
        <p:spPr>
          <a:xfrm>
            <a:off x="8712200" y="3565525"/>
            <a:ext cx="2112963" cy="979488"/>
          </a:xfrm>
          <a:custGeom>
            <a:avLst/>
            <a:gdLst>
              <a:gd name="txL" fmla="*/ 0 w 274"/>
              <a:gd name="txT" fmla="*/ 0 h 127"/>
              <a:gd name="txR" fmla="*/ 274 w 274"/>
              <a:gd name="txB" fmla="*/ 127 h 12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74" h="127">
                <a:moveTo>
                  <a:pt x="272" y="72"/>
                </a:moveTo>
                <a:cubicBezTo>
                  <a:pt x="271" y="67"/>
                  <a:pt x="272" y="57"/>
                  <a:pt x="268" y="52"/>
                </a:cubicBezTo>
                <a:cubicBezTo>
                  <a:pt x="265" y="50"/>
                  <a:pt x="258" y="50"/>
                  <a:pt x="256" y="50"/>
                </a:cubicBezTo>
                <a:cubicBezTo>
                  <a:pt x="244" y="49"/>
                  <a:pt x="232" y="50"/>
                  <a:pt x="224" y="38"/>
                </a:cubicBezTo>
                <a:cubicBezTo>
                  <a:pt x="217" y="27"/>
                  <a:pt x="218" y="14"/>
                  <a:pt x="204" y="7"/>
                </a:cubicBezTo>
                <a:cubicBezTo>
                  <a:pt x="190" y="0"/>
                  <a:pt x="168" y="2"/>
                  <a:pt x="152" y="1"/>
                </a:cubicBezTo>
                <a:cubicBezTo>
                  <a:pt x="129" y="0"/>
                  <a:pt x="107" y="0"/>
                  <a:pt x="84" y="1"/>
                </a:cubicBezTo>
                <a:cubicBezTo>
                  <a:pt x="67" y="2"/>
                  <a:pt x="43" y="0"/>
                  <a:pt x="27" y="8"/>
                </a:cubicBezTo>
                <a:cubicBezTo>
                  <a:pt x="0" y="22"/>
                  <a:pt x="8" y="69"/>
                  <a:pt x="9" y="92"/>
                </a:cubicBezTo>
                <a:cubicBezTo>
                  <a:pt x="9" y="92"/>
                  <a:pt x="9" y="92"/>
                  <a:pt x="9" y="92"/>
                </a:cubicBezTo>
                <a:cubicBezTo>
                  <a:pt x="8" y="92"/>
                  <a:pt x="8" y="93"/>
                  <a:pt x="8" y="93"/>
                </a:cubicBezTo>
                <a:cubicBezTo>
                  <a:pt x="7" y="99"/>
                  <a:pt x="6" y="108"/>
                  <a:pt x="12" y="110"/>
                </a:cubicBezTo>
                <a:cubicBezTo>
                  <a:pt x="15" y="112"/>
                  <a:pt x="20" y="113"/>
                  <a:pt x="24" y="113"/>
                </a:cubicBezTo>
                <a:cubicBezTo>
                  <a:pt x="27" y="113"/>
                  <a:pt x="33" y="114"/>
                  <a:pt x="35" y="112"/>
                </a:cubicBezTo>
                <a:cubicBezTo>
                  <a:pt x="37" y="110"/>
                  <a:pt x="36" y="105"/>
                  <a:pt x="35" y="102"/>
                </a:cubicBezTo>
                <a:cubicBezTo>
                  <a:pt x="37" y="92"/>
                  <a:pt x="45" y="83"/>
                  <a:pt x="55" y="82"/>
                </a:cubicBezTo>
                <a:cubicBezTo>
                  <a:pt x="71" y="81"/>
                  <a:pt x="80" y="96"/>
                  <a:pt x="81" y="109"/>
                </a:cubicBezTo>
                <a:cubicBezTo>
                  <a:pt x="81" y="111"/>
                  <a:pt x="83" y="111"/>
                  <a:pt x="83" y="110"/>
                </a:cubicBezTo>
                <a:cubicBezTo>
                  <a:pt x="82" y="96"/>
                  <a:pt x="74" y="81"/>
                  <a:pt x="58" y="81"/>
                </a:cubicBezTo>
                <a:cubicBezTo>
                  <a:pt x="46" y="81"/>
                  <a:pt x="36" y="90"/>
                  <a:pt x="34" y="101"/>
                </a:cubicBezTo>
                <a:cubicBezTo>
                  <a:pt x="34" y="101"/>
                  <a:pt x="34" y="100"/>
                  <a:pt x="34" y="100"/>
                </a:cubicBezTo>
                <a:cubicBezTo>
                  <a:pt x="31" y="98"/>
                  <a:pt x="27" y="97"/>
                  <a:pt x="24" y="96"/>
                </a:cubicBezTo>
                <a:cubicBezTo>
                  <a:pt x="19" y="95"/>
                  <a:pt x="15" y="94"/>
                  <a:pt x="10" y="92"/>
                </a:cubicBezTo>
                <a:cubicBezTo>
                  <a:pt x="10" y="81"/>
                  <a:pt x="9" y="68"/>
                  <a:pt x="9" y="56"/>
                </a:cubicBezTo>
                <a:cubicBezTo>
                  <a:pt x="13" y="55"/>
                  <a:pt x="16" y="56"/>
                  <a:pt x="18" y="52"/>
                </a:cubicBezTo>
                <a:cubicBezTo>
                  <a:pt x="20" y="46"/>
                  <a:pt x="21" y="38"/>
                  <a:pt x="22" y="31"/>
                </a:cubicBezTo>
                <a:cubicBezTo>
                  <a:pt x="23" y="28"/>
                  <a:pt x="23" y="20"/>
                  <a:pt x="19" y="19"/>
                </a:cubicBezTo>
                <a:cubicBezTo>
                  <a:pt x="21" y="16"/>
                  <a:pt x="23" y="14"/>
                  <a:pt x="26" y="12"/>
                </a:cubicBezTo>
                <a:cubicBezTo>
                  <a:pt x="26" y="12"/>
                  <a:pt x="26" y="12"/>
                  <a:pt x="26" y="13"/>
                </a:cubicBezTo>
                <a:cubicBezTo>
                  <a:pt x="29" y="17"/>
                  <a:pt x="36" y="15"/>
                  <a:pt x="41" y="14"/>
                </a:cubicBezTo>
                <a:cubicBezTo>
                  <a:pt x="34" y="14"/>
                  <a:pt x="29" y="14"/>
                  <a:pt x="27" y="12"/>
                </a:cubicBezTo>
                <a:cubicBezTo>
                  <a:pt x="27" y="12"/>
                  <a:pt x="27" y="12"/>
                  <a:pt x="27" y="12"/>
                </a:cubicBezTo>
                <a:cubicBezTo>
                  <a:pt x="35" y="7"/>
                  <a:pt x="45" y="6"/>
                  <a:pt x="58" y="5"/>
                </a:cubicBezTo>
                <a:cubicBezTo>
                  <a:pt x="92" y="3"/>
                  <a:pt x="127" y="2"/>
                  <a:pt x="162" y="4"/>
                </a:cubicBezTo>
                <a:cubicBezTo>
                  <a:pt x="176" y="5"/>
                  <a:pt x="190" y="5"/>
                  <a:pt x="201" y="10"/>
                </a:cubicBezTo>
                <a:cubicBezTo>
                  <a:pt x="173" y="8"/>
                  <a:pt x="144" y="9"/>
                  <a:pt x="115" y="9"/>
                </a:cubicBezTo>
                <a:cubicBezTo>
                  <a:pt x="100" y="10"/>
                  <a:pt x="85" y="10"/>
                  <a:pt x="71" y="11"/>
                </a:cubicBezTo>
                <a:cubicBezTo>
                  <a:pt x="67" y="11"/>
                  <a:pt x="58" y="12"/>
                  <a:pt x="49" y="13"/>
                </a:cubicBezTo>
                <a:cubicBezTo>
                  <a:pt x="67" y="12"/>
                  <a:pt x="84" y="12"/>
                  <a:pt x="101" y="11"/>
                </a:cubicBezTo>
                <a:cubicBezTo>
                  <a:pt x="136" y="10"/>
                  <a:pt x="170" y="12"/>
                  <a:pt x="204" y="12"/>
                </a:cubicBezTo>
                <a:cubicBezTo>
                  <a:pt x="210" y="15"/>
                  <a:pt x="215" y="20"/>
                  <a:pt x="218" y="28"/>
                </a:cubicBezTo>
                <a:cubicBezTo>
                  <a:pt x="220" y="32"/>
                  <a:pt x="220" y="38"/>
                  <a:pt x="222" y="43"/>
                </a:cubicBezTo>
                <a:cubicBezTo>
                  <a:pt x="219" y="42"/>
                  <a:pt x="215" y="41"/>
                  <a:pt x="212" y="40"/>
                </a:cubicBezTo>
                <a:cubicBezTo>
                  <a:pt x="211" y="40"/>
                  <a:pt x="211" y="41"/>
                  <a:pt x="212" y="41"/>
                </a:cubicBezTo>
                <a:cubicBezTo>
                  <a:pt x="216" y="42"/>
                  <a:pt x="219" y="43"/>
                  <a:pt x="223" y="45"/>
                </a:cubicBezTo>
                <a:cubicBezTo>
                  <a:pt x="223" y="46"/>
                  <a:pt x="223" y="46"/>
                  <a:pt x="224" y="47"/>
                </a:cubicBezTo>
                <a:cubicBezTo>
                  <a:pt x="220" y="47"/>
                  <a:pt x="217" y="48"/>
                  <a:pt x="213" y="46"/>
                </a:cubicBezTo>
                <a:cubicBezTo>
                  <a:pt x="210" y="44"/>
                  <a:pt x="211" y="43"/>
                  <a:pt x="210" y="40"/>
                </a:cubicBezTo>
                <a:cubicBezTo>
                  <a:pt x="210" y="38"/>
                  <a:pt x="209" y="36"/>
                  <a:pt x="209" y="34"/>
                </a:cubicBezTo>
                <a:cubicBezTo>
                  <a:pt x="208" y="27"/>
                  <a:pt x="206" y="20"/>
                  <a:pt x="203" y="13"/>
                </a:cubicBezTo>
                <a:cubicBezTo>
                  <a:pt x="203" y="12"/>
                  <a:pt x="202" y="13"/>
                  <a:pt x="202" y="13"/>
                </a:cubicBezTo>
                <a:cubicBezTo>
                  <a:pt x="204" y="19"/>
                  <a:pt x="205" y="24"/>
                  <a:pt x="207" y="30"/>
                </a:cubicBezTo>
                <a:cubicBezTo>
                  <a:pt x="208" y="34"/>
                  <a:pt x="207" y="41"/>
                  <a:pt x="209" y="46"/>
                </a:cubicBezTo>
                <a:cubicBezTo>
                  <a:pt x="212" y="50"/>
                  <a:pt x="220" y="49"/>
                  <a:pt x="225" y="48"/>
                </a:cubicBezTo>
                <a:cubicBezTo>
                  <a:pt x="225" y="48"/>
                  <a:pt x="226" y="49"/>
                  <a:pt x="226" y="49"/>
                </a:cubicBezTo>
                <a:cubicBezTo>
                  <a:pt x="240" y="56"/>
                  <a:pt x="254" y="48"/>
                  <a:pt x="263" y="58"/>
                </a:cubicBezTo>
                <a:cubicBezTo>
                  <a:pt x="261" y="57"/>
                  <a:pt x="259" y="57"/>
                  <a:pt x="258" y="58"/>
                </a:cubicBezTo>
                <a:cubicBezTo>
                  <a:pt x="258" y="58"/>
                  <a:pt x="258" y="58"/>
                  <a:pt x="258" y="58"/>
                </a:cubicBezTo>
                <a:cubicBezTo>
                  <a:pt x="258" y="58"/>
                  <a:pt x="257" y="58"/>
                  <a:pt x="257" y="59"/>
                </a:cubicBezTo>
                <a:cubicBezTo>
                  <a:pt x="258" y="62"/>
                  <a:pt x="256" y="66"/>
                  <a:pt x="259" y="70"/>
                </a:cubicBezTo>
                <a:cubicBezTo>
                  <a:pt x="260" y="71"/>
                  <a:pt x="262" y="72"/>
                  <a:pt x="264" y="71"/>
                </a:cubicBezTo>
                <a:cubicBezTo>
                  <a:pt x="265" y="78"/>
                  <a:pt x="266" y="85"/>
                  <a:pt x="268" y="92"/>
                </a:cubicBezTo>
                <a:cubicBezTo>
                  <a:pt x="268" y="92"/>
                  <a:pt x="268" y="93"/>
                  <a:pt x="268" y="94"/>
                </a:cubicBezTo>
                <a:cubicBezTo>
                  <a:pt x="264" y="93"/>
                  <a:pt x="258" y="93"/>
                  <a:pt x="254" y="96"/>
                </a:cubicBezTo>
                <a:cubicBezTo>
                  <a:pt x="253" y="96"/>
                  <a:pt x="252" y="97"/>
                  <a:pt x="252" y="98"/>
                </a:cubicBezTo>
                <a:cubicBezTo>
                  <a:pt x="249" y="89"/>
                  <a:pt x="243" y="81"/>
                  <a:pt x="232" y="82"/>
                </a:cubicBezTo>
                <a:cubicBezTo>
                  <a:pt x="220" y="82"/>
                  <a:pt x="211" y="92"/>
                  <a:pt x="208" y="103"/>
                </a:cubicBezTo>
                <a:cubicBezTo>
                  <a:pt x="208" y="103"/>
                  <a:pt x="208" y="103"/>
                  <a:pt x="208" y="103"/>
                </a:cubicBezTo>
                <a:cubicBezTo>
                  <a:pt x="172" y="100"/>
                  <a:pt x="135" y="101"/>
                  <a:pt x="100" y="103"/>
                </a:cubicBezTo>
                <a:cubicBezTo>
                  <a:pt x="99" y="103"/>
                  <a:pt x="99" y="103"/>
                  <a:pt x="100" y="103"/>
                </a:cubicBezTo>
                <a:cubicBezTo>
                  <a:pt x="135" y="105"/>
                  <a:pt x="172" y="106"/>
                  <a:pt x="208" y="103"/>
                </a:cubicBezTo>
                <a:cubicBezTo>
                  <a:pt x="208" y="103"/>
                  <a:pt x="208" y="103"/>
                  <a:pt x="208" y="103"/>
                </a:cubicBezTo>
                <a:cubicBezTo>
                  <a:pt x="208" y="106"/>
                  <a:pt x="208" y="108"/>
                  <a:pt x="208" y="110"/>
                </a:cubicBezTo>
                <a:cubicBezTo>
                  <a:pt x="208" y="110"/>
                  <a:pt x="208" y="110"/>
                  <a:pt x="207" y="110"/>
                </a:cubicBezTo>
                <a:cubicBezTo>
                  <a:pt x="187" y="108"/>
                  <a:pt x="166" y="110"/>
                  <a:pt x="145" y="110"/>
                </a:cubicBezTo>
                <a:cubicBezTo>
                  <a:pt x="125" y="110"/>
                  <a:pt x="104" y="109"/>
                  <a:pt x="83" y="110"/>
                </a:cubicBezTo>
                <a:cubicBezTo>
                  <a:pt x="83" y="110"/>
                  <a:pt x="83" y="111"/>
                  <a:pt x="83" y="111"/>
                </a:cubicBezTo>
                <a:cubicBezTo>
                  <a:pt x="103" y="112"/>
                  <a:pt x="123" y="112"/>
                  <a:pt x="142" y="112"/>
                </a:cubicBezTo>
                <a:cubicBezTo>
                  <a:pt x="164" y="112"/>
                  <a:pt x="186" y="113"/>
                  <a:pt x="207" y="111"/>
                </a:cubicBezTo>
                <a:cubicBezTo>
                  <a:pt x="208" y="111"/>
                  <a:pt x="208" y="111"/>
                  <a:pt x="208" y="111"/>
                </a:cubicBezTo>
                <a:cubicBezTo>
                  <a:pt x="208" y="111"/>
                  <a:pt x="208" y="111"/>
                  <a:pt x="208" y="111"/>
                </a:cubicBezTo>
                <a:cubicBezTo>
                  <a:pt x="208" y="112"/>
                  <a:pt x="208" y="112"/>
                  <a:pt x="208" y="111"/>
                </a:cubicBezTo>
                <a:cubicBezTo>
                  <a:pt x="208" y="107"/>
                  <a:pt x="209" y="103"/>
                  <a:pt x="211" y="100"/>
                </a:cubicBezTo>
                <a:cubicBezTo>
                  <a:pt x="210" y="101"/>
                  <a:pt x="210" y="103"/>
                  <a:pt x="210" y="106"/>
                </a:cubicBezTo>
                <a:cubicBezTo>
                  <a:pt x="210" y="117"/>
                  <a:pt x="218" y="125"/>
                  <a:pt x="229" y="126"/>
                </a:cubicBezTo>
                <a:cubicBezTo>
                  <a:pt x="241" y="127"/>
                  <a:pt x="249" y="119"/>
                  <a:pt x="251" y="109"/>
                </a:cubicBezTo>
                <a:cubicBezTo>
                  <a:pt x="251" y="109"/>
                  <a:pt x="251" y="109"/>
                  <a:pt x="252" y="110"/>
                </a:cubicBezTo>
                <a:cubicBezTo>
                  <a:pt x="259" y="110"/>
                  <a:pt x="265" y="110"/>
                  <a:pt x="272" y="110"/>
                </a:cubicBezTo>
                <a:cubicBezTo>
                  <a:pt x="273" y="110"/>
                  <a:pt x="274" y="110"/>
                  <a:pt x="274" y="109"/>
                </a:cubicBezTo>
                <a:cubicBezTo>
                  <a:pt x="274" y="97"/>
                  <a:pt x="273" y="85"/>
                  <a:pt x="272" y="72"/>
                </a:cubicBezTo>
                <a:close/>
                <a:moveTo>
                  <a:pt x="32" y="102"/>
                </a:moveTo>
                <a:cubicBezTo>
                  <a:pt x="34" y="104"/>
                  <a:pt x="36" y="110"/>
                  <a:pt x="32" y="111"/>
                </a:cubicBezTo>
                <a:cubicBezTo>
                  <a:pt x="27" y="112"/>
                  <a:pt x="19" y="112"/>
                  <a:pt x="15" y="110"/>
                </a:cubicBezTo>
                <a:cubicBezTo>
                  <a:pt x="13" y="109"/>
                  <a:pt x="10" y="107"/>
                  <a:pt x="9" y="105"/>
                </a:cubicBezTo>
                <a:cubicBezTo>
                  <a:pt x="8" y="104"/>
                  <a:pt x="9" y="102"/>
                  <a:pt x="9" y="101"/>
                </a:cubicBezTo>
                <a:cubicBezTo>
                  <a:pt x="9" y="99"/>
                  <a:pt x="9" y="96"/>
                  <a:pt x="9" y="94"/>
                </a:cubicBezTo>
                <a:cubicBezTo>
                  <a:pt x="14" y="95"/>
                  <a:pt x="18" y="96"/>
                  <a:pt x="23" y="98"/>
                </a:cubicBezTo>
                <a:cubicBezTo>
                  <a:pt x="27" y="99"/>
                  <a:pt x="30" y="99"/>
                  <a:pt x="32" y="102"/>
                </a:cubicBezTo>
                <a:close/>
                <a:moveTo>
                  <a:pt x="21" y="31"/>
                </a:moveTo>
                <a:cubicBezTo>
                  <a:pt x="21" y="33"/>
                  <a:pt x="20" y="35"/>
                  <a:pt x="20" y="36"/>
                </a:cubicBezTo>
                <a:cubicBezTo>
                  <a:pt x="19" y="39"/>
                  <a:pt x="19" y="42"/>
                  <a:pt x="18" y="45"/>
                </a:cubicBezTo>
                <a:cubicBezTo>
                  <a:pt x="17" y="49"/>
                  <a:pt x="17" y="51"/>
                  <a:pt x="12" y="54"/>
                </a:cubicBezTo>
                <a:cubicBezTo>
                  <a:pt x="10" y="55"/>
                  <a:pt x="11" y="54"/>
                  <a:pt x="9" y="55"/>
                </a:cubicBezTo>
                <a:cubicBezTo>
                  <a:pt x="9" y="47"/>
                  <a:pt x="10" y="40"/>
                  <a:pt x="12" y="33"/>
                </a:cubicBezTo>
                <a:cubicBezTo>
                  <a:pt x="13" y="29"/>
                  <a:pt x="15" y="25"/>
                  <a:pt x="17" y="21"/>
                </a:cubicBezTo>
                <a:cubicBezTo>
                  <a:pt x="21" y="24"/>
                  <a:pt x="22" y="27"/>
                  <a:pt x="21" y="31"/>
                </a:cubicBezTo>
                <a:close/>
                <a:moveTo>
                  <a:pt x="258" y="59"/>
                </a:moveTo>
                <a:cubicBezTo>
                  <a:pt x="258" y="59"/>
                  <a:pt x="258" y="59"/>
                  <a:pt x="258" y="59"/>
                </a:cubicBezTo>
                <a:cubicBezTo>
                  <a:pt x="261" y="59"/>
                  <a:pt x="265" y="59"/>
                  <a:pt x="266" y="62"/>
                </a:cubicBezTo>
                <a:cubicBezTo>
                  <a:pt x="266" y="65"/>
                  <a:pt x="266" y="69"/>
                  <a:pt x="263" y="70"/>
                </a:cubicBezTo>
                <a:cubicBezTo>
                  <a:pt x="258" y="71"/>
                  <a:pt x="259" y="62"/>
                  <a:pt x="258" y="59"/>
                </a:cubicBezTo>
                <a:close/>
                <a:moveTo>
                  <a:pt x="267" y="81"/>
                </a:moveTo>
                <a:cubicBezTo>
                  <a:pt x="267" y="77"/>
                  <a:pt x="266" y="74"/>
                  <a:pt x="265" y="70"/>
                </a:cubicBezTo>
                <a:cubicBezTo>
                  <a:pt x="265" y="70"/>
                  <a:pt x="265" y="70"/>
                  <a:pt x="265" y="70"/>
                </a:cubicBezTo>
                <a:cubicBezTo>
                  <a:pt x="267" y="69"/>
                  <a:pt x="267" y="67"/>
                  <a:pt x="268" y="66"/>
                </a:cubicBezTo>
                <a:cubicBezTo>
                  <a:pt x="268" y="67"/>
                  <a:pt x="268" y="68"/>
                  <a:pt x="269" y="69"/>
                </a:cubicBezTo>
                <a:cubicBezTo>
                  <a:pt x="271" y="76"/>
                  <a:pt x="272" y="86"/>
                  <a:pt x="271" y="93"/>
                </a:cubicBezTo>
                <a:cubicBezTo>
                  <a:pt x="271" y="93"/>
                  <a:pt x="271" y="93"/>
                  <a:pt x="271" y="93"/>
                </a:cubicBezTo>
                <a:cubicBezTo>
                  <a:pt x="270" y="94"/>
                  <a:pt x="267" y="82"/>
                  <a:pt x="267" y="81"/>
                </a:cubicBezTo>
                <a:close/>
                <a:moveTo>
                  <a:pt x="231" y="83"/>
                </a:moveTo>
                <a:cubicBezTo>
                  <a:pt x="239" y="83"/>
                  <a:pt x="244" y="87"/>
                  <a:pt x="247" y="92"/>
                </a:cubicBezTo>
                <a:cubicBezTo>
                  <a:pt x="243" y="88"/>
                  <a:pt x="238" y="85"/>
                  <a:pt x="232" y="85"/>
                </a:cubicBezTo>
                <a:cubicBezTo>
                  <a:pt x="225" y="85"/>
                  <a:pt x="219" y="88"/>
                  <a:pt x="214" y="93"/>
                </a:cubicBezTo>
                <a:cubicBezTo>
                  <a:pt x="218" y="88"/>
                  <a:pt x="224" y="84"/>
                  <a:pt x="231" y="83"/>
                </a:cubicBezTo>
                <a:close/>
                <a:moveTo>
                  <a:pt x="231" y="124"/>
                </a:moveTo>
                <a:cubicBezTo>
                  <a:pt x="220" y="124"/>
                  <a:pt x="211" y="116"/>
                  <a:pt x="212" y="106"/>
                </a:cubicBezTo>
                <a:cubicBezTo>
                  <a:pt x="212" y="95"/>
                  <a:pt x="219" y="88"/>
                  <a:pt x="230" y="87"/>
                </a:cubicBezTo>
                <a:cubicBezTo>
                  <a:pt x="241" y="86"/>
                  <a:pt x="249" y="94"/>
                  <a:pt x="249" y="105"/>
                </a:cubicBezTo>
                <a:cubicBezTo>
                  <a:pt x="249" y="116"/>
                  <a:pt x="242" y="125"/>
                  <a:pt x="231" y="124"/>
                </a:cubicBezTo>
                <a:close/>
                <a:moveTo>
                  <a:pt x="252" y="107"/>
                </a:moveTo>
                <a:cubicBezTo>
                  <a:pt x="251" y="107"/>
                  <a:pt x="251" y="107"/>
                  <a:pt x="251" y="108"/>
                </a:cubicBezTo>
                <a:cubicBezTo>
                  <a:pt x="251" y="107"/>
                  <a:pt x="251" y="107"/>
                  <a:pt x="251" y="107"/>
                </a:cubicBezTo>
                <a:cubicBezTo>
                  <a:pt x="251" y="107"/>
                  <a:pt x="252" y="107"/>
                  <a:pt x="252" y="106"/>
                </a:cubicBezTo>
                <a:cubicBezTo>
                  <a:pt x="251" y="106"/>
                  <a:pt x="251" y="105"/>
                  <a:pt x="251" y="105"/>
                </a:cubicBezTo>
                <a:cubicBezTo>
                  <a:pt x="252" y="105"/>
                  <a:pt x="252" y="106"/>
                  <a:pt x="252" y="106"/>
                </a:cubicBezTo>
                <a:cubicBezTo>
                  <a:pt x="252" y="107"/>
                  <a:pt x="253" y="107"/>
                  <a:pt x="253" y="106"/>
                </a:cubicBezTo>
                <a:cubicBezTo>
                  <a:pt x="253" y="104"/>
                  <a:pt x="253" y="102"/>
                  <a:pt x="252" y="100"/>
                </a:cubicBezTo>
                <a:cubicBezTo>
                  <a:pt x="255" y="94"/>
                  <a:pt x="265" y="94"/>
                  <a:pt x="271" y="95"/>
                </a:cubicBezTo>
                <a:cubicBezTo>
                  <a:pt x="271" y="95"/>
                  <a:pt x="271" y="96"/>
                  <a:pt x="271" y="96"/>
                </a:cubicBezTo>
                <a:cubicBezTo>
                  <a:pt x="269" y="112"/>
                  <a:pt x="264" y="107"/>
                  <a:pt x="252" y="107"/>
                </a:cubicBezTo>
                <a:close/>
              </a:path>
            </a:pathLst>
          </a:custGeom>
          <a:solidFill>
            <a:srgbClr val="FFFFFF">
              <a:alpha val="100000"/>
            </a:srgbClr>
          </a:solidFill>
          <a:ln w="9525">
            <a:noFill/>
          </a:ln>
        </p:spPr>
        <p:txBody>
          <a:bodyPr/>
          <a:p>
            <a:endParaRPr lang="zh-CN" altLang="en-US"/>
          </a:p>
        </p:txBody>
      </p:sp>
      <p:sp>
        <p:nvSpPr>
          <p:cNvPr id="31757" name="Freeform 134"/>
          <p:cNvSpPr>
            <a:spLocks noEditPoints="1"/>
          </p:cNvSpPr>
          <p:nvPr/>
        </p:nvSpPr>
        <p:spPr>
          <a:xfrm>
            <a:off x="10013950" y="3687763"/>
            <a:ext cx="255588" cy="655637"/>
          </a:xfrm>
          <a:custGeom>
            <a:avLst/>
            <a:gdLst>
              <a:gd name="txL" fmla="*/ 0 w 33"/>
              <a:gd name="txT" fmla="*/ 0 h 85"/>
              <a:gd name="txR" fmla="*/ 33 w 33"/>
              <a:gd name="txB" fmla="*/ 85 h 8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3" h="85">
                <a:moveTo>
                  <a:pt x="2" y="84"/>
                </a:moveTo>
                <a:cubicBezTo>
                  <a:pt x="11" y="85"/>
                  <a:pt x="20" y="85"/>
                  <a:pt x="29" y="85"/>
                </a:cubicBezTo>
                <a:cubicBezTo>
                  <a:pt x="30" y="85"/>
                  <a:pt x="30" y="85"/>
                  <a:pt x="30" y="84"/>
                </a:cubicBezTo>
                <a:cubicBezTo>
                  <a:pt x="33" y="57"/>
                  <a:pt x="33" y="29"/>
                  <a:pt x="32" y="2"/>
                </a:cubicBezTo>
                <a:cubicBezTo>
                  <a:pt x="32" y="1"/>
                  <a:pt x="32" y="1"/>
                  <a:pt x="32" y="1"/>
                </a:cubicBezTo>
                <a:cubicBezTo>
                  <a:pt x="22" y="0"/>
                  <a:pt x="14" y="0"/>
                  <a:pt x="5" y="1"/>
                </a:cubicBezTo>
                <a:cubicBezTo>
                  <a:pt x="4" y="1"/>
                  <a:pt x="3" y="1"/>
                  <a:pt x="3" y="2"/>
                </a:cubicBezTo>
                <a:cubicBezTo>
                  <a:pt x="4" y="29"/>
                  <a:pt x="2" y="56"/>
                  <a:pt x="1" y="83"/>
                </a:cubicBezTo>
                <a:cubicBezTo>
                  <a:pt x="1" y="84"/>
                  <a:pt x="1" y="84"/>
                  <a:pt x="2" y="84"/>
                </a:cubicBezTo>
                <a:close/>
                <a:moveTo>
                  <a:pt x="4" y="52"/>
                </a:moveTo>
                <a:cubicBezTo>
                  <a:pt x="5" y="35"/>
                  <a:pt x="6" y="18"/>
                  <a:pt x="5" y="2"/>
                </a:cubicBezTo>
                <a:cubicBezTo>
                  <a:pt x="9" y="2"/>
                  <a:pt x="14" y="1"/>
                  <a:pt x="18" y="2"/>
                </a:cubicBezTo>
                <a:cubicBezTo>
                  <a:pt x="23" y="2"/>
                  <a:pt x="26" y="4"/>
                  <a:pt x="28" y="6"/>
                </a:cubicBezTo>
                <a:cubicBezTo>
                  <a:pt x="28" y="6"/>
                  <a:pt x="28" y="5"/>
                  <a:pt x="27" y="5"/>
                </a:cubicBezTo>
                <a:cubicBezTo>
                  <a:pt x="21" y="6"/>
                  <a:pt x="15" y="5"/>
                  <a:pt x="9" y="6"/>
                </a:cubicBezTo>
                <a:cubicBezTo>
                  <a:pt x="9" y="6"/>
                  <a:pt x="9" y="6"/>
                  <a:pt x="9" y="6"/>
                </a:cubicBezTo>
                <a:cubicBezTo>
                  <a:pt x="9" y="6"/>
                  <a:pt x="9" y="6"/>
                  <a:pt x="9" y="6"/>
                </a:cubicBezTo>
                <a:cubicBezTo>
                  <a:pt x="9" y="16"/>
                  <a:pt x="10" y="27"/>
                  <a:pt x="9" y="37"/>
                </a:cubicBezTo>
                <a:cubicBezTo>
                  <a:pt x="9" y="37"/>
                  <a:pt x="10" y="37"/>
                  <a:pt x="10" y="37"/>
                </a:cubicBezTo>
                <a:cubicBezTo>
                  <a:pt x="16" y="38"/>
                  <a:pt x="21" y="38"/>
                  <a:pt x="27" y="38"/>
                </a:cubicBezTo>
                <a:cubicBezTo>
                  <a:pt x="28" y="38"/>
                  <a:pt x="28" y="38"/>
                  <a:pt x="28" y="37"/>
                </a:cubicBezTo>
                <a:cubicBezTo>
                  <a:pt x="28" y="27"/>
                  <a:pt x="29" y="17"/>
                  <a:pt x="28" y="6"/>
                </a:cubicBezTo>
                <a:cubicBezTo>
                  <a:pt x="30" y="8"/>
                  <a:pt x="30" y="11"/>
                  <a:pt x="31" y="14"/>
                </a:cubicBezTo>
                <a:cubicBezTo>
                  <a:pt x="32" y="23"/>
                  <a:pt x="31" y="33"/>
                  <a:pt x="31" y="42"/>
                </a:cubicBezTo>
                <a:cubicBezTo>
                  <a:pt x="30" y="52"/>
                  <a:pt x="30" y="61"/>
                  <a:pt x="29" y="71"/>
                </a:cubicBezTo>
                <a:cubicBezTo>
                  <a:pt x="30" y="70"/>
                  <a:pt x="29" y="82"/>
                  <a:pt x="28" y="82"/>
                </a:cubicBezTo>
                <a:cubicBezTo>
                  <a:pt x="28" y="83"/>
                  <a:pt x="26" y="82"/>
                  <a:pt x="25" y="83"/>
                </a:cubicBezTo>
                <a:cubicBezTo>
                  <a:pt x="20" y="85"/>
                  <a:pt x="7" y="83"/>
                  <a:pt x="4" y="80"/>
                </a:cubicBezTo>
                <a:cubicBezTo>
                  <a:pt x="0" y="75"/>
                  <a:pt x="4" y="58"/>
                  <a:pt x="4" y="52"/>
                </a:cubicBezTo>
                <a:close/>
                <a:moveTo>
                  <a:pt x="27" y="36"/>
                </a:moveTo>
                <a:cubicBezTo>
                  <a:pt x="27" y="36"/>
                  <a:pt x="27" y="36"/>
                  <a:pt x="27" y="36"/>
                </a:cubicBezTo>
                <a:cubicBezTo>
                  <a:pt x="26" y="36"/>
                  <a:pt x="26" y="36"/>
                  <a:pt x="26" y="36"/>
                </a:cubicBezTo>
                <a:cubicBezTo>
                  <a:pt x="25" y="37"/>
                  <a:pt x="23" y="36"/>
                  <a:pt x="22" y="36"/>
                </a:cubicBezTo>
                <a:cubicBezTo>
                  <a:pt x="20" y="36"/>
                  <a:pt x="12" y="37"/>
                  <a:pt x="11" y="36"/>
                </a:cubicBezTo>
                <a:cubicBezTo>
                  <a:pt x="10" y="36"/>
                  <a:pt x="11" y="33"/>
                  <a:pt x="11" y="33"/>
                </a:cubicBezTo>
                <a:cubicBezTo>
                  <a:pt x="11" y="30"/>
                  <a:pt x="10" y="26"/>
                  <a:pt x="10" y="23"/>
                </a:cubicBezTo>
                <a:cubicBezTo>
                  <a:pt x="10" y="18"/>
                  <a:pt x="10" y="12"/>
                  <a:pt x="9" y="7"/>
                </a:cubicBezTo>
                <a:cubicBezTo>
                  <a:pt x="14" y="8"/>
                  <a:pt x="19" y="7"/>
                  <a:pt x="23" y="7"/>
                </a:cubicBezTo>
                <a:cubicBezTo>
                  <a:pt x="28" y="7"/>
                  <a:pt x="27" y="6"/>
                  <a:pt x="27" y="10"/>
                </a:cubicBezTo>
                <a:cubicBezTo>
                  <a:pt x="27" y="15"/>
                  <a:pt x="27" y="20"/>
                  <a:pt x="27" y="25"/>
                </a:cubicBezTo>
                <a:cubicBezTo>
                  <a:pt x="27" y="28"/>
                  <a:pt x="28" y="33"/>
                  <a:pt x="27" y="36"/>
                </a:cubicBezTo>
                <a:close/>
              </a:path>
            </a:pathLst>
          </a:custGeom>
          <a:solidFill>
            <a:srgbClr val="FFFFFF">
              <a:alpha val="100000"/>
            </a:srgbClr>
          </a:solidFill>
          <a:ln w="9525">
            <a:noFill/>
          </a:ln>
        </p:spPr>
        <p:txBody>
          <a:bodyPr/>
          <a:p>
            <a:endParaRPr lang="zh-CN" altLang="en-US"/>
          </a:p>
        </p:txBody>
      </p:sp>
      <p:sp>
        <p:nvSpPr>
          <p:cNvPr id="31758" name="Freeform 135"/>
          <p:cNvSpPr>
            <a:spLocks noEditPoints="1"/>
          </p:cNvSpPr>
          <p:nvPr/>
        </p:nvSpPr>
        <p:spPr>
          <a:xfrm>
            <a:off x="8820150" y="4011613"/>
            <a:ext cx="60325" cy="161925"/>
          </a:xfrm>
          <a:custGeom>
            <a:avLst/>
            <a:gdLst>
              <a:gd name="txL" fmla="*/ 0 w 8"/>
              <a:gd name="txT" fmla="*/ 0 h 21"/>
              <a:gd name="txR" fmla="*/ 8 w 8"/>
              <a:gd name="txB" fmla="*/ 21 h 2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 h="21">
                <a:moveTo>
                  <a:pt x="1" y="17"/>
                </a:moveTo>
                <a:cubicBezTo>
                  <a:pt x="1" y="20"/>
                  <a:pt x="3" y="21"/>
                  <a:pt x="7" y="20"/>
                </a:cubicBezTo>
                <a:cubicBezTo>
                  <a:pt x="7" y="20"/>
                  <a:pt x="7" y="20"/>
                  <a:pt x="7" y="20"/>
                </a:cubicBezTo>
                <a:cubicBezTo>
                  <a:pt x="7" y="17"/>
                  <a:pt x="7" y="13"/>
                  <a:pt x="8" y="10"/>
                </a:cubicBezTo>
                <a:cubicBezTo>
                  <a:pt x="8" y="8"/>
                  <a:pt x="8" y="5"/>
                  <a:pt x="7" y="3"/>
                </a:cubicBezTo>
                <a:cubicBezTo>
                  <a:pt x="7" y="1"/>
                  <a:pt x="6" y="0"/>
                  <a:pt x="4" y="1"/>
                </a:cubicBezTo>
                <a:cubicBezTo>
                  <a:pt x="2" y="1"/>
                  <a:pt x="1" y="2"/>
                  <a:pt x="1" y="5"/>
                </a:cubicBezTo>
                <a:cubicBezTo>
                  <a:pt x="1" y="8"/>
                  <a:pt x="0" y="13"/>
                  <a:pt x="1" y="17"/>
                </a:cubicBezTo>
                <a:cubicBezTo>
                  <a:pt x="1" y="17"/>
                  <a:pt x="1" y="17"/>
                  <a:pt x="1" y="17"/>
                </a:cubicBezTo>
                <a:close/>
                <a:moveTo>
                  <a:pt x="6" y="16"/>
                </a:moveTo>
                <a:cubicBezTo>
                  <a:pt x="6" y="17"/>
                  <a:pt x="6" y="18"/>
                  <a:pt x="6" y="19"/>
                </a:cubicBezTo>
                <a:cubicBezTo>
                  <a:pt x="5" y="20"/>
                  <a:pt x="2" y="19"/>
                  <a:pt x="2" y="17"/>
                </a:cubicBezTo>
                <a:cubicBezTo>
                  <a:pt x="2" y="17"/>
                  <a:pt x="2" y="17"/>
                  <a:pt x="2" y="17"/>
                </a:cubicBezTo>
                <a:cubicBezTo>
                  <a:pt x="2" y="16"/>
                  <a:pt x="2" y="13"/>
                  <a:pt x="2" y="11"/>
                </a:cubicBezTo>
                <a:cubicBezTo>
                  <a:pt x="2" y="11"/>
                  <a:pt x="2" y="11"/>
                  <a:pt x="2" y="11"/>
                </a:cubicBezTo>
                <a:cubicBezTo>
                  <a:pt x="3" y="10"/>
                  <a:pt x="5" y="11"/>
                  <a:pt x="7" y="11"/>
                </a:cubicBezTo>
                <a:cubicBezTo>
                  <a:pt x="7" y="11"/>
                  <a:pt x="7" y="11"/>
                  <a:pt x="7" y="11"/>
                </a:cubicBezTo>
                <a:cubicBezTo>
                  <a:pt x="6" y="13"/>
                  <a:pt x="6" y="14"/>
                  <a:pt x="6" y="16"/>
                </a:cubicBezTo>
                <a:close/>
                <a:moveTo>
                  <a:pt x="4" y="2"/>
                </a:moveTo>
                <a:cubicBezTo>
                  <a:pt x="8" y="2"/>
                  <a:pt x="7" y="7"/>
                  <a:pt x="7" y="10"/>
                </a:cubicBezTo>
                <a:cubicBezTo>
                  <a:pt x="5" y="10"/>
                  <a:pt x="3" y="10"/>
                  <a:pt x="2" y="9"/>
                </a:cubicBezTo>
                <a:cubicBezTo>
                  <a:pt x="2" y="9"/>
                  <a:pt x="2" y="9"/>
                  <a:pt x="2" y="9"/>
                </a:cubicBezTo>
                <a:cubicBezTo>
                  <a:pt x="2" y="5"/>
                  <a:pt x="2" y="2"/>
                  <a:pt x="4" y="2"/>
                </a:cubicBezTo>
                <a:close/>
              </a:path>
            </a:pathLst>
          </a:custGeom>
          <a:solidFill>
            <a:srgbClr val="FFFFFF">
              <a:alpha val="100000"/>
            </a:srgbClr>
          </a:solidFill>
          <a:ln w="9525">
            <a:noFill/>
          </a:ln>
        </p:spPr>
        <p:txBody>
          <a:bodyPr/>
          <a:p>
            <a:endParaRPr lang="zh-CN" altLang="en-US"/>
          </a:p>
        </p:txBody>
      </p:sp>
      <p:sp>
        <p:nvSpPr>
          <p:cNvPr id="31759" name="Freeform 136"/>
          <p:cNvSpPr/>
          <p:nvPr/>
        </p:nvSpPr>
        <p:spPr>
          <a:xfrm>
            <a:off x="9028113" y="3665538"/>
            <a:ext cx="61912" cy="7937"/>
          </a:xfrm>
          <a:custGeom>
            <a:avLst/>
            <a:gdLst>
              <a:gd name="txL" fmla="*/ 0 w 8"/>
              <a:gd name="txT" fmla="*/ 0 h 1"/>
              <a:gd name="txR" fmla="*/ 8 w 8"/>
              <a:gd name="txB" fmla="*/ 1 h 1"/>
            </a:gdLst>
            <a:ahLst/>
            <a:cxnLst>
              <a:cxn ang="0">
                <a:pos x="0" y="2147483647"/>
              </a:cxn>
              <a:cxn ang="0">
                <a:pos x="2147483647" y="0"/>
              </a:cxn>
              <a:cxn ang="0">
                <a:pos x="2147483647" y="2147483647"/>
              </a:cxn>
              <a:cxn ang="0">
                <a:pos x="0" y="2147483647"/>
              </a:cxn>
            </a:cxnLst>
            <a:rect l="txL" t="txT" r="txR" b="txB"/>
            <a:pathLst>
              <a:path w="8" h="1">
                <a:moveTo>
                  <a:pt x="0" y="1"/>
                </a:moveTo>
                <a:cubicBezTo>
                  <a:pt x="2" y="1"/>
                  <a:pt x="5" y="1"/>
                  <a:pt x="8" y="0"/>
                </a:cubicBezTo>
                <a:cubicBezTo>
                  <a:pt x="7" y="1"/>
                  <a:pt x="5" y="1"/>
                  <a:pt x="3" y="1"/>
                </a:cubicBezTo>
                <a:cubicBezTo>
                  <a:pt x="2" y="1"/>
                  <a:pt x="1" y="1"/>
                  <a:pt x="0" y="1"/>
                </a:cubicBezTo>
                <a:close/>
              </a:path>
            </a:pathLst>
          </a:custGeom>
          <a:solidFill>
            <a:srgbClr val="FFFFFF">
              <a:alpha val="100000"/>
            </a:srgbClr>
          </a:solidFill>
          <a:ln w="9525">
            <a:noFill/>
          </a:ln>
        </p:spPr>
        <p:txBody>
          <a:bodyPr/>
          <a:p>
            <a:endParaRPr lang="zh-CN" altLang="en-US"/>
          </a:p>
        </p:txBody>
      </p:sp>
      <p:sp>
        <p:nvSpPr>
          <p:cNvPr id="31760" name="Freeform 137"/>
          <p:cNvSpPr>
            <a:spLocks noEditPoints="1"/>
          </p:cNvSpPr>
          <p:nvPr/>
        </p:nvSpPr>
        <p:spPr>
          <a:xfrm>
            <a:off x="8912225" y="3711575"/>
            <a:ext cx="1117600" cy="254000"/>
          </a:xfrm>
          <a:custGeom>
            <a:avLst/>
            <a:gdLst>
              <a:gd name="txL" fmla="*/ 0 w 145"/>
              <a:gd name="txT" fmla="*/ 0 h 33"/>
              <a:gd name="txR" fmla="*/ 145 w 145"/>
              <a:gd name="txB" fmla="*/ 33 h 3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5" h="33">
                <a:moveTo>
                  <a:pt x="0" y="33"/>
                </a:moveTo>
                <a:cubicBezTo>
                  <a:pt x="48" y="31"/>
                  <a:pt x="96" y="29"/>
                  <a:pt x="143" y="31"/>
                </a:cubicBezTo>
                <a:cubicBezTo>
                  <a:pt x="145" y="31"/>
                  <a:pt x="145" y="30"/>
                  <a:pt x="145" y="29"/>
                </a:cubicBezTo>
                <a:cubicBezTo>
                  <a:pt x="145" y="19"/>
                  <a:pt x="143" y="10"/>
                  <a:pt x="142" y="1"/>
                </a:cubicBezTo>
                <a:cubicBezTo>
                  <a:pt x="142" y="0"/>
                  <a:pt x="142" y="0"/>
                  <a:pt x="141" y="0"/>
                </a:cubicBezTo>
                <a:cubicBezTo>
                  <a:pt x="106" y="0"/>
                  <a:pt x="70" y="1"/>
                  <a:pt x="35" y="3"/>
                </a:cubicBezTo>
                <a:cubicBezTo>
                  <a:pt x="28" y="3"/>
                  <a:pt x="14" y="1"/>
                  <a:pt x="9" y="6"/>
                </a:cubicBezTo>
                <a:cubicBezTo>
                  <a:pt x="2" y="11"/>
                  <a:pt x="1" y="25"/>
                  <a:pt x="0" y="32"/>
                </a:cubicBezTo>
                <a:cubicBezTo>
                  <a:pt x="0" y="32"/>
                  <a:pt x="1" y="32"/>
                  <a:pt x="1" y="32"/>
                </a:cubicBezTo>
                <a:cubicBezTo>
                  <a:pt x="1" y="32"/>
                  <a:pt x="0" y="32"/>
                  <a:pt x="0" y="32"/>
                </a:cubicBezTo>
                <a:cubicBezTo>
                  <a:pt x="0" y="32"/>
                  <a:pt x="0" y="33"/>
                  <a:pt x="0" y="33"/>
                </a:cubicBezTo>
                <a:close/>
                <a:moveTo>
                  <a:pt x="10" y="19"/>
                </a:moveTo>
                <a:cubicBezTo>
                  <a:pt x="10" y="19"/>
                  <a:pt x="10" y="19"/>
                  <a:pt x="10" y="19"/>
                </a:cubicBezTo>
                <a:cubicBezTo>
                  <a:pt x="9" y="20"/>
                  <a:pt x="9" y="20"/>
                  <a:pt x="8" y="19"/>
                </a:cubicBezTo>
                <a:cubicBezTo>
                  <a:pt x="8" y="19"/>
                  <a:pt x="8" y="19"/>
                  <a:pt x="7" y="19"/>
                </a:cubicBezTo>
                <a:cubicBezTo>
                  <a:pt x="7" y="19"/>
                  <a:pt x="7" y="19"/>
                  <a:pt x="7" y="19"/>
                </a:cubicBezTo>
                <a:cubicBezTo>
                  <a:pt x="7" y="18"/>
                  <a:pt x="7" y="18"/>
                  <a:pt x="7" y="17"/>
                </a:cubicBezTo>
                <a:cubicBezTo>
                  <a:pt x="7" y="17"/>
                  <a:pt x="8" y="17"/>
                  <a:pt x="8" y="17"/>
                </a:cubicBezTo>
                <a:cubicBezTo>
                  <a:pt x="8" y="17"/>
                  <a:pt x="8" y="17"/>
                  <a:pt x="8" y="16"/>
                </a:cubicBezTo>
                <a:cubicBezTo>
                  <a:pt x="8" y="14"/>
                  <a:pt x="11" y="15"/>
                  <a:pt x="11" y="16"/>
                </a:cubicBezTo>
                <a:cubicBezTo>
                  <a:pt x="12" y="17"/>
                  <a:pt x="11" y="18"/>
                  <a:pt x="10" y="19"/>
                </a:cubicBezTo>
                <a:cubicBezTo>
                  <a:pt x="10" y="19"/>
                  <a:pt x="10" y="19"/>
                  <a:pt x="10" y="19"/>
                </a:cubicBezTo>
                <a:close/>
                <a:moveTo>
                  <a:pt x="7" y="20"/>
                </a:moveTo>
                <a:cubicBezTo>
                  <a:pt x="8" y="20"/>
                  <a:pt x="9" y="20"/>
                  <a:pt x="10" y="20"/>
                </a:cubicBezTo>
                <a:cubicBezTo>
                  <a:pt x="10" y="21"/>
                  <a:pt x="11" y="22"/>
                  <a:pt x="12" y="23"/>
                </a:cubicBezTo>
                <a:cubicBezTo>
                  <a:pt x="13" y="25"/>
                  <a:pt x="14" y="26"/>
                  <a:pt x="15" y="27"/>
                </a:cubicBezTo>
                <a:cubicBezTo>
                  <a:pt x="15" y="27"/>
                  <a:pt x="15" y="27"/>
                  <a:pt x="15" y="27"/>
                </a:cubicBezTo>
                <a:cubicBezTo>
                  <a:pt x="15" y="28"/>
                  <a:pt x="15" y="29"/>
                  <a:pt x="15" y="29"/>
                </a:cubicBezTo>
                <a:cubicBezTo>
                  <a:pt x="14" y="30"/>
                  <a:pt x="16" y="30"/>
                  <a:pt x="16" y="30"/>
                </a:cubicBezTo>
                <a:cubicBezTo>
                  <a:pt x="16" y="28"/>
                  <a:pt x="16" y="27"/>
                  <a:pt x="16" y="25"/>
                </a:cubicBezTo>
                <a:cubicBezTo>
                  <a:pt x="17" y="26"/>
                  <a:pt x="18" y="26"/>
                  <a:pt x="19" y="26"/>
                </a:cubicBezTo>
                <a:cubicBezTo>
                  <a:pt x="19" y="26"/>
                  <a:pt x="19" y="26"/>
                  <a:pt x="20" y="26"/>
                </a:cubicBezTo>
                <a:cubicBezTo>
                  <a:pt x="20" y="26"/>
                  <a:pt x="20" y="27"/>
                  <a:pt x="20" y="27"/>
                </a:cubicBezTo>
                <a:cubicBezTo>
                  <a:pt x="20" y="27"/>
                  <a:pt x="20" y="28"/>
                  <a:pt x="20" y="28"/>
                </a:cubicBezTo>
                <a:cubicBezTo>
                  <a:pt x="20" y="28"/>
                  <a:pt x="20" y="28"/>
                  <a:pt x="20" y="28"/>
                </a:cubicBezTo>
                <a:cubicBezTo>
                  <a:pt x="20" y="29"/>
                  <a:pt x="20" y="29"/>
                  <a:pt x="20" y="30"/>
                </a:cubicBezTo>
                <a:cubicBezTo>
                  <a:pt x="15" y="31"/>
                  <a:pt x="11" y="31"/>
                  <a:pt x="6" y="32"/>
                </a:cubicBezTo>
                <a:cubicBezTo>
                  <a:pt x="7" y="28"/>
                  <a:pt x="7" y="24"/>
                  <a:pt x="7" y="20"/>
                </a:cubicBezTo>
                <a:close/>
                <a:moveTo>
                  <a:pt x="15" y="23"/>
                </a:moveTo>
                <a:cubicBezTo>
                  <a:pt x="14" y="20"/>
                  <a:pt x="14" y="17"/>
                  <a:pt x="17" y="16"/>
                </a:cubicBezTo>
                <a:cubicBezTo>
                  <a:pt x="19" y="14"/>
                  <a:pt x="22" y="15"/>
                  <a:pt x="24" y="17"/>
                </a:cubicBezTo>
                <a:cubicBezTo>
                  <a:pt x="25" y="19"/>
                  <a:pt x="25" y="21"/>
                  <a:pt x="23" y="22"/>
                </a:cubicBezTo>
                <a:cubicBezTo>
                  <a:pt x="22" y="22"/>
                  <a:pt x="21" y="22"/>
                  <a:pt x="20" y="21"/>
                </a:cubicBezTo>
                <a:cubicBezTo>
                  <a:pt x="19" y="20"/>
                  <a:pt x="19" y="21"/>
                  <a:pt x="19" y="21"/>
                </a:cubicBezTo>
                <a:cubicBezTo>
                  <a:pt x="20" y="23"/>
                  <a:pt x="21" y="23"/>
                  <a:pt x="22" y="24"/>
                </a:cubicBezTo>
                <a:cubicBezTo>
                  <a:pt x="22" y="24"/>
                  <a:pt x="21" y="24"/>
                  <a:pt x="21" y="24"/>
                </a:cubicBezTo>
                <a:cubicBezTo>
                  <a:pt x="20" y="25"/>
                  <a:pt x="18" y="25"/>
                  <a:pt x="17" y="24"/>
                </a:cubicBezTo>
                <a:cubicBezTo>
                  <a:pt x="16" y="24"/>
                  <a:pt x="15" y="23"/>
                  <a:pt x="15" y="23"/>
                </a:cubicBezTo>
                <a:close/>
                <a:moveTo>
                  <a:pt x="27" y="18"/>
                </a:moveTo>
                <a:cubicBezTo>
                  <a:pt x="27" y="19"/>
                  <a:pt x="27" y="19"/>
                  <a:pt x="27" y="20"/>
                </a:cubicBezTo>
                <a:cubicBezTo>
                  <a:pt x="27" y="20"/>
                  <a:pt x="28" y="20"/>
                  <a:pt x="28" y="20"/>
                </a:cubicBezTo>
                <a:cubicBezTo>
                  <a:pt x="30" y="20"/>
                  <a:pt x="30" y="22"/>
                  <a:pt x="29" y="22"/>
                </a:cubicBezTo>
                <a:cubicBezTo>
                  <a:pt x="28" y="23"/>
                  <a:pt x="28" y="23"/>
                  <a:pt x="27" y="23"/>
                </a:cubicBezTo>
                <a:cubicBezTo>
                  <a:pt x="27" y="23"/>
                  <a:pt x="27" y="22"/>
                  <a:pt x="27" y="22"/>
                </a:cubicBezTo>
                <a:cubicBezTo>
                  <a:pt x="26" y="21"/>
                  <a:pt x="26" y="19"/>
                  <a:pt x="27" y="18"/>
                </a:cubicBezTo>
                <a:close/>
                <a:moveTo>
                  <a:pt x="21" y="27"/>
                </a:moveTo>
                <a:cubicBezTo>
                  <a:pt x="21" y="26"/>
                  <a:pt x="21" y="26"/>
                  <a:pt x="21" y="26"/>
                </a:cubicBezTo>
                <a:cubicBezTo>
                  <a:pt x="21" y="26"/>
                  <a:pt x="21" y="26"/>
                  <a:pt x="21" y="26"/>
                </a:cubicBezTo>
                <a:cubicBezTo>
                  <a:pt x="21" y="25"/>
                  <a:pt x="22" y="25"/>
                  <a:pt x="22" y="25"/>
                </a:cubicBezTo>
                <a:cubicBezTo>
                  <a:pt x="24" y="24"/>
                  <a:pt x="25" y="22"/>
                  <a:pt x="26" y="20"/>
                </a:cubicBezTo>
                <a:cubicBezTo>
                  <a:pt x="26" y="21"/>
                  <a:pt x="26" y="22"/>
                  <a:pt x="26" y="23"/>
                </a:cubicBezTo>
                <a:cubicBezTo>
                  <a:pt x="25" y="23"/>
                  <a:pt x="24" y="24"/>
                  <a:pt x="23" y="25"/>
                </a:cubicBezTo>
                <a:cubicBezTo>
                  <a:pt x="22" y="25"/>
                  <a:pt x="22" y="26"/>
                  <a:pt x="21" y="27"/>
                </a:cubicBezTo>
                <a:close/>
                <a:moveTo>
                  <a:pt x="36" y="5"/>
                </a:moveTo>
                <a:cubicBezTo>
                  <a:pt x="46" y="4"/>
                  <a:pt x="57" y="4"/>
                  <a:pt x="67" y="4"/>
                </a:cubicBezTo>
                <a:cubicBezTo>
                  <a:pt x="68" y="9"/>
                  <a:pt x="67" y="15"/>
                  <a:pt x="67" y="20"/>
                </a:cubicBezTo>
                <a:cubicBezTo>
                  <a:pt x="67" y="22"/>
                  <a:pt x="66" y="25"/>
                  <a:pt x="67" y="28"/>
                </a:cubicBezTo>
                <a:cubicBezTo>
                  <a:pt x="63" y="28"/>
                  <a:pt x="60" y="28"/>
                  <a:pt x="57" y="28"/>
                </a:cubicBezTo>
                <a:cubicBezTo>
                  <a:pt x="57" y="27"/>
                  <a:pt x="56" y="26"/>
                  <a:pt x="56" y="26"/>
                </a:cubicBezTo>
                <a:cubicBezTo>
                  <a:pt x="56" y="25"/>
                  <a:pt x="55" y="25"/>
                  <a:pt x="55" y="24"/>
                </a:cubicBezTo>
                <a:cubicBezTo>
                  <a:pt x="55" y="24"/>
                  <a:pt x="54" y="24"/>
                  <a:pt x="54" y="23"/>
                </a:cubicBezTo>
                <a:cubicBezTo>
                  <a:pt x="54" y="23"/>
                  <a:pt x="54" y="23"/>
                  <a:pt x="55" y="23"/>
                </a:cubicBezTo>
                <a:cubicBezTo>
                  <a:pt x="55" y="23"/>
                  <a:pt x="56" y="22"/>
                  <a:pt x="57" y="22"/>
                </a:cubicBezTo>
                <a:cubicBezTo>
                  <a:pt x="58" y="22"/>
                  <a:pt x="60" y="22"/>
                  <a:pt x="61" y="21"/>
                </a:cubicBezTo>
                <a:cubicBezTo>
                  <a:pt x="63" y="19"/>
                  <a:pt x="61" y="15"/>
                  <a:pt x="60" y="13"/>
                </a:cubicBezTo>
                <a:cubicBezTo>
                  <a:pt x="59" y="10"/>
                  <a:pt x="56" y="7"/>
                  <a:pt x="53" y="6"/>
                </a:cubicBezTo>
                <a:cubicBezTo>
                  <a:pt x="51" y="6"/>
                  <a:pt x="49" y="7"/>
                  <a:pt x="48" y="9"/>
                </a:cubicBezTo>
                <a:cubicBezTo>
                  <a:pt x="48" y="8"/>
                  <a:pt x="46" y="8"/>
                  <a:pt x="46" y="9"/>
                </a:cubicBezTo>
                <a:cubicBezTo>
                  <a:pt x="46" y="10"/>
                  <a:pt x="44" y="10"/>
                  <a:pt x="43" y="11"/>
                </a:cubicBezTo>
                <a:cubicBezTo>
                  <a:pt x="42" y="11"/>
                  <a:pt x="42" y="12"/>
                  <a:pt x="42" y="12"/>
                </a:cubicBezTo>
                <a:cubicBezTo>
                  <a:pt x="41" y="14"/>
                  <a:pt x="40" y="17"/>
                  <a:pt x="41" y="19"/>
                </a:cubicBezTo>
                <a:cubicBezTo>
                  <a:pt x="41" y="20"/>
                  <a:pt x="42" y="21"/>
                  <a:pt x="43" y="22"/>
                </a:cubicBezTo>
                <a:cubicBezTo>
                  <a:pt x="45" y="22"/>
                  <a:pt x="46" y="22"/>
                  <a:pt x="47" y="21"/>
                </a:cubicBezTo>
                <a:cubicBezTo>
                  <a:pt x="47" y="21"/>
                  <a:pt x="47" y="21"/>
                  <a:pt x="46" y="21"/>
                </a:cubicBezTo>
                <a:cubicBezTo>
                  <a:pt x="42" y="23"/>
                  <a:pt x="41" y="17"/>
                  <a:pt x="42" y="14"/>
                </a:cubicBezTo>
                <a:cubicBezTo>
                  <a:pt x="42" y="14"/>
                  <a:pt x="42" y="13"/>
                  <a:pt x="43" y="12"/>
                </a:cubicBezTo>
                <a:cubicBezTo>
                  <a:pt x="43" y="11"/>
                  <a:pt x="45" y="11"/>
                  <a:pt x="45" y="11"/>
                </a:cubicBezTo>
                <a:cubicBezTo>
                  <a:pt x="46" y="11"/>
                  <a:pt x="47" y="10"/>
                  <a:pt x="47" y="10"/>
                </a:cubicBezTo>
                <a:cubicBezTo>
                  <a:pt x="48" y="10"/>
                  <a:pt x="48" y="10"/>
                  <a:pt x="48" y="10"/>
                </a:cubicBezTo>
                <a:cubicBezTo>
                  <a:pt x="48" y="10"/>
                  <a:pt x="48" y="10"/>
                  <a:pt x="48" y="10"/>
                </a:cubicBezTo>
                <a:cubicBezTo>
                  <a:pt x="48" y="10"/>
                  <a:pt x="48" y="10"/>
                  <a:pt x="48" y="10"/>
                </a:cubicBezTo>
                <a:cubicBezTo>
                  <a:pt x="49" y="7"/>
                  <a:pt x="52" y="7"/>
                  <a:pt x="55" y="8"/>
                </a:cubicBezTo>
                <a:cubicBezTo>
                  <a:pt x="56" y="9"/>
                  <a:pt x="58" y="11"/>
                  <a:pt x="59" y="12"/>
                </a:cubicBezTo>
                <a:cubicBezTo>
                  <a:pt x="60" y="14"/>
                  <a:pt x="60" y="16"/>
                  <a:pt x="60" y="18"/>
                </a:cubicBezTo>
                <a:cubicBezTo>
                  <a:pt x="61" y="19"/>
                  <a:pt x="61" y="21"/>
                  <a:pt x="58" y="21"/>
                </a:cubicBezTo>
                <a:cubicBezTo>
                  <a:pt x="58" y="21"/>
                  <a:pt x="58" y="21"/>
                  <a:pt x="57" y="21"/>
                </a:cubicBezTo>
                <a:cubicBezTo>
                  <a:pt x="58" y="19"/>
                  <a:pt x="59" y="17"/>
                  <a:pt x="58" y="15"/>
                </a:cubicBezTo>
                <a:cubicBezTo>
                  <a:pt x="56" y="12"/>
                  <a:pt x="52" y="10"/>
                  <a:pt x="49" y="12"/>
                </a:cubicBezTo>
                <a:cubicBezTo>
                  <a:pt x="45" y="14"/>
                  <a:pt x="45" y="18"/>
                  <a:pt x="47" y="21"/>
                </a:cubicBezTo>
                <a:cubicBezTo>
                  <a:pt x="47" y="21"/>
                  <a:pt x="47" y="21"/>
                  <a:pt x="47" y="21"/>
                </a:cubicBezTo>
                <a:cubicBezTo>
                  <a:pt x="47" y="22"/>
                  <a:pt x="48" y="22"/>
                  <a:pt x="48" y="23"/>
                </a:cubicBezTo>
                <a:cubicBezTo>
                  <a:pt x="47" y="24"/>
                  <a:pt x="46" y="27"/>
                  <a:pt x="46" y="28"/>
                </a:cubicBezTo>
                <a:cubicBezTo>
                  <a:pt x="42" y="29"/>
                  <a:pt x="39" y="29"/>
                  <a:pt x="35" y="29"/>
                </a:cubicBezTo>
                <a:cubicBezTo>
                  <a:pt x="35" y="29"/>
                  <a:pt x="35" y="29"/>
                  <a:pt x="35" y="29"/>
                </a:cubicBezTo>
                <a:cubicBezTo>
                  <a:pt x="36" y="21"/>
                  <a:pt x="36" y="13"/>
                  <a:pt x="36" y="5"/>
                </a:cubicBezTo>
                <a:close/>
                <a:moveTo>
                  <a:pt x="47" y="20"/>
                </a:moveTo>
                <a:cubicBezTo>
                  <a:pt x="47" y="19"/>
                  <a:pt x="46" y="18"/>
                  <a:pt x="47" y="16"/>
                </a:cubicBezTo>
                <a:cubicBezTo>
                  <a:pt x="47" y="15"/>
                  <a:pt x="48" y="14"/>
                  <a:pt x="50" y="13"/>
                </a:cubicBezTo>
                <a:cubicBezTo>
                  <a:pt x="53" y="12"/>
                  <a:pt x="56" y="13"/>
                  <a:pt x="57" y="16"/>
                </a:cubicBezTo>
                <a:cubicBezTo>
                  <a:pt x="57" y="19"/>
                  <a:pt x="55" y="21"/>
                  <a:pt x="53" y="22"/>
                </a:cubicBezTo>
                <a:cubicBezTo>
                  <a:pt x="51" y="23"/>
                  <a:pt x="49" y="22"/>
                  <a:pt x="48" y="20"/>
                </a:cubicBezTo>
                <a:cubicBezTo>
                  <a:pt x="47" y="20"/>
                  <a:pt x="47" y="20"/>
                  <a:pt x="47" y="20"/>
                </a:cubicBezTo>
                <a:close/>
                <a:moveTo>
                  <a:pt x="53" y="24"/>
                </a:moveTo>
                <a:cubicBezTo>
                  <a:pt x="54" y="24"/>
                  <a:pt x="54" y="26"/>
                  <a:pt x="55" y="26"/>
                </a:cubicBezTo>
                <a:cubicBezTo>
                  <a:pt x="55" y="27"/>
                  <a:pt x="55" y="27"/>
                  <a:pt x="55" y="28"/>
                </a:cubicBezTo>
                <a:cubicBezTo>
                  <a:pt x="52" y="28"/>
                  <a:pt x="50" y="28"/>
                  <a:pt x="47" y="28"/>
                </a:cubicBezTo>
                <a:cubicBezTo>
                  <a:pt x="47" y="28"/>
                  <a:pt x="47" y="27"/>
                  <a:pt x="48" y="27"/>
                </a:cubicBezTo>
                <a:cubicBezTo>
                  <a:pt x="48" y="25"/>
                  <a:pt x="49" y="24"/>
                  <a:pt x="49" y="23"/>
                </a:cubicBezTo>
                <a:cubicBezTo>
                  <a:pt x="50" y="24"/>
                  <a:pt x="52" y="24"/>
                  <a:pt x="53" y="24"/>
                </a:cubicBezTo>
                <a:close/>
                <a:moveTo>
                  <a:pt x="75" y="15"/>
                </a:moveTo>
                <a:cubicBezTo>
                  <a:pt x="74" y="15"/>
                  <a:pt x="73" y="15"/>
                  <a:pt x="73" y="15"/>
                </a:cubicBezTo>
                <a:cubicBezTo>
                  <a:pt x="73" y="15"/>
                  <a:pt x="73" y="15"/>
                  <a:pt x="73" y="15"/>
                </a:cubicBezTo>
                <a:cubicBezTo>
                  <a:pt x="74" y="14"/>
                  <a:pt x="74" y="14"/>
                  <a:pt x="75" y="14"/>
                </a:cubicBezTo>
                <a:cubicBezTo>
                  <a:pt x="75" y="14"/>
                  <a:pt x="75" y="15"/>
                  <a:pt x="75" y="15"/>
                </a:cubicBezTo>
                <a:close/>
                <a:moveTo>
                  <a:pt x="84" y="12"/>
                </a:moveTo>
                <a:cubicBezTo>
                  <a:pt x="83" y="12"/>
                  <a:pt x="83" y="12"/>
                  <a:pt x="83" y="12"/>
                </a:cubicBezTo>
                <a:cubicBezTo>
                  <a:pt x="83" y="12"/>
                  <a:pt x="83" y="12"/>
                  <a:pt x="83" y="12"/>
                </a:cubicBezTo>
                <a:cubicBezTo>
                  <a:pt x="82" y="12"/>
                  <a:pt x="82" y="12"/>
                  <a:pt x="81" y="12"/>
                </a:cubicBezTo>
                <a:cubicBezTo>
                  <a:pt x="80" y="12"/>
                  <a:pt x="80" y="12"/>
                  <a:pt x="79" y="12"/>
                </a:cubicBezTo>
                <a:cubicBezTo>
                  <a:pt x="78" y="12"/>
                  <a:pt x="77" y="13"/>
                  <a:pt x="76" y="12"/>
                </a:cubicBezTo>
                <a:cubicBezTo>
                  <a:pt x="76" y="12"/>
                  <a:pt x="76" y="12"/>
                  <a:pt x="76" y="12"/>
                </a:cubicBezTo>
                <a:cubicBezTo>
                  <a:pt x="76" y="11"/>
                  <a:pt x="76" y="11"/>
                  <a:pt x="76" y="10"/>
                </a:cubicBezTo>
                <a:cubicBezTo>
                  <a:pt x="77" y="9"/>
                  <a:pt x="79" y="9"/>
                  <a:pt x="81" y="9"/>
                </a:cubicBezTo>
                <a:cubicBezTo>
                  <a:pt x="81" y="9"/>
                  <a:pt x="83" y="9"/>
                  <a:pt x="83" y="9"/>
                </a:cubicBezTo>
                <a:cubicBezTo>
                  <a:pt x="84" y="10"/>
                  <a:pt x="84" y="11"/>
                  <a:pt x="84" y="12"/>
                </a:cubicBezTo>
                <a:close/>
                <a:moveTo>
                  <a:pt x="76" y="14"/>
                </a:moveTo>
                <a:cubicBezTo>
                  <a:pt x="76" y="14"/>
                  <a:pt x="77" y="14"/>
                  <a:pt x="77" y="14"/>
                </a:cubicBezTo>
                <a:cubicBezTo>
                  <a:pt x="77" y="13"/>
                  <a:pt x="79" y="13"/>
                  <a:pt x="79" y="13"/>
                </a:cubicBezTo>
                <a:cubicBezTo>
                  <a:pt x="80" y="13"/>
                  <a:pt x="81" y="13"/>
                  <a:pt x="81" y="13"/>
                </a:cubicBezTo>
                <a:cubicBezTo>
                  <a:pt x="82" y="13"/>
                  <a:pt x="83" y="13"/>
                  <a:pt x="83" y="13"/>
                </a:cubicBezTo>
                <a:cubicBezTo>
                  <a:pt x="83" y="13"/>
                  <a:pt x="83" y="13"/>
                  <a:pt x="84" y="14"/>
                </a:cubicBezTo>
                <a:cubicBezTo>
                  <a:pt x="84" y="14"/>
                  <a:pt x="85" y="15"/>
                  <a:pt x="85" y="16"/>
                </a:cubicBezTo>
                <a:cubicBezTo>
                  <a:pt x="85" y="17"/>
                  <a:pt x="85" y="18"/>
                  <a:pt x="84" y="18"/>
                </a:cubicBezTo>
                <a:cubicBezTo>
                  <a:pt x="83" y="19"/>
                  <a:pt x="82" y="19"/>
                  <a:pt x="80" y="19"/>
                </a:cubicBezTo>
                <a:cubicBezTo>
                  <a:pt x="80" y="19"/>
                  <a:pt x="80" y="19"/>
                  <a:pt x="80" y="20"/>
                </a:cubicBezTo>
                <a:cubicBezTo>
                  <a:pt x="81" y="20"/>
                  <a:pt x="82" y="20"/>
                  <a:pt x="83" y="20"/>
                </a:cubicBezTo>
                <a:cubicBezTo>
                  <a:pt x="83" y="20"/>
                  <a:pt x="82" y="21"/>
                  <a:pt x="82" y="21"/>
                </a:cubicBezTo>
                <a:cubicBezTo>
                  <a:pt x="77" y="23"/>
                  <a:pt x="74" y="18"/>
                  <a:pt x="76" y="14"/>
                </a:cubicBezTo>
                <a:close/>
                <a:moveTo>
                  <a:pt x="82" y="23"/>
                </a:moveTo>
                <a:cubicBezTo>
                  <a:pt x="82" y="23"/>
                  <a:pt x="82" y="23"/>
                  <a:pt x="82" y="23"/>
                </a:cubicBezTo>
                <a:cubicBezTo>
                  <a:pt x="82" y="23"/>
                  <a:pt x="83" y="23"/>
                  <a:pt x="83" y="23"/>
                </a:cubicBezTo>
                <a:cubicBezTo>
                  <a:pt x="83" y="23"/>
                  <a:pt x="84" y="25"/>
                  <a:pt x="84" y="25"/>
                </a:cubicBezTo>
                <a:cubicBezTo>
                  <a:pt x="84" y="26"/>
                  <a:pt x="84" y="27"/>
                  <a:pt x="84" y="28"/>
                </a:cubicBezTo>
                <a:cubicBezTo>
                  <a:pt x="82" y="28"/>
                  <a:pt x="80" y="28"/>
                  <a:pt x="78" y="28"/>
                </a:cubicBezTo>
                <a:cubicBezTo>
                  <a:pt x="78" y="26"/>
                  <a:pt x="78" y="24"/>
                  <a:pt x="79" y="23"/>
                </a:cubicBezTo>
                <a:cubicBezTo>
                  <a:pt x="80" y="23"/>
                  <a:pt x="81" y="23"/>
                  <a:pt x="82" y="23"/>
                </a:cubicBezTo>
                <a:close/>
                <a:moveTo>
                  <a:pt x="112" y="23"/>
                </a:moveTo>
                <a:cubicBezTo>
                  <a:pt x="112" y="23"/>
                  <a:pt x="112" y="22"/>
                  <a:pt x="112" y="22"/>
                </a:cubicBezTo>
                <a:cubicBezTo>
                  <a:pt x="112" y="22"/>
                  <a:pt x="113" y="23"/>
                  <a:pt x="113" y="23"/>
                </a:cubicBezTo>
                <a:cubicBezTo>
                  <a:pt x="113" y="24"/>
                  <a:pt x="114" y="25"/>
                  <a:pt x="114" y="25"/>
                </a:cubicBezTo>
                <a:cubicBezTo>
                  <a:pt x="115" y="26"/>
                  <a:pt x="115" y="27"/>
                  <a:pt x="116" y="28"/>
                </a:cubicBezTo>
                <a:cubicBezTo>
                  <a:pt x="115" y="28"/>
                  <a:pt x="114" y="28"/>
                  <a:pt x="113" y="28"/>
                </a:cubicBezTo>
                <a:cubicBezTo>
                  <a:pt x="113" y="26"/>
                  <a:pt x="112" y="25"/>
                  <a:pt x="112" y="23"/>
                </a:cubicBezTo>
                <a:close/>
                <a:moveTo>
                  <a:pt x="107" y="19"/>
                </a:moveTo>
                <a:cubicBezTo>
                  <a:pt x="105" y="19"/>
                  <a:pt x="105" y="17"/>
                  <a:pt x="104" y="15"/>
                </a:cubicBezTo>
                <a:cubicBezTo>
                  <a:pt x="104" y="13"/>
                  <a:pt x="106" y="12"/>
                  <a:pt x="108" y="12"/>
                </a:cubicBezTo>
                <a:cubicBezTo>
                  <a:pt x="110" y="12"/>
                  <a:pt x="111" y="14"/>
                  <a:pt x="111" y="16"/>
                </a:cubicBezTo>
                <a:cubicBezTo>
                  <a:pt x="111" y="18"/>
                  <a:pt x="109" y="19"/>
                  <a:pt x="107" y="19"/>
                </a:cubicBezTo>
                <a:close/>
                <a:moveTo>
                  <a:pt x="105" y="19"/>
                </a:moveTo>
                <a:cubicBezTo>
                  <a:pt x="105" y="19"/>
                  <a:pt x="105" y="19"/>
                  <a:pt x="105" y="19"/>
                </a:cubicBezTo>
                <a:cubicBezTo>
                  <a:pt x="105" y="19"/>
                  <a:pt x="105" y="19"/>
                  <a:pt x="105" y="19"/>
                </a:cubicBezTo>
                <a:cubicBezTo>
                  <a:pt x="105" y="19"/>
                  <a:pt x="105" y="19"/>
                  <a:pt x="105" y="19"/>
                </a:cubicBezTo>
                <a:close/>
                <a:moveTo>
                  <a:pt x="105" y="28"/>
                </a:moveTo>
                <a:cubicBezTo>
                  <a:pt x="104" y="26"/>
                  <a:pt x="105" y="25"/>
                  <a:pt x="105" y="24"/>
                </a:cubicBezTo>
                <a:cubicBezTo>
                  <a:pt x="105" y="22"/>
                  <a:pt x="105" y="21"/>
                  <a:pt x="105" y="19"/>
                </a:cubicBezTo>
                <a:cubicBezTo>
                  <a:pt x="106" y="20"/>
                  <a:pt x="107" y="20"/>
                  <a:pt x="107" y="20"/>
                </a:cubicBezTo>
                <a:cubicBezTo>
                  <a:pt x="108" y="20"/>
                  <a:pt x="109" y="20"/>
                  <a:pt x="110" y="19"/>
                </a:cubicBezTo>
                <a:cubicBezTo>
                  <a:pt x="110" y="21"/>
                  <a:pt x="110" y="22"/>
                  <a:pt x="111" y="24"/>
                </a:cubicBezTo>
                <a:cubicBezTo>
                  <a:pt x="111" y="25"/>
                  <a:pt x="111" y="26"/>
                  <a:pt x="112" y="28"/>
                </a:cubicBezTo>
                <a:cubicBezTo>
                  <a:pt x="109" y="28"/>
                  <a:pt x="107" y="28"/>
                  <a:pt x="105" y="28"/>
                </a:cubicBezTo>
                <a:close/>
                <a:moveTo>
                  <a:pt x="129" y="13"/>
                </a:moveTo>
                <a:cubicBezTo>
                  <a:pt x="130" y="11"/>
                  <a:pt x="134" y="11"/>
                  <a:pt x="136" y="14"/>
                </a:cubicBezTo>
                <a:cubicBezTo>
                  <a:pt x="136" y="14"/>
                  <a:pt x="136" y="15"/>
                  <a:pt x="136" y="16"/>
                </a:cubicBezTo>
                <a:cubicBezTo>
                  <a:pt x="136" y="16"/>
                  <a:pt x="136" y="17"/>
                  <a:pt x="136" y="17"/>
                </a:cubicBezTo>
                <a:cubicBezTo>
                  <a:pt x="135" y="16"/>
                  <a:pt x="134" y="16"/>
                  <a:pt x="133" y="16"/>
                </a:cubicBezTo>
                <a:cubicBezTo>
                  <a:pt x="132" y="16"/>
                  <a:pt x="132" y="17"/>
                  <a:pt x="133" y="17"/>
                </a:cubicBezTo>
                <a:cubicBezTo>
                  <a:pt x="133" y="17"/>
                  <a:pt x="134" y="18"/>
                  <a:pt x="135" y="18"/>
                </a:cubicBezTo>
                <a:cubicBezTo>
                  <a:pt x="135" y="18"/>
                  <a:pt x="134" y="18"/>
                  <a:pt x="133" y="19"/>
                </a:cubicBezTo>
                <a:cubicBezTo>
                  <a:pt x="133" y="19"/>
                  <a:pt x="132" y="18"/>
                  <a:pt x="131" y="18"/>
                </a:cubicBezTo>
                <a:cubicBezTo>
                  <a:pt x="130" y="18"/>
                  <a:pt x="129" y="18"/>
                  <a:pt x="129" y="18"/>
                </a:cubicBezTo>
                <a:cubicBezTo>
                  <a:pt x="129" y="18"/>
                  <a:pt x="129" y="18"/>
                  <a:pt x="128" y="18"/>
                </a:cubicBezTo>
                <a:cubicBezTo>
                  <a:pt x="127" y="16"/>
                  <a:pt x="127" y="14"/>
                  <a:pt x="129" y="13"/>
                </a:cubicBezTo>
                <a:close/>
                <a:moveTo>
                  <a:pt x="128" y="19"/>
                </a:moveTo>
                <a:cubicBezTo>
                  <a:pt x="129" y="19"/>
                  <a:pt x="130" y="20"/>
                  <a:pt x="131" y="20"/>
                </a:cubicBezTo>
                <a:cubicBezTo>
                  <a:pt x="130" y="21"/>
                  <a:pt x="130" y="22"/>
                  <a:pt x="129" y="24"/>
                </a:cubicBezTo>
                <a:cubicBezTo>
                  <a:pt x="129" y="25"/>
                  <a:pt x="129" y="26"/>
                  <a:pt x="129" y="28"/>
                </a:cubicBezTo>
                <a:cubicBezTo>
                  <a:pt x="129" y="28"/>
                  <a:pt x="130" y="28"/>
                  <a:pt x="130" y="28"/>
                </a:cubicBezTo>
                <a:cubicBezTo>
                  <a:pt x="130" y="27"/>
                  <a:pt x="130" y="25"/>
                  <a:pt x="130" y="24"/>
                </a:cubicBezTo>
                <a:cubicBezTo>
                  <a:pt x="131" y="23"/>
                  <a:pt x="131" y="21"/>
                  <a:pt x="131" y="20"/>
                </a:cubicBezTo>
                <a:cubicBezTo>
                  <a:pt x="132" y="20"/>
                  <a:pt x="133" y="20"/>
                  <a:pt x="133" y="20"/>
                </a:cubicBezTo>
                <a:cubicBezTo>
                  <a:pt x="134" y="20"/>
                  <a:pt x="134" y="20"/>
                  <a:pt x="134" y="20"/>
                </a:cubicBezTo>
                <a:cubicBezTo>
                  <a:pt x="135" y="21"/>
                  <a:pt x="135" y="23"/>
                  <a:pt x="135" y="25"/>
                </a:cubicBezTo>
                <a:cubicBezTo>
                  <a:pt x="135" y="26"/>
                  <a:pt x="135" y="27"/>
                  <a:pt x="135" y="28"/>
                </a:cubicBezTo>
                <a:cubicBezTo>
                  <a:pt x="132" y="28"/>
                  <a:pt x="129" y="28"/>
                  <a:pt x="125" y="28"/>
                </a:cubicBezTo>
                <a:cubicBezTo>
                  <a:pt x="126" y="27"/>
                  <a:pt x="126" y="26"/>
                  <a:pt x="126" y="25"/>
                </a:cubicBezTo>
                <a:cubicBezTo>
                  <a:pt x="126" y="23"/>
                  <a:pt x="127" y="21"/>
                  <a:pt x="128" y="19"/>
                </a:cubicBezTo>
                <a:close/>
                <a:moveTo>
                  <a:pt x="138" y="4"/>
                </a:moveTo>
                <a:cubicBezTo>
                  <a:pt x="144" y="10"/>
                  <a:pt x="142" y="20"/>
                  <a:pt x="143" y="29"/>
                </a:cubicBezTo>
                <a:cubicBezTo>
                  <a:pt x="141" y="29"/>
                  <a:pt x="139" y="29"/>
                  <a:pt x="137" y="28"/>
                </a:cubicBezTo>
                <a:cubicBezTo>
                  <a:pt x="137" y="26"/>
                  <a:pt x="136" y="24"/>
                  <a:pt x="136" y="22"/>
                </a:cubicBezTo>
                <a:cubicBezTo>
                  <a:pt x="135" y="21"/>
                  <a:pt x="135" y="20"/>
                  <a:pt x="134" y="20"/>
                </a:cubicBezTo>
                <a:cubicBezTo>
                  <a:pt x="137" y="19"/>
                  <a:pt x="138" y="15"/>
                  <a:pt x="137" y="13"/>
                </a:cubicBezTo>
                <a:cubicBezTo>
                  <a:pt x="137" y="12"/>
                  <a:pt x="137" y="12"/>
                  <a:pt x="137" y="12"/>
                </a:cubicBezTo>
                <a:cubicBezTo>
                  <a:pt x="137" y="11"/>
                  <a:pt x="136" y="11"/>
                  <a:pt x="136" y="12"/>
                </a:cubicBezTo>
                <a:cubicBezTo>
                  <a:pt x="136" y="12"/>
                  <a:pt x="136" y="12"/>
                  <a:pt x="136" y="12"/>
                </a:cubicBezTo>
                <a:cubicBezTo>
                  <a:pt x="136" y="12"/>
                  <a:pt x="136" y="12"/>
                  <a:pt x="136" y="12"/>
                </a:cubicBezTo>
                <a:cubicBezTo>
                  <a:pt x="136" y="11"/>
                  <a:pt x="136" y="11"/>
                  <a:pt x="136" y="10"/>
                </a:cubicBezTo>
                <a:cubicBezTo>
                  <a:pt x="136" y="10"/>
                  <a:pt x="136" y="10"/>
                  <a:pt x="136" y="10"/>
                </a:cubicBezTo>
                <a:cubicBezTo>
                  <a:pt x="136" y="11"/>
                  <a:pt x="135" y="11"/>
                  <a:pt x="135" y="11"/>
                </a:cubicBezTo>
                <a:cubicBezTo>
                  <a:pt x="135" y="11"/>
                  <a:pt x="135" y="11"/>
                  <a:pt x="135" y="11"/>
                </a:cubicBezTo>
                <a:cubicBezTo>
                  <a:pt x="135" y="10"/>
                  <a:pt x="135" y="10"/>
                  <a:pt x="135" y="10"/>
                </a:cubicBezTo>
                <a:cubicBezTo>
                  <a:pt x="135" y="9"/>
                  <a:pt x="134" y="9"/>
                  <a:pt x="134" y="10"/>
                </a:cubicBezTo>
                <a:cubicBezTo>
                  <a:pt x="134" y="10"/>
                  <a:pt x="134" y="10"/>
                  <a:pt x="134" y="11"/>
                </a:cubicBezTo>
                <a:cubicBezTo>
                  <a:pt x="134" y="10"/>
                  <a:pt x="133" y="10"/>
                  <a:pt x="133" y="10"/>
                </a:cubicBezTo>
                <a:cubicBezTo>
                  <a:pt x="133" y="10"/>
                  <a:pt x="133" y="10"/>
                  <a:pt x="133" y="9"/>
                </a:cubicBezTo>
                <a:cubicBezTo>
                  <a:pt x="133" y="9"/>
                  <a:pt x="132" y="9"/>
                  <a:pt x="132" y="9"/>
                </a:cubicBezTo>
                <a:cubicBezTo>
                  <a:pt x="132" y="10"/>
                  <a:pt x="132" y="10"/>
                  <a:pt x="132" y="10"/>
                </a:cubicBezTo>
                <a:cubicBezTo>
                  <a:pt x="132" y="10"/>
                  <a:pt x="132" y="10"/>
                  <a:pt x="132" y="10"/>
                </a:cubicBezTo>
                <a:cubicBezTo>
                  <a:pt x="132" y="10"/>
                  <a:pt x="132" y="10"/>
                  <a:pt x="132" y="9"/>
                </a:cubicBezTo>
                <a:cubicBezTo>
                  <a:pt x="132" y="9"/>
                  <a:pt x="131" y="9"/>
                  <a:pt x="131" y="9"/>
                </a:cubicBezTo>
                <a:cubicBezTo>
                  <a:pt x="131" y="10"/>
                  <a:pt x="131" y="10"/>
                  <a:pt x="131" y="10"/>
                </a:cubicBezTo>
                <a:cubicBezTo>
                  <a:pt x="131" y="10"/>
                  <a:pt x="131" y="10"/>
                  <a:pt x="130" y="11"/>
                </a:cubicBezTo>
                <a:cubicBezTo>
                  <a:pt x="130" y="10"/>
                  <a:pt x="130" y="10"/>
                  <a:pt x="130" y="9"/>
                </a:cubicBezTo>
                <a:cubicBezTo>
                  <a:pt x="130" y="9"/>
                  <a:pt x="130" y="9"/>
                  <a:pt x="130" y="9"/>
                </a:cubicBezTo>
                <a:cubicBezTo>
                  <a:pt x="130" y="10"/>
                  <a:pt x="130" y="10"/>
                  <a:pt x="130" y="11"/>
                </a:cubicBezTo>
                <a:cubicBezTo>
                  <a:pt x="129" y="11"/>
                  <a:pt x="129" y="11"/>
                  <a:pt x="129" y="11"/>
                </a:cubicBezTo>
                <a:cubicBezTo>
                  <a:pt x="129" y="11"/>
                  <a:pt x="129" y="10"/>
                  <a:pt x="129" y="10"/>
                </a:cubicBezTo>
                <a:cubicBezTo>
                  <a:pt x="129" y="10"/>
                  <a:pt x="129" y="10"/>
                  <a:pt x="129" y="10"/>
                </a:cubicBezTo>
                <a:cubicBezTo>
                  <a:pt x="129" y="10"/>
                  <a:pt x="128" y="11"/>
                  <a:pt x="129" y="11"/>
                </a:cubicBezTo>
                <a:cubicBezTo>
                  <a:pt x="126" y="13"/>
                  <a:pt x="126" y="16"/>
                  <a:pt x="128" y="18"/>
                </a:cubicBezTo>
                <a:cubicBezTo>
                  <a:pt x="128" y="18"/>
                  <a:pt x="128" y="18"/>
                  <a:pt x="128" y="18"/>
                </a:cubicBezTo>
                <a:cubicBezTo>
                  <a:pt x="126" y="19"/>
                  <a:pt x="125" y="21"/>
                  <a:pt x="125" y="23"/>
                </a:cubicBezTo>
                <a:cubicBezTo>
                  <a:pt x="125" y="24"/>
                  <a:pt x="124" y="27"/>
                  <a:pt x="124" y="28"/>
                </a:cubicBezTo>
                <a:cubicBezTo>
                  <a:pt x="123" y="28"/>
                  <a:pt x="121" y="28"/>
                  <a:pt x="120" y="28"/>
                </a:cubicBezTo>
                <a:cubicBezTo>
                  <a:pt x="121" y="20"/>
                  <a:pt x="120" y="11"/>
                  <a:pt x="120" y="3"/>
                </a:cubicBezTo>
                <a:cubicBezTo>
                  <a:pt x="119" y="2"/>
                  <a:pt x="119" y="2"/>
                  <a:pt x="119" y="3"/>
                </a:cubicBezTo>
                <a:cubicBezTo>
                  <a:pt x="119" y="11"/>
                  <a:pt x="118" y="20"/>
                  <a:pt x="119" y="28"/>
                </a:cubicBezTo>
                <a:cubicBezTo>
                  <a:pt x="118" y="28"/>
                  <a:pt x="118" y="28"/>
                  <a:pt x="117" y="28"/>
                </a:cubicBezTo>
                <a:cubicBezTo>
                  <a:pt x="117" y="27"/>
                  <a:pt x="116" y="26"/>
                  <a:pt x="115" y="25"/>
                </a:cubicBezTo>
                <a:cubicBezTo>
                  <a:pt x="115" y="24"/>
                  <a:pt x="114" y="23"/>
                  <a:pt x="114" y="23"/>
                </a:cubicBezTo>
                <a:cubicBezTo>
                  <a:pt x="113" y="22"/>
                  <a:pt x="112" y="21"/>
                  <a:pt x="112" y="20"/>
                </a:cubicBezTo>
                <a:cubicBezTo>
                  <a:pt x="112" y="20"/>
                  <a:pt x="111" y="20"/>
                  <a:pt x="111" y="20"/>
                </a:cubicBezTo>
                <a:cubicBezTo>
                  <a:pt x="111" y="20"/>
                  <a:pt x="111" y="19"/>
                  <a:pt x="111" y="19"/>
                </a:cubicBezTo>
                <a:cubicBezTo>
                  <a:pt x="112" y="18"/>
                  <a:pt x="113" y="17"/>
                  <a:pt x="112" y="15"/>
                </a:cubicBezTo>
                <a:cubicBezTo>
                  <a:pt x="112" y="13"/>
                  <a:pt x="110" y="10"/>
                  <a:pt x="107" y="11"/>
                </a:cubicBezTo>
                <a:cubicBezTo>
                  <a:pt x="105" y="11"/>
                  <a:pt x="104" y="12"/>
                  <a:pt x="103" y="14"/>
                </a:cubicBezTo>
                <a:cubicBezTo>
                  <a:pt x="103" y="13"/>
                  <a:pt x="102" y="11"/>
                  <a:pt x="102" y="10"/>
                </a:cubicBezTo>
                <a:cubicBezTo>
                  <a:pt x="103" y="10"/>
                  <a:pt x="103" y="9"/>
                  <a:pt x="104" y="8"/>
                </a:cubicBezTo>
                <a:cubicBezTo>
                  <a:pt x="104" y="7"/>
                  <a:pt x="103" y="7"/>
                  <a:pt x="103" y="6"/>
                </a:cubicBezTo>
                <a:cubicBezTo>
                  <a:pt x="102" y="6"/>
                  <a:pt x="102" y="5"/>
                  <a:pt x="101" y="6"/>
                </a:cubicBezTo>
                <a:cubicBezTo>
                  <a:pt x="101" y="5"/>
                  <a:pt x="101" y="5"/>
                  <a:pt x="100" y="5"/>
                </a:cubicBezTo>
                <a:cubicBezTo>
                  <a:pt x="99" y="5"/>
                  <a:pt x="99" y="6"/>
                  <a:pt x="99" y="6"/>
                </a:cubicBezTo>
                <a:cubicBezTo>
                  <a:pt x="98" y="6"/>
                  <a:pt x="98" y="7"/>
                  <a:pt x="98" y="8"/>
                </a:cubicBezTo>
                <a:cubicBezTo>
                  <a:pt x="98" y="9"/>
                  <a:pt x="99" y="10"/>
                  <a:pt x="101" y="10"/>
                </a:cubicBezTo>
                <a:cubicBezTo>
                  <a:pt x="101" y="10"/>
                  <a:pt x="101" y="10"/>
                  <a:pt x="101" y="10"/>
                </a:cubicBezTo>
                <a:cubicBezTo>
                  <a:pt x="101" y="10"/>
                  <a:pt x="101" y="10"/>
                  <a:pt x="101" y="10"/>
                </a:cubicBezTo>
                <a:cubicBezTo>
                  <a:pt x="102" y="12"/>
                  <a:pt x="102" y="13"/>
                  <a:pt x="103" y="15"/>
                </a:cubicBezTo>
                <a:cubicBezTo>
                  <a:pt x="103" y="15"/>
                  <a:pt x="103" y="15"/>
                  <a:pt x="103" y="15"/>
                </a:cubicBezTo>
                <a:cubicBezTo>
                  <a:pt x="103" y="16"/>
                  <a:pt x="103" y="17"/>
                  <a:pt x="103" y="18"/>
                </a:cubicBezTo>
                <a:cubicBezTo>
                  <a:pt x="103" y="18"/>
                  <a:pt x="104" y="19"/>
                  <a:pt x="104" y="19"/>
                </a:cubicBezTo>
                <a:cubicBezTo>
                  <a:pt x="104" y="20"/>
                  <a:pt x="104" y="20"/>
                  <a:pt x="104" y="20"/>
                </a:cubicBezTo>
                <a:cubicBezTo>
                  <a:pt x="104" y="20"/>
                  <a:pt x="104" y="21"/>
                  <a:pt x="104" y="22"/>
                </a:cubicBezTo>
                <a:cubicBezTo>
                  <a:pt x="103" y="24"/>
                  <a:pt x="103" y="26"/>
                  <a:pt x="103" y="28"/>
                </a:cubicBezTo>
                <a:cubicBezTo>
                  <a:pt x="101" y="28"/>
                  <a:pt x="99" y="28"/>
                  <a:pt x="97" y="28"/>
                </a:cubicBezTo>
                <a:cubicBezTo>
                  <a:pt x="98" y="19"/>
                  <a:pt x="98" y="11"/>
                  <a:pt x="97" y="3"/>
                </a:cubicBezTo>
                <a:cubicBezTo>
                  <a:pt x="104" y="2"/>
                  <a:pt x="111" y="2"/>
                  <a:pt x="118" y="2"/>
                </a:cubicBezTo>
                <a:cubicBezTo>
                  <a:pt x="124" y="2"/>
                  <a:pt x="132" y="0"/>
                  <a:pt x="138" y="4"/>
                </a:cubicBezTo>
                <a:close/>
                <a:moveTo>
                  <a:pt x="99" y="8"/>
                </a:moveTo>
                <a:cubicBezTo>
                  <a:pt x="99" y="8"/>
                  <a:pt x="100" y="8"/>
                  <a:pt x="100" y="7"/>
                </a:cubicBezTo>
                <a:cubicBezTo>
                  <a:pt x="100" y="7"/>
                  <a:pt x="100" y="7"/>
                  <a:pt x="100" y="6"/>
                </a:cubicBezTo>
                <a:cubicBezTo>
                  <a:pt x="100" y="7"/>
                  <a:pt x="101" y="8"/>
                  <a:pt x="101" y="7"/>
                </a:cubicBezTo>
                <a:cubicBezTo>
                  <a:pt x="101" y="7"/>
                  <a:pt x="101" y="7"/>
                  <a:pt x="101" y="7"/>
                </a:cubicBezTo>
                <a:cubicBezTo>
                  <a:pt x="101" y="8"/>
                  <a:pt x="102" y="8"/>
                  <a:pt x="103" y="8"/>
                </a:cubicBezTo>
                <a:cubicBezTo>
                  <a:pt x="102" y="8"/>
                  <a:pt x="101" y="9"/>
                  <a:pt x="101" y="9"/>
                </a:cubicBezTo>
                <a:cubicBezTo>
                  <a:pt x="101" y="9"/>
                  <a:pt x="101" y="9"/>
                  <a:pt x="101" y="9"/>
                </a:cubicBezTo>
                <a:cubicBezTo>
                  <a:pt x="100" y="9"/>
                  <a:pt x="99" y="9"/>
                  <a:pt x="99" y="8"/>
                </a:cubicBezTo>
                <a:close/>
                <a:moveTo>
                  <a:pt x="96" y="3"/>
                </a:moveTo>
                <a:cubicBezTo>
                  <a:pt x="96" y="11"/>
                  <a:pt x="96" y="19"/>
                  <a:pt x="96" y="28"/>
                </a:cubicBezTo>
                <a:cubicBezTo>
                  <a:pt x="93" y="28"/>
                  <a:pt x="89" y="28"/>
                  <a:pt x="86" y="28"/>
                </a:cubicBezTo>
                <a:cubicBezTo>
                  <a:pt x="86" y="27"/>
                  <a:pt x="86" y="26"/>
                  <a:pt x="85" y="25"/>
                </a:cubicBezTo>
                <a:cubicBezTo>
                  <a:pt x="85" y="24"/>
                  <a:pt x="85" y="24"/>
                  <a:pt x="85" y="23"/>
                </a:cubicBezTo>
                <a:cubicBezTo>
                  <a:pt x="85" y="23"/>
                  <a:pt x="84" y="22"/>
                  <a:pt x="84" y="22"/>
                </a:cubicBezTo>
                <a:cubicBezTo>
                  <a:pt x="84" y="22"/>
                  <a:pt x="84" y="22"/>
                  <a:pt x="84" y="22"/>
                </a:cubicBezTo>
                <a:cubicBezTo>
                  <a:pt x="85" y="21"/>
                  <a:pt x="87" y="19"/>
                  <a:pt x="87" y="17"/>
                </a:cubicBezTo>
                <a:cubicBezTo>
                  <a:pt x="87" y="16"/>
                  <a:pt x="86" y="14"/>
                  <a:pt x="86" y="13"/>
                </a:cubicBezTo>
                <a:cubicBezTo>
                  <a:pt x="86" y="13"/>
                  <a:pt x="86" y="13"/>
                  <a:pt x="85" y="12"/>
                </a:cubicBezTo>
                <a:cubicBezTo>
                  <a:pt x="85" y="12"/>
                  <a:pt x="85" y="12"/>
                  <a:pt x="85" y="12"/>
                </a:cubicBezTo>
                <a:cubicBezTo>
                  <a:pt x="85" y="12"/>
                  <a:pt x="85" y="12"/>
                  <a:pt x="85" y="12"/>
                </a:cubicBezTo>
                <a:cubicBezTo>
                  <a:pt x="85" y="11"/>
                  <a:pt x="85" y="10"/>
                  <a:pt x="85" y="9"/>
                </a:cubicBezTo>
                <a:cubicBezTo>
                  <a:pt x="84" y="8"/>
                  <a:pt x="84" y="8"/>
                  <a:pt x="83" y="8"/>
                </a:cubicBezTo>
                <a:cubicBezTo>
                  <a:pt x="80" y="7"/>
                  <a:pt x="77" y="8"/>
                  <a:pt x="75" y="8"/>
                </a:cubicBezTo>
                <a:cubicBezTo>
                  <a:pt x="75" y="9"/>
                  <a:pt x="74" y="9"/>
                  <a:pt x="74" y="9"/>
                </a:cubicBezTo>
                <a:cubicBezTo>
                  <a:pt x="74" y="10"/>
                  <a:pt x="75" y="11"/>
                  <a:pt x="75" y="12"/>
                </a:cubicBezTo>
                <a:cubicBezTo>
                  <a:pt x="74" y="13"/>
                  <a:pt x="73" y="13"/>
                  <a:pt x="72" y="14"/>
                </a:cubicBezTo>
                <a:cubicBezTo>
                  <a:pt x="71" y="14"/>
                  <a:pt x="69" y="15"/>
                  <a:pt x="69" y="16"/>
                </a:cubicBezTo>
                <a:cubicBezTo>
                  <a:pt x="70" y="16"/>
                  <a:pt x="70" y="16"/>
                  <a:pt x="70" y="16"/>
                </a:cubicBezTo>
                <a:cubicBezTo>
                  <a:pt x="70" y="16"/>
                  <a:pt x="70" y="16"/>
                  <a:pt x="70" y="16"/>
                </a:cubicBezTo>
                <a:cubicBezTo>
                  <a:pt x="71" y="16"/>
                  <a:pt x="72" y="16"/>
                  <a:pt x="73" y="16"/>
                </a:cubicBezTo>
                <a:cubicBezTo>
                  <a:pt x="73" y="17"/>
                  <a:pt x="74" y="17"/>
                  <a:pt x="74" y="17"/>
                </a:cubicBezTo>
                <a:cubicBezTo>
                  <a:pt x="74" y="19"/>
                  <a:pt x="76" y="22"/>
                  <a:pt x="78" y="22"/>
                </a:cubicBezTo>
                <a:cubicBezTo>
                  <a:pt x="77" y="24"/>
                  <a:pt x="77" y="26"/>
                  <a:pt x="77" y="28"/>
                </a:cubicBezTo>
                <a:cubicBezTo>
                  <a:pt x="74" y="28"/>
                  <a:pt x="71" y="28"/>
                  <a:pt x="68" y="28"/>
                </a:cubicBezTo>
                <a:cubicBezTo>
                  <a:pt x="69" y="20"/>
                  <a:pt x="67" y="11"/>
                  <a:pt x="69" y="3"/>
                </a:cubicBezTo>
                <a:cubicBezTo>
                  <a:pt x="72" y="3"/>
                  <a:pt x="75" y="3"/>
                  <a:pt x="78" y="3"/>
                </a:cubicBezTo>
                <a:cubicBezTo>
                  <a:pt x="84" y="3"/>
                  <a:pt x="90" y="3"/>
                  <a:pt x="96" y="3"/>
                </a:cubicBezTo>
                <a:close/>
                <a:moveTo>
                  <a:pt x="35" y="5"/>
                </a:moveTo>
                <a:cubicBezTo>
                  <a:pt x="35" y="5"/>
                  <a:pt x="35" y="5"/>
                  <a:pt x="35" y="5"/>
                </a:cubicBezTo>
                <a:cubicBezTo>
                  <a:pt x="35" y="13"/>
                  <a:pt x="34" y="21"/>
                  <a:pt x="34" y="29"/>
                </a:cubicBezTo>
                <a:cubicBezTo>
                  <a:pt x="34" y="29"/>
                  <a:pt x="34" y="29"/>
                  <a:pt x="35" y="29"/>
                </a:cubicBezTo>
                <a:cubicBezTo>
                  <a:pt x="30" y="29"/>
                  <a:pt x="26" y="30"/>
                  <a:pt x="21" y="30"/>
                </a:cubicBezTo>
                <a:cubicBezTo>
                  <a:pt x="21" y="30"/>
                  <a:pt x="21" y="29"/>
                  <a:pt x="21" y="29"/>
                </a:cubicBezTo>
                <a:cubicBezTo>
                  <a:pt x="21" y="28"/>
                  <a:pt x="21" y="28"/>
                  <a:pt x="21" y="28"/>
                </a:cubicBezTo>
                <a:cubicBezTo>
                  <a:pt x="22" y="26"/>
                  <a:pt x="25" y="24"/>
                  <a:pt x="27" y="24"/>
                </a:cubicBezTo>
                <a:cubicBezTo>
                  <a:pt x="27" y="24"/>
                  <a:pt x="27" y="23"/>
                  <a:pt x="27" y="23"/>
                </a:cubicBezTo>
                <a:cubicBezTo>
                  <a:pt x="28" y="24"/>
                  <a:pt x="31" y="23"/>
                  <a:pt x="31" y="22"/>
                </a:cubicBezTo>
                <a:cubicBezTo>
                  <a:pt x="32" y="20"/>
                  <a:pt x="30" y="19"/>
                  <a:pt x="28" y="19"/>
                </a:cubicBezTo>
                <a:cubicBezTo>
                  <a:pt x="28" y="18"/>
                  <a:pt x="28" y="18"/>
                  <a:pt x="28" y="17"/>
                </a:cubicBezTo>
                <a:cubicBezTo>
                  <a:pt x="28" y="17"/>
                  <a:pt x="28" y="16"/>
                  <a:pt x="28" y="16"/>
                </a:cubicBezTo>
                <a:cubicBezTo>
                  <a:pt x="26" y="17"/>
                  <a:pt x="26" y="18"/>
                  <a:pt x="26" y="19"/>
                </a:cubicBezTo>
                <a:cubicBezTo>
                  <a:pt x="26" y="18"/>
                  <a:pt x="25" y="17"/>
                  <a:pt x="25" y="17"/>
                </a:cubicBezTo>
                <a:cubicBezTo>
                  <a:pt x="23" y="14"/>
                  <a:pt x="19" y="13"/>
                  <a:pt x="16" y="14"/>
                </a:cubicBezTo>
                <a:cubicBezTo>
                  <a:pt x="13" y="16"/>
                  <a:pt x="12" y="20"/>
                  <a:pt x="14" y="23"/>
                </a:cubicBezTo>
                <a:cubicBezTo>
                  <a:pt x="14" y="23"/>
                  <a:pt x="14" y="23"/>
                  <a:pt x="14" y="23"/>
                </a:cubicBezTo>
                <a:cubicBezTo>
                  <a:pt x="15" y="24"/>
                  <a:pt x="15" y="24"/>
                  <a:pt x="16" y="25"/>
                </a:cubicBezTo>
                <a:cubicBezTo>
                  <a:pt x="16" y="25"/>
                  <a:pt x="15" y="25"/>
                  <a:pt x="15" y="25"/>
                </a:cubicBezTo>
                <a:cubicBezTo>
                  <a:pt x="15" y="25"/>
                  <a:pt x="15" y="26"/>
                  <a:pt x="15" y="27"/>
                </a:cubicBezTo>
                <a:cubicBezTo>
                  <a:pt x="14" y="25"/>
                  <a:pt x="14" y="24"/>
                  <a:pt x="13" y="23"/>
                </a:cubicBezTo>
                <a:cubicBezTo>
                  <a:pt x="12" y="22"/>
                  <a:pt x="12" y="21"/>
                  <a:pt x="11" y="20"/>
                </a:cubicBezTo>
                <a:cubicBezTo>
                  <a:pt x="11" y="20"/>
                  <a:pt x="11" y="20"/>
                  <a:pt x="11" y="20"/>
                </a:cubicBezTo>
                <a:cubicBezTo>
                  <a:pt x="13" y="19"/>
                  <a:pt x="13" y="15"/>
                  <a:pt x="11" y="14"/>
                </a:cubicBezTo>
                <a:cubicBezTo>
                  <a:pt x="10" y="13"/>
                  <a:pt x="9" y="14"/>
                  <a:pt x="8" y="15"/>
                </a:cubicBezTo>
                <a:cubicBezTo>
                  <a:pt x="9" y="12"/>
                  <a:pt x="10" y="9"/>
                  <a:pt x="12" y="7"/>
                </a:cubicBezTo>
                <a:cubicBezTo>
                  <a:pt x="13" y="6"/>
                  <a:pt x="14" y="6"/>
                  <a:pt x="15" y="6"/>
                </a:cubicBezTo>
                <a:cubicBezTo>
                  <a:pt x="20" y="4"/>
                  <a:pt x="29" y="5"/>
                  <a:pt x="35" y="5"/>
                </a:cubicBezTo>
                <a:close/>
                <a:moveTo>
                  <a:pt x="1" y="32"/>
                </a:moveTo>
                <a:cubicBezTo>
                  <a:pt x="3" y="24"/>
                  <a:pt x="3" y="15"/>
                  <a:pt x="9" y="9"/>
                </a:cubicBezTo>
                <a:cubicBezTo>
                  <a:pt x="8" y="11"/>
                  <a:pt x="8" y="12"/>
                  <a:pt x="7" y="14"/>
                </a:cubicBezTo>
                <a:cubicBezTo>
                  <a:pt x="7" y="15"/>
                  <a:pt x="7" y="15"/>
                  <a:pt x="7" y="16"/>
                </a:cubicBezTo>
                <a:cubicBezTo>
                  <a:pt x="6" y="17"/>
                  <a:pt x="5" y="18"/>
                  <a:pt x="6" y="19"/>
                </a:cubicBezTo>
                <a:cubicBezTo>
                  <a:pt x="5" y="23"/>
                  <a:pt x="5" y="28"/>
                  <a:pt x="6" y="32"/>
                </a:cubicBezTo>
                <a:cubicBezTo>
                  <a:pt x="4" y="32"/>
                  <a:pt x="3" y="32"/>
                  <a:pt x="1" y="32"/>
                </a:cubicBezTo>
                <a:cubicBezTo>
                  <a:pt x="1" y="32"/>
                  <a:pt x="1" y="32"/>
                  <a:pt x="1" y="32"/>
                </a:cubicBezTo>
                <a:close/>
              </a:path>
            </a:pathLst>
          </a:custGeom>
          <a:solidFill>
            <a:srgbClr val="FFFFFF">
              <a:alpha val="100000"/>
            </a:srgbClr>
          </a:solidFill>
          <a:ln w="9525">
            <a:noFill/>
          </a:ln>
        </p:spPr>
        <p:txBody>
          <a:bodyPr/>
          <a:p>
            <a:endParaRPr lang="zh-CN" altLang="en-US"/>
          </a:p>
        </p:txBody>
      </p:sp>
      <p:sp>
        <p:nvSpPr>
          <p:cNvPr id="31761" name="Freeform 138"/>
          <p:cNvSpPr>
            <a:spLocks noEditPoints="1"/>
          </p:cNvSpPr>
          <p:nvPr/>
        </p:nvSpPr>
        <p:spPr>
          <a:xfrm>
            <a:off x="8904288" y="4043363"/>
            <a:ext cx="1049337" cy="76200"/>
          </a:xfrm>
          <a:custGeom>
            <a:avLst/>
            <a:gdLst>
              <a:gd name="txL" fmla="*/ 0 w 136"/>
              <a:gd name="txT" fmla="*/ 0 h 10"/>
              <a:gd name="txR" fmla="*/ 136 w 136"/>
              <a:gd name="txB" fmla="*/ 10 h 10"/>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36" h="10">
                <a:moveTo>
                  <a:pt x="0" y="3"/>
                </a:moveTo>
                <a:cubicBezTo>
                  <a:pt x="11" y="3"/>
                  <a:pt x="22" y="4"/>
                  <a:pt x="33" y="4"/>
                </a:cubicBezTo>
                <a:cubicBezTo>
                  <a:pt x="33" y="5"/>
                  <a:pt x="33" y="5"/>
                  <a:pt x="33" y="6"/>
                </a:cubicBezTo>
                <a:cubicBezTo>
                  <a:pt x="23" y="6"/>
                  <a:pt x="13" y="6"/>
                  <a:pt x="3" y="7"/>
                </a:cubicBezTo>
                <a:cubicBezTo>
                  <a:pt x="3" y="7"/>
                  <a:pt x="3" y="7"/>
                  <a:pt x="3" y="7"/>
                </a:cubicBezTo>
                <a:cubicBezTo>
                  <a:pt x="47" y="8"/>
                  <a:pt x="92" y="10"/>
                  <a:pt x="136" y="7"/>
                </a:cubicBezTo>
                <a:cubicBezTo>
                  <a:pt x="136" y="7"/>
                  <a:pt x="136" y="7"/>
                  <a:pt x="136" y="7"/>
                </a:cubicBezTo>
                <a:cubicBezTo>
                  <a:pt x="118" y="6"/>
                  <a:pt x="100" y="5"/>
                  <a:pt x="82" y="5"/>
                </a:cubicBezTo>
                <a:cubicBezTo>
                  <a:pt x="82" y="5"/>
                  <a:pt x="82" y="5"/>
                  <a:pt x="82" y="5"/>
                </a:cubicBezTo>
                <a:cubicBezTo>
                  <a:pt x="82" y="5"/>
                  <a:pt x="82" y="5"/>
                  <a:pt x="82" y="4"/>
                </a:cubicBezTo>
                <a:cubicBezTo>
                  <a:pt x="96" y="4"/>
                  <a:pt x="109" y="4"/>
                  <a:pt x="123" y="4"/>
                </a:cubicBezTo>
                <a:cubicBezTo>
                  <a:pt x="122" y="4"/>
                  <a:pt x="122" y="4"/>
                  <a:pt x="121" y="5"/>
                </a:cubicBezTo>
                <a:cubicBezTo>
                  <a:pt x="121" y="5"/>
                  <a:pt x="121" y="5"/>
                  <a:pt x="121" y="5"/>
                </a:cubicBezTo>
                <a:cubicBezTo>
                  <a:pt x="123" y="6"/>
                  <a:pt x="125" y="6"/>
                  <a:pt x="125" y="4"/>
                </a:cubicBezTo>
                <a:cubicBezTo>
                  <a:pt x="126" y="4"/>
                  <a:pt x="125" y="4"/>
                  <a:pt x="125" y="4"/>
                </a:cubicBezTo>
                <a:cubicBezTo>
                  <a:pt x="126" y="4"/>
                  <a:pt x="126" y="4"/>
                  <a:pt x="126" y="4"/>
                </a:cubicBezTo>
                <a:cubicBezTo>
                  <a:pt x="127" y="4"/>
                  <a:pt x="127" y="4"/>
                  <a:pt x="127" y="3"/>
                </a:cubicBezTo>
                <a:cubicBezTo>
                  <a:pt x="126" y="3"/>
                  <a:pt x="126" y="3"/>
                  <a:pt x="126" y="3"/>
                </a:cubicBezTo>
                <a:cubicBezTo>
                  <a:pt x="129" y="3"/>
                  <a:pt x="132" y="3"/>
                  <a:pt x="135" y="3"/>
                </a:cubicBezTo>
                <a:cubicBezTo>
                  <a:pt x="135" y="3"/>
                  <a:pt x="135" y="2"/>
                  <a:pt x="135" y="2"/>
                </a:cubicBezTo>
                <a:cubicBezTo>
                  <a:pt x="90" y="0"/>
                  <a:pt x="45" y="1"/>
                  <a:pt x="0" y="2"/>
                </a:cubicBezTo>
                <a:cubicBezTo>
                  <a:pt x="0" y="2"/>
                  <a:pt x="0" y="3"/>
                  <a:pt x="0" y="3"/>
                </a:cubicBezTo>
                <a:close/>
                <a:moveTo>
                  <a:pt x="122" y="5"/>
                </a:moveTo>
                <a:cubicBezTo>
                  <a:pt x="123" y="4"/>
                  <a:pt x="124" y="4"/>
                  <a:pt x="125" y="4"/>
                </a:cubicBezTo>
                <a:cubicBezTo>
                  <a:pt x="124" y="4"/>
                  <a:pt x="123" y="5"/>
                  <a:pt x="122" y="5"/>
                </a:cubicBezTo>
                <a:close/>
                <a:moveTo>
                  <a:pt x="34" y="6"/>
                </a:moveTo>
                <a:cubicBezTo>
                  <a:pt x="34" y="5"/>
                  <a:pt x="34" y="4"/>
                  <a:pt x="34" y="4"/>
                </a:cubicBezTo>
                <a:cubicBezTo>
                  <a:pt x="35" y="4"/>
                  <a:pt x="36" y="4"/>
                  <a:pt x="37" y="4"/>
                </a:cubicBezTo>
                <a:cubicBezTo>
                  <a:pt x="37" y="4"/>
                  <a:pt x="37" y="4"/>
                  <a:pt x="38" y="4"/>
                </a:cubicBezTo>
                <a:cubicBezTo>
                  <a:pt x="38" y="4"/>
                  <a:pt x="37" y="4"/>
                  <a:pt x="38" y="5"/>
                </a:cubicBezTo>
                <a:cubicBezTo>
                  <a:pt x="38" y="5"/>
                  <a:pt x="38" y="5"/>
                  <a:pt x="38" y="5"/>
                </a:cubicBezTo>
                <a:cubicBezTo>
                  <a:pt x="38" y="5"/>
                  <a:pt x="38" y="5"/>
                  <a:pt x="38" y="5"/>
                </a:cubicBezTo>
                <a:cubicBezTo>
                  <a:pt x="38" y="5"/>
                  <a:pt x="38" y="5"/>
                  <a:pt x="38" y="6"/>
                </a:cubicBezTo>
                <a:cubicBezTo>
                  <a:pt x="38" y="6"/>
                  <a:pt x="38" y="6"/>
                  <a:pt x="37" y="6"/>
                </a:cubicBezTo>
                <a:cubicBezTo>
                  <a:pt x="37" y="6"/>
                  <a:pt x="36" y="6"/>
                  <a:pt x="35" y="6"/>
                </a:cubicBezTo>
                <a:cubicBezTo>
                  <a:pt x="35" y="6"/>
                  <a:pt x="35" y="6"/>
                  <a:pt x="34" y="6"/>
                </a:cubicBezTo>
                <a:close/>
                <a:moveTo>
                  <a:pt x="81" y="5"/>
                </a:moveTo>
                <a:cubicBezTo>
                  <a:pt x="81" y="5"/>
                  <a:pt x="81" y="5"/>
                  <a:pt x="81" y="5"/>
                </a:cubicBezTo>
                <a:cubicBezTo>
                  <a:pt x="80" y="5"/>
                  <a:pt x="79" y="5"/>
                  <a:pt x="78" y="5"/>
                </a:cubicBezTo>
                <a:cubicBezTo>
                  <a:pt x="78" y="5"/>
                  <a:pt x="78" y="5"/>
                  <a:pt x="78" y="5"/>
                </a:cubicBezTo>
                <a:cubicBezTo>
                  <a:pt x="79" y="5"/>
                  <a:pt x="79" y="5"/>
                  <a:pt x="79" y="5"/>
                </a:cubicBezTo>
                <a:cubicBezTo>
                  <a:pt x="79" y="4"/>
                  <a:pt x="79" y="4"/>
                  <a:pt x="79" y="4"/>
                </a:cubicBezTo>
                <a:cubicBezTo>
                  <a:pt x="79" y="5"/>
                  <a:pt x="79" y="5"/>
                  <a:pt x="79" y="5"/>
                </a:cubicBezTo>
                <a:cubicBezTo>
                  <a:pt x="79" y="5"/>
                  <a:pt x="80" y="5"/>
                  <a:pt x="80" y="4"/>
                </a:cubicBezTo>
                <a:cubicBezTo>
                  <a:pt x="80" y="4"/>
                  <a:pt x="80" y="4"/>
                  <a:pt x="81" y="4"/>
                </a:cubicBezTo>
                <a:cubicBezTo>
                  <a:pt x="81" y="5"/>
                  <a:pt x="81" y="5"/>
                  <a:pt x="81" y="5"/>
                </a:cubicBezTo>
                <a:close/>
                <a:moveTo>
                  <a:pt x="78" y="5"/>
                </a:moveTo>
                <a:cubicBezTo>
                  <a:pt x="78" y="5"/>
                  <a:pt x="77" y="5"/>
                  <a:pt x="77" y="5"/>
                </a:cubicBezTo>
                <a:cubicBezTo>
                  <a:pt x="65" y="5"/>
                  <a:pt x="52" y="6"/>
                  <a:pt x="39" y="6"/>
                </a:cubicBezTo>
                <a:cubicBezTo>
                  <a:pt x="40" y="5"/>
                  <a:pt x="40" y="5"/>
                  <a:pt x="39" y="4"/>
                </a:cubicBezTo>
                <a:cubicBezTo>
                  <a:pt x="52" y="4"/>
                  <a:pt x="65" y="5"/>
                  <a:pt x="78" y="5"/>
                </a:cubicBezTo>
                <a:close/>
              </a:path>
            </a:pathLst>
          </a:custGeom>
          <a:solidFill>
            <a:srgbClr val="FFFFFF">
              <a:alpha val="100000"/>
            </a:srgbClr>
          </a:solidFill>
          <a:ln w="9525">
            <a:noFill/>
          </a:ln>
        </p:spPr>
        <p:txBody>
          <a:bodyPr/>
          <a:p>
            <a:endParaRPr lang="zh-CN" altLang="en-US"/>
          </a:p>
        </p:txBody>
      </p:sp>
      <p:sp>
        <p:nvSpPr>
          <p:cNvPr id="31762" name="Freeform 139"/>
          <p:cNvSpPr/>
          <p:nvPr/>
        </p:nvSpPr>
        <p:spPr>
          <a:xfrm>
            <a:off x="8920163" y="4135438"/>
            <a:ext cx="554037" cy="261937"/>
          </a:xfrm>
          <a:custGeom>
            <a:avLst/>
            <a:gdLst>
              <a:gd name="txL" fmla="*/ 0 w 72"/>
              <a:gd name="txT" fmla="*/ 0 h 34"/>
              <a:gd name="txR" fmla="*/ 72 w 72"/>
              <a:gd name="txB" fmla="*/ 34 h 34"/>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txL" t="txT" r="txR" b="txB"/>
            <a:pathLst>
              <a:path w="72" h="34">
                <a:moveTo>
                  <a:pt x="1" y="22"/>
                </a:moveTo>
                <a:cubicBezTo>
                  <a:pt x="7" y="8"/>
                  <a:pt x="25" y="1"/>
                  <a:pt x="40" y="3"/>
                </a:cubicBezTo>
                <a:cubicBezTo>
                  <a:pt x="57" y="5"/>
                  <a:pt x="67" y="18"/>
                  <a:pt x="70" y="33"/>
                </a:cubicBezTo>
                <a:cubicBezTo>
                  <a:pt x="71" y="34"/>
                  <a:pt x="72" y="34"/>
                  <a:pt x="72" y="33"/>
                </a:cubicBezTo>
                <a:cubicBezTo>
                  <a:pt x="69" y="17"/>
                  <a:pt x="58" y="4"/>
                  <a:pt x="40" y="2"/>
                </a:cubicBezTo>
                <a:cubicBezTo>
                  <a:pt x="25" y="0"/>
                  <a:pt x="6" y="7"/>
                  <a:pt x="0" y="22"/>
                </a:cubicBezTo>
                <a:cubicBezTo>
                  <a:pt x="0" y="22"/>
                  <a:pt x="1" y="23"/>
                  <a:pt x="1" y="22"/>
                </a:cubicBezTo>
                <a:close/>
              </a:path>
            </a:pathLst>
          </a:custGeom>
          <a:solidFill>
            <a:srgbClr val="FFFFFF">
              <a:alpha val="100000"/>
            </a:srgbClr>
          </a:solidFill>
          <a:ln w="9525">
            <a:noFill/>
          </a:ln>
        </p:spPr>
        <p:txBody>
          <a:bodyPr/>
          <a:p>
            <a:endParaRPr lang="zh-CN" altLang="en-US"/>
          </a:p>
        </p:txBody>
      </p:sp>
      <p:sp>
        <p:nvSpPr>
          <p:cNvPr id="31763" name="Freeform 140"/>
          <p:cNvSpPr/>
          <p:nvPr/>
        </p:nvSpPr>
        <p:spPr>
          <a:xfrm>
            <a:off x="10283825" y="4089400"/>
            <a:ext cx="401638" cy="254000"/>
          </a:xfrm>
          <a:custGeom>
            <a:avLst/>
            <a:gdLst>
              <a:gd name="txL" fmla="*/ 0 w 52"/>
              <a:gd name="txT" fmla="*/ 0 h 33"/>
              <a:gd name="txR" fmla="*/ 52 w 52"/>
              <a:gd name="txB" fmla="*/ 33 h 33"/>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Lst>
            <a:rect l="txL" t="txT" r="txR" b="txB"/>
            <a:pathLst>
              <a:path w="52" h="33">
                <a:moveTo>
                  <a:pt x="51" y="26"/>
                </a:moveTo>
                <a:cubicBezTo>
                  <a:pt x="51" y="27"/>
                  <a:pt x="52" y="26"/>
                  <a:pt x="52" y="26"/>
                </a:cubicBezTo>
                <a:cubicBezTo>
                  <a:pt x="50" y="12"/>
                  <a:pt x="33" y="5"/>
                  <a:pt x="20" y="8"/>
                </a:cubicBezTo>
                <a:cubicBezTo>
                  <a:pt x="8" y="11"/>
                  <a:pt x="0" y="21"/>
                  <a:pt x="0" y="33"/>
                </a:cubicBezTo>
                <a:cubicBezTo>
                  <a:pt x="0" y="33"/>
                  <a:pt x="1" y="33"/>
                  <a:pt x="1" y="33"/>
                </a:cubicBezTo>
                <a:cubicBezTo>
                  <a:pt x="2" y="6"/>
                  <a:pt x="42" y="0"/>
                  <a:pt x="51" y="26"/>
                </a:cubicBezTo>
                <a:close/>
              </a:path>
            </a:pathLst>
          </a:custGeom>
          <a:solidFill>
            <a:srgbClr val="FFFFFF">
              <a:alpha val="100000"/>
            </a:srgbClr>
          </a:solidFill>
          <a:ln w="9525">
            <a:noFill/>
          </a:ln>
        </p:spPr>
        <p:txBody>
          <a:bodyPr/>
          <a:p>
            <a:endParaRPr lang="zh-CN" altLang="en-US"/>
          </a:p>
        </p:txBody>
      </p:sp>
      <p:sp>
        <p:nvSpPr>
          <p:cNvPr id="31764" name="Freeform 141"/>
          <p:cNvSpPr/>
          <p:nvPr/>
        </p:nvSpPr>
        <p:spPr>
          <a:xfrm>
            <a:off x="9058275" y="3841750"/>
            <a:ext cx="7938" cy="7938"/>
          </a:xfrm>
          <a:custGeom>
            <a:avLst/>
            <a:gdLst>
              <a:gd name="txL" fmla="*/ 0 w 1"/>
              <a:gd name="txT" fmla="*/ 0 h 1"/>
              <a:gd name="txR" fmla="*/ 1 w 1"/>
              <a:gd name="txB" fmla="*/ 1 h 1"/>
            </a:gdLst>
            <a:ahLst/>
            <a:cxnLst>
              <a:cxn ang="0">
                <a:pos x="2147483647" y="2147483647"/>
              </a:cxn>
              <a:cxn ang="0">
                <a:pos x="2147483647" y="0"/>
              </a:cxn>
              <a:cxn ang="0">
                <a:pos x="2147483647" y="2147483647"/>
              </a:cxn>
            </a:cxnLst>
            <a:rect l="txL" t="txT" r="txR" b="txB"/>
            <a:pathLst>
              <a:path w="1" h="1">
                <a:moveTo>
                  <a:pt x="1" y="1"/>
                </a:moveTo>
                <a:cubicBezTo>
                  <a:pt x="1" y="1"/>
                  <a:pt x="1"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31765" name="Freeform 142"/>
          <p:cNvSpPr/>
          <p:nvPr/>
        </p:nvSpPr>
        <p:spPr>
          <a:xfrm>
            <a:off x="9312275" y="3827463"/>
            <a:ext cx="15875" cy="7937"/>
          </a:xfrm>
          <a:custGeom>
            <a:avLst/>
            <a:gdLst>
              <a:gd name="txL" fmla="*/ 0 w 2"/>
              <a:gd name="txT" fmla="*/ 0 h 1"/>
              <a:gd name="txR" fmla="*/ 2 w 2"/>
              <a:gd name="txB" fmla="*/ 1 h 1"/>
            </a:gdLst>
            <a:ahLst/>
            <a:cxnLst>
              <a:cxn ang="0">
                <a:pos x="2147483647" y="2147483647"/>
              </a:cxn>
              <a:cxn ang="0">
                <a:pos x="2147483647" y="0"/>
              </a:cxn>
              <a:cxn ang="0">
                <a:pos x="2147483647" y="2147483647"/>
              </a:cxn>
            </a:cxnLst>
            <a:rect l="txL" t="txT" r="txR" b="txB"/>
            <a:pathLst>
              <a:path w="2" h="1">
                <a:moveTo>
                  <a:pt x="1" y="1"/>
                </a:moveTo>
                <a:cubicBezTo>
                  <a:pt x="2" y="1"/>
                  <a:pt x="2"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31766" name="Freeform 143"/>
          <p:cNvSpPr/>
          <p:nvPr/>
        </p:nvSpPr>
        <p:spPr>
          <a:xfrm>
            <a:off x="9274175" y="3841750"/>
            <a:ext cx="53975" cy="31750"/>
          </a:xfrm>
          <a:custGeom>
            <a:avLst/>
            <a:gdLst>
              <a:gd name="txL" fmla="*/ 0 w 7"/>
              <a:gd name="txT" fmla="*/ 0 h 4"/>
              <a:gd name="txR" fmla="*/ 7 w 7"/>
              <a:gd name="txB" fmla="*/ 4 h 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 h="4">
                <a:moveTo>
                  <a:pt x="1" y="2"/>
                </a:moveTo>
                <a:cubicBezTo>
                  <a:pt x="3" y="3"/>
                  <a:pt x="6" y="4"/>
                  <a:pt x="7" y="1"/>
                </a:cubicBezTo>
                <a:cubicBezTo>
                  <a:pt x="7" y="1"/>
                  <a:pt x="7" y="1"/>
                  <a:pt x="6" y="1"/>
                </a:cubicBezTo>
                <a:cubicBezTo>
                  <a:pt x="6" y="1"/>
                  <a:pt x="6" y="1"/>
                  <a:pt x="5" y="2"/>
                </a:cubicBezTo>
                <a:cubicBezTo>
                  <a:pt x="4" y="2"/>
                  <a:pt x="3" y="2"/>
                  <a:pt x="2" y="1"/>
                </a:cubicBezTo>
                <a:cubicBezTo>
                  <a:pt x="1" y="0"/>
                  <a:pt x="0" y="2"/>
                  <a:pt x="1" y="2"/>
                </a:cubicBezTo>
                <a:close/>
              </a:path>
            </a:pathLst>
          </a:custGeom>
          <a:solidFill>
            <a:srgbClr val="FFFFFF">
              <a:alpha val="100000"/>
            </a:srgbClr>
          </a:solidFill>
          <a:ln w="9525">
            <a:noFill/>
          </a:ln>
        </p:spPr>
        <p:txBody>
          <a:bodyPr/>
          <a:p>
            <a:endParaRPr lang="zh-CN" altLang="en-US"/>
          </a:p>
        </p:txBody>
      </p:sp>
      <p:sp>
        <p:nvSpPr>
          <p:cNvPr id="31767" name="Freeform 144"/>
          <p:cNvSpPr/>
          <p:nvPr/>
        </p:nvSpPr>
        <p:spPr>
          <a:xfrm>
            <a:off x="9513888" y="3819525"/>
            <a:ext cx="22225" cy="7938"/>
          </a:xfrm>
          <a:custGeom>
            <a:avLst/>
            <a:gdLst>
              <a:gd name="txL" fmla="*/ 0 w 3"/>
              <a:gd name="txT" fmla="*/ 0 h 1"/>
              <a:gd name="txR" fmla="*/ 3 w 3"/>
              <a:gd name="txB" fmla="*/ 1 h 1"/>
            </a:gdLst>
            <a:ahLst/>
            <a:cxnLst>
              <a:cxn ang="0">
                <a:pos x="2147483647" y="2147483647"/>
              </a:cxn>
              <a:cxn ang="0">
                <a:pos x="2147483647" y="0"/>
              </a:cxn>
              <a:cxn ang="0">
                <a:pos x="2147483647" y="2147483647"/>
              </a:cxn>
            </a:cxnLst>
            <a:rect l="txL" t="txT" r="txR" b="txB"/>
            <a:pathLst>
              <a:path w="3" h="1">
                <a:moveTo>
                  <a:pt x="1" y="1"/>
                </a:moveTo>
                <a:cubicBezTo>
                  <a:pt x="3" y="1"/>
                  <a:pt x="3" y="0"/>
                  <a:pt x="2" y="0"/>
                </a:cubicBezTo>
                <a:cubicBezTo>
                  <a:pt x="1" y="0"/>
                  <a:pt x="0" y="1"/>
                  <a:pt x="1" y="1"/>
                </a:cubicBezTo>
                <a:close/>
              </a:path>
            </a:pathLst>
          </a:custGeom>
          <a:solidFill>
            <a:srgbClr val="FFFFFF">
              <a:alpha val="100000"/>
            </a:srgbClr>
          </a:solidFill>
          <a:ln w="9525">
            <a:noFill/>
          </a:ln>
        </p:spPr>
        <p:txBody>
          <a:bodyPr/>
          <a:p>
            <a:endParaRPr lang="zh-CN" altLang="en-US"/>
          </a:p>
        </p:txBody>
      </p:sp>
      <p:sp>
        <p:nvSpPr>
          <p:cNvPr id="31768" name="Freeform 145"/>
          <p:cNvSpPr/>
          <p:nvPr/>
        </p:nvSpPr>
        <p:spPr>
          <a:xfrm>
            <a:off x="9544050" y="3827463"/>
            <a:ext cx="15875" cy="14287"/>
          </a:xfrm>
          <a:custGeom>
            <a:avLst/>
            <a:gdLst>
              <a:gd name="txL" fmla="*/ 0 w 2"/>
              <a:gd name="txT" fmla="*/ 0 h 2"/>
              <a:gd name="txR" fmla="*/ 2 w 2"/>
              <a:gd name="txB" fmla="*/ 2 h 2"/>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2" h="2">
                <a:moveTo>
                  <a:pt x="1" y="1"/>
                </a:moveTo>
                <a:cubicBezTo>
                  <a:pt x="1" y="2"/>
                  <a:pt x="1" y="2"/>
                  <a:pt x="1" y="2"/>
                </a:cubicBezTo>
                <a:cubicBezTo>
                  <a:pt x="1" y="2"/>
                  <a:pt x="2" y="2"/>
                  <a:pt x="2" y="1"/>
                </a:cubicBezTo>
                <a:cubicBezTo>
                  <a:pt x="2" y="1"/>
                  <a:pt x="2" y="1"/>
                  <a:pt x="2" y="1"/>
                </a:cubicBezTo>
                <a:cubicBezTo>
                  <a:pt x="2" y="0"/>
                  <a:pt x="0" y="1"/>
                  <a:pt x="1" y="1"/>
                </a:cubicBezTo>
                <a:close/>
              </a:path>
            </a:pathLst>
          </a:custGeom>
          <a:solidFill>
            <a:srgbClr val="FFFFFF">
              <a:alpha val="100000"/>
            </a:srgbClr>
          </a:solidFill>
          <a:ln w="9525">
            <a:noFill/>
          </a:ln>
        </p:spPr>
        <p:txBody>
          <a:bodyPr/>
          <a:p>
            <a:endParaRPr lang="zh-CN" altLang="en-US"/>
          </a:p>
        </p:txBody>
      </p:sp>
      <p:sp>
        <p:nvSpPr>
          <p:cNvPr id="31769" name="Freeform 146"/>
          <p:cNvSpPr/>
          <p:nvPr/>
        </p:nvSpPr>
        <p:spPr>
          <a:xfrm>
            <a:off x="9282113" y="3827463"/>
            <a:ext cx="15875" cy="7937"/>
          </a:xfrm>
          <a:custGeom>
            <a:avLst/>
            <a:gdLst>
              <a:gd name="txL" fmla="*/ 0 w 2"/>
              <a:gd name="txT" fmla="*/ 0 h 1"/>
              <a:gd name="txR" fmla="*/ 2 w 2"/>
              <a:gd name="txB" fmla="*/ 1 h 1"/>
            </a:gdLst>
            <a:ahLst/>
            <a:cxnLst>
              <a:cxn ang="0">
                <a:pos x="2147483647" y="2147483647"/>
              </a:cxn>
              <a:cxn ang="0">
                <a:pos x="2147483647" y="0"/>
              </a:cxn>
              <a:cxn ang="0">
                <a:pos x="2147483647" y="2147483647"/>
              </a:cxn>
            </a:cxnLst>
            <a:rect l="txL" t="txT" r="txR" b="txB"/>
            <a:pathLst>
              <a:path w="2" h="1">
                <a:moveTo>
                  <a:pt x="1" y="1"/>
                </a:moveTo>
                <a:cubicBezTo>
                  <a:pt x="2" y="1"/>
                  <a:pt x="2"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31770" name="Freeform 147"/>
          <p:cNvSpPr/>
          <p:nvPr/>
        </p:nvSpPr>
        <p:spPr>
          <a:xfrm>
            <a:off x="9090025" y="3841750"/>
            <a:ext cx="6350" cy="7938"/>
          </a:xfrm>
          <a:custGeom>
            <a:avLst/>
            <a:gdLst>
              <a:gd name="txL" fmla="*/ 0 w 1"/>
              <a:gd name="txT" fmla="*/ 0 h 1"/>
              <a:gd name="txR" fmla="*/ 1 w 1"/>
              <a:gd name="txB" fmla="*/ 1 h 1"/>
            </a:gdLst>
            <a:ahLst/>
            <a:cxnLst>
              <a:cxn ang="0">
                <a:pos x="0" y="2147483647"/>
              </a:cxn>
              <a:cxn ang="0">
                <a:pos x="0" y="0"/>
              </a:cxn>
              <a:cxn ang="0">
                <a:pos x="0" y="2147483647"/>
              </a:cxn>
            </a:cxnLst>
            <a:rect l="txL" t="txT" r="txR" b="txB"/>
            <a:pathLst>
              <a:path w="1" h="1">
                <a:moveTo>
                  <a:pt x="0" y="1"/>
                </a:moveTo>
                <a:cubicBezTo>
                  <a:pt x="1" y="1"/>
                  <a:pt x="1" y="0"/>
                  <a:pt x="0" y="0"/>
                </a:cubicBezTo>
                <a:cubicBezTo>
                  <a:pt x="0" y="0"/>
                  <a:pt x="0" y="1"/>
                  <a:pt x="0" y="1"/>
                </a:cubicBezTo>
                <a:close/>
              </a:path>
            </a:pathLst>
          </a:custGeom>
          <a:solidFill>
            <a:srgbClr val="FFFFFF">
              <a:alpha val="100000"/>
            </a:srgbClr>
          </a:solidFill>
          <a:ln w="9525">
            <a:noFill/>
          </a:ln>
        </p:spPr>
        <p:txBody>
          <a:bodyPr/>
          <a:p>
            <a:endParaRPr lang="zh-CN" altLang="en-US"/>
          </a:p>
        </p:txBody>
      </p:sp>
      <p:sp>
        <p:nvSpPr>
          <p:cNvPr id="31771" name="Freeform 148"/>
          <p:cNvSpPr/>
          <p:nvPr/>
        </p:nvSpPr>
        <p:spPr>
          <a:xfrm>
            <a:off x="9721850" y="3811588"/>
            <a:ext cx="7938" cy="15875"/>
          </a:xfrm>
          <a:custGeom>
            <a:avLst/>
            <a:gdLst>
              <a:gd name="txL" fmla="*/ 0 w 1"/>
              <a:gd name="txT" fmla="*/ 0 h 2"/>
              <a:gd name="txR" fmla="*/ 1 w 1"/>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 h="2">
                <a:moveTo>
                  <a:pt x="1" y="1"/>
                </a:moveTo>
                <a:cubicBezTo>
                  <a:pt x="1" y="1"/>
                  <a:pt x="1" y="1"/>
                  <a:pt x="1" y="1"/>
                </a:cubicBezTo>
                <a:cubicBezTo>
                  <a:pt x="1" y="1"/>
                  <a:pt x="1" y="0"/>
                  <a:pt x="1" y="0"/>
                </a:cubicBezTo>
                <a:cubicBezTo>
                  <a:pt x="1" y="0"/>
                  <a:pt x="1" y="0"/>
                  <a:pt x="1" y="0"/>
                </a:cubicBezTo>
                <a:cubicBezTo>
                  <a:pt x="0" y="1"/>
                  <a:pt x="1" y="2"/>
                  <a:pt x="1" y="1"/>
                </a:cubicBezTo>
                <a:close/>
              </a:path>
            </a:pathLst>
          </a:custGeom>
          <a:solidFill>
            <a:srgbClr val="FFFFFF">
              <a:alpha val="100000"/>
            </a:srgbClr>
          </a:solidFill>
          <a:ln w="9525">
            <a:noFill/>
          </a:ln>
        </p:spPr>
        <p:txBody>
          <a:bodyPr/>
          <a:p>
            <a:endParaRPr lang="zh-CN" altLang="en-US"/>
          </a:p>
        </p:txBody>
      </p:sp>
      <p:sp>
        <p:nvSpPr>
          <p:cNvPr id="31772" name="Freeform 149"/>
          <p:cNvSpPr/>
          <p:nvPr/>
        </p:nvSpPr>
        <p:spPr>
          <a:xfrm>
            <a:off x="9744075" y="3811588"/>
            <a:ext cx="7938" cy="7937"/>
          </a:xfrm>
          <a:custGeom>
            <a:avLst/>
            <a:gdLst>
              <a:gd name="txL" fmla="*/ 0 w 1"/>
              <a:gd name="txT" fmla="*/ 0 h 1"/>
              <a:gd name="txR" fmla="*/ 1 w 1"/>
              <a:gd name="txB" fmla="*/ 1 h 1"/>
            </a:gdLst>
            <a:ahLst/>
            <a:cxnLst>
              <a:cxn ang="0">
                <a:pos x="0" y="2147483647"/>
              </a:cxn>
              <a:cxn ang="0">
                <a:pos x="0" y="0"/>
              </a:cxn>
              <a:cxn ang="0">
                <a:pos x="0" y="2147483647"/>
              </a:cxn>
            </a:cxnLst>
            <a:rect l="txL" t="txT" r="txR" b="txB"/>
            <a:pathLst>
              <a:path w="1" h="1">
                <a:moveTo>
                  <a:pt x="0" y="1"/>
                </a:moveTo>
                <a:cubicBezTo>
                  <a:pt x="1" y="1"/>
                  <a:pt x="1" y="0"/>
                  <a:pt x="0" y="0"/>
                </a:cubicBezTo>
                <a:cubicBezTo>
                  <a:pt x="0" y="0"/>
                  <a:pt x="0" y="1"/>
                  <a:pt x="0" y="1"/>
                </a:cubicBezTo>
                <a:close/>
              </a:path>
            </a:pathLst>
          </a:custGeom>
          <a:solidFill>
            <a:srgbClr val="FFFFFF">
              <a:alpha val="100000"/>
            </a:srgbClr>
          </a:solidFill>
          <a:ln w="9525">
            <a:noFill/>
          </a:ln>
        </p:spPr>
        <p:txBody>
          <a:bodyPr/>
          <a:p>
            <a:endParaRPr lang="zh-CN" altLang="en-US"/>
          </a:p>
        </p:txBody>
      </p:sp>
      <p:sp>
        <p:nvSpPr>
          <p:cNvPr id="31773" name="Freeform 150"/>
          <p:cNvSpPr/>
          <p:nvPr/>
        </p:nvSpPr>
        <p:spPr>
          <a:xfrm>
            <a:off x="9721850" y="3827463"/>
            <a:ext cx="38100" cy="22225"/>
          </a:xfrm>
          <a:custGeom>
            <a:avLst/>
            <a:gdLst>
              <a:gd name="txL" fmla="*/ 0 w 5"/>
              <a:gd name="txT" fmla="*/ 0 h 3"/>
              <a:gd name="txR" fmla="*/ 5 w 5"/>
              <a:gd name="txB" fmla="*/ 3 h 3"/>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5" h="3">
                <a:moveTo>
                  <a:pt x="4" y="1"/>
                </a:moveTo>
                <a:cubicBezTo>
                  <a:pt x="3" y="2"/>
                  <a:pt x="2" y="2"/>
                  <a:pt x="1" y="1"/>
                </a:cubicBezTo>
                <a:cubicBezTo>
                  <a:pt x="1" y="0"/>
                  <a:pt x="0" y="1"/>
                  <a:pt x="0" y="1"/>
                </a:cubicBezTo>
                <a:cubicBezTo>
                  <a:pt x="1" y="3"/>
                  <a:pt x="3" y="3"/>
                  <a:pt x="4" y="3"/>
                </a:cubicBezTo>
                <a:cubicBezTo>
                  <a:pt x="4" y="2"/>
                  <a:pt x="5" y="2"/>
                  <a:pt x="4" y="2"/>
                </a:cubicBezTo>
                <a:cubicBezTo>
                  <a:pt x="4" y="2"/>
                  <a:pt x="4" y="1"/>
                  <a:pt x="4" y="1"/>
                </a:cubicBezTo>
                <a:cubicBezTo>
                  <a:pt x="4" y="1"/>
                  <a:pt x="4" y="1"/>
                  <a:pt x="4" y="1"/>
                </a:cubicBezTo>
                <a:close/>
              </a:path>
            </a:pathLst>
          </a:custGeom>
          <a:solidFill>
            <a:srgbClr val="FFFFFF">
              <a:alpha val="100000"/>
            </a:srgbClr>
          </a:solidFill>
          <a:ln w="9525">
            <a:noFill/>
          </a:ln>
        </p:spPr>
        <p:txBody>
          <a:bodyPr/>
          <a:p>
            <a:endParaRPr lang="zh-CN" altLang="en-US"/>
          </a:p>
        </p:txBody>
      </p:sp>
      <p:sp>
        <p:nvSpPr>
          <p:cNvPr id="31774" name="Freeform 151"/>
          <p:cNvSpPr/>
          <p:nvPr/>
        </p:nvSpPr>
        <p:spPr>
          <a:xfrm>
            <a:off x="9945688" y="3811588"/>
            <a:ext cx="7937" cy="7937"/>
          </a:xfrm>
          <a:custGeom>
            <a:avLst/>
            <a:gdLst>
              <a:gd name="txL" fmla="*/ 0 w 1"/>
              <a:gd name="txT" fmla="*/ 0 h 1"/>
              <a:gd name="txR" fmla="*/ 1 w 1"/>
              <a:gd name="txB" fmla="*/ 1 h 1"/>
            </a:gdLst>
            <a:ahLst/>
            <a:cxnLst>
              <a:cxn ang="0">
                <a:pos x="2147483647" y="2147483647"/>
              </a:cxn>
              <a:cxn ang="0">
                <a:pos x="0" y="2147483647"/>
              </a:cxn>
              <a:cxn ang="0">
                <a:pos x="0" y="0"/>
              </a:cxn>
              <a:cxn ang="0">
                <a:pos x="0" y="2147483647"/>
              </a:cxn>
              <a:cxn ang="0">
                <a:pos x="2147483647" y="2147483647"/>
              </a:cxn>
            </a:cxnLst>
            <a:rect l="txL" t="txT" r="txR" b="txB"/>
            <a:pathLst>
              <a:path w="1" h="1">
                <a:moveTo>
                  <a:pt x="1" y="1"/>
                </a:moveTo>
                <a:cubicBezTo>
                  <a:pt x="1" y="1"/>
                  <a:pt x="0" y="1"/>
                  <a:pt x="0" y="1"/>
                </a:cubicBezTo>
                <a:cubicBezTo>
                  <a:pt x="0" y="0"/>
                  <a:pt x="0" y="0"/>
                  <a:pt x="0" y="0"/>
                </a:cubicBezTo>
                <a:cubicBezTo>
                  <a:pt x="0" y="1"/>
                  <a:pt x="0" y="1"/>
                  <a:pt x="0" y="1"/>
                </a:cubicBezTo>
                <a:cubicBezTo>
                  <a:pt x="0" y="1"/>
                  <a:pt x="1" y="1"/>
                  <a:pt x="1" y="1"/>
                </a:cubicBezTo>
                <a:close/>
              </a:path>
            </a:pathLst>
          </a:custGeom>
          <a:solidFill>
            <a:srgbClr val="FFFFFF">
              <a:alpha val="100000"/>
            </a:srgbClr>
          </a:solidFill>
          <a:ln w="9525">
            <a:noFill/>
          </a:ln>
        </p:spPr>
        <p:txBody>
          <a:bodyPr/>
          <a:p>
            <a:endParaRPr lang="zh-CN" altLang="en-US"/>
          </a:p>
        </p:txBody>
      </p:sp>
      <p:sp>
        <p:nvSpPr>
          <p:cNvPr id="31775" name="Freeform 152"/>
          <p:cNvSpPr/>
          <p:nvPr/>
        </p:nvSpPr>
        <p:spPr>
          <a:xfrm>
            <a:off x="9544050" y="3803650"/>
            <a:ext cx="23813" cy="23813"/>
          </a:xfrm>
          <a:custGeom>
            <a:avLst/>
            <a:gdLst>
              <a:gd name="txL" fmla="*/ 0 w 3"/>
              <a:gd name="txT" fmla="*/ 0 h 3"/>
              <a:gd name="txR" fmla="*/ 3 w 3"/>
              <a:gd name="txB" fmla="*/ 3 h 3"/>
            </a:gdLst>
            <a:ahLst/>
            <a:cxnLst>
              <a:cxn ang="0">
                <a:pos x="2147483647" y="2147483647"/>
              </a:cxn>
              <a:cxn ang="0">
                <a:pos x="2147483647" y="2147483647"/>
              </a:cxn>
              <a:cxn ang="0">
                <a:pos x="0" y="2147483647"/>
              </a:cxn>
              <a:cxn ang="0">
                <a:pos x="0" y="2147483647"/>
              </a:cxn>
              <a:cxn ang="0">
                <a:pos x="2147483647" y="2147483647"/>
              </a:cxn>
            </a:cxnLst>
            <a:rect l="txL" t="txT" r="txR" b="txB"/>
            <a:pathLst>
              <a:path w="3" h="3">
                <a:moveTo>
                  <a:pt x="1" y="3"/>
                </a:moveTo>
                <a:cubicBezTo>
                  <a:pt x="1" y="3"/>
                  <a:pt x="1" y="2"/>
                  <a:pt x="1" y="2"/>
                </a:cubicBezTo>
                <a:cubicBezTo>
                  <a:pt x="3" y="2"/>
                  <a:pt x="0" y="0"/>
                  <a:pt x="0" y="1"/>
                </a:cubicBezTo>
                <a:cubicBezTo>
                  <a:pt x="0" y="1"/>
                  <a:pt x="0" y="1"/>
                  <a:pt x="0" y="2"/>
                </a:cubicBezTo>
                <a:cubicBezTo>
                  <a:pt x="0" y="2"/>
                  <a:pt x="0" y="3"/>
                  <a:pt x="1" y="3"/>
                </a:cubicBezTo>
                <a:close/>
              </a:path>
            </a:pathLst>
          </a:custGeom>
          <a:solidFill>
            <a:srgbClr val="FFFFFF">
              <a:alpha val="100000"/>
            </a:srgbClr>
          </a:solidFill>
          <a:ln w="9525">
            <a:noFill/>
          </a:ln>
        </p:spPr>
        <p:txBody>
          <a:bodyPr/>
          <a:p>
            <a:endParaRPr lang="zh-CN" altLang="en-US"/>
          </a:p>
        </p:txBody>
      </p:sp>
      <p:sp>
        <p:nvSpPr>
          <p:cNvPr id="31776" name="Freeform 153"/>
          <p:cNvSpPr>
            <a:spLocks noEditPoints="1"/>
          </p:cNvSpPr>
          <p:nvPr/>
        </p:nvSpPr>
        <p:spPr>
          <a:xfrm>
            <a:off x="9004300" y="4221163"/>
            <a:ext cx="315913" cy="323850"/>
          </a:xfrm>
          <a:custGeom>
            <a:avLst/>
            <a:gdLst>
              <a:gd name="txL" fmla="*/ 0 w 41"/>
              <a:gd name="txT" fmla="*/ 0 h 42"/>
              <a:gd name="txR" fmla="*/ 41 w 41"/>
              <a:gd name="txB" fmla="*/ 42 h 42"/>
            </a:gdLst>
            <a:ahLst/>
            <a:cxnLst>
              <a:cxn ang="0">
                <a:pos x="2147483647" y="0"/>
              </a:cxn>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41" h="42">
                <a:moveTo>
                  <a:pt x="22" y="0"/>
                </a:moveTo>
                <a:cubicBezTo>
                  <a:pt x="10" y="0"/>
                  <a:pt x="0" y="8"/>
                  <a:pt x="0" y="21"/>
                </a:cubicBezTo>
                <a:cubicBezTo>
                  <a:pt x="0" y="32"/>
                  <a:pt x="8" y="40"/>
                  <a:pt x="19" y="41"/>
                </a:cubicBezTo>
                <a:cubicBezTo>
                  <a:pt x="33" y="42"/>
                  <a:pt x="41" y="32"/>
                  <a:pt x="41" y="20"/>
                </a:cubicBezTo>
                <a:cubicBezTo>
                  <a:pt x="41" y="9"/>
                  <a:pt x="34" y="0"/>
                  <a:pt x="22" y="0"/>
                </a:cubicBezTo>
                <a:close/>
                <a:moveTo>
                  <a:pt x="21" y="39"/>
                </a:moveTo>
                <a:cubicBezTo>
                  <a:pt x="10" y="39"/>
                  <a:pt x="1" y="31"/>
                  <a:pt x="2" y="21"/>
                </a:cubicBezTo>
                <a:cubicBezTo>
                  <a:pt x="2" y="10"/>
                  <a:pt x="9" y="3"/>
                  <a:pt x="20" y="2"/>
                </a:cubicBezTo>
                <a:cubicBezTo>
                  <a:pt x="31" y="1"/>
                  <a:pt x="39" y="9"/>
                  <a:pt x="39" y="20"/>
                </a:cubicBezTo>
                <a:cubicBezTo>
                  <a:pt x="39" y="31"/>
                  <a:pt x="32" y="40"/>
                  <a:pt x="21" y="39"/>
                </a:cubicBezTo>
                <a:close/>
              </a:path>
            </a:pathLst>
          </a:custGeom>
          <a:solidFill>
            <a:srgbClr val="FFFFFF">
              <a:alpha val="100000"/>
            </a:srgbClr>
          </a:solidFill>
          <a:ln w="9525">
            <a:noFill/>
          </a:ln>
        </p:spPr>
        <p:txBody>
          <a:bodyPr/>
          <a:p>
            <a:endParaRPr lang="zh-CN" altLang="en-US"/>
          </a:p>
        </p:txBody>
      </p:sp>
      <p:sp>
        <p:nvSpPr>
          <p:cNvPr id="31777" name="Freeform 154"/>
          <p:cNvSpPr>
            <a:spLocks noEditPoints="1"/>
          </p:cNvSpPr>
          <p:nvPr/>
        </p:nvSpPr>
        <p:spPr>
          <a:xfrm>
            <a:off x="9050338" y="4267200"/>
            <a:ext cx="223837" cy="223838"/>
          </a:xfrm>
          <a:custGeom>
            <a:avLst/>
            <a:gdLst>
              <a:gd name="txL" fmla="*/ 0 w 29"/>
              <a:gd name="txT" fmla="*/ 0 h 29"/>
              <a:gd name="txR" fmla="*/ 29 w 29"/>
              <a:gd name="txB" fmla="*/ 29 h 29"/>
            </a:gdLst>
            <a:ahLst/>
            <a:cxnLst>
              <a:cxn ang="0">
                <a:pos x="2147483647" y="0"/>
              </a:cxn>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9" h="29">
                <a:moveTo>
                  <a:pt x="16" y="0"/>
                </a:moveTo>
                <a:cubicBezTo>
                  <a:pt x="7" y="1"/>
                  <a:pt x="0" y="6"/>
                  <a:pt x="0" y="15"/>
                </a:cubicBezTo>
                <a:cubicBezTo>
                  <a:pt x="0" y="22"/>
                  <a:pt x="6" y="28"/>
                  <a:pt x="14" y="29"/>
                </a:cubicBezTo>
                <a:cubicBezTo>
                  <a:pt x="23" y="29"/>
                  <a:pt x="28" y="23"/>
                  <a:pt x="29" y="14"/>
                </a:cubicBezTo>
                <a:cubicBezTo>
                  <a:pt x="28" y="7"/>
                  <a:pt x="23" y="0"/>
                  <a:pt x="16" y="0"/>
                </a:cubicBezTo>
                <a:close/>
                <a:moveTo>
                  <a:pt x="15" y="27"/>
                </a:moveTo>
                <a:cubicBezTo>
                  <a:pt x="7" y="27"/>
                  <a:pt x="2" y="22"/>
                  <a:pt x="2" y="15"/>
                </a:cubicBezTo>
                <a:cubicBezTo>
                  <a:pt x="2" y="8"/>
                  <a:pt x="7" y="3"/>
                  <a:pt x="14" y="2"/>
                </a:cubicBezTo>
                <a:cubicBezTo>
                  <a:pt x="22" y="2"/>
                  <a:pt x="27" y="7"/>
                  <a:pt x="27" y="14"/>
                </a:cubicBezTo>
                <a:cubicBezTo>
                  <a:pt x="27" y="21"/>
                  <a:pt x="22" y="27"/>
                  <a:pt x="15" y="27"/>
                </a:cubicBezTo>
                <a:close/>
              </a:path>
            </a:pathLst>
          </a:custGeom>
          <a:solidFill>
            <a:srgbClr val="FFFFFF">
              <a:alpha val="100000"/>
            </a:srgbClr>
          </a:solidFill>
          <a:ln w="9525">
            <a:noFill/>
          </a:ln>
        </p:spPr>
        <p:txBody>
          <a:bodyPr/>
          <a:p>
            <a:endParaRPr lang="zh-CN" altLang="en-US"/>
          </a:p>
        </p:txBody>
      </p:sp>
      <p:sp>
        <p:nvSpPr>
          <p:cNvPr id="31778" name="Freeform 155"/>
          <p:cNvSpPr>
            <a:spLocks noEditPoints="1"/>
          </p:cNvSpPr>
          <p:nvPr/>
        </p:nvSpPr>
        <p:spPr>
          <a:xfrm>
            <a:off x="10377488" y="4267200"/>
            <a:ext cx="223837" cy="231775"/>
          </a:xfrm>
          <a:custGeom>
            <a:avLst/>
            <a:gdLst>
              <a:gd name="txL" fmla="*/ 0 w 29"/>
              <a:gd name="txT" fmla="*/ 0 h 30"/>
              <a:gd name="txR" fmla="*/ 29 w 29"/>
              <a:gd name="txB" fmla="*/ 30 h 30"/>
            </a:gdLst>
            <a:ahLst/>
            <a:cxnLst>
              <a:cxn ang="0">
                <a:pos x="2147483647" y="0"/>
              </a:cxn>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9" h="30">
                <a:moveTo>
                  <a:pt x="16" y="0"/>
                </a:moveTo>
                <a:cubicBezTo>
                  <a:pt x="7" y="0"/>
                  <a:pt x="0" y="6"/>
                  <a:pt x="0" y="15"/>
                </a:cubicBezTo>
                <a:cubicBezTo>
                  <a:pt x="0" y="22"/>
                  <a:pt x="6" y="29"/>
                  <a:pt x="14" y="29"/>
                </a:cubicBezTo>
                <a:cubicBezTo>
                  <a:pt x="23" y="30"/>
                  <a:pt x="29" y="23"/>
                  <a:pt x="29" y="14"/>
                </a:cubicBezTo>
                <a:cubicBezTo>
                  <a:pt x="29" y="7"/>
                  <a:pt x="24" y="0"/>
                  <a:pt x="16" y="0"/>
                </a:cubicBezTo>
                <a:close/>
                <a:moveTo>
                  <a:pt x="15" y="28"/>
                </a:moveTo>
                <a:cubicBezTo>
                  <a:pt x="7" y="27"/>
                  <a:pt x="1" y="22"/>
                  <a:pt x="1" y="15"/>
                </a:cubicBezTo>
                <a:cubicBezTo>
                  <a:pt x="2" y="7"/>
                  <a:pt x="7" y="3"/>
                  <a:pt x="14" y="2"/>
                </a:cubicBezTo>
                <a:cubicBezTo>
                  <a:pt x="22" y="1"/>
                  <a:pt x="27" y="7"/>
                  <a:pt x="27" y="14"/>
                </a:cubicBezTo>
                <a:cubicBezTo>
                  <a:pt x="27" y="22"/>
                  <a:pt x="23" y="28"/>
                  <a:pt x="15" y="28"/>
                </a:cubicBezTo>
                <a:close/>
              </a:path>
            </a:pathLst>
          </a:custGeom>
          <a:solidFill>
            <a:srgbClr val="FFFFFF">
              <a:alpha val="100000"/>
            </a:srgbClr>
          </a:solidFill>
          <a:ln w="9525">
            <a:noFill/>
          </a:ln>
        </p:spPr>
        <p:txBody>
          <a:bodyPr/>
          <a:p>
            <a:endParaRPr lang="zh-CN" altLang="en-US"/>
          </a:p>
        </p:txBody>
      </p:sp>
      <p:sp>
        <p:nvSpPr>
          <p:cNvPr id="31779" name="Freeform 157"/>
          <p:cNvSpPr/>
          <p:nvPr/>
        </p:nvSpPr>
        <p:spPr>
          <a:xfrm>
            <a:off x="2287588" y="-346075"/>
            <a:ext cx="193675" cy="895350"/>
          </a:xfrm>
          <a:custGeom>
            <a:avLst/>
            <a:gdLst>
              <a:gd name="txL" fmla="*/ 0 w 25"/>
              <a:gd name="txT" fmla="*/ 0 h 116"/>
              <a:gd name="txR" fmla="*/ 25 w 25"/>
              <a:gd name="txB" fmla="*/ 116 h 116"/>
            </a:gdLst>
            <a:ahLst/>
            <a:cxnLst>
              <a:cxn ang="0">
                <a:pos x="2147483647" y="0"/>
              </a:cxn>
              <a:cxn ang="0">
                <a:pos x="0" y="2147483647"/>
              </a:cxn>
              <a:cxn ang="0">
                <a:pos x="2147483647" y="2147483647"/>
              </a:cxn>
              <a:cxn ang="0">
                <a:pos x="2147483647" y="0"/>
              </a:cxn>
              <a:cxn ang="0">
                <a:pos x="2147483647" y="0"/>
              </a:cxn>
            </a:cxnLst>
            <a:rect l="txL" t="txT" r="txR" b="txB"/>
            <a:pathLst>
              <a:path w="25" h="116">
                <a:moveTo>
                  <a:pt x="24" y="0"/>
                </a:moveTo>
                <a:cubicBezTo>
                  <a:pt x="15" y="38"/>
                  <a:pt x="7" y="77"/>
                  <a:pt x="0" y="115"/>
                </a:cubicBezTo>
                <a:cubicBezTo>
                  <a:pt x="0" y="116"/>
                  <a:pt x="1" y="116"/>
                  <a:pt x="1" y="115"/>
                </a:cubicBezTo>
                <a:cubicBezTo>
                  <a:pt x="10" y="77"/>
                  <a:pt x="18" y="39"/>
                  <a:pt x="25" y="0"/>
                </a:cubicBezTo>
                <a:cubicBezTo>
                  <a:pt x="25" y="0"/>
                  <a:pt x="24" y="0"/>
                  <a:pt x="24" y="0"/>
                </a:cubicBezTo>
                <a:close/>
              </a:path>
            </a:pathLst>
          </a:custGeom>
          <a:solidFill>
            <a:srgbClr val="FFFFFF">
              <a:alpha val="100000"/>
            </a:srgbClr>
          </a:solidFill>
          <a:ln w="9525">
            <a:noFill/>
          </a:ln>
        </p:spPr>
        <p:txBody>
          <a:bodyPr/>
          <a:p>
            <a:endParaRPr lang="zh-CN" altLang="en-US"/>
          </a:p>
        </p:txBody>
      </p:sp>
      <p:sp>
        <p:nvSpPr>
          <p:cNvPr id="31780" name="Freeform 158"/>
          <p:cNvSpPr/>
          <p:nvPr/>
        </p:nvSpPr>
        <p:spPr>
          <a:xfrm>
            <a:off x="3629025" y="-354012"/>
            <a:ext cx="215900" cy="941387"/>
          </a:xfrm>
          <a:custGeom>
            <a:avLst/>
            <a:gdLst>
              <a:gd name="txL" fmla="*/ 0 w 28"/>
              <a:gd name="txT" fmla="*/ 0 h 122"/>
              <a:gd name="txR" fmla="*/ 28 w 28"/>
              <a:gd name="txB" fmla="*/ 122 h 122"/>
            </a:gdLst>
            <a:ahLst/>
            <a:cxnLst>
              <a:cxn ang="0">
                <a:pos x="2147483647" y="0"/>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0"/>
              </a:cxn>
              <a:cxn ang="0">
                <a:pos x="2147483647" y="0"/>
              </a:cxn>
            </a:cxnLst>
            <a:rect l="txL" t="txT" r="txR" b="txB"/>
            <a:pathLst>
              <a:path w="28" h="122">
                <a:moveTo>
                  <a:pt x="27" y="0"/>
                </a:moveTo>
                <a:cubicBezTo>
                  <a:pt x="21" y="20"/>
                  <a:pt x="16" y="40"/>
                  <a:pt x="11" y="60"/>
                </a:cubicBezTo>
                <a:cubicBezTo>
                  <a:pt x="9" y="70"/>
                  <a:pt x="7" y="79"/>
                  <a:pt x="5" y="89"/>
                </a:cubicBezTo>
                <a:cubicBezTo>
                  <a:pt x="3" y="98"/>
                  <a:pt x="0" y="108"/>
                  <a:pt x="1" y="117"/>
                </a:cubicBezTo>
                <a:cubicBezTo>
                  <a:pt x="1" y="116"/>
                  <a:pt x="0" y="116"/>
                  <a:pt x="0" y="117"/>
                </a:cubicBezTo>
                <a:cubicBezTo>
                  <a:pt x="0" y="118"/>
                  <a:pt x="0" y="120"/>
                  <a:pt x="0" y="121"/>
                </a:cubicBezTo>
                <a:cubicBezTo>
                  <a:pt x="0" y="122"/>
                  <a:pt x="1" y="122"/>
                  <a:pt x="1" y="122"/>
                </a:cubicBezTo>
                <a:cubicBezTo>
                  <a:pt x="7" y="81"/>
                  <a:pt x="16" y="40"/>
                  <a:pt x="28" y="0"/>
                </a:cubicBezTo>
                <a:cubicBezTo>
                  <a:pt x="28" y="0"/>
                  <a:pt x="27" y="0"/>
                  <a:pt x="27" y="0"/>
                </a:cubicBezTo>
                <a:close/>
              </a:path>
            </a:pathLst>
          </a:custGeom>
          <a:solidFill>
            <a:srgbClr val="FFFFFF">
              <a:alpha val="100000"/>
            </a:srgbClr>
          </a:solidFill>
          <a:ln w="9525">
            <a:noFill/>
          </a:ln>
        </p:spPr>
        <p:txBody>
          <a:bodyPr/>
          <a:p>
            <a:endParaRPr lang="zh-CN" altLang="en-US"/>
          </a:p>
        </p:txBody>
      </p:sp>
      <p:sp>
        <p:nvSpPr>
          <p:cNvPr id="31781" name="Freeform 159"/>
          <p:cNvSpPr/>
          <p:nvPr/>
        </p:nvSpPr>
        <p:spPr>
          <a:xfrm>
            <a:off x="2311400" y="517525"/>
            <a:ext cx="1241425" cy="31750"/>
          </a:xfrm>
          <a:custGeom>
            <a:avLst/>
            <a:gdLst>
              <a:gd name="txL" fmla="*/ 0 w 161"/>
              <a:gd name="txT" fmla="*/ 0 h 4"/>
              <a:gd name="txR" fmla="*/ 161 w 161"/>
              <a:gd name="txB" fmla="*/ 4 h 4"/>
            </a:gdLst>
            <a:ahLst/>
            <a:cxnLst>
              <a:cxn ang="0">
                <a:pos x="0" y="2147483647"/>
              </a:cxn>
              <a:cxn ang="0">
                <a:pos x="2147483647" y="2147483647"/>
              </a:cxn>
              <a:cxn ang="0">
                <a:pos x="2147483647" y="2147483647"/>
              </a:cxn>
              <a:cxn ang="0">
                <a:pos x="0" y="2147483647"/>
              </a:cxn>
              <a:cxn ang="0">
                <a:pos x="0" y="2147483647"/>
              </a:cxn>
            </a:cxnLst>
            <a:rect l="txL" t="txT" r="txR" b="txB"/>
            <a:pathLst>
              <a:path w="161" h="4">
                <a:moveTo>
                  <a:pt x="0" y="2"/>
                </a:moveTo>
                <a:cubicBezTo>
                  <a:pt x="54" y="4"/>
                  <a:pt x="107" y="3"/>
                  <a:pt x="161" y="2"/>
                </a:cubicBezTo>
                <a:cubicBezTo>
                  <a:pt x="161" y="2"/>
                  <a:pt x="161" y="2"/>
                  <a:pt x="161" y="2"/>
                </a:cubicBezTo>
                <a:cubicBezTo>
                  <a:pt x="107" y="1"/>
                  <a:pt x="54" y="0"/>
                  <a:pt x="0" y="2"/>
                </a:cubicBezTo>
                <a:cubicBezTo>
                  <a:pt x="0" y="2"/>
                  <a:pt x="0" y="2"/>
                  <a:pt x="0" y="2"/>
                </a:cubicBezTo>
                <a:close/>
              </a:path>
            </a:pathLst>
          </a:custGeom>
          <a:solidFill>
            <a:srgbClr val="FFFFFF">
              <a:alpha val="100000"/>
            </a:srgbClr>
          </a:solidFill>
          <a:ln w="9525">
            <a:noFill/>
          </a:ln>
        </p:spPr>
        <p:txBody>
          <a:bodyPr/>
          <a:p>
            <a:endParaRPr lang="zh-CN" altLang="en-US"/>
          </a:p>
        </p:txBody>
      </p:sp>
      <p:sp>
        <p:nvSpPr>
          <p:cNvPr id="31782" name="Freeform 160"/>
          <p:cNvSpPr/>
          <p:nvPr/>
        </p:nvSpPr>
        <p:spPr>
          <a:xfrm>
            <a:off x="1655763" y="541338"/>
            <a:ext cx="639762" cy="300037"/>
          </a:xfrm>
          <a:custGeom>
            <a:avLst/>
            <a:gdLst>
              <a:gd name="txL" fmla="*/ 0 w 83"/>
              <a:gd name="txT" fmla="*/ 0 h 39"/>
              <a:gd name="txR" fmla="*/ 83 w 83"/>
              <a:gd name="txB" fmla="*/ 39 h 39"/>
            </a:gdLst>
            <a:ahLst/>
            <a:cxnLst>
              <a:cxn ang="0">
                <a:pos x="2147483647" y="0"/>
              </a:cxn>
              <a:cxn ang="0">
                <a:pos x="2147483647" y="2147483647"/>
              </a:cxn>
              <a:cxn ang="0">
                <a:pos x="2147483647" y="2147483647"/>
              </a:cxn>
              <a:cxn ang="0">
                <a:pos x="2147483647" y="2147483647"/>
              </a:cxn>
              <a:cxn ang="0">
                <a:pos x="2147483647" y="0"/>
              </a:cxn>
            </a:cxnLst>
            <a:rect l="txL" t="txT" r="txR" b="txB"/>
            <a:pathLst>
              <a:path w="83" h="39">
                <a:moveTo>
                  <a:pt x="82" y="0"/>
                </a:moveTo>
                <a:cubicBezTo>
                  <a:pt x="54" y="12"/>
                  <a:pt x="27" y="24"/>
                  <a:pt x="1" y="38"/>
                </a:cubicBezTo>
                <a:cubicBezTo>
                  <a:pt x="0" y="38"/>
                  <a:pt x="0" y="39"/>
                  <a:pt x="1" y="39"/>
                </a:cubicBezTo>
                <a:cubicBezTo>
                  <a:pt x="28" y="26"/>
                  <a:pt x="55" y="13"/>
                  <a:pt x="82" y="1"/>
                </a:cubicBezTo>
                <a:cubicBezTo>
                  <a:pt x="83" y="0"/>
                  <a:pt x="82" y="0"/>
                  <a:pt x="82" y="0"/>
                </a:cubicBezTo>
                <a:close/>
              </a:path>
            </a:pathLst>
          </a:custGeom>
          <a:solidFill>
            <a:srgbClr val="FFFFFF">
              <a:alpha val="100000"/>
            </a:srgbClr>
          </a:solidFill>
          <a:ln w="9525">
            <a:noFill/>
          </a:ln>
        </p:spPr>
        <p:txBody>
          <a:bodyPr/>
          <a:p>
            <a:endParaRPr lang="zh-CN" altLang="en-US"/>
          </a:p>
        </p:txBody>
      </p:sp>
      <p:sp>
        <p:nvSpPr>
          <p:cNvPr id="31783" name="Freeform 161"/>
          <p:cNvSpPr/>
          <p:nvPr/>
        </p:nvSpPr>
        <p:spPr>
          <a:xfrm>
            <a:off x="1639888" y="841375"/>
            <a:ext cx="23812" cy="147638"/>
          </a:xfrm>
          <a:custGeom>
            <a:avLst/>
            <a:gdLst>
              <a:gd name="txL" fmla="*/ 0 w 3"/>
              <a:gd name="txT" fmla="*/ 0 h 19"/>
              <a:gd name="txR" fmla="*/ 3 w 3"/>
              <a:gd name="txB" fmla="*/ 19 h 19"/>
            </a:gdLst>
            <a:ahLst/>
            <a:cxnLst>
              <a:cxn ang="0">
                <a:pos x="2147483647" y="0"/>
              </a:cxn>
              <a:cxn ang="0">
                <a:pos x="2147483647" y="2147483647"/>
              </a:cxn>
              <a:cxn ang="0">
                <a:pos x="2147483647" y="2147483647"/>
              </a:cxn>
              <a:cxn ang="0">
                <a:pos x="2147483647" y="0"/>
              </a:cxn>
              <a:cxn ang="0">
                <a:pos x="2147483647" y="0"/>
              </a:cxn>
            </a:cxnLst>
            <a:rect l="txL" t="txT" r="txR" b="txB"/>
            <a:pathLst>
              <a:path w="3" h="19">
                <a:moveTo>
                  <a:pt x="2" y="0"/>
                </a:moveTo>
                <a:cubicBezTo>
                  <a:pt x="0" y="6"/>
                  <a:pt x="1" y="13"/>
                  <a:pt x="1" y="19"/>
                </a:cubicBezTo>
                <a:cubicBezTo>
                  <a:pt x="1" y="19"/>
                  <a:pt x="2" y="19"/>
                  <a:pt x="2" y="19"/>
                </a:cubicBezTo>
                <a:cubicBezTo>
                  <a:pt x="2" y="13"/>
                  <a:pt x="3" y="6"/>
                  <a:pt x="2" y="0"/>
                </a:cubicBezTo>
                <a:cubicBezTo>
                  <a:pt x="2" y="0"/>
                  <a:pt x="2" y="0"/>
                  <a:pt x="2" y="0"/>
                </a:cubicBezTo>
                <a:close/>
              </a:path>
            </a:pathLst>
          </a:custGeom>
          <a:solidFill>
            <a:srgbClr val="FFFFFF">
              <a:alpha val="100000"/>
            </a:srgbClr>
          </a:solidFill>
          <a:ln w="9525">
            <a:noFill/>
          </a:ln>
        </p:spPr>
        <p:txBody>
          <a:bodyPr/>
          <a:p>
            <a:endParaRPr lang="zh-CN" altLang="en-US"/>
          </a:p>
        </p:txBody>
      </p:sp>
      <p:sp>
        <p:nvSpPr>
          <p:cNvPr id="31784" name="Freeform 162"/>
          <p:cNvSpPr/>
          <p:nvPr/>
        </p:nvSpPr>
        <p:spPr>
          <a:xfrm>
            <a:off x="1655763" y="965200"/>
            <a:ext cx="1395412" cy="30163"/>
          </a:xfrm>
          <a:custGeom>
            <a:avLst/>
            <a:gdLst>
              <a:gd name="txL" fmla="*/ 0 w 181"/>
              <a:gd name="txT" fmla="*/ 0 h 4"/>
              <a:gd name="txR" fmla="*/ 181 w 181"/>
              <a:gd name="txB" fmla="*/ 4 h 4"/>
            </a:gdLst>
            <a:ahLst/>
            <a:cxnLst>
              <a:cxn ang="0">
                <a:pos x="0" y="2147483647"/>
              </a:cxn>
              <a:cxn ang="0">
                <a:pos x="2147483647" y="2147483647"/>
              </a:cxn>
              <a:cxn ang="0">
                <a:pos x="2147483647" y="2147483647"/>
              </a:cxn>
              <a:cxn ang="0">
                <a:pos x="0" y="2147483647"/>
              </a:cxn>
              <a:cxn ang="0">
                <a:pos x="0" y="2147483647"/>
              </a:cxn>
            </a:cxnLst>
            <a:rect l="txL" t="txT" r="txR" b="txB"/>
            <a:pathLst>
              <a:path w="181" h="4">
                <a:moveTo>
                  <a:pt x="0" y="3"/>
                </a:moveTo>
                <a:cubicBezTo>
                  <a:pt x="60" y="4"/>
                  <a:pt x="121" y="4"/>
                  <a:pt x="181" y="3"/>
                </a:cubicBezTo>
                <a:cubicBezTo>
                  <a:pt x="181" y="3"/>
                  <a:pt x="181" y="2"/>
                  <a:pt x="181" y="2"/>
                </a:cubicBezTo>
                <a:cubicBezTo>
                  <a:pt x="121" y="0"/>
                  <a:pt x="60" y="1"/>
                  <a:pt x="0" y="2"/>
                </a:cubicBezTo>
                <a:cubicBezTo>
                  <a:pt x="0" y="2"/>
                  <a:pt x="0" y="3"/>
                  <a:pt x="0" y="3"/>
                </a:cubicBezTo>
                <a:close/>
              </a:path>
            </a:pathLst>
          </a:custGeom>
          <a:solidFill>
            <a:srgbClr val="FFFFFF">
              <a:alpha val="100000"/>
            </a:srgbClr>
          </a:solidFill>
          <a:ln w="9525">
            <a:noFill/>
          </a:ln>
        </p:spPr>
        <p:txBody>
          <a:bodyPr/>
          <a:p>
            <a:endParaRPr lang="zh-CN" altLang="en-US"/>
          </a:p>
        </p:txBody>
      </p:sp>
      <p:sp>
        <p:nvSpPr>
          <p:cNvPr id="31785" name="Freeform 163"/>
          <p:cNvSpPr/>
          <p:nvPr/>
        </p:nvSpPr>
        <p:spPr>
          <a:xfrm>
            <a:off x="3051175" y="579438"/>
            <a:ext cx="585788" cy="409575"/>
          </a:xfrm>
          <a:custGeom>
            <a:avLst/>
            <a:gdLst>
              <a:gd name="txL" fmla="*/ 0 w 76"/>
              <a:gd name="txT" fmla="*/ 0 h 53"/>
              <a:gd name="txR" fmla="*/ 76 w 76"/>
              <a:gd name="txB" fmla="*/ 53 h 53"/>
            </a:gdLst>
            <a:ahLst/>
            <a:cxnLst>
              <a:cxn ang="0">
                <a:pos x="2147483647" y="0"/>
              </a:cxn>
              <a:cxn ang="0">
                <a:pos x="2147483647" y="2147483647"/>
              </a:cxn>
              <a:cxn ang="0">
                <a:pos x="2147483647" y="2147483647"/>
              </a:cxn>
              <a:cxn ang="0">
                <a:pos x="2147483647" y="0"/>
              </a:cxn>
              <a:cxn ang="0">
                <a:pos x="2147483647" y="0"/>
              </a:cxn>
            </a:cxnLst>
            <a:rect l="txL" t="txT" r="txR" b="txB"/>
            <a:pathLst>
              <a:path w="76" h="53">
                <a:moveTo>
                  <a:pt x="76" y="0"/>
                </a:moveTo>
                <a:cubicBezTo>
                  <a:pt x="51" y="18"/>
                  <a:pt x="26" y="35"/>
                  <a:pt x="1" y="52"/>
                </a:cubicBezTo>
                <a:cubicBezTo>
                  <a:pt x="0" y="52"/>
                  <a:pt x="1" y="53"/>
                  <a:pt x="1" y="52"/>
                </a:cubicBezTo>
                <a:cubicBezTo>
                  <a:pt x="27" y="37"/>
                  <a:pt x="52" y="19"/>
                  <a:pt x="76" y="0"/>
                </a:cubicBezTo>
                <a:cubicBezTo>
                  <a:pt x="76" y="0"/>
                  <a:pt x="76" y="0"/>
                  <a:pt x="76" y="0"/>
                </a:cubicBezTo>
                <a:close/>
              </a:path>
            </a:pathLst>
          </a:custGeom>
          <a:solidFill>
            <a:srgbClr val="FFFFFF">
              <a:alpha val="100000"/>
            </a:srgbClr>
          </a:solidFill>
          <a:ln w="9525">
            <a:noFill/>
          </a:ln>
        </p:spPr>
        <p:txBody>
          <a:bodyPr/>
          <a:p>
            <a:endParaRPr lang="zh-CN" altLang="en-US"/>
          </a:p>
        </p:txBody>
      </p:sp>
      <p:sp>
        <p:nvSpPr>
          <p:cNvPr id="31786" name="Freeform 164"/>
          <p:cNvSpPr/>
          <p:nvPr/>
        </p:nvSpPr>
        <p:spPr>
          <a:xfrm>
            <a:off x="3059113" y="525463"/>
            <a:ext cx="508000" cy="331787"/>
          </a:xfrm>
          <a:custGeom>
            <a:avLst/>
            <a:gdLst>
              <a:gd name="txL" fmla="*/ 0 w 66"/>
              <a:gd name="txT" fmla="*/ 0 h 43"/>
              <a:gd name="txR" fmla="*/ 66 w 66"/>
              <a:gd name="txB" fmla="*/ 43 h 43"/>
            </a:gdLst>
            <a:ahLst/>
            <a:cxnLst>
              <a:cxn ang="0">
                <a:pos x="0" y="2147483647"/>
              </a:cxn>
              <a:cxn ang="0">
                <a:pos x="2147483647" y="2147483647"/>
              </a:cxn>
              <a:cxn ang="0">
                <a:pos x="2147483647" y="2147483647"/>
              </a:cxn>
              <a:cxn ang="0">
                <a:pos x="0" y="2147483647"/>
              </a:cxn>
              <a:cxn ang="0">
                <a:pos x="0" y="2147483647"/>
              </a:cxn>
            </a:cxnLst>
            <a:rect l="txL" t="txT" r="txR" b="txB"/>
            <a:pathLst>
              <a:path w="66" h="43">
                <a:moveTo>
                  <a:pt x="0" y="43"/>
                </a:moveTo>
                <a:cubicBezTo>
                  <a:pt x="23" y="31"/>
                  <a:pt x="44" y="16"/>
                  <a:pt x="65" y="1"/>
                </a:cubicBezTo>
                <a:cubicBezTo>
                  <a:pt x="66" y="1"/>
                  <a:pt x="65" y="0"/>
                  <a:pt x="65" y="1"/>
                </a:cubicBezTo>
                <a:cubicBezTo>
                  <a:pt x="44" y="16"/>
                  <a:pt x="22" y="30"/>
                  <a:pt x="0" y="43"/>
                </a:cubicBezTo>
                <a:cubicBezTo>
                  <a:pt x="0" y="43"/>
                  <a:pt x="0" y="43"/>
                  <a:pt x="0" y="43"/>
                </a:cubicBezTo>
                <a:close/>
              </a:path>
            </a:pathLst>
          </a:custGeom>
          <a:solidFill>
            <a:srgbClr val="FFFFFF">
              <a:alpha val="100000"/>
            </a:srgbClr>
          </a:solidFill>
          <a:ln w="9525">
            <a:noFill/>
          </a:ln>
        </p:spPr>
        <p:txBody>
          <a:bodyPr/>
          <a:p>
            <a:endParaRPr lang="zh-CN" altLang="en-US"/>
          </a:p>
        </p:txBody>
      </p:sp>
      <p:sp>
        <p:nvSpPr>
          <p:cNvPr id="31787" name="Freeform 165"/>
          <p:cNvSpPr/>
          <p:nvPr/>
        </p:nvSpPr>
        <p:spPr>
          <a:xfrm>
            <a:off x="1677988" y="849313"/>
            <a:ext cx="1365250" cy="23812"/>
          </a:xfrm>
          <a:custGeom>
            <a:avLst/>
            <a:gdLst>
              <a:gd name="txL" fmla="*/ 0 w 177"/>
              <a:gd name="txT" fmla="*/ 0 h 3"/>
              <a:gd name="txR" fmla="*/ 177 w 177"/>
              <a:gd name="txB" fmla="*/ 3 h 3"/>
            </a:gdLst>
            <a:ahLst/>
            <a:cxnLst>
              <a:cxn ang="0">
                <a:pos x="0" y="2147483647"/>
              </a:cxn>
              <a:cxn ang="0">
                <a:pos x="2147483647" y="2147483647"/>
              </a:cxn>
              <a:cxn ang="0">
                <a:pos x="2147483647" y="2147483647"/>
              </a:cxn>
              <a:cxn ang="0">
                <a:pos x="0" y="2147483647"/>
              </a:cxn>
              <a:cxn ang="0">
                <a:pos x="0" y="2147483647"/>
              </a:cxn>
            </a:cxnLst>
            <a:rect l="txL" t="txT" r="txR" b="txB"/>
            <a:pathLst>
              <a:path w="177" h="3">
                <a:moveTo>
                  <a:pt x="0" y="2"/>
                </a:moveTo>
                <a:cubicBezTo>
                  <a:pt x="59" y="3"/>
                  <a:pt x="118" y="3"/>
                  <a:pt x="177" y="2"/>
                </a:cubicBezTo>
                <a:cubicBezTo>
                  <a:pt x="177" y="2"/>
                  <a:pt x="177" y="1"/>
                  <a:pt x="177" y="1"/>
                </a:cubicBezTo>
                <a:cubicBezTo>
                  <a:pt x="118" y="0"/>
                  <a:pt x="59" y="0"/>
                  <a:pt x="0" y="1"/>
                </a:cubicBezTo>
                <a:cubicBezTo>
                  <a:pt x="0" y="1"/>
                  <a:pt x="0" y="2"/>
                  <a:pt x="0" y="2"/>
                </a:cubicBezTo>
                <a:close/>
              </a:path>
            </a:pathLst>
          </a:custGeom>
          <a:solidFill>
            <a:srgbClr val="FFFFFF">
              <a:alpha val="100000"/>
            </a:srgbClr>
          </a:solidFill>
          <a:ln w="9525">
            <a:noFill/>
          </a:ln>
        </p:spPr>
        <p:txBody>
          <a:bodyPr/>
          <a:p>
            <a:endParaRPr lang="zh-CN" altLang="en-US"/>
          </a:p>
        </p:txBody>
      </p:sp>
      <p:sp>
        <p:nvSpPr>
          <p:cNvPr id="31788" name="Freeform 166"/>
          <p:cNvSpPr/>
          <p:nvPr/>
        </p:nvSpPr>
        <p:spPr>
          <a:xfrm>
            <a:off x="2033588" y="571500"/>
            <a:ext cx="300037"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31789" name="Freeform 167"/>
          <p:cNvSpPr/>
          <p:nvPr/>
        </p:nvSpPr>
        <p:spPr>
          <a:xfrm>
            <a:off x="2117725" y="571500"/>
            <a:ext cx="301625"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31790" name="Freeform 168"/>
          <p:cNvSpPr/>
          <p:nvPr/>
        </p:nvSpPr>
        <p:spPr>
          <a:xfrm>
            <a:off x="2211388" y="571500"/>
            <a:ext cx="300037"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31791" name="Freeform 169"/>
          <p:cNvSpPr/>
          <p:nvPr/>
        </p:nvSpPr>
        <p:spPr>
          <a:xfrm>
            <a:off x="2295525" y="571500"/>
            <a:ext cx="300038"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31792" name="Freeform 170"/>
          <p:cNvSpPr/>
          <p:nvPr/>
        </p:nvSpPr>
        <p:spPr>
          <a:xfrm>
            <a:off x="2387600" y="571500"/>
            <a:ext cx="293688" cy="153988"/>
          </a:xfrm>
          <a:custGeom>
            <a:avLst/>
            <a:gdLst>
              <a:gd name="txL" fmla="*/ 0 w 38"/>
              <a:gd name="txT" fmla="*/ 0 h 20"/>
              <a:gd name="txR" fmla="*/ 38 w 38"/>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8" h="20">
                <a:moveTo>
                  <a:pt x="2" y="19"/>
                </a:moveTo>
                <a:cubicBezTo>
                  <a:pt x="14" y="13"/>
                  <a:pt x="26" y="8"/>
                  <a:pt x="37" y="2"/>
                </a:cubicBezTo>
                <a:cubicBezTo>
                  <a:pt x="38"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31793" name="Freeform 171"/>
          <p:cNvSpPr/>
          <p:nvPr/>
        </p:nvSpPr>
        <p:spPr>
          <a:xfrm>
            <a:off x="2473325" y="571500"/>
            <a:ext cx="300038"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31794" name="Freeform 172"/>
          <p:cNvSpPr/>
          <p:nvPr/>
        </p:nvSpPr>
        <p:spPr>
          <a:xfrm>
            <a:off x="2565400" y="571500"/>
            <a:ext cx="293688" cy="153988"/>
          </a:xfrm>
          <a:custGeom>
            <a:avLst/>
            <a:gdLst>
              <a:gd name="txL" fmla="*/ 0 w 38"/>
              <a:gd name="txT" fmla="*/ 0 h 20"/>
              <a:gd name="txR" fmla="*/ 38 w 38"/>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8" h="20">
                <a:moveTo>
                  <a:pt x="1" y="19"/>
                </a:moveTo>
                <a:cubicBezTo>
                  <a:pt x="13" y="13"/>
                  <a:pt x="25" y="8"/>
                  <a:pt x="37" y="2"/>
                </a:cubicBezTo>
                <a:cubicBezTo>
                  <a:pt x="38" y="1"/>
                  <a:pt x="38" y="0"/>
                  <a:pt x="37" y="0"/>
                </a:cubicBezTo>
                <a:cubicBezTo>
                  <a:pt x="25" y="6"/>
                  <a:pt x="13" y="12"/>
                  <a:pt x="1" y="18"/>
                </a:cubicBezTo>
                <a:cubicBezTo>
                  <a:pt x="0" y="18"/>
                  <a:pt x="0" y="20"/>
                  <a:pt x="1" y="19"/>
                </a:cubicBezTo>
                <a:close/>
              </a:path>
            </a:pathLst>
          </a:custGeom>
          <a:solidFill>
            <a:srgbClr val="FFFFFF">
              <a:alpha val="100000"/>
            </a:srgbClr>
          </a:solidFill>
          <a:ln w="9525">
            <a:noFill/>
          </a:ln>
        </p:spPr>
        <p:txBody>
          <a:bodyPr/>
          <a:p>
            <a:endParaRPr lang="zh-CN" altLang="en-US"/>
          </a:p>
        </p:txBody>
      </p:sp>
      <p:sp>
        <p:nvSpPr>
          <p:cNvPr id="31795" name="Freeform 173"/>
          <p:cNvSpPr/>
          <p:nvPr/>
        </p:nvSpPr>
        <p:spPr>
          <a:xfrm>
            <a:off x="2649538" y="571500"/>
            <a:ext cx="301625"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31796" name="Freeform 174"/>
          <p:cNvSpPr/>
          <p:nvPr/>
        </p:nvSpPr>
        <p:spPr>
          <a:xfrm>
            <a:off x="2743200" y="571500"/>
            <a:ext cx="292100" cy="153988"/>
          </a:xfrm>
          <a:custGeom>
            <a:avLst/>
            <a:gdLst>
              <a:gd name="txL" fmla="*/ 0 w 38"/>
              <a:gd name="txT" fmla="*/ 0 h 20"/>
              <a:gd name="txR" fmla="*/ 38 w 38"/>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8" h="20">
                <a:moveTo>
                  <a:pt x="1" y="19"/>
                </a:moveTo>
                <a:cubicBezTo>
                  <a:pt x="13" y="13"/>
                  <a:pt x="25" y="8"/>
                  <a:pt x="37" y="2"/>
                </a:cubicBezTo>
                <a:cubicBezTo>
                  <a:pt x="38" y="1"/>
                  <a:pt x="37" y="0"/>
                  <a:pt x="36" y="0"/>
                </a:cubicBezTo>
                <a:cubicBezTo>
                  <a:pt x="25" y="6"/>
                  <a:pt x="13" y="12"/>
                  <a:pt x="1" y="18"/>
                </a:cubicBezTo>
                <a:cubicBezTo>
                  <a:pt x="0" y="18"/>
                  <a:pt x="0" y="20"/>
                  <a:pt x="1" y="19"/>
                </a:cubicBezTo>
                <a:close/>
              </a:path>
            </a:pathLst>
          </a:custGeom>
          <a:solidFill>
            <a:srgbClr val="FFFFFF">
              <a:alpha val="100000"/>
            </a:srgbClr>
          </a:solidFill>
          <a:ln w="9525">
            <a:noFill/>
          </a:ln>
        </p:spPr>
        <p:txBody>
          <a:bodyPr/>
          <a:p>
            <a:endParaRPr lang="zh-CN" altLang="en-US"/>
          </a:p>
        </p:txBody>
      </p:sp>
      <p:sp>
        <p:nvSpPr>
          <p:cNvPr id="31797" name="Freeform 175"/>
          <p:cNvSpPr/>
          <p:nvPr/>
        </p:nvSpPr>
        <p:spPr>
          <a:xfrm>
            <a:off x="2827338" y="571500"/>
            <a:ext cx="301625"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31798" name="Freeform 176"/>
          <p:cNvSpPr/>
          <p:nvPr/>
        </p:nvSpPr>
        <p:spPr>
          <a:xfrm>
            <a:off x="2913063" y="571500"/>
            <a:ext cx="300037"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31799" name="Freeform 177"/>
          <p:cNvSpPr/>
          <p:nvPr/>
        </p:nvSpPr>
        <p:spPr>
          <a:xfrm>
            <a:off x="3005138" y="571500"/>
            <a:ext cx="300037"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31800" name="Freeform 178"/>
          <p:cNvSpPr/>
          <p:nvPr/>
        </p:nvSpPr>
        <p:spPr>
          <a:xfrm>
            <a:off x="3089275" y="571500"/>
            <a:ext cx="301625"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31801" name="Freeform 179"/>
          <p:cNvSpPr/>
          <p:nvPr/>
        </p:nvSpPr>
        <p:spPr>
          <a:xfrm>
            <a:off x="2311400" y="571500"/>
            <a:ext cx="1071563" cy="15875"/>
          </a:xfrm>
          <a:custGeom>
            <a:avLst/>
            <a:gdLst>
              <a:gd name="txL" fmla="*/ 0 w 139"/>
              <a:gd name="txT" fmla="*/ 0 h 2"/>
              <a:gd name="txR" fmla="*/ 139 w 139"/>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39" h="2">
                <a:moveTo>
                  <a:pt x="1" y="2"/>
                </a:moveTo>
                <a:cubicBezTo>
                  <a:pt x="47" y="2"/>
                  <a:pt x="92" y="2"/>
                  <a:pt x="138" y="2"/>
                </a:cubicBezTo>
                <a:cubicBezTo>
                  <a:pt x="139" y="2"/>
                  <a:pt x="139" y="0"/>
                  <a:pt x="138" y="0"/>
                </a:cubicBezTo>
                <a:cubicBezTo>
                  <a:pt x="92" y="0"/>
                  <a:pt x="47"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31802" name="Freeform 180"/>
          <p:cNvSpPr/>
          <p:nvPr/>
        </p:nvSpPr>
        <p:spPr>
          <a:xfrm>
            <a:off x="2241550" y="611188"/>
            <a:ext cx="1063625" cy="6350"/>
          </a:xfrm>
          <a:custGeom>
            <a:avLst/>
            <a:gdLst>
              <a:gd name="txL" fmla="*/ 0 w 138"/>
              <a:gd name="txT" fmla="*/ 0 h 1"/>
              <a:gd name="txR" fmla="*/ 138 w 138"/>
              <a:gd name="txB" fmla="*/ 1 h 1"/>
            </a:gdLst>
            <a:ahLst/>
            <a:cxnLst>
              <a:cxn ang="0">
                <a:pos x="2147483647" y="2147483647"/>
              </a:cxn>
              <a:cxn ang="0">
                <a:pos x="2147483647" y="2147483647"/>
              </a:cxn>
              <a:cxn ang="0">
                <a:pos x="2147483647" y="0"/>
              </a:cxn>
              <a:cxn ang="0">
                <a:pos x="2147483647" y="0"/>
              </a:cxn>
              <a:cxn ang="0">
                <a:pos x="2147483647" y="2147483647"/>
              </a:cxn>
            </a:cxnLst>
            <a:rect l="txL" t="txT" r="txR" b="txB"/>
            <a:pathLst>
              <a:path w="138" h="1">
                <a:moveTo>
                  <a:pt x="1" y="1"/>
                </a:moveTo>
                <a:cubicBezTo>
                  <a:pt x="46" y="1"/>
                  <a:pt x="92" y="1"/>
                  <a:pt x="137" y="1"/>
                </a:cubicBezTo>
                <a:cubicBezTo>
                  <a:pt x="138" y="1"/>
                  <a:pt x="138" y="0"/>
                  <a:pt x="137" y="0"/>
                </a:cubicBezTo>
                <a:cubicBezTo>
                  <a:pt x="92" y="0"/>
                  <a:pt x="46"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31803" name="Freeform 181"/>
          <p:cNvSpPr/>
          <p:nvPr/>
        </p:nvSpPr>
        <p:spPr>
          <a:xfrm>
            <a:off x="2171700" y="641350"/>
            <a:ext cx="1071563" cy="15875"/>
          </a:xfrm>
          <a:custGeom>
            <a:avLst/>
            <a:gdLst>
              <a:gd name="txL" fmla="*/ 0 w 139"/>
              <a:gd name="txT" fmla="*/ 0 h 2"/>
              <a:gd name="txR" fmla="*/ 139 w 139"/>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39" h="2">
                <a:moveTo>
                  <a:pt x="1" y="2"/>
                </a:moveTo>
                <a:cubicBezTo>
                  <a:pt x="47" y="2"/>
                  <a:pt x="92" y="2"/>
                  <a:pt x="138" y="2"/>
                </a:cubicBezTo>
                <a:cubicBezTo>
                  <a:pt x="139" y="2"/>
                  <a:pt x="139" y="0"/>
                  <a:pt x="138" y="0"/>
                </a:cubicBezTo>
                <a:cubicBezTo>
                  <a:pt x="92" y="0"/>
                  <a:pt x="47"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31804" name="Freeform 182"/>
          <p:cNvSpPr/>
          <p:nvPr/>
        </p:nvSpPr>
        <p:spPr>
          <a:xfrm>
            <a:off x="2095500" y="679450"/>
            <a:ext cx="1063625" cy="7938"/>
          </a:xfrm>
          <a:custGeom>
            <a:avLst/>
            <a:gdLst>
              <a:gd name="txL" fmla="*/ 0 w 138"/>
              <a:gd name="txT" fmla="*/ 0 h 1"/>
              <a:gd name="txR" fmla="*/ 138 w 138"/>
              <a:gd name="txB" fmla="*/ 1 h 1"/>
            </a:gdLst>
            <a:ahLst/>
            <a:cxnLst>
              <a:cxn ang="0">
                <a:pos x="2147483647" y="2147483647"/>
              </a:cxn>
              <a:cxn ang="0">
                <a:pos x="2147483647" y="2147483647"/>
              </a:cxn>
              <a:cxn ang="0">
                <a:pos x="2147483647" y="0"/>
              </a:cxn>
              <a:cxn ang="0">
                <a:pos x="2147483647" y="0"/>
              </a:cxn>
              <a:cxn ang="0">
                <a:pos x="2147483647" y="2147483647"/>
              </a:cxn>
            </a:cxnLst>
            <a:rect l="txL" t="txT" r="txR" b="txB"/>
            <a:pathLst>
              <a:path w="138" h="1">
                <a:moveTo>
                  <a:pt x="1" y="1"/>
                </a:moveTo>
                <a:cubicBezTo>
                  <a:pt x="46" y="1"/>
                  <a:pt x="92" y="1"/>
                  <a:pt x="137" y="1"/>
                </a:cubicBezTo>
                <a:cubicBezTo>
                  <a:pt x="138" y="1"/>
                  <a:pt x="138" y="0"/>
                  <a:pt x="137" y="0"/>
                </a:cubicBezTo>
                <a:cubicBezTo>
                  <a:pt x="92" y="0"/>
                  <a:pt x="46"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31805" name="Freeform 183"/>
          <p:cNvSpPr/>
          <p:nvPr/>
        </p:nvSpPr>
        <p:spPr>
          <a:xfrm>
            <a:off x="2041525" y="711200"/>
            <a:ext cx="1079500" cy="7938"/>
          </a:xfrm>
          <a:custGeom>
            <a:avLst/>
            <a:gdLst>
              <a:gd name="txL" fmla="*/ 0 w 140"/>
              <a:gd name="txT" fmla="*/ 0 h 1"/>
              <a:gd name="txR" fmla="*/ 140 w 140"/>
              <a:gd name="txB" fmla="*/ 1 h 1"/>
            </a:gdLst>
            <a:ahLst/>
            <a:cxnLst>
              <a:cxn ang="0">
                <a:pos x="2147483647" y="2147483647"/>
              </a:cxn>
              <a:cxn ang="0">
                <a:pos x="2147483647" y="2147483647"/>
              </a:cxn>
              <a:cxn ang="0">
                <a:pos x="2147483647" y="0"/>
              </a:cxn>
              <a:cxn ang="0">
                <a:pos x="2147483647" y="0"/>
              </a:cxn>
              <a:cxn ang="0">
                <a:pos x="2147483647" y="2147483647"/>
              </a:cxn>
            </a:cxnLst>
            <a:rect l="txL" t="txT" r="txR" b="txB"/>
            <a:pathLst>
              <a:path w="140" h="1">
                <a:moveTo>
                  <a:pt x="1" y="1"/>
                </a:moveTo>
                <a:cubicBezTo>
                  <a:pt x="47" y="1"/>
                  <a:pt x="93" y="1"/>
                  <a:pt x="138" y="1"/>
                </a:cubicBezTo>
                <a:cubicBezTo>
                  <a:pt x="140" y="1"/>
                  <a:pt x="140" y="0"/>
                  <a:pt x="138" y="0"/>
                </a:cubicBezTo>
                <a:cubicBezTo>
                  <a:pt x="93" y="0"/>
                  <a:pt x="47"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31806" name="Freeform 184"/>
          <p:cNvSpPr/>
          <p:nvPr/>
        </p:nvSpPr>
        <p:spPr>
          <a:xfrm>
            <a:off x="2387600" y="-268287"/>
            <a:ext cx="153988" cy="723900"/>
          </a:xfrm>
          <a:custGeom>
            <a:avLst/>
            <a:gdLst>
              <a:gd name="txL" fmla="*/ 0 w 20"/>
              <a:gd name="txT" fmla="*/ 0 h 94"/>
              <a:gd name="txR" fmla="*/ 20 w 20"/>
              <a:gd name="txB" fmla="*/ 94 h 94"/>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20" h="94">
                <a:moveTo>
                  <a:pt x="18" y="1"/>
                </a:moveTo>
                <a:cubicBezTo>
                  <a:pt x="12" y="32"/>
                  <a:pt x="6" y="62"/>
                  <a:pt x="0" y="93"/>
                </a:cubicBezTo>
                <a:cubicBezTo>
                  <a:pt x="0" y="94"/>
                  <a:pt x="1" y="94"/>
                  <a:pt x="2" y="93"/>
                </a:cubicBezTo>
                <a:cubicBezTo>
                  <a:pt x="8" y="63"/>
                  <a:pt x="14" y="32"/>
                  <a:pt x="20" y="2"/>
                </a:cubicBezTo>
                <a:cubicBezTo>
                  <a:pt x="20" y="0"/>
                  <a:pt x="18" y="0"/>
                  <a:pt x="18" y="1"/>
                </a:cubicBezTo>
                <a:close/>
              </a:path>
            </a:pathLst>
          </a:custGeom>
          <a:solidFill>
            <a:srgbClr val="FFFFFF">
              <a:alpha val="100000"/>
            </a:srgbClr>
          </a:solidFill>
          <a:ln w="9525">
            <a:noFill/>
          </a:ln>
        </p:spPr>
        <p:txBody>
          <a:bodyPr/>
          <a:p>
            <a:endParaRPr lang="zh-CN" altLang="en-US"/>
          </a:p>
        </p:txBody>
      </p:sp>
      <p:sp>
        <p:nvSpPr>
          <p:cNvPr id="31807" name="Freeform 186"/>
          <p:cNvSpPr/>
          <p:nvPr/>
        </p:nvSpPr>
        <p:spPr>
          <a:xfrm>
            <a:off x="3513138" y="-276225"/>
            <a:ext cx="209550" cy="733425"/>
          </a:xfrm>
          <a:custGeom>
            <a:avLst/>
            <a:gdLst>
              <a:gd name="txL" fmla="*/ 0 w 27"/>
              <a:gd name="txT" fmla="*/ 0 h 95"/>
              <a:gd name="txR" fmla="*/ 27 w 27"/>
              <a:gd name="txB" fmla="*/ 95 h 95"/>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27" h="95">
                <a:moveTo>
                  <a:pt x="25" y="2"/>
                </a:moveTo>
                <a:cubicBezTo>
                  <a:pt x="16" y="32"/>
                  <a:pt x="8" y="63"/>
                  <a:pt x="0" y="93"/>
                </a:cubicBezTo>
                <a:cubicBezTo>
                  <a:pt x="0" y="94"/>
                  <a:pt x="2" y="95"/>
                  <a:pt x="2" y="94"/>
                </a:cubicBezTo>
                <a:cubicBezTo>
                  <a:pt x="9" y="63"/>
                  <a:pt x="18" y="32"/>
                  <a:pt x="27" y="2"/>
                </a:cubicBezTo>
                <a:cubicBezTo>
                  <a:pt x="27" y="1"/>
                  <a:pt x="25" y="0"/>
                  <a:pt x="25" y="2"/>
                </a:cubicBezTo>
                <a:close/>
              </a:path>
            </a:pathLst>
          </a:custGeom>
          <a:solidFill>
            <a:srgbClr val="FFFFFF">
              <a:alpha val="100000"/>
            </a:srgbClr>
          </a:solidFill>
          <a:ln w="9525">
            <a:noFill/>
          </a:ln>
        </p:spPr>
        <p:txBody>
          <a:bodyPr/>
          <a:p>
            <a:endParaRPr lang="zh-CN" altLang="en-US"/>
          </a:p>
        </p:txBody>
      </p:sp>
      <p:sp>
        <p:nvSpPr>
          <p:cNvPr id="31808" name="Freeform 187"/>
          <p:cNvSpPr/>
          <p:nvPr/>
        </p:nvSpPr>
        <p:spPr>
          <a:xfrm>
            <a:off x="2387600" y="447675"/>
            <a:ext cx="15875" cy="15875"/>
          </a:xfrm>
          <a:custGeom>
            <a:avLst/>
            <a:gdLst>
              <a:gd name="txL" fmla="*/ 0 w 2"/>
              <a:gd name="txT" fmla="*/ 0 h 2"/>
              <a:gd name="txR" fmla="*/ 2 w 2"/>
              <a:gd name="txB" fmla="*/ 2 h 2"/>
            </a:gdLst>
            <a:ahLst/>
            <a:cxnLst>
              <a:cxn ang="0">
                <a:pos x="2147483647" y="2147483647"/>
              </a:cxn>
              <a:cxn ang="0">
                <a:pos x="2147483647" y="0"/>
              </a:cxn>
              <a:cxn ang="0">
                <a:pos x="2147483647" y="2147483647"/>
              </a:cxn>
            </a:cxnLst>
            <a:rect l="txL" t="txT" r="txR" b="txB"/>
            <a:pathLst>
              <a:path w="2" h="2">
                <a:moveTo>
                  <a:pt x="1" y="2"/>
                </a:moveTo>
                <a:cubicBezTo>
                  <a:pt x="2" y="2"/>
                  <a:pt x="2"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31809" name="Freeform 188"/>
          <p:cNvSpPr/>
          <p:nvPr/>
        </p:nvSpPr>
        <p:spPr>
          <a:xfrm>
            <a:off x="2379663" y="441325"/>
            <a:ext cx="1141412" cy="14288"/>
          </a:xfrm>
          <a:custGeom>
            <a:avLst/>
            <a:gdLst>
              <a:gd name="txL" fmla="*/ 0 w 148"/>
              <a:gd name="txT" fmla="*/ 0 h 2"/>
              <a:gd name="txR" fmla="*/ 148 w 148"/>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48" h="2">
                <a:moveTo>
                  <a:pt x="1" y="2"/>
                </a:moveTo>
                <a:cubicBezTo>
                  <a:pt x="49" y="2"/>
                  <a:pt x="98" y="2"/>
                  <a:pt x="146" y="2"/>
                </a:cubicBezTo>
                <a:cubicBezTo>
                  <a:pt x="148" y="2"/>
                  <a:pt x="148" y="0"/>
                  <a:pt x="146" y="0"/>
                </a:cubicBezTo>
                <a:cubicBezTo>
                  <a:pt x="98" y="0"/>
                  <a:pt x="49"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31810" name="Freeform 189"/>
          <p:cNvSpPr/>
          <p:nvPr/>
        </p:nvSpPr>
        <p:spPr>
          <a:xfrm>
            <a:off x="2325688" y="733425"/>
            <a:ext cx="401637" cy="100013"/>
          </a:xfrm>
          <a:custGeom>
            <a:avLst/>
            <a:gdLst>
              <a:gd name="txL" fmla="*/ 0 w 52"/>
              <a:gd name="txT" fmla="*/ 0 h 13"/>
              <a:gd name="txR" fmla="*/ 52 w 52"/>
              <a:gd name="txB" fmla="*/ 13 h 1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2" h="13">
                <a:moveTo>
                  <a:pt x="33" y="11"/>
                </a:moveTo>
                <a:cubicBezTo>
                  <a:pt x="23" y="11"/>
                  <a:pt x="14" y="10"/>
                  <a:pt x="4" y="11"/>
                </a:cubicBezTo>
                <a:cubicBezTo>
                  <a:pt x="4" y="11"/>
                  <a:pt x="3" y="11"/>
                  <a:pt x="2" y="11"/>
                </a:cubicBezTo>
                <a:cubicBezTo>
                  <a:pt x="0" y="11"/>
                  <a:pt x="2" y="12"/>
                  <a:pt x="2" y="12"/>
                </a:cubicBezTo>
                <a:cubicBezTo>
                  <a:pt x="3" y="12"/>
                  <a:pt x="5" y="11"/>
                  <a:pt x="7" y="10"/>
                </a:cubicBezTo>
                <a:cubicBezTo>
                  <a:pt x="11" y="8"/>
                  <a:pt x="15" y="4"/>
                  <a:pt x="19" y="3"/>
                </a:cubicBezTo>
                <a:cubicBezTo>
                  <a:pt x="28" y="1"/>
                  <a:pt x="39" y="5"/>
                  <a:pt x="48" y="3"/>
                </a:cubicBezTo>
                <a:cubicBezTo>
                  <a:pt x="49" y="3"/>
                  <a:pt x="50" y="3"/>
                  <a:pt x="50" y="3"/>
                </a:cubicBezTo>
                <a:cubicBezTo>
                  <a:pt x="51" y="3"/>
                  <a:pt x="50" y="2"/>
                  <a:pt x="50" y="2"/>
                </a:cubicBezTo>
                <a:cubicBezTo>
                  <a:pt x="48" y="2"/>
                  <a:pt x="46" y="4"/>
                  <a:pt x="45" y="5"/>
                </a:cubicBezTo>
                <a:cubicBezTo>
                  <a:pt x="41" y="7"/>
                  <a:pt x="36" y="9"/>
                  <a:pt x="32" y="11"/>
                </a:cubicBezTo>
                <a:cubicBezTo>
                  <a:pt x="31" y="12"/>
                  <a:pt x="32" y="13"/>
                  <a:pt x="33" y="13"/>
                </a:cubicBezTo>
                <a:cubicBezTo>
                  <a:pt x="39" y="9"/>
                  <a:pt x="45" y="6"/>
                  <a:pt x="51" y="3"/>
                </a:cubicBezTo>
                <a:cubicBezTo>
                  <a:pt x="52" y="3"/>
                  <a:pt x="52" y="1"/>
                  <a:pt x="51" y="1"/>
                </a:cubicBezTo>
                <a:cubicBezTo>
                  <a:pt x="41" y="1"/>
                  <a:pt x="30" y="0"/>
                  <a:pt x="21" y="1"/>
                </a:cubicBezTo>
                <a:cubicBezTo>
                  <a:pt x="14" y="2"/>
                  <a:pt x="7" y="8"/>
                  <a:pt x="1" y="11"/>
                </a:cubicBezTo>
                <a:cubicBezTo>
                  <a:pt x="0" y="12"/>
                  <a:pt x="0" y="13"/>
                  <a:pt x="1" y="13"/>
                </a:cubicBezTo>
                <a:cubicBezTo>
                  <a:pt x="12" y="13"/>
                  <a:pt x="22" y="13"/>
                  <a:pt x="33" y="13"/>
                </a:cubicBezTo>
                <a:cubicBezTo>
                  <a:pt x="34" y="13"/>
                  <a:pt x="34" y="11"/>
                  <a:pt x="33" y="11"/>
                </a:cubicBezTo>
                <a:close/>
              </a:path>
            </a:pathLst>
          </a:custGeom>
          <a:solidFill>
            <a:srgbClr val="FFFFFF">
              <a:alpha val="100000"/>
            </a:srgbClr>
          </a:solidFill>
          <a:ln w="9525">
            <a:noFill/>
          </a:ln>
        </p:spPr>
        <p:txBody>
          <a:bodyPr/>
          <a:p>
            <a:endParaRPr lang="zh-CN" altLang="en-US"/>
          </a:p>
        </p:txBody>
      </p:sp>
      <p:sp>
        <p:nvSpPr>
          <p:cNvPr id="31811" name="Freeform 190"/>
          <p:cNvSpPr/>
          <p:nvPr/>
        </p:nvSpPr>
        <p:spPr>
          <a:xfrm>
            <a:off x="3051175" y="873125"/>
            <a:ext cx="15875" cy="100013"/>
          </a:xfrm>
          <a:custGeom>
            <a:avLst/>
            <a:gdLst>
              <a:gd name="txL" fmla="*/ 0 w 2"/>
              <a:gd name="txT" fmla="*/ 0 h 13"/>
              <a:gd name="txR" fmla="*/ 2 w 2"/>
              <a:gd name="txB" fmla="*/ 13 h 13"/>
            </a:gdLst>
            <a:ahLst/>
            <a:cxnLst>
              <a:cxn ang="0">
                <a:pos x="0" y="0"/>
              </a:cxn>
              <a:cxn ang="0">
                <a:pos x="2147483647" y="2147483647"/>
              </a:cxn>
              <a:cxn ang="0">
                <a:pos x="2147483647" y="2147483647"/>
              </a:cxn>
              <a:cxn ang="0">
                <a:pos x="2147483647" y="0"/>
              </a:cxn>
              <a:cxn ang="0">
                <a:pos x="0" y="0"/>
              </a:cxn>
            </a:cxnLst>
            <a:rect l="txL" t="txT" r="txR" b="txB"/>
            <a:pathLst>
              <a:path w="2" h="13">
                <a:moveTo>
                  <a:pt x="0" y="0"/>
                </a:moveTo>
                <a:cubicBezTo>
                  <a:pt x="0" y="5"/>
                  <a:pt x="0" y="9"/>
                  <a:pt x="1" y="13"/>
                </a:cubicBezTo>
                <a:cubicBezTo>
                  <a:pt x="1" y="13"/>
                  <a:pt x="2" y="13"/>
                  <a:pt x="2" y="13"/>
                </a:cubicBezTo>
                <a:cubicBezTo>
                  <a:pt x="1" y="9"/>
                  <a:pt x="1" y="5"/>
                  <a:pt x="1" y="0"/>
                </a:cubicBezTo>
                <a:cubicBezTo>
                  <a:pt x="1" y="0"/>
                  <a:pt x="0" y="0"/>
                  <a:pt x="0" y="0"/>
                </a:cubicBezTo>
                <a:close/>
              </a:path>
            </a:pathLst>
          </a:custGeom>
          <a:solidFill>
            <a:srgbClr val="FFFFFF">
              <a:alpha val="100000"/>
            </a:srgbClr>
          </a:solidFill>
          <a:ln w="9525">
            <a:noFill/>
          </a:ln>
        </p:spPr>
        <p:txBody>
          <a:bodyPr/>
          <a:p>
            <a:endParaRPr lang="zh-CN" altLang="en-US"/>
          </a:p>
        </p:txBody>
      </p:sp>
      <p:sp>
        <p:nvSpPr>
          <p:cNvPr id="31812" name="Freeform 195"/>
          <p:cNvSpPr>
            <a:spLocks noEditPoints="1"/>
          </p:cNvSpPr>
          <p:nvPr/>
        </p:nvSpPr>
        <p:spPr>
          <a:xfrm>
            <a:off x="120650" y="1781175"/>
            <a:ext cx="987425" cy="1025525"/>
          </a:xfrm>
          <a:custGeom>
            <a:avLst/>
            <a:gdLst>
              <a:gd name="txL" fmla="*/ 0 w 128"/>
              <a:gd name="txT" fmla="*/ 0 h 133"/>
              <a:gd name="txR" fmla="*/ 128 w 128"/>
              <a:gd name="txB" fmla="*/ 133 h 13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8" h="133">
                <a:moveTo>
                  <a:pt x="108" y="32"/>
                </a:moveTo>
                <a:cubicBezTo>
                  <a:pt x="107" y="32"/>
                  <a:pt x="107" y="31"/>
                  <a:pt x="107" y="31"/>
                </a:cubicBezTo>
                <a:cubicBezTo>
                  <a:pt x="108" y="30"/>
                  <a:pt x="108" y="29"/>
                  <a:pt x="109" y="28"/>
                </a:cubicBezTo>
                <a:cubicBezTo>
                  <a:pt x="111" y="29"/>
                  <a:pt x="112" y="30"/>
                  <a:pt x="114" y="31"/>
                </a:cubicBezTo>
                <a:cubicBezTo>
                  <a:pt x="114" y="31"/>
                  <a:pt x="115" y="31"/>
                  <a:pt x="115" y="30"/>
                </a:cubicBezTo>
                <a:cubicBezTo>
                  <a:pt x="81" y="0"/>
                  <a:pt x="21" y="28"/>
                  <a:pt x="28" y="74"/>
                </a:cubicBezTo>
                <a:cubicBezTo>
                  <a:pt x="30" y="84"/>
                  <a:pt x="35" y="94"/>
                  <a:pt x="42" y="101"/>
                </a:cubicBezTo>
                <a:cubicBezTo>
                  <a:pt x="43" y="101"/>
                  <a:pt x="45" y="103"/>
                  <a:pt x="47" y="105"/>
                </a:cubicBezTo>
                <a:cubicBezTo>
                  <a:pt x="47" y="105"/>
                  <a:pt x="47" y="105"/>
                  <a:pt x="47" y="105"/>
                </a:cubicBezTo>
                <a:cubicBezTo>
                  <a:pt x="47" y="105"/>
                  <a:pt x="47" y="105"/>
                  <a:pt x="47" y="105"/>
                </a:cubicBezTo>
                <a:cubicBezTo>
                  <a:pt x="50" y="108"/>
                  <a:pt x="52" y="111"/>
                  <a:pt x="46" y="111"/>
                </a:cubicBezTo>
                <a:cubicBezTo>
                  <a:pt x="44" y="112"/>
                  <a:pt x="37" y="104"/>
                  <a:pt x="35" y="102"/>
                </a:cubicBezTo>
                <a:cubicBezTo>
                  <a:pt x="34" y="101"/>
                  <a:pt x="33" y="99"/>
                  <a:pt x="32" y="98"/>
                </a:cubicBezTo>
                <a:cubicBezTo>
                  <a:pt x="32" y="98"/>
                  <a:pt x="32" y="97"/>
                  <a:pt x="32" y="97"/>
                </a:cubicBezTo>
                <a:cubicBezTo>
                  <a:pt x="29" y="93"/>
                  <a:pt x="27" y="88"/>
                  <a:pt x="25" y="83"/>
                </a:cubicBezTo>
                <a:cubicBezTo>
                  <a:pt x="18" y="59"/>
                  <a:pt x="30" y="33"/>
                  <a:pt x="52" y="21"/>
                </a:cubicBezTo>
                <a:cubicBezTo>
                  <a:pt x="61" y="16"/>
                  <a:pt x="73" y="12"/>
                  <a:pt x="84" y="13"/>
                </a:cubicBezTo>
                <a:cubicBezTo>
                  <a:pt x="84" y="13"/>
                  <a:pt x="124" y="22"/>
                  <a:pt x="117" y="29"/>
                </a:cubicBezTo>
                <a:cubicBezTo>
                  <a:pt x="116" y="30"/>
                  <a:pt x="117" y="32"/>
                  <a:pt x="118" y="31"/>
                </a:cubicBezTo>
                <a:cubicBezTo>
                  <a:pt x="119" y="30"/>
                  <a:pt x="121" y="28"/>
                  <a:pt x="122" y="27"/>
                </a:cubicBezTo>
                <a:cubicBezTo>
                  <a:pt x="122" y="27"/>
                  <a:pt x="122" y="26"/>
                  <a:pt x="122" y="26"/>
                </a:cubicBezTo>
                <a:cubicBezTo>
                  <a:pt x="106" y="16"/>
                  <a:pt x="91" y="8"/>
                  <a:pt x="72" y="12"/>
                </a:cubicBezTo>
                <a:cubicBezTo>
                  <a:pt x="57" y="14"/>
                  <a:pt x="41" y="23"/>
                  <a:pt x="32" y="36"/>
                </a:cubicBezTo>
                <a:cubicBezTo>
                  <a:pt x="18" y="56"/>
                  <a:pt x="19" y="80"/>
                  <a:pt x="31" y="98"/>
                </a:cubicBezTo>
                <a:cubicBezTo>
                  <a:pt x="26" y="101"/>
                  <a:pt x="20" y="100"/>
                  <a:pt x="14" y="97"/>
                </a:cubicBezTo>
                <a:cubicBezTo>
                  <a:pt x="12" y="96"/>
                  <a:pt x="9" y="92"/>
                  <a:pt x="6" y="92"/>
                </a:cubicBezTo>
                <a:cubicBezTo>
                  <a:pt x="6" y="92"/>
                  <a:pt x="5" y="92"/>
                  <a:pt x="5" y="92"/>
                </a:cubicBezTo>
                <a:cubicBezTo>
                  <a:pt x="5" y="92"/>
                  <a:pt x="5" y="93"/>
                  <a:pt x="5" y="93"/>
                </a:cubicBezTo>
                <a:cubicBezTo>
                  <a:pt x="0" y="96"/>
                  <a:pt x="4" y="102"/>
                  <a:pt x="7" y="106"/>
                </a:cubicBezTo>
                <a:cubicBezTo>
                  <a:pt x="12" y="116"/>
                  <a:pt x="19" y="125"/>
                  <a:pt x="28" y="132"/>
                </a:cubicBezTo>
                <a:cubicBezTo>
                  <a:pt x="28" y="132"/>
                  <a:pt x="28" y="132"/>
                  <a:pt x="28" y="132"/>
                </a:cubicBezTo>
                <a:cubicBezTo>
                  <a:pt x="29" y="131"/>
                  <a:pt x="30" y="131"/>
                  <a:pt x="30" y="130"/>
                </a:cubicBezTo>
                <a:cubicBezTo>
                  <a:pt x="31" y="130"/>
                  <a:pt x="31" y="130"/>
                  <a:pt x="31" y="130"/>
                </a:cubicBezTo>
                <a:cubicBezTo>
                  <a:pt x="31" y="130"/>
                  <a:pt x="32" y="130"/>
                  <a:pt x="32" y="129"/>
                </a:cubicBezTo>
                <a:cubicBezTo>
                  <a:pt x="28" y="120"/>
                  <a:pt x="26" y="110"/>
                  <a:pt x="34" y="102"/>
                </a:cubicBezTo>
                <a:cubicBezTo>
                  <a:pt x="38" y="107"/>
                  <a:pt x="43" y="112"/>
                  <a:pt x="50" y="115"/>
                </a:cubicBezTo>
                <a:cubicBezTo>
                  <a:pt x="50" y="115"/>
                  <a:pt x="50" y="115"/>
                  <a:pt x="51" y="115"/>
                </a:cubicBezTo>
                <a:cubicBezTo>
                  <a:pt x="52" y="113"/>
                  <a:pt x="54" y="111"/>
                  <a:pt x="56" y="109"/>
                </a:cubicBezTo>
                <a:cubicBezTo>
                  <a:pt x="56" y="108"/>
                  <a:pt x="56" y="108"/>
                  <a:pt x="55" y="107"/>
                </a:cubicBezTo>
                <a:cubicBezTo>
                  <a:pt x="53" y="106"/>
                  <a:pt x="51" y="105"/>
                  <a:pt x="49" y="104"/>
                </a:cubicBezTo>
                <a:cubicBezTo>
                  <a:pt x="49" y="104"/>
                  <a:pt x="49" y="103"/>
                  <a:pt x="49" y="103"/>
                </a:cubicBezTo>
                <a:cubicBezTo>
                  <a:pt x="50" y="102"/>
                  <a:pt x="51" y="101"/>
                  <a:pt x="51" y="100"/>
                </a:cubicBezTo>
                <a:cubicBezTo>
                  <a:pt x="51" y="100"/>
                  <a:pt x="51" y="100"/>
                  <a:pt x="51" y="100"/>
                </a:cubicBezTo>
                <a:cubicBezTo>
                  <a:pt x="51" y="100"/>
                  <a:pt x="52" y="100"/>
                  <a:pt x="52" y="101"/>
                </a:cubicBezTo>
                <a:cubicBezTo>
                  <a:pt x="52" y="101"/>
                  <a:pt x="52" y="101"/>
                  <a:pt x="52" y="101"/>
                </a:cubicBezTo>
                <a:cubicBezTo>
                  <a:pt x="52" y="101"/>
                  <a:pt x="52" y="101"/>
                  <a:pt x="52" y="101"/>
                </a:cubicBezTo>
                <a:cubicBezTo>
                  <a:pt x="52" y="101"/>
                  <a:pt x="53" y="101"/>
                  <a:pt x="53" y="101"/>
                </a:cubicBezTo>
                <a:cubicBezTo>
                  <a:pt x="61" y="106"/>
                  <a:pt x="70" y="108"/>
                  <a:pt x="79" y="108"/>
                </a:cubicBezTo>
                <a:cubicBezTo>
                  <a:pt x="79" y="108"/>
                  <a:pt x="79" y="108"/>
                  <a:pt x="79" y="108"/>
                </a:cubicBezTo>
                <a:cubicBezTo>
                  <a:pt x="80" y="108"/>
                  <a:pt x="80" y="108"/>
                  <a:pt x="80" y="108"/>
                </a:cubicBezTo>
                <a:cubicBezTo>
                  <a:pt x="93" y="106"/>
                  <a:pt x="106" y="100"/>
                  <a:pt x="114" y="90"/>
                </a:cubicBezTo>
                <a:cubicBezTo>
                  <a:pt x="128" y="71"/>
                  <a:pt x="125" y="47"/>
                  <a:pt x="108" y="32"/>
                </a:cubicBezTo>
                <a:close/>
                <a:moveTo>
                  <a:pt x="12" y="113"/>
                </a:moveTo>
                <a:cubicBezTo>
                  <a:pt x="10" y="110"/>
                  <a:pt x="3" y="99"/>
                  <a:pt x="5" y="95"/>
                </a:cubicBezTo>
                <a:cubicBezTo>
                  <a:pt x="5" y="95"/>
                  <a:pt x="6" y="96"/>
                  <a:pt x="6" y="96"/>
                </a:cubicBezTo>
                <a:cubicBezTo>
                  <a:pt x="8" y="103"/>
                  <a:pt x="13" y="110"/>
                  <a:pt x="18" y="115"/>
                </a:cubicBezTo>
                <a:cubicBezTo>
                  <a:pt x="21" y="120"/>
                  <a:pt x="25" y="127"/>
                  <a:pt x="30" y="130"/>
                </a:cubicBezTo>
                <a:cubicBezTo>
                  <a:pt x="24" y="133"/>
                  <a:pt x="15" y="117"/>
                  <a:pt x="12" y="113"/>
                </a:cubicBezTo>
                <a:close/>
                <a:moveTo>
                  <a:pt x="28" y="110"/>
                </a:moveTo>
                <a:cubicBezTo>
                  <a:pt x="27" y="113"/>
                  <a:pt x="27" y="115"/>
                  <a:pt x="27" y="118"/>
                </a:cubicBezTo>
                <a:cubicBezTo>
                  <a:pt x="27" y="120"/>
                  <a:pt x="29" y="124"/>
                  <a:pt x="29" y="126"/>
                </a:cubicBezTo>
                <a:cubicBezTo>
                  <a:pt x="29" y="128"/>
                  <a:pt x="30" y="127"/>
                  <a:pt x="28" y="126"/>
                </a:cubicBezTo>
                <a:cubicBezTo>
                  <a:pt x="27" y="125"/>
                  <a:pt x="26" y="124"/>
                  <a:pt x="25" y="123"/>
                </a:cubicBezTo>
                <a:cubicBezTo>
                  <a:pt x="23" y="119"/>
                  <a:pt x="20" y="116"/>
                  <a:pt x="17" y="113"/>
                </a:cubicBezTo>
                <a:cubicBezTo>
                  <a:pt x="14" y="107"/>
                  <a:pt x="10" y="102"/>
                  <a:pt x="7" y="96"/>
                </a:cubicBezTo>
                <a:cubicBezTo>
                  <a:pt x="7" y="96"/>
                  <a:pt x="7" y="96"/>
                  <a:pt x="7" y="95"/>
                </a:cubicBezTo>
                <a:cubicBezTo>
                  <a:pt x="6" y="93"/>
                  <a:pt x="6" y="93"/>
                  <a:pt x="8" y="95"/>
                </a:cubicBezTo>
                <a:cubicBezTo>
                  <a:pt x="9" y="95"/>
                  <a:pt x="10" y="96"/>
                  <a:pt x="11" y="97"/>
                </a:cubicBezTo>
                <a:cubicBezTo>
                  <a:pt x="13" y="99"/>
                  <a:pt x="16" y="100"/>
                  <a:pt x="19" y="101"/>
                </a:cubicBezTo>
                <a:cubicBezTo>
                  <a:pt x="23" y="102"/>
                  <a:pt x="28" y="102"/>
                  <a:pt x="31" y="99"/>
                </a:cubicBezTo>
                <a:cubicBezTo>
                  <a:pt x="32" y="100"/>
                  <a:pt x="33" y="101"/>
                  <a:pt x="34" y="102"/>
                </a:cubicBezTo>
                <a:cubicBezTo>
                  <a:pt x="31" y="104"/>
                  <a:pt x="29" y="107"/>
                  <a:pt x="28" y="110"/>
                </a:cubicBezTo>
                <a:close/>
                <a:moveTo>
                  <a:pt x="121" y="61"/>
                </a:moveTo>
                <a:cubicBezTo>
                  <a:pt x="119" y="57"/>
                  <a:pt x="117" y="53"/>
                  <a:pt x="115" y="50"/>
                </a:cubicBezTo>
                <a:cubicBezTo>
                  <a:pt x="114" y="45"/>
                  <a:pt x="113" y="41"/>
                  <a:pt x="110" y="37"/>
                </a:cubicBezTo>
                <a:cubicBezTo>
                  <a:pt x="116" y="44"/>
                  <a:pt x="120" y="52"/>
                  <a:pt x="121" y="61"/>
                </a:cubicBezTo>
                <a:close/>
                <a:moveTo>
                  <a:pt x="110" y="66"/>
                </a:moveTo>
                <a:cubicBezTo>
                  <a:pt x="107" y="62"/>
                  <a:pt x="105" y="59"/>
                  <a:pt x="101" y="56"/>
                </a:cubicBezTo>
                <a:cubicBezTo>
                  <a:pt x="104" y="51"/>
                  <a:pt x="105" y="47"/>
                  <a:pt x="106" y="42"/>
                </a:cubicBezTo>
                <a:cubicBezTo>
                  <a:pt x="108" y="44"/>
                  <a:pt x="111" y="47"/>
                  <a:pt x="113" y="50"/>
                </a:cubicBezTo>
                <a:cubicBezTo>
                  <a:pt x="113" y="55"/>
                  <a:pt x="112" y="60"/>
                  <a:pt x="110" y="66"/>
                </a:cubicBezTo>
                <a:close/>
                <a:moveTo>
                  <a:pt x="97" y="101"/>
                </a:moveTo>
                <a:cubicBezTo>
                  <a:pt x="93" y="99"/>
                  <a:pt x="89" y="97"/>
                  <a:pt x="85" y="95"/>
                </a:cubicBezTo>
                <a:cubicBezTo>
                  <a:pt x="90" y="92"/>
                  <a:pt x="94" y="89"/>
                  <a:pt x="99" y="85"/>
                </a:cubicBezTo>
                <a:cubicBezTo>
                  <a:pt x="102" y="88"/>
                  <a:pt x="107" y="91"/>
                  <a:pt x="109" y="92"/>
                </a:cubicBezTo>
                <a:cubicBezTo>
                  <a:pt x="106" y="95"/>
                  <a:pt x="102" y="98"/>
                  <a:pt x="97" y="101"/>
                </a:cubicBezTo>
                <a:close/>
                <a:moveTo>
                  <a:pt x="76" y="106"/>
                </a:moveTo>
                <a:cubicBezTo>
                  <a:pt x="73" y="105"/>
                  <a:pt x="70" y="103"/>
                  <a:pt x="67" y="101"/>
                </a:cubicBezTo>
                <a:cubicBezTo>
                  <a:pt x="73" y="100"/>
                  <a:pt x="78" y="98"/>
                  <a:pt x="84" y="96"/>
                </a:cubicBezTo>
                <a:cubicBezTo>
                  <a:pt x="88" y="98"/>
                  <a:pt x="92" y="99"/>
                  <a:pt x="97" y="101"/>
                </a:cubicBezTo>
                <a:cubicBezTo>
                  <a:pt x="90" y="104"/>
                  <a:pt x="83" y="106"/>
                  <a:pt x="76" y="106"/>
                </a:cubicBezTo>
                <a:close/>
                <a:moveTo>
                  <a:pt x="58" y="31"/>
                </a:moveTo>
                <a:cubicBezTo>
                  <a:pt x="63" y="33"/>
                  <a:pt x="69" y="35"/>
                  <a:pt x="74" y="37"/>
                </a:cubicBezTo>
                <a:cubicBezTo>
                  <a:pt x="68" y="41"/>
                  <a:pt x="62" y="45"/>
                  <a:pt x="57" y="51"/>
                </a:cubicBezTo>
                <a:cubicBezTo>
                  <a:pt x="53" y="48"/>
                  <a:pt x="49" y="45"/>
                  <a:pt x="45" y="42"/>
                </a:cubicBezTo>
                <a:cubicBezTo>
                  <a:pt x="49" y="38"/>
                  <a:pt x="53" y="34"/>
                  <a:pt x="58" y="31"/>
                </a:cubicBezTo>
                <a:close/>
                <a:moveTo>
                  <a:pt x="76" y="25"/>
                </a:moveTo>
                <a:cubicBezTo>
                  <a:pt x="82" y="26"/>
                  <a:pt x="86" y="28"/>
                  <a:pt x="91" y="31"/>
                </a:cubicBezTo>
                <a:cubicBezTo>
                  <a:pt x="86" y="32"/>
                  <a:pt x="80" y="34"/>
                  <a:pt x="75" y="37"/>
                </a:cubicBezTo>
                <a:cubicBezTo>
                  <a:pt x="70" y="34"/>
                  <a:pt x="65" y="32"/>
                  <a:pt x="59" y="31"/>
                </a:cubicBezTo>
                <a:cubicBezTo>
                  <a:pt x="65" y="28"/>
                  <a:pt x="70" y="26"/>
                  <a:pt x="76" y="25"/>
                </a:cubicBezTo>
                <a:close/>
                <a:moveTo>
                  <a:pt x="105" y="39"/>
                </a:moveTo>
                <a:cubicBezTo>
                  <a:pt x="104" y="38"/>
                  <a:pt x="102" y="36"/>
                  <a:pt x="100" y="35"/>
                </a:cubicBezTo>
                <a:cubicBezTo>
                  <a:pt x="102" y="34"/>
                  <a:pt x="103" y="33"/>
                  <a:pt x="105" y="32"/>
                </a:cubicBezTo>
                <a:cubicBezTo>
                  <a:pt x="105" y="32"/>
                  <a:pt x="105" y="32"/>
                  <a:pt x="105" y="32"/>
                </a:cubicBezTo>
                <a:cubicBezTo>
                  <a:pt x="105" y="32"/>
                  <a:pt x="105" y="32"/>
                  <a:pt x="105" y="32"/>
                </a:cubicBezTo>
                <a:cubicBezTo>
                  <a:pt x="105" y="35"/>
                  <a:pt x="105" y="37"/>
                  <a:pt x="105" y="39"/>
                </a:cubicBezTo>
                <a:close/>
                <a:moveTo>
                  <a:pt x="48" y="88"/>
                </a:moveTo>
                <a:cubicBezTo>
                  <a:pt x="47" y="82"/>
                  <a:pt x="47" y="77"/>
                  <a:pt x="49" y="71"/>
                </a:cubicBezTo>
                <a:cubicBezTo>
                  <a:pt x="51" y="74"/>
                  <a:pt x="54" y="77"/>
                  <a:pt x="57" y="79"/>
                </a:cubicBezTo>
                <a:cubicBezTo>
                  <a:pt x="55" y="83"/>
                  <a:pt x="53" y="87"/>
                  <a:pt x="52" y="91"/>
                </a:cubicBezTo>
                <a:cubicBezTo>
                  <a:pt x="51" y="90"/>
                  <a:pt x="49" y="89"/>
                  <a:pt x="48" y="88"/>
                </a:cubicBezTo>
                <a:close/>
                <a:moveTo>
                  <a:pt x="51" y="93"/>
                </a:moveTo>
                <a:cubicBezTo>
                  <a:pt x="51" y="94"/>
                  <a:pt x="51" y="95"/>
                  <a:pt x="51" y="96"/>
                </a:cubicBezTo>
                <a:cubicBezTo>
                  <a:pt x="50" y="95"/>
                  <a:pt x="49" y="93"/>
                  <a:pt x="49" y="91"/>
                </a:cubicBezTo>
                <a:cubicBezTo>
                  <a:pt x="49" y="92"/>
                  <a:pt x="50" y="92"/>
                  <a:pt x="51" y="93"/>
                </a:cubicBezTo>
                <a:close/>
                <a:moveTo>
                  <a:pt x="87" y="45"/>
                </a:moveTo>
                <a:cubicBezTo>
                  <a:pt x="81" y="50"/>
                  <a:pt x="75" y="55"/>
                  <a:pt x="70" y="61"/>
                </a:cubicBezTo>
                <a:cubicBezTo>
                  <a:pt x="66" y="58"/>
                  <a:pt x="62" y="54"/>
                  <a:pt x="58" y="51"/>
                </a:cubicBezTo>
                <a:cubicBezTo>
                  <a:pt x="59" y="50"/>
                  <a:pt x="60" y="49"/>
                  <a:pt x="61" y="48"/>
                </a:cubicBezTo>
                <a:cubicBezTo>
                  <a:pt x="65" y="43"/>
                  <a:pt x="69" y="40"/>
                  <a:pt x="74" y="37"/>
                </a:cubicBezTo>
                <a:cubicBezTo>
                  <a:pt x="79" y="39"/>
                  <a:pt x="83" y="42"/>
                  <a:pt x="87" y="45"/>
                </a:cubicBezTo>
                <a:close/>
                <a:moveTo>
                  <a:pt x="75" y="37"/>
                </a:moveTo>
                <a:cubicBezTo>
                  <a:pt x="81" y="34"/>
                  <a:pt x="86" y="33"/>
                  <a:pt x="92" y="32"/>
                </a:cubicBezTo>
                <a:cubicBezTo>
                  <a:pt x="94" y="33"/>
                  <a:pt x="96" y="34"/>
                  <a:pt x="98" y="36"/>
                </a:cubicBezTo>
                <a:cubicBezTo>
                  <a:pt x="95" y="38"/>
                  <a:pt x="91" y="41"/>
                  <a:pt x="87" y="44"/>
                </a:cubicBezTo>
                <a:cubicBezTo>
                  <a:pt x="83" y="42"/>
                  <a:pt x="80" y="39"/>
                  <a:pt x="75" y="37"/>
                </a:cubicBezTo>
                <a:close/>
                <a:moveTo>
                  <a:pt x="70" y="62"/>
                </a:moveTo>
                <a:cubicBezTo>
                  <a:pt x="65" y="67"/>
                  <a:pt x="61" y="72"/>
                  <a:pt x="58" y="78"/>
                </a:cubicBezTo>
                <a:cubicBezTo>
                  <a:pt x="55" y="75"/>
                  <a:pt x="52" y="72"/>
                  <a:pt x="49" y="69"/>
                </a:cubicBezTo>
                <a:cubicBezTo>
                  <a:pt x="51" y="63"/>
                  <a:pt x="54" y="57"/>
                  <a:pt x="57" y="52"/>
                </a:cubicBezTo>
                <a:cubicBezTo>
                  <a:pt x="61" y="55"/>
                  <a:pt x="66" y="59"/>
                  <a:pt x="70" y="62"/>
                </a:cubicBezTo>
                <a:close/>
                <a:moveTo>
                  <a:pt x="58" y="80"/>
                </a:moveTo>
                <a:cubicBezTo>
                  <a:pt x="62" y="83"/>
                  <a:pt x="67" y="86"/>
                  <a:pt x="72" y="89"/>
                </a:cubicBezTo>
                <a:cubicBezTo>
                  <a:pt x="68" y="92"/>
                  <a:pt x="64" y="95"/>
                  <a:pt x="60" y="97"/>
                </a:cubicBezTo>
                <a:cubicBezTo>
                  <a:pt x="57" y="95"/>
                  <a:pt x="55" y="93"/>
                  <a:pt x="53" y="92"/>
                </a:cubicBezTo>
                <a:cubicBezTo>
                  <a:pt x="54" y="88"/>
                  <a:pt x="56" y="84"/>
                  <a:pt x="58" y="80"/>
                </a:cubicBezTo>
                <a:close/>
                <a:moveTo>
                  <a:pt x="59" y="78"/>
                </a:moveTo>
                <a:cubicBezTo>
                  <a:pt x="62" y="73"/>
                  <a:pt x="66" y="67"/>
                  <a:pt x="71" y="62"/>
                </a:cubicBezTo>
                <a:cubicBezTo>
                  <a:pt x="76" y="67"/>
                  <a:pt x="82" y="71"/>
                  <a:pt x="88" y="75"/>
                </a:cubicBezTo>
                <a:cubicBezTo>
                  <a:pt x="83" y="80"/>
                  <a:pt x="78" y="84"/>
                  <a:pt x="73" y="88"/>
                </a:cubicBezTo>
                <a:cubicBezTo>
                  <a:pt x="68" y="85"/>
                  <a:pt x="64" y="82"/>
                  <a:pt x="59" y="78"/>
                </a:cubicBezTo>
                <a:close/>
                <a:moveTo>
                  <a:pt x="76" y="65"/>
                </a:moveTo>
                <a:cubicBezTo>
                  <a:pt x="74" y="64"/>
                  <a:pt x="73" y="63"/>
                  <a:pt x="71" y="62"/>
                </a:cubicBezTo>
                <a:cubicBezTo>
                  <a:pt x="76" y="56"/>
                  <a:pt x="82" y="50"/>
                  <a:pt x="88" y="45"/>
                </a:cubicBezTo>
                <a:cubicBezTo>
                  <a:pt x="92" y="49"/>
                  <a:pt x="96" y="52"/>
                  <a:pt x="100" y="56"/>
                </a:cubicBezTo>
                <a:cubicBezTo>
                  <a:pt x="97" y="63"/>
                  <a:pt x="93" y="69"/>
                  <a:pt x="88" y="75"/>
                </a:cubicBezTo>
                <a:cubicBezTo>
                  <a:pt x="84" y="71"/>
                  <a:pt x="80" y="68"/>
                  <a:pt x="76" y="65"/>
                </a:cubicBezTo>
                <a:close/>
                <a:moveTo>
                  <a:pt x="94" y="49"/>
                </a:moveTo>
                <a:cubicBezTo>
                  <a:pt x="92" y="48"/>
                  <a:pt x="90" y="46"/>
                  <a:pt x="88" y="45"/>
                </a:cubicBezTo>
                <a:cubicBezTo>
                  <a:pt x="92" y="42"/>
                  <a:pt x="95" y="39"/>
                  <a:pt x="99" y="36"/>
                </a:cubicBezTo>
                <a:cubicBezTo>
                  <a:pt x="101" y="38"/>
                  <a:pt x="103" y="39"/>
                  <a:pt x="105" y="41"/>
                </a:cubicBezTo>
                <a:cubicBezTo>
                  <a:pt x="104" y="46"/>
                  <a:pt x="103" y="51"/>
                  <a:pt x="101" y="55"/>
                </a:cubicBezTo>
                <a:cubicBezTo>
                  <a:pt x="99" y="53"/>
                  <a:pt x="96" y="51"/>
                  <a:pt x="94" y="49"/>
                </a:cubicBezTo>
                <a:close/>
                <a:moveTo>
                  <a:pt x="100" y="35"/>
                </a:moveTo>
                <a:cubicBezTo>
                  <a:pt x="98" y="33"/>
                  <a:pt x="96" y="32"/>
                  <a:pt x="95" y="31"/>
                </a:cubicBezTo>
                <a:cubicBezTo>
                  <a:pt x="97" y="31"/>
                  <a:pt x="100" y="31"/>
                  <a:pt x="103" y="31"/>
                </a:cubicBezTo>
                <a:cubicBezTo>
                  <a:pt x="103" y="31"/>
                  <a:pt x="104" y="31"/>
                  <a:pt x="104" y="32"/>
                </a:cubicBezTo>
                <a:cubicBezTo>
                  <a:pt x="103" y="32"/>
                  <a:pt x="101" y="33"/>
                  <a:pt x="100" y="35"/>
                </a:cubicBezTo>
                <a:close/>
                <a:moveTo>
                  <a:pt x="94" y="31"/>
                </a:moveTo>
                <a:cubicBezTo>
                  <a:pt x="89" y="28"/>
                  <a:pt x="85" y="26"/>
                  <a:pt x="80" y="24"/>
                </a:cubicBezTo>
                <a:cubicBezTo>
                  <a:pt x="87" y="24"/>
                  <a:pt x="95" y="26"/>
                  <a:pt x="102" y="30"/>
                </a:cubicBezTo>
                <a:cubicBezTo>
                  <a:pt x="99" y="30"/>
                  <a:pt x="97" y="30"/>
                  <a:pt x="94" y="31"/>
                </a:cubicBezTo>
                <a:close/>
                <a:moveTo>
                  <a:pt x="45" y="42"/>
                </a:moveTo>
                <a:cubicBezTo>
                  <a:pt x="49" y="46"/>
                  <a:pt x="53" y="49"/>
                  <a:pt x="57" y="52"/>
                </a:cubicBezTo>
                <a:cubicBezTo>
                  <a:pt x="53" y="57"/>
                  <a:pt x="49" y="62"/>
                  <a:pt x="47" y="68"/>
                </a:cubicBezTo>
                <a:cubicBezTo>
                  <a:pt x="44" y="65"/>
                  <a:pt x="41" y="61"/>
                  <a:pt x="38" y="58"/>
                </a:cubicBezTo>
                <a:cubicBezTo>
                  <a:pt x="39" y="53"/>
                  <a:pt x="42" y="47"/>
                  <a:pt x="45" y="42"/>
                </a:cubicBezTo>
                <a:close/>
                <a:moveTo>
                  <a:pt x="38" y="59"/>
                </a:moveTo>
                <a:cubicBezTo>
                  <a:pt x="41" y="63"/>
                  <a:pt x="44" y="66"/>
                  <a:pt x="47" y="70"/>
                </a:cubicBezTo>
                <a:cubicBezTo>
                  <a:pt x="45" y="75"/>
                  <a:pt x="45" y="80"/>
                  <a:pt x="46" y="86"/>
                </a:cubicBezTo>
                <a:cubicBezTo>
                  <a:pt x="43" y="84"/>
                  <a:pt x="41" y="82"/>
                  <a:pt x="39" y="80"/>
                </a:cubicBezTo>
                <a:cubicBezTo>
                  <a:pt x="37" y="73"/>
                  <a:pt x="37" y="66"/>
                  <a:pt x="38" y="59"/>
                </a:cubicBezTo>
                <a:close/>
                <a:moveTo>
                  <a:pt x="46" y="89"/>
                </a:moveTo>
                <a:cubicBezTo>
                  <a:pt x="47" y="92"/>
                  <a:pt x="48" y="94"/>
                  <a:pt x="49" y="97"/>
                </a:cubicBezTo>
                <a:cubicBezTo>
                  <a:pt x="44" y="92"/>
                  <a:pt x="41" y="87"/>
                  <a:pt x="39" y="81"/>
                </a:cubicBezTo>
                <a:cubicBezTo>
                  <a:pt x="41" y="84"/>
                  <a:pt x="44" y="87"/>
                  <a:pt x="46" y="89"/>
                </a:cubicBezTo>
                <a:close/>
                <a:moveTo>
                  <a:pt x="52" y="98"/>
                </a:moveTo>
                <a:cubicBezTo>
                  <a:pt x="51" y="98"/>
                  <a:pt x="51" y="98"/>
                  <a:pt x="51" y="98"/>
                </a:cubicBezTo>
                <a:cubicBezTo>
                  <a:pt x="52" y="96"/>
                  <a:pt x="52" y="95"/>
                  <a:pt x="52" y="94"/>
                </a:cubicBezTo>
                <a:cubicBezTo>
                  <a:pt x="54" y="95"/>
                  <a:pt x="56" y="96"/>
                  <a:pt x="58" y="98"/>
                </a:cubicBezTo>
                <a:cubicBezTo>
                  <a:pt x="56" y="98"/>
                  <a:pt x="55" y="99"/>
                  <a:pt x="53" y="100"/>
                </a:cubicBezTo>
                <a:cubicBezTo>
                  <a:pt x="53" y="99"/>
                  <a:pt x="52" y="99"/>
                  <a:pt x="52" y="98"/>
                </a:cubicBezTo>
                <a:cubicBezTo>
                  <a:pt x="52" y="98"/>
                  <a:pt x="52" y="98"/>
                  <a:pt x="52" y="98"/>
                </a:cubicBezTo>
                <a:close/>
                <a:moveTo>
                  <a:pt x="54" y="100"/>
                </a:moveTo>
                <a:cubicBezTo>
                  <a:pt x="55" y="99"/>
                  <a:pt x="57" y="99"/>
                  <a:pt x="59" y="98"/>
                </a:cubicBezTo>
                <a:cubicBezTo>
                  <a:pt x="60" y="99"/>
                  <a:pt x="62" y="100"/>
                  <a:pt x="64" y="101"/>
                </a:cubicBezTo>
                <a:cubicBezTo>
                  <a:pt x="61" y="101"/>
                  <a:pt x="59" y="101"/>
                  <a:pt x="56" y="101"/>
                </a:cubicBezTo>
                <a:cubicBezTo>
                  <a:pt x="55" y="101"/>
                  <a:pt x="54" y="100"/>
                  <a:pt x="54" y="100"/>
                </a:cubicBezTo>
                <a:close/>
                <a:moveTo>
                  <a:pt x="60" y="97"/>
                </a:moveTo>
                <a:cubicBezTo>
                  <a:pt x="65" y="95"/>
                  <a:pt x="69" y="93"/>
                  <a:pt x="73" y="90"/>
                </a:cubicBezTo>
                <a:cubicBezTo>
                  <a:pt x="76" y="92"/>
                  <a:pt x="80" y="94"/>
                  <a:pt x="83" y="96"/>
                </a:cubicBezTo>
                <a:cubicBezTo>
                  <a:pt x="78" y="98"/>
                  <a:pt x="73" y="100"/>
                  <a:pt x="67" y="101"/>
                </a:cubicBezTo>
                <a:cubicBezTo>
                  <a:pt x="64" y="100"/>
                  <a:pt x="62" y="98"/>
                  <a:pt x="60" y="97"/>
                </a:cubicBezTo>
                <a:close/>
                <a:moveTo>
                  <a:pt x="98" y="84"/>
                </a:moveTo>
                <a:cubicBezTo>
                  <a:pt x="94" y="89"/>
                  <a:pt x="90" y="92"/>
                  <a:pt x="85" y="95"/>
                </a:cubicBezTo>
                <a:cubicBezTo>
                  <a:pt x="81" y="93"/>
                  <a:pt x="78" y="91"/>
                  <a:pt x="74" y="89"/>
                </a:cubicBezTo>
                <a:cubicBezTo>
                  <a:pt x="79" y="85"/>
                  <a:pt x="84" y="81"/>
                  <a:pt x="88" y="76"/>
                </a:cubicBezTo>
                <a:cubicBezTo>
                  <a:pt x="89" y="77"/>
                  <a:pt x="90" y="77"/>
                  <a:pt x="91" y="78"/>
                </a:cubicBezTo>
                <a:cubicBezTo>
                  <a:pt x="92" y="79"/>
                  <a:pt x="95" y="81"/>
                  <a:pt x="98" y="84"/>
                </a:cubicBezTo>
                <a:cubicBezTo>
                  <a:pt x="98" y="84"/>
                  <a:pt x="98" y="84"/>
                  <a:pt x="98" y="84"/>
                </a:cubicBezTo>
                <a:close/>
                <a:moveTo>
                  <a:pt x="94" y="79"/>
                </a:moveTo>
                <a:cubicBezTo>
                  <a:pt x="92" y="78"/>
                  <a:pt x="91" y="76"/>
                  <a:pt x="89" y="75"/>
                </a:cubicBezTo>
                <a:cubicBezTo>
                  <a:pt x="94" y="70"/>
                  <a:pt x="98" y="64"/>
                  <a:pt x="101" y="57"/>
                </a:cubicBezTo>
                <a:cubicBezTo>
                  <a:pt x="104" y="60"/>
                  <a:pt x="107" y="64"/>
                  <a:pt x="109" y="67"/>
                </a:cubicBezTo>
                <a:cubicBezTo>
                  <a:pt x="106" y="73"/>
                  <a:pt x="103" y="79"/>
                  <a:pt x="99" y="83"/>
                </a:cubicBezTo>
                <a:cubicBezTo>
                  <a:pt x="97" y="81"/>
                  <a:pt x="95" y="80"/>
                  <a:pt x="94" y="79"/>
                </a:cubicBezTo>
                <a:close/>
                <a:moveTo>
                  <a:pt x="106" y="40"/>
                </a:moveTo>
                <a:cubicBezTo>
                  <a:pt x="106" y="38"/>
                  <a:pt x="106" y="35"/>
                  <a:pt x="106" y="33"/>
                </a:cubicBezTo>
                <a:cubicBezTo>
                  <a:pt x="110" y="37"/>
                  <a:pt x="112" y="42"/>
                  <a:pt x="113" y="47"/>
                </a:cubicBezTo>
                <a:cubicBezTo>
                  <a:pt x="111" y="44"/>
                  <a:pt x="108" y="42"/>
                  <a:pt x="106" y="40"/>
                </a:cubicBezTo>
                <a:close/>
                <a:moveTo>
                  <a:pt x="48" y="102"/>
                </a:moveTo>
                <a:cubicBezTo>
                  <a:pt x="48" y="102"/>
                  <a:pt x="48" y="103"/>
                  <a:pt x="48" y="103"/>
                </a:cubicBezTo>
                <a:cubicBezTo>
                  <a:pt x="28" y="87"/>
                  <a:pt x="24" y="60"/>
                  <a:pt x="40" y="39"/>
                </a:cubicBezTo>
                <a:cubicBezTo>
                  <a:pt x="56" y="17"/>
                  <a:pt x="86" y="13"/>
                  <a:pt x="108" y="27"/>
                </a:cubicBezTo>
                <a:cubicBezTo>
                  <a:pt x="107" y="28"/>
                  <a:pt x="107" y="29"/>
                  <a:pt x="106" y="31"/>
                </a:cubicBezTo>
                <a:cubicBezTo>
                  <a:pt x="97" y="23"/>
                  <a:pt x="86" y="21"/>
                  <a:pt x="75" y="23"/>
                </a:cubicBezTo>
                <a:cubicBezTo>
                  <a:pt x="75" y="23"/>
                  <a:pt x="75" y="23"/>
                  <a:pt x="75" y="23"/>
                </a:cubicBezTo>
                <a:cubicBezTo>
                  <a:pt x="75" y="23"/>
                  <a:pt x="75" y="23"/>
                  <a:pt x="74" y="23"/>
                </a:cubicBezTo>
                <a:cubicBezTo>
                  <a:pt x="68" y="24"/>
                  <a:pt x="62" y="27"/>
                  <a:pt x="57" y="30"/>
                </a:cubicBezTo>
                <a:cubicBezTo>
                  <a:pt x="57" y="30"/>
                  <a:pt x="57" y="30"/>
                  <a:pt x="56" y="30"/>
                </a:cubicBezTo>
                <a:cubicBezTo>
                  <a:pt x="56" y="30"/>
                  <a:pt x="56" y="30"/>
                  <a:pt x="56" y="31"/>
                </a:cubicBezTo>
                <a:cubicBezTo>
                  <a:pt x="51" y="33"/>
                  <a:pt x="47" y="37"/>
                  <a:pt x="44" y="41"/>
                </a:cubicBezTo>
                <a:cubicBezTo>
                  <a:pt x="44" y="41"/>
                  <a:pt x="44" y="41"/>
                  <a:pt x="44" y="41"/>
                </a:cubicBezTo>
                <a:cubicBezTo>
                  <a:pt x="44" y="41"/>
                  <a:pt x="44" y="41"/>
                  <a:pt x="44" y="41"/>
                </a:cubicBezTo>
                <a:cubicBezTo>
                  <a:pt x="31" y="60"/>
                  <a:pt x="31" y="85"/>
                  <a:pt x="50" y="99"/>
                </a:cubicBezTo>
                <a:cubicBezTo>
                  <a:pt x="50" y="99"/>
                  <a:pt x="50" y="100"/>
                  <a:pt x="50" y="100"/>
                </a:cubicBezTo>
                <a:cubicBezTo>
                  <a:pt x="49" y="100"/>
                  <a:pt x="48" y="101"/>
                  <a:pt x="48" y="102"/>
                </a:cubicBezTo>
                <a:close/>
                <a:moveTo>
                  <a:pt x="57" y="102"/>
                </a:moveTo>
                <a:cubicBezTo>
                  <a:pt x="57" y="102"/>
                  <a:pt x="57" y="102"/>
                  <a:pt x="57" y="102"/>
                </a:cubicBezTo>
                <a:cubicBezTo>
                  <a:pt x="60" y="102"/>
                  <a:pt x="62" y="102"/>
                  <a:pt x="65" y="102"/>
                </a:cubicBezTo>
                <a:cubicBezTo>
                  <a:pt x="68" y="103"/>
                  <a:pt x="71" y="105"/>
                  <a:pt x="75" y="106"/>
                </a:cubicBezTo>
                <a:cubicBezTo>
                  <a:pt x="69" y="106"/>
                  <a:pt x="63" y="105"/>
                  <a:pt x="57" y="102"/>
                </a:cubicBezTo>
                <a:close/>
                <a:moveTo>
                  <a:pt x="110" y="92"/>
                </a:moveTo>
                <a:cubicBezTo>
                  <a:pt x="107" y="91"/>
                  <a:pt x="103" y="87"/>
                  <a:pt x="99" y="84"/>
                </a:cubicBezTo>
                <a:cubicBezTo>
                  <a:pt x="104" y="79"/>
                  <a:pt x="108" y="74"/>
                  <a:pt x="110" y="69"/>
                </a:cubicBezTo>
                <a:cubicBezTo>
                  <a:pt x="113" y="73"/>
                  <a:pt x="115" y="77"/>
                  <a:pt x="117" y="81"/>
                </a:cubicBezTo>
                <a:cubicBezTo>
                  <a:pt x="116" y="83"/>
                  <a:pt x="115" y="84"/>
                  <a:pt x="114" y="86"/>
                </a:cubicBezTo>
                <a:cubicBezTo>
                  <a:pt x="113" y="88"/>
                  <a:pt x="111" y="90"/>
                  <a:pt x="110" y="92"/>
                </a:cubicBezTo>
                <a:close/>
                <a:moveTo>
                  <a:pt x="117" y="81"/>
                </a:moveTo>
                <a:cubicBezTo>
                  <a:pt x="116" y="76"/>
                  <a:pt x="114" y="72"/>
                  <a:pt x="111" y="68"/>
                </a:cubicBezTo>
                <a:cubicBezTo>
                  <a:pt x="113" y="63"/>
                  <a:pt x="115" y="57"/>
                  <a:pt x="115" y="52"/>
                </a:cubicBezTo>
                <a:cubicBezTo>
                  <a:pt x="117" y="56"/>
                  <a:pt x="119" y="59"/>
                  <a:pt x="121" y="63"/>
                </a:cubicBezTo>
                <a:cubicBezTo>
                  <a:pt x="121" y="69"/>
                  <a:pt x="120" y="75"/>
                  <a:pt x="117" y="81"/>
                </a:cubicBezTo>
                <a:close/>
              </a:path>
            </a:pathLst>
          </a:custGeom>
          <a:solidFill>
            <a:srgbClr val="FFFFFF">
              <a:alpha val="100000"/>
            </a:srgbClr>
          </a:solidFill>
          <a:ln w="9525">
            <a:noFill/>
          </a:ln>
        </p:spPr>
        <p:txBody>
          <a:bodyPr/>
          <a:p>
            <a:endParaRPr lang="zh-CN" altLang="en-US"/>
          </a:p>
        </p:txBody>
      </p:sp>
      <p:sp>
        <p:nvSpPr>
          <p:cNvPr id="31813" name="Freeform 217"/>
          <p:cNvSpPr/>
          <p:nvPr/>
        </p:nvSpPr>
        <p:spPr>
          <a:xfrm>
            <a:off x="1138238" y="4065588"/>
            <a:ext cx="23812" cy="53975"/>
          </a:xfrm>
          <a:custGeom>
            <a:avLst/>
            <a:gdLst>
              <a:gd name="txL" fmla="*/ 0 w 3"/>
              <a:gd name="txT" fmla="*/ 0 h 7"/>
              <a:gd name="txR" fmla="*/ 3 w 3"/>
              <a:gd name="txB" fmla="*/ 7 h 7"/>
            </a:gdLst>
            <a:ahLst/>
            <a:cxnLst>
              <a:cxn ang="0">
                <a:pos x="0" y="2147483647"/>
              </a:cxn>
              <a:cxn ang="0">
                <a:pos x="0"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3" h="7">
                <a:moveTo>
                  <a:pt x="0" y="1"/>
                </a:moveTo>
                <a:cubicBezTo>
                  <a:pt x="0" y="3"/>
                  <a:pt x="0" y="5"/>
                  <a:pt x="0" y="6"/>
                </a:cubicBezTo>
                <a:cubicBezTo>
                  <a:pt x="0" y="7"/>
                  <a:pt x="1" y="7"/>
                  <a:pt x="1" y="7"/>
                </a:cubicBezTo>
                <a:cubicBezTo>
                  <a:pt x="1" y="6"/>
                  <a:pt x="2" y="6"/>
                  <a:pt x="3" y="6"/>
                </a:cubicBezTo>
                <a:cubicBezTo>
                  <a:pt x="3" y="5"/>
                  <a:pt x="3" y="5"/>
                  <a:pt x="3" y="5"/>
                </a:cubicBezTo>
                <a:cubicBezTo>
                  <a:pt x="2" y="5"/>
                  <a:pt x="1" y="6"/>
                  <a:pt x="1" y="6"/>
                </a:cubicBezTo>
                <a:cubicBezTo>
                  <a:pt x="0" y="4"/>
                  <a:pt x="0" y="2"/>
                  <a:pt x="0" y="1"/>
                </a:cubicBezTo>
                <a:cubicBezTo>
                  <a:pt x="0" y="0"/>
                  <a:pt x="0" y="0"/>
                  <a:pt x="0" y="1"/>
                </a:cubicBezTo>
                <a:close/>
              </a:path>
            </a:pathLst>
          </a:custGeom>
          <a:solidFill>
            <a:srgbClr val="FFFFFF">
              <a:alpha val="100000"/>
            </a:srgbClr>
          </a:solidFill>
          <a:ln w="9525">
            <a:noFill/>
          </a:ln>
        </p:spPr>
        <p:txBody>
          <a:bodyPr/>
          <a:p>
            <a:endParaRPr lang="zh-CN" altLang="en-US"/>
          </a:p>
        </p:txBody>
      </p:sp>
      <p:sp>
        <p:nvSpPr>
          <p:cNvPr id="31814" name="Freeform 218"/>
          <p:cNvSpPr>
            <a:spLocks noEditPoints="1"/>
          </p:cNvSpPr>
          <p:nvPr/>
        </p:nvSpPr>
        <p:spPr>
          <a:xfrm>
            <a:off x="-103187" y="2662238"/>
            <a:ext cx="1797050" cy="1851025"/>
          </a:xfrm>
          <a:custGeom>
            <a:avLst/>
            <a:gdLst>
              <a:gd name="txL" fmla="*/ 0 w 233"/>
              <a:gd name="txT" fmla="*/ 0 h 240"/>
              <a:gd name="txR" fmla="*/ 233 w 233"/>
              <a:gd name="txB" fmla="*/ 240 h 24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33" h="240">
                <a:moveTo>
                  <a:pt x="232" y="18"/>
                </a:moveTo>
                <a:cubicBezTo>
                  <a:pt x="232" y="17"/>
                  <a:pt x="231" y="17"/>
                  <a:pt x="230" y="17"/>
                </a:cubicBezTo>
                <a:cubicBezTo>
                  <a:pt x="231" y="17"/>
                  <a:pt x="231" y="16"/>
                  <a:pt x="230" y="16"/>
                </a:cubicBezTo>
                <a:cubicBezTo>
                  <a:pt x="220" y="10"/>
                  <a:pt x="208" y="6"/>
                  <a:pt x="196" y="4"/>
                </a:cubicBezTo>
                <a:cubicBezTo>
                  <a:pt x="184" y="1"/>
                  <a:pt x="171" y="0"/>
                  <a:pt x="159" y="1"/>
                </a:cubicBezTo>
                <a:cubicBezTo>
                  <a:pt x="146" y="1"/>
                  <a:pt x="133" y="3"/>
                  <a:pt x="120" y="6"/>
                </a:cubicBezTo>
                <a:cubicBezTo>
                  <a:pt x="114" y="8"/>
                  <a:pt x="108" y="10"/>
                  <a:pt x="103" y="12"/>
                </a:cubicBezTo>
                <a:cubicBezTo>
                  <a:pt x="100" y="14"/>
                  <a:pt x="97" y="15"/>
                  <a:pt x="94" y="16"/>
                </a:cubicBezTo>
                <a:cubicBezTo>
                  <a:pt x="92" y="17"/>
                  <a:pt x="90" y="19"/>
                  <a:pt x="88" y="20"/>
                </a:cubicBezTo>
                <a:cubicBezTo>
                  <a:pt x="87" y="18"/>
                  <a:pt x="86" y="17"/>
                  <a:pt x="85" y="16"/>
                </a:cubicBezTo>
                <a:cubicBezTo>
                  <a:pt x="84" y="16"/>
                  <a:pt x="84" y="16"/>
                  <a:pt x="84" y="16"/>
                </a:cubicBezTo>
                <a:cubicBezTo>
                  <a:pt x="82" y="17"/>
                  <a:pt x="81" y="18"/>
                  <a:pt x="80" y="19"/>
                </a:cubicBezTo>
                <a:cubicBezTo>
                  <a:pt x="79" y="19"/>
                  <a:pt x="79" y="19"/>
                  <a:pt x="79" y="19"/>
                </a:cubicBezTo>
                <a:cubicBezTo>
                  <a:pt x="80" y="20"/>
                  <a:pt x="81" y="21"/>
                  <a:pt x="81" y="23"/>
                </a:cubicBezTo>
                <a:cubicBezTo>
                  <a:pt x="76" y="25"/>
                  <a:pt x="71" y="29"/>
                  <a:pt x="66" y="32"/>
                </a:cubicBezTo>
                <a:cubicBezTo>
                  <a:pt x="61" y="36"/>
                  <a:pt x="55" y="40"/>
                  <a:pt x="50" y="45"/>
                </a:cubicBezTo>
                <a:cubicBezTo>
                  <a:pt x="40" y="54"/>
                  <a:pt x="31" y="64"/>
                  <a:pt x="24" y="76"/>
                </a:cubicBezTo>
                <a:cubicBezTo>
                  <a:pt x="10" y="98"/>
                  <a:pt x="0" y="126"/>
                  <a:pt x="0" y="153"/>
                </a:cubicBezTo>
                <a:cubicBezTo>
                  <a:pt x="0" y="153"/>
                  <a:pt x="0" y="153"/>
                  <a:pt x="0" y="153"/>
                </a:cubicBezTo>
                <a:cubicBezTo>
                  <a:pt x="0" y="155"/>
                  <a:pt x="1" y="157"/>
                  <a:pt x="1" y="160"/>
                </a:cubicBezTo>
                <a:cubicBezTo>
                  <a:pt x="1" y="160"/>
                  <a:pt x="1" y="160"/>
                  <a:pt x="1" y="160"/>
                </a:cubicBezTo>
                <a:cubicBezTo>
                  <a:pt x="4" y="160"/>
                  <a:pt x="3" y="157"/>
                  <a:pt x="2" y="154"/>
                </a:cubicBezTo>
                <a:cubicBezTo>
                  <a:pt x="2" y="154"/>
                  <a:pt x="3" y="155"/>
                  <a:pt x="3" y="154"/>
                </a:cubicBezTo>
                <a:cubicBezTo>
                  <a:pt x="9" y="147"/>
                  <a:pt x="17" y="141"/>
                  <a:pt x="25" y="138"/>
                </a:cubicBezTo>
                <a:cubicBezTo>
                  <a:pt x="30" y="136"/>
                  <a:pt x="34" y="135"/>
                  <a:pt x="39" y="135"/>
                </a:cubicBezTo>
                <a:cubicBezTo>
                  <a:pt x="40" y="135"/>
                  <a:pt x="41" y="135"/>
                  <a:pt x="42" y="134"/>
                </a:cubicBezTo>
                <a:cubicBezTo>
                  <a:pt x="43" y="136"/>
                  <a:pt x="43" y="138"/>
                  <a:pt x="45" y="138"/>
                </a:cubicBezTo>
                <a:cubicBezTo>
                  <a:pt x="47" y="138"/>
                  <a:pt x="45" y="134"/>
                  <a:pt x="44" y="134"/>
                </a:cubicBezTo>
                <a:cubicBezTo>
                  <a:pt x="45" y="133"/>
                  <a:pt x="45" y="132"/>
                  <a:pt x="46" y="131"/>
                </a:cubicBezTo>
                <a:cubicBezTo>
                  <a:pt x="52" y="125"/>
                  <a:pt x="59" y="121"/>
                  <a:pt x="67" y="119"/>
                </a:cubicBezTo>
                <a:cubicBezTo>
                  <a:pt x="71" y="118"/>
                  <a:pt x="75" y="117"/>
                  <a:pt x="79" y="117"/>
                </a:cubicBezTo>
                <a:cubicBezTo>
                  <a:pt x="83" y="117"/>
                  <a:pt x="90" y="118"/>
                  <a:pt x="93" y="120"/>
                </a:cubicBezTo>
                <a:cubicBezTo>
                  <a:pt x="93" y="120"/>
                  <a:pt x="93" y="120"/>
                  <a:pt x="93" y="121"/>
                </a:cubicBezTo>
                <a:cubicBezTo>
                  <a:pt x="93" y="121"/>
                  <a:pt x="93" y="122"/>
                  <a:pt x="94" y="122"/>
                </a:cubicBezTo>
                <a:cubicBezTo>
                  <a:pt x="94" y="123"/>
                  <a:pt x="95" y="123"/>
                  <a:pt x="95" y="124"/>
                </a:cubicBezTo>
                <a:cubicBezTo>
                  <a:pt x="96" y="124"/>
                  <a:pt x="97" y="124"/>
                  <a:pt x="97" y="124"/>
                </a:cubicBezTo>
                <a:cubicBezTo>
                  <a:pt x="98" y="123"/>
                  <a:pt x="97" y="121"/>
                  <a:pt x="96" y="121"/>
                </a:cubicBezTo>
                <a:cubicBezTo>
                  <a:pt x="96" y="120"/>
                  <a:pt x="96" y="120"/>
                  <a:pt x="95" y="119"/>
                </a:cubicBezTo>
                <a:cubicBezTo>
                  <a:pt x="98" y="110"/>
                  <a:pt x="105" y="102"/>
                  <a:pt x="114" y="98"/>
                </a:cubicBezTo>
                <a:cubicBezTo>
                  <a:pt x="116" y="105"/>
                  <a:pt x="121" y="112"/>
                  <a:pt x="125" y="119"/>
                </a:cubicBezTo>
                <a:cubicBezTo>
                  <a:pt x="125" y="119"/>
                  <a:pt x="125" y="119"/>
                  <a:pt x="125" y="119"/>
                </a:cubicBezTo>
                <a:cubicBezTo>
                  <a:pt x="125" y="120"/>
                  <a:pt x="124" y="120"/>
                  <a:pt x="123" y="119"/>
                </a:cubicBezTo>
                <a:cubicBezTo>
                  <a:pt x="123" y="119"/>
                  <a:pt x="123" y="118"/>
                  <a:pt x="123" y="118"/>
                </a:cubicBezTo>
                <a:cubicBezTo>
                  <a:pt x="123" y="117"/>
                  <a:pt x="123" y="116"/>
                  <a:pt x="123" y="116"/>
                </a:cubicBezTo>
                <a:cubicBezTo>
                  <a:pt x="123" y="116"/>
                  <a:pt x="123" y="116"/>
                  <a:pt x="123" y="116"/>
                </a:cubicBezTo>
                <a:cubicBezTo>
                  <a:pt x="123" y="116"/>
                  <a:pt x="123" y="117"/>
                  <a:pt x="123" y="117"/>
                </a:cubicBezTo>
                <a:cubicBezTo>
                  <a:pt x="123" y="118"/>
                  <a:pt x="123" y="118"/>
                  <a:pt x="123" y="118"/>
                </a:cubicBezTo>
                <a:cubicBezTo>
                  <a:pt x="123" y="119"/>
                  <a:pt x="123" y="120"/>
                  <a:pt x="123" y="120"/>
                </a:cubicBezTo>
                <a:cubicBezTo>
                  <a:pt x="124" y="120"/>
                  <a:pt x="125" y="120"/>
                  <a:pt x="125" y="119"/>
                </a:cubicBezTo>
                <a:cubicBezTo>
                  <a:pt x="126" y="121"/>
                  <a:pt x="126" y="122"/>
                  <a:pt x="127" y="123"/>
                </a:cubicBezTo>
                <a:cubicBezTo>
                  <a:pt x="132" y="131"/>
                  <a:pt x="136" y="139"/>
                  <a:pt x="140" y="147"/>
                </a:cubicBezTo>
                <a:cubicBezTo>
                  <a:pt x="145" y="155"/>
                  <a:pt x="149" y="162"/>
                  <a:pt x="154" y="170"/>
                </a:cubicBezTo>
                <a:cubicBezTo>
                  <a:pt x="158" y="177"/>
                  <a:pt x="163" y="184"/>
                  <a:pt x="166" y="191"/>
                </a:cubicBezTo>
                <a:cubicBezTo>
                  <a:pt x="166" y="190"/>
                  <a:pt x="165" y="190"/>
                  <a:pt x="164" y="191"/>
                </a:cubicBezTo>
                <a:cubicBezTo>
                  <a:pt x="164" y="192"/>
                  <a:pt x="164" y="192"/>
                  <a:pt x="164" y="193"/>
                </a:cubicBezTo>
                <a:cubicBezTo>
                  <a:pt x="165" y="193"/>
                  <a:pt x="165" y="193"/>
                  <a:pt x="165" y="193"/>
                </a:cubicBezTo>
                <a:cubicBezTo>
                  <a:pt x="165" y="193"/>
                  <a:pt x="166" y="192"/>
                  <a:pt x="167" y="192"/>
                </a:cubicBezTo>
                <a:cubicBezTo>
                  <a:pt x="167" y="192"/>
                  <a:pt x="167" y="191"/>
                  <a:pt x="167" y="192"/>
                </a:cubicBezTo>
                <a:cubicBezTo>
                  <a:pt x="166" y="192"/>
                  <a:pt x="165" y="192"/>
                  <a:pt x="165" y="193"/>
                </a:cubicBezTo>
                <a:cubicBezTo>
                  <a:pt x="164" y="192"/>
                  <a:pt x="164" y="192"/>
                  <a:pt x="165" y="191"/>
                </a:cubicBezTo>
                <a:cubicBezTo>
                  <a:pt x="165" y="191"/>
                  <a:pt x="166" y="191"/>
                  <a:pt x="166" y="191"/>
                </a:cubicBezTo>
                <a:cubicBezTo>
                  <a:pt x="166" y="191"/>
                  <a:pt x="167" y="191"/>
                  <a:pt x="167" y="191"/>
                </a:cubicBezTo>
                <a:cubicBezTo>
                  <a:pt x="167" y="192"/>
                  <a:pt x="168" y="193"/>
                  <a:pt x="168" y="194"/>
                </a:cubicBezTo>
                <a:cubicBezTo>
                  <a:pt x="168" y="194"/>
                  <a:pt x="167" y="195"/>
                  <a:pt x="167" y="195"/>
                </a:cubicBezTo>
                <a:cubicBezTo>
                  <a:pt x="166" y="196"/>
                  <a:pt x="166" y="196"/>
                  <a:pt x="166" y="196"/>
                </a:cubicBezTo>
                <a:cubicBezTo>
                  <a:pt x="171" y="207"/>
                  <a:pt x="178" y="219"/>
                  <a:pt x="187" y="228"/>
                </a:cubicBezTo>
                <a:cubicBezTo>
                  <a:pt x="193" y="234"/>
                  <a:pt x="203" y="240"/>
                  <a:pt x="212" y="235"/>
                </a:cubicBezTo>
                <a:cubicBezTo>
                  <a:pt x="219" y="231"/>
                  <a:pt x="224" y="220"/>
                  <a:pt x="221" y="212"/>
                </a:cubicBezTo>
                <a:cubicBezTo>
                  <a:pt x="220" y="210"/>
                  <a:pt x="218" y="208"/>
                  <a:pt x="215" y="208"/>
                </a:cubicBezTo>
                <a:cubicBezTo>
                  <a:pt x="212" y="208"/>
                  <a:pt x="210" y="211"/>
                  <a:pt x="209" y="213"/>
                </a:cubicBezTo>
                <a:cubicBezTo>
                  <a:pt x="209" y="214"/>
                  <a:pt x="209" y="214"/>
                  <a:pt x="209" y="214"/>
                </a:cubicBezTo>
                <a:cubicBezTo>
                  <a:pt x="208" y="218"/>
                  <a:pt x="207" y="224"/>
                  <a:pt x="201" y="221"/>
                </a:cubicBezTo>
                <a:cubicBezTo>
                  <a:pt x="198" y="220"/>
                  <a:pt x="196" y="217"/>
                  <a:pt x="194" y="215"/>
                </a:cubicBezTo>
                <a:cubicBezTo>
                  <a:pt x="189" y="210"/>
                  <a:pt x="184" y="205"/>
                  <a:pt x="180" y="199"/>
                </a:cubicBezTo>
                <a:cubicBezTo>
                  <a:pt x="179" y="196"/>
                  <a:pt x="177" y="191"/>
                  <a:pt x="173" y="191"/>
                </a:cubicBezTo>
                <a:cubicBezTo>
                  <a:pt x="173" y="191"/>
                  <a:pt x="173" y="191"/>
                  <a:pt x="173" y="191"/>
                </a:cubicBezTo>
                <a:cubicBezTo>
                  <a:pt x="169" y="183"/>
                  <a:pt x="164" y="175"/>
                  <a:pt x="160" y="168"/>
                </a:cubicBezTo>
                <a:cubicBezTo>
                  <a:pt x="155" y="160"/>
                  <a:pt x="150" y="152"/>
                  <a:pt x="146" y="144"/>
                </a:cubicBezTo>
                <a:cubicBezTo>
                  <a:pt x="136" y="128"/>
                  <a:pt x="127" y="112"/>
                  <a:pt x="117" y="96"/>
                </a:cubicBezTo>
                <a:cubicBezTo>
                  <a:pt x="125" y="93"/>
                  <a:pt x="134" y="92"/>
                  <a:pt x="143" y="95"/>
                </a:cubicBezTo>
                <a:cubicBezTo>
                  <a:pt x="143" y="95"/>
                  <a:pt x="143" y="95"/>
                  <a:pt x="143" y="95"/>
                </a:cubicBezTo>
                <a:cubicBezTo>
                  <a:pt x="143" y="97"/>
                  <a:pt x="145" y="98"/>
                  <a:pt x="146" y="99"/>
                </a:cubicBezTo>
                <a:cubicBezTo>
                  <a:pt x="147" y="99"/>
                  <a:pt x="147" y="99"/>
                  <a:pt x="147" y="98"/>
                </a:cubicBezTo>
                <a:cubicBezTo>
                  <a:pt x="147" y="96"/>
                  <a:pt x="146" y="95"/>
                  <a:pt x="144" y="94"/>
                </a:cubicBezTo>
                <a:cubicBezTo>
                  <a:pt x="148" y="73"/>
                  <a:pt x="166" y="56"/>
                  <a:pt x="188" y="53"/>
                </a:cubicBezTo>
                <a:cubicBezTo>
                  <a:pt x="188" y="53"/>
                  <a:pt x="188" y="53"/>
                  <a:pt x="188" y="53"/>
                </a:cubicBezTo>
                <a:cubicBezTo>
                  <a:pt x="188" y="54"/>
                  <a:pt x="189" y="54"/>
                  <a:pt x="190" y="55"/>
                </a:cubicBezTo>
                <a:cubicBezTo>
                  <a:pt x="191" y="56"/>
                  <a:pt x="192" y="56"/>
                  <a:pt x="193" y="56"/>
                </a:cubicBezTo>
                <a:cubicBezTo>
                  <a:pt x="194" y="55"/>
                  <a:pt x="193" y="54"/>
                  <a:pt x="192" y="54"/>
                </a:cubicBezTo>
                <a:cubicBezTo>
                  <a:pt x="191" y="53"/>
                  <a:pt x="190" y="52"/>
                  <a:pt x="189" y="51"/>
                </a:cubicBezTo>
                <a:cubicBezTo>
                  <a:pt x="189" y="51"/>
                  <a:pt x="189" y="51"/>
                  <a:pt x="189" y="51"/>
                </a:cubicBezTo>
                <a:cubicBezTo>
                  <a:pt x="192" y="43"/>
                  <a:pt x="197" y="35"/>
                  <a:pt x="204" y="30"/>
                </a:cubicBezTo>
                <a:cubicBezTo>
                  <a:pt x="211" y="24"/>
                  <a:pt x="219" y="21"/>
                  <a:pt x="228" y="18"/>
                </a:cubicBezTo>
                <a:cubicBezTo>
                  <a:pt x="228" y="18"/>
                  <a:pt x="228" y="18"/>
                  <a:pt x="228" y="18"/>
                </a:cubicBezTo>
                <a:cubicBezTo>
                  <a:pt x="228" y="18"/>
                  <a:pt x="229" y="19"/>
                  <a:pt x="229" y="19"/>
                </a:cubicBezTo>
                <a:cubicBezTo>
                  <a:pt x="230" y="20"/>
                  <a:pt x="231" y="20"/>
                  <a:pt x="232" y="20"/>
                </a:cubicBezTo>
                <a:cubicBezTo>
                  <a:pt x="233" y="20"/>
                  <a:pt x="233" y="18"/>
                  <a:pt x="232" y="18"/>
                </a:cubicBezTo>
                <a:close/>
                <a:moveTo>
                  <a:pt x="80" y="19"/>
                </a:moveTo>
                <a:cubicBezTo>
                  <a:pt x="82" y="19"/>
                  <a:pt x="83" y="18"/>
                  <a:pt x="84" y="17"/>
                </a:cubicBezTo>
                <a:cubicBezTo>
                  <a:pt x="85" y="18"/>
                  <a:pt x="86" y="19"/>
                  <a:pt x="87" y="20"/>
                </a:cubicBezTo>
                <a:cubicBezTo>
                  <a:pt x="86" y="21"/>
                  <a:pt x="86" y="21"/>
                  <a:pt x="85" y="21"/>
                </a:cubicBezTo>
                <a:cubicBezTo>
                  <a:pt x="85" y="21"/>
                  <a:pt x="84" y="21"/>
                  <a:pt x="84" y="21"/>
                </a:cubicBezTo>
                <a:cubicBezTo>
                  <a:pt x="84" y="22"/>
                  <a:pt x="83" y="22"/>
                  <a:pt x="82" y="22"/>
                </a:cubicBezTo>
                <a:cubicBezTo>
                  <a:pt x="82" y="21"/>
                  <a:pt x="81" y="20"/>
                  <a:pt x="80" y="19"/>
                </a:cubicBezTo>
                <a:close/>
                <a:moveTo>
                  <a:pt x="87" y="21"/>
                </a:moveTo>
                <a:cubicBezTo>
                  <a:pt x="87" y="21"/>
                  <a:pt x="87" y="21"/>
                  <a:pt x="87" y="21"/>
                </a:cubicBezTo>
                <a:cubicBezTo>
                  <a:pt x="87" y="21"/>
                  <a:pt x="87" y="21"/>
                  <a:pt x="87" y="21"/>
                </a:cubicBezTo>
                <a:cubicBezTo>
                  <a:pt x="87" y="21"/>
                  <a:pt x="87" y="21"/>
                  <a:pt x="87" y="21"/>
                </a:cubicBezTo>
                <a:close/>
                <a:moveTo>
                  <a:pt x="2" y="156"/>
                </a:moveTo>
                <a:cubicBezTo>
                  <a:pt x="2" y="156"/>
                  <a:pt x="3" y="157"/>
                  <a:pt x="3" y="157"/>
                </a:cubicBezTo>
                <a:cubicBezTo>
                  <a:pt x="3" y="158"/>
                  <a:pt x="3" y="158"/>
                  <a:pt x="3" y="158"/>
                </a:cubicBezTo>
                <a:cubicBezTo>
                  <a:pt x="2" y="159"/>
                  <a:pt x="2" y="159"/>
                  <a:pt x="2" y="159"/>
                </a:cubicBezTo>
                <a:cubicBezTo>
                  <a:pt x="1" y="158"/>
                  <a:pt x="1" y="157"/>
                  <a:pt x="1" y="156"/>
                </a:cubicBezTo>
                <a:cubicBezTo>
                  <a:pt x="1" y="155"/>
                  <a:pt x="1" y="154"/>
                  <a:pt x="1" y="153"/>
                </a:cubicBezTo>
                <a:cubicBezTo>
                  <a:pt x="1" y="153"/>
                  <a:pt x="1" y="153"/>
                  <a:pt x="1" y="153"/>
                </a:cubicBezTo>
                <a:cubicBezTo>
                  <a:pt x="1" y="154"/>
                  <a:pt x="2" y="155"/>
                  <a:pt x="2" y="156"/>
                </a:cubicBezTo>
                <a:close/>
                <a:moveTo>
                  <a:pt x="45" y="136"/>
                </a:moveTo>
                <a:cubicBezTo>
                  <a:pt x="45" y="136"/>
                  <a:pt x="45" y="136"/>
                  <a:pt x="45" y="136"/>
                </a:cubicBezTo>
                <a:cubicBezTo>
                  <a:pt x="45" y="137"/>
                  <a:pt x="45" y="137"/>
                  <a:pt x="45" y="137"/>
                </a:cubicBezTo>
                <a:cubicBezTo>
                  <a:pt x="44" y="137"/>
                  <a:pt x="44" y="137"/>
                  <a:pt x="44" y="137"/>
                </a:cubicBezTo>
                <a:cubicBezTo>
                  <a:pt x="43" y="136"/>
                  <a:pt x="43" y="135"/>
                  <a:pt x="43" y="134"/>
                </a:cubicBezTo>
                <a:cubicBezTo>
                  <a:pt x="43" y="134"/>
                  <a:pt x="43" y="134"/>
                  <a:pt x="44" y="134"/>
                </a:cubicBezTo>
                <a:cubicBezTo>
                  <a:pt x="44" y="134"/>
                  <a:pt x="44" y="135"/>
                  <a:pt x="45" y="136"/>
                </a:cubicBezTo>
                <a:close/>
                <a:moveTo>
                  <a:pt x="36" y="134"/>
                </a:moveTo>
                <a:cubicBezTo>
                  <a:pt x="32" y="134"/>
                  <a:pt x="27" y="136"/>
                  <a:pt x="23" y="137"/>
                </a:cubicBezTo>
                <a:cubicBezTo>
                  <a:pt x="15" y="141"/>
                  <a:pt x="8" y="146"/>
                  <a:pt x="2" y="153"/>
                </a:cubicBezTo>
                <a:cubicBezTo>
                  <a:pt x="2" y="153"/>
                  <a:pt x="2" y="154"/>
                  <a:pt x="2" y="154"/>
                </a:cubicBezTo>
                <a:cubicBezTo>
                  <a:pt x="1" y="153"/>
                  <a:pt x="1" y="153"/>
                  <a:pt x="1" y="152"/>
                </a:cubicBezTo>
                <a:cubicBezTo>
                  <a:pt x="1" y="152"/>
                  <a:pt x="1" y="152"/>
                  <a:pt x="1" y="152"/>
                </a:cubicBezTo>
                <a:cubicBezTo>
                  <a:pt x="3" y="125"/>
                  <a:pt x="10" y="100"/>
                  <a:pt x="25" y="77"/>
                </a:cubicBezTo>
                <a:cubicBezTo>
                  <a:pt x="32" y="65"/>
                  <a:pt x="42" y="54"/>
                  <a:pt x="52" y="45"/>
                </a:cubicBezTo>
                <a:cubicBezTo>
                  <a:pt x="57" y="40"/>
                  <a:pt x="62" y="36"/>
                  <a:pt x="67" y="33"/>
                </a:cubicBezTo>
                <a:cubicBezTo>
                  <a:pt x="72" y="30"/>
                  <a:pt x="77" y="27"/>
                  <a:pt x="81" y="25"/>
                </a:cubicBezTo>
                <a:cubicBezTo>
                  <a:pt x="74" y="32"/>
                  <a:pt x="69" y="41"/>
                  <a:pt x="64" y="49"/>
                </a:cubicBezTo>
                <a:cubicBezTo>
                  <a:pt x="59" y="58"/>
                  <a:pt x="55" y="68"/>
                  <a:pt x="51" y="78"/>
                </a:cubicBezTo>
                <a:cubicBezTo>
                  <a:pt x="47" y="89"/>
                  <a:pt x="45" y="99"/>
                  <a:pt x="43" y="110"/>
                </a:cubicBezTo>
                <a:cubicBezTo>
                  <a:pt x="42" y="116"/>
                  <a:pt x="42" y="122"/>
                  <a:pt x="42" y="127"/>
                </a:cubicBezTo>
                <a:cubicBezTo>
                  <a:pt x="42" y="129"/>
                  <a:pt x="42" y="131"/>
                  <a:pt x="43" y="132"/>
                </a:cubicBezTo>
                <a:cubicBezTo>
                  <a:pt x="41" y="133"/>
                  <a:pt x="39" y="133"/>
                  <a:pt x="36" y="134"/>
                </a:cubicBezTo>
                <a:close/>
                <a:moveTo>
                  <a:pt x="96" y="122"/>
                </a:moveTo>
                <a:cubicBezTo>
                  <a:pt x="96" y="122"/>
                  <a:pt x="97" y="123"/>
                  <a:pt x="97" y="123"/>
                </a:cubicBezTo>
                <a:cubicBezTo>
                  <a:pt x="96" y="123"/>
                  <a:pt x="96" y="123"/>
                  <a:pt x="96" y="123"/>
                </a:cubicBezTo>
                <a:cubicBezTo>
                  <a:pt x="95" y="123"/>
                  <a:pt x="95" y="123"/>
                  <a:pt x="95" y="122"/>
                </a:cubicBezTo>
                <a:cubicBezTo>
                  <a:pt x="94" y="122"/>
                  <a:pt x="94" y="121"/>
                  <a:pt x="93" y="120"/>
                </a:cubicBezTo>
                <a:cubicBezTo>
                  <a:pt x="94" y="120"/>
                  <a:pt x="94" y="120"/>
                  <a:pt x="94" y="119"/>
                </a:cubicBezTo>
                <a:cubicBezTo>
                  <a:pt x="94" y="119"/>
                  <a:pt x="94" y="119"/>
                  <a:pt x="95" y="120"/>
                </a:cubicBezTo>
                <a:cubicBezTo>
                  <a:pt x="95" y="120"/>
                  <a:pt x="95" y="120"/>
                  <a:pt x="95" y="120"/>
                </a:cubicBezTo>
                <a:cubicBezTo>
                  <a:pt x="95" y="120"/>
                  <a:pt x="95" y="120"/>
                  <a:pt x="95" y="120"/>
                </a:cubicBezTo>
                <a:cubicBezTo>
                  <a:pt x="96" y="120"/>
                  <a:pt x="96" y="121"/>
                  <a:pt x="96" y="122"/>
                </a:cubicBezTo>
                <a:close/>
                <a:moveTo>
                  <a:pt x="176" y="196"/>
                </a:moveTo>
                <a:cubicBezTo>
                  <a:pt x="178" y="198"/>
                  <a:pt x="180" y="201"/>
                  <a:pt x="182" y="204"/>
                </a:cubicBezTo>
                <a:cubicBezTo>
                  <a:pt x="185" y="209"/>
                  <a:pt x="189" y="214"/>
                  <a:pt x="194" y="218"/>
                </a:cubicBezTo>
                <a:cubicBezTo>
                  <a:pt x="197" y="220"/>
                  <a:pt x="201" y="225"/>
                  <a:pt x="205" y="224"/>
                </a:cubicBezTo>
                <a:cubicBezTo>
                  <a:pt x="209" y="223"/>
                  <a:pt x="210" y="218"/>
                  <a:pt x="210" y="214"/>
                </a:cubicBezTo>
                <a:cubicBezTo>
                  <a:pt x="210" y="214"/>
                  <a:pt x="210" y="214"/>
                  <a:pt x="210" y="214"/>
                </a:cubicBezTo>
                <a:cubicBezTo>
                  <a:pt x="210" y="214"/>
                  <a:pt x="211" y="214"/>
                  <a:pt x="210" y="214"/>
                </a:cubicBezTo>
                <a:cubicBezTo>
                  <a:pt x="210" y="211"/>
                  <a:pt x="212" y="209"/>
                  <a:pt x="215" y="209"/>
                </a:cubicBezTo>
                <a:cubicBezTo>
                  <a:pt x="218" y="209"/>
                  <a:pt x="219" y="212"/>
                  <a:pt x="220" y="215"/>
                </a:cubicBezTo>
                <a:cubicBezTo>
                  <a:pt x="221" y="218"/>
                  <a:pt x="220" y="222"/>
                  <a:pt x="218" y="225"/>
                </a:cubicBezTo>
                <a:cubicBezTo>
                  <a:pt x="215" y="233"/>
                  <a:pt x="207" y="237"/>
                  <a:pt x="198" y="234"/>
                </a:cubicBezTo>
                <a:cubicBezTo>
                  <a:pt x="191" y="232"/>
                  <a:pt x="186" y="226"/>
                  <a:pt x="182" y="220"/>
                </a:cubicBezTo>
                <a:cubicBezTo>
                  <a:pt x="178" y="214"/>
                  <a:pt x="174" y="208"/>
                  <a:pt x="171" y="202"/>
                </a:cubicBezTo>
                <a:cubicBezTo>
                  <a:pt x="171" y="202"/>
                  <a:pt x="171" y="201"/>
                  <a:pt x="170" y="201"/>
                </a:cubicBezTo>
                <a:cubicBezTo>
                  <a:pt x="171" y="200"/>
                  <a:pt x="173" y="199"/>
                  <a:pt x="173" y="198"/>
                </a:cubicBezTo>
                <a:cubicBezTo>
                  <a:pt x="174" y="198"/>
                  <a:pt x="175" y="198"/>
                  <a:pt x="177" y="197"/>
                </a:cubicBezTo>
                <a:cubicBezTo>
                  <a:pt x="177" y="197"/>
                  <a:pt x="177" y="197"/>
                  <a:pt x="176" y="197"/>
                </a:cubicBezTo>
                <a:cubicBezTo>
                  <a:pt x="175" y="197"/>
                  <a:pt x="174" y="197"/>
                  <a:pt x="173" y="198"/>
                </a:cubicBezTo>
                <a:cubicBezTo>
                  <a:pt x="172" y="198"/>
                  <a:pt x="172" y="199"/>
                  <a:pt x="171" y="199"/>
                </a:cubicBezTo>
                <a:cubicBezTo>
                  <a:pt x="171" y="199"/>
                  <a:pt x="171" y="200"/>
                  <a:pt x="170" y="200"/>
                </a:cubicBezTo>
                <a:cubicBezTo>
                  <a:pt x="169" y="199"/>
                  <a:pt x="168" y="197"/>
                  <a:pt x="169" y="195"/>
                </a:cubicBezTo>
                <a:cubicBezTo>
                  <a:pt x="169" y="195"/>
                  <a:pt x="169" y="195"/>
                  <a:pt x="169" y="195"/>
                </a:cubicBezTo>
                <a:cubicBezTo>
                  <a:pt x="169" y="195"/>
                  <a:pt x="170" y="195"/>
                  <a:pt x="170" y="195"/>
                </a:cubicBezTo>
                <a:cubicBezTo>
                  <a:pt x="171" y="193"/>
                  <a:pt x="175" y="194"/>
                  <a:pt x="176" y="196"/>
                </a:cubicBezTo>
                <a:close/>
                <a:moveTo>
                  <a:pt x="144" y="144"/>
                </a:moveTo>
                <a:cubicBezTo>
                  <a:pt x="149" y="151"/>
                  <a:pt x="153" y="159"/>
                  <a:pt x="158" y="167"/>
                </a:cubicBezTo>
                <a:cubicBezTo>
                  <a:pt x="163" y="175"/>
                  <a:pt x="167" y="183"/>
                  <a:pt x="172" y="191"/>
                </a:cubicBezTo>
                <a:cubicBezTo>
                  <a:pt x="171" y="191"/>
                  <a:pt x="170" y="192"/>
                  <a:pt x="169" y="193"/>
                </a:cubicBezTo>
                <a:cubicBezTo>
                  <a:pt x="164" y="186"/>
                  <a:pt x="160" y="178"/>
                  <a:pt x="156" y="171"/>
                </a:cubicBezTo>
                <a:cubicBezTo>
                  <a:pt x="151" y="163"/>
                  <a:pt x="146" y="154"/>
                  <a:pt x="141" y="145"/>
                </a:cubicBezTo>
                <a:cubicBezTo>
                  <a:pt x="137" y="137"/>
                  <a:pt x="132" y="130"/>
                  <a:pt x="128" y="122"/>
                </a:cubicBezTo>
                <a:cubicBezTo>
                  <a:pt x="127" y="121"/>
                  <a:pt x="127" y="120"/>
                  <a:pt x="127" y="120"/>
                </a:cubicBezTo>
                <a:cubicBezTo>
                  <a:pt x="127" y="119"/>
                  <a:pt x="128" y="119"/>
                  <a:pt x="128" y="119"/>
                </a:cubicBezTo>
                <a:cubicBezTo>
                  <a:pt x="128" y="119"/>
                  <a:pt x="129" y="119"/>
                  <a:pt x="129" y="118"/>
                </a:cubicBezTo>
                <a:cubicBezTo>
                  <a:pt x="129" y="118"/>
                  <a:pt x="129" y="118"/>
                  <a:pt x="129" y="118"/>
                </a:cubicBezTo>
                <a:cubicBezTo>
                  <a:pt x="129" y="118"/>
                  <a:pt x="128" y="118"/>
                  <a:pt x="128" y="119"/>
                </a:cubicBezTo>
                <a:cubicBezTo>
                  <a:pt x="127" y="119"/>
                  <a:pt x="127" y="119"/>
                  <a:pt x="127" y="119"/>
                </a:cubicBezTo>
                <a:cubicBezTo>
                  <a:pt x="127" y="119"/>
                  <a:pt x="127" y="119"/>
                  <a:pt x="127" y="119"/>
                </a:cubicBezTo>
                <a:cubicBezTo>
                  <a:pt x="123" y="112"/>
                  <a:pt x="119" y="104"/>
                  <a:pt x="114" y="97"/>
                </a:cubicBezTo>
                <a:cubicBezTo>
                  <a:pt x="115" y="97"/>
                  <a:pt x="116" y="97"/>
                  <a:pt x="117" y="96"/>
                </a:cubicBezTo>
                <a:cubicBezTo>
                  <a:pt x="126" y="112"/>
                  <a:pt x="135" y="128"/>
                  <a:pt x="144" y="144"/>
                </a:cubicBezTo>
                <a:close/>
                <a:moveTo>
                  <a:pt x="146" y="98"/>
                </a:moveTo>
                <a:cubicBezTo>
                  <a:pt x="145" y="97"/>
                  <a:pt x="144" y="96"/>
                  <a:pt x="143" y="95"/>
                </a:cubicBezTo>
                <a:cubicBezTo>
                  <a:pt x="144" y="95"/>
                  <a:pt x="144" y="95"/>
                  <a:pt x="144" y="95"/>
                </a:cubicBezTo>
                <a:cubicBezTo>
                  <a:pt x="145" y="95"/>
                  <a:pt x="147" y="96"/>
                  <a:pt x="146" y="98"/>
                </a:cubicBezTo>
                <a:close/>
                <a:moveTo>
                  <a:pt x="142" y="93"/>
                </a:moveTo>
                <a:cubicBezTo>
                  <a:pt x="123" y="87"/>
                  <a:pt x="99" y="99"/>
                  <a:pt x="95" y="119"/>
                </a:cubicBezTo>
                <a:cubicBezTo>
                  <a:pt x="94" y="119"/>
                  <a:pt x="94" y="119"/>
                  <a:pt x="94" y="118"/>
                </a:cubicBezTo>
                <a:cubicBezTo>
                  <a:pt x="93" y="118"/>
                  <a:pt x="93" y="119"/>
                  <a:pt x="93" y="119"/>
                </a:cubicBezTo>
                <a:cubicBezTo>
                  <a:pt x="93" y="119"/>
                  <a:pt x="93" y="119"/>
                  <a:pt x="93" y="119"/>
                </a:cubicBezTo>
                <a:cubicBezTo>
                  <a:pt x="93" y="119"/>
                  <a:pt x="93" y="119"/>
                  <a:pt x="93" y="119"/>
                </a:cubicBezTo>
                <a:cubicBezTo>
                  <a:pt x="91" y="119"/>
                  <a:pt x="88" y="117"/>
                  <a:pt x="86" y="117"/>
                </a:cubicBezTo>
                <a:cubicBezTo>
                  <a:pt x="84" y="117"/>
                  <a:pt x="83" y="116"/>
                  <a:pt x="81" y="116"/>
                </a:cubicBezTo>
                <a:cubicBezTo>
                  <a:pt x="77" y="116"/>
                  <a:pt x="74" y="116"/>
                  <a:pt x="70" y="117"/>
                </a:cubicBezTo>
                <a:cubicBezTo>
                  <a:pt x="62" y="118"/>
                  <a:pt x="55" y="122"/>
                  <a:pt x="49" y="127"/>
                </a:cubicBezTo>
                <a:cubicBezTo>
                  <a:pt x="48" y="128"/>
                  <a:pt x="47" y="129"/>
                  <a:pt x="46" y="130"/>
                </a:cubicBezTo>
                <a:cubicBezTo>
                  <a:pt x="45" y="131"/>
                  <a:pt x="44" y="131"/>
                  <a:pt x="43" y="132"/>
                </a:cubicBezTo>
                <a:cubicBezTo>
                  <a:pt x="41" y="128"/>
                  <a:pt x="43" y="119"/>
                  <a:pt x="43" y="116"/>
                </a:cubicBezTo>
                <a:cubicBezTo>
                  <a:pt x="44" y="111"/>
                  <a:pt x="45" y="107"/>
                  <a:pt x="46" y="102"/>
                </a:cubicBezTo>
                <a:cubicBezTo>
                  <a:pt x="48" y="92"/>
                  <a:pt x="50" y="83"/>
                  <a:pt x="54" y="74"/>
                </a:cubicBezTo>
                <a:cubicBezTo>
                  <a:pt x="57" y="65"/>
                  <a:pt x="62" y="56"/>
                  <a:pt x="67" y="47"/>
                </a:cubicBezTo>
                <a:cubicBezTo>
                  <a:pt x="72" y="39"/>
                  <a:pt x="77" y="32"/>
                  <a:pt x="83" y="25"/>
                </a:cubicBezTo>
                <a:cubicBezTo>
                  <a:pt x="83" y="25"/>
                  <a:pt x="83" y="25"/>
                  <a:pt x="83" y="24"/>
                </a:cubicBezTo>
                <a:cubicBezTo>
                  <a:pt x="83" y="24"/>
                  <a:pt x="83" y="24"/>
                  <a:pt x="83" y="24"/>
                </a:cubicBezTo>
                <a:cubicBezTo>
                  <a:pt x="83" y="24"/>
                  <a:pt x="83" y="24"/>
                  <a:pt x="84" y="24"/>
                </a:cubicBezTo>
                <a:cubicBezTo>
                  <a:pt x="84" y="23"/>
                  <a:pt x="84" y="23"/>
                  <a:pt x="84" y="23"/>
                </a:cubicBezTo>
                <a:cubicBezTo>
                  <a:pt x="84" y="23"/>
                  <a:pt x="84" y="23"/>
                  <a:pt x="85" y="22"/>
                </a:cubicBezTo>
                <a:cubicBezTo>
                  <a:pt x="85" y="22"/>
                  <a:pt x="85" y="23"/>
                  <a:pt x="85" y="23"/>
                </a:cubicBezTo>
                <a:cubicBezTo>
                  <a:pt x="81" y="28"/>
                  <a:pt x="81" y="35"/>
                  <a:pt x="81" y="42"/>
                </a:cubicBezTo>
                <a:cubicBezTo>
                  <a:pt x="81" y="51"/>
                  <a:pt x="82" y="60"/>
                  <a:pt x="83" y="69"/>
                </a:cubicBezTo>
                <a:cubicBezTo>
                  <a:pt x="84" y="86"/>
                  <a:pt x="87" y="103"/>
                  <a:pt x="94" y="119"/>
                </a:cubicBezTo>
                <a:cubicBezTo>
                  <a:pt x="95" y="119"/>
                  <a:pt x="95" y="119"/>
                  <a:pt x="95" y="118"/>
                </a:cubicBezTo>
                <a:cubicBezTo>
                  <a:pt x="88" y="103"/>
                  <a:pt x="85" y="86"/>
                  <a:pt x="84" y="69"/>
                </a:cubicBezTo>
                <a:cubicBezTo>
                  <a:pt x="83" y="61"/>
                  <a:pt x="83" y="53"/>
                  <a:pt x="83" y="45"/>
                </a:cubicBezTo>
                <a:cubicBezTo>
                  <a:pt x="82" y="38"/>
                  <a:pt x="82" y="30"/>
                  <a:pt x="85" y="24"/>
                </a:cubicBezTo>
                <a:cubicBezTo>
                  <a:pt x="85" y="24"/>
                  <a:pt x="85" y="24"/>
                  <a:pt x="85" y="24"/>
                </a:cubicBezTo>
                <a:cubicBezTo>
                  <a:pt x="111" y="41"/>
                  <a:pt x="125" y="68"/>
                  <a:pt x="143" y="91"/>
                </a:cubicBezTo>
                <a:cubicBezTo>
                  <a:pt x="143" y="92"/>
                  <a:pt x="143" y="92"/>
                  <a:pt x="142" y="93"/>
                </a:cubicBezTo>
                <a:close/>
                <a:moveTo>
                  <a:pt x="181" y="52"/>
                </a:moveTo>
                <a:cubicBezTo>
                  <a:pt x="162" y="57"/>
                  <a:pt x="148" y="72"/>
                  <a:pt x="143" y="90"/>
                </a:cubicBezTo>
                <a:cubicBezTo>
                  <a:pt x="135" y="77"/>
                  <a:pt x="125" y="64"/>
                  <a:pt x="115" y="51"/>
                </a:cubicBezTo>
                <a:cubicBezTo>
                  <a:pt x="107" y="41"/>
                  <a:pt x="98" y="30"/>
                  <a:pt x="86" y="23"/>
                </a:cubicBezTo>
                <a:cubicBezTo>
                  <a:pt x="87" y="23"/>
                  <a:pt x="88" y="22"/>
                  <a:pt x="89" y="22"/>
                </a:cubicBezTo>
                <a:cubicBezTo>
                  <a:pt x="89" y="22"/>
                  <a:pt x="89" y="22"/>
                  <a:pt x="89" y="21"/>
                </a:cubicBezTo>
                <a:cubicBezTo>
                  <a:pt x="106" y="16"/>
                  <a:pt x="126" y="22"/>
                  <a:pt x="141" y="27"/>
                </a:cubicBezTo>
                <a:cubicBezTo>
                  <a:pt x="158" y="32"/>
                  <a:pt x="173" y="40"/>
                  <a:pt x="187" y="50"/>
                </a:cubicBezTo>
                <a:cubicBezTo>
                  <a:pt x="185" y="52"/>
                  <a:pt x="183" y="52"/>
                  <a:pt x="181" y="52"/>
                </a:cubicBezTo>
                <a:close/>
                <a:moveTo>
                  <a:pt x="192" y="54"/>
                </a:moveTo>
                <a:cubicBezTo>
                  <a:pt x="193" y="56"/>
                  <a:pt x="191" y="55"/>
                  <a:pt x="191" y="55"/>
                </a:cubicBezTo>
                <a:cubicBezTo>
                  <a:pt x="190" y="55"/>
                  <a:pt x="190" y="55"/>
                  <a:pt x="190" y="54"/>
                </a:cubicBezTo>
                <a:cubicBezTo>
                  <a:pt x="189" y="54"/>
                  <a:pt x="189" y="53"/>
                  <a:pt x="188" y="52"/>
                </a:cubicBezTo>
                <a:cubicBezTo>
                  <a:pt x="189" y="52"/>
                  <a:pt x="189" y="52"/>
                  <a:pt x="189" y="52"/>
                </a:cubicBezTo>
                <a:cubicBezTo>
                  <a:pt x="189" y="52"/>
                  <a:pt x="189" y="52"/>
                  <a:pt x="189" y="52"/>
                </a:cubicBezTo>
                <a:cubicBezTo>
                  <a:pt x="189" y="52"/>
                  <a:pt x="189" y="52"/>
                  <a:pt x="189" y="52"/>
                </a:cubicBezTo>
                <a:cubicBezTo>
                  <a:pt x="189" y="52"/>
                  <a:pt x="189" y="52"/>
                  <a:pt x="190" y="52"/>
                </a:cubicBezTo>
                <a:cubicBezTo>
                  <a:pt x="190" y="53"/>
                  <a:pt x="192" y="53"/>
                  <a:pt x="192" y="54"/>
                </a:cubicBezTo>
                <a:close/>
                <a:moveTo>
                  <a:pt x="227" y="16"/>
                </a:moveTo>
                <a:cubicBezTo>
                  <a:pt x="217" y="17"/>
                  <a:pt x="207" y="23"/>
                  <a:pt x="200" y="30"/>
                </a:cubicBezTo>
                <a:cubicBezTo>
                  <a:pt x="196" y="34"/>
                  <a:pt x="193" y="38"/>
                  <a:pt x="191" y="42"/>
                </a:cubicBezTo>
                <a:cubicBezTo>
                  <a:pt x="189" y="44"/>
                  <a:pt x="189" y="47"/>
                  <a:pt x="188" y="49"/>
                </a:cubicBezTo>
                <a:cubicBezTo>
                  <a:pt x="188" y="49"/>
                  <a:pt x="188" y="49"/>
                  <a:pt x="187" y="49"/>
                </a:cubicBezTo>
                <a:cubicBezTo>
                  <a:pt x="173" y="38"/>
                  <a:pt x="156" y="30"/>
                  <a:pt x="138" y="25"/>
                </a:cubicBezTo>
                <a:cubicBezTo>
                  <a:pt x="129" y="22"/>
                  <a:pt x="120" y="20"/>
                  <a:pt x="111" y="19"/>
                </a:cubicBezTo>
                <a:cubicBezTo>
                  <a:pt x="104" y="18"/>
                  <a:pt x="96" y="18"/>
                  <a:pt x="89" y="21"/>
                </a:cubicBezTo>
                <a:cubicBezTo>
                  <a:pt x="89" y="20"/>
                  <a:pt x="89" y="20"/>
                  <a:pt x="89" y="20"/>
                </a:cubicBezTo>
                <a:cubicBezTo>
                  <a:pt x="91" y="19"/>
                  <a:pt x="93" y="18"/>
                  <a:pt x="95" y="17"/>
                </a:cubicBezTo>
                <a:cubicBezTo>
                  <a:pt x="98" y="16"/>
                  <a:pt x="100" y="15"/>
                  <a:pt x="103" y="14"/>
                </a:cubicBezTo>
                <a:cubicBezTo>
                  <a:pt x="109" y="11"/>
                  <a:pt x="114" y="9"/>
                  <a:pt x="120" y="8"/>
                </a:cubicBezTo>
                <a:cubicBezTo>
                  <a:pt x="132" y="5"/>
                  <a:pt x="145" y="3"/>
                  <a:pt x="157" y="2"/>
                </a:cubicBezTo>
                <a:cubicBezTo>
                  <a:pt x="170" y="2"/>
                  <a:pt x="183" y="3"/>
                  <a:pt x="195" y="5"/>
                </a:cubicBezTo>
                <a:cubicBezTo>
                  <a:pt x="206" y="8"/>
                  <a:pt x="217" y="12"/>
                  <a:pt x="227" y="16"/>
                </a:cubicBezTo>
                <a:cubicBezTo>
                  <a:pt x="227" y="16"/>
                  <a:pt x="227" y="16"/>
                  <a:pt x="227" y="16"/>
                </a:cubicBezTo>
                <a:close/>
                <a:moveTo>
                  <a:pt x="231" y="19"/>
                </a:moveTo>
                <a:cubicBezTo>
                  <a:pt x="230" y="19"/>
                  <a:pt x="229" y="18"/>
                  <a:pt x="229" y="17"/>
                </a:cubicBezTo>
                <a:cubicBezTo>
                  <a:pt x="229" y="17"/>
                  <a:pt x="229" y="18"/>
                  <a:pt x="230" y="18"/>
                </a:cubicBezTo>
                <a:cubicBezTo>
                  <a:pt x="230" y="18"/>
                  <a:pt x="230" y="18"/>
                  <a:pt x="231" y="18"/>
                </a:cubicBezTo>
                <a:cubicBezTo>
                  <a:pt x="231" y="18"/>
                  <a:pt x="232" y="19"/>
                  <a:pt x="231" y="19"/>
                </a:cubicBezTo>
                <a:close/>
              </a:path>
            </a:pathLst>
          </a:custGeom>
          <a:solidFill>
            <a:srgbClr val="FFFFFF">
              <a:alpha val="100000"/>
            </a:srgbClr>
          </a:solidFill>
          <a:ln w="9525">
            <a:noFill/>
          </a:ln>
        </p:spPr>
        <p:txBody>
          <a:bodyPr/>
          <a:p>
            <a:endParaRPr lang="zh-CN" altLang="en-US"/>
          </a:p>
        </p:txBody>
      </p:sp>
      <p:sp>
        <p:nvSpPr>
          <p:cNvPr id="31815" name="Freeform 219"/>
          <p:cNvSpPr/>
          <p:nvPr/>
        </p:nvSpPr>
        <p:spPr>
          <a:xfrm>
            <a:off x="-85725" y="2386013"/>
            <a:ext cx="41275" cy="22225"/>
          </a:xfrm>
          <a:custGeom>
            <a:avLst/>
            <a:gdLst>
              <a:gd name="txL" fmla="*/ 0 w 5"/>
              <a:gd name="txT" fmla="*/ 0 h 3"/>
              <a:gd name="txR" fmla="*/ 5 w 5"/>
              <a:gd name="txB" fmla="*/ 3 h 3"/>
            </a:gdLst>
            <a:ahLst/>
            <a:cxnLst>
              <a:cxn ang="0">
                <a:pos x="2147483647" y="2147483647"/>
              </a:cxn>
              <a:cxn ang="0">
                <a:pos x="0" y="2147483647"/>
              </a:cxn>
              <a:cxn ang="0">
                <a:pos x="0" y="2147483647"/>
              </a:cxn>
              <a:cxn ang="0">
                <a:pos x="0" y="0"/>
              </a:cxn>
              <a:cxn ang="0">
                <a:pos x="0" y="0"/>
              </a:cxn>
              <a:cxn ang="0">
                <a:pos x="0" y="2147483647"/>
              </a:cxn>
              <a:cxn ang="0">
                <a:pos x="2147483647" y="2147483647"/>
              </a:cxn>
              <a:cxn ang="0">
                <a:pos x="2147483647" y="2147483647"/>
              </a:cxn>
            </a:cxnLst>
            <a:rect l="txL" t="txT" r="txR" b="txB"/>
            <a:pathLst>
              <a:path w="5" h="3">
                <a:moveTo>
                  <a:pt x="4" y="1"/>
                </a:moveTo>
                <a:cubicBezTo>
                  <a:pt x="3" y="2"/>
                  <a:pt x="1" y="2"/>
                  <a:pt x="0" y="3"/>
                </a:cubicBezTo>
                <a:cubicBezTo>
                  <a:pt x="0" y="3"/>
                  <a:pt x="0" y="2"/>
                  <a:pt x="0" y="2"/>
                </a:cubicBezTo>
                <a:cubicBezTo>
                  <a:pt x="0" y="2"/>
                  <a:pt x="0" y="1"/>
                  <a:pt x="0" y="0"/>
                </a:cubicBezTo>
                <a:cubicBezTo>
                  <a:pt x="0" y="0"/>
                  <a:pt x="0" y="0"/>
                  <a:pt x="0" y="0"/>
                </a:cubicBezTo>
                <a:cubicBezTo>
                  <a:pt x="0" y="1"/>
                  <a:pt x="0" y="2"/>
                  <a:pt x="0" y="2"/>
                </a:cubicBezTo>
                <a:cubicBezTo>
                  <a:pt x="1" y="2"/>
                  <a:pt x="3" y="2"/>
                  <a:pt x="4" y="1"/>
                </a:cubicBezTo>
                <a:cubicBezTo>
                  <a:pt x="4" y="1"/>
                  <a:pt x="5" y="1"/>
                  <a:pt x="4" y="1"/>
                </a:cubicBezTo>
                <a:close/>
              </a:path>
            </a:pathLst>
          </a:custGeom>
          <a:solidFill>
            <a:srgbClr val="FFFFFF">
              <a:alpha val="100000"/>
            </a:srgbClr>
          </a:solidFill>
          <a:ln w="9525">
            <a:noFill/>
          </a:ln>
        </p:spPr>
        <p:txBody>
          <a:bodyPr/>
          <a:p>
            <a:endParaRPr lang="zh-CN" altLang="en-US"/>
          </a:p>
        </p:txBody>
      </p:sp>
      <p:sp>
        <p:nvSpPr>
          <p:cNvPr id="31816" name="Freeform 220"/>
          <p:cNvSpPr>
            <a:spLocks noEditPoints="1"/>
          </p:cNvSpPr>
          <p:nvPr/>
        </p:nvSpPr>
        <p:spPr>
          <a:xfrm>
            <a:off x="8874125" y="-1171575"/>
            <a:ext cx="1557338" cy="1511300"/>
          </a:xfrm>
          <a:custGeom>
            <a:avLst/>
            <a:gdLst>
              <a:gd name="txL" fmla="*/ 0 w 202"/>
              <a:gd name="txT" fmla="*/ 0 h 196"/>
              <a:gd name="txR" fmla="*/ 202 w 202"/>
              <a:gd name="txB" fmla="*/ 196 h 19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02" h="196">
                <a:moveTo>
                  <a:pt x="161" y="0"/>
                </a:moveTo>
                <a:cubicBezTo>
                  <a:pt x="161" y="1"/>
                  <a:pt x="162" y="1"/>
                  <a:pt x="162" y="1"/>
                </a:cubicBezTo>
                <a:cubicBezTo>
                  <a:pt x="162" y="1"/>
                  <a:pt x="162" y="1"/>
                  <a:pt x="163" y="1"/>
                </a:cubicBezTo>
                <a:cubicBezTo>
                  <a:pt x="170" y="7"/>
                  <a:pt x="176" y="15"/>
                  <a:pt x="181" y="23"/>
                </a:cubicBezTo>
                <a:cubicBezTo>
                  <a:pt x="186" y="30"/>
                  <a:pt x="190" y="39"/>
                  <a:pt x="194" y="48"/>
                </a:cubicBezTo>
                <a:cubicBezTo>
                  <a:pt x="197" y="57"/>
                  <a:pt x="199" y="67"/>
                  <a:pt x="199" y="76"/>
                </a:cubicBezTo>
                <a:cubicBezTo>
                  <a:pt x="200" y="81"/>
                  <a:pt x="200" y="86"/>
                  <a:pt x="199" y="90"/>
                </a:cubicBezTo>
                <a:cubicBezTo>
                  <a:pt x="199" y="92"/>
                  <a:pt x="199" y="95"/>
                  <a:pt x="199" y="97"/>
                </a:cubicBezTo>
                <a:cubicBezTo>
                  <a:pt x="198" y="98"/>
                  <a:pt x="198" y="100"/>
                  <a:pt x="198" y="102"/>
                </a:cubicBezTo>
                <a:cubicBezTo>
                  <a:pt x="199" y="102"/>
                  <a:pt x="200" y="103"/>
                  <a:pt x="201" y="103"/>
                </a:cubicBezTo>
                <a:cubicBezTo>
                  <a:pt x="202" y="104"/>
                  <a:pt x="202" y="104"/>
                  <a:pt x="202" y="104"/>
                </a:cubicBezTo>
                <a:cubicBezTo>
                  <a:pt x="201" y="105"/>
                  <a:pt x="201" y="106"/>
                  <a:pt x="201" y="108"/>
                </a:cubicBezTo>
                <a:cubicBezTo>
                  <a:pt x="201" y="108"/>
                  <a:pt x="201" y="108"/>
                  <a:pt x="200" y="108"/>
                </a:cubicBezTo>
                <a:cubicBezTo>
                  <a:pt x="199" y="108"/>
                  <a:pt x="198" y="108"/>
                  <a:pt x="197" y="107"/>
                </a:cubicBezTo>
                <a:cubicBezTo>
                  <a:pt x="197" y="112"/>
                  <a:pt x="196" y="116"/>
                  <a:pt x="194" y="120"/>
                </a:cubicBezTo>
                <a:cubicBezTo>
                  <a:pt x="193" y="125"/>
                  <a:pt x="191" y="130"/>
                  <a:pt x="189" y="134"/>
                </a:cubicBezTo>
                <a:cubicBezTo>
                  <a:pt x="185" y="144"/>
                  <a:pt x="179" y="152"/>
                  <a:pt x="172" y="160"/>
                </a:cubicBezTo>
                <a:cubicBezTo>
                  <a:pt x="159" y="176"/>
                  <a:pt x="141" y="189"/>
                  <a:pt x="120" y="195"/>
                </a:cubicBezTo>
                <a:cubicBezTo>
                  <a:pt x="120" y="195"/>
                  <a:pt x="120" y="195"/>
                  <a:pt x="120" y="195"/>
                </a:cubicBezTo>
                <a:cubicBezTo>
                  <a:pt x="118" y="196"/>
                  <a:pt x="116" y="196"/>
                  <a:pt x="114" y="196"/>
                </a:cubicBezTo>
                <a:cubicBezTo>
                  <a:pt x="114" y="196"/>
                  <a:pt x="114" y="196"/>
                  <a:pt x="114" y="196"/>
                </a:cubicBezTo>
                <a:cubicBezTo>
                  <a:pt x="113" y="194"/>
                  <a:pt x="116" y="194"/>
                  <a:pt x="118" y="194"/>
                </a:cubicBezTo>
                <a:cubicBezTo>
                  <a:pt x="118" y="194"/>
                  <a:pt x="118" y="194"/>
                  <a:pt x="118" y="193"/>
                </a:cubicBezTo>
                <a:cubicBezTo>
                  <a:pt x="122" y="187"/>
                  <a:pt x="124" y="181"/>
                  <a:pt x="124" y="174"/>
                </a:cubicBezTo>
                <a:cubicBezTo>
                  <a:pt x="124" y="171"/>
                  <a:pt x="124" y="167"/>
                  <a:pt x="123" y="164"/>
                </a:cubicBezTo>
                <a:cubicBezTo>
                  <a:pt x="123" y="163"/>
                  <a:pt x="123" y="162"/>
                  <a:pt x="123" y="161"/>
                </a:cubicBezTo>
                <a:cubicBezTo>
                  <a:pt x="121" y="161"/>
                  <a:pt x="119" y="161"/>
                  <a:pt x="119" y="160"/>
                </a:cubicBezTo>
                <a:cubicBezTo>
                  <a:pt x="119" y="159"/>
                  <a:pt x="122" y="159"/>
                  <a:pt x="123" y="160"/>
                </a:cubicBezTo>
                <a:cubicBezTo>
                  <a:pt x="123" y="159"/>
                  <a:pt x="123" y="159"/>
                  <a:pt x="124" y="158"/>
                </a:cubicBezTo>
                <a:cubicBezTo>
                  <a:pt x="127" y="152"/>
                  <a:pt x="128" y="146"/>
                  <a:pt x="128" y="140"/>
                </a:cubicBezTo>
                <a:cubicBezTo>
                  <a:pt x="128" y="137"/>
                  <a:pt x="127" y="134"/>
                  <a:pt x="126" y="131"/>
                </a:cubicBezTo>
                <a:cubicBezTo>
                  <a:pt x="125" y="129"/>
                  <a:pt x="123" y="124"/>
                  <a:pt x="120" y="123"/>
                </a:cubicBezTo>
                <a:cubicBezTo>
                  <a:pt x="120" y="123"/>
                  <a:pt x="120" y="122"/>
                  <a:pt x="120" y="122"/>
                </a:cubicBezTo>
                <a:cubicBezTo>
                  <a:pt x="119" y="122"/>
                  <a:pt x="119" y="122"/>
                  <a:pt x="118" y="122"/>
                </a:cubicBezTo>
                <a:cubicBezTo>
                  <a:pt x="118" y="122"/>
                  <a:pt x="117" y="122"/>
                  <a:pt x="117" y="121"/>
                </a:cubicBezTo>
                <a:cubicBezTo>
                  <a:pt x="116" y="121"/>
                  <a:pt x="116" y="121"/>
                  <a:pt x="116" y="120"/>
                </a:cubicBezTo>
                <a:cubicBezTo>
                  <a:pt x="117" y="120"/>
                  <a:pt x="118" y="120"/>
                  <a:pt x="119" y="120"/>
                </a:cubicBezTo>
                <a:cubicBezTo>
                  <a:pt x="119" y="120"/>
                  <a:pt x="120" y="120"/>
                  <a:pt x="120" y="120"/>
                </a:cubicBezTo>
                <a:cubicBezTo>
                  <a:pt x="126" y="116"/>
                  <a:pt x="130" y="110"/>
                  <a:pt x="132" y="103"/>
                </a:cubicBezTo>
                <a:cubicBezTo>
                  <a:pt x="125" y="102"/>
                  <a:pt x="119" y="101"/>
                  <a:pt x="112" y="100"/>
                </a:cubicBezTo>
                <a:cubicBezTo>
                  <a:pt x="112" y="100"/>
                  <a:pt x="112" y="100"/>
                  <a:pt x="112" y="100"/>
                </a:cubicBezTo>
                <a:cubicBezTo>
                  <a:pt x="112" y="100"/>
                  <a:pt x="112" y="101"/>
                  <a:pt x="113" y="101"/>
                </a:cubicBezTo>
                <a:cubicBezTo>
                  <a:pt x="113" y="101"/>
                  <a:pt x="114" y="101"/>
                  <a:pt x="114" y="101"/>
                </a:cubicBezTo>
                <a:cubicBezTo>
                  <a:pt x="114" y="100"/>
                  <a:pt x="115" y="100"/>
                  <a:pt x="115" y="100"/>
                </a:cubicBezTo>
                <a:cubicBezTo>
                  <a:pt x="115" y="100"/>
                  <a:pt x="115" y="101"/>
                  <a:pt x="115" y="101"/>
                </a:cubicBezTo>
                <a:cubicBezTo>
                  <a:pt x="115" y="101"/>
                  <a:pt x="115" y="101"/>
                  <a:pt x="114" y="101"/>
                </a:cubicBezTo>
                <a:cubicBezTo>
                  <a:pt x="114" y="101"/>
                  <a:pt x="114" y="101"/>
                  <a:pt x="114" y="101"/>
                </a:cubicBezTo>
                <a:cubicBezTo>
                  <a:pt x="113" y="101"/>
                  <a:pt x="113" y="101"/>
                  <a:pt x="112" y="101"/>
                </a:cubicBezTo>
                <a:cubicBezTo>
                  <a:pt x="112" y="101"/>
                  <a:pt x="112" y="100"/>
                  <a:pt x="112" y="100"/>
                </a:cubicBezTo>
                <a:cubicBezTo>
                  <a:pt x="111" y="99"/>
                  <a:pt x="110" y="99"/>
                  <a:pt x="109" y="99"/>
                </a:cubicBezTo>
                <a:cubicBezTo>
                  <a:pt x="101" y="98"/>
                  <a:pt x="94" y="97"/>
                  <a:pt x="87" y="95"/>
                </a:cubicBezTo>
                <a:cubicBezTo>
                  <a:pt x="80" y="94"/>
                  <a:pt x="73" y="93"/>
                  <a:pt x="66" y="91"/>
                </a:cubicBezTo>
                <a:cubicBezTo>
                  <a:pt x="60" y="90"/>
                  <a:pt x="53" y="89"/>
                  <a:pt x="47" y="87"/>
                </a:cubicBezTo>
                <a:cubicBezTo>
                  <a:pt x="47" y="88"/>
                  <a:pt x="48" y="89"/>
                  <a:pt x="47" y="89"/>
                </a:cubicBezTo>
                <a:cubicBezTo>
                  <a:pt x="47" y="90"/>
                  <a:pt x="46" y="90"/>
                  <a:pt x="46" y="89"/>
                </a:cubicBezTo>
                <a:cubicBezTo>
                  <a:pt x="45" y="89"/>
                  <a:pt x="45" y="89"/>
                  <a:pt x="45" y="89"/>
                </a:cubicBezTo>
                <a:cubicBezTo>
                  <a:pt x="46" y="89"/>
                  <a:pt x="46" y="88"/>
                  <a:pt x="46" y="88"/>
                </a:cubicBezTo>
                <a:cubicBezTo>
                  <a:pt x="46" y="87"/>
                  <a:pt x="46" y="87"/>
                  <a:pt x="46" y="88"/>
                </a:cubicBezTo>
                <a:cubicBezTo>
                  <a:pt x="46" y="88"/>
                  <a:pt x="46" y="89"/>
                  <a:pt x="46" y="89"/>
                </a:cubicBezTo>
                <a:cubicBezTo>
                  <a:pt x="46" y="89"/>
                  <a:pt x="47" y="89"/>
                  <a:pt x="47" y="89"/>
                </a:cubicBezTo>
                <a:cubicBezTo>
                  <a:pt x="47" y="88"/>
                  <a:pt x="47" y="88"/>
                  <a:pt x="47" y="88"/>
                </a:cubicBezTo>
                <a:cubicBezTo>
                  <a:pt x="46" y="88"/>
                  <a:pt x="46" y="87"/>
                  <a:pt x="47" y="87"/>
                </a:cubicBezTo>
                <a:cubicBezTo>
                  <a:pt x="46" y="87"/>
                  <a:pt x="45" y="87"/>
                  <a:pt x="44" y="87"/>
                </a:cubicBezTo>
                <a:cubicBezTo>
                  <a:pt x="44" y="87"/>
                  <a:pt x="43" y="88"/>
                  <a:pt x="43" y="88"/>
                </a:cubicBezTo>
                <a:cubicBezTo>
                  <a:pt x="43" y="89"/>
                  <a:pt x="43" y="89"/>
                  <a:pt x="43" y="89"/>
                </a:cubicBezTo>
                <a:cubicBezTo>
                  <a:pt x="33" y="88"/>
                  <a:pt x="22" y="86"/>
                  <a:pt x="13" y="82"/>
                </a:cubicBezTo>
                <a:cubicBezTo>
                  <a:pt x="6" y="79"/>
                  <a:pt x="0" y="73"/>
                  <a:pt x="1" y="66"/>
                </a:cubicBezTo>
                <a:cubicBezTo>
                  <a:pt x="2" y="60"/>
                  <a:pt x="9" y="54"/>
                  <a:pt x="16" y="55"/>
                </a:cubicBezTo>
                <a:cubicBezTo>
                  <a:pt x="18" y="55"/>
                  <a:pt x="20" y="56"/>
                  <a:pt x="21" y="58"/>
                </a:cubicBezTo>
                <a:cubicBezTo>
                  <a:pt x="21" y="60"/>
                  <a:pt x="20" y="61"/>
                  <a:pt x="18" y="63"/>
                </a:cubicBezTo>
                <a:cubicBezTo>
                  <a:pt x="18" y="63"/>
                  <a:pt x="18" y="63"/>
                  <a:pt x="18" y="63"/>
                </a:cubicBezTo>
                <a:cubicBezTo>
                  <a:pt x="15" y="65"/>
                  <a:pt x="11" y="67"/>
                  <a:pt x="14" y="70"/>
                </a:cubicBezTo>
                <a:cubicBezTo>
                  <a:pt x="16" y="72"/>
                  <a:pt x="19" y="73"/>
                  <a:pt x="21" y="74"/>
                </a:cubicBezTo>
                <a:cubicBezTo>
                  <a:pt x="26" y="77"/>
                  <a:pt x="31" y="78"/>
                  <a:pt x="37" y="80"/>
                </a:cubicBezTo>
                <a:cubicBezTo>
                  <a:pt x="39" y="80"/>
                  <a:pt x="44" y="80"/>
                  <a:pt x="45" y="83"/>
                </a:cubicBezTo>
                <a:cubicBezTo>
                  <a:pt x="45" y="83"/>
                  <a:pt x="45" y="83"/>
                  <a:pt x="45" y="83"/>
                </a:cubicBezTo>
                <a:cubicBezTo>
                  <a:pt x="52" y="84"/>
                  <a:pt x="59" y="85"/>
                  <a:pt x="66" y="87"/>
                </a:cubicBezTo>
                <a:cubicBezTo>
                  <a:pt x="73" y="88"/>
                  <a:pt x="81" y="90"/>
                  <a:pt x="88" y="91"/>
                </a:cubicBezTo>
                <a:cubicBezTo>
                  <a:pt x="103" y="94"/>
                  <a:pt x="117" y="97"/>
                  <a:pt x="132" y="100"/>
                </a:cubicBezTo>
                <a:cubicBezTo>
                  <a:pt x="132" y="93"/>
                  <a:pt x="130" y="87"/>
                  <a:pt x="126" y="81"/>
                </a:cubicBezTo>
                <a:cubicBezTo>
                  <a:pt x="126" y="81"/>
                  <a:pt x="126" y="81"/>
                  <a:pt x="126" y="81"/>
                </a:cubicBezTo>
                <a:cubicBezTo>
                  <a:pt x="124" y="81"/>
                  <a:pt x="123" y="81"/>
                  <a:pt x="122" y="80"/>
                </a:cubicBezTo>
                <a:cubicBezTo>
                  <a:pt x="122" y="80"/>
                  <a:pt x="122" y="79"/>
                  <a:pt x="122" y="79"/>
                </a:cubicBezTo>
                <a:cubicBezTo>
                  <a:pt x="124" y="79"/>
                  <a:pt x="125" y="79"/>
                  <a:pt x="126" y="80"/>
                </a:cubicBezTo>
                <a:cubicBezTo>
                  <a:pt x="141" y="72"/>
                  <a:pt x="150" y="56"/>
                  <a:pt x="146" y="40"/>
                </a:cubicBezTo>
                <a:cubicBezTo>
                  <a:pt x="146" y="40"/>
                  <a:pt x="146" y="40"/>
                  <a:pt x="146" y="40"/>
                </a:cubicBezTo>
                <a:cubicBezTo>
                  <a:pt x="145" y="40"/>
                  <a:pt x="144" y="39"/>
                  <a:pt x="144" y="39"/>
                </a:cubicBezTo>
                <a:cubicBezTo>
                  <a:pt x="143" y="39"/>
                  <a:pt x="142" y="38"/>
                  <a:pt x="143" y="37"/>
                </a:cubicBezTo>
                <a:cubicBezTo>
                  <a:pt x="143" y="36"/>
                  <a:pt x="144" y="37"/>
                  <a:pt x="144" y="37"/>
                </a:cubicBezTo>
                <a:cubicBezTo>
                  <a:pt x="145" y="37"/>
                  <a:pt x="146" y="38"/>
                  <a:pt x="147" y="38"/>
                </a:cubicBezTo>
                <a:cubicBezTo>
                  <a:pt x="147" y="38"/>
                  <a:pt x="147" y="38"/>
                  <a:pt x="147" y="38"/>
                </a:cubicBezTo>
                <a:cubicBezTo>
                  <a:pt x="153" y="34"/>
                  <a:pt x="157" y="29"/>
                  <a:pt x="159" y="23"/>
                </a:cubicBezTo>
                <a:cubicBezTo>
                  <a:pt x="162" y="17"/>
                  <a:pt x="162" y="11"/>
                  <a:pt x="162" y="4"/>
                </a:cubicBezTo>
                <a:cubicBezTo>
                  <a:pt x="162" y="3"/>
                  <a:pt x="162" y="3"/>
                  <a:pt x="162" y="3"/>
                </a:cubicBezTo>
                <a:cubicBezTo>
                  <a:pt x="162" y="3"/>
                  <a:pt x="161" y="3"/>
                  <a:pt x="161" y="3"/>
                </a:cubicBezTo>
                <a:cubicBezTo>
                  <a:pt x="160" y="3"/>
                  <a:pt x="159" y="2"/>
                  <a:pt x="159" y="1"/>
                </a:cubicBezTo>
                <a:cubicBezTo>
                  <a:pt x="159" y="0"/>
                  <a:pt x="160" y="0"/>
                  <a:pt x="161" y="0"/>
                </a:cubicBezTo>
                <a:close/>
                <a:moveTo>
                  <a:pt x="200" y="107"/>
                </a:moveTo>
                <a:cubicBezTo>
                  <a:pt x="200" y="106"/>
                  <a:pt x="201" y="105"/>
                  <a:pt x="201" y="104"/>
                </a:cubicBezTo>
                <a:cubicBezTo>
                  <a:pt x="200" y="103"/>
                  <a:pt x="199" y="103"/>
                  <a:pt x="198" y="103"/>
                </a:cubicBezTo>
                <a:cubicBezTo>
                  <a:pt x="198" y="103"/>
                  <a:pt x="198" y="104"/>
                  <a:pt x="198" y="104"/>
                </a:cubicBezTo>
                <a:cubicBezTo>
                  <a:pt x="198" y="105"/>
                  <a:pt x="198" y="105"/>
                  <a:pt x="197" y="105"/>
                </a:cubicBezTo>
                <a:cubicBezTo>
                  <a:pt x="197" y="106"/>
                  <a:pt x="197" y="106"/>
                  <a:pt x="197" y="107"/>
                </a:cubicBezTo>
                <a:cubicBezTo>
                  <a:pt x="198" y="107"/>
                  <a:pt x="199" y="107"/>
                  <a:pt x="200" y="107"/>
                </a:cubicBezTo>
                <a:close/>
                <a:moveTo>
                  <a:pt x="197" y="103"/>
                </a:moveTo>
                <a:cubicBezTo>
                  <a:pt x="197" y="103"/>
                  <a:pt x="197" y="103"/>
                  <a:pt x="197" y="103"/>
                </a:cubicBezTo>
                <a:cubicBezTo>
                  <a:pt x="197" y="103"/>
                  <a:pt x="197" y="103"/>
                  <a:pt x="197" y="103"/>
                </a:cubicBezTo>
                <a:cubicBezTo>
                  <a:pt x="197" y="103"/>
                  <a:pt x="197" y="103"/>
                  <a:pt x="197" y="103"/>
                </a:cubicBezTo>
                <a:close/>
                <a:moveTo>
                  <a:pt x="117" y="194"/>
                </a:moveTo>
                <a:cubicBezTo>
                  <a:pt x="117" y="194"/>
                  <a:pt x="116" y="194"/>
                  <a:pt x="116" y="194"/>
                </a:cubicBezTo>
                <a:cubicBezTo>
                  <a:pt x="115" y="194"/>
                  <a:pt x="115" y="194"/>
                  <a:pt x="115" y="195"/>
                </a:cubicBezTo>
                <a:cubicBezTo>
                  <a:pt x="114" y="195"/>
                  <a:pt x="114" y="196"/>
                  <a:pt x="115" y="196"/>
                </a:cubicBezTo>
                <a:cubicBezTo>
                  <a:pt x="116" y="196"/>
                  <a:pt x="117" y="195"/>
                  <a:pt x="117" y="195"/>
                </a:cubicBezTo>
                <a:cubicBezTo>
                  <a:pt x="118" y="195"/>
                  <a:pt x="119" y="195"/>
                  <a:pt x="120" y="195"/>
                </a:cubicBezTo>
                <a:cubicBezTo>
                  <a:pt x="120" y="195"/>
                  <a:pt x="120" y="195"/>
                  <a:pt x="120" y="195"/>
                </a:cubicBezTo>
                <a:cubicBezTo>
                  <a:pt x="119" y="195"/>
                  <a:pt x="118" y="194"/>
                  <a:pt x="117" y="194"/>
                </a:cubicBezTo>
                <a:close/>
                <a:moveTo>
                  <a:pt x="121" y="160"/>
                </a:moveTo>
                <a:cubicBezTo>
                  <a:pt x="121" y="160"/>
                  <a:pt x="121" y="160"/>
                  <a:pt x="120" y="160"/>
                </a:cubicBezTo>
                <a:cubicBezTo>
                  <a:pt x="120" y="160"/>
                  <a:pt x="120" y="160"/>
                  <a:pt x="120" y="160"/>
                </a:cubicBezTo>
                <a:cubicBezTo>
                  <a:pt x="120" y="160"/>
                  <a:pt x="120" y="161"/>
                  <a:pt x="120" y="161"/>
                </a:cubicBezTo>
                <a:cubicBezTo>
                  <a:pt x="121" y="161"/>
                  <a:pt x="122" y="161"/>
                  <a:pt x="123" y="161"/>
                </a:cubicBezTo>
                <a:cubicBezTo>
                  <a:pt x="123" y="161"/>
                  <a:pt x="123" y="160"/>
                  <a:pt x="123" y="160"/>
                </a:cubicBezTo>
                <a:cubicBezTo>
                  <a:pt x="122" y="160"/>
                  <a:pt x="122" y="160"/>
                  <a:pt x="121" y="160"/>
                </a:cubicBezTo>
                <a:close/>
                <a:moveTo>
                  <a:pt x="125" y="166"/>
                </a:moveTo>
                <a:cubicBezTo>
                  <a:pt x="126" y="169"/>
                  <a:pt x="126" y="172"/>
                  <a:pt x="126" y="175"/>
                </a:cubicBezTo>
                <a:cubicBezTo>
                  <a:pt x="125" y="182"/>
                  <a:pt x="123" y="188"/>
                  <a:pt x="119" y="194"/>
                </a:cubicBezTo>
                <a:cubicBezTo>
                  <a:pt x="119" y="194"/>
                  <a:pt x="119" y="194"/>
                  <a:pt x="119" y="194"/>
                </a:cubicBezTo>
                <a:cubicBezTo>
                  <a:pt x="119" y="194"/>
                  <a:pt x="120" y="194"/>
                  <a:pt x="120" y="195"/>
                </a:cubicBezTo>
                <a:cubicBezTo>
                  <a:pt x="120" y="195"/>
                  <a:pt x="120" y="195"/>
                  <a:pt x="120" y="195"/>
                </a:cubicBezTo>
                <a:cubicBezTo>
                  <a:pt x="140" y="187"/>
                  <a:pt x="158" y="176"/>
                  <a:pt x="171" y="160"/>
                </a:cubicBezTo>
                <a:cubicBezTo>
                  <a:pt x="178" y="152"/>
                  <a:pt x="184" y="143"/>
                  <a:pt x="188" y="133"/>
                </a:cubicBezTo>
                <a:cubicBezTo>
                  <a:pt x="190" y="129"/>
                  <a:pt x="192" y="124"/>
                  <a:pt x="193" y="120"/>
                </a:cubicBezTo>
                <a:cubicBezTo>
                  <a:pt x="194" y="116"/>
                  <a:pt x="195" y="112"/>
                  <a:pt x="196" y="108"/>
                </a:cubicBezTo>
                <a:cubicBezTo>
                  <a:pt x="192" y="114"/>
                  <a:pt x="187" y="120"/>
                  <a:pt x="182" y="126"/>
                </a:cubicBezTo>
                <a:cubicBezTo>
                  <a:pt x="176" y="131"/>
                  <a:pt x="170" y="137"/>
                  <a:pt x="163" y="142"/>
                </a:cubicBezTo>
                <a:cubicBezTo>
                  <a:pt x="156" y="147"/>
                  <a:pt x="149" y="151"/>
                  <a:pt x="141" y="155"/>
                </a:cubicBezTo>
                <a:cubicBezTo>
                  <a:pt x="137" y="157"/>
                  <a:pt x="132" y="159"/>
                  <a:pt x="128" y="160"/>
                </a:cubicBezTo>
                <a:cubicBezTo>
                  <a:pt x="127" y="160"/>
                  <a:pt x="125" y="161"/>
                  <a:pt x="124" y="160"/>
                </a:cubicBezTo>
                <a:cubicBezTo>
                  <a:pt x="124" y="162"/>
                  <a:pt x="124" y="164"/>
                  <a:pt x="125" y="166"/>
                </a:cubicBezTo>
                <a:close/>
                <a:moveTo>
                  <a:pt x="118" y="120"/>
                </a:moveTo>
                <a:cubicBezTo>
                  <a:pt x="118" y="120"/>
                  <a:pt x="117" y="120"/>
                  <a:pt x="117" y="120"/>
                </a:cubicBezTo>
                <a:cubicBezTo>
                  <a:pt x="117" y="121"/>
                  <a:pt x="117" y="121"/>
                  <a:pt x="117" y="121"/>
                </a:cubicBezTo>
                <a:cubicBezTo>
                  <a:pt x="117" y="121"/>
                  <a:pt x="118" y="121"/>
                  <a:pt x="118" y="122"/>
                </a:cubicBezTo>
                <a:cubicBezTo>
                  <a:pt x="118" y="122"/>
                  <a:pt x="119" y="122"/>
                  <a:pt x="120" y="122"/>
                </a:cubicBezTo>
                <a:cubicBezTo>
                  <a:pt x="120" y="122"/>
                  <a:pt x="120" y="121"/>
                  <a:pt x="120" y="121"/>
                </a:cubicBezTo>
                <a:cubicBezTo>
                  <a:pt x="120" y="121"/>
                  <a:pt x="120" y="121"/>
                  <a:pt x="120" y="121"/>
                </a:cubicBezTo>
                <a:cubicBezTo>
                  <a:pt x="120" y="121"/>
                  <a:pt x="120" y="121"/>
                  <a:pt x="120" y="121"/>
                </a:cubicBezTo>
                <a:cubicBezTo>
                  <a:pt x="120" y="121"/>
                  <a:pt x="120" y="121"/>
                  <a:pt x="120" y="121"/>
                </a:cubicBezTo>
                <a:cubicBezTo>
                  <a:pt x="119" y="121"/>
                  <a:pt x="119" y="120"/>
                  <a:pt x="118" y="120"/>
                </a:cubicBezTo>
                <a:close/>
                <a:moveTo>
                  <a:pt x="40" y="82"/>
                </a:moveTo>
                <a:cubicBezTo>
                  <a:pt x="38" y="81"/>
                  <a:pt x="35" y="81"/>
                  <a:pt x="33" y="80"/>
                </a:cubicBezTo>
                <a:cubicBezTo>
                  <a:pt x="28" y="79"/>
                  <a:pt x="23" y="77"/>
                  <a:pt x="19" y="75"/>
                </a:cubicBezTo>
                <a:cubicBezTo>
                  <a:pt x="16" y="73"/>
                  <a:pt x="12" y="71"/>
                  <a:pt x="11" y="68"/>
                </a:cubicBezTo>
                <a:cubicBezTo>
                  <a:pt x="11" y="65"/>
                  <a:pt x="15" y="63"/>
                  <a:pt x="17" y="62"/>
                </a:cubicBezTo>
                <a:cubicBezTo>
                  <a:pt x="17" y="62"/>
                  <a:pt x="17" y="62"/>
                  <a:pt x="17" y="62"/>
                </a:cubicBezTo>
                <a:cubicBezTo>
                  <a:pt x="17" y="62"/>
                  <a:pt x="17" y="62"/>
                  <a:pt x="18" y="62"/>
                </a:cubicBezTo>
                <a:cubicBezTo>
                  <a:pt x="20" y="62"/>
                  <a:pt x="21" y="60"/>
                  <a:pt x="20" y="58"/>
                </a:cubicBezTo>
                <a:cubicBezTo>
                  <a:pt x="19" y="56"/>
                  <a:pt x="17" y="55"/>
                  <a:pt x="14" y="56"/>
                </a:cubicBezTo>
                <a:cubicBezTo>
                  <a:pt x="11" y="56"/>
                  <a:pt x="9" y="57"/>
                  <a:pt x="7" y="59"/>
                </a:cubicBezTo>
                <a:cubicBezTo>
                  <a:pt x="1" y="64"/>
                  <a:pt x="0" y="70"/>
                  <a:pt x="5" y="76"/>
                </a:cubicBezTo>
                <a:cubicBezTo>
                  <a:pt x="9" y="80"/>
                  <a:pt x="15" y="82"/>
                  <a:pt x="21" y="83"/>
                </a:cubicBezTo>
                <a:cubicBezTo>
                  <a:pt x="26" y="85"/>
                  <a:pt x="31" y="86"/>
                  <a:pt x="37" y="87"/>
                </a:cubicBezTo>
                <a:cubicBezTo>
                  <a:pt x="37" y="87"/>
                  <a:pt x="38" y="87"/>
                  <a:pt x="38" y="87"/>
                </a:cubicBezTo>
                <a:cubicBezTo>
                  <a:pt x="39" y="87"/>
                  <a:pt x="39" y="85"/>
                  <a:pt x="39" y="84"/>
                </a:cubicBezTo>
                <a:cubicBezTo>
                  <a:pt x="39" y="84"/>
                  <a:pt x="39" y="83"/>
                  <a:pt x="39" y="82"/>
                </a:cubicBezTo>
                <a:cubicBezTo>
                  <a:pt x="39" y="82"/>
                  <a:pt x="40" y="82"/>
                  <a:pt x="40" y="82"/>
                </a:cubicBezTo>
                <a:cubicBezTo>
                  <a:pt x="40" y="83"/>
                  <a:pt x="40" y="84"/>
                  <a:pt x="40" y="85"/>
                </a:cubicBezTo>
                <a:cubicBezTo>
                  <a:pt x="39" y="85"/>
                  <a:pt x="39" y="86"/>
                  <a:pt x="39" y="86"/>
                </a:cubicBezTo>
                <a:cubicBezTo>
                  <a:pt x="39" y="86"/>
                  <a:pt x="39" y="87"/>
                  <a:pt x="38" y="87"/>
                </a:cubicBezTo>
                <a:cubicBezTo>
                  <a:pt x="40" y="87"/>
                  <a:pt x="42" y="88"/>
                  <a:pt x="43" y="87"/>
                </a:cubicBezTo>
                <a:cubicBezTo>
                  <a:pt x="43" y="87"/>
                  <a:pt x="43" y="87"/>
                  <a:pt x="43" y="86"/>
                </a:cubicBezTo>
                <a:cubicBezTo>
                  <a:pt x="43" y="86"/>
                  <a:pt x="43" y="86"/>
                  <a:pt x="43" y="86"/>
                </a:cubicBezTo>
                <a:cubicBezTo>
                  <a:pt x="44" y="84"/>
                  <a:pt x="42" y="82"/>
                  <a:pt x="40" y="82"/>
                </a:cubicBezTo>
                <a:close/>
                <a:moveTo>
                  <a:pt x="89" y="92"/>
                </a:moveTo>
                <a:cubicBezTo>
                  <a:pt x="81" y="90"/>
                  <a:pt x="74" y="89"/>
                  <a:pt x="67" y="88"/>
                </a:cubicBezTo>
                <a:cubicBezTo>
                  <a:pt x="60" y="86"/>
                  <a:pt x="52" y="85"/>
                  <a:pt x="45" y="84"/>
                </a:cubicBezTo>
                <a:cubicBezTo>
                  <a:pt x="45" y="84"/>
                  <a:pt x="45" y="85"/>
                  <a:pt x="44" y="86"/>
                </a:cubicBezTo>
                <a:cubicBezTo>
                  <a:pt x="51" y="88"/>
                  <a:pt x="58" y="89"/>
                  <a:pt x="65" y="90"/>
                </a:cubicBezTo>
                <a:cubicBezTo>
                  <a:pt x="72" y="92"/>
                  <a:pt x="80" y="93"/>
                  <a:pt x="88" y="95"/>
                </a:cubicBezTo>
                <a:cubicBezTo>
                  <a:pt x="95" y="96"/>
                  <a:pt x="102" y="97"/>
                  <a:pt x="110" y="98"/>
                </a:cubicBezTo>
                <a:cubicBezTo>
                  <a:pt x="110" y="98"/>
                  <a:pt x="111" y="98"/>
                  <a:pt x="111" y="99"/>
                </a:cubicBezTo>
                <a:cubicBezTo>
                  <a:pt x="112" y="98"/>
                  <a:pt x="112" y="98"/>
                  <a:pt x="112" y="97"/>
                </a:cubicBezTo>
                <a:cubicBezTo>
                  <a:pt x="112" y="97"/>
                  <a:pt x="112" y="97"/>
                  <a:pt x="112" y="96"/>
                </a:cubicBezTo>
                <a:cubicBezTo>
                  <a:pt x="112" y="96"/>
                  <a:pt x="112" y="96"/>
                  <a:pt x="112" y="96"/>
                </a:cubicBezTo>
                <a:cubicBezTo>
                  <a:pt x="112" y="97"/>
                  <a:pt x="112" y="97"/>
                  <a:pt x="112" y="98"/>
                </a:cubicBezTo>
                <a:cubicBezTo>
                  <a:pt x="112" y="98"/>
                  <a:pt x="112" y="98"/>
                  <a:pt x="112" y="98"/>
                </a:cubicBezTo>
                <a:cubicBezTo>
                  <a:pt x="112" y="98"/>
                  <a:pt x="112" y="98"/>
                  <a:pt x="112" y="99"/>
                </a:cubicBezTo>
                <a:cubicBezTo>
                  <a:pt x="118" y="100"/>
                  <a:pt x="125" y="100"/>
                  <a:pt x="132" y="102"/>
                </a:cubicBezTo>
                <a:cubicBezTo>
                  <a:pt x="132" y="101"/>
                  <a:pt x="132" y="101"/>
                  <a:pt x="132" y="100"/>
                </a:cubicBezTo>
                <a:cubicBezTo>
                  <a:pt x="117" y="97"/>
                  <a:pt x="103" y="94"/>
                  <a:pt x="89" y="92"/>
                </a:cubicBezTo>
                <a:close/>
                <a:moveTo>
                  <a:pt x="123" y="80"/>
                </a:moveTo>
                <a:cubicBezTo>
                  <a:pt x="124" y="80"/>
                  <a:pt x="125" y="81"/>
                  <a:pt x="126" y="81"/>
                </a:cubicBezTo>
                <a:cubicBezTo>
                  <a:pt x="126" y="81"/>
                  <a:pt x="126" y="81"/>
                  <a:pt x="126" y="81"/>
                </a:cubicBezTo>
                <a:cubicBezTo>
                  <a:pt x="125" y="80"/>
                  <a:pt x="124" y="79"/>
                  <a:pt x="123" y="80"/>
                </a:cubicBezTo>
                <a:close/>
                <a:moveTo>
                  <a:pt x="127" y="81"/>
                </a:moveTo>
                <a:cubicBezTo>
                  <a:pt x="137" y="93"/>
                  <a:pt x="134" y="113"/>
                  <a:pt x="120" y="121"/>
                </a:cubicBezTo>
                <a:cubicBezTo>
                  <a:pt x="121" y="121"/>
                  <a:pt x="121" y="121"/>
                  <a:pt x="121" y="121"/>
                </a:cubicBezTo>
                <a:cubicBezTo>
                  <a:pt x="121" y="122"/>
                  <a:pt x="121" y="122"/>
                  <a:pt x="121" y="122"/>
                </a:cubicBezTo>
                <a:cubicBezTo>
                  <a:pt x="121" y="122"/>
                  <a:pt x="121" y="122"/>
                  <a:pt x="121" y="122"/>
                </a:cubicBezTo>
                <a:cubicBezTo>
                  <a:pt x="121" y="122"/>
                  <a:pt x="121" y="122"/>
                  <a:pt x="121" y="122"/>
                </a:cubicBezTo>
                <a:cubicBezTo>
                  <a:pt x="122" y="123"/>
                  <a:pt x="123" y="125"/>
                  <a:pt x="124" y="127"/>
                </a:cubicBezTo>
                <a:cubicBezTo>
                  <a:pt x="125" y="128"/>
                  <a:pt x="126" y="129"/>
                  <a:pt x="126" y="130"/>
                </a:cubicBezTo>
                <a:cubicBezTo>
                  <a:pt x="127" y="132"/>
                  <a:pt x="128" y="135"/>
                  <a:pt x="129" y="138"/>
                </a:cubicBezTo>
                <a:cubicBezTo>
                  <a:pt x="130" y="143"/>
                  <a:pt x="129" y="149"/>
                  <a:pt x="127" y="155"/>
                </a:cubicBezTo>
                <a:cubicBezTo>
                  <a:pt x="126" y="156"/>
                  <a:pt x="126" y="157"/>
                  <a:pt x="125" y="158"/>
                </a:cubicBezTo>
                <a:cubicBezTo>
                  <a:pt x="125" y="159"/>
                  <a:pt x="125" y="159"/>
                  <a:pt x="124" y="160"/>
                </a:cubicBezTo>
                <a:cubicBezTo>
                  <a:pt x="128" y="161"/>
                  <a:pt x="134" y="157"/>
                  <a:pt x="136" y="156"/>
                </a:cubicBezTo>
                <a:cubicBezTo>
                  <a:pt x="140" y="155"/>
                  <a:pt x="143" y="153"/>
                  <a:pt x="146" y="151"/>
                </a:cubicBezTo>
                <a:cubicBezTo>
                  <a:pt x="153" y="148"/>
                  <a:pt x="160" y="143"/>
                  <a:pt x="166" y="139"/>
                </a:cubicBezTo>
                <a:cubicBezTo>
                  <a:pt x="172" y="134"/>
                  <a:pt x="177" y="129"/>
                  <a:pt x="182" y="123"/>
                </a:cubicBezTo>
                <a:cubicBezTo>
                  <a:pt x="187" y="118"/>
                  <a:pt x="191" y="112"/>
                  <a:pt x="195" y="107"/>
                </a:cubicBezTo>
                <a:cubicBezTo>
                  <a:pt x="195" y="107"/>
                  <a:pt x="195" y="106"/>
                  <a:pt x="196" y="107"/>
                </a:cubicBezTo>
                <a:cubicBezTo>
                  <a:pt x="196" y="107"/>
                  <a:pt x="196" y="107"/>
                  <a:pt x="196" y="107"/>
                </a:cubicBezTo>
                <a:cubicBezTo>
                  <a:pt x="196" y="106"/>
                  <a:pt x="196" y="106"/>
                  <a:pt x="196" y="106"/>
                </a:cubicBezTo>
                <a:cubicBezTo>
                  <a:pt x="196" y="106"/>
                  <a:pt x="196" y="106"/>
                  <a:pt x="196" y="106"/>
                </a:cubicBezTo>
                <a:cubicBezTo>
                  <a:pt x="197" y="106"/>
                  <a:pt x="197" y="105"/>
                  <a:pt x="197" y="105"/>
                </a:cubicBezTo>
                <a:cubicBezTo>
                  <a:pt x="197" y="105"/>
                  <a:pt x="197" y="105"/>
                  <a:pt x="196" y="105"/>
                </a:cubicBezTo>
                <a:cubicBezTo>
                  <a:pt x="193" y="109"/>
                  <a:pt x="188" y="111"/>
                  <a:pt x="183" y="112"/>
                </a:cubicBezTo>
                <a:cubicBezTo>
                  <a:pt x="176" y="114"/>
                  <a:pt x="169" y="116"/>
                  <a:pt x="162" y="117"/>
                </a:cubicBezTo>
                <a:cubicBezTo>
                  <a:pt x="148" y="120"/>
                  <a:pt x="135" y="122"/>
                  <a:pt x="121" y="121"/>
                </a:cubicBezTo>
                <a:cubicBezTo>
                  <a:pt x="121" y="121"/>
                  <a:pt x="121" y="121"/>
                  <a:pt x="121" y="121"/>
                </a:cubicBezTo>
                <a:cubicBezTo>
                  <a:pt x="134" y="122"/>
                  <a:pt x="148" y="120"/>
                  <a:pt x="161" y="117"/>
                </a:cubicBezTo>
                <a:cubicBezTo>
                  <a:pt x="167" y="115"/>
                  <a:pt x="174" y="113"/>
                  <a:pt x="180" y="112"/>
                </a:cubicBezTo>
                <a:cubicBezTo>
                  <a:pt x="186" y="110"/>
                  <a:pt x="191" y="109"/>
                  <a:pt x="195" y="105"/>
                </a:cubicBezTo>
                <a:cubicBezTo>
                  <a:pt x="195" y="105"/>
                  <a:pt x="195" y="105"/>
                  <a:pt x="195" y="105"/>
                </a:cubicBezTo>
                <a:cubicBezTo>
                  <a:pt x="176" y="91"/>
                  <a:pt x="152" y="88"/>
                  <a:pt x="129" y="80"/>
                </a:cubicBezTo>
                <a:cubicBezTo>
                  <a:pt x="128" y="81"/>
                  <a:pt x="128" y="81"/>
                  <a:pt x="127" y="81"/>
                </a:cubicBezTo>
                <a:close/>
                <a:moveTo>
                  <a:pt x="148" y="45"/>
                </a:moveTo>
                <a:cubicBezTo>
                  <a:pt x="149" y="59"/>
                  <a:pt x="142" y="72"/>
                  <a:pt x="130" y="80"/>
                </a:cubicBezTo>
                <a:cubicBezTo>
                  <a:pt x="142" y="83"/>
                  <a:pt x="154" y="87"/>
                  <a:pt x="166" y="90"/>
                </a:cubicBezTo>
                <a:cubicBezTo>
                  <a:pt x="177" y="93"/>
                  <a:pt x="187" y="97"/>
                  <a:pt x="196" y="104"/>
                </a:cubicBezTo>
                <a:cubicBezTo>
                  <a:pt x="196" y="103"/>
                  <a:pt x="196" y="103"/>
                  <a:pt x="196" y="102"/>
                </a:cubicBezTo>
                <a:cubicBezTo>
                  <a:pt x="196" y="102"/>
                  <a:pt x="196" y="102"/>
                  <a:pt x="196" y="102"/>
                </a:cubicBezTo>
                <a:cubicBezTo>
                  <a:pt x="196" y="89"/>
                  <a:pt x="186" y="76"/>
                  <a:pt x="178" y="66"/>
                </a:cubicBezTo>
                <a:cubicBezTo>
                  <a:pt x="170" y="56"/>
                  <a:pt x="160" y="48"/>
                  <a:pt x="148" y="40"/>
                </a:cubicBezTo>
                <a:cubicBezTo>
                  <a:pt x="148" y="41"/>
                  <a:pt x="148" y="43"/>
                  <a:pt x="148" y="45"/>
                </a:cubicBezTo>
                <a:close/>
                <a:moveTo>
                  <a:pt x="144" y="37"/>
                </a:moveTo>
                <a:cubicBezTo>
                  <a:pt x="142" y="37"/>
                  <a:pt x="143" y="38"/>
                  <a:pt x="144" y="38"/>
                </a:cubicBezTo>
                <a:cubicBezTo>
                  <a:pt x="144" y="39"/>
                  <a:pt x="144" y="39"/>
                  <a:pt x="145" y="39"/>
                </a:cubicBezTo>
                <a:cubicBezTo>
                  <a:pt x="145" y="39"/>
                  <a:pt x="146" y="39"/>
                  <a:pt x="146" y="39"/>
                </a:cubicBezTo>
                <a:cubicBezTo>
                  <a:pt x="146" y="39"/>
                  <a:pt x="146" y="39"/>
                  <a:pt x="146" y="39"/>
                </a:cubicBezTo>
                <a:cubicBezTo>
                  <a:pt x="147" y="39"/>
                  <a:pt x="147" y="39"/>
                  <a:pt x="147" y="39"/>
                </a:cubicBezTo>
                <a:cubicBezTo>
                  <a:pt x="147" y="39"/>
                  <a:pt x="147" y="39"/>
                  <a:pt x="147" y="39"/>
                </a:cubicBezTo>
                <a:cubicBezTo>
                  <a:pt x="146" y="39"/>
                  <a:pt x="146" y="39"/>
                  <a:pt x="146" y="38"/>
                </a:cubicBezTo>
                <a:cubicBezTo>
                  <a:pt x="145" y="38"/>
                  <a:pt x="144" y="37"/>
                  <a:pt x="144" y="37"/>
                </a:cubicBezTo>
                <a:close/>
                <a:moveTo>
                  <a:pt x="163" y="4"/>
                </a:moveTo>
                <a:cubicBezTo>
                  <a:pt x="165" y="11"/>
                  <a:pt x="163" y="19"/>
                  <a:pt x="160" y="26"/>
                </a:cubicBezTo>
                <a:cubicBezTo>
                  <a:pt x="158" y="29"/>
                  <a:pt x="156" y="33"/>
                  <a:pt x="153" y="35"/>
                </a:cubicBezTo>
                <a:cubicBezTo>
                  <a:pt x="152" y="37"/>
                  <a:pt x="150" y="38"/>
                  <a:pt x="149" y="39"/>
                </a:cubicBezTo>
                <a:cubicBezTo>
                  <a:pt x="149" y="39"/>
                  <a:pt x="149" y="39"/>
                  <a:pt x="149" y="39"/>
                </a:cubicBezTo>
                <a:cubicBezTo>
                  <a:pt x="161" y="47"/>
                  <a:pt x="172" y="57"/>
                  <a:pt x="181" y="68"/>
                </a:cubicBezTo>
                <a:cubicBezTo>
                  <a:pt x="185" y="74"/>
                  <a:pt x="189" y="79"/>
                  <a:pt x="192" y="86"/>
                </a:cubicBezTo>
                <a:cubicBezTo>
                  <a:pt x="195" y="90"/>
                  <a:pt x="197" y="96"/>
                  <a:pt x="197" y="102"/>
                </a:cubicBezTo>
                <a:cubicBezTo>
                  <a:pt x="197" y="102"/>
                  <a:pt x="197" y="102"/>
                  <a:pt x="197" y="102"/>
                </a:cubicBezTo>
                <a:cubicBezTo>
                  <a:pt x="198" y="100"/>
                  <a:pt x="198" y="98"/>
                  <a:pt x="198" y="96"/>
                </a:cubicBezTo>
                <a:cubicBezTo>
                  <a:pt x="198" y="94"/>
                  <a:pt x="198" y="92"/>
                  <a:pt x="198" y="90"/>
                </a:cubicBezTo>
                <a:cubicBezTo>
                  <a:pt x="199" y="86"/>
                  <a:pt x="199" y="81"/>
                  <a:pt x="198" y="77"/>
                </a:cubicBezTo>
                <a:cubicBezTo>
                  <a:pt x="198" y="67"/>
                  <a:pt x="196" y="58"/>
                  <a:pt x="193" y="49"/>
                </a:cubicBezTo>
                <a:cubicBezTo>
                  <a:pt x="190" y="40"/>
                  <a:pt x="185" y="31"/>
                  <a:pt x="180" y="23"/>
                </a:cubicBezTo>
                <a:cubicBezTo>
                  <a:pt x="175" y="16"/>
                  <a:pt x="170" y="10"/>
                  <a:pt x="164" y="4"/>
                </a:cubicBezTo>
                <a:cubicBezTo>
                  <a:pt x="164" y="4"/>
                  <a:pt x="164" y="4"/>
                  <a:pt x="163" y="4"/>
                </a:cubicBezTo>
                <a:close/>
                <a:moveTo>
                  <a:pt x="160" y="1"/>
                </a:moveTo>
                <a:cubicBezTo>
                  <a:pt x="160" y="2"/>
                  <a:pt x="161" y="2"/>
                  <a:pt x="162" y="3"/>
                </a:cubicBezTo>
                <a:cubicBezTo>
                  <a:pt x="162" y="2"/>
                  <a:pt x="162" y="2"/>
                  <a:pt x="162" y="2"/>
                </a:cubicBezTo>
                <a:cubicBezTo>
                  <a:pt x="161" y="2"/>
                  <a:pt x="161" y="2"/>
                  <a:pt x="161" y="2"/>
                </a:cubicBezTo>
                <a:cubicBezTo>
                  <a:pt x="161" y="1"/>
                  <a:pt x="160" y="1"/>
                  <a:pt x="160" y="1"/>
                </a:cubicBezTo>
                <a:close/>
              </a:path>
            </a:pathLst>
          </a:custGeom>
          <a:solidFill>
            <a:srgbClr val="FFFFFF">
              <a:alpha val="100000"/>
            </a:srgbClr>
          </a:solidFill>
          <a:ln w="9525">
            <a:noFill/>
          </a:ln>
        </p:spPr>
        <p:txBody>
          <a:bodyPr/>
          <a:p>
            <a:endParaRPr lang="zh-CN" altLang="en-US"/>
          </a:p>
        </p:txBody>
      </p:sp>
      <p:sp>
        <p:nvSpPr>
          <p:cNvPr id="31817" name="Freeform 222"/>
          <p:cNvSpPr>
            <a:spLocks noEditPoints="1"/>
          </p:cNvSpPr>
          <p:nvPr/>
        </p:nvSpPr>
        <p:spPr>
          <a:xfrm>
            <a:off x="9236075" y="4683125"/>
            <a:ext cx="1095375" cy="185738"/>
          </a:xfrm>
          <a:custGeom>
            <a:avLst/>
            <a:gdLst>
              <a:gd name="txL" fmla="*/ 0 w 142"/>
              <a:gd name="txT" fmla="*/ 0 h 24"/>
              <a:gd name="txR" fmla="*/ 142 w 142"/>
              <a:gd name="txB" fmla="*/ 24 h 2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2" h="24">
                <a:moveTo>
                  <a:pt x="94" y="1"/>
                </a:moveTo>
                <a:cubicBezTo>
                  <a:pt x="71" y="2"/>
                  <a:pt x="48" y="2"/>
                  <a:pt x="24" y="4"/>
                </a:cubicBezTo>
                <a:cubicBezTo>
                  <a:pt x="24" y="4"/>
                  <a:pt x="24" y="4"/>
                  <a:pt x="24" y="4"/>
                </a:cubicBezTo>
                <a:cubicBezTo>
                  <a:pt x="24" y="3"/>
                  <a:pt x="24" y="3"/>
                  <a:pt x="24" y="3"/>
                </a:cubicBezTo>
                <a:cubicBezTo>
                  <a:pt x="20" y="4"/>
                  <a:pt x="17" y="4"/>
                  <a:pt x="14" y="4"/>
                </a:cubicBezTo>
                <a:cubicBezTo>
                  <a:pt x="12" y="4"/>
                  <a:pt x="10" y="4"/>
                  <a:pt x="8" y="5"/>
                </a:cubicBezTo>
                <a:cubicBezTo>
                  <a:pt x="6" y="5"/>
                  <a:pt x="3" y="4"/>
                  <a:pt x="2" y="6"/>
                </a:cubicBezTo>
                <a:cubicBezTo>
                  <a:pt x="0" y="9"/>
                  <a:pt x="1" y="13"/>
                  <a:pt x="1" y="15"/>
                </a:cubicBezTo>
                <a:cubicBezTo>
                  <a:pt x="2" y="17"/>
                  <a:pt x="2" y="20"/>
                  <a:pt x="4" y="22"/>
                </a:cubicBezTo>
                <a:cubicBezTo>
                  <a:pt x="6" y="23"/>
                  <a:pt x="8" y="23"/>
                  <a:pt x="11" y="23"/>
                </a:cubicBezTo>
                <a:cubicBezTo>
                  <a:pt x="11" y="23"/>
                  <a:pt x="11" y="23"/>
                  <a:pt x="12" y="23"/>
                </a:cubicBezTo>
                <a:cubicBezTo>
                  <a:pt x="12" y="24"/>
                  <a:pt x="13" y="24"/>
                  <a:pt x="14" y="24"/>
                </a:cubicBezTo>
                <a:cubicBezTo>
                  <a:pt x="18" y="24"/>
                  <a:pt x="21" y="24"/>
                  <a:pt x="25" y="24"/>
                </a:cubicBezTo>
                <a:cubicBezTo>
                  <a:pt x="25" y="24"/>
                  <a:pt x="25" y="23"/>
                  <a:pt x="25" y="23"/>
                </a:cubicBezTo>
                <a:cubicBezTo>
                  <a:pt x="48" y="23"/>
                  <a:pt x="71" y="22"/>
                  <a:pt x="95" y="21"/>
                </a:cubicBezTo>
                <a:cubicBezTo>
                  <a:pt x="99" y="20"/>
                  <a:pt x="104" y="21"/>
                  <a:pt x="109" y="19"/>
                </a:cubicBezTo>
                <a:cubicBezTo>
                  <a:pt x="120" y="16"/>
                  <a:pt x="130" y="12"/>
                  <a:pt x="141" y="9"/>
                </a:cubicBezTo>
                <a:cubicBezTo>
                  <a:pt x="141" y="9"/>
                  <a:pt x="142" y="8"/>
                  <a:pt x="141" y="8"/>
                </a:cubicBezTo>
                <a:cubicBezTo>
                  <a:pt x="131" y="6"/>
                  <a:pt x="120" y="3"/>
                  <a:pt x="110" y="1"/>
                </a:cubicBezTo>
                <a:cubicBezTo>
                  <a:pt x="105" y="0"/>
                  <a:pt x="100" y="1"/>
                  <a:pt x="94" y="1"/>
                </a:cubicBezTo>
                <a:close/>
                <a:moveTo>
                  <a:pt x="93" y="2"/>
                </a:moveTo>
                <a:cubicBezTo>
                  <a:pt x="97" y="2"/>
                  <a:pt x="101" y="2"/>
                  <a:pt x="105" y="2"/>
                </a:cubicBezTo>
                <a:cubicBezTo>
                  <a:pt x="104" y="3"/>
                  <a:pt x="103" y="4"/>
                  <a:pt x="101" y="4"/>
                </a:cubicBezTo>
                <a:cubicBezTo>
                  <a:pt x="101" y="4"/>
                  <a:pt x="101" y="4"/>
                  <a:pt x="101" y="4"/>
                </a:cubicBezTo>
                <a:cubicBezTo>
                  <a:pt x="75" y="6"/>
                  <a:pt x="49" y="5"/>
                  <a:pt x="23" y="8"/>
                </a:cubicBezTo>
                <a:cubicBezTo>
                  <a:pt x="23" y="8"/>
                  <a:pt x="23" y="9"/>
                  <a:pt x="23" y="9"/>
                </a:cubicBezTo>
                <a:cubicBezTo>
                  <a:pt x="49" y="6"/>
                  <a:pt x="75" y="9"/>
                  <a:pt x="101" y="5"/>
                </a:cubicBezTo>
                <a:cubicBezTo>
                  <a:pt x="101" y="5"/>
                  <a:pt x="101" y="5"/>
                  <a:pt x="101" y="6"/>
                </a:cubicBezTo>
                <a:cubicBezTo>
                  <a:pt x="103" y="6"/>
                  <a:pt x="105" y="6"/>
                  <a:pt x="104" y="9"/>
                </a:cubicBezTo>
                <a:cubicBezTo>
                  <a:pt x="104" y="10"/>
                  <a:pt x="102" y="11"/>
                  <a:pt x="101" y="12"/>
                </a:cubicBezTo>
                <a:cubicBezTo>
                  <a:pt x="101" y="12"/>
                  <a:pt x="101" y="12"/>
                  <a:pt x="101" y="12"/>
                </a:cubicBezTo>
                <a:cubicBezTo>
                  <a:pt x="75" y="13"/>
                  <a:pt x="49" y="15"/>
                  <a:pt x="23" y="15"/>
                </a:cubicBezTo>
                <a:cubicBezTo>
                  <a:pt x="22" y="15"/>
                  <a:pt x="22" y="15"/>
                  <a:pt x="22" y="15"/>
                </a:cubicBezTo>
                <a:cubicBezTo>
                  <a:pt x="22" y="12"/>
                  <a:pt x="22" y="8"/>
                  <a:pt x="24" y="5"/>
                </a:cubicBezTo>
                <a:cubicBezTo>
                  <a:pt x="24" y="5"/>
                  <a:pt x="24" y="5"/>
                  <a:pt x="25" y="5"/>
                </a:cubicBezTo>
                <a:cubicBezTo>
                  <a:pt x="47" y="4"/>
                  <a:pt x="70" y="3"/>
                  <a:pt x="93" y="2"/>
                </a:cubicBezTo>
                <a:close/>
                <a:moveTo>
                  <a:pt x="24" y="23"/>
                </a:moveTo>
                <a:cubicBezTo>
                  <a:pt x="24" y="23"/>
                  <a:pt x="24" y="23"/>
                  <a:pt x="24" y="23"/>
                </a:cubicBezTo>
                <a:cubicBezTo>
                  <a:pt x="22" y="23"/>
                  <a:pt x="20" y="23"/>
                  <a:pt x="18" y="23"/>
                </a:cubicBezTo>
                <a:cubicBezTo>
                  <a:pt x="16" y="21"/>
                  <a:pt x="16" y="18"/>
                  <a:pt x="15" y="16"/>
                </a:cubicBezTo>
                <a:cubicBezTo>
                  <a:pt x="15" y="15"/>
                  <a:pt x="15" y="14"/>
                  <a:pt x="15" y="12"/>
                </a:cubicBezTo>
                <a:cubicBezTo>
                  <a:pt x="14" y="10"/>
                  <a:pt x="15" y="8"/>
                  <a:pt x="16" y="6"/>
                </a:cubicBezTo>
                <a:cubicBezTo>
                  <a:pt x="16" y="6"/>
                  <a:pt x="16" y="5"/>
                  <a:pt x="15" y="6"/>
                </a:cubicBezTo>
                <a:cubicBezTo>
                  <a:pt x="12" y="8"/>
                  <a:pt x="13" y="12"/>
                  <a:pt x="14" y="15"/>
                </a:cubicBezTo>
                <a:cubicBezTo>
                  <a:pt x="15" y="18"/>
                  <a:pt x="15" y="21"/>
                  <a:pt x="17" y="23"/>
                </a:cubicBezTo>
                <a:cubicBezTo>
                  <a:pt x="16" y="23"/>
                  <a:pt x="15" y="23"/>
                  <a:pt x="14" y="23"/>
                </a:cubicBezTo>
                <a:cubicBezTo>
                  <a:pt x="14" y="23"/>
                  <a:pt x="13" y="23"/>
                  <a:pt x="12" y="22"/>
                </a:cubicBezTo>
                <a:cubicBezTo>
                  <a:pt x="12" y="22"/>
                  <a:pt x="12" y="22"/>
                  <a:pt x="12" y="22"/>
                </a:cubicBezTo>
                <a:cubicBezTo>
                  <a:pt x="12" y="21"/>
                  <a:pt x="10" y="17"/>
                  <a:pt x="9" y="13"/>
                </a:cubicBezTo>
                <a:cubicBezTo>
                  <a:pt x="9" y="10"/>
                  <a:pt x="8" y="7"/>
                  <a:pt x="11" y="5"/>
                </a:cubicBezTo>
                <a:cubicBezTo>
                  <a:pt x="13" y="5"/>
                  <a:pt x="16" y="5"/>
                  <a:pt x="18" y="5"/>
                </a:cubicBezTo>
                <a:cubicBezTo>
                  <a:pt x="19" y="5"/>
                  <a:pt x="21" y="5"/>
                  <a:pt x="23" y="5"/>
                </a:cubicBezTo>
                <a:cubicBezTo>
                  <a:pt x="19" y="10"/>
                  <a:pt x="21" y="19"/>
                  <a:pt x="25" y="23"/>
                </a:cubicBezTo>
                <a:cubicBezTo>
                  <a:pt x="25" y="23"/>
                  <a:pt x="25" y="23"/>
                  <a:pt x="24" y="23"/>
                </a:cubicBezTo>
                <a:close/>
                <a:moveTo>
                  <a:pt x="8" y="22"/>
                </a:moveTo>
                <a:cubicBezTo>
                  <a:pt x="4" y="21"/>
                  <a:pt x="3" y="18"/>
                  <a:pt x="3" y="15"/>
                </a:cubicBezTo>
                <a:cubicBezTo>
                  <a:pt x="3" y="14"/>
                  <a:pt x="2" y="10"/>
                  <a:pt x="2" y="9"/>
                </a:cubicBezTo>
                <a:cubicBezTo>
                  <a:pt x="3" y="7"/>
                  <a:pt x="5" y="7"/>
                  <a:pt x="7" y="7"/>
                </a:cubicBezTo>
                <a:cubicBezTo>
                  <a:pt x="7" y="8"/>
                  <a:pt x="7" y="9"/>
                  <a:pt x="7" y="10"/>
                </a:cubicBezTo>
                <a:cubicBezTo>
                  <a:pt x="7" y="12"/>
                  <a:pt x="8" y="14"/>
                  <a:pt x="8" y="15"/>
                </a:cubicBezTo>
                <a:cubicBezTo>
                  <a:pt x="8" y="18"/>
                  <a:pt x="9" y="20"/>
                  <a:pt x="10" y="22"/>
                </a:cubicBezTo>
                <a:cubicBezTo>
                  <a:pt x="10" y="22"/>
                  <a:pt x="10" y="22"/>
                  <a:pt x="10" y="22"/>
                </a:cubicBezTo>
                <a:cubicBezTo>
                  <a:pt x="9" y="22"/>
                  <a:pt x="8" y="22"/>
                  <a:pt x="8" y="22"/>
                </a:cubicBezTo>
                <a:close/>
                <a:moveTo>
                  <a:pt x="25" y="23"/>
                </a:moveTo>
                <a:cubicBezTo>
                  <a:pt x="25" y="23"/>
                  <a:pt x="25" y="23"/>
                  <a:pt x="25" y="23"/>
                </a:cubicBezTo>
                <a:cubicBezTo>
                  <a:pt x="24" y="21"/>
                  <a:pt x="23" y="19"/>
                  <a:pt x="23" y="16"/>
                </a:cubicBezTo>
                <a:cubicBezTo>
                  <a:pt x="49" y="16"/>
                  <a:pt x="75" y="16"/>
                  <a:pt x="101" y="12"/>
                </a:cubicBezTo>
                <a:cubicBezTo>
                  <a:pt x="101" y="13"/>
                  <a:pt x="101" y="13"/>
                  <a:pt x="101" y="13"/>
                </a:cubicBezTo>
                <a:cubicBezTo>
                  <a:pt x="103" y="13"/>
                  <a:pt x="109" y="15"/>
                  <a:pt x="106" y="18"/>
                </a:cubicBezTo>
                <a:cubicBezTo>
                  <a:pt x="102" y="19"/>
                  <a:pt x="99" y="19"/>
                  <a:pt x="95" y="20"/>
                </a:cubicBezTo>
                <a:cubicBezTo>
                  <a:pt x="71" y="21"/>
                  <a:pt x="48" y="22"/>
                  <a:pt x="25" y="23"/>
                </a:cubicBezTo>
                <a:close/>
                <a:moveTo>
                  <a:pt x="138" y="9"/>
                </a:moveTo>
                <a:cubicBezTo>
                  <a:pt x="138" y="9"/>
                  <a:pt x="138" y="9"/>
                  <a:pt x="138" y="9"/>
                </a:cubicBezTo>
                <a:cubicBezTo>
                  <a:pt x="138" y="9"/>
                  <a:pt x="138" y="9"/>
                  <a:pt x="138" y="9"/>
                </a:cubicBezTo>
                <a:cubicBezTo>
                  <a:pt x="138" y="9"/>
                  <a:pt x="138" y="9"/>
                  <a:pt x="138" y="9"/>
                </a:cubicBezTo>
                <a:close/>
                <a:moveTo>
                  <a:pt x="127" y="6"/>
                </a:moveTo>
                <a:cubicBezTo>
                  <a:pt x="127" y="6"/>
                  <a:pt x="127" y="6"/>
                  <a:pt x="127" y="6"/>
                </a:cubicBezTo>
                <a:cubicBezTo>
                  <a:pt x="127" y="8"/>
                  <a:pt x="128" y="10"/>
                  <a:pt x="129" y="11"/>
                </a:cubicBezTo>
                <a:cubicBezTo>
                  <a:pt x="123" y="13"/>
                  <a:pt x="117" y="15"/>
                  <a:pt x="111" y="17"/>
                </a:cubicBezTo>
                <a:cubicBezTo>
                  <a:pt x="110" y="18"/>
                  <a:pt x="109" y="18"/>
                  <a:pt x="107" y="18"/>
                </a:cubicBezTo>
                <a:cubicBezTo>
                  <a:pt x="109" y="15"/>
                  <a:pt x="105" y="13"/>
                  <a:pt x="102" y="12"/>
                </a:cubicBezTo>
                <a:cubicBezTo>
                  <a:pt x="104" y="11"/>
                  <a:pt x="106" y="10"/>
                  <a:pt x="106" y="7"/>
                </a:cubicBezTo>
                <a:cubicBezTo>
                  <a:pt x="106" y="6"/>
                  <a:pt x="104" y="5"/>
                  <a:pt x="103" y="5"/>
                </a:cubicBezTo>
                <a:cubicBezTo>
                  <a:pt x="105" y="4"/>
                  <a:pt x="106" y="3"/>
                  <a:pt x="107" y="2"/>
                </a:cubicBezTo>
                <a:cubicBezTo>
                  <a:pt x="108" y="2"/>
                  <a:pt x="109" y="2"/>
                  <a:pt x="110" y="2"/>
                </a:cubicBezTo>
                <a:cubicBezTo>
                  <a:pt x="115" y="3"/>
                  <a:pt x="121" y="5"/>
                  <a:pt x="127" y="6"/>
                </a:cubicBezTo>
                <a:close/>
              </a:path>
            </a:pathLst>
          </a:custGeom>
          <a:solidFill>
            <a:srgbClr val="FFFFFF">
              <a:alpha val="100000"/>
            </a:srgbClr>
          </a:solidFill>
          <a:ln w="9525">
            <a:noFill/>
          </a:ln>
        </p:spPr>
        <p:txBody>
          <a:bodyPr/>
          <a:p>
            <a:endParaRPr lang="zh-CN" altLang="en-US"/>
          </a:p>
        </p:txBody>
      </p:sp>
      <p:sp>
        <p:nvSpPr>
          <p:cNvPr id="31818" name="Freeform 223"/>
          <p:cNvSpPr>
            <a:spLocks noEditPoints="1"/>
          </p:cNvSpPr>
          <p:nvPr/>
        </p:nvSpPr>
        <p:spPr>
          <a:xfrm>
            <a:off x="42863" y="4956175"/>
            <a:ext cx="933450" cy="633413"/>
          </a:xfrm>
          <a:custGeom>
            <a:avLst/>
            <a:gdLst>
              <a:gd name="txL" fmla="*/ 0 w 121"/>
              <a:gd name="txT" fmla="*/ 0 h 82"/>
              <a:gd name="txR" fmla="*/ 121 w 121"/>
              <a:gd name="txB" fmla="*/ 82 h 8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1" h="82">
                <a:moveTo>
                  <a:pt x="45" y="64"/>
                </a:moveTo>
                <a:cubicBezTo>
                  <a:pt x="64" y="51"/>
                  <a:pt x="84" y="39"/>
                  <a:pt x="103" y="26"/>
                </a:cubicBezTo>
                <a:cubicBezTo>
                  <a:pt x="103" y="26"/>
                  <a:pt x="103" y="26"/>
                  <a:pt x="103" y="26"/>
                </a:cubicBezTo>
                <a:cubicBezTo>
                  <a:pt x="103" y="26"/>
                  <a:pt x="103" y="26"/>
                  <a:pt x="104" y="26"/>
                </a:cubicBezTo>
                <a:cubicBezTo>
                  <a:pt x="106" y="24"/>
                  <a:pt x="109" y="22"/>
                  <a:pt x="112" y="20"/>
                </a:cubicBezTo>
                <a:cubicBezTo>
                  <a:pt x="113" y="19"/>
                  <a:pt x="115" y="18"/>
                  <a:pt x="116" y="17"/>
                </a:cubicBezTo>
                <a:cubicBezTo>
                  <a:pt x="118" y="15"/>
                  <a:pt x="121" y="14"/>
                  <a:pt x="121" y="12"/>
                </a:cubicBezTo>
                <a:cubicBezTo>
                  <a:pt x="121" y="9"/>
                  <a:pt x="118" y="6"/>
                  <a:pt x="117" y="4"/>
                </a:cubicBezTo>
                <a:cubicBezTo>
                  <a:pt x="115" y="3"/>
                  <a:pt x="113" y="0"/>
                  <a:pt x="110" y="0"/>
                </a:cubicBezTo>
                <a:cubicBezTo>
                  <a:pt x="108" y="0"/>
                  <a:pt x="106" y="1"/>
                  <a:pt x="105" y="3"/>
                </a:cubicBezTo>
                <a:cubicBezTo>
                  <a:pt x="104" y="2"/>
                  <a:pt x="104" y="2"/>
                  <a:pt x="103" y="3"/>
                </a:cubicBezTo>
                <a:cubicBezTo>
                  <a:pt x="102" y="3"/>
                  <a:pt x="102" y="3"/>
                  <a:pt x="101" y="3"/>
                </a:cubicBezTo>
                <a:cubicBezTo>
                  <a:pt x="98" y="5"/>
                  <a:pt x="95" y="7"/>
                  <a:pt x="92" y="9"/>
                </a:cubicBezTo>
                <a:cubicBezTo>
                  <a:pt x="92" y="9"/>
                  <a:pt x="92" y="9"/>
                  <a:pt x="92" y="10"/>
                </a:cubicBezTo>
                <a:cubicBezTo>
                  <a:pt x="72" y="22"/>
                  <a:pt x="53" y="35"/>
                  <a:pt x="34" y="47"/>
                </a:cubicBezTo>
                <a:cubicBezTo>
                  <a:pt x="30" y="50"/>
                  <a:pt x="26" y="52"/>
                  <a:pt x="23" y="56"/>
                </a:cubicBezTo>
                <a:cubicBezTo>
                  <a:pt x="16" y="65"/>
                  <a:pt x="9" y="73"/>
                  <a:pt x="1" y="81"/>
                </a:cubicBezTo>
                <a:cubicBezTo>
                  <a:pt x="0" y="81"/>
                  <a:pt x="1" y="82"/>
                  <a:pt x="2" y="82"/>
                </a:cubicBezTo>
                <a:cubicBezTo>
                  <a:pt x="12" y="79"/>
                  <a:pt x="22" y="76"/>
                  <a:pt x="32" y="72"/>
                </a:cubicBezTo>
                <a:cubicBezTo>
                  <a:pt x="37" y="70"/>
                  <a:pt x="41" y="67"/>
                  <a:pt x="45" y="64"/>
                </a:cubicBezTo>
                <a:close/>
                <a:moveTo>
                  <a:pt x="45" y="62"/>
                </a:moveTo>
                <a:cubicBezTo>
                  <a:pt x="42" y="65"/>
                  <a:pt x="39" y="67"/>
                  <a:pt x="35" y="69"/>
                </a:cubicBezTo>
                <a:cubicBezTo>
                  <a:pt x="36" y="68"/>
                  <a:pt x="36" y="66"/>
                  <a:pt x="37" y="65"/>
                </a:cubicBezTo>
                <a:cubicBezTo>
                  <a:pt x="37" y="65"/>
                  <a:pt x="38" y="65"/>
                  <a:pt x="38" y="64"/>
                </a:cubicBezTo>
                <a:cubicBezTo>
                  <a:pt x="59" y="50"/>
                  <a:pt x="82" y="37"/>
                  <a:pt x="102" y="21"/>
                </a:cubicBezTo>
                <a:cubicBezTo>
                  <a:pt x="102" y="21"/>
                  <a:pt x="102" y="21"/>
                  <a:pt x="102" y="21"/>
                </a:cubicBezTo>
                <a:cubicBezTo>
                  <a:pt x="81" y="37"/>
                  <a:pt x="57" y="48"/>
                  <a:pt x="37" y="64"/>
                </a:cubicBezTo>
                <a:cubicBezTo>
                  <a:pt x="37" y="64"/>
                  <a:pt x="37" y="64"/>
                  <a:pt x="37" y="64"/>
                </a:cubicBezTo>
                <a:cubicBezTo>
                  <a:pt x="35" y="64"/>
                  <a:pt x="33" y="65"/>
                  <a:pt x="32" y="62"/>
                </a:cubicBezTo>
                <a:cubicBezTo>
                  <a:pt x="32" y="61"/>
                  <a:pt x="33" y="60"/>
                  <a:pt x="34" y="58"/>
                </a:cubicBezTo>
                <a:cubicBezTo>
                  <a:pt x="34" y="58"/>
                  <a:pt x="34" y="58"/>
                  <a:pt x="33" y="58"/>
                </a:cubicBezTo>
                <a:cubicBezTo>
                  <a:pt x="55" y="44"/>
                  <a:pt x="77" y="29"/>
                  <a:pt x="98" y="15"/>
                </a:cubicBezTo>
                <a:cubicBezTo>
                  <a:pt x="98" y="15"/>
                  <a:pt x="98" y="15"/>
                  <a:pt x="98" y="15"/>
                </a:cubicBezTo>
                <a:cubicBezTo>
                  <a:pt x="101" y="17"/>
                  <a:pt x="103" y="21"/>
                  <a:pt x="102" y="25"/>
                </a:cubicBezTo>
                <a:cubicBezTo>
                  <a:pt x="102" y="25"/>
                  <a:pt x="102" y="25"/>
                  <a:pt x="102" y="25"/>
                </a:cubicBezTo>
                <a:cubicBezTo>
                  <a:pt x="83" y="37"/>
                  <a:pt x="64" y="50"/>
                  <a:pt x="45" y="62"/>
                </a:cubicBezTo>
                <a:close/>
                <a:moveTo>
                  <a:pt x="93" y="10"/>
                </a:moveTo>
                <a:cubicBezTo>
                  <a:pt x="93" y="9"/>
                  <a:pt x="93" y="9"/>
                  <a:pt x="93" y="9"/>
                </a:cubicBezTo>
                <a:cubicBezTo>
                  <a:pt x="95" y="8"/>
                  <a:pt x="96" y="7"/>
                  <a:pt x="98" y="6"/>
                </a:cubicBezTo>
                <a:cubicBezTo>
                  <a:pt x="101" y="6"/>
                  <a:pt x="102" y="9"/>
                  <a:pt x="104" y="10"/>
                </a:cubicBezTo>
                <a:cubicBezTo>
                  <a:pt x="105" y="11"/>
                  <a:pt x="106" y="12"/>
                  <a:pt x="107" y="13"/>
                </a:cubicBezTo>
                <a:cubicBezTo>
                  <a:pt x="108" y="15"/>
                  <a:pt x="109" y="17"/>
                  <a:pt x="109" y="19"/>
                </a:cubicBezTo>
                <a:cubicBezTo>
                  <a:pt x="109" y="20"/>
                  <a:pt x="110" y="20"/>
                  <a:pt x="110" y="20"/>
                </a:cubicBezTo>
                <a:cubicBezTo>
                  <a:pt x="111" y="15"/>
                  <a:pt x="108" y="13"/>
                  <a:pt x="105" y="11"/>
                </a:cubicBezTo>
                <a:cubicBezTo>
                  <a:pt x="103" y="9"/>
                  <a:pt x="102" y="6"/>
                  <a:pt x="99" y="6"/>
                </a:cubicBezTo>
                <a:cubicBezTo>
                  <a:pt x="100" y="5"/>
                  <a:pt x="100" y="5"/>
                  <a:pt x="101" y="4"/>
                </a:cubicBezTo>
                <a:cubicBezTo>
                  <a:pt x="102" y="4"/>
                  <a:pt x="103" y="4"/>
                  <a:pt x="103" y="4"/>
                </a:cubicBezTo>
                <a:cubicBezTo>
                  <a:pt x="103" y="4"/>
                  <a:pt x="103" y="4"/>
                  <a:pt x="103" y="4"/>
                </a:cubicBezTo>
                <a:cubicBezTo>
                  <a:pt x="104" y="5"/>
                  <a:pt x="108" y="7"/>
                  <a:pt x="111" y="10"/>
                </a:cubicBezTo>
                <a:cubicBezTo>
                  <a:pt x="113" y="12"/>
                  <a:pt x="115" y="15"/>
                  <a:pt x="113" y="18"/>
                </a:cubicBezTo>
                <a:cubicBezTo>
                  <a:pt x="112" y="19"/>
                  <a:pt x="109" y="20"/>
                  <a:pt x="108" y="21"/>
                </a:cubicBezTo>
                <a:cubicBezTo>
                  <a:pt x="107" y="22"/>
                  <a:pt x="105" y="23"/>
                  <a:pt x="104" y="24"/>
                </a:cubicBezTo>
                <a:cubicBezTo>
                  <a:pt x="104" y="18"/>
                  <a:pt x="98" y="11"/>
                  <a:pt x="92" y="10"/>
                </a:cubicBezTo>
                <a:cubicBezTo>
                  <a:pt x="92" y="10"/>
                  <a:pt x="93" y="10"/>
                  <a:pt x="93" y="10"/>
                </a:cubicBezTo>
                <a:close/>
                <a:moveTo>
                  <a:pt x="108" y="2"/>
                </a:moveTo>
                <a:cubicBezTo>
                  <a:pt x="111" y="1"/>
                  <a:pt x="113" y="3"/>
                  <a:pt x="115" y="5"/>
                </a:cubicBezTo>
                <a:cubicBezTo>
                  <a:pt x="116" y="6"/>
                  <a:pt x="119" y="8"/>
                  <a:pt x="119" y="10"/>
                </a:cubicBezTo>
                <a:cubicBezTo>
                  <a:pt x="119" y="12"/>
                  <a:pt x="118" y="13"/>
                  <a:pt x="116" y="14"/>
                </a:cubicBezTo>
                <a:cubicBezTo>
                  <a:pt x="116" y="13"/>
                  <a:pt x="115" y="12"/>
                  <a:pt x="114" y="11"/>
                </a:cubicBezTo>
                <a:cubicBezTo>
                  <a:pt x="113" y="10"/>
                  <a:pt x="112" y="9"/>
                  <a:pt x="111" y="8"/>
                </a:cubicBezTo>
                <a:cubicBezTo>
                  <a:pt x="109" y="6"/>
                  <a:pt x="108" y="4"/>
                  <a:pt x="105" y="3"/>
                </a:cubicBezTo>
                <a:cubicBezTo>
                  <a:pt x="105" y="3"/>
                  <a:pt x="105" y="3"/>
                  <a:pt x="105" y="3"/>
                </a:cubicBezTo>
                <a:cubicBezTo>
                  <a:pt x="106" y="3"/>
                  <a:pt x="107" y="2"/>
                  <a:pt x="108" y="2"/>
                </a:cubicBezTo>
                <a:close/>
                <a:moveTo>
                  <a:pt x="92" y="10"/>
                </a:moveTo>
                <a:cubicBezTo>
                  <a:pt x="92" y="10"/>
                  <a:pt x="92" y="10"/>
                  <a:pt x="92" y="10"/>
                </a:cubicBezTo>
                <a:cubicBezTo>
                  <a:pt x="94" y="11"/>
                  <a:pt x="96" y="13"/>
                  <a:pt x="98" y="14"/>
                </a:cubicBezTo>
                <a:cubicBezTo>
                  <a:pt x="76" y="28"/>
                  <a:pt x="54" y="42"/>
                  <a:pt x="33" y="58"/>
                </a:cubicBezTo>
                <a:cubicBezTo>
                  <a:pt x="33" y="58"/>
                  <a:pt x="33" y="58"/>
                  <a:pt x="33" y="58"/>
                </a:cubicBezTo>
                <a:cubicBezTo>
                  <a:pt x="31" y="58"/>
                  <a:pt x="25" y="60"/>
                  <a:pt x="25" y="55"/>
                </a:cubicBezTo>
                <a:cubicBezTo>
                  <a:pt x="28" y="53"/>
                  <a:pt x="31" y="51"/>
                  <a:pt x="35" y="49"/>
                </a:cubicBezTo>
                <a:cubicBezTo>
                  <a:pt x="54" y="36"/>
                  <a:pt x="73" y="23"/>
                  <a:pt x="92" y="10"/>
                </a:cubicBezTo>
                <a:close/>
                <a:moveTo>
                  <a:pt x="4" y="80"/>
                </a:moveTo>
                <a:cubicBezTo>
                  <a:pt x="4" y="80"/>
                  <a:pt x="4" y="80"/>
                  <a:pt x="4" y="80"/>
                </a:cubicBezTo>
                <a:cubicBezTo>
                  <a:pt x="4" y="80"/>
                  <a:pt x="4" y="80"/>
                  <a:pt x="4" y="80"/>
                </a:cubicBezTo>
                <a:cubicBezTo>
                  <a:pt x="4" y="80"/>
                  <a:pt x="4" y="80"/>
                  <a:pt x="4" y="80"/>
                </a:cubicBezTo>
                <a:close/>
                <a:moveTo>
                  <a:pt x="14" y="77"/>
                </a:moveTo>
                <a:cubicBezTo>
                  <a:pt x="14" y="77"/>
                  <a:pt x="14" y="77"/>
                  <a:pt x="14" y="77"/>
                </a:cubicBezTo>
                <a:cubicBezTo>
                  <a:pt x="13" y="75"/>
                  <a:pt x="12" y="74"/>
                  <a:pt x="10" y="73"/>
                </a:cubicBezTo>
                <a:cubicBezTo>
                  <a:pt x="14" y="69"/>
                  <a:pt x="18" y="64"/>
                  <a:pt x="22" y="59"/>
                </a:cubicBezTo>
                <a:cubicBezTo>
                  <a:pt x="23" y="58"/>
                  <a:pt x="24" y="57"/>
                  <a:pt x="25" y="56"/>
                </a:cubicBezTo>
                <a:cubicBezTo>
                  <a:pt x="25" y="60"/>
                  <a:pt x="29" y="60"/>
                  <a:pt x="32" y="59"/>
                </a:cubicBezTo>
                <a:cubicBezTo>
                  <a:pt x="31" y="61"/>
                  <a:pt x="30" y="63"/>
                  <a:pt x="32" y="65"/>
                </a:cubicBezTo>
                <a:cubicBezTo>
                  <a:pt x="33" y="66"/>
                  <a:pt x="34" y="66"/>
                  <a:pt x="35" y="65"/>
                </a:cubicBezTo>
                <a:cubicBezTo>
                  <a:pt x="34" y="67"/>
                  <a:pt x="34" y="68"/>
                  <a:pt x="33" y="70"/>
                </a:cubicBezTo>
                <a:cubicBezTo>
                  <a:pt x="33" y="70"/>
                  <a:pt x="32" y="71"/>
                  <a:pt x="31" y="71"/>
                </a:cubicBezTo>
                <a:cubicBezTo>
                  <a:pt x="26" y="73"/>
                  <a:pt x="20" y="75"/>
                  <a:pt x="14" y="77"/>
                </a:cubicBezTo>
                <a:close/>
              </a:path>
            </a:pathLst>
          </a:custGeom>
          <a:solidFill>
            <a:srgbClr val="FFFFFF">
              <a:alpha val="100000"/>
            </a:srgbClr>
          </a:solidFill>
          <a:ln w="9525">
            <a:noFill/>
          </a:ln>
        </p:spPr>
        <p:txBody>
          <a:bodyPr/>
          <a:p>
            <a:endParaRPr lang="zh-CN" altLang="en-US"/>
          </a:p>
        </p:txBody>
      </p:sp>
      <p:sp>
        <p:nvSpPr>
          <p:cNvPr id="31819" name="Freeform 253"/>
          <p:cNvSpPr>
            <a:spLocks noEditPoints="1"/>
          </p:cNvSpPr>
          <p:nvPr/>
        </p:nvSpPr>
        <p:spPr>
          <a:xfrm>
            <a:off x="9513888" y="5076825"/>
            <a:ext cx="985837" cy="1057275"/>
          </a:xfrm>
          <a:custGeom>
            <a:avLst/>
            <a:gdLst>
              <a:gd name="txL" fmla="*/ 0 w 128"/>
              <a:gd name="txT" fmla="*/ 0 h 137"/>
              <a:gd name="txR" fmla="*/ 128 w 128"/>
              <a:gd name="txB" fmla="*/ 137 h 137"/>
            </a:gdLst>
            <a:ahLst/>
            <a:cxnLst>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8" h="137">
                <a:moveTo>
                  <a:pt x="16" y="98"/>
                </a:moveTo>
                <a:cubicBezTo>
                  <a:pt x="10" y="104"/>
                  <a:pt x="5" y="110"/>
                  <a:pt x="0" y="117"/>
                </a:cubicBezTo>
                <a:cubicBezTo>
                  <a:pt x="0" y="117"/>
                  <a:pt x="0" y="117"/>
                  <a:pt x="0" y="117"/>
                </a:cubicBezTo>
                <a:cubicBezTo>
                  <a:pt x="22" y="97"/>
                  <a:pt x="46" y="79"/>
                  <a:pt x="68" y="60"/>
                </a:cubicBezTo>
                <a:cubicBezTo>
                  <a:pt x="69" y="58"/>
                  <a:pt x="70" y="57"/>
                  <a:pt x="72" y="55"/>
                </a:cubicBezTo>
                <a:cubicBezTo>
                  <a:pt x="72" y="55"/>
                  <a:pt x="72" y="55"/>
                  <a:pt x="72" y="55"/>
                </a:cubicBezTo>
                <a:cubicBezTo>
                  <a:pt x="71" y="58"/>
                  <a:pt x="69" y="60"/>
                  <a:pt x="68" y="62"/>
                </a:cubicBezTo>
                <a:cubicBezTo>
                  <a:pt x="52" y="87"/>
                  <a:pt x="37" y="112"/>
                  <a:pt x="22" y="137"/>
                </a:cubicBezTo>
                <a:cubicBezTo>
                  <a:pt x="22" y="137"/>
                  <a:pt x="22" y="137"/>
                  <a:pt x="22" y="137"/>
                </a:cubicBezTo>
                <a:cubicBezTo>
                  <a:pt x="28" y="132"/>
                  <a:pt x="33" y="125"/>
                  <a:pt x="38" y="119"/>
                </a:cubicBezTo>
                <a:cubicBezTo>
                  <a:pt x="52" y="103"/>
                  <a:pt x="63" y="86"/>
                  <a:pt x="75" y="67"/>
                </a:cubicBezTo>
                <a:cubicBezTo>
                  <a:pt x="76" y="66"/>
                  <a:pt x="79" y="61"/>
                  <a:pt x="80" y="54"/>
                </a:cubicBezTo>
                <a:cubicBezTo>
                  <a:pt x="82" y="54"/>
                  <a:pt x="83" y="54"/>
                  <a:pt x="84" y="54"/>
                </a:cubicBezTo>
                <a:cubicBezTo>
                  <a:pt x="87" y="53"/>
                  <a:pt x="90" y="50"/>
                  <a:pt x="94" y="51"/>
                </a:cubicBezTo>
                <a:cubicBezTo>
                  <a:pt x="95" y="51"/>
                  <a:pt x="97" y="52"/>
                  <a:pt x="98" y="53"/>
                </a:cubicBezTo>
                <a:cubicBezTo>
                  <a:pt x="101" y="54"/>
                  <a:pt x="104" y="54"/>
                  <a:pt x="107" y="54"/>
                </a:cubicBezTo>
                <a:cubicBezTo>
                  <a:pt x="112" y="54"/>
                  <a:pt x="117" y="54"/>
                  <a:pt x="121" y="52"/>
                </a:cubicBezTo>
                <a:cubicBezTo>
                  <a:pt x="125" y="49"/>
                  <a:pt x="128" y="45"/>
                  <a:pt x="128" y="41"/>
                </a:cubicBezTo>
                <a:cubicBezTo>
                  <a:pt x="128" y="36"/>
                  <a:pt x="125" y="31"/>
                  <a:pt x="122" y="28"/>
                </a:cubicBezTo>
                <a:cubicBezTo>
                  <a:pt x="120" y="26"/>
                  <a:pt x="119" y="25"/>
                  <a:pt x="117" y="25"/>
                </a:cubicBezTo>
                <a:cubicBezTo>
                  <a:pt x="116" y="25"/>
                  <a:pt x="115" y="25"/>
                  <a:pt x="114" y="26"/>
                </a:cubicBezTo>
                <a:cubicBezTo>
                  <a:pt x="108" y="29"/>
                  <a:pt x="103" y="34"/>
                  <a:pt x="97" y="38"/>
                </a:cubicBezTo>
                <a:cubicBezTo>
                  <a:pt x="92" y="42"/>
                  <a:pt x="87" y="43"/>
                  <a:pt x="81" y="44"/>
                </a:cubicBezTo>
                <a:cubicBezTo>
                  <a:pt x="81" y="39"/>
                  <a:pt x="82" y="35"/>
                  <a:pt x="84" y="30"/>
                </a:cubicBezTo>
                <a:cubicBezTo>
                  <a:pt x="88" y="24"/>
                  <a:pt x="92" y="18"/>
                  <a:pt x="94" y="11"/>
                </a:cubicBezTo>
                <a:cubicBezTo>
                  <a:pt x="94" y="10"/>
                  <a:pt x="94" y="9"/>
                  <a:pt x="94" y="8"/>
                </a:cubicBezTo>
                <a:cubicBezTo>
                  <a:pt x="93" y="7"/>
                  <a:pt x="92" y="6"/>
                  <a:pt x="91" y="5"/>
                </a:cubicBezTo>
                <a:cubicBezTo>
                  <a:pt x="87" y="2"/>
                  <a:pt x="81" y="0"/>
                  <a:pt x="76" y="1"/>
                </a:cubicBezTo>
                <a:cubicBezTo>
                  <a:pt x="72" y="2"/>
                  <a:pt x="68" y="5"/>
                  <a:pt x="67" y="10"/>
                </a:cubicBezTo>
                <a:cubicBezTo>
                  <a:pt x="65" y="14"/>
                  <a:pt x="65" y="19"/>
                  <a:pt x="66" y="23"/>
                </a:cubicBezTo>
                <a:cubicBezTo>
                  <a:pt x="67" y="26"/>
                  <a:pt x="67" y="29"/>
                  <a:pt x="69" y="32"/>
                </a:cubicBezTo>
                <a:cubicBezTo>
                  <a:pt x="70" y="33"/>
                  <a:pt x="71" y="34"/>
                  <a:pt x="72" y="36"/>
                </a:cubicBezTo>
                <a:cubicBezTo>
                  <a:pt x="73" y="39"/>
                  <a:pt x="71" y="42"/>
                  <a:pt x="71" y="46"/>
                </a:cubicBezTo>
                <a:cubicBezTo>
                  <a:pt x="71" y="46"/>
                  <a:pt x="71" y="47"/>
                  <a:pt x="71" y="47"/>
                </a:cubicBezTo>
                <a:cubicBezTo>
                  <a:pt x="66" y="49"/>
                  <a:pt x="63" y="52"/>
                  <a:pt x="61" y="53"/>
                </a:cubicBezTo>
                <a:cubicBezTo>
                  <a:pt x="45" y="68"/>
                  <a:pt x="30" y="82"/>
                  <a:pt x="16" y="98"/>
                </a:cubicBezTo>
                <a:close/>
                <a:moveTo>
                  <a:pt x="107" y="33"/>
                </a:moveTo>
                <a:cubicBezTo>
                  <a:pt x="114" y="30"/>
                  <a:pt x="121" y="31"/>
                  <a:pt x="123" y="35"/>
                </a:cubicBezTo>
                <a:cubicBezTo>
                  <a:pt x="125" y="39"/>
                  <a:pt x="122" y="46"/>
                  <a:pt x="115" y="49"/>
                </a:cubicBezTo>
                <a:cubicBezTo>
                  <a:pt x="109" y="52"/>
                  <a:pt x="101" y="51"/>
                  <a:pt x="99" y="47"/>
                </a:cubicBezTo>
                <a:cubicBezTo>
                  <a:pt x="97" y="42"/>
                  <a:pt x="101" y="36"/>
                  <a:pt x="107" y="33"/>
                </a:cubicBezTo>
                <a:close/>
                <a:moveTo>
                  <a:pt x="78" y="47"/>
                </a:moveTo>
                <a:cubicBezTo>
                  <a:pt x="79" y="48"/>
                  <a:pt x="80" y="49"/>
                  <a:pt x="79" y="51"/>
                </a:cubicBezTo>
                <a:cubicBezTo>
                  <a:pt x="78" y="52"/>
                  <a:pt x="77" y="52"/>
                  <a:pt x="75" y="51"/>
                </a:cubicBezTo>
                <a:cubicBezTo>
                  <a:pt x="74" y="51"/>
                  <a:pt x="74" y="49"/>
                  <a:pt x="75" y="48"/>
                </a:cubicBezTo>
                <a:cubicBezTo>
                  <a:pt x="75" y="47"/>
                  <a:pt x="77" y="46"/>
                  <a:pt x="78" y="47"/>
                </a:cubicBezTo>
                <a:close/>
                <a:moveTo>
                  <a:pt x="74" y="29"/>
                </a:moveTo>
                <a:cubicBezTo>
                  <a:pt x="70" y="28"/>
                  <a:pt x="67" y="21"/>
                  <a:pt x="70" y="14"/>
                </a:cubicBezTo>
                <a:cubicBezTo>
                  <a:pt x="72" y="7"/>
                  <a:pt x="77" y="2"/>
                  <a:pt x="82" y="4"/>
                </a:cubicBezTo>
                <a:cubicBezTo>
                  <a:pt x="87" y="5"/>
                  <a:pt x="89" y="12"/>
                  <a:pt x="87" y="19"/>
                </a:cubicBezTo>
                <a:cubicBezTo>
                  <a:pt x="85" y="26"/>
                  <a:pt x="79" y="31"/>
                  <a:pt x="74" y="29"/>
                </a:cubicBezTo>
                <a:close/>
              </a:path>
            </a:pathLst>
          </a:custGeom>
          <a:solidFill>
            <a:srgbClr val="FFFFFF">
              <a:alpha val="100000"/>
            </a:srgbClr>
          </a:solidFill>
          <a:ln w="9525">
            <a:noFill/>
          </a:ln>
        </p:spPr>
        <p:txBody>
          <a:bodyPr/>
          <a:p>
            <a:endParaRPr lang="zh-CN" altLang="en-US"/>
          </a:p>
        </p:txBody>
      </p:sp>
      <p:sp>
        <p:nvSpPr>
          <p:cNvPr id="31820" name="Freeform 254"/>
          <p:cNvSpPr>
            <a:spLocks noEditPoints="1"/>
          </p:cNvSpPr>
          <p:nvPr/>
        </p:nvSpPr>
        <p:spPr>
          <a:xfrm>
            <a:off x="2635250" y="5959475"/>
            <a:ext cx="555625" cy="571500"/>
          </a:xfrm>
          <a:custGeom>
            <a:avLst/>
            <a:gdLst>
              <a:gd name="txL" fmla="*/ 0 w 72"/>
              <a:gd name="txT" fmla="*/ 0 h 74"/>
              <a:gd name="txR" fmla="*/ 72 w 72"/>
              <a:gd name="txB" fmla="*/ 74 h 74"/>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2" h="74">
                <a:moveTo>
                  <a:pt x="19" y="5"/>
                </a:moveTo>
                <a:cubicBezTo>
                  <a:pt x="33" y="0"/>
                  <a:pt x="50" y="5"/>
                  <a:pt x="60" y="15"/>
                </a:cubicBezTo>
                <a:cubicBezTo>
                  <a:pt x="70" y="25"/>
                  <a:pt x="72" y="44"/>
                  <a:pt x="65" y="55"/>
                </a:cubicBezTo>
                <a:cubicBezTo>
                  <a:pt x="57" y="68"/>
                  <a:pt x="42" y="74"/>
                  <a:pt x="27" y="72"/>
                </a:cubicBezTo>
                <a:cubicBezTo>
                  <a:pt x="19" y="71"/>
                  <a:pt x="13" y="68"/>
                  <a:pt x="8" y="62"/>
                </a:cubicBezTo>
                <a:cubicBezTo>
                  <a:pt x="2" y="54"/>
                  <a:pt x="0" y="46"/>
                  <a:pt x="0" y="37"/>
                </a:cubicBezTo>
                <a:cubicBezTo>
                  <a:pt x="0" y="24"/>
                  <a:pt x="7" y="10"/>
                  <a:pt x="19" y="5"/>
                </a:cubicBezTo>
                <a:close/>
                <a:moveTo>
                  <a:pt x="12" y="63"/>
                </a:moveTo>
                <a:cubicBezTo>
                  <a:pt x="18" y="68"/>
                  <a:pt x="26" y="70"/>
                  <a:pt x="34" y="70"/>
                </a:cubicBezTo>
                <a:cubicBezTo>
                  <a:pt x="44" y="70"/>
                  <a:pt x="52" y="66"/>
                  <a:pt x="59" y="59"/>
                </a:cubicBezTo>
                <a:cubicBezTo>
                  <a:pt x="65" y="53"/>
                  <a:pt x="66" y="45"/>
                  <a:pt x="66" y="37"/>
                </a:cubicBezTo>
                <a:cubicBezTo>
                  <a:pt x="66" y="28"/>
                  <a:pt x="63" y="19"/>
                  <a:pt x="55" y="14"/>
                </a:cubicBezTo>
                <a:cubicBezTo>
                  <a:pt x="48" y="9"/>
                  <a:pt x="40" y="6"/>
                  <a:pt x="32" y="6"/>
                </a:cubicBezTo>
                <a:cubicBezTo>
                  <a:pt x="24" y="6"/>
                  <a:pt x="18" y="7"/>
                  <a:pt x="12" y="13"/>
                </a:cubicBezTo>
                <a:cubicBezTo>
                  <a:pt x="5" y="20"/>
                  <a:pt x="2" y="27"/>
                  <a:pt x="2" y="37"/>
                </a:cubicBezTo>
                <a:cubicBezTo>
                  <a:pt x="2" y="47"/>
                  <a:pt x="5" y="56"/>
                  <a:pt x="12" y="63"/>
                </a:cubicBezTo>
                <a:close/>
              </a:path>
            </a:pathLst>
          </a:custGeom>
          <a:solidFill>
            <a:srgbClr val="FFFFFF">
              <a:alpha val="100000"/>
            </a:srgbClr>
          </a:solidFill>
          <a:ln w="9525">
            <a:noFill/>
          </a:ln>
        </p:spPr>
        <p:txBody>
          <a:bodyPr/>
          <a:p>
            <a:endParaRPr lang="zh-CN" altLang="en-US"/>
          </a:p>
        </p:txBody>
      </p:sp>
      <p:sp>
        <p:nvSpPr>
          <p:cNvPr id="31821" name="Freeform 258"/>
          <p:cNvSpPr>
            <a:spLocks noEditPoints="1"/>
          </p:cNvSpPr>
          <p:nvPr/>
        </p:nvSpPr>
        <p:spPr>
          <a:xfrm>
            <a:off x="10677525" y="957263"/>
            <a:ext cx="477838" cy="471487"/>
          </a:xfrm>
          <a:custGeom>
            <a:avLst/>
            <a:gdLst>
              <a:gd name="txL" fmla="*/ 0 w 62"/>
              <a:gd name="txT" fmla="*/ 0 h 61"/>
              <a:gd name="txR" fmla="*/ 62 w 62"/>
              <a:gd name="txB" fmla="*/ 61 h 61"/>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2" h="61">
                <a:moveTo>
                  <a:pt x="55" y="12"/>
                </a:moveTo>
                <a:cubicBezTo>
                  <a:pt x="47" y="3"/>
                  <a:pt x="31" y="0"/>
                  <a:pt x="20" y="3"/>
                </a:cubicBezTo>
                <a:cubicBezTo>
                  <a:pt x="9" y="7"/>
                  <a:pt x="0" y="20"/>
                  <a:pt x="0" y="32"/>
                </a:cubicBezTo>
                <a:cubicBezTo>
                  <a:pt x="1" y="44"/>
                  <a:pt x="10" y="55"/>
                  <a:pt x="21" y="59"/>
                </a:cubicBezTo>
                <a:cubicBezTo>
                  <a:pt x="28" y="61"/>
                  <a:pt x="34" y="61"/>
                  <a:pt x="40" y="59"/>
                </a:cubicBezTo>
                <a:cubicBezTo>
                  <a:pt x="48" y="56"/>
                  <a:pt x="53" y="51"/>
                  <a:pt x="56" y="44"/>
                </a:cubicBezTo>
                <a:cubicBezTo>
                  <a:pt x="61" y="34"/>
                  <a:pt x="62" y="21"/>
                  <a:pt x="55" y="12"/>
                </a:cubicBezTo>
                <a:close/>
                <a:moveTo>
                  <a:pt x="36" y="58"/>
                </a:moveTo>
                <a:cubicBezTo>
                  <a:pt x="30" y="60"/>
                  <a:pt x="23" y="58"/>
                  <a:pt x="17" y="55"/>
                </a:cubicBezTo>
                <a:cubicBezTo>
                  <a:pt x="10" y="51"/>
                  <a:pt x="5" y="45"/>
                  <a:pt x="3" y="37"/>
                </a:cubicBezTo>
                <a:cubicBezTo>
                  <a:pt x="1" y="30"/>
                  <a:pt x="3" y="24"/>
                  <a:pt x="6" y="18"/>
                </a:cubicBezTo>
                <a:cubicBezTo>
                  <a:pt x="10" y="10"/>
                  <a:pt x="16" y="6"/>
                  <a:pt x="25" y="4"/>
                </a:cubicBezTo>
                <a:cubicBezTo>
                  <a:pt x="32" y="4"/>
                  <a:pt x="38" y="4"/>
                  <a:pt x="45" y="8"/>
                </a:cubicBezTo>
                <a:cubicBezTo>
                  <a:pt x="51" y="11"/>
                  <a:pt x="55" y="14"/>
                  <a:pt x="57" y="21"/>
                </a:cubicBezTo>
                <a:cubicBezTo>
                  <a:pt x="59" y="28"/>
                  <a:pt x="58" y="35"/>
                  <a:pt x="55" y="43"/>
                </a:cubicBezTo>
                <a:cubicBezTo>
                  <a:pt x="50" y="50"/>
                  <a:pt x="45" y="56"/>
                  <a:pt x="36" y="58"/>
                </a:cubicBezTo>
                <a:close/>
              </a:path>
            </a:pathLst>
          </a:custGeom>
          <a:solidFill>
            <a:srgbClr val="FFFFFF">
              <a:alpha val="100000"/>
            </a:srgbClr>
          </a:solidFill>
          <a:ln w="9525">
            <a:noFill/>
          </a:ln>
        </p:spPr>
        <p:txBody>
          <a:bodyPr/>
          <a:p>
            <a:endParaRPr lang="zh-CN" altLang="en-US"/>
          </a:p>
        </p:txBody>
      </p:sp>
      <p:sp>
        <p:nvSpPr>
          <p:cNvPr id="31822" name="Freeform 259"/>
          <p:cNvSpPr>
            <a:spLocks noEditPoints="1"/>
          </p:cNvSpPr>
          <p:nvPr/>
        </p:nvSpPr>
        <p:spPr>
          <a:xfrm>
            <a:off x="10831513" y="1011238"/>
            <a:ext cx="93662" cy="107950"/>
          </a:xfrm>
          <a:custGeom>
            <a:avLst/>
            <a:gdLst>
              <a:gd name="txL" fmla="*/ 0 w 12"/>
              <a:gd name="txT" fmla="*/ 0 h 14"/>
              <a:gd name="txR" fmla="*/ 12 w 12"/>
              <a:gd name="txB" fmla="*/ 14 h 14"/>
            </a:gdLst>
            <a:ahLst/>
            <a:cxnLst>
              <a:cxn ang="0">
                <a:pos x="0" y="2147483647"/>
              </a:cxn>
              <a:cxn ang="0">
                <a:pos x="2147483647" y="2147483647"/>
              </a:cxn>
              <a:cxn ang="0">
                <a:pos x="2147483647" y="2147483647"/>
              </a:cxn>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 h="14">
                <a:moveTo>
                  <a:pt x="0" y="12"/>
                </a:moveTo>
                <a:cubicBezTo>
                  <a:pt x="0" y="13"/>
                  <a:pt x="1" y="14"/>
                  <a:pt x="2" y="13"/>
                </a:cubicBezTo>
                <a:cubicBezTo>
                  <a:pt x="4" y="13"/>
                  <a:pt x="7" y="10"/>
                  <a:pt x="8" y="9"/>
                </a:cubicBezTo>
                <a:cubicBezTo>
                  <a:pt x="10" y="6"/>
                  <a:pt x="11" y="4"/>
                  <a:pt x="12" y="1"/>
                </a:cubicBezTo>
                <a:cubicBezTo>
                  <a:pt x="12" y="1"/>
                  <a:pt x="12" y="0"/>
                  <a:pt x="11" y="0"/>
                </a:cubicBezTo>
                <a:cubicBezTo>
                  <a:pt x="7" y="1"/>
                  <a:pt x="5" y="4"/>
                  <a:pt x="3" y="7"/>
                </a:cubicBezTo>
                <a:cubicBezTo>
                  <a:pt x="1" y="8"/>
                  <a:pt x="0" y="10"/>
                  <a:pt x="0" y="12"/>
                </a:cubicBezTo>
                <a:close/>
                <a:moveTo>
                  <a:pt x="10" y="2"/>
                </a:moveTo>
                <a:cubicBezTo>
                  <a:pt x="9" y="4"/>
                  <a:pt x="8" y="6"/>
                  <a:pt x="6" y="8"/>
                </a:cubicBezTo>
                <a:cubicBezTo>
                  <a:pt x="5" y="9"/>
                  <a:pt x="4" y="11"/>
                  <a:pt x="3" y="11"/>
                </a:cubicBezTo>
                <a:cubicBezTo>
                  <a:pt x="2" y="12"/>
                  <a:pt x="2" y="12"/>
                  <a:pt x="2" y="10"/>
                </a:cubicBezTo>
                <a:cubicBezTo>
                  <a:pt x="4" y="7"/>
                  <a:pt x="6" y="3"/>
                  <a:pt x="10" y="2"/>
                </a:cubicBezTo>
                <a:close/>
              </a:path>
            </a:pathLst>
          </a:custGeom>
          <a:solidFill>
            <a:srgbClr val="FFFFFF">
              <a:alpha val="100000"/>
            </a:srgbClr>
          </a:solidFill>
          <a:ln w="9525">
            <a:noFill/>
          </a:ln>
        </p:spPr>
        <p:txBody>
          <a:bodyPr/>
          <a:p>
            <a:endParaRPr lang="zh-CN" altLang="en-US"/>
          </a:p>
        </p:txBody>
      </p:sp>
      <p:sp>
        <p:nvSpPr>
          <p:cNvPr id="31823" name="Freeform 260"/>
          <p:cNvSpPr>
            <a:spLocks noEditPoints="1"/>
          </p:cNvSpPr>
          <p:nvPr/>
        </p:nvSpPr>
        <p:spPr>
          <a:xfrm>
            <a:off x="10963275" y="1057275"/>
            <a:ext cx="92075" cy="131763"/>
          </a:xfrm>
          <a:custGeom>
            <a:avLst/>
            <a:gdLst>
              <a:gd name="txL" fmla="*/ 0 w 12"/>
              <a:gd name="txT" fmla="*/ 0 h 17"/>
              <a:gd name="txR" fmla="*/ 12 w 12"/>
              <a:gd name="txB" fmla="*/ 17 h 17"/>
            </a:gdLst>
            <a:ahLst/>
            <a:cxnLst>
              <a:cxn ang="0">
                <a:pos x="2147483647" y="2147483647"/>
              </a:cxn>
              <a:cxn ang="0">
                <a:pos x="0"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 h="17">
                <a:moveTo>
                  <a:pt x="1" y="14"/>
                </a:moveTo>
                <a:cubicBezTo>
                  <a:pt x="1" y="15"/>
                  <a:pt x="1" y="15"/>
                  <a:pt x="0" y="16"/>
                </a:cubicBezTo>
                <a:cubicBezTo>
                  <a:pt x="0" y="17"/>
                  <a:pt x="1" y="17"/>
                  <a:pt x="2" y="17"/>
                </a:cubicBezTo>
                <a:cubicBezTo>
                  <a:pt x="7" y="14"/>
                  <a:pt x="11" y="9"/>
                  <a:pt x="12" y="4"/>
                </a:cubicBezTo>
                <a:cubicBezTo>
                  <a:pt x="12" y="4"/>
                  <a:pt x="12" y="3"/>
                  <a:pt x="12" y="3"/>
                </a:cubicBezTo>
                <a:cubicBezTo>
                  <a:pt x="8" y="0"/>
                  <a:pt x="3" y="11"/>
                  <a:pt x="0" y="12"/>
                </a:cubicBezTo>
                <a:cubicBezTo>
                  <a:pt x="0" y="13"/>
                  <a:pt x="0" y="14"/>
                  <a:pt x="1" y="14"/>
                </a:cubicBezTo>
                <a:close/>
                <a:moveTo>
                  <a:pt x="8" y="5"/>
                </a:moveTo>
                <a:cubicBezTo>
                  <a:pt x="12" y="3"/>
                  <a:pt x="10" y="6"/>
                  <a:pt x="9" y="7"/>
                </a:cubicBezTo>
                <a:cubicBezTo>
                  <a:pt x="8" y="10"/>
                  <a:pt x="5" y="13"/>
                  <a:pt x="2" y="15"/>
                </a:cubicBezTo>
                <a:cubicBezTo>
                  <a:pt x="2" y="13"/>
                  <a:pt x="3" y="12"/>
                  <a:pt x="3" y="11"/>
                </a:cubicBezTo>
                <a:cubicBezTo>
                  <a:pt x="4" y="11"/>
                  <a:pt x="4" y="11"/>
                  <a:pt x="3" y="11"/>
                </a:cubicBezTo>
                <a:cubicBezTo>
                  <a:pt x="4" y="9"/>
                  <a:pt x="6" y="8"/>
                  <a:pt x="7" y="7"/>
                </a:cubicBezTo>
                <a:cubicBezTo>
                  <a:pt x="7" y="6"/>
                  <a:pt x="8" y="5"/>
                  <a:pt x="8" y="5"/>
                </a:cubicBezTo>
                <a:close/>
              </a:path>
            </a:pathLst>
          </a:custGeom>
          <a:solidFill>
            <a:srgbClr val="FFFFFF">
              <a:alpha val="100000"/>
            </a:srgbClr>
          </a:solidFill>
          <a:ln w="9525">
            <a:noFill/>
          </a:ln>
        </p:spPr>
        <p:txBody>
          <a:bodyPr/>
          <a:p>
            <a:endParaRPr lang="zh-CN" altLang="en-US"/>
          </a:p>
        </p:txBody>
      </p:sp>
      <p:sp>
        <p:nvSpPr>
          <p:cNvPr id="31824" name="Freeform 261"/>
          <p:cNvSpPr/>
          <p:nvPr/>
        </p:nvSpPr>
        <p:spPr>
          <a:xfrm>
            <a:off x="10747375" y="1150938"/>
            <a:ext cx="277813" cy="192087"/>
          </a:xfrm>
          <a:custGeom>
            <a:avLst/>
            <a:gdLst>
              <a:gd name="txL" fmla="*/ 0 w 36"/>
              <a:gd name="txT" fmla="*/ 0 h 25"/>
              <a:gd name="txR" fmla="*/ 36 w 36"/>
              <a:gd name="txB" fmla="*/ 25 h 2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6" h="25">
                <a:moveTo>
                  <a:pt x="35" y="17"/>
                </a:moveTo>
                <a:cubicBezTo>
                  <a:pt x="28" y="19"/>
                  <a:pt x="23" y="23"/>
                  <a:pt x="15" y="21"/>
                </a:cubicBezTo>
                <a:cubicBezTo>
                  <a:pt x="7" y="18"/>
                  <a:pt x="0" y="11"/>
                  <a:pt x="4" y="2"/>
                </a:cubicBezTo>
                <a:cubicBezTo>
                  <a:pt x="5" y="0"/>
                  <a:pt x="2" y="0"/>
                  <a:pt x="2" y="1"/>
                </a:cubicBezTo>
                <a:cubicBezTo>
                  <a:pt x="3" y="6"/>
                  <a:pt x="1" y="10"/>
                  <a:pt x="3" y="14"/>
                </a:cubicBezTo>
                <a:cubicBezTo>
                  <a:pt x="5" y="18"/>
                  <a:pt x="9" y="20"/>
                  <a:pt x="12" y="22"/>
                </a:cubicBezTo>
                <a:cubicBezTo>
                  <a:pt x="20" y="25"/>
                  <a:pt x="30" y="24"/>
                  <a:pt x="35" y="18"/>
                </a:cubicBezTo>
                <a:cubicBezTo>
                  <a:pt x="36" y="17"/>
                  <a:pt x="35" y="17"/>
                  <a:pt x="35" y="17"/>
                </a:cubicBezTo>
                <a:close/>
              </a:path>
            </a:pathLst>
          </a:custGeom>
          <a:solidFill>
            <a:srgbClr val="FFFFFF">
              <a:alpha val="100000"/>
            </a:srgbClr>
          </a:solidFill>
          <a:ln w="9525">
            <a:noFill/>
          </a:ln>
        </p:spPr>
        <p:txBody>
          <a:bodyPr/>
          <a:p>
            <a:endParaRPr lang="zh-CN" altLang="en-US"/>
          </a:p>
        </p:txBody>
      </p:sp>
      <p:sp>
        <p:nvSpPr>
          <p:cNvPr id="31825" name="Freeform 262"/>
          <p:cNvSpPr/>
          <p:nvPr/>
        </p:nvSpPr>
        <p:spPr>
          <a:xfrm>
            <a:off x="8426450" y="-438150"/>
            <a:ext cx="1295400" cy="1295400"/>
          </a:xfrm>
          <a:custGeom>
            <a:avLst/>
            <a:gdLst>
              <a:gd name="txL" fmla="*/ 0 w 168"/>
              <a:gd name="txT" fmla="*/ 0 h 168"/>
              <a:gd name="txR" fmla="*/ 168 w 168"/>
              <a:gd name="txB" fmla="*/ 168 h 168"/>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168" h="168">
                <a:moveTo>
                  <a:pt x="58" y="0"/>
                </a:moveTo>
                <a:cubicBezTo>
                  <a:pt x="58" y="0"/>
                  <a:pt x="57" y="0"/>
                  <a:pt x="57" y="0"/>
                </a:cubicBezTo>
                <a:cubicBezTo>
                  <a:pt x="37" y="20"/>
                  <a:pt x="18" y="40"/>
                  <a:pt x="1" y="62"/>
                </a:cubicBezTo>
                <a:cubicBezTo>
                  <a:pt x="0" y="63"/>
                  <a:pt x="2" y="65"/>
                  <a:pt x="3" y="64"/>
                </a:cubicBezTo>
                <a:cubicBezTo>
                  <a:pt x="12" y="52"/>
                  <a:pt x="21" y="41"/>
                  <a:pt x="31" y="30"/>
                </a:cubicBezTo>
                <a:cubicBezTo>
                  <a:pt x="36" y="25"/>
                  <a:pt x="41" y="20"/>
                  <a:pt x="45" y="15"/>
                </a:cubicBezTo>
                <a:cubicBezTo>
                  <a:pt x="48" y="12"/>
                  <a:pt x="51" y="9"/>
                  <a:pt x="53" y="7"/>
                </a:cubicBezTo>
                <a:cubicBezTo>
                  <a:pt x="54" y="6"/>
                  <a:pt x="56" y="3"/>
                  <a:pt x="57" y="3"/>
                </a:cubicBezTo>
                <a:cubicBezTo>
                  <a:pt x="59" y="3"/>
                  <a:pt x="61" y="5"/>
                  <a:pt x="62" y="7"/>
                </a:cubicBezTo>
                <a:cubicBezTo>
                  <a:pt x="83" y="27"/>
                  <a:pt x="105" y="48"/>
                  <a:pt x="126" y="68"/>
                </a:cubicBezTo>
                <a:cubicBezTo>
                  <a:pt x="137" y="78"/>
                  <a:pt x="148" y="88"/>
                  <a:pt x="159" y="97"/>
                </a:cubicBezTo>
                <a:cubicBezTo>
                  <a:pt x="161" y="99"/>
                  <a:pt x="166" y="102"/>
                  <a:pt x="163" y="105"/>
                </a:cubicBezTo>
                <a:cubicBezTo>
                  <a:pt x="161" y="107"/>
                  <a:pt x="157" y="109"/>
                  <a:pt x="155" y="111"/>
                </a:cubicBezTo>
                <a:cubicBezTo>
                  <a:pt x="149" y="116"/>
                  <a:pt x="144" y="120"/>
                  <a:pt x="138" y="125"/>
                </a:cubicBezTo>
                <a:cubicBezTo>
                  <a:pt x="127" y="135"/>
                  <a:pt x="117" y="145"/>
                  <a:pt x="108" y="156"/>
                </a:cubicBezTo>
                <a:cubicBezTo>
                  <a:pt x="107" y="157"/>
                  <a:pt x="106" y="159"/>
                  <a:pt x="104" y="160"/>
                </a:cubicBezTo>
                <a:cubicBezTo>
                  <a:pt x="103" y="161"/>
                  <a:pt x="99" y="164"/>
                  <a:pt x="96" y="163"/>
                </a:cubicBezTo>
                <a:cubicBezTo>
                  <a:pt x="94" y="162"/>
                  <a:pt x="91" y="157"/>
                  <a:pt x="90" y="155"/>
                </a:cubicBezTo>
                <a:cubicBezTo>
                  <a:pt x="85" y="149"/>
                  <a:pt x="80" y="144"/>
                  <a:pt x="75" y="138"/>
                </a:cubicBezTo>
                <a:cubicBezTo>
                  <a:pt x="52" y="113"/>
                  <a:pt x="29" y="89"/>
                  <a:pt x="5" y="65"/>
                </a:cubicBezTo>
                <a:cubicBezTo>
                  <a:pt x="5" y="65"/>
                  <a:pt x="4" y="66"/>
                  <a:pt x="4" y="66"/>
                </a:cubicBezTo>
                <a:cubicBezTo>
                  <a:pt x="34" y="96"/>
                  <a:pt x="63" y="127"/>
                  <a:pt x="91" y="159"/>
                </a:cubicBezTo>
                <a:cubicBezTo>
                  <a:pt x="93" y="162"/>
                  <a:pt x="97" y="168"/>
                  <a:pt x="102" y="166"/>
                </a:cubicBezTo>
                <a:cubicBezTo>
                  <a:pt x="105" y="164"/>
                  <a:pt x="108" y="159"/>
                  <a:pt x="110" y="157"/>
                </a:cubicBezTo>
                <a:cubicBezTo>
                  <a:pt x="113" y="153"/>
                  <a:pt x="117" y="149"/>
                  <a:pt x="121" y="145"/>
                </a:cubicBezTo>
                <a:cubicBezTo>
                  <a:pt x="135" y="130"/>
                  <a:pt x="151" y="116"/>
                  <a:pt x="168" y="104"/>
                </a:cubicBezTo>
                <a:cubicBezTo>
                  <a:pt x="168" y="104"/>
                  <a:pt x="168" y="103"/>
                  <a:pt x="168" y="103"/>
                </a:cubicBezTo>
                <a:cubicBezTo>
                  <a:pt x="130" y="69"/>
                  <a:pt x="94" y="35"/>
                  <a:pt x="58" y="0"/>
                </a:cubicBezTo>
                <a:close/>
              </a:path>
            </a:pathLst>
          </a:custGeom>
          <a:solidFill>
            <a:srgbClr val="FFFFFF">
              <a:alpha val="100000"/>
            </a:srgbClr>
          </a:solidFill>
          <a:ln w="9525">
            <a:noFill/>
          </a:ln>
        </p:spPr>
        <p:txBody>
          <a:bodyPr/>
          <a:p>
            <a:endParaRPr lang="zh-CN" altLang="en-US"/>
          </a:p>
        </p:txBody>
      </p:sp>
      <p:sp>
        <p:nvSpPr>
          <p:cNvPr id="31826" name="Freeform 263"/>
          <p:cNvSpPr/>
          <p:nvPr/>
        </p:nvSpPr>
        <p:spPr>
          <a:xfrm>
            <a:off x="8564563" y="-284162"/>
            <a:ext cx="309562" cy="361950"/>
          </a:xfrm>
          <a:custGeom>
            <a:avLst/>
            <a:gdLst>
              <a:gd name="txL" fmla="*/ 0 w 40"/>
              <a:gd name="txT" fmla="*/ 0 h 47"/>
              <a:gd name="txR" fmla="*/ 40 w 40"/>
              <a:gd name="txB" fmla="*/ 47 h 47"/>
            </a:gdLst>
            <a:ahLst/>
            <a:cxnLst>
              <a:cxn ang="0">
                <a:pos x="2147483647" y="0"/>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0" h="47">
                <a:moveTo>
                  <a:pt x="38" y="0"/>
                </a:moveTo>
                <a:cubicBezTo>
                  <a:pt x="30" y="8"/>
                  <a:pt x="23" y="17"/>
                  <a:pt x="15" y="25"/>
                </a:cubicBezTo>
                <a:cubicBezTo>
                  <a:pt x="12" y="28"/>
                  <a:pt x="10" y="32"/>
                  <a:pt x="7" y="36"/>
                </a:cubicBezTo>
                <a:cubicBezTo>
                  <a:pt x="5" y="38"/>
                  <a:pt x="3" y="41"/>
                  <a:pt x="1" y="44"/>
                </a:cubicBezTo>
                <a:cubicBezTo>
                  <a:pt x="0" y="46"/>
                  <a:pt x="1" y="44"/>
                  <a:pt x="0" y="46"/>
                </a:cubicBezTo>
                <a:cubicBezTo>
                  <a:pt x="0" y="47"/>
                  <a:pt x="0" y="47"/>
                  <a:pt x="0" y="47"/>
                </a:cubicBezTo>
                <a:cubicBezTo>
                  <a:pt x="1" y="44"/>
                  <a:pt x="4" y="43"/>
                  <a:pt x="6" y="41"/>
                </a:cubicBezTo>
                <a:cubicBezTo>
                  <a:pt x="7" y="40"/>
                  <a:pt x="7" y="38"/>
                  <a:pt x="8" y="36"/>
                </a:cubicBezTo>
                <a:cubicBezTo>
                  <a:pt x="11" y="32"/>
                  <a:pt x="15" y="28"/>
                  <a:pt x="18" y="24"/>
                </a:cubicBezTo>
                <a:cubicBezTo>
                  <a:pt x="25" y="17"/>
                  <a:pt x="33" y="9"/>
                  <a:pt x="39" y="1"/>
                </a:cubicBezTo>
                <a:cubicBezTo>
                  <a:pt x="40" y="1"/>
                  <a:pt x="39" y="0"/>
                  <a:pt x="38" y="0"/>
                </a:cubicBezTo>
                <a:close/>
              </a:path>
            </a:pathLst>
          </a:custGeom>
          <a:solidFill>
            <a:srgbClr val="FFFFFF">
              <a:alpha val="100000"/>
            </a:srgbClr>
          </a:solidFill>
          <a:ln w="9525">
            <a:noFill/>
          </a:ln>
        </p:spPr>
        <p:txBody>
          <a:bodyPr/>
          <a:p>
            <a:endParaRPr lang="zh-CN" altLang="en-US"/>
          </a:p>
        </p:txBody>
      </p:sp>
      <p:sp>
        <p:nvSpPr>
          <p:cNvPr id="31827" name="Freeform 265"/>
          <p:cNvSpPr/>
          <p:nvPr/>
        </p:nvSpPr>
        <p:spPr>
          <a:xfrm>
            <a:off x="8750300" y="-176212"/>
            <a:ext cx="123825" cy="153987"/>
          </a:xfrm>
          <a:custGeom>
            <a:avLst/>
            <a:gdLst>
              <a:gd name="txL" fmla="*/ 0 w 16"/>
              <a:gd name="txT" fmla="*/ 0 h 20"/>
              <a:gd name="txR" fmla="*/ 16 w 16"/>
              <a:gd name="txB" fmla="*/ 20 h 20"/>
            </a:gdLst>
            <a:ahLst/>
            <a:cxnLst>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Lst>
            <a:rect l="txL" t="txT" r="txR" b="txB"/>
            <a:pathLst>
              <a:path w="16" h="20">
                <a:moveTo>
                  <a:pt x="15" y="1"/>
                </a:moveTo>
                <a:cubicBezTo>
                  <a:pt x="16" y="1"/>
                  <a:pt x="15" y="0"/>
                  <a:pt x="15" y="0"/>
                </a:cubicBezTo>
                <a:cubicBezTo>
                  <a:pt x="12" y="2"/>
                  <a:pt x="9" y="5"/>
                  <a:pt x="7" y="8"/>
                </a:cubicBezTo>
                <a:cubicBezTo>
                  <a:pt x="4" y="12"/>
                  <a:pt x="2" y="15"/>
                  <a:pt x="0" y="19"/>
                </a:cubicBezTo>
                <a:cubicBezTo>
                  <a:pt x="0" y="20"/>
                  <a:pt x="0" y="20"/>
                  <a:pt x="1" y="20"/>
                </a:cubicBezTo>
                <a:cubicBezTo>
                  <a:pt x="3" y="16"/>
                  <a:pt x="5" y="13"/>
                  <a:pt x="8" y="10"/>
                </a:cubicBezTo>
                <a:cubicBezTo>
                  <a:pt x="10" y="7"/>
                  <a:pt x="14" y="4"/>
                  <a:pt x="15" y="1"/>
                </a:cubicBezTo>
                <a:close/>
              </a:path>
            </a:pathLst>
          </a:custGeom>
          <a:solidFill>
            <a:srgbClr val="FFFFFF">
              <a:alpha val="100000"/>
            </a:srgbClr>
          </a:solidFill>
          <a:ln w="9525">
            <a:noFill/>
          </a:ln>
        </p:spPr>
        <p:txBody>
          <a:bodyPr/>
          <a:p>
            <a:endParaRPr lang="zh-CN" altLang="en-US"/>
          </a:p>
        </p:txBody>
      </p:sp>
      <p:sp>
        <p:nvSpPr>
          <p:cNvPr id="31828" name="Freeform 267"/>
          <p:cNvSpPr/>
          <p:nvPr/>
        </p:nvSpPr>
        <p:spPr>
          <a:xfrm>
            <a:off x="8696325" y="9525"/>
            <a:ext cx="92075" cy="122238"/>
          </a:xfrm>
          <a:custGeom>
            <a:avLst/>
            <a:gdLst>
              <a:gd name="txL" fmla="*/ 0 w 12"/>
              <a:gd name="txT" fmla="*/ 0 h 16"/>
              <a:gd name="txR" fmla="*/ 12 w 12"/>
              <a:gd name="txB" fmla="*/ 16 h 16"/>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 h="16">
                <a:moveTo>
                  <a:pt x="6" y="7"/>
                </a:moveTo>
                <a:cubicBezTo>
                  <a:pt x="4" y="10"/>
                  <a:pt x="2" y="13"/>
                  <a:pt x="0" y="15"/>
                </a:cubicBezTo>
                <a:cubicBezTo>
                  <a:pt x="0" y="16"/>
                  <a:pt x="0" y="16"/>
                  <a:pt x="1" y="16"/>
                </a:cubicBezTo>
                <a:cubicBezTo>
                  <a:pt x="3" y="13"/>
                  <a:pt x="5" y="11"/>
                  <a:pt x="7" y="8"/>
                </a:cubicBezTo>
                <a:cubicBezTo>
                  <a:pt x="9" y="6"/>
                  <a:pt x="11" y="4"/>
                  <a:pt x="12" y="1"/>
                </a:cubicBezTo>
                <a:cubicBezTo>
                  <a:pt x="12" y="1"/>
                  <a:pt x="12" y="0"/>
                  <a:pt x="12" y="1"/>
                </a:cubicBezTo>
                <a:cubicBezTo>
                  <a:pt x="9" y="2"/>
                  <a:pt x="8" y="5"/>
                  <a:pt x="6" y="7"/>
                </a:cubicBezTo>
                <a:close/>
              </a:path>
            </a:pathLst>
          </a:custGeom>
          <a:solidFill>
            <a:srgbClr val="FFFFFF">
              <a:alpha val="100000"/>
            </a:srgbClr>
          </a:solidFill>
          <a:ln w="9525">
            <a:noFill/>
          </a:ln>
        </p:spPr>
        <p:txBody>
          <a:bodyPr/>
          <a:p>
            <a:endParaRPr lang="zh-CN" altLang="en-US"/>
          </a:p>
        </p:txBody>
      </p:sp>
      <p:sp>
        <p:nvSpPr>
          <p:cNvPr id="31829" name="Freeform 269"/>
          <p:cNvSpPr>
            <a:spLocks noEditPoints="1"/>
          </p:cNvSpPr>
          <p:nvPr/>
        </p:nvSpPr>
        <p:spPr>
          <a:xfrm>
            <a:off x="8888413" y="-160337"/>
            <a:ext cx="363537" cy="331787"/>
          </a:xfrm>
          <a:custGeom>
            <a:avLst/>
            <a:gdLst>
              <a:gd name="txL" fmla="*/ 0 w 47"/>
              <a:gd name="txT" fmla="*/ 0 h 43"/>
              <a:gd name="txR" fmla="*/ 47 w 47"/>
              <a:gd name="txB" fmla="*/ 43 h 4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7" h="43">
                <a:moveTo>
                  <a:pt x="32" y="14"/>
                </a:moveTo>
                <a:cubicBezTo>
                  <a:pt x="29" y="10"/>
                  <a:pt x="25" y="7"/>
                  <a:pt x="21" y="3"/>
                </a:cubicBezTo>
                <a:cubicBezTo>
                  <a:pt x="20" y="2"/>
                  <a:pt x="19" y="0"/>
                  <a:pt x="17" y="0"/>
                </a:cubicBezTo>
                <a:cubicBezTo>
                  <a:pt x="15" y="0"/>
                  <a:pt x="14" y="3"/>
                  <a:pt x="13" y="4"/>
                </a:cubicBezTo>
                <a:cubicBezTo>
                  <a:pt x="9" y="7"/>
                  <a:pt x="6" y="11"/>
                  <a:pt x="2" y="15"/>
                </a:cubicBezTo>
                <a:cubicBezTo>
                  <a:pt x="2" y="16"/>
                  <a:pt x="3" y="16"/>
                  <a:pt x="3" y="16"/>
                </a:cubicBezTo>
                <a:cubicBezTo>
                  <a:pt x="6" y="13"/>
                  <a:pt x="9" y="9"/>
                  <a:pt x="12" y="6"/>
                </a:cubicBezTo>
                <a:cubicBezTo>
                  <a:pt x="13" y="5"/>
                  <a:pt x="16" y="2"/>
                  <a:pt x="18" y="2"/>
                </a:cubicBezTo>
                <a:cubicBezTo>
                  <a:pt x="19" y="2"/>
                  <a:pt x="23" y="6"/>
                  <a:pt x="23" y="7"/>
                </a:cubicBezTo>
                <a:cubicBezTo>
                  <a:pt x="27" y="10"/>
                  <a:pt x="30" y="13"/>
                  <a:pt x="33" y="16"/>
                </a:cubicBezTo>
                <a:cubicBezTo>
                  <a:pt x="35" y="18"/>
                  <a:pt x="36" y="19"/>
                  <a:pt x="38" y="21"/>
                </a:cubicBezTo>
                <a:cubicBezTo>
                  <a:pt x="39" y="22"/>
                  <a:pt x="45" y="27"/>
                  <a:pt x="44" y="29"/>
                </a:cubicBezTo>
                <a:cubicBezTo>
                  <a:pt x="44" y="31"/>
                  <a:pt x="38" y="36"/>
                  <a:pt x="36" y="37"/>
                </a:cubicBezTo>
                <a:cubicBezTo>
                  <a:pt x="34" y="39"/>
                  <a:pt x="33" y="41"/>
                  <a:pt x="30" y="40"/>
                </a:cubicBezTo>
                <a:cubicBezTo>
                  <a:pt x="29" y="40"/>
                  <a:pt x="28" y="39"/>
                  <a:pt x="27" y="38"/>
                </a:cubicBezTo>
                <a:cubicBezTo>
                  <a:pt x="27" y="38"/>
                  <a:pt x="27" y="38"/>
                  <a:pt x="27" y="37"/>
                </a:cubicBezTo>
                <a:cubicBezTo>
                  <a:pt x="27" y="35"/>
                  <a:pt x="30" y="30"/>
                  <a:pt x="32" y="28"/>
                </a:cubicBezTo>
                <a:cubicBezTo>
                  <a:pt x="32" y="28"/>
                  <a:pt x="32" y="28"/>
                  <a:pt x="32" y="28"/>
                </a:cubicBezTo>
                <a:cubicBezTo>
                  <a:pt x="32" y="28"/>
                  <a:pt x="32" y="28"/>
                  <a:pt x="32" y="28"/>
                </a:cubicBezTo>
                <a:cubicBezTo>
                  <a:pt x="34" y="26"/>
                  <a:pt x="36" y="24"/>
                  <a:pt x="37" y="21"/>
                </a:cubicBezTo>
                <a:cubicBezTo>
                  <a:pt x="37" y="21"/>
                  <a:pt x="37" y="21"/>
                  <a:pt x="37" y="21"/>
                </a:cubicBezTo>
                <a:cubicBezTo>
                  <a:pt x="35" y="22"/>
                  <a:pt x="33" y="24"/>
                  <a:pt x="32" y="26"/>
                </a:cubicBezTo>
                <a:cubicBezTo>
                  <a:pt x="32" y="26"/>
                  <a:pt x="31" y="26"/>
                  <a:pt x="31" y="25"/>
                </a:cubicBezTo>
                <a:cubicBezTo>
                  <a:pt x="30" y="25"/>
                  <a:pt x="28" y="24"/>
                  <a:pt x="28" y="23"/>
                </a:cubicBezTo>
                <a:cubicBezTo>
                  <a:pt x="29" y="20"/>
                  <a:pt x="30" y="17"/>
                  <a:pt x="30" y="14"/>
                </a:cubicBezTo>
                <a:cubicBezTo>
                  <a:pt x="30" y="14"/>
                  <a:pt x="30" y="13"/>
                  <a:pt x="29" y="13"/>
                </a:cubicBezTo>
                <a:cubicBezTo>
                  <a:pt x="26" y="13"/>
                  <a:pt x="23" y="12"/>
                  <a:pt x="21" y="9"/>
                </a:cubicBezTo>
                <a:cubicBezTo>
                  <a:pt x="21" y="9"/>
                  <a:pt x="20" y="9"/>
                  <a:pt x="20" y="9"/>
                </a:cubicBezTo>
                <a:cubicBezTo>
                  <a:pt x="18" y="10"/>
                  <a:pt x="16" y="11"/>
                  <a:pt x="14" y="12"/>
                </a:cubicBezTo>
                <a:cubicBezTo>
                  <a:pt x="14" y="12"/>
                  <a:pt x="14" y="12"/>
                  <a:pt x="14" y="12"/>
                </a:cubicBezTo>
                <a:cubicBezTo>
                  <a:pt x="13" y="12"/>
                  <a:pt x="12" y="14"/>
                  <a:pt x="12" y="16"/>
                </a:cubicBezTo>
                <a:cubicBezTo>
                  <a:pt x="12" y="17"/>
                  <a:pt x="13" y="18"/>
                  <a:pt x="14" y="19"/>
                </a:cubicBezTo>
                <a:cubicBezTo>
                  <a:pt x="15" y="21"/>
                  <a:pt x="15" y="23"/>
                  <a:pt x="17" y="25"/>
                </a:cubicBezTo>
                <a:cubicBezTo>
                  <a:pt x="17" y="26"/>
                  <a:pt x="19" y="28"/>
                  <a:pt x="20" y="28"/>
                </a:cubicBezTo>
                <a:cubicBezTo>
                  <a:pt x="22" y="28"/>
                  <a:pt x="24" y="26"/>
                  <a:pt x="25" y="26"/>
                </a:cubicBezTo>
                <a:cubicBezTo>
                  <a:pt x="25" y="25"/>
                  <a:pt x="26" y="25"/>
                  <a:pt x="26" y="25"/>
                </a:cubicBezTo>
                <a:cubicBezTo>
                  <a:pt x="26" y="25"/>
                  <a:pt x="26" y="25"/>
                  <a:pt x="26" y="25"/>
                </a:cubicBezTo>
                <a:cubicBezTo>
                  <a:pt x="27" y="26"/>
                  <a:pt x="27" y="27"/>
                  <a:pt x="28" y="27"/>
                </a:cubicBezTo>
                <a:cubicBezTo>
                  <a:pt x="29" y="28"/>
                  <a:pt x="29" y="28"/>
                  <a:pt x="30" y="28"/>
                </a:cubicBezTo>
                <a:cubicBezTo>
                  <a:pt x="29" y="30"/>
                  <a:pt x="29" y="31"/>
                  <a:pt x="28" y="32"/>
                </a:cubicBezTo>
                <a:cubicBezTo>
                  <a:pt x="27" y="33"/>
                  <a:pt x="26" y="35"/>
                  <a:pt x="25" y="36"/>
                </a:cubicBezTo>
                <a:cubicBezTo>
                  <a:pt x="25" y="36"/>
                  <a:pt x="25" y="36"/>
                  <a:pt x="24" y="36"/>
                </a:cubicBezTo>
                <a:cubicBezTo>
                  <a:pt x="21" y="34"/>
                  <a:pt x="18" y="31"/>
                  <a:pt x="15" y="29"/>
                </a:cubicBezTo>
                <a:cubicBezTo>
                  <a:pt x="13" y="27"/>
                  <a:pt x="11" y="25"/>
                  <a:pt x="9" y="23"/>
                </a:cubicBezTo>
                <a:cubicBezTo>
                  <a:pt x="9" y="21"/>
                  <a:pt x="9" y="19"/>
                  <a:pt x="9" y="17"/>
                </a:cubicBezTo>
                <a:cubicBezTo>
                  <a:pt x="8" y="16"/>
                  <a:pt x="8" y="13"/>
                  <a:pt x="6" y="13"/>
                </a:cubicBezTo>
                <a:cubicBezTo>
                  <a:pt x="6" y="13"/>
                  <a:pt x="6" y="13"/>
                  <a:pt x="6" y="13"/>
                </a:cubicBezTo>
                <a:cubicBezTo>
                  <a:pt x="6" y="14"/>
                  <a:pt x="6" y="14"/>
                  <a:pt x="7" y="15"/>
                </a:cubicBezTo>
                <a:cubicBezTo>
                  <a:pt x="7" y="16"/>
                  <a:pt x="8" y="17"/>
                  <a:pt x="8" y="18"/>
                </a:cubicBezTo>
                <a:cubicBezTo>
                  <a:pt x="8" y="19"/>
                  <a:pt x="8" y="21"/>
                  <a:pt x="8" y="22"/>
                </a:cubicBezTo>
                <a:cubicBezTo>
                  <a:pt x="6" y="21"/>
                  <a:pt x="5" y="19"/>
                  <a:pt x="4" y="17"/>
                </a:cubicBezTo>
                <a:cubicBezTo>
                  <a:pt x="2" y="15"/>
                  <a:pt x="0" y="18"/>
                  <a:pt x="2" y="19"/>
                </a:cubicBezTo>
                <a:cubicBezTo>
                  <a:pt x="4" y="20"/>
                  <a:pt x="6" y="21"/>
                  <a:pt x="8" y="23"/>
                </a:cubicBezTo>
                <a:cubicBezTo>
                  <a:pt x="8" y="23"/>
                  <a:pt x="8" y="23"/>
                  <a:pt x="8" y="23"/>
                </a:cubicBezTo>
                <a:cubicBezTo>
                  <a:pt x="8" y="23"/>
                  <a:pt x="8" y="24"/>
                  <a:pt x="8" y="24"/>
                </a:cubicBezTo>
                <a:cubicBezTo>
                  <a:pt x="11" y="26"/>
                  <a:pt x="14" y="29"/>
                  <a:pt x="17" y="32"/>
                </a:cubicBezTo>
                <a:cubicBezTo>
                  <a:pt x="20" y="34"/>
                  <a:pt x="22" y="36"/>
                  <a:pt x="24" y="38"/>
                </a:cubicBezTo>
                <a:cubicBezTo>
                  <a:pt x="25" y="38"/>
                  <a:pt x="25" y="38"/>
                  <a:pt x="26" y="39"/>
                </a:cubicBezTo>
                <a:cubicBezTo>
                  <a:pt x="27" y="40"/>
                  <a:pt x="29" y="41"/>
                  <a:pt x="31" y="43"/>
                </a:cubicBezTo>
                <a:cubicBezTo>
                  <a:pt x="31" y="43"/>
                  <a:pt x="32" y="43"/>
                  <a:pt x="32" y="43"/>
                </a:cubicBezTo>
                <a:cubicBezTo>
                  <a:pt x="35" y="40"/>
                  <a:pt x="39" y="37"/>
                  <a:pt x="42" y="33"/>
                </a:cubicBezTo>
                <a:cubicBezTo>
                  <a:pt x="43" y="33"/>
                  <a:pt x="47" y="30"/>
                  <a:pt x="46" y="29"/>
                </a:cubicBezTo>
                <a:cubicBezTo>
                  <a:pt x="46" y="27"/>
                  <a:pt x="45" y="26"/>
                  <a:pt x="44" y="25"/>
                </a:cubicBezTo>
                <a:cubicBezTo>
                  <a:pt x="40" y="21"/>
                  <a:pt x="36" y="17"/>
                  <a:pt x="32" y="14"/>
                </a:cubicBezTo>
                <a:close/>
                <a:moveTo>
                  <a:pt x="21" y="26"/>
                </a:moveTo>
                <a:cubicBezTo>
                  <a:pt x="18" y="26"/>
                  <a:pt x="16" y="22"/>
                  <a:pt x="15" y="19"/>
                </a:cubicBezTo>
                <a:cubicBezTo>
                  <a:pt x="15" y="18"/>
                  <a:pt x="15" y="19"/>
                  <a:pt x="15" y="18"/>
                </a:cubicBezTo>
                <a:cubicBezTo>
                  <a:pt x="13" y="17"/>
                  <a:pt x="13" y="15"/>
                  <a:pt x="14" y="13"/>
                </a:cubicBezTo>
                <a:cubicBezTo>
                  <a:pt x="14" y="13"/>
                  <a:pt x="14" y="13"/>
                  <a:pt x="15" y="13"/>
                </a:cubicBezTo>
                <a:cubicBezTo>
                  <a:pt x="15" y="13"/>
                  <a:pt x="15" y="13"/>
                  <a:pt x="15" y="13"/>
                </a:cubicBezTo>
                <a:cubicBezTo>
                  <a:pt x="15" y="12"/>
                  <a:pt x="16" y="12"/>
                  <a:pt x="16" y="12"/>
                </a:cubicBezTo>
                <a:cubicBezTo>
                  <a:pt x="16" y="12"/>
                  <a:pt x="17" y="12"/>
                  <a:pt x="17" y="12"/>
                </a:cubicBezTo>
                <a:cubicBezTo>
                  <a:pt x="17" y="12"/>
                  <a:pt x="17" y="12"/>
                  <a:pt x="17" y="11"/>
                </a:cubicBezTo>
                <a:cubicBezTo>
                  <a:pt x="18" y="11"/>
                  <a:pt x="19" y="11"/>
                  <a:pt x="20" y="11"/>
                </a:cubicBezTo>
                <a:cubicBezTo>
                  <a:pt x="21" y="11"/>
                  <a:pt x="22" y="12"/>
                  <a:pt x="22" y="13"/>
                </a:cubicBezTo>
                <a:cubicBezTo>
                  <a:pt x="24" y="14"/>
                  <a:pt x="26" y="15"/>
                  <a:pt x="28" y="15"/>
                </a:cubicBezTo>
                <a:cubicBezTo>
                  <a:pt x="28" y="17"/>
                  <a:pt x="28" y="19"/>
                  <a:pt x="27" y="21"/>
                </a:cubicBezTo>
                <a:cubicBezTo>
                  <a:pt x="26" y="21"/>
                  <a:pt x="26" y="21"/>
                  <a:pt x="25" y="22"/>
                </a:cubicBezTo>
                <a:cubicBezTo>
                  <a:pt x="25" y="22"/>
                  <a:pt x="25" y="23"/>
                  <a:pt x="25" y="23"/>
                </a:cubicBezTo>
                <a:cubicBezTo>
                  <a:pt x="24" y="25"/>
                  <a:pt x="22" y="26"/>
                  <a:pt x="21" y="26"/>
                </a:cubicBezTo>
                <a:close/>
                <a:moveTo>
                  <a:pt x="27" y="24"/>
                </a:moveTo>
                <a:cubicBezTo>
                  <a:pt x="27" y="24"/>
                  <a:pt x="27" y="24"/>
                  <a:pt x="27" y="24"/>
                </a:cubicBezTo>
                <a:cubicBezTo>
                  <a:pt x="28" y="24"/>
                  <a:pt x="29" y="25"/>
                  <a:pt x="30" y="26"/>
                </a:cubicBezTo>
                <a:cubicBezTo>
                  <a:pt x="30" y="26"/>
                  <a:pt x="30" y="26"/>
                  <a:pt x="30" y="26"/>
                </a:cubicBezTo>
                <a:cubicBezTo>
                  <a:pt x="30" y="27"/>
                  <a:pt x="30" y="27"/>
                  <a:pt x="30" y="27"/>
                </a:cubicBezTo>
                <a:cubicBezTo>
                  <a:pt x="30" y="27"/>
                  <a:pt x="29" y="27"/>
                  <a:pt x="29" y="27"/>
                </a:cubicBezTo>
                <a:cubicBezTo>
                  <a:pt x="28" y="26"/>
                  <a:pt x="28" y="25"/>
                  <a:pt x="27" y="24"/>
                </a:cubicBezTo>
                <a:cubicBezTo>
                  <a:pt x="27" y="24"/>
                  <a:pt x="27" y="24"/>
                  <a:pt x="27" y="24"/>
                </a:cubicBezTo>
                <a:close/>
              </a:path>
            </a:pathLst>
          </a:custGeom>
          <a:solidFill>
            <a:srgbClr val="FFFFFF">
              <a:alpha val="100000"/>
            </a:srgbClr>
          </a:solidFill>
          <a:ln w="9525">
            <a:noFill/>
          </a:ln>
        </p:spPr>
        <p:txBody>
          <a:bodyPr/>
          <a:p>
            <a:endParaRPr lang="zh-CN" altLang="en-US"/>
          </a:p>
        </p:txBody>
      </p:sp>
      <p:sp>
        <p:nvSpPr>
          <p:cNvPr id="31830" name="Freeform 270"/>
          <p:cNvSpPr/>
          <p:nvPr/>
        </p:nvSpPr>
        <p:spPr>
          <a:xfrm>
            <a:off x="9150350" y="69850"/>
            <a:ext cx="23813" cy="31750"/>
          </a:xfrm>
          <a:custGeom>
            <a:avLst/>
            <a:gdLst>
              <a:gd name="txL" fmla="*/ 0 w 3"/>
              <a:gd name="txT" fmla="*/ 0 h 4"/>
              <a:gd name="txR" fmla="*/ 3 w 3"/>
              <a:gd name="txB" fmla="*/ 4 h 4"/>
            </a:gdLst>
            <a:ahLst/>
            <a:cxnLst>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3" h="4">
                <a:moveTo>
                  <a:pt x="3" y="1"/>
                </a:moveTo>
                <a:cubicBezTo>
                  <a:pt x="3" y="1"/>
                  <a:pt x="3" y="0"/>
                  <a:pt x="3" y="0"/>
                </a:cubicBezTo>
                <a:cubicBezTo>
                  <a:pt x="3" y="0"/>
                  <a:pt x="3" y="0"/>
                  <a:pt x="2" y="0"/>
                </a:cubicBezTo>
                <a:cubicBezTo>
                  <a:pt x="2" y="0"/>
                  <a:pt x="2" y="0"/>
                  <a:pt x="1" y="1"/>
                </a:cubicBezTo>
                <a:cubicBezTo>
                  <a:pt x="1" y="1"/>
                  <a:pt x="1" y="1"/>
                  <a:pt x="1" y="2"/>
                </a:cubicBezTo>
                <a:cubicBezTo>
                  <a:pt x="1" y="2"/>
                  <a:pt x="1" y="2"/>
                  <a:pt x="1" y="2"/>
                </a:cubicBezTo>
                <a:cubicBezTo>
                  <a:pt x="1" y="2"/>
                  <a:pt x="1" y="2"/>
                  <a:pt x="1" y="2"/>
                </a:cubicBezTo>
                <a:cubicBezTo>
                  <a:pt x="0" y="2"/>
                  <a:pt x="0" y="2"/>
                  <a:pt x="0" y="3"/>
                </a:cubicBezTo>
                <a:cubicBezTo>
                  <a:pt x="0" y="4"/>
                  <a:pt x="1" y="4"/>
                  <a:pt x="2" y="4"/>
                </a:cubicBezTo>
                <a:cubicBezTo>
                  <a:pt x="3" y="4"/>
                  <a:pt x="3" y="2"/>
                  <a:pt x="2" y="2"/>
                </a:cubicBezTo>
                <a:cubicBezTo>
                  <a:pt x="2" y="2"/>
                  <a:pt x="2" y="1"/>
                  <a:pt x="2" y="1"/>
                </a:cubicBezTo>
                <a:cubicBezTo>
                  <a:pt x="3" y="1"/>
                  <a:pt x="3" y="1"/>
                  <a:pt x="3" y="1"/>
                </a:cubicBezTo>
                <a:close/>
              </a:path>
            </a:pathLst>
          </a:custGeom>
          <a:solidFill>
            <a:srgbClr val="FFFFFF">
              <a:alpha val="100000"/>
            </a:srgbClr>
          </a:solidFill>
          <a:ln w="9525">
            <a:noFill/>
          </a:ln>
        </p:spPr>
        <p:txBody>
          <a:bodyPr/>
          <a:p>
            <a:endParaRPr lang="zh-CN" altLang="en-US"/>
          </a:p>
        </p:txBody>
      </p:sp>
      <p:sp>
        <p:nvSpPr>
          <p:cNvPr id="31831" name="Freeform 271"/>
          <p:cNvSpPr/>
          <p:nvPr/>
        </p:nvSpPr>
        <p:spPr>
          <a:xfrm>
            <a:off x="9182100" y="63500"/>
            <a:ext cx="22225" cy="14288"/>
          </a:xfrm>
          <a:custGeom>
            <a:avLst/>
            <a:gdLst>
              <a:gd name="txL" fmla="*/ 0 w 3"/>
              <a:gd name="txT" fmla="*/ 0 h 2"/>
              <a:gd name="txR" fmla="*/ 3 w 3"/>
              <a:gd name="txB" fmla="*/ 2 h 2"/>
            </a:gdLst>
            <a:ahLst/>
            <a:cxnLst>
              <a:cxn ang="0">
                <a:pos x="2147483647" y="0"/>
              </a:cxn>
              <a:cxn ang="0">
                <a:pos x="2147483647" y="2147483647"/>
              </a:cxn>
              <a:cxn ang="0">
                <a:pos x="0" y="2147483647"/>
              </a:cxn>
              <a:cxn ang="0">
                <a:pos x="0" y="2147483647"/>
              </a:cxn>
              <a:cxn ang="0">
                <a:pos x="0" y="2147483647"/>
              </a:cxn>
              <a:cxn ang="0">
                <a:pos x="0" y="2147483647"/>
              </a:cxn>
              <a:cxn ang="0">
                <a:pos x="2147483647" y="2147483647"/>
              </a:cxn>
              <a:cxn ang="0">
                <a:pos x="2147483647" y="2147483647"/>
              </a:cxn>
              <a:cxn ang="0">
                <a:pos x="2147483647" y="0"/>
              </a:cxn>
            </a:cxnLst>
            <a:rect l="txL" t="txT" r="txR" b="txB"/>
            <a:pathLst>
              <a:path w="3" h="2">
                <a:moveTo>
                  <a:pt x="2" y="0"/>
                </a:moveTo>
                <a:cubicBezTo>
                  <a:pt x="2" y="1"/>
                  <a:pt x="1" y="1"/>
                  <a:pt x="1" y="1"/>
                </a:cubicBezTo>
                <a:cubicBezTo>
                  <a:pt x="0" y="1"/>
                  <a:pt x="0" y="1"/>
                  <a:pt x="0" y="1"/>
                </a:cubicBezTo>
                <a:cubicBezTo>
                  <a:pt x="0" y="1"/>
                  <a:pt x="0" y="2"/>
                  <a:pt x="0" y="2"/>
                </a:cubicBezTo>
                <a:cubicBezTo>
                  <a:pt x="0" y="2"/>
                  <a:pt x="0" y="2"/>
                  <a:pt x="0" y="2"/>
                </a:cubicBezTo>
                <a:cubicBezTo>
                  <a:pt x="0" y="2"/>
                  <a:pt x="0" y="2"/>
                  <a:pt x="0" y="2"/>
                </a:cubicBezTo>
                <a:cubicBezTo>
                  <a:pt x="0" y="2"/>
                  <a:pt x="0" y="2"/>
                  <a:pt x="1" y="2"/>
                </a:cubicBezTo>
                <a:cubicBezTo>
                  <a:pt x="1" y="2"/>
                  <a:pt x="3" y="2"/>
                  <a:pt x="3" y="1"/>
                </a:cubicBezTo>
                <a:cubicBezTo>
                  <a:pt x="3" y="0"/>
                  <a:pt x="2" y="0"/>
                  <a:pt x="2" y="0"/>
                </a:cubicBezTo>
                <a:close/>
              </a:path>
            </a:pathLst>
          </a:custGeom>
          <a:solidFill>
            <a:srgbClr val="FFFFFF">
              <a:alpha val="100000"/>
            </a:srgbClr>
          </a:solidFill>
          <a:ln w="9525">
            <a:noFill/>
          </a:ln>
        </p:spPr>
        <p:txBody>
          <a:bodyPr/>
          <a:p>
            <a:endParaRPr lang="zh-CN" altLang="en-US"/>
          </a:p>
        </p:txBody>
      </p:sp>
      <p:sp>
        <p:nvSpPr>
          <p:cNvPr id="31832" name="Freeform 272"/>
          <p:cNvSpPr/>
          <p:nvPr/>
        </p:nvSpPr>
        <p:spPr>
          <a:xfrm>
            <a:off x="9174163" y="39688"/>
            <a:ext cx="15875" cy="15875"/>
          </a:xfrm>
          <a:custGeom>
            <a:avLst/>
            <a:gdLst>
              <a:gd name="txL" fmla="*/ 0 w 2"/>
              <a:gd name="txT" fmla="*/ 0 h 2"/>
              <a:gd name="txR" fmla="*/ 2 w 2"/>
              <a:gd name="txB" fmla="*/ 2 h 2"/>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2" h="2">
                <a:moveTo>
                  <a:pt x="1" y="1"/>
                </a:moveTo>
                <a:cubicBezTo>
                  <a:pt x="1" y="1"/>
                  <a:pt x="1" y="1"/>
                  <a:pt x="1" y="1"/>
                </a:cubicBezTo>
                <a:cubicBezTo>
                  <a:pt x="1" y="2"/>
                  <a:pt x="2" y="1"/>
                  <a:pt x="2" y="1"/>
                </a:cubicBezTo>
                <a:cubicBezTo>
                  <a:pt x="2" y="1"/>
                  <a:pt x="2" y="1"/>
                  <a:pt x="1" y="1"/>
                </a:cubicBezTo>
                <a:cubicBezTo>
                  <a:pt x="1" y="0"/>
                  <a:pt x="0" y="1"/>
                  <a:pt x="1" y="1"/>
                </a:cubicBezTo>
                <a:close/>
              </a:path>
            </a:pathLst>
          </a:custGeom>
          <a:solidFill>
            <a:srgbClr val="FFFFFF">
              <a:alpha val="100000"/>
            </a:srgbClr>
          </a:solidFill>
          <a:ln w="9525">
            <a:noFill/>
          </a:ln>
        </p:spPr>
        <p:txBody>
          <a:bodyPr/>
          <a:p>
            <a:endParaRPr lang="zh-CN" altLang="en-US"/>
          </a:p>
        </p:txBody>
      </p:sp>
      <p:sp>
        <p:nvSpPr>
          <p:cNvPr id="31833" name="Freeform 273"/>
          <p:cNvSpPr/>
          <p:nvPr/>
        </p:nvSpPr>
        <p:spPr>
          <a:xfrm>
            <a:off x="9120188" y="93663"/>
            <a:ext cx="15875" cy="15875"/>
          </a:xfrm>
          <a:custGeom>
            <a:avLst/>
            <a:gdLst>
              <a:gd name="txL" fmla="*/ 0 w 2"/>
              <a:gd name="txT" fmla="*/ 0 h 2"/>
              <a:gd name="txR" fmla="*/ 2 w 2"/>
              <a:gd name="txB" fmla="*/ 2 h 2"/>
            </a:gdLst>
            <a:ahLst/>
            <a:cxnLst>
              <a:cxn ang="0">
                <a:pos x="0" y="2147483647"/>
              </a:cxn>
              <a:cxn ang="0">
                <a:pos x="0" y="2147483647"/>
              </a:cxn>
              <a:cxn ang="0">
                <a:pos x="2147483647" y="2147483647"/>
              </a:cxn>
              <a:cxn ang="0">
                <a:pos x="2147483647" y="2147483647"/>
              </a:cxn>
              <a:cxn ang="0">
                <a:pos x="0" y="2147483647"/>
              </a:cxn>
            </a:cxnLst>
            <a:rect l="txL" t="txT" r="txR" b="txB"/>
            <a:pathLst>
              <a:path w="2" h="2">
                <a:moveTo>
                  <a:pt x="0" y="1"/>
                </a:moveTo>
                <a:cubicBezTo>
                  <a:pt x="0" y="1"/>
                  <a:pt x="0" y="2"/>
                  <a:pt x="0" y="2"/>
                </a:cubicBezTo>
                <a:cubicBezTo>
                  <a:pt x="1" y="2"/>
                  <a:pt x="1" y="1"/>
                  <a:pt x="1" y="1"/>
                </a:cubicBezTo>
                <a:cubicBezTo>
                  <a:pt x="2" y="1"/>
                  <a:pt x="1" y="0"/>
                  <a:pt x="1" y="1"/>
                </a:cubicBezTo>
                <a:cubicBezTo>
                  <a:pt x="0" y="1"/>
                  <a:pt x="0" y="1"/>
                  <a:pt x="0" y="1"/>
                </a:cubicBezTo>
                <a:close/>
              </a:path>
            </a:pathLst>
          </a:custGeom>
          <a:solidFill>
            <a:srgbClr val="FFFFFF">
              <a:alpha val="100000"/>
            </a:srgbClr>
          </a:solidFill>
          <a:ln w="9525">
            <a:noFill/>
          </a:ln>
        </p:spPr>
        <p:txBody>
          <a:bodyPr/>
          <a:p>
            <a:endParaRPr lang="zh-CN" altLang="en-US"/>
          </a:p>
        </p:txBody>
      </p:sp>
      <p:sp>
        <p:nvSpPr>
          <p:cNvPr id="31834" name="Freeform 274"/>
          <p:cNvSpPr/>
          <p:nvPr/>
        </p:nvSpPr>
        <p:spPr>
          <a:xfrm>
            <a:off x="8704263" y="31750"/>
            <a:ext cx="146050" cy="177800"/>
          </a:xfrm>
          <a:custGeom>
            <a:avLst/>
            <a:gdLst>
              <a:gd name="txL" fmla="*/ 0 w 19"/>
              <a:gd name="txT" fmla="*/ 0 h 23"/>
              <a:gd name="txR" fmla="*/ 19 w 19"/>
              <a:gd name="txB" fmla="*/ 23 h 23"/>
            </a:gdLst>
            <a:ahLst/>
            <a:cxnLst>
              <a:cxn ang="0">
                <a:pos x="2147483647" y="2147483647"/>
              </a:cxn>
              <a:cxn ang="0">
                <a:pos x="2147483647" y="2147483647"/>
              </a:cxn>
              <a:cxn ang="0">
                <a:pos x="2147483647" y="0"/>
              </a:cxn>
              <a:cxn ang="0">
                <a:pos x="0" y="2147483647"/>
              </a:cxn>
              <a:cxn ang="0">
                <a:pos x="2147483647" y="2147483647"/>
              </a:cxn>
            </a:cxnLst>
            <a:rect l="txL" t="txT" r="txR" b="txB"/>
            <a:pathLst>
              <a:path w="19" h="23">
                <a:moveTo>
                  <a:pt x="1" y="22"/>
                </a:moveTo>
                <a:cubicBezTo>
                  <a:pt x="7" y="15"/>
                  <a:pt x="13" y="8"/>
                  <a:pt x="19" y="1"/>
                </a:cubicBezTo>
                <a:cubicBezTo>
                  <a:pt x="19" y="0"/>
                  <a:pt x="19" y="0"/>
                  <a:pt x="19" y="0"/>
                </a:cubicBezTo>
                <a:cubicBezTo>
                  <a:pt x="12" y="7"/>
                  <a:pt x="6" y="15"/>
                  <a:pt x="0" y="22"/>
                </a:cubicBezTo>
                <a:cubicBezTo>
                  <a:pt x="0" y="22"/>
                  <a:pt x="0" y="23"/>
                  <a:pt x="1" y="22"/>
                </a:cubicBezTo>
                <a:close/>
              </a:path>
            </a:pathLst>
          </a:custGeom>
          <a:solidFill>
            <a:srgbClr val="FFFFFF">
              <a:alpha val="100000"/>
            </a:srgbClr>
          </a:solidFill>
          <a:ln w="9525">
            <a:noFill/>
          </a:ln>
        </p:spPr>
        <p:txBody>
          <a:bodyPr/>
          <a:p>
            <a:endParaRPr lang="zh-CN" altLang="en-US"/>
          </a:p>
        </p:txBody>
      </p:sp>
      <p:sp>
        <p:nvSpPr>
          <p:cNvPr id="31835" name="Freeform 275"/>
          <p:cNvSpPr/>
          <p:nvPr/>
        </p:nvSpPr>
        <p:spPr>
          <a:xfrm>
            <a:off x="8742363" y="55563"/>
            <a:ext cx="153987" cy="176212"/>
          </a:xfrm>
          <a:custGeom>
            <a:avLst/>
            <a:gdLst>
              <a:gd name="txL" fmla="*/ 0 w 20"/>
              <a:gd name="txT" fmla="*/ 0 h 23"/>
              <a:gd name="txR" fmla="*/ 20 w 20"/>
              <a:gd name="txB" fmla="*/ 23 h 23"/>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20" h="23">
                <a:moveTo>
                  <a:pt x="1" y="23"/>
                </a:moveTo>
                <a:cubicBezTo>
                  <a:pt x="7" y="15"/>
                  <a:pt x="14" y="9"/>
                  <a:pt x="20" y="1"/>
                </a:cubicBezTo>
                <a:cubicBezTo>
                  <a:pt x="20" y="1"/>
                  <a:pt x="20" y="0"/>
                  <a:pt x="19" y="0"/>
                </a:cubicBezTo>
                <a:cubicBezTo>
                  <a:pt x="12" y="6"/>
                  <a:pt x="6" y="15"/>
                  <a:pt x="1" y="23"/>
                </a:cubicBezTo>
                <a:cubicBezTo>
                  <a:pt x="0" y="23"/>
                  <a:pt x="1" y="23"/>
                  <a:pt x="1" y="23"/>
                </a:cubicBezTo>
                <a:close/>
              </a:path>
            </a:pathLst>
          </a:custGeom>
          <a:solidFill>
            <a:srgbClr val="FFFFFF">
              <a:alpha val="100000"/>
            </a:srgbClr>
          </a:solidFill>
          <a:ln w="9525">
            <a:noFill/>
          </a:ln>
        </p:spPr>
        <p:txBody>
          <a:bodyPr/>
          <a:p>
            <a:endParaRPr lang="zh-CN" altLang="en-US"/>
          </a:p>
        </p:txBody>
      </p:sp>
      <p:sp>
        <p:nvSpPr>
          <p:cNvPr id="31836" name="Freeform 276"/>
          <p:cNvSpPr/>
          <p:nvPr/>
        </p:nvSpPr>
        <p:spPr>
          <a:xfrm>
            <a:off x="8772525" y="69850"/>
            <a:ext cx="147638" cy="177800"/>
          </a:xfrm>
          <a:custGeom>
            <a:avLst/>
            <a:gdLst>
              <a:gd name="txL" fmla="*/ 0 w 19"/>
              <a:gd name="txT" fmla="*/ 0 h 23"/>
              <a:gd name="txR" fmla="*/ 19 w 19"/>
              <a:gd name="txB" fmla="*/ 23 h 23"/>
            </a:gdLst>
            <a:ahLst/>
            <a:cxnLst>
              <a:cxn ang="0">
                <a:pos x="0" y="2147483647"/>
              </a:cxn>
              <a:cxn ang="0">
                <a:pos x="2147483647" y="2147483647"/>
              </a:cxn>
              <a:cxn ang="0">
                <a:pos x="2147483647" y="2147483647"/>
              </a:cxn>
              <a:cxn ang="0">
                <a:pos x="0" y="2147483647"/>
              </a:cxn>
              <a:cxn ang="0">
                <a:pos x="0" y="2147483647"/>
              </a:cxn>
            </a:cxnLst>
            <a:rect l="txL" t="txT" r="txR" b="txB"/>
            <a:pathLst>
              <a:path w="19" h="23">
                <a:moveTo>
                  <a:pt x="0" y="23"/>
                </a:moveTo>
                <a:cubicBezTo>
                  <a:pt x="6" y="15"/>
                  <a:pt x="12" y="8"/>
                  <a:pt x="19" y="2"/>
                </a:cubicBezTo>
                <a:cubicBezTo>
                  <a:pt x="19" y="1"/>
                  <a:pt x="19" y="0"/>
                  <a:pt x="18" y="1"/>
                </a:cubicBezTo>
                <a:cubicBezTo>
                  <a:pt x="11" y="7"/>
                  <a:pt x="5" y="14"/>
                  <a:pt x="0" y="23"/>
                </a:cubicBezTo>
                <a:cubicBezTo>
                  <a:pt x="0" y="23"/>
                  <a:pt x="0" y="23"/>
                  <a:pt x="0" y="23"/>
                </a:cubicBezTo>
                <a:close/>
              </a:path>
            </a:pathLst>
          </a:custGeom>
          <a:solidFill>
            <a:srgbClr val="FFFFFF">
              <a:alpha val="100000"/>
            </a:srgbClr>
          </a:solidFill>
          <a:ln w="9525">
            <a:noFill/>
          </a:ln>
        </p:spPr>
        <p:txBody>
          <a:bodyPr/>
          <a:p>
            <a:endParaRPr lang="zh-CN" altLang="en-US"/>
          </a:p>
        </p:txBody>
      </p:sp>
      <p:sp>
        <p:nvSpPr>
          <p:cNvPr id="31837" name="Freeform 277"/>
          <p:cNvSpPr/>
          <p:nvPr/>
        </p:nvSpPr>
        <p:spPr>
          <a:xfrm>
            <a:off x="8788400" y="101600"/>
            <a:ext cx="146050" cy="177800"/>
          </a:xfrm>
          <a:custGeom>
            <a:avLst/>
            <a:gdLst>
              <a:gd name="txL" fmla="*/ 0 w 19"/>
              <a:gd name="txT" fmla="*/ 0 h 23"/>
              <a:gd name="txR" fmla="*/ 19 w 19"/>
              <a:gd name="txB" fmla="*/ 23 h 23"/>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19" h="23">
                <a:moveTo>
                  <a:pt x="1" y="22"/>
                </a:moveTo>
                <a:cubicBezTo>
                  <a:pt x="7" y="16"/>
                  <a:pt x="14" y="9"/>
                  <a:pt x="18" y="2"/>
                </a:cubicBezTo>
                <a:cubicBezTo>
                  <a:pt x="19" y="1"/>
                  <a:pt x="18" y="0"/>
                  <a:pt x="18" y="1"/>
                </a:cubicBezTo>
                <a:cubicBezTo>
                  <a:pt x="11" y="7"/>
                  <a:pt x="6" y="15"/>
                  <a:pt x="1" y="22"/>
                </a:cubicBezTo>
                <a:cubicBezTo>
                  <a:pt x="0" y="22"/>
                  <a:pt x="1" y="23"/>
                  <a:pt x="1" y="22"/>
                </a:cubicBezTo>
                <a:close/>
              </a:path>
            </a:pathLst>
          </a:custGeom>
          <a:solidFill>
            <a:srgbClr val="FFFFFF">
              <a:alpha val="100000"/>
            </a:srgbClr>
          </a:solidFill>
          <a:ln w="9525">
            <a:noFill/>
          </a:ln>
        </p:spPr>
        <p:txBody>
          <a:bodyPr/>
          <a:p>
            <a:endParaRPr lang="zh-CN" altLang="en-US"/>
          </a:p>
        </p:txBody>
      </p:sp>
      <p:sp>
        <p:nvSpPr>
          <p:cNvPr id="31838" name="Freeform 278"/>
          <p:cNvSpPr/>
          <p:nvPr/>
        </p:nvSpPr>
        <p:spPr>
          <a:xfrm>
            <a:off x="8826500" y="139700"/>
            <a:ext cx="147638" cy="169863"/>
          </a:xfrm>
          <a:custGeom>
            <a:avLst/>
            <a:gdLst>
              <a:gd name="txL" fmla="*/ 0 w 19"/>
              <a:gd name="txT" fmla="*/ 0 h 22"/>
              <a:gd name="txR" fmla="*/ 19 w 19"/>
              <a:gd name="txB" fmla="*/ 22 h 22"/>
            </a:gdLst>
            <a:ahLst/>
            <a:cxnLst>
              <a:cxn ang="0">
                <a:pos x="2147483647" y="2147483647"/>
              </a:cxn>
              <a:cxn ang="0">
                <a:pos x="2147483647" y="2147483647"/>
              </a:cxn>
              <a:cxn ang="0">
                <a:pos x="2147483647" y="0"/>
              </a:cxn>
              <a:cxn ang="0">
                <a:pos x="0" y="2147483647"/>
              </a:cxn>
              <a:cxn ang="0">
                <a:pos x="2147483647" y="2147483647"/>
              </a:cxn>
            </a:cxnLst>
            <a:rect l="txL" t="txT" r="txR" b="txB"/>
            <a:pathLst>
              <a:path w="19" h="22">
                <a:moveTo>
                  <a:pt x="1" y="22"/>
                </a:moveTo>
                <a:cubicBezTo>
                  <a:pt x="7" y="16"/>
                  <a:pt x="13" y="8"/>
                  <a:pt x="19" y="1"/>
                </a:cubicBezTo>
                <a:cubicBezTo>
                  <a:pt x="19" y="0"/>
                  <a:pt x="18" y="0"/>
                  <a:pt x="18" y="0"/>
                </a:cubicBezTo>
                <a:cubicBezTo>
                  <a:pt x="12" y="8"/>
                  <a:pt x="6" y="15"/>
                  <a:pt x="0" y="22"/>
                </a:cubicBezTo>
                <a:cubicBezTo>
                  <a:pt x="0" y="22"/>
                  <a:pt x="0" y="22"/>
                  <a:pt x="1" y="22"/>
                </a:cubicBezTo>
                <a:close/>
              </a:path>
            </a:pathLst>
          </a:custGeom>
          <a:solidFill>
            <a:srgbClr val="FFFFFF">
              <a:alpha val="100000"/>
            </a:srgbClr>
          </a:solidFill>
          <a:ln w="9525">
            <a:noFill/>
          </a:ln>
        </p:spPr>
        <p:txBody>
          <a:bodyPr/>
          <a:p>
            <a:endParaRPr lang="zh-CN" altLang="en-US"/>
          </a:p>
        </p:txBody>
      </p:sp>
      <p:sp>
        <p:nvSpPr>
          <p:cNvPr id="31839" name="Freeform 279"/>
          <p:cNvSpPr/>
          <p:nvPr/>
        </p:nvSpPr>
        <p:spPr>
          <a:xfrm>
            <a:off x="8858250" y="155575"/>
            <a:ext cx="138113" cy="169863"/>
          </a:xfrm>
          <a:custGeom>
            <a:avLst/>
            <a:gdLst>
              <a:gd name="txL" fmla="*/ 0 w 18"/>
              <a:gd name="txT" fmla="*/ 0 h 22"/>
              <a:gd name="txR" fmla="*/ 18 w 18"/>
              <a:gd name="txB" fmla="*/ 22 h 2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 h="22">
                <a:moveTo>
                  <a:pt x="1" y="21"/>
                </a:moveTo>
                <a:cubicBezTo>
                  <a:pt x="0" y="21"/>
                  <a:pt x="1" y="22"/>
                  <a:pt x="1" y="22"/>
                </a:cubicBezTo>
                <a:cubicBezTo>
                  <a:pt x="4" y="20"/>
                  <a:pt x="6" y="16"/>
                  <a:pt x="8" y="14"/>
                </a:cubicBezTo>
                <a:cubicBezTo>
                  <a:pt x="12" y="10"/>
                  <a:pt x="15" y="6"/>
                  <a:pt x="18" y="1"/>
                </a:cubicBezTo>
                <a:cubicBezTo>
                  <a:pt x="18" y="1"/>
                  <a:pt x="18" y="0"/>
                  <a:pt x="17" y="1"/>
                </a:cubicBezTo>
                <a:cubicBezTo>
                  <a:pt x="14" y="3"/>
                  <a:pt x="12" y="7"/>
                  <a:pt x="10" y="10"/>
                </a:cubicBezTo>
                <a:cubicBezTo>
                  <a:pt x="7" y="13"/>
                  <a:pt x="5" y="19"/>
                  <a:pt x="1" y="21"/>
                </a:cubicBezTo>
                <a:close/>
              </a:path>
            </a:pathLst>
          </a:custGeom>
          <a:solidFill>
            <a:srgbClr val="FFFFFF">
              <a:alpha val="100000"/>
            </a:srgbClr>
          </a:solidFill>
          <a:ln w="9525">
            <a:noFill/>
          </a:ln>
        </p:spPr>
        <p:txBody>
          <a:bodyPr/>
          <a:p>
            <a:endParaRPr lang="zh-CN" altLang="en-US"/>
          </a:p>
        </p:txBody>
      </p:sp>
      <p:sp>
        <p:nvSpPr>
          <p:cNvPr id="31840" name="Freeform 280"/>
          <p:cNvSpPr/>
          <p:nvPr/>
        </p:nvSpPr>
        <p:spPr>
          <a:xfrm>
            <a:off x="8866188" y="177800"/>
            <a:ext cx="176212" cy="193675"/>
          </a:xfrm>
          <a:custGeom>
            <a:avLst/>
            <a:gdLst>
              <a:gd name="txL" fmla="*/ 0 w 23"/>
              <a:gd name="txT" fmla="*/ 0 h 25"/>
              <a:gd name="txR" fmla="*/ 23 w 23"/>
              <a:gd name="txB" fmla="*/ 25 h 25"/>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Lst>
            <a:rect l="txL" t="txT" r="txR" b="txB"/>
            <a:pathLst>
              <a:path w="23" h="25">
                <a:moveTo>
                  <a:pt x="4" y="23"/>
                </a:moveTo>
                <a:cubicBezTo>
                  <a:pt x="5" y="19"/>
                  <a:pt x="10" y="14"/>
                  <a:pt x="13" y="11"/>
                </a:cubicBezTo>
                <a:cubicBezTo>
                  <a:pt x="16" y="7"/>
                  <a:pt x="20" y="4"/>
                  <a:pt x="23" y="1"/>
                </a:cubicBezTo>
                <a:cubicBezTo>
                  <a:pt x="23" y="0"/>
                  <a:pt x="22" y="0"/>
                  <a:pt x="22" y="0"/>
                </a:cubicBezTo>
                <a:cubicBezTo>
                  <a:pt x="18" y="3"/>
                  <a:pt x="15" y="6"/>
                  <a:pt x="13" y="9"/>
                </a:cubicBezTo>
                <a:cubicBezTo>
                  <a:pt x="9" y="13"/>
                  <a:pt x="6" y="19"/>
                  <a:pt x="2" y="22"/>
                </a:cubicBezTo>
                <a:cubicBezTo>
                  <a:pt x="0" y="23"/>
                  <a:pt x="4" y="25"/>
                  <a:pt x="4" y="23"/>
                </a:cubicBezTo>
                <a:close/>
              </a:path>
            </a:pathLst>
          </a:custGeom>
          <a:solidFill>
            <a:srgbClr val="FFFFFF">
              <a:alpha val="100000"/>
            </a:srgbClr>
          </a:solidFill>
          <a:ln w="9525">
            <a:noFill/>
          </a:ln>
        </p:spPr>
        <p:txBody>
          <a:bodyPr/>
          <a:p>
            <a:endParaRPr lang="zh-CN" altLang="en-US"/>
          </a:p>
        </p:txBody>
      </p:sp>
      <p:sp>
        <p:nvSpPr>
          <p:cNvPr id="31841" name="Freeform 281"/>
          <p:cNvSpPr/>
          <p:nvPr/>
        </p:nvSpPr>
        <p:spPr>
          <a:xfrm>
            <a:off x="8912225" y="201613"/>
            <a:ext cx="153988" cy="185737"/>
          </a:xfrm>
          <a:custGeom>
            <a:avLst/>
            <a:gdLst>
              <a:gd name="txL" fmla="*/ 0 w 20"/>
              <a:gd name="txT" fmla="*/ 0 h 24"/>
              <a:gd name="txR" fmla="*/ 20 w 20"/>
              <a:gd name="txB" fmla="*/ 24 h 24"/>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20" h="24">
                <a:moveTo>
                  <a:pt x="19" y="1"/>
                </a:moveTo>
                <a:cubicBezTo>
                  <a:pt x="12" y="8"/>
                  <a:pt x="5" y="15"/>
                  <a:pt x="0" y="23"/>
                </a:cubicBezTo>
                <a:cubicBezTo>
                  <a:pt x="0" y="23"/>
                  <a:pt x="0" y="24"/>
                  <a:pt x="1" y="23"/>
                </a:cubicBezTo>
                <a:cubicBezTo>
                  <a:pt x="7" y="16"/>
                  <a:pt x="13" y="9"/>
                  <a:pt x="20" y="2"/>
                </a:cubicBezTo>
                <a:cubicBezTo>
                  <a:pt x="20" y="1"/>
                  <a:pt x="19" y="0"/>
                  <a:pt x="19" y="1"/>
                </a:cubicBezTo>
                <a:close/>
              </a:path>
            </a:pathLst>
          </a:custGeom>
          <a:solidFill>
            <a:srgbClr val="FFFFFF">
              <a:alpha val="100000"/>
            </a:srgbClr>
          </a:solidFill>
          <a:ln w="9525">
            <a:noFill/>
          </a:ln>
        </p:spPr>
        <p:txBody>
          <a:bodyPr/>
          <a:p>
            <a:endParaRPr lang="zh-CN" altLang="en-US"/>
          </a:p>
        </p:txBody>
      </p:sp>
      <p:sp>
        <p:nvSpPr>
          <p:cNvPr id="31842" name="Freeform 282"/>
          <p:cNvSpPr/>
          <p:nvPr/>
        </p:nvSpPr>
        <p:spPr>
          <a:xfrm>
            <a:off x="8966200" y="101600"/>
            <a:ext cx="292100" cy="331788"/>
          </a:xfrm>
          <a:custGeom>
            <a:avLst/>
            <a:gdLst>
              <a:gd name="txL" fmla="*/ 0 w 38"/>
              <a:gd name="txT" fmla="*/ 0 h 43"/>
              <a:gd name="txR" fmla="*/ 38 w 38"/>
              <a:gd name="txB" fmla="*/ 43 h 43"/>
            </a:gdLst>
            <a:ahLst/>
            <a:cxnLst>
              <a:cxn ang="0">
                <a:pos x="2147483647" y="0"/>
              </a:cxn>
              <a:cxn ang="0">
                <a:pos x="2147483647" y="2147483647"/>
              </a:cxn>
              <a:cxn ang="0">
                <a:pos x="0" y="2147483647"/>
              </a:cxn>
              <a:cxn ang="0">
                <a:pos x="2147483647" y="2147483647"/>
              </a:cxn>
              <a:cxn ang="0">
                <a:pos x="2147483647" y="2147483647"/>
              </a:cxn>
              <a:cxn ang="0">
                <a:pos x="2147483647" y="2147483647"/>
              </a:cxn>
              <a:cxn ang="0">
                <a:pos x="2147483647" y="0"/>
              </a:cxn>
            </a:cxnLst>
            <a:rect l="txL" t="txT" r="txR" b="txB"/>
            <a:pathLst>
              <a:path w="38" h="43">
                <a:moveTo>
                  <a:pt x="36" y="0"/>
                </a:moveTo>
                <a:cubicBezTo>
                  <a:pt x="30" y="8"/>
                  <a:pt x="23" y="17"/>
                  <a:pt x="16" y="24"/>
                </a:cubicBezTo>
                <a:cubicBezTo>
                  <a:pt x="10" y="30"/>
                  <a:pt x="4" y="35"/>
                  <a:pt x="0" y="42"/>
                </a:cubicBezTo>
                <a:cubicBezTo>
                  <a:pt x="0" y="43"/>
                  <a:pt x="0" y="43"/>
                  <a:pt x="1" y="43"/>
                </a:cubicBezTo>
                <a:cubicBezTo>
                  <a:pt x="6" y="35"/>
                  <a:pt x="14" y="28"/>
                  <a:pt x="21" y="21"/>
                </a:cubicBezTo>
                <a:cubicBezTo>
                  <a:pt x="27" y="15"/>
                  <a:pt x="32" y="8"/>
                  <a:pt x="37" y="1"/>
                </a:cubicBezTo>
                <a:cubicBezTo>
                  <a:pt x="38" y="0"/>
                  <a:pt x="37" y="0"/>
                  <a:pt x="36" y="0"/>
                </a:cubicBezTo>
                <a:close/>
              </a:path>
            </a:pathLst>
          </a:custGeom>
          <a:solidFill>
            <a:srgbClr val="FFFFFF">
              <a:alpha val="100000"/>
            </a:srgbClr>
          </a:solidFill>
          <a:ln w="9525">
            <a:noFill/>
          </a:ln>
        </p:spPr>
        <p:txBody>
          <a:bodyPr/>
          <a:p>
            <a:endParaRPr lang="zh-CN" altLang="en-US"/>
          </a:p>
        </p:txBody>
      </p:sp>
      <p:sp>
        <p:nvSpPr>
          <p:cNvPr id="31843" name="Freeform 283"/>
          <p:cNvSpPr/>
          <p:nvPr/>
        </p:nvSpPr>
        <p:spPr>
          <a:xfrm>
            <a:off x="8974138" y="123825"/>
            <a:ext cx="300037" cy="355600"/>
          </a:xfrm>
          <a:custGeom>
            <a:avLst/>
            <a:gdLst>
              <a:gd name="txL" fmla="*/ 0 w 39"/>
              <a:gd name="txT" fmla="*/ 0 h 46"/>
              <a:gd name="txR" fmla="*/ 39 w 39"/>
              <a:gd name="txB" fmla="*/ 46 h 46"/>
            </a:gdLst>
            <a:ahLst/>
            <a:cxnLst>
              <a:cxn ang="0">
                <a:pos x="2147483647" y="2147483647"/>
              </a:cxn>
              <a:cxn ang="0">
                <a:pos x="2147483647" y="2147483647"/>
              </a:cxn>
              <a:cxn ang="0">
                <a:pos x="2147483647" y="2147483647"/>
              </a:cxn>
              <a:cxn ang="0">
                <a:pos x="0" y="2147483647"/>
              </a:cxn>
              <a:cxn ang="0">
                <a:pos x="2147483647" y="2147483647"/>
              </a:cxn>
            </a:cxnLst>
            <a:rect l="txL" t="txT" r="txR" b="txB"/>
            <a:pathLst>
              <a:path w="39" h="46">
                <a:moveTo>
                  <a:pt x="1" y="46"/>
                </a:moveTo>
                <a:cubicBezTo>
                  <a:pt x="14" y="32"/>
                  <a:pt x="26" y="17"/>
                  <a:pt x="39" y="2"/>
                </a:cubicBezTo>
                <a:cubicBezTo>
                  <a:pt x="39" y="1"/>
                  <a:pt x="38" y="0"/>
                  <a:pt x="38" y="1"/>
                </a:cubicBezTo>
                <a:cubicBezTo>
                  <a:pt x="25" y="16"/>
                  <a:pt x="12" y="30"/>
                  <a:pt x="0" y="45"/>
                </a:cubicBezTo>
                <a:cubicBezTo>
                  <a:pt x="0" y="45"/>
                  <a:pt x="0" y="46"/>
                  <a:pt x="1" y="46"/>
                </a:cubicBezTo>
                <a:close/>
              </a:path>
            </a:pathLst>
          </a:custGeom>
          <a:solidFill>
            <a:srgbClr val="FFFFFF">
              <a:alpha val="100000"/>
            </a:srgbClr>
          </a:solidFill>
          <a:ln w="9525">
            <a:noFill/>
          </a:ln>
        </p:spPr>
        <p:txBody>
          <a:bodyPr/>
          <a:p>
            <a:endParaRPr lang="zh-CN" altLang="en-US"/>
          </a:p>
        </p:txBody>
      </p:sp>
      <p:sp>
        <p:nvSpPr>
          <p:cNvPr id="31844" name="Freeform 284"/>
          <p:cNvSpPr/>
          <p:nvPr/>
        </p:nvSpPr>
        <p:spPr>
          <a:xfrm>
            <a:off x="9012238" y="155575"/>
            <a:ext cx="285750" cy="339725"/>
          </a:xfrm>
          <a:custGeom>
            <a:avLst/>
            <a:gdLst>
              <a:gd name="txL" fmla="*/ 0 w 37"/>
              <a:gd name="txT" fmla="*/ 0 h 44"/>
              <a:gd name="txR" fmla="*/ 37 w 37"/>
              <a:gd name="txB" fmla="*/ 44 h 44"/>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7" h="44">
                <a:moveTo>
                  <a:pt x="37" y="2"/>
                </a:moveTo>
                <a:cubicBezTo>
                  <a:pt x="37" y="2"/>
                  <a:pt x="37" y="2"/>
                  <a:pt x="37" y="2"/>
                </a:cubicBezTo>
                <a:cubicBezTo>
                  <a:pt x="37" y="1"/>
                  <a:pt x="37" y="1"/>
                  <a:pt x="37" y="1"/>
                </a:cubicBezTo>
                <a:cubicBezTo>
                  <a:pt x="37" y="1"/>
                  <a:pt x="37" y="1"/>
                  <a:pt x="37" y="1"/>
                </a:cubicBezTo>
                <a:cubicBezTo>
                  <a:pt x="37" y="0"/>
                  <a:pt x="36" y="0"/>
                  <a:pt x="36" y="0"/>
                </a:cubicBezTo>
                <a:cubicBezTo>
                  <a:pt x="34" y="2"/>
                  <a:pt x="33" y="4"/>
                  <a:pt x="32" y="6"/>
                </a:cubicBezTo>
                <a:cubicBezTo>
                  <a:pt x="29" y="10"/>
                  <a:pt x="26" y="14"/>
                  <a:pt x="23" y="18"/>
                </a:cubicBezTo>
                <a:cubicBezTo>
                  <a:pt x="16" y="27"/>
                  <a:pt x="7" y="35"/>
                  <a:pt x="0" y="43"/>
                </a:cubicBezTo>
                <a:cubicBezTo>
                  <a:pt x="0" y="44"/>
                  <a:pt x="0" y="44"/>
                  <a:pt x="0" y="44"/>
                </a:cubicBezTo>
                <a:cubicBezTo>
                  <a:pt x="7" y="38"/>
                  <a:pt x="13" y="31"/>
                  <a:pt x="19" y="25"/>
                </a:cubicBezTo>
                <a:cubicBezTo>
                  <a:pt x="22" y="21"/>
                  <a:pt x="25" y="17"/>
                  <a:pt x="28" y="14"/>
                </a:cubicBezTo>
                <a:cubicBezTo>
                  <a:pt x="30" y="12"/>
                  <a:pt x="31" y="10"/>
                  <a:pt x="32" y="8"/>
                </a:cubicBezTo>
                <a:cubicBezTo>
                  <a:pt x="33" y="7"/>
                  <a:pt x="36" y="3"/>
                  <a:pt x="36" y="2"/>
                </a:cubicBezTo>
                <a:cubicBezTo>
                  <a:pt x="36" y="2"/>
                  <a:pt x="37" y="2"/>
                  <a:pt x="37" y="2"/>
                </a:cubicBezTo>
                <a:close/>
              </a:path>
            </a:pathLst>
          </a:custGeom>
          <a:solidFill>
            <a:srgbClr val="FFFFFF">
              <a:alpha val="100000"/>
            </a:srgbClr>
          </a:solidFill>
          <a:ln w="9525">
            <a:noFill/>
          </a:ln>
        </p:spPr>
        <p:txBody>
          <a:bodyPr/>
          <a:p>
            <a:endParaRPr lang="zh-CN" altLang="en-US"/>
          </a:p>
        </p:txBody>
      </p:sp>
      <p:sp>
        <p:nvSpPr>
          <p:cNvPr id="31845" name="Freeform 285"/>
          <p:cNvSpPr/>
          <p:nvPr/>
        </p:nvSpPr>
        <p:spPr>
          <a:xfrm>
            <a:off x="9036050" y="177800"/>
            <a:ext cx="315913" cy="355600"/>
          </a:xfrm>
          <a:custGeom>
            <a:avLst/>
            <a:gdLst>
              <a:gd name="txL" fmla="*/ 0 w 41"/>
              <a:gd name="txT" fmla="*/ 0 h 46"/>
              <a:gd name="txR" fmla="*/ 41 w 41"/>
              <a:gd name="txB" fmla="*/ 46 h 46"/>
            </a:gdLst>
            <a:ahLst/>
            <a:cxnLst>
              <a:cxn ang="0">
                <a:pos x="2147483647" y="2147483647"/>
              </a:cxn>
              <a:cxn ang="0">
                <a:pos x="2147483647" y="2147483647"/>
              </a:cxn>
              <a:cxn ang="0">
                <a:pos x="2147483647" y="2147483647"/>
              </a:cxn>
              <a:cxn ang="0">
                <a:pos x="2147483647" y="0"/>
              </a:cxn>
              <a:cxn ang="0">
                <a:pos x="2147483647" y="2147483647"/>
              </a:cxn>
              <a:cxn ang="0">
                <a:pos x="0" y="2147483647"/>
              </a:cxn>
              <a:cxn ang="0">
                <a:pos x="2147483647" y="2147483647"/>
              </a:cxn>
            </a:cxnLst>
            <a:rect l="txL" t="txT" r="txR" b="txB"/>
            <a:pathLst>
              <a:path w="41" h="46">
                <a:moveTo>
                  <a:pt x="1" y="45"/>
                </a:moveTo>
                <a:cubicBezTo>
                  <a:pt x="8" y="39"/>
                  <a:pt x="14" y="31"/>
                  <a:pt x="20" y="24"/>
                </a:cubicBezTo>
                <a:cubicBezTo>
                  <a:pt x="27" y="16"/>
                  <a:pt x="34" y="9"/>
                  <a:pt x="41" y="1"/>
                </a:cubicBezTo>
                <a:cubicBezTo>
                  <a:pt x="41" y="0"/>
                  <a:pt x="40" y="0"/>
                  <a:pt x="40" y="0"/>
                </a:cubicBezTo>
                <a:cubicBezTo>
                  <a:pt x="32" y="6"/>
                  <a:pt x="26" y="14"/>
                  <a:pt x="20" y="21"/>
                </a:cubicBezTo>
                <a:cubicBezTo>
                  <a:pt x="14" y="29"/>
                  <a:pt x="7" y="37"/>
                  <a:pt x="0" y="45"/>
                </a:cubicBezTo>
                <a:cubicBezTo>
                  <a:pt x="0" y="45"/>
                  <a:pt x="0" y="46"/>
                  <a:pt x="1" y="45"/>
                </a:cubicBezTo>
                <a:close/>
              </a:path>
            </a:pathLst>
          </a:custGeom>
          <a:solidFill>
            <a:srgbClr val="FFFFFF">
              <a:alpha val="100000"/>
            </a:srgbClr>
          </a:solidFill>
          <a:ln w="9525">
            <a:noFill/>
          </a:ln>
        </p:spPr>
        <p:txBody>
          <a:bodyPr/>
          <a:p>
            <a:endParaRPr lang="zh-CN" altLang="en-US"/>
          </a:p>
        </p:txBody>
      </p:sp>
      <p:sp>
        <p:nvSpPr>
          <p:cNvPr id="31846" name="Freeform 286"/>
          <p:cNvSpPr/>
          <p:nvPr/>
        </p:nvSpPr>
        <p:spPr>
          <a:xfrm>
            <a:off x="9074150" y="201613"/>
            <a:ext cx="300038" cy="347662"/>
          </a:xfrm>
          <a:custGeom>
            <a:avLst/>
            <a:gdLst>
              <a:gd name="txL" fmla="*/ 0 w 39"/>
              <a:gd name="txT" fmla="*/ 0 h 45"/>
              <a:gd name="txR" fmla="*/ 39 w 39"/>
              <a:gd name="txB" fmla="*/ 45 h 45"/>
            </a:gdLst>
            <a:ahLst/>
            <a:cxnLst>
              <a:cxn ang="0">
                <a:pos x="2147483647" y="0"/>
              </a:cxn>
              <a:cxn ang="0">
                <a:pos x="2147483647" y="2147483647"/>
              </a:cxn>
              <a:cxn ang="0">
                <a:pos x="0" y="2147483647"/>
              </a:cxn>
              <a:cxn ang="0">
                <a:pos x="2147483647" y="2147483647"/>
              </a:cxn>
              <a:cxn ang="0">
                <a:pos x="2147483647" y="2147483647"/>
              </a:cxn>
              <a:cxn ang="0">
                <a:pos x="2147483647" y="2147483647"/>
              </a:cxn>
              <a:cxn ang="0">
                <a:pos x="2147483647" y="0"/>
              </a:cxn>
            </a:cxnLst>
            <a:rect l="txL" t="txT" r="txR" b="txB"/>
            <a:pathLst>
              <a:path w="39" h="45">
                <a:moveTo>
                  <a:pt x="38" y="0"/>
                </a:moveTo>
                <a:cubicBezTo>
                  <a:pt x="32" y="4"/>
                  <a:pt x="28" y="11"/>
                  <a:pt x="23" y="17"/>
                </a:cubicBezTo>
                <a:cubicBezTo>
                  <a:pt x="16" y="27"/>
                  <a:pt x="8" y="35"/>
                  <a:pt x="0" y="44"/>
                </a:cubicBezTo>
                <a:cubicBezTo>
                  <a:pt x="0" y="44"/>
                  <a:pt x="0" y="45"/>
                  <a:pt x="1" y="44"/>
                </a:cubicBezTo>
                <a:cubicBezTo>
                  <a:pt x="7" y="39"/>
                  <a:pt x="13" y="32"/>
                  <a:pt x="19" y="25"/>
                </a:cubicBezTo>
                <a:cubicBezTo>
                  <a:pt x="25" y="17"/>
                  <a:pt x="31" y="8"/>
                  <a:pt x="39" y="1"/>
                </a:cubicBezTo>
                <a:cubicBezTo>
                  <a:pt x="39" y="1"/>
                  <a:pt x="39" y="0"/>
                  <a:pt x="38" y="0"/>
                </a:cubicBezTo>
                <a:close/>
              </a:path>
            </a:pathLst>
          </a:custGeom>
          <a:solidFill>
            <a:srgbClr val="FFFFFF">
              <a:alpha val="100000"/>
            </a:srgbClr>
          </a:solidFill>
          <a:ln w="9525">
            <a:noFill/>
          </a:ln>
        </p:spPr>
        <p:txBody>
          <a:bodyPr/>
          <a:p>
            <a:endParaRPr lang="zh-CN" altLang="en-US"/>
          </a:p>
        </p:txBody>
      </p:sp>
      <p:sp>
        <p:nvSpPr>
          <p:cNvPr id="31847" name="Freeform 287"/>
          <p:cNvSpPr/>
          <p:nvPr/>
        </p:nvSpPr>
        <p:spPr>
          <a:xfrm>
            <a:off x="9112250" y="231775"/>
            <a:ext cx="293688" cy="331788"/>
          </a:xfrm>
          <a:custGeom>
            <a:avLst/>
            <a:gdLst>
              <a:gd name="txL" fmla="*/ 0 w 38"/>
              <a:gd name="txT" fmla="*/ 0 h 43"/>
              <a:gd name="txR" fmla="*/ 38 w 38"/>
              <a:gd name="txB" fmla="*/ 43 h 43"/>
            </a:gdLst>
            <a:ahLst/>
            <a:cxnLst>
              <a:cxn ang="0">
                <a:pos x="2147483647" y="0"/>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0"/>
              </a:cxn>
              <a:cxn ang="0">
                <a:pos x="2147483647" y="0"/>
              </a:cxn>
            </a:cxnLst>
            <a:rect l="txL" t="txT" r="txR" b="txB"/>
            <a:pathLst>
              <a:path w="38" h="43">
                <a:moveTo>
                  <a:pt x="37" y="0"/>
                </a:moveTo>
                <a:cubicBezTo>
                  <a:pt x="34" y="1"/>
                  <a:pt x="32" y="5"/>
                  <a:pt x="30" y="7"/>
                </a:cubicBezTo>
                <a:cubicBezTo>
                  <a:pt x="27" y="12"/>
                  <a:pt x="23" y="16"/>
                  <a:pt x="20" y="20"/>
                </a:cubicBezTo>
                <a:cubicBezTo>
                  <a:pt x="13" y="27"/>
                  <a:pt x="6" y="35"/>
                  <a:pt x="0" y="43"/>
                </a:cubicBezTo>
                <a:cubicBezTo>
                  <a:pt x="0" y="43"/>
                  <a:pt x="0" y="43"/>
                  <a:pt x="1" y="43"/>
                </a:cubicBezTo>
                <a:cubicBezTo>
                  <a:pt x="8" y="36"/>
                  <a:pt x="15" y="28"/>
                  <a:pt x="22" y="20"/>
                </a:cubicBezTo>
                <a:cubicBezTo>
                  <a:pt x="25" y="16"/>
                  <a:pt x="28" y="12"/>
                  <a:pt x="31" y="9"/>
                </a:cubicBezTo>
                <a:cubicBezTo>
                  <a:pt x="33" y="7"/>
                  <a:pt x="37" y="3"/>
                  <a:pt x="38" y="0"/>
                </a:cubicBezTo>
                <a:cubicBezTo>
                  <a:pt x="38" y="0"/>
                  <a:pt x="37" y="0"/>
                  <a:pt x="37" y="0"/>
                </a:cubicBezTo>
                <a:close/>
              </a:path>
            </a:pathLst>
          </a:custGeom>
          <a:solidFill>
            <a:srgbClr val="FFFFFF">
              <a:alpha val="100000"/>
            </a:srgbClr>
          </a:solidFill>
          <a:ln w="9525">
            <a:noFill/>
          </a:ln>
        </p:spPr>
        <p:txBody>
          <a:bodyPr/>
          <a:p>
            <a:endParaRPr lang="zh-CN" altLang="en-US"/>
          </a:p>
        </p:txBody>
      </p:sp>
      <p:sp>
        <p:nvSpPr>
          <p:cNvPr id="31848" name="Freeform 288"/>
          <p:cNvSpPr/>
          <p:nvPr/>
        </p:nvSpPr>
        <p:spPr>
          <a:xfrm>
            <a:off x="9144000" y="255588"/>
            <a:ext cx="307975" cy="355600"/>
          </a:xfrm>
          <a:custGeom>
            <a:avLst/>
            <a:gdLst>
              <a:gd name="txL" fmla="*/ 0 w 40"/>
              <a:gd name="txT" fmla="*/ 0 h 46"/>
              <a:gd name="txR" fmla="*/ 40 w 40"/>
              <a:gd name="txB" fmla="*/ 46 h 46"/>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40" h="46">
                <a:moveTo>
                  <a:pt x="38" y="1"/>
                </a:moveTo>
                <a:cubicBezTo>
                  <a:pt x="25" y="15"/>
                  <a:pt x="12" y="30"/>
                  <a:pt x="0" y="45"/>
                </a:cubicBezTo>
                <a:cubicBezTo>
                  <a:pt x="0" y="45"/>
                  <a:pt x="0" y="46"/>
                  <a:pt x="1" y="45"/>
                </a:cubicBezTo>
                <a:cubicBezTo>
                  <a:pt x="14" y="31"/>
                  <a:pt x="27" y="17"/>
                  <a:pt x="40" y="2"/>
                </a:cubicBezTo>
                <a:cubicBezTo>
                  <a:pt x="40" y="1"/>
                  <a:pt x="39" y="0"/>
                  <a:pt x="38" y="1"/>
                </a:cubicBezTo>
                <a:close/>
              </a:path>
            </a:pathLst>
          </a:custGeom>
          <a:solidFill>
            <a:srgbClr val="FFFFFF">
              <a:alpha val="100000"/>
            </a:srgbClr>
          </a:solidFill>
          <a:ln w="9525">
            <a:noFill/>
          </a:ln>
        </p:spPr>
        <p:txBody>
          <a:bodyPr/>
          <a:p>
            <a:endParaRPr lang="zh-CN" altLang="en-US"/>
          </a:p>
        </p:txBody>
      </p:sp>
      <p:sp>
        <p:nvSpPr>
          <p:cNvPr id="31849" name="Freeform 289"/>
          <p:cNvSpPr/>
          <p:nvPr/>
        </p:nvSpPr>
        <p:spPr>
          <a:xfrm>
            <a:off x="9182100" y="463550"/>
            <a:ext cx="169863" cy="185738"/>
          </a:xfrm>
          <a:custGeom>
            <a:avLst/>
            <a:gdLst>
              <a:gd name="txL" fmla="*/ 0 w 22"/>
              <a:gd name="txT" fmla="*/ 0 h 24"/>
              <a:gd name="txR" fmla="*/ 22 w 22"/>
              <a:gd name="txB" fmla="*/ 24 h 2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2" h="24">
                <a:moveTo>
                  <a:pt x="11" y="10"/>
                </a:moveTo>
                <a:cubicBezTo>
                  <a:pt x="8" y="13"/>
                  <a:pt x="6" y="18"/>
                  <a:pt x="2" y="20"/>
                </a:cubicBezTo>
                <a:cubicBezTo>
                  <a:pt x="0" y="21"/>
                  <a:pt x="4" y="24"/>
                  <a:pt x="4" y="21"/>
                </a:cubicBezTo>
                <a:cubicBezTo>
                  <a:pt x="5" y="17"/>
                  <a:pt x="10" y="13"/>
                  <a:pt x="13" y="10"/>
                </a:cubicBezTo>
                <a:cubicBezTo>
                  <a:pt x="16" y="7"/>
                  <a:pt x="18" y="4"/>
                  <a:pt x="21" y="1"/>
                </a:cubicBezTo>
                <a:cubicBezTo>
                  <a:pt x="22" y="1"/>
                  <a:pt x="21" y="0"/>
                  <a:pt x="20" y="1"/>
                </a:cubicBezTo>
                <a:cubicBezTo>
                  <a:pt x="17" y="4"/>
                  <a:pt x="14" y="7"/>
                  <a:pt x="11" y="10"/>
                </a:cubicBezTo>
                <a:close/>
              </a:path>
            </a:pathLst>
          </a:custGeom>
          <a:solidFill>
            <a:srgbClr val="FFFFFF">
              <a:alpha val="100000"/>
            </a:srgbClr>
          </a:solidFill>
          <a:ln w="9525">
            <a:noFill/>
          </a:ln>
        </p:spPr>
        <p:txBody>
          <a:bodyPr/>
          <a:p>
            <a:endParaRPr lang="zh-CN" altLang="en-US"/>
          </a:p>
        </p:txBody>
      </p:sp>
      <p:sp>
        <p:nvSpPr>
          <p:cNvPr id="31850" name="Freeform 298"/>
          <p:cNvSpPr>
            <a:spLocks noEditPoints="1"/>
          </p:cNvSpPr>
          <p:nvPr/>
        </p:nvSpPr>
        <p:spPr>
          <a:xfrm>
            <a:off x="11625263" y="3636963"/>
            <a:ext cx="701675" cy="693737"/>
          </a:xfrm>
          <a:custGeom>
            <a:avLst/>
            <a:gdLst>
              <a:gd name="txL" fmla="*/ 0 w 91"/>
              <a:gd name="txT" fmla="*/ 0 h 90"/>
              <a:gd name="txR" fmla="*/ 91 w 91"/>
              <a:gd name="txB" fmla="*/ 90 h 9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1" h="90">
                <a:moveTo>
                  <a:pt x="87" y="39"/>
                </a:moveTo>
                <a:cubicBezTo>
                  <a:pt x="83" y="17"/>
                  <a:pt x="59" y="0"/>
                  <a:pt x="37" y="5"/>
                </a:cubicBezTo>
                <a:cubicBezTo>
                  <a:pt x="12" y="9"/>
                  <a:pt x="1" y="27"/>
                  <a:pt x="1" y="45"/>
                </a:cubicBezTo>
                <a:cubicBezTo>
                  <a:pt x="1" y="45"/>
                  <a:pt x="1" y="45"/>
                  <a:pt x="1" y="46"/>
                </a:cubicBezTo>
                <a:cubicBezTo>
                  <a:pt x="0" y="54"/>
                  <a:pt x="3" y="60"/>
                  <a:pt x="7" y="67"/>
                </a:cubicBezTo>
                <a:cubicBezTo>
                  <a:pt x="7" y="67"/>
                  <a:pt x="7" y="67"/>
                  <a:pt x="7" y="67"/>
                </a:cubicBezTo>
                <a:cubicBezTo>
                  <a:pt x="13" y="77"/>
                  <a:pt x="22" y="85"/>
                  <a:pt x="34" y="88"/>
                </a:cubicBezTo>
                <a:cubicBezTo>
                  <a:pt x="34" y="88"/>
                  <a:pt x="34" y="88"/>
                  <a:pt x="34" y="88"/>
                </a:cubicBezTo>
                <a:cubicBezTo>
                  <a:pt x="34" y="89"/>
                  <a:pt x="36" y="89"/>
                  <a:pt x="36" y="88"/>
                </a:cubicBezTo>
                <a:cubicBezTo>
                  <a:pt x="39" y="89"/>
                  <a:pt x="43" y="90"/>
                  <a:pt x="47" y="90"/>
                </a:cubicBezTo>
                <a:cubicBezTo>
                  <a:pt x="47" y="90"/>
                  <a:pt x="47" y="90"/>
                  <a:pt x="47" y="90"/>
                </a:cubicBezTo>
                <a:cubicBezTo>
                  <a:pt x="47" y="90"/>
                  <a:pt x="47" y="90"/>
                  <a:pt x="47" y="90"/>
                </a:cubicBezTo>
                <a:cubicBezTo>
                  <a:pt x="54" y="89"/>
                  <a:pt x="60" y="86"/>
                  <a:pt x="66" y="83"/>
                </a:cubicBezTo>
                <a:cubicBezTo>
                  <a:pt x="66" y="83"/>
                  <a:pt x="67" y="83"/>
                  <a:pt x="67" y="83"/>
                </a:cubicBezTo>
                <a:cubicBezTo>
                  <a:pt x="68" y="82"/>
                  <a:pt x="68" y="82"/>
                  <a:pt x="68" y="81"/>
                </a:cubicBezTo>
                <a:cubicBezTo>
                  <a:pt x="82" y="72"/>
                  <a:pt x="91" y="57"/>
                  <a:pt x="87" y="39"/>
                </a:cubicBezTo>
                <a:close/>
                <a:moveTo>
                  <a:pt x="47" y="88"/>
                </a:moveTo>
                <a:cubicBezTo>
                  <a:pt x="43" y="88"/>
                  <a:pt x="39" y="88"/>
                  <a:pt x="35" y="87"/>
                </a:cubicBezTo>
                <a:cubicBezTo>
                  <a:pt x="35" y="85"/>
                  <a:pt x="35" y="83"/>
                  <a:pt x="35" y="81"/>
                </a:cubicBezTo>
                <a:cubicBezTo>
                  <a:pt x="35" y="80"/>
                  <a:pt x="35" y="81"/>
                  <a:pt x="35" y="80"/>
                </a:cubicBezTo>
                <a:cubicBezTo>
                  <a:pt x="40" y="78"/>
                  <a:pt x="46" y="75"/>
                  <a:pt x="51" y="72"/>
                </a:cubicBezTo>
                <a:cubicBezTo>
                  <a:pt x="51" y="72"/>
                  <a:pt x="51" y="72"/>
                  <a:pt x="51" y="72"/>
                </a:cubicBezTo>
                <a:cubicBezTo>
                  <a:pt x="56" y="74"/>
                  <a:pt x="62" y="77"/>
                  <a:pt x="67" y="76"/>
                </a:cubicBezTo>
                <a:cubicBezTo>
                  <a:pt x="67" y="78"/>
                  <a:pt x="66" y="80"/>
                  <a:pt x="66" y="81"/>
                </a:cubicBezTo>
                <a:cubicBezTo>
                  <a:pt x="60" y="85"/>
                  <a:pt x="54" y="87"/>
                  <a:pt x="47" y="88"/>
                </a:cubicBezTo>
                <a:close/>
                <a:moveTo>
                  <a:pt x="13" y="65"/>
                </a:moveTo>
                <a:cubicBezTo>
                  <a:pt x="11" y="64"/>
                  <a:pt x="9" y="64"/>
                  <a:pt x="7" y="62"/>
                </a:cubicBezTo>
                <a:cubicBezTo>
                  <a:pt x="7" y="62"/>
                  <a:pt x="7" y="62"/>
                  <a:pt x="7" y="62"/>
                </a:cubicBezTo>
                <a:cubicBezTo>
                  <a:pt x="7" y="60"/>
                  <a:pt x="6" y="59"/>
                  <a:pt x="6" y="57"/>
                </a:cubicBezTo>
                <a:cubicBezTo>
                  <a:pt x="4" y="54"/>
                  <a:pt x="3" y="50"/>
                  <a:pt x="2" y="47"/>
                </a:cubicBezTo>
                <a:cubicBezTo>
                  <a:pt x="2" y="47"/>
                  <a:pt x="2" y="46"/>
                  <a:pt x="2" y="45"/>
                </a:cubicBezTo>
                <a:cubicBezTo>
                  <a:pt x="2" y="42"/>
                  <a:pt x="4" y="40"/>
                  <a:pt x="5" y="38"/>
                </a:cubicBezTo>
                <a:cubicBezTo>
                  <a:pt x="7" y="35"/>
                  <a:pt x="9" y="34"/>
                  <a:pt x="11" y="31"/>
                </a:cubicBezTo>
                <a:cubicBezTo>
                  <a:pt x="11" y="31"/>
                  <a:pt x="11" y="32"/>
                  <a:pt x="11" y="32"/>
                </a:cubicBezTo>
                <a:cubicBezTo>
                  <a:pt x="15" y="32"/>
                  <a:pt x="19" y="32"/>
                  <a:pt x="23" y="32"/>
                </a:cubicBezTo>
                <a:cubicBezTo>
                  <a:pt x="24" y="36"/>
                  <a:pt x="25" y="39"/>
                  <a:pt x="26" y="43"/>
                </a:cubicBezTo>
                <a:cubicBezTo>
                  <a:pt x="26" y="44"/>
                  <a:pt x="27" y="45"/>
                  <a:pt x="27" y="46"/>
                </a:cubicBezTo>
                <a:cubicBezTo>
                  <a:pt x="28" y="47"/>
                  <a:pt x="28" y="48"/>
                  <a:pt x="28" y="49"/>
                </a:cubicBezTo>
                <a:cubicBezTo>
                  <a:pt x="29" y="50"/>
                  <a:pt x="29" y="51"/>
                  <a:pt x="30" y="52"/>
                </a:cubicBezTo>
                <a:cubicBezTo>
                  <a:pt x="30" y="52"/>
                  <a:pt x="30" y="52"/>
                  <a:pt x="30" y="52"/>
                </a:cubicBezTo>
                <a:cubicBezTo>
                  <a:pt x="30" y="52"/>
                  <a:pt x="30" y="52"/>
                  <a:pt x="30" y="52"/>
                </a:cubicBezTo>
                <a:cubicBezTo>
                  <a:pt x="30" y="52"/>
                  <a:pt x="30" y="52"/>
                  <a:pt x="30" y="52"/>
                </a:cubicBezTo>
                <a:cubicBezTo>
                  <a:pt x="30" y="52"/>
                  <a:pt x="30" y="52"/>
                  <a:pt x="30" y="52"/>
                </a:cubicBezTo>
                <a:cubicBezTo>
                  <a:pt x="29" y="53"/>
                  <a:pt x="28" y="55"/>
                  <a:pt x="27" y="55"/>
                </a:cubicBezTo>
                <a:cubicBezTo>
                  <a:pt x="25" y="58"/>
                  <a:pt x="24" y="61"/>
                  <a:pt x="22" y="64"/>
                </a:cubicBezTo>
                <a:cubicBezTo>
                  <a:pt x="22" y="64"/>
                  <a:pt x="22" y="64"/>
                  <a:pt x="21" y="64"/>
                </a:cubicBezTo>
                <a:cubicBezTo>
                  <a:pt x="19" y="65"/>
                  <a:pt x="16" y="65"/>
                  <a:pt x="13" y="65"/>
                </a:cubicBezTo>
                <a:close/>
                <a:moveTo>
                  <a:pt x="80" y="61"/>
                </a:moveTo>
                <a:cubicBezTo>
                  <a:pt x="77" y="66"/>
                  <a:pt x="73" y="70"/>
                  <a:pt x="69" y="74"/>
                </a:cubicBezTo>
                <a:cubicBezTo>
                  <a:pt x="68" y="74"/>
                  <a:pt x="68" y="75"/>
                  <a:pt x="68" y="75"/>
                </a:cubicBezTo>
                <a:cubicBezTo>
                  <a:pt x="68" y="75"/>
                  <a:pt x="68" y="75"/>
                  <a:pt x="67" y="75"/>
                </a:cubicBezTo>
                <a:cubicBezTo>
                  <a:pt x="65" y="75"/>
                  <a:pt x="62" y="75"/>
                  <a:pt x="59" y="74"/>
                </a:cubicBezTo>
                <a:cubicBezTo>
                  <a:pt x="57" y="73"/>
                  <a:pt x="54" y="72"/>
                  <a:pt x="51" y="71"/>
                </a:cubicBezTo>
                <a:cubicBezTo>
                  <a:pt x="51" y="66"/>
                  <a:pt x="50" y="60"/>
                  <a:pt x="49" y="54"/>
                </a:cubicBezTo>
                <a:cubicBezTo>
                  <a:pt x="49" y="54"/>
                  <a:pt x="49" y="54"/>
                  <a:pt x="49" y="54"/>
                </a:cubicBezTo>
                <a:cubicBezTo>
                  <a:pt x="50" y="54"/>
                  <a:pt x="50" y="53"/>
                  <a:pt x="51" y="53"/>
                </a:cubicBezTo>
                <a:cubicBezTo>
                  <a:pt x="52" y="51"/>
                  <a:pt x="53" y="50"/>
                  <a:pt x="55" y="48"/>
                </a:cubicBezTo>
                <a:cubicBezTo>
                  <a:pt x="57" y="45"/>
                  <a:pt x="60" y="43"/>
                  <a:pt x="62" y="40"/>
                </a:cubicBezTo>
                <a:cubicBezTo>
                  <a:pt x="63" y="41"/>
                  <a:pt x="66" y="41"/>
                  <a:pt x="67" y="41"/>
                </a:cubicBezTo>
                <a:cubicBezTo>
                  <a:pt x="70" y="42"/>
                  <a:pt x="73" y="43"/>
                  <a:pt x="76" y="43"/>
                </a:cubicBezTo>
                <a:cubicBezTo>
                  <a:pt x="80" y="48"/>
                  <a:pt x="79" y="55"/>
                  <a:pt x="80" y="61"/>
                </a:cubicBezTo>
                <a:cubicBezTo>
                  <a:pt x="80" y="61"/>
                  <a:pt x="80" y="61"/>
                  <a:pt x="80" y="61"/>
                </a:cubicBezTo>
                <a:close/>
                <a:moveTo>
                  <a:pt x="56" y="24"/>
                </a:moveTo>
                <a:cubicBezTo>
                  <a:pt x="56" y="24"/>
                  <a:pt x="56" y="24"/>
                  <a:pt x="56" y="24"/>
                </a:cubicBezTo>
                <a:cubicBezTo>
                  <a:pt x="57" y="24"/>
                  <a:pt x="57" y="24"/>
                  <a:pt x="57" y="24"/>
                </a:cubicBezTo>
                <a:cubicBezTo>
                  <a:pt x="58" y="28"/>
                  <a:pt x="59" y="31"/>
                  <a:pt x="60" y="34"/>
                </a:cubicBezTo>
                <a:cubicBezTo>
                  <a:pt x="61" y="36"/>
                  <a:pt x="61" y="38"/>
                  <a:pt x="62" y="39"/>
                </a:cubicBezTo>
                <a:cubicBezTo>
                  <a:pt x="58" y="44"/>
                  <a:pt x="52" y="49"/>
                  <a:pt x="48" y="53"/>
                </a:cubicBezTo>
                <a:cubicBezTo>
                  <a:pt x="45" y="52"/>
                  <a:pt x="43" y="52"/>
                  <a:pt x="40" y="52"/>
                </a:cubicBezTo>
                <a:cubicBezTo>
                  <a:pt x="38" y="52"/>
                  <a:pt x="33" y="51"/>
                  <a:pt x="31" y="51"/>
                </a:cubicBezTo>
                <a:cubicBezTo>
                  <a:pt x="31" y="51"/>
                  <a:pt x="30" y="51"/>
                  <a:pt x="30" y="50"/>
                </a:cubicBezTo>
                <a:cubicBezTo>
                  <a:pt x="29" y="48"/>
                  <a:pt x="28" y="45"/>
                  <a:pt x="27" y="43"/>
                </a:cubicBezTo>
                <a:cubicBezTo>
                  <a:pt x="26" y="39"/>
                  <a:pt x="25" y="36"/>
                  <a:pt x="24" y="32"/>
                </a:cubicBezTo>
                <a:cubicBezTo>
                  <a:pt x="24" y="32"/>
                  <a:pt x="24" y="32"/>
                  <a:pt x="24" y="32"/>
                </a:cubicBezTo>
                <a:cubicBezTo>
                  <a:pt x="26" y="30"/>
                  <a:pt x="27" y="27"/>
                  <a:pt x="30" y="25"/>
                </a:cubicBezTo>
                <a:cubicBezTo>
                  <a:pt x="32" y="23"/>
                  <a:pt x="34" y="21"/>
                  <a:pt x="36" y="19"/>
                </a:cubicBezTo>
                <a:cubicBezTo>
                  <a:pt x="43" y="20"/>
                  <a:pt x="50" y="22"/>
                  <a:pt x="56" y="24"/>
                </a:cubicBezTo>
                <a:close/>
                <a:moveTo>
                  <a:pt x="83" y="63"/>
                </a:moveTo>
                <a:cubicBezTo>
                  <a:pt x="83" y="62"/>
                  <a:pt x="82" y="62"/>
                  <a:pt x="81" y="61"/>
                </a:cubicBezTo>
                <a:cubicBezTo>
                  <a:pt x="81" y="61"/>
                  <a:pt x="81" y="61"/>
                  <a:pt x="81" y="61"/>
                </a:cubicBezTo>
                <a:cubicBezTo>
                  <a:pt x="82" y="54"/>
                  <a:pt x="79" y="49"/>
                  <a:pt x="77" y="42"/>
                </a:cubicBezTo>
                <a:cubicBezTo>
                  <a:pt x="78" y="40"/>
                  <a:pt x="81" y="35"/>
                  <a:pt x="81" y="32"/>
                </a:cubicBezTo>
                <a:cubicBezTo>
                  <a:pt x="82" y="32"/>
                  <a:pt x="82" y="32"/>
                  <a:pt x="83" y="33"/>
                </a:cubicBezTo>
                <a:cubicBezTo>
                  <a:pt x="83" y="33"/>
                  <a:pt x="84" y="33"/>
                  <a:pt x="84" y="34"/>
                </a:cubicBezTo>
                <a:cubicBezTo>
                  <a:pt x="85" y="37"/>
                  <a:pt x="86" y="40"/>
                  <a:pt x="87" y="44"/>
                </a:cubicBezTo>
                <a:cubicBezTo>
                  <a:pt x="87" y="51"/>
                  <a:pt x="86" y="58"/>
                  <a:pt x="83" y="63"/>
                </a:cubicBezTo>
                <a:close/>
                <a:moveTo>
                  <a:pt x="83" y="31"/>
                </a:moveTo>
                <a:cubicBezTo>
                  <a:pt x="82" y="31"/>
                  <a:pt x="82" y="31"/>
                  <a:pt x="81" y="31"/>
                </a:cubicBezTo>
                <a:cubicBezTo>
                  <a:pt x="81" y="29"/>
                  <a:pt x="78" y="27"/>
                  <a:pt x="77" y="25"/>
                </a:cubicBezTo>
                <a:cubicBezTo>
                  <a:pt x="75" y="23"/>
                  <a:pt x="73" y="21"/>
                  <a:pt x="71" y="19"/>
                </a:cubicBezTo>
                <a:cubicBezTo>
                  <a:pt x="70" y="18"/>
                  <a:pt x="69" y="16"/>
                  <a:pt x="67" y="16"/>
                </a:cubicBezTo>
                <a:cubicBezTo>
                  <a:pt x="67" y="16"/>
                  <a:pt x="67" y="15"/>
                  <a:pt x="67" y="15"/>
                </a:cubicBezTo>
                <a:cubicBezTo>
                  <a:pt x="66" y="14"/>
                  <a:pt x="65" y="13"/>
                  <a:pt x="65" y="12"/>
                </a:cubicBezTo>
                <a:cubicBezTo>
                  <a:pt x="64" y="11"/>
                  <a:pt x="63" y="11"/>
                  <a:pt x="63" y="10"/>
                </a:cubicBezTo>
                <a:cubicBezTo>
                  <a:pt x="71" y="14"/>
                  <a:pt x="79" y="22"/>
                  <a:pt x="83" y="31"/>
                </a:cubicBezTo>
                <a:close/>
                <a:moveTo>
                  <a:pt x="60" y="9"/>
                </a:moveTo>
                <a:cubicBezTo>
                  <a:pt x="62" y="10"/>
                  <a:pt x="63" y="12"/>
                  <a:pt x="64" y="13"/>
                </a:cubicBezTo>
                <a:cubicBezTo>
                  <a:pt x="65" y="14"/>
                  <a:pt x="65" y="15"/>
                  <a:pt x="66" y="16"/>
                </a:cubicBezTo>
                <a:cubicBezTo>
                  <a:pt x="65" y="16"/>
                  <a:pt x="63" y="18"/>
                  <a:pt x="63" y="18"/>
                </a:cubicBezTo>
                <a:cubicBezTo>
                  <a:pt x="61" y="20"/>
                  <a:pt x="58" y="21"/>
                  <a:pt x="56" y="23"/>
                </a:cubicBezTo>
                <a:cubicBezTo>
                  <a:pt x="53" y="21"/>
                  <a:pt x="49" y="20"/>
                  <a:pt x="45" y="19"/>
                </a:cubicBezTo>
                <a:cubicBezTo>
                  <a:pt x="42" y="19"/>
                  <a:pt x="40" y="18"/>
                  <a:pt x="37" y="18"/>
                </a:cubicBezTo>
                <a:cubicBezTo>
                  <a:pt x="37" y="18"/>
                  <a:pt x="37" y="18"/>
                  <a:pt x="37" y="18"/>
                </a:cubicBezTo>
                <a:cubicBezTo>
                  <a:pt x="35" y="15"/>
                  <a:pt x="33" y="12"/>
                  <a:pt x="30" y="10"/>
                </a:cubicBezTo>
                <a:cubicBezTo>
                  <a:pt x="32" y="9"/>
                  <a:pt x="34" y="8"/>
                  <a:pt x="35" y="7"/>
                </a:cubicBezTo>
                <a:cubicBezTo>
                  <a:pt x="37" y="7"/>
                  <a:pt x="40" y="6"/>
                  <a:pt x="42" y="6"/>
                </a:cubicBezTo>
                <a:cubicBezTo>
                  <a:pt x="48" y="5"/>
                  <a:pt x="54" y="7"/>
                  <a:pt x="60" y="9"/>
                </a:cubicBezTo>
                <a:close/>
                <a:moveTo>
                  <a:pt x="37" y="6"/>
                </a:moveTo>
                <a:cubicBezTo>
                  <a:pt x="36" y="6"/>
                  <a:pt x="34" y="7"/>
                  <a:pt x="33" y="7"/>
                </a:cubicBezTo>
                <a:cubicBezTo>
                  <a:pt x="33" y="8"/>
                  <a:pt x="30" y="8"/>
                  <a:pt x="30" y="9"/>
                </a:cubicBezTo>
                <a:cubicBezTo>
                  <a:pt x="30" y="9"/>
                  <a:pt x="30" y="9"/>
                  <a:pt x="30" y="9"/>
                </a:cubicBezTo>
                <a:cubicBezTo>
                  <a:pt x="25" y="12"/>
                  <a:pt x="20" y="14"/>
                  <a:pt x="15" y="16"/>
                </a:cubicBezTo>
                <a:cubicBezTo>
                  <a:pt x="20" y="12"/>
                  <a:pt x="25" y="9"/>
                  <a:pt x="32" y="7"/>
                </a:cubicBezTo>
                <a:cubicBezTo>
                  <a:pt x="33" y="7"/>
                  <a:pt x="35" y="6"/>
                  <a:pt x="37" y="6"/>
                </a:cubicBezTo>
                <a:close/>
                <a:moveTo>
                  <a:pt x="14" y="17"/>
                </a:moveTo>
                <a:cubicBezTo>
                  <a:pt x="12" y="22"/>
                  <a:pt x="12" y="26"/>
                  <a:pt x="11" y="31"/>
                </a:cubicBezTo>
                <a:cubicBezTo>
                  <a:pt x="11" y="31"/>
                  <a:pt x="11" y="31"/>
                  <a:pt x="11" y="31"/>
                </a:cubicBezTo>
                <a:cubicBezTo>
                  <a:pt x="8" y="32"/>
                  <a:pt x="6" y="35"/>
                  <a:pt x="4" y="37"/>
                </a:cubicBezTo>
                <a:cubicBezTo>
                  <a:pt x="4" y="39"/>
                  <a:pt x="3" y="40"/>
                  <a:pt x="2" y="42"/>
                </a:cubicBezTo>
                <a:cubicBezTo>
                  <a:pt x="2" y="42"/>
                  <a:pt x="2" y="43"/>
                  <a:pt x="2" y="43"/>
                </a:cubicBezTo>
                <a:cubicBezTo>
                  <a:pt x="2" y="33"/>
                  <a:pt x="7" y="24"/>
                  <a:pt x="14" y="17"/>
                </a:cubicBezTo>
                <a:close/>
                <a:moveTo>
                  <a:pt x="8" y="66"/>
                </a:moveTo>
                <a:cubicBezTo>
                  <a:pt x="7" y="65"/>
                  <a:pt x="7" y="64"/>
                  <a:pt x="7" y="63"/>
                </a:cubicBezTo>
                <a:cubicBezTo>
                  <a:pt x="10" y="66"/>
                  <a:pt x="17" y="67"/>
                  <a:pt x="22" y="65"/>
                </a:cubicBezTo>
                <a:cubicBezTo>
                  <a:pt x="23" y="68"/>
                  <a:pt x="25" y="71"/>
                  <a:pt x="27" y="73"/>
                </a:cubicBezTo>
                <a:cubicBezTo>
                  <a:pt x="30" y="75"/>
                  <a:pt x="32" y="77"/>
                  <a:pt x="34" y="80"/>
                </a:cubicBezTo>
                <a:cubicBezTo>
                  <a:pt x="34" y="80"/>
                  <a:pt x="34" y="80"/>
                  <a:pt x="34" y="80"/>
                </a:cubicBezTo>
                <a:cubicBezTo>
                  <a:pt x="34" y="83"/>
                  <a:pt x="34" y="85"/>
                  <a:pt x="34" y="87"/>
                </a:cubicBezTo>
                <a:cubicBezTo>
                  <a:pt x="23" y="84"/>
                  <a:pt x="14" y="77"/>
                  <a:pt x="8" y="66"/>
                </a:cubicBezTo>
                <a:close/>
              </a:path>
            </a:pathLst>
          </a:custGeom>
          <a:solidFill>
            <a:srgbClr val="FFFFFF">
              <a:alpha val="100000"/>
            </a:srgbClr>
          </a:solidFill>
          <a:ln w="9525">
            <a:noFill/>
          </a:ln>
        </p:spPr>
        <p:txBody>
          <a:bodyPr/>
          <a:p>
            <a:endParaRPr lang="zh-CN" altLang="en-US"/>
          </a:p>
        </p:txBody>
      </p:sp>
      <p:sp>
        <p:nvSpPr>
          <p:cNvPr id="31851" name="Freeform 307"/>
          <p:cNvSpPr/>
          <p:nvPr/>
        </p:nvSpPr>
        <p:spPr>
          <a:xfrm>
            <a:off x="10917238" y="4660900"/>
            <a:ext cx="22225" cy="114300"/>
          </a:xfrm>
          <a:custGeom>
            <a:avLst/>
            <a:gdLst>
              <a:gd name="txL" fmla="*/ 0 w 3"/>
              <a:gd name="txT" fmla="*/ 0 h 15"/>
              <a:gd name="txR" fmla="*/ 3 w 3"/>
              <a:gd name="txB" fmla="*/ 15 h 15"/>
            </a:gdLst>
            <a:ahLst/>
            <a:cxnLst>
              <a:cxn ang="0">
                <a:pos x="2147483647" y="2147483647"/>
              </a:cxn>
              <a:cxn ang="0">
                <a:pos x="2147483647" y="2147483647"/>
              </a:cxn>
              <a:cxn ang="0">
                <a:pos x="2147483647" y="0"/>
              </a:cxn>
              <a:cxn ang="0">
                <a:pos x="2147483647" y="0"/>
              </a:cxn>
              <a:cxn ang="0">
                <a:pos x="2147483647" y="2147483647"/>
              </a:cxn>
            </a:cxnLst>
            <a:rect l="txL" t="txT" r="txR" b="txB"/>
            <a:pathLst>
              <a:path w="3" h="15">
                <a:moveTo>
                  <a:pt x="2" y="15"/>
                </a:moveTo>
                <a:cubicBezTo>
                  <a:pt x="2" y="15"/>
                  <a:pt x="2" y="15"/>
                  <a:pt x="2" y="15"/>
                </a:cubicBezTo>
                <a:cubicBezTo>
                  <a:pt x="0" y="10"/>
                  <a:pt x="1" y="5"/>
                  <a:pt x="2" y="0"/>
                </a:cubicBezTo>
                <a:cubicBezTo>
                  <a:pt x="2" y="0"/>
                  <a:pt x="2" y="0"/>
                  <a:pt x="2" y="0"/>
                </a:cubicBezTo>
                <a:cubicBezTo>
                  <a:pt x="3" y="5"/>
                  <a:pt x="1" y="10"/>
                  <a:pt x="2" y="15"/>
                </a:cubicBezTo>
                <a:close/>
              </a:path>
            </a:pathLst>
          </a:custGeom>
          <a:solidFill>
            <a:srgbClr val="FFFFFF">
              <a:alpha val="100000"/>
            </a:srgbClr>
          </a:solidFill>
          <a:ln w="9525">
            <a:noFill/>
          </a:ln>
        </p:spPr>
        <p:txBody>
          <a:bodyPr/>
          <a:p>
            <a:endParaRPr lang="zh-CN" altLang="en-US"/>
          </a:p>
        </p:txBody>
      </p:sp>
      <p:sp>
        <p:nvSpPr>
          <p:cNvPr id="31852" name="Freeform 308"/>
          <p:cNvSpPr/>
          <p:nvPr/>
        </p:nvSpPr>
        <p:spPr>
          <a:xfrm>
            <a:off x="10777538" y="5160963"/>
            <a:ext cx="0" cy="0"/>
          </a:xfrm>
          <a:custGeom>
            <a:avLst/>
            <a:gdLst>
              <a:gd name="txL" fmla="*/ 0 w 635"/>
              <a:gd name="txT" fmla="*/ 0 h 635"/>
              <a:gd name="txR" fmla="*/ 635 w 635"/>
              <a:gd name="txB" fmla="*/ 635 h 635"/>
            </a:gdLst>
            <a:ahLst/>
            <a:cxnLst>
              <a:cxn ang="0">
                <a:pos x="0" y="0"/>
              </a:cxn>
              <a:cxn ang="0">
                <a:pos x="0" y="0"/>
              </a:cxn>
              <a:cxn ang="0">
                <a:pos x="0" y="0"/>
              </a:cxn>
              <a:cxn ang="0">
                <a:pos x="0" y="0"/>
              </a:cxn>
            </a:cxnLst>
            <a:rect l="txL" t="txT" r="txR" b="txB"/>
            <a:pathLst>
              <a:path w="635" h="635">
                <a:moveTo>
                  <a:pt x="0" y="0"/>
                </a:moveTo>
                <a:cubicBezTo>
                  <a:pt x="0" y="0"/>
                  <a:pt x="0" y="0"/>
                  <a:pt x="0" y="0"/>
                </a:cubicBezTo>
                <a:cubicBezTo>
                  <a:pt x="0" y="0"/>
                  <a:pt x="0" y="0"/>
                  <a:pt x="0" y="0"/>
                </a:cubicBezTo>
                <a:cubicBezTo>
                  <a:pt x="0" y="0"/>
                  <a:pt x="0" y="0"/>
                  <a:pt x="0" y="0"/>
                </a:cubicBezTo>
                <a:close/>
              </a:path>
            </a:pathLst>
          </a:custGeom>
          <a:solidFill>
            <a:srgbClr val="FFFFFF">
              <a:alpha val="100000"/>
            </a:srgbClr>
          </a:solidFill>
          <a:ln w="9525">
            <a:noFill/>
          </a:ln>
        </p:spPr>
        <p:txBody>
          <a:bodyPr/>
          <a:p>
            <a:endParaRPr lang="zh-CN" altLang="en-US"/>
          </a:p>
        </p:txBody>
      </p:sp>
      <p:sp>
        <p:nvSpPr>
          <p:cNvPr id="31853" name="Freeform 309"/>
          <p:cNvSpPr/>
          <p:nvPr/>
        </p:nvSpPr>
        <p:spPr>
          <a:xfrm>
            <a:off x="10731500" y="4783138"/>
            <a:ext cx="7938" cy="23812"/>
          </a:xfrm>
          <a:custGeom>
            <a:avLst/>
            <a:gdLst>
              <a:gd name="txL" fmla="*/ 0 w 1"/>
              <a:gd name="txT" fmla="*/ 0 h 3"/>
              <a:gd name="txR" fmla="*/ 1 w 1"/>
              <a:gd name="txB" fmla="*/ 3 h 3"/>
            </a:gdLst>
            <a:ahLst/>
            <a:cxnLst>
              <a:cxn ang="0">
                <a:pos x="0" y="0"/>
              </a:cxn>
              <a:cxn ang="0">
                <a:pos x="2147483647" y="2147483647"/>
              </a:cxn>
              <a:cxn ang="0">
                <a:pos x="2147483647" y="2147483647"/>
              </a:cxn>
              <a:cxn ang="0">
                <a:pos x="0" y="0"/>
              </a:cxn>
              <a:cxn ang="0">
                <a:pos x="0" y="0"/>
              </a:cxn>
            </a:cxnLst>
            <a:rect l="txL" t="txT" r="txR" b="txB"/>
            <a:pathLst>
              <a:path w="1" h="3">
                <a:moveTo>
                  <a:pt x="0" y="0"/>
                </a:moveTo>
                <a:cubicBezTo>
                  <a:pt x="1" y="1"/>
                  <a:pt x="1" y="2"/>
                  <a:pt x="1" y="3"/>
                </a:cubicBezTo>
                <a:cubicBezTo>
                  <a:pt x="1" y="3"/>
                  <a:pt x="1" y="3"/>
                  <a:pt x="1" y="3"/>
                </a:cubicBezTo>
                <a:cubicBezTo>
                  <a:pt x="1" y="2"/>
                  <a:pt x="1" y="1"/>
                  <a:pt x="0" y="0"/>
                </a:cubicBezTo>
                <a:cubicBezTo>
                  <a:pt x="0" y="0"/>
                  <a:pt x="0" y="0"/>
                  <a:pt x="0" y="0"/>
                </a:cubicBezTo>
                <a:close/>
              </a:path>
            </a:pathLst>
          </a:custGeom>
          <a:solidFill>
            <a:srgbClr val="FFFFFF">
              <a:alpha val="100000"/>
            </a:srgbClr>
          </a:solidFill>
          <a:ln w="9525">
            <a:noFill/>
          </a:ln>
        </p:spPr>
        <p:txBody>
          <a:bodyPr/>
          <a:p>
            <a:endParaRPr lang="zh-CN" altLang="en-US"/>
          </a:p>
        </p:txBody>
      </p:sp>
      <p:sp>
        <p:nvSpPr>
          <p:cNvPr id="31854" name="Freeform 310"/>
          <p:cNvSpPr/>
          <p:nvPr/>
        </p:nvSpPr>
        <p:spPr>
          <a:xfrm>
            <a:off x="10739438" y="4791075"/>
            <a:ext cx="7937" cy="23813"/>
          </a:xfrm>
          <a:custGeom>
            <a:avLst/>
            <a:gdLst>
              <a:gd name="txL" fmla="*/ 0 w 1"/>
              <a:gd name="txT" fmla="*/ 0 h 3"/>
              <a:gd name="txR" fmla="*/ 1 w 1"/>
              <a:gd name="txB" fmla="*/ 3 h 3"/>
            </a:gdLst>
            <a:ahLst/>
            <a:cxnLst>
              <a:cxn ang="0">
                <a:pos x="2147483647" y="0"/>
              </a:cxn>
              <a:cxn ang="0">
                <a:pos x="2147483647" y="2147483647"/>
              </a:cxn>
              <a:cxn ang="0">
                <a:pos x="2147483647" y="2147483647"/>
              </a:cxn>
              <a:cxn ang="0">
                <a:pos x="0" y="0"/>
              </a:cxn>
              <a:cxn ang="0">
                <a:pos x="2147483647" y="0"/>
              </a:cxn>
            </a:cxnLst>
            <a:rect l="txL" t="txT" r="txR" b="txB"/>
            <a:pathLst>
              <a:path w="1" h="3">
                <a:moveTo>
                  <a:pt x="1" y="0"/>
                </a:moveTo>
                <a:cubicBezTo>
                  <a:pt x="1" y="1"/>
                  <a:pt x="1" y="2"/>
                  <a:pt x="1" y="3"/>
                </a:cubicBezTo>
                <a:cubicBezTo>
                  <a:pt x="1" y="3"/>
                  <a:pt x="1" y="3"/>
                  <a:pt x="1" y="2"/>
                </a:cubicBezTo>
                <a:cubicBezTo>
                  <a:pt x="1" y="2"/>
                  <a:pt x="1" y="1"/>
                  <a:pt x="0" y="0"/>
                </a:cubicBezTo>
                <a:cubicBezTo>
                  <a:pt x="0" y="0"/>
                  <a:pt x="1" y="0"/>
                  <a:pt x="1" y="0"/>
                </a:cubicBezTo>
                <a:close/>
              </a:path>
            </a:pathLst>
          </a:custGeom>
          <a:solidFill>
            <a:srgbClr val="FFFFFF">
              <a:alpha val="100000"/>
            </a:srgbClr>
          </a:solidFill>
          <a:ln w="9525">
            <a:noFill/>
          </a:ln>
        </p:spPr>
        <p:txBody>
          <a:bodyPr/>
          <a:p>
            <a:endParaRPr lang="zh-CN" altLang="en-US"/>
          </a:p>
        </p:txBody>
      </p:sp>
      <p:sp>
        <p:nvSpPr>
          <p:cNvPr id="31855" name="Freeform 311"/>
          <p:cNvSpPr/>
          <p:nvPr/>
        </p:nvSpPr>
        <p:spPr>
          <a:xfrm>
            <a:off x="10755313" y="4791075"/>
            <a:ext cx="7937" cy="15875"/>
          </a:xfrm>
          <a:custGeom>
            <a:avLst/>
            <a:gdLst>
              <a:gd name="txL" fmla="*/ 0 w 1"/>
              <a:gd name="txT" fmla="*/ 0 h 2"/>
              <a:gd name="txR" fmla="*/ 1 w 1"/>
              <a:gd name="txB" fmla="*/ 2 h 2"/>
            </a:gdLst>
            <a:ahLst/>
            <a:cxnLst>
              <a:cxn ang="0">
                <a:pos x="0" y="0"/>
              </a:cxn>
              <a:cxn ang="0">
                <a:pos x="2147483647" y="2147483647"/>
              </a:cxn>
              <a:cxn ang="0">
                <a:pos x="0" y="2147483647"/>
              </a:cxn>
              <a:cxn ang="0">
                <a:pos x="0" y="0"/>
              </a:cxn>
              <a:cxn ang="0">
                <a:pos x="0" y="0"/>
              </a:cxn>
            </a:cxnLst>
            <a:rect l="txL" t="txT" r="txR" b="txB"/>
            <a:pathLst>
              <a:path w="1" h="2">
                <a:moveTo>
                  <a:pt x="0" y="0"/>
                </a:moveTo>
                <a:cubicBezTo>
                  <a:pt x="0" y="0"/>
                  <a:pt x="1" y="1"/>
                  <a:pt x="1" y="2"/>
                </a:cubicBezTo>
                <a:cubicBezTo>
                  <a:pt x="1" y="2"/>
                  <a:pt x="0" y="2"/>
                  <a:pt x="0" y="2"/>
                </a:cubicBezTo>
                <a:cubicBezTo>
                  <a:pt x="0" y="1"/>
                  <a:pt x="0" y="0"/>
                  <a:pt x="0" y="0"/>
                </a:cubicBezTo>
                <a:cubicBezTo>
                  <a:pt x="0" y="0"/>
                  <a:pt x="0" y="0"/>
                  <a:pt x="0" y="0"/>
                </a:cubicBezTo>
                <a:close/>
              </a:path>
            </a:pathLst>
          </a:custGeom>
          <a:solidFill>
            <a:srgbClr val="FFFFFF">
              <a:alpha val="100000"/>
            </a:srgbClr>
          </a:solidFill>
          <a:ln w="9525">
            <a:noFill/>
          </a:ln>
        </p:spPr>
        <p:txBody>
          <a:bodyPr/>
          <a:p>
            <a:endParaRPr lang="zh-CN" altLang="en-US"/>
          </a:p>
        </p:txBody>
      </p:sp>
      <p:sp>
        <p:nvSpPr>
          <p:cNvPr id="31856" name="Freeform 312"/>
          <p:cNvSpPr/>
          <p:nvPr/>
        </p:nvSpPr>
        <p:spPr>
          <a:xfrm>
            <a:off x="10771188" y="4783138"/>
            <a:ext cx="0" cy="23812"/>
          </a:xfrm>
          <a:custGeom>
            <a:avLst/>
            <a:gdLst>
              <a:gd name="txL" fmla="*/ 0 w 635"/>
              <a:gd name="txT" fmla="*/ 0 h 3"/>
              <a:gd name="txR" fmla="*/ 0 w 635"/>
              <a:gd name="txB" fmla="*/ 3 h 3"/>
            </a:gdLst>
            <a:ahLst/>
            <a:cxnLst>
              <a:cxn ang="0">
                <a:pos x="0" y="2147483647"/>
              </a:cxn>
              <a:cxn ang="0">
                <a:pos x="0" y="2147483647"/>
              </a:cxn>
              <a:cxn ang="0">
                <a:pos x="0" y="2147483647"/>
              </a:cxn>
              <a:cxn ang="0">
                <a:pos x="0" y="2147483647"/>
              </a:cxn>
              <a:cxn ang="0">
                <a:pos x="0" y="2147483647"/>
              </a:cxn>
            </a:cxnLst>
            <a:rect l="txL" t="txT" r="txR" b="txB"/>
            <a:pathLst>
              <a:path w="635" h="3">
                <a:moveTo>
                  <a:pt x="0" y="1"/>
                </a:moveTo>
                <a:cubicBezTo>
                  <a:pt x="0" y="1"/>
                  <a:pt x="0" y="2"/>
                  <a:pt x="0" y="3"/>
                </a:cubicBezTo>
                <a:cubicBezTo>
                  <a:pt x="0" y="3"/>
                  <a:pt x="0" y="3"/>
                  <a:pt x="0" y="3"/>
                </a:cubicBezTo>
                <a:cubicBezTo>
                  <a:pt x="0" y="2"/>
                  <a:pt x="0" y="1"/>
                  <a:pt x="0" y="1"/>
                </a:cubicBezTo>
                <a:cubicBezTo>
                  <a:pt x="0" y="0"/>
                  <a:pt x="0" y="0"/>
                  <a:pt x="0" y="1"/>
                </a:cubicBezTo>
                <a:close/>
              </a:path>
            </a:pathLst>
          </a:custGeom>
          <a:solidFill>
            <a:srgbClr val="FFFFFF">
              <a:alpha val="100000"/>
            </a:srgbClr>
          </a:solidFill>
          <a:ln w="9525">
            <a:noFill/>
          </a:ln>
        </p:spPr>
        <p:txBody>
          <a:bodyPr/>
          <a:p>
            <a:endParaRPr lang="zh-CN" altLang="en-US"/>
          </a:p>
        </p:txBody>
      </p:sp>
      <p:sp>
        <p:nvSpPr>
          <p:cNvPr id="31857" name="Freeform 313"/>
          <p:cNvSpPr/>
          <p:nvPr/>
        </p:nvSpPr>
        <p:spPr>
          <a:xfrm>
            <a:off x="10731500" y="4814888"/>
            <a:ext cx="15875" cy="215900"/>
          </a:xfrm>
          <a:custGeom>
            <a:avLst/>
            <a:gdLst>
              <a:gd name="txL" fmla="*/ 0 w 2"/>
              <a:gd name="txT" fmla="*/ 0 h 28"/>
              <a:gd name="txR" fmla="*/ 2 w 2"/>
              <a:gd name="txB" fmla="*/ 28 h 28"/>
            </a:gdLst>
            <a:ahLst/>
            <a:cxnLst>
              <a:cxn ang="0">
                <a:pos x="2147483647" y="2147483647"/>
              </a:cxn>
              <a:cxn ang="0">
                <a:pos x="2147483647" y="2147483647"/>
              </a:cxn>
              <a:cxn ang="0">
                <a:pos x="0" y="2147483647"/>
              </a:cxn>
              <a:cxn ang="0">
                <a:pos x="0" y="2147483647"/>
              </a:cxn>
              <a:cxn ang="0">
                <a:pos x="2147483647" y="2147483647"/>
              </a:cxn>
            </a:cxnLst>
            <a:rect l="txL" t="txT" r="txR" b="txB"/>
            <a:pathLst>
              <a:path w="2" h="28">
                <a:moveTo>
                  <a:pt x="2" y="28"/>
                </a:moveTo>
                <a:cubicBezTo>
                  <a:pt x="2" y="28"/>
                  <a:pt x="2" y="28"/>
                  <a:pt x="2" y="28"/>
                </a:cubicBezTo>
                <a:cubicBezTo>
                  <a:pt x="1" y="19"/>
                  <a:pt x="0" y="10"/>
                  <a:pt x="0" y="1"/>
                </a:cubicBezTo>
                <a:cubicBezTo>
                  <a:pt x="0" y="0"/>
                  <a:pt x="0" y="0"/>
                  <a:pt x="0" y="1"/>
                </a:cubicBezTo>
                <a:cubicBezTo>
                  <a:pt x="1" y="10"/>
                  <a:pt x="2" y="19"/>
                  <a:pt x="2" y="28"/>
                </a:cubicBezTo>
                <a:close/>
              </a:path>
            </a:pathLst>
          </a:custGeom>
          <a:solidFill>
            <a:srgbClr val="FFFFFF">
              <a:alpha val="100000"/>
            </a:srgbClr>
          </a:solidFill>
          <a:ln w="9525">
            <a:noFill/>
          </a:ln>
        </p:spPr>
        <p:txBody>
          <a:bodyPr/>
          <a:p>
            <a:endParaRPr lang="zh-CN" altLang="en-US"/>
          </a:p>
        </p:txBody>
      </p:sp>
      <p:sp>
        <p:nvSpPr>
          <p:cNvPr id="31858" name="Freeform 314"/>
          <p:cNvSpPr>
            <a:spLocks noEditPoints="1"/>
          </p:cNvSpPr>
          <p:nvPr/>
        </p:nvSpPr>
        <p:spPr>
          <a:xfrm>
            <a:off x="10461625" y="4552950"/>
            <a:ext cx="509588" cy="1047750"/>
          </a:xfrm>
          <a:custGeom>
            <a:avLst/>
            <a:gdLst>
              <a:gd name="txL" fmla="*/ 0 w 66"/>
              <a:gd name="txT" fmla="*/ 0 h 136"/>
              <a:gd name="txR" fmla="*/ 66 w 66"/>
              <a:gd name="txB" fmla="*/ 136 h 13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6" h="136">
                <a:moveTo>
                  <a:pt x="1" y="13"/>
                </a:moveTo>
                <a:cubicBezTo>
                  <a:pt x="1" y="12"/>
                  <a:pt x="2" y="12"/>
                  <a:pt x="2" y="13"/>
                </a:cubicBezTo>
                <a:cubicBezTo>
                  <a:pt x="2" y="19"/>
                  <a:pt x="11" y="16"/>
                  <a:pt x="14" y="20"/>
                </a:cubicBezTo>
                <a:cubicBezTo>
                  <a:pt x="17" y="22"/>
                  <a:pt x="16" y="26"/>
                  <a:pt x="16" y="29"/>
                </a:cubicBezTo>
                <a:cubicBezTo>
                  <a:pt x="18" y="30"/>
                  <a:pt x="19" y="32"/>
                  <a:pt x="20" y="34"/>
                </a:cubicBezTo>
                <a:cubicBezTo>
                  <a:pt x="21" y="37"/>
                  <a:pt x="22" y="40"/>
                  <a:pt x="21" y="43"/>
                </a:cubicBezTo>
                <a:cubicBezTo>
                  <a:pt x="22" y="43"/>
                  <a:pt x="22" y="43"/>
                  <a:pt x="22" y="43"/>
                </a:cubicBezTo>
                <a:cubicBezTo>
                  <a:pt x="23" y="55"/>
                  <a:pt x="25" y="67"/>
                  <a:pt x="27" y="78"/>
                </a:cubicBezTo>
                <a:cubicBezTo>
                  <a:pt x="32" y="80"/>
                  <a:pt x="39" y="80"/>
                  <a:pt x="43" y="80"/>
                </a:cubicBezTo>
                <a:cubicBezTo>
                  <a:pt x="43" y="79"/>
                  <a:pt x="43" y="79"/>
                  <a:pt x="43" y="79"/>
                </a:cubicBezTo>
                <a:cubicBezTo>
                  <a:pt x="42" y="64"/>
                  <a:pt x="41" y="50"/>
                  <a:pt x="39" y="35"/>
                </a:cubicBezTo>
                <a:cubicBezTo>
                  <a:pt x="39" y="35"/>
                  <a:pt x="39" y="35"/>
                  <a:pt x="39" y="35"/>
                </a:cubicBezTo>
                <a:cubicBezTo>
                  <a:pt x="41" y="49"/>
                  <a:pt x="43" y="65"/>
                  <a:pt x="43" y="79"/>
                </a:cubicBezTo>
                <a:cubicBezTo>
                  <a:pt x="43" y="79"/>
                  <a:pt x="43" y="79"/>
                  <a:pt x="43" y="79"/>
                </a:cubicBezTo>
                <a:cubicBezTo>
                  <a:pt x="44" y="79"/>
                  <a:pt x="44" y="79"/>
                  <a:pt x="45" y="79"/>
                </a:cubicBezTo>
                <a:cubicBezTo>
                  <a:pt x="45" y="79"/>
                  <a:pt x="45" y="79"/>
                  <a:pt x="45" y="79"/>
                </a:cubicBezTo>
                <a:cubicBezTo>
                  <a:pt x="44" y="62"/>
                  <a:pt x="42" y="45"/>
                  <a:pt x="41" y="28"/>
                </a:cubicBezTo>
                <a:cubicBezTo>
                  <a:pt x="41" y="28"/>
                  <a:pt x="41" y="28"/>
                  <a:pt x="41" y="28"/>
                </a:cubicBezTo>
                <a:cubicBezTo>
                  <a:pt x="41" y="28"/>
                  <a:pt x="41" y="28"/>
                  <a:pt x="41" y="28"/>
                </a:cubicBezTo>
                <a:cubicBezTo>
                  <a:pt x="40" y="30"/>
                  <a:pt x="36" y="30"/>
                  <a:pt x="34" y="29"/>
                </a:cubicBezTo>
                <a:cubicBezTo>
                  <a:pt x="35" y="31"/>
                  <a:pt x="35" y="32"/>
                  <a:pt x="35" y="34"/>
                </a:cubicBezTo>
                <a:cubicBezTo>
                  <a:pt x="35" y="34"/>
                  <a:pt x="35" y="34"/>
                  <a:pt x="35" y="34"/>
                </a:cubicBezTo>
                <a:cubicBezTo>
                  <a:pt x="37" y="35"/>
                  <a:pt x="39" y="34"/>
                  <a:pt x="41" y="34"/>
                </a:cubicBezTo>
                <a:cubicBezTo>
                  <a:pt x="42" y="34"/>
                  <a:pt x="42" y="34"/>
                  <a:pt x="41" y="34"/>
                </a:cubicBezTo>
                <a:cubicBezTo>
                  <a:pt x="40" y="34"/>
                  <a:pt x="38" y="35"/>
                  <a:pt x="37" y="35"/>
                </a:cubicBezTo>
                <a:cubicBezTo>
                  <a:pt x="37" y="46"/>
                  <a:pt x="38" y="58"/>
                  <a:pt x="39" y="70"/>
                </a:cubicBezTo>
                <a:cubicBezTo>
                  <a:pt x="40" y="73"/>
                  <a:pt x="40" y="76"/>
                  <a:pt x="41" y="79"/>
                </a:cubicBezTo>
                <a:cubicBezTo>
                  <a:pt x="41" y="79"/>
                  <a:pt x="41" y="79"/>
                  <a:pt x="41" y="79"/>
                </a:cubicBezTo>
                <a:cubicBezTo>
                  <a:pt x="30" y="79"/>
                  <a:pt x="30" y="79"/>
                  <a:pt x="30" y="79"/>
                </a:cubicBezTo>
                <a:cubicBezTo>
                  <a:pt x="28" y="68"/>
                  <a:pt x="26" y="58"/>
                  <a:pt x="24" y="48"/>
                </a:cubicBezTo>
                <a:cubicBezTo>
                  <a:pt x="24" y="48"/>
                  <a:pt x="24" y="47"/>
                  <a:pt x="24" y="47"/>
                </a:cubicBezTo>
                <a:cubicBezTo>
                  <a:pt x="24" y="47"/>
                  <a:pt x="24" y="47"/>
                  <a:pt x="24" y="47"/>
                </a:cubicBezTo>
                <a:cubicBezTo>
                  <a:pt x="23" y="45"/>
                  <a:pt x="23" y="41"/>
                  <a:pt x="23" y="39"/>
                </a:cubicBezTo>
                <a:cubicBezTo>
                  <a:pt x="22" y="35"/>
                  <a:pt x="21" y="31"/>
                  <a:pt x="20" y="27"/>
                </a:cubicBezTo>
                <a:cubicBezTo>
                  <a:pt x="20" y="27"/>
                  <a:pt x="20" y="27"/>
                  <a:pt x="21" y="27"/>
                </a:cubicBezTo>
                <a:cubicBezTo>
                  <a:pt x="23" y="26"/>
                  <a:pt x="24" y="26"/>
                  <a:pt x="26" y="25"/>
                </a:cubicBezTo>
                <a:cubicBezTo>
                  <a:pt x="27" y="25"/>
                  <a:pt x="27" y="25"/>
                  <a:pt x="27" y="25"/>
                </a:cubicBezTo>
                <a:cubicBezTo>
                  <a:pt x="28" y="32"/>
                  <a:pt x="32" y="38"/>
                  <a:pt x="32" y="45"/>
                </a:cubicBezTo>
                <a:cubicBezTo>
                  <a:pt x="32" y="45"/>
                  <a:pt x="32" y="45"/>
                  <a:pt x="32" y="45"/>
                </a:cubicBezTo>
                <a:cubicBezTo>
                  <a:pt x="34" y="53"/>
                  <a:pt x="37" y="60"/>
                  <a:pt x="39" y="68"/>
                </a:cubicBezTo>
                <a:cubicBezTo>
                  <a:pt x="37" y="57"/>
                  <a:pt x="37" y="46"/>
                  <a:pt x="37" y="35"/>
                </a:cubicBezTo>
                <a:cubicBezTo>
                  <a:pt x="36" y="35"/>
                  <a:pt x="35" y="35"/>
                  <a:pt x="35" y="34"/>
                </a:cubicBezTo>
                <a:cubicBezTo>
                  <a:pt x="35" y="34"/>
                  <a:pt x="35" y="34"/>
                  <a:pt x="35" y="34"/>
                </a:cubicBezTo>
                <a:cubicBezTo>
                  <a:pt x="35" y="35"/>
                  <a:pt x="35" y="35"/>
                  <a:pt x="35" y="34"/>
                </a:cubicBezTo>
                <a:cubicBezTo>
                  <a:pt x="34" y="33"/>
                  <a:pt x="34" y="31"/>
                  <a:pt x="34" y="29"/>
                </a:cubicBezTo>
                <a:cubicBezTo>
                  <a:pt x="34" y="29"/>
                  <a:pt x="34" y="29"/>
                  <a:pt x="34" y="29"/>
                </a:cubicBezTo>
                <a:cubicBezTo>
                  <a:pt x="34" y="29"/>
                  <a:pt x="34" y="29"/>
                  <a:pt x="34" y="29"/>
                </a:cubicBezTo>
                <a:cubicBezTo>
                  <a:pt x="34" y="29"/>
                  <a:pt x="34" y="29"/>
                  <a:pt x="34" y="29"/>
                </a:cubicBezTo>
                <a:cubicBezTo>
                  <a:pt x="34" y="27"/>
                  <a:pt x="34" y="25"/>
                  <a:pt x="34" y="23"/>
                </a:cubicBezTo>
                <a:cubicBezTo>
                  <a:pt x="34" y="23"/>
                  <a:pt x="34" y="23"/>
                  <a:pt x="34" y="23"/>
                </a:cubicBezTo>
                <a:cubicBezTo>
                  <a:pt x="34" y="22"/>
                  <a:pt x="34" y="21"/>
                  <a:pt x="34" y="21"/>
                </a:cubicBezTo>
                <a:cubicBezTo>
                  <a:pt x="36" y="20"/>
                  <a:pt x="39" y="20"/>
                  <a:pt x="40" y="21"/>
                </a:cubicBezTo>
                <a:cubicBezTo>
                  <a:pt x="42" y="23"/>
                  <a:pt x="42" y="26"/>
                  <a:pt x="41" y="28"/>
                </a:cubicBezTo>
                <a:cubicBezTo>
                  <a:pt x="41" y="28"/>
                  <a:pt x="41" y="28"/>
                  <a:pt x="41" y="28"/>
                </a:cubicBezTo>
                <a:cubicBezTo>
                  <a:pt x="41" y="28"/>
                  <a:pt x="41" y="28"/>
                  <a:pt x="41" y="28"/>
                </a:cubicBezTo>
                <a:cubicBezTo>
                  <a:pt x="43" y="45"/>
                  <a:pt x="45" y="62"/>
                  <a:pt x="46" y="79"/>
                </a:cubicBezTo>
                <a:cubicBezTo>
                  <a:pt x="47" y="79"/>
                  <a:pt x="48" y="79"/>
                  <a:pt x="48" y="79"/>
                </a:cubicBezTo>
                <a:cubicBezTo>
                  <a:pt x="48" y="79"/>
                  <a:pt x="48" y="79"/>
                  <a:pt x="48" y="79"/>
                </a:cubicBezTo>
                <a:cubicBezTo>
                  <a:pt x="47" y="70"/>
                  <a:pt x="46" y="62"/>
                  <a:pt x="46" y="53"/>
                </a:cubicBezTo>
                <a:cubicBezTo>
                  <a:pt x="45" y="53"/>
                  <a:pt x="45" y="53"/>
                  <a:pt x="45" y="53"/>
                </a:cubicBezTo>
                <a:cubicBezTo>
                  <a:pt x="45" y="50"/>
                  <a:pt x="45" y="46"/>
                  <a:pt x="45" y="43"/>
                </a:cubicBezTo>
                <a:cubicBezTo>
                  <a:pt x="45" y="42"/>
                  <a:pt x="45" y="37"/>
                  <a:pt x="47" y="36"/>
                </a:cubicBezTo>
                <a:cubicBezTo>
                  <a:pt x="46" y="35"/>
                  <a:pt x="46" y="33"/>
                  <a:pt x="46" y="32"/>
                </a:cubicBezTo>
                <a:cubicBezTo>
                  <a:pt x="46" y="32"/>
                  <a:pt x="47" y="32"/>
                  <a:pt x="47" y="32"/>
                </a:cubicBezTo>
                <a:cubicBezTo>
                  <a:pt x="47" y="33"/>
                  <a:pt x="47" y="35"/>
                  <a:pt x="47" y="36"/>
                </a:cubicBezTo>
                <a:cubicBezTo>
                  <a:pt x="48" y="36"/>
                  <a:pt x="49" y="38"/>
                  <a:pt x="49" y="39"/>
                </a:cubicBezTo>
                <a:cubicBezTo>
                  <a:pt x="50" y="43"/>
                  <a:pt x="51" y="47"/>
                  <a:pt x="51" y="50"/>
                </a:cubicBezTo>
                <a:cubicBezTo>
                  <a:pt x="51" y="50"/>
                  <a:pt x="51" y="50"/>
                  <a:pt x="51" y="50"/>
                </a:cubicBezTo>
                <a:cubicBezTo>
                  <a:pt x="50" y="48"/>
                  <a:pt x="50" y="45"/>
                  <a:pt x="49" y="43"/>
                </a:cubicBezTo>
                <a:cubicBezTo>
                  <a:pt x="49" y="42"/>
                  <a:pt x="48" y="36"/>
                  <a:pt x="46" y="38"/>
                </a:cubicBezTo>
                <a:cubicBezTo>
                  <a:pt x="46" y="38"/>
                  <a:pt x="46" y="40"/>
                  <a:pt x="46" y="41"/>
                </a:cubicBezTo>
                <a:cubicBezTo>
                  <a:pt x="46" y="42"/>
                  <a:pt x="46" y="43"/>
                  <a:pt x="46" y="45"/>
                </a:cubicBezTo>
                <a:cubicBezTo>
                  <a:pt x="46" y="46"/>
                  <a:pt x="46" y="47"/>
                  <a:pt x="46" y="49"/>
                </a:cubicBezTo>
                <a:cubicBezTo>
                  <a:pt x="46" y="50"/>
                  <a:pt x="46" y="50"/>
                  <a:pt x="46" y="51"/>
                </a:cubicBezTo>
                <a:cubicBezTo>
                  <a:pt x="46" y="52"/>
                  <a:pt x="46" y="52"/>
                  <a:pt x="46" y="52"/>
                </a:cubicBezTo>
                <a:cubicBezTo>
                  <a:pt x="46" y="52"/>
                  <a:pt x="46" y="52"/>
                  <a:pt x="46" y="52"/>
                </a:cubicBezTo>
                <a:cubicBezTo>
                  <a:pt x="46" y="52"/>
                  <a:pt x="46" y="52"/>
                  <a:pt x="46" y="52"/>
                </a:cubicBezTo>
                <a:cubicBezTo>
                  <a:pt x="48" y="52"/>
                  <a:pt x="49" y="52"/>
                  <a:pt x="51" y="51"/>
                </a:cubicBezTo>
                <a:cubicBezTo>
                  <a:pt x="51" y="51"/>
                  <a:pt x="51" y="51"/>
                  <a:pt x="51" y="51"/>
                </a:cubicBezTo>
                <a:cubicBezTo>
                  <a:pt x="52" y="60"/>
                  <a:pt x="52" y="69"/>
                  <a:pt x="53" y="77"/>
                </a:cubicBezTo>
                <a:cubicBezTo>
                  <a:pt x="56" y="76"/>
                  <a:pt x="59" y="73"/>
                  <a:pt x="61" y="69"/>
                </a:cubicBezTo>
                <a:cubicBezTo>
                  <a:pt x="61" y="63"/>
                  <a:pt x="61" y="56"/>
                  <a:pt x="61" y="49"/>
                </a:cubicBezTo>
                <a:cubicBezTo>
                  <a:pt x="61" y="49"/>
                  <a:pt x="61" y="49"/>
                  <a:pt x="61" y="49"/>
                </a:cubicBezTo>
                <a:cubicBezTo>
                  <a:pt x="61" y="44"/>
                  <a:pt x="61" y="39"/>
                  <a:pt x="61" y="35"/>
                </a:cubicBezTo>
                <a:cubicBezTo>
                  <a:pt x="61" y="35"/>
                  <a:pt x="61" y="34"/>
                  <a:pt x="60" y="34"/>
                </a:cubicBezTo>
                <a:cubicBezTo>
                  <a:pt x="60" y="34"/>
                  <a:pt x="59" y="34"/>
                  <a:pt x="58" y="34"/>
                </a:cubicBezTo>
                <a:cubicBezTo>
                  <a:pt x="58" y="47"/>
                  <a:pt x="58" y="61"/>
                  <a:pt x="57" y="74"/>
                </a:cubicBezTo>
                <a:cubicBezTo>
                  <a:pt x="57" y="74"/>
                  <a:pt x="57" y="74"/>
                  <a:pt x="57" y="74"/>
                </a:cubicBezTo>
                <a:cubicBezTo>
                  <a:pt x="57" y="61"/>
                  <a:pt x="57" y="47"/>
                  <a:pt x="58" y="34"/>
                </a:cubicBezTo>
                <a:cubicBezTo>
                  <a:pt x="57" y="34"/>
                  <a:pt x="56" y="34"/>
                  <a:pt x="54" y="34"/>
                </a:cubicBezTo>
                <a:cubicBezTo>
                  <a:pt x="55" y="48"/>
                  <a:pt x="55" y="62"/>
                  <a:pt x="54" y="77"/>
                </a:cubicBezTo>
                <a:cubicBezTo>
                  <a:pt x="54" y="77"/>
                  <a:pt x="53" y="77"/>
                  <a:pt x="53" y="77"/>
                </a:cubicBezTo>
                <a:cubicBezTo>
                  <a:pt x="54" y="62"/>
                  <a:pt x="53" y="48"/>
                  <a:pt x="54" y="34"/>
                </a:cubicBezTo>
                <a:cubicBezTo>
                  <a:pt x="54" y="34"/>
                  <a:pt x="54" y="33"/>
                  <a:pt x="54" y="33"/>
                </a:cubicBezTo>
                <a:cubicBezTo>
                  <a:pt x="57" y="33"/>
                  <a:pt x="61" y="33"/>
                  <a:pt x="64" y="35"/>
                </a:cubicBezTo>
                <a:cubicBezTo>
                  <a:pt x="64" y="31"/>
                  <a:pt x="64" y="27"/>
                  <a:pt x="64" y="23"/>
                </a:cubicBezTo>
                <a:cubicBezTo>
                  <a:pt x="64" y="18"/>
                  <a:pt x="63" y="18"/>
                  <a:pt x="61" y="13"/>
                </a:cubicBezTo>
                <a:cubicBezTo>
                  <a:pt x="61" y="11"/>
                  <a:pt x="61" y="3"/>
                  <a:pt x="58" y="2"/>
                </a:cubicBezTo>
                <a:cubicBezTo>
                  <a:pt x="53" y="2"/>
                  <a:pt x="54" y="30"/>
                  <a:pt x="54" y="33"/>
                </a:cubicBezTo>
                <a:cubicBezTo>
                  <a:pt x="54" y="33"/>
                  <a:pt x="53" y="34"/>
                  <a:pt x="53" y="33"/>
                </a:cubicBezTo>
                <a:cubicBezTo>
                  <a:pt x="53" y="30"/>
                  <a:pt x="52" y="0"/>
                  <a:pt x="58" y="1"/>
                </a:cubicBezTo>
                <a:cubicBezTo>
                  <a:pt x="61" y="1"/>
                  <a:pt x="61" y="10"/>
                  <a:pt x="62" y="12"/>
                </a:cubicBezTo>
                <a:cubicBezTo>
                  <a:pt x="63" y="15"/>
                  <a:pt x="64" y="17"/>
                  <a:pt x="65" y="20"/>
                </a:cubicBezTo>
                <a:cubicBezTo>
                  <a:pt x="65" y="25"/>
                  <a:pt x="64" y="30"/>
                  <a:pt x="65" y="35"/>
                </a:cubicBezTo>
                <a:cubicBezTo>
                  <a:pt x="65" y="35"/>
                  <a:pt x="65" y="36"/>
                  <a:pt x="64" y="36"/>
                </a:cubicBezTo>
                <a:cubicBezTo>
                  <a:pt x="64" y="36"/>
                  <a:pt x="65" y="36"/>
                  <a:pt x="65" y="36"/>
                </a:cubicBezTo>
                <a:cubicBezTo>
                  <a:pt x="66" y="39"/>
                  <a:pt x="65" y="42"/>
                  <a:pt x="64" y="45"/>
                </a:cubicBezTo>
                <a:cubicBezTo>
                  <a:pt x="64" y="49"/>
                  <a:pt x="64" y="52"/>
                  <a:pt x="63" y="56"/>
                </a:cubicBezTo>
                <a:cubicBezTo>
                  <a:pt x="63" y="56"/>
                  <a:pt x="62" y="56"/>
                  <a:pt x="62" y="56"/>
                </a:cubicBezTo>
                <a:cubicBezTo>
                  <a:pt x="62" y="55"/>
                  <a:pt x="62" y="53"/>
                  <a:pt x="62" y="52"/>
                </a:cubicBezTo>
                <a:cubicBezTo>
                  <a:pt x="61" y="57"/>
                  <a:pt x="61" y="63"/>
                  <a:pt x="61" y="69"/>
                </a:cubicBezTo>
                <a:cubicBezTo>
                  <a:pt x="61" y="69"/>
                  <a:pt x="61" y="69"/>
                  <a:pt x="61" y="69"/>
                </a:cubicBezTo>
                <a:cubicBezTo>
                  <a:pt x="62" y="68"/>
                  <a:pt x="63" y="68"/>
                  <a:pt x="62" y="69"/>
                </a:cubicBezTo>
                <a:cubicBezTo>
                  <a:pt x="62" y="69"/>
                  <a:pt x="62" y="70"/>
                  <a:pt x="62" y="70"/>
                </a:cubicBezTo>
                <a:cubicBezTo>
                  <a:pt x="63" y="79"/>
                  <a:pt x="63" y="88"/>
                  <a:pt x="63" y="96"/>
                </a:cubicBezTo>
                <a:cubicBezTo>
                  <a:pt x="63" y="104"/>
                  <a:pt x="65" y="114"/>
                  <a:pt x="64" y="121"/>
                </a:cubicBezTo>
                <a:cubicBezTo>
                  <a:pt x="62" y="130"/>
                  <a:pt x="50" y="134"/>
                  <a:pt x="43" y="135"/>
                </a:cubicBezTo>
                <a:cubicBezTo>
                  <a:pt x="35" y="136"/>
                  <a:pt x="23" y="135"/>
                  <a:pt x="20" y="126"/>
                </a:cubicBezTo>
                <a:cubicBezTo>
                  <a:pt x="18" y="121"/>
                  <a:pt x="18" y="112"/>
                  <a:pt x="18" y="106"/>
                </a:cubicBezTo>
                <a:cubicBezTo>
                  <a:pt x="17" y="95"/>
                  <a:pt x="17" y="84"/>
                  <a:pt x="17" y="74"/>
                </a:cubicBezTo>
                <a:cubicBezTo>
                  <a:pt x="16" y="73"/>
                  <a:pt x="17" y="72"/>
                  <a:pt x="18" y="73"/>
                </a:cubicBezTo>
                <a:cubicBezTo>
                  <a:pt x="18" y="74"/>
                  <a:pt x="19" y="75"/>
                  <a:pt x="20" y="75"/>
                </a:cubicBezTo>
                <a:cubicBezTo>
                  <a:pt x="18" y="65"/>
                  <a:pt x="17" y="55"/>
                  <a:pt x="15" y="45"/>
                </a:cubicBezTo>
                <a:cubicBezTo>
                  <a:pt x="14" y="45"/>
                  <a:pt x="15" y="45"/>
                  <a:pt x="15" y="45"/>
                </a:cubicBezTo>
                <a:cubicBezTo>
                  <a:pt x="17" y="44"/>
                  <a:pt x="19" y="44"/>
                  <a:pt x="21" y="43"/>
                </a:cubicBezTo>
                <a:cubicBezTo>
                  <a:pt x="21" y="43"/>
                  <a:pt x="21" y="43"/>
                  <a:pt x="21" y="43"/>
                </a:cubicBezTo>
                <a:cubicBezTo>
                  <a:pt x="21" y="40"/>
                  <a:pt x="20" y="37"/>
                  <a:pt x="19" y="34"/>
                </a:cubicBezTo>
                <a:cubicBezTo>
                  <a:pt x="19" y="33"/>
                  <a:pt x="18" y="32"/>
                  <a:pt x="18" y="32"/>
                </a:cubicBezTo>
                <a:cubicBezTo>
                  <a:pt x="17" y="31"/>
                  <a:pt x="16" y="30"/>
                  <a:pt x="16" y="30"/>
                </a:cubicBezTo>
                <a:cubicBezTo>
                  <a:pt x="14" y="31"/>
                  <a:pt x="13" y="31"/>
                  <a:pt x="14" y="33"/>
                </a:cubicBezTo>
                <a:cubicBezTo>
                  <a:pt x="13" y="35"/>
                  <a:pt x="14" y="38"/>
                  <a:pt x="15" y="40"/>
                </a:cubicBezTo>
                <a:cubicBezTo>
                  <a:pt x="15" y="41"/>
                  <a:pt x="16" y="43"/>
                  <a:pt x="15" y="45"/>
                </a:cubicBezTo>
                <a:cubicBezTo>
                  <a:pt x="15" y="45"/>
                  <a:pt x="15" y="45"/>
                  <a:pt x="15" y="45"/>
                </a:cubicBezTo>
                <a:cubicBezTo>
                  <a:pt x="14" y="40"/>
                  <a:pt x="13" y="36"/>
                  <a:pt x="13" y="32"/>
                </a:cubicBezTo>
                <a:cubicBezTo>
                  <a:pt x="12" y="31"/>
                  <a:pt x="13" y="30"/>
                  <a:pt x="13" y="30"/>
                </a:cubicBezTo>
                <a:cubicBezTo>
                  <a:pt x="10" y="31"/>
                  <a:pt x="6" y="28"/>
                  <a:pt x="4" y="26"/>
                </a:cubicBezTo>
                <a:cubicBezTo>
                  <a:pt x="1" y="22"/>
                  <a:pt x="0" y="17"/>
                  <a:pt x="1" y="13"/>
                </a:cubicBezTo>
                <a:close/>
                <a:moveTo>
                  <a:pt x="25" y="46"/>
                </a:moveTo>
                <a:cubicBezTo>
                  <a:pt x="25" y="46"/>
                  <a:pt x="25" y="46"/>
                  <a:pt x="25" y="46"/>
                </a:cubicBezTo>
                <a:cubicBezTo>
                  <a:pt x="26" y="46"/>
                  <a:pt x="26" y="46"/>
                  <a:pt x="27" y="46"/>
                </a:cubicBezTo>
                <a:cubicBezTo>
                  <a:pt x="26" y="43"/>
                  <a:pt x="25" y="40"/>
                  <a:pt x="25" y="37"/>
                </a:cubicBezTo>
                <a:cubicBezTo>
                  <a:pt x="25" y="37"/>
                  <a:pt x="25" y="37"/>
                  <a:pt x="25" y="37"/>
                </a:cubicBezTo>
                <a:cubicBezTo>
                  <a:pt x="26" y="40"/>
                  <a:pt x="27" y="43"/>
                  <a:pt x="27" y="46"/>
                </a:cubicBezTo>
                <a:cubicBezTo>
                  <a:pt x="28" y="46"/>
                  <a:pt x="29" y="46"/>
                  <a:pt x="29" y="46"/>
                </a:cubicBezTo>
                <a:cubicBezTo>
                  <a:pt x="29" y="43"/>
                  <a:pt x="28" y="40"/>
                  <a:pt x="28" y="37"/>
                </a:cubicBezTo>
                <a:cubicBezTo>
                  <a:pt x="26" y="37"/>
                  <a:pt x="25" y="37"/>
                  <a:pt x="23" y="38"/>
                </a:cubicBezTo>
                <a:cubicBezTo>
                  <a:pt x="23" y="38"/>
                  <a:pt x="23" y="38"/>
                  <a:pt x="23" y="38"/>
                </a:cubicBezTo>
                <a:cubicBezTo>
                  <a:pt x="24" y="41"/>
                  <a:pt x="25" y="44"/>
                  <a:pt x="25" y="46"/>
                </a:cubicBezTo>
                <a:close/>
                <a:moveTo>
                  <a:pt x="26" y="26"/>
                </a:moveTo>
                <a:cubicBezTo>
                  <a:pt x="26" y="26"/>
                  <a:pt x="22" y="27"/>
                  <a:pt x="22" y="28"/>
                </a:cubicBezTo>
                <a:cubicBezTo>
                  <a:pt x="21" y="29"/>
                  <a:pt x="22" y="34"/>
                  <a:pt x="23" y="37"/>
                </a:cubicBezTo>
                <a:cubicBezTo>
                  <a:pt x="25" y="37"/>
                  <a:pt x="27" y="36"/>
                  <a:pt x="29" y="36"/>
                </a:cubicBezTo>
                <a:cubicBezTo>
                  <a:pt x="29" y="34"/>
                  <a:pt x="28" y="33"/>
                  <a:pt x="28" y="31"/>
                </a:cubicBezTo>
                <a:cubicBezTo>
                  <a:pt x="28" y="30"/>
                  <a:pt x="27" y="27"/>
                  <a:pt x="26" y="26"/>
                </a:cubicBezTo>
                <a:close/>
                <a:moveTo>
                  <a:pt x="29" y="36"/>
                </a:moveTo>
                <a:cubicBezTo>
                  <a:pt x="29" y="36"/>
                  <a:pt x="29" y="36"/>
                  <a:pt x="28" y="36"/>
                </a:cubicBezTo>
                <a:cubicBezTo>
                  <a:pt x="29" y="39"/>
                  <a:pt x="30" y="43"/>
                  <a:pt x="30" y="45"/>
                </a:cubicBezTo>
                <a:cubicBezTo>
                  <a:pt x="30" y="45"/>
                  <a:pt x="31" y="45"/>
                  <a:pt x="32" y="45"/>
                </a:cubicBezTo>
                <a:cubicBezTo>
                  <a:pt x="32" y="45"/>
                  <a:pt x="32" y="45"/>
                  <a:pt x="32" y="45"/>
                </a:cubicBezTo>
                <a:cubicBezTo>
                  <a:pt x="31" y="42"/>
                  <a:pt x="30" y="39"/>
                  <a:pt x="29" y="36"/>
                </a:cubicBezTo>
                <a:close/>
                <a:moveTo>
                  <a:pt x="37" y="21"/>
                </a:moveTo>
                <a:cubicBezTo>
                  <a:pt x="36" y="21"/>
                  <a:pt x="35" y="21"/>
                  <a:pt x="35" y="22"/>
                </a:cubicBezTo>
                <a:cubicBezTo>
                  <a:pt x="34" y="23"/>
                  <a:pt x="34" y="24"/>
                  <a:pt x="36" y="24"/>
                </a:cubicBezTo>
                <a:cubicBezTo>
                  <a:pt x="37" y="24"/>
                  <a:pt x="39" y="23"/>
                  <a:pt x="40" y="23"/>
                </a:cubicBezTo>
                <a:cubicBezTo>
                  <a:pt x="40" y="23"/>
                  <a:pt x="40" y="23"/>
                  <a:pt x="40" y="23"/>
                </a:cubicBezTo>
                <a:cubicBezTo>
                  <a:pt x="40" y="22"/>
                  <a:pt x="39" y="21"/>
                  <a:pt x="37" y="21"/>
                </a:cubicBezTo>
                <a:close/>
                <a:moveTo>
                  <a:pt x="40" y="23"/>
                </a:moveTo>
                <a:cubicBezTo>
                  <a:pt x="40" y="23"/>
                  <a:pt x="40" y="23"/>
                  <a:pt x="40" y="23"/>
                </a:cubicBezTo>
                <a:cubicBezTo>
                  <a:pt x="39" y="24"/>
                  <a:pt x="36" y="25"/>
                  <a:pt x="34" y="24"/>
                </a:cubicBezTo>
                <a:cubicBezTo>
                  <a:pt x="34" y="24"/>
                  <a:pt x="34" y="24"/>
                  <a:pt x="34" y="24"/>
                </a:cubicBezTo>
                <a:cubicBezTo>
                  <a:pt x="34" y="25"/>
                  <a:pt x="34" y="27"/>
                  <a:pt x="34" y="29"/>
                </a:cubicBezTo>
                <a:cubicBezTo>
                  <a:pt x="37" y="29"/>
                  <a:pt x="39" y="30"/>
                  <a:pt x="41" y="28"/>
                </a:cubicBezTo>
                <a:cubicBezTo>
                  <a:pt x="41" y="28"/>
                  <a:pt x="41" y="28"/>
                  <a:pt x="41" y="28"/>
                </a:cubicBezTo>
                <a:cubicBezTo>
                  <a:pt x="41" y="26"/>
                  <a:pt x="41" y="24"/>
                  <a:pt x="40" y="23"/>
                </a:cubicBezTo>
                <a:close/>
                <a:moveTo>
                  <a:pt x="63" y="53"/>
                </a:moveTo>
                <a:cubicBezTo>
                  <a:pt x="63" y="49"/>
                  <a:pt x="64" y="45"/>
                  <a:pt x="64" y="41"/>
                </a:cubicBezTo>
                <a:cubicBezTo>
                  <a:pt x="64" y="38"/>
                  <a:pt x="64" y="36"/>
                  <a:pt x="62" y="35"/>
                </a:cubicBezTo>
                <a:cubicBezTo>
                  <a:pt x="61" y="39"/>
                  <a:pt x="61" y="43"/>
                  <a:pt x="62" y="47"/>
                </a:cubicBezTo>
                <a:cubicBezTo>
                  <a:pt x="62" y="49"/>
                  <a:pt x="62" y="50"/>
                  <a:pt x="62" y="52"/>
                </a:cubicBezTo>
                <a:cubicBezTo>
                  <a:pt x="62" y="53"/>
                  <a:pt x="63" y="57"/>
                  <a:pt x="63" y="53"/>
                </a:cubicBezTo>
                <a:close/>
                <a:moveTo>
                  <a:pt x="47" y="63"/>
                </a:moveTo>
                <a:cubicBezTo>
                  <a:pt x="48" y="68"/>
                  <a:pt x="48" y="73"/>
                  <a:pt x="49" y="79"/>
                </a:cubicBezTo>
                <a:cubicBezTo>
                  <a:pt x="49" y="79"/>
                  <a:pt x="49" y="79"/>
                  <a:pt x="49" y="79"/>
                </a:cubicBezTo>
                <a:cubicBezTo>
                  <a:pt x="50" y="79"/>
                  <a:pt x="50" y="78"/>
                  <a:pt x="51" y="78"/>
                </a:cubicBezTo>
                <a:cubicBezTo>
                  <a:pt x="50" y="70"/>
                  <a:pt x="49" y="61"/>
                  <a:pt x="48" y="53"/>
                </a:cubicBezTo>
                <a:cubicBezTo>
                  <a:pt x="45" y="54"/>
                  <a:pt x="47" y="60"/>
                  <a:pt x="47" y="63"/>
                </a:cubicBezTo>
                <a:close/>
                <a:moveTo>
                  <a:pt x="51" y="61"/>
                </a:moveTo>
                <a:cubicBezTo>
                  <a:pt x="51" y="60"/>
                  <a:pt x="52" y="54"/>
                  <a:pt x="51" y="53"/>
                </a:cubicBezTo>
                <a:cubicBezTo>
                  <a:pt x="49" y="52"/>
                  <a:pt x="51" y="52"/>
                  <a:pt x="49" y="53"/>
                </a:cubicBezTo>
                <a:cubicBezTo>
                  <a:pt x="49" y="53"/>
                  <a:pt x="48" y="53"/>
                  <a:pt x="48" y="53"/>
                </a:cubicBezTo>
                <a:cubicBezTo>
                  <a:pt x="50" y="61"/>
                  <a:pt x="51" y="70"/>
                  <a:pt x="51" y="78"/>
                </a:cubicBezTo>
                <a:cubicBezTo>
                  <a:pt x="52" y="78"/>
                  <a:pt x="52" y="78"/>
                  <a:pt x="52" y="78"/>
                </a:cubicBezTo>
                <a:cubicBezTo>
                  <a:pt x="52" y="72"/>
                  <a:pt x="52" y="67"/>
                  <a:pt x="51" y="61"/>
                </a:cubicBezTo>
                <a:close/>
                <a:moveTo>
                  <a:pt x="18" y="81"/>
                </a:moveTo>
                <a:cubicBezTo>
                  <a:pt x="17" y="90"/>
                  <a:pt x="19" y="103"/>
                  <a:pt x="20" y="113"/>
                </a:cubicBezTo>
                <a:cubicBezTo>
                  <a:pt x="20" y="121"/>
                  <a:pt x="19" y="128"/>
                  <a:pt x="29" y="132"/>
                </a:cubicBezTo>
                <a:cubicBezTo>
                  <a:pt x="35" y="135"/>
                  <a:pt x="43" y="134"/>
                  <a:pt x="48" y="132"/>
                </a:cubicBezTo>
                <a:cubicBezTo>
                  <a:pt x="56" y="129"/>
                  <a:pt x="61" y="122"/>
                  <a:pt x="62" y="114"/>
                </a:cubicBezTo>
                <a:cubicBezTo>
                  <a:pt x="63" y="110"/>
                  <a:pt x="62" y="105"/>
                  <a:pt x="62" y="101"/>
                </a:cubicBezTo>
                <a:cubicBezTo>
                  <a:pt x="62" y="91"/>
                  <a:pt x="62" y="81"/>
                  <a:pt x="62" y="71"/>
                </a:cubicBezTo>
                <a:cubicBezTo>
                  <a:pt x="58" y="77"/>
                  <a:pt x="54" y="81"/>
                  <a:pt x="46" y="81"/>
                </a:cubicBezTo>
                <a:cubicBezTo>
                  <a:pt x="41" y="81"/>
                  <a:pt x="33" y="81"/>
                  <a:pt x="27" y="80"/>
                </a:cubicBezTo>
                <a:cubicBezTo>
                  <a:pt x="27" y="80"/>
                  <a:pt x="27" y="80"/>
                  <a:pt x="27" y="80"/>
                </a:cubicBezTo>
                <a:cubicBezTo>
                  <a:pt x="27" y="80"/>
                  <a:pt x="27" y="81"/>
                  <a:pt x="27" y="80"/>
                </a:cubicBezTo>
                <a:cubicBezTo>
                  <a:pt x="27" y="80"/>
                  <a:pt x="27" y="80"/>
                  <a:pt x="27" y="80"/>
                </a:cubicBezTo>
                <a:cubicBezTo>
                  <a:pt x="26" y="80"/>
                  <a:pt x="25" y="80"/>
                  <a:pt x="23" y="79"/>
                </a:cubicBezTo>
                <a:cubicBezTo>
                  <a:pt x="18" y="78"/>
                  <a:pt x="19" y="75"/>
                  <a:pt x="18" y="81"/>
                </a:cubicBezTo>
                <a:close/>
                <a:moveTo>
                  <a:pt x="19" y="46"/>
                </a:moveTo>
                <a:cubicBezTo>
                  <a:pt x="17" y="46"/>
                  <a:pt x="17" y="46"/>
                  <a:pt x="16" y="47"/>
                </a:cubicBezTo>
                <a:cubicBezTo>
                  <a:pt x="15" y="49"/>
                  <a:pt x="17" y="54"/>
                  <a:pt x="18" y="56"/>
                </a:cubicBezTo>
                <a:cubicBezTo>
                  <a:pt x="19" y="63"/>
                  <a:pt x="20" y="69"/>
                  <a:pt x="21" y="76"/>
                </a:cubicBezTo>
                <a:cubicBezTo>
                  <a:pt x="22" y="77"/>
                  <a:pt x="24" y="78"/>
                  <a:pt x="27" y="78"/>
                </a:cubicBezTo>
                <a:cubicBezTo>
                  <a:pt x="25" y="72"/>
                  <a:pt x="24" y="66"/>
                  <a:pt x="23" y="59"/>
                </a:cubicBezTo>
                <a:cubicBezTo>
                  <a:pt x="23" y="56"/>
                  <a:pt x="22" y="52"/>
                  <a:pt x="22" y="49"/>
                </a:cubicBezTo>
                <a:cubicBezTo>
                  <a:pt x="21" y="45"/>
                  <a:pt x="21" y="45"/>
                  <a:pt x="19" y="46"/>
                </a:cubicBezTo>
                <a:close/>
                <a:moveTo>
                  <a:pt x="4" y="24"/>
                </a:moveTo>
                <a:cubicBezTo>
                  <a:pt x="6" y="28"/>
                  <a:pt x="10" y="28"/>
                  <a:pt x="14" y="29"/>
                </a:cubicBezTo>
                <a:cubicBezTo>
                  <a:pt x="14" y="29"/>
                  <a:pt x="14" y="29"/>
                  <a:pt x="14" y="29"/>
                </a:cubicBezTo>
                <a:cubicBezTo>
                  <a:pt x="14" y="29"/>
                  <a:pt x="14" y="29"/>
                  <a:pt x="14" y="29"/>
                </a:cubicBezTo>
                <a:cubicBezTo>
                  <a:pt x="14" y="29"/>
                  <a:pt x="14" y="29"/>
                  <a:pt x="14" y="29"/>
                </a:cubicBezTo>
                <a:cubicBezTo>
                  <a:pt x="14" y="29"/>
                  <a:pt x="14" y="29"/>
                  <a:pt x="14" y="29"/>
                </a:cubicBezTo>
                <a:cubicBezTo>
                  <a:pt x="10" y="27"/>
                  <a:pt x="5" y="24"/>
                  <a:pt x="4" y="20"/>
                </a:cubicBezTo>
                <a:cubicBezTo>
                  <a:pt x="4" y="19"/>
                  <a:pt x="4" y="19"/>
                  <a:pt x="4" y="19"/>
                </a:cubicBezTo>
                <a:cubicBezTo>
                  <a:pt x="7" y="24"/>
                  <a:pt x="10" y="26"/>
                  <a:pt x="14" y="28"/>
                </a:cubicBezTo>
                <a:cubicBezTo>
                  <a:pt x="12" y="26"/>
                  <a:pt x="11" y="24"/>
                  <a:pt x="8" y="23"/>
                </a:cubicBezTo>
                <a:cubicBezTo>
                  <a:pt x="7" y="22"/>
                  <a:pt x="6" y="22"/>
                  <a:pt x="5" y="20"/>
                </a:cubicBezTo>
                <a:cubicBezTo>
                  <a:pt x="5" y="20"/>
                  <a:pt x="6" y="20"/>
                  <a:pt x="6" y="20"/>
                </a:cubicBezTo>
                <a:cubicBezTo>
                  <a:pt x="7" y="22"/>
                  <a:pt x="9" y="23"/>
                  <a:pt x="11" y="24"/>
                </a:cubicBezTo>
                <a:cubicBezTo>
                  <a:pt x="12" y="25"/>
                  <a:pt x="13" y="27"/>
                  <a:pt x="14" y="29"/>
                </a:cubicBezTo>
                <a:cubicBezTo>
                  <a:pt x="14" y="29"/>
                  <a:pt x="14" y="29"/>
                  <a:pt x="14" y="29"/>
                </a:cubicBezTo>
                <a:cubicBezTo>
                  <a:pt x="14" y="27"/>
                  <a:pt x="14" y="26"/>
                  <a:pt x="14" y="25"/>
                </a:cubicBezTo>
                <a:cubicBezTo>
                  <a:pt x="13" y="22"/>
                  <a:pt x="10" y="21"/>
                  <a:pt x="8" y="20"/>
                </a:cubicBezTo>
                <a:cubicBezTo>
                  <a:pt x="6" y="19"/>
                  <a:pt x="4" y="19"/>
                  <a:pt x="2" y="17"/>
                </a:cubicBezTo>
                <a:cubicBezTo>
                  <a:pt x="2" y="17"/>
                  <a:pt x="2" y="17"/>
                  <a:pt x="2" y="17"/>
                </a:cubicBezTo>
                <a:cubicBezTo>
                  <a:pt x="5" y="19"/>
                  <a:pt x="9" y="19"/>
                  <a:pt x="11" y="21"/>
                </a:cubicBezTo>
                <a:cubicBezTo>
                  <a:pt x="12" y="22"/>
                  <a:pt x="13" y="23"/>
                  <a:pt x="14" y="24"/>
                </a:cubicBezTo>
                <a:cubicBezTo>
                  <a:pt x="14" y="25"/>
                  <a:pt x="14" y="27"/>
                  <a:pt x="15" y="29"/>
                </a:cubicBezTo>
                <a:cubicBezTo>
                  <a:pt x="15" y="26"/>
                  <a:pt x="16" y="23"/>
                  <a:pt x="14" y="21"/>
                </a:cubicBezTo>
                <a:cubicBezTo>
                  <a:pt x="12" y="18"/>
                  <a:pt x="9" y="18"/>
                  <a:pt x="6" y="18"/>
                </a:cubicBezTo>
                <a:cubicBezTo>
                  <a:pt x="4" y="17"/>
                  <a:pt x="3" y="16"/>
                  <a:pt x="2" y="15"/>
                </a:cubicBezTo>
                <a:cubicBezTo>
                  <a:pt x="1" y="18"/>
                  <a:pt x="2" y="22"/>
                  <a:pt x="4" y="24"/>
                </a:cubicBezTo>
                <a:close/>
              </a:path>
            </a:pathLst>
          </a:custGeom>
          <a:solidFill>
            <a:srgbClr val="FFFFFF">
              <a:alpha val="100000"/>
            </a:srgbClr>
          </a:solidFill>
          <a:ln w="9525">
            <a:noFill/>
          </a:ln>
        </p:spPr>
        <p:txBody>
          <a:bodyPr/>
          <a:p>
            <a:endParaRPr lang="zh-CN" altLang="en-US"/>
          </a:p>
        </p:txBody>
      </p:sp>
      <p:sp>
        <p:nvSpPr>
          <p:cNvPr id="31859" name="Freeform 315"/>
          <p:cNvSpPr/>
          <p:nvPr/>
        </p:nvSpPr>
        <p:spPr>
          <a:xfrm>
            <a:off x="9752013" y="6550025"/>
            <a:ext cx="755650" cy="1111250"/>
          </a:xfrm>
          <a:custGeom>
            <a:avLst/>
            <a:gdLst>
              <a:gd name="txL" fmla="*/ 0 w 98"/>
              <a:gd name="txT" fmla="*/ 0 h 144"/>
              <a:gd name="txR" fmla="*/ 98 w 98"/>
              <a:gd name="txB" fmla="*/ 144 h 14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8" h="144">
                <a:moveTo>
                  <a:pt x="75" y="66"/>
                </a:moveTo>
                <a:cubicBezTo>
                  <a:pt x="73" y="56"/>
                  <a:pt x="70" y="47"/>
                  <a:pt x="67" y="38"/>
                </a:cubicBezTo>
                <a:cubicBezTo>
                  <a:pt x="71" y="52"/>
                  <a:pt x="74" y="67"/>
                  <a:pt x="77" y="81"/>
                </a:cubicBezTo>
                <a:cubicBezTo>
                  <a:pt x="82" y="101"/>
                  <a:pt x="88" y="121"/>
                  <a:pt x="95" y="140"/>
                </a:cubicBezTo>
                <a:cubicBezTo>
                  <a:pt x="81" y="125"/>
                  <a:pt x="65" y="113"/>
                  <a:pt x="50" y="100"/>
                </a:cubicBezTo>
                <a:cubicBezTo>
                  <a:pt x="34" y="86"/>
                  <a:pt x="19" y="72"/>
                  <a:pt x="2" y="59"/>
                </a:cubicBezTo>
                <a:cubicBezTo>
                  <a:pt x="20" y="42"/>
                  <a:pt x="37" y="22"/>
                  <a:pt x="53" y="3"/>
                </a:cubicBezTo>
                <a:cubicBezTo>
                  <a:pt x="56" y="8"/>
                  <a:pt x="58" y="13"/>
                  <a:pt x="61" y="19"/>
                </a:cubicBezTo>
                <a:cubicBezTo>
                  <a:pt x="59" y="13"/>
                  <a:pt x="57" y="7"/>
                  <a:pt x="55" y="1"/>
                </a:cubicBezTo>
                <a:cubicBezTo>
                  <a:pt x="55" y="0"/>
                  <a:pt x="52" y="0"/>
                  <a:pt x="53" y="2"/>
                </a:cubicBezTo>
                <a:cubicBezTo>
                  <a:pt x="35" y="20"/>
                  <a:pt x="18" y="39"/>
                  <a:pt x="3" y="59"/>
                </a:cubicBezTo>
                <a:cubicBezTo>
                  <a:pt x="3" y="58"/>
                  <a:pt x="2" y="58"/>
                  <a:pt x="2" y="58"/>
                </a:cubicBezTo>
                <a:cubicBezTo>
                  <a:pt x="2" y="58"/>
                  <a:pt x="1" y="59"/>
                  <a:pt x="1" y="59"/>
                </a:cubicBezTo>
                <a:cubicBezTo>
                  <a:pt x="1" y="59"/>
                  <a:pt x="1" y="58"/>
                  <a:pt x="0" y="58"/>
                </a:cubicBezTo>
                <a:cubicBezTo>
                  <a:pt x="0" y="58"/>
                  <a:pt x="0" y="58"/>
                  <a:pt x="0" y="59"/>
                </a:cubicBezTo>
                <a:cubicBezTo>
                  <a:pt x="0" y="59"/>
                  <a:pt x="1" y="59"/>
                  <a:pt x="1" y="60"/>
                </a:cubicBezTo>
                <a:cubicBezTo>
                  <a:pt x="1" y="60"/>
                  <a:pt x="1" y="60"/>
                  <a:pt x="1" y="60"/>
                </a:cubicBezTo>
                <a:cubicBezTo>
                  <a:pt x="17" y="75"/>
                  <a:pt x="34" y="89"/>
                  <a:pt x="51" y="104"/>
                </a:cubicBezTo>
                <a:cubicBezTo>
                  <a:pt x="65" y="117"/>
                  <a:pt x="80" y="131"/>
                  <a:pt x="96" y="142"/>
                </a:cubicBezTo>
                <a:cubicBezTo>
                  <a:pt x="96" y="142"/>
                  <a:pt x="96" y="143"/>
                  <a:pt x="97" y="143"/>
                </a:cubicBezTo>
                <a:cubicBezTo>
                  <a:pt x="97" y="144"/>
                  <a:pt x="98" y="143"/>
                  <a:pt x="98" y="142"/>
                </a:cubicBezTo>
                <a:cubicBezTo>
                  <a:pt x="88" y="118"/>
                  <a:pt x="82" y="92"/>
                  <a:pt x="75" y="66"/>
                </a:cubicBezTo>
                <a:close/>
              </a:path>
            </a:pathLst>
          </a:custGeom>
          <a:solidFill>
            <a:srgbClr val="FFFFFF">
              <a:alpha val="100000"/>
            </a:srgbClr>
          </a:solidFill>
          <a:ln w="9525">
            <a:noFill/>
          </a:ln>
        </p:spPr>
        <p:txBody>
          <a:bodyPr/>
          <a:p>
            <a:endParaRPr lang="zh-CN" altLang="en-US"/>
          </a:p>
        </p:txBody>
      </p:sp>
      <p:sp>
        <p:nvSpPr>
          <p:cNvPr id="31860" name="Freeform 316"/>
          <p:cNvSpPr/>
          <p:nvPr/>
        </p:nvSpPr>
        <p:spPr>
          <a:xfrm>
            <a:off x="10223500" y="6696075"/>
            <a:ext cx="46038" cy="147638"/>
          </a:xfrm>
          <a:custGeom>
            <a:avLst/>
            <a:gdLst>
              <a:gd name="txL" fmla="*/ 0 w 6"/>
              <a:gd name="txT" fmla="*/ 0 h 19"/>
              <a:gd name="txR" fmla="*/ 6 w 6"/>
              <a:gd name="txB" fmla="*/ 19 h 19"/>
            </a:gdLst>
            <a:ahLst/>
            <a:cxnLst>
              <a:cxn ang="0">
                <a:pos x="0" y="0"/>
              </a:cxn>
              <a:cxn ang="0">
                <a:pos x="2147483647" y="2147483647"/>
              </a:cxn>
              <a:cxn ang="0">
                <a:pos x="0" y="0"/>
              </a:cxn>
            </a:cxnLst>
            <a:rect l="txL" t="txT" r="txR" b="txB"/>
            <a:pathLst>
              <a:path w="6" h="19">
                <a:moveTo>
                  <a:pt x="0" y="0"/>
                </a:moveTo>
                <a:cubicBezTo>
                  <a:pt x="2" y="6"/>
                  <a:pt x="4" y="12"/>
                  <a:pt x="6" y="19"/>
                </a:cubicBezTo>
                <a:cubicBezTo>
                  <a:pt x="4" y="12"/>
                  <a:pt x="2" y="6"/>
                  <a:pt x="0" y="0"/>
                </a:cubicBezTo>
                <a:close/>
              </a:path>
            </a:pathLst>
          </a:custGeom>
          <a:solidFill>
            <a:srgbClr val="FFFFFF">
              <a:alpha val="100000"/>
            </a:srgbClr>
          </a:solidFill>
          <a:ln w="9525">
            <a:noFill/>
          </a:ln>
        </p:spPr>
        <p:txBody>
          <a:bodyPr/>
          <a:p>
            <a:endParaRPr lang="zh-CN" altLang="en-US"/>
          </a:p>
        </p:txBody>
      </p:sp>
      <p:sp>
        <p:nvSpPr>
          <p:cNvPr id="31861" name="Freeform 317"/>
          <p:cNvSpPr/>
          <p:nvPr/>
        </p:nvSpPr>
        <p:spPr>
          <a:xfrm>
            <a:off x="9921875" y="6781800"/>
            <a:ext cx="215900" cy="215900"/>
          </a:xfrm>
          <a:custGeom>
            <a:avLst/>
            <a:gdLst>
              <a:gd name="txL" fmla="*/ 0 w 28"/>
              <a:gd name="txT" fmla="*/ 0 h 28"/>
              <a:gd name="txR" fmla="*/ 28 w 28"/>
              <a:gd name="txB" fmla="*/ 28 h 28"/>
            </a:gdLst>
            <a:ahLst/>
            <a:cxnLst>
              <a:cxn ang="0">
                <a:pos x="2147483647" y="2147483647"/>
              </a:cxn>
              <a:cxn ang="0">
                <a:pos x="2147483647" y="0"/>
              </a:cxn>
              <a:cxn ang="0">
                <a:pos x="2147483647" y="0"/>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28">
                <a:moveTo>
                  <a:pt x="25" y="1"/>
                </a:moveTo>
                <a:cubicBezTo>
                  <a:pt x="25" y="1"/>
                  <a:pt x="25" y="0"/>
                  <a:pt x="24" y="0"/>
                </a:cubicBezTo>
                <a:cubicBezTo>
                  <a:pt x="24" y="0"/>
                  <a:pt x="24" y="0"/>
                  <a:pt x="24" y="0"/>
                </a:cubicBezTo>
                <a:cubicBezTo>
                  <a:pt x="23" y="0"/>
                  <a:pt x="22" y="0"/>
                  <a:pt x="22" y="2"/>
                </a:cubicBezTo>
                <a:cubicBezTo>
                  <a:pt x="22" y="2"/>
                  <a:pt x="22" y="2"/>
                  <a:pt x="22" y="2"/>
                </a:cubicBezTo>
                <a:cubicBezTo>
                  <a:pt x="15" y="10"/>
                  <a:pt x="8" y="18"/>
                  <a:pt x="0" y="26"/>
                </a:cubicBezTo>
                <a:cubicBezTo>
                  <a:pt x="0" y="27"/>
                  <a:pt x="1" y="28"/>
                  <a:pt x="1" y="27"/>
                </a:cubicBezTo>
                <a:cubicBezTo>
                  <a:pt x="8" y="19"/>
                  <a:pt x="16" y="11"/>
                  <a:pt x="23" y="3"/>
                </a:cubicBezTo>
                <a:cubicBezTo>
                  <a:pt x="25" y="8"/>
                  <a:pt x="26" y="12"/>
                  <a:pt x="28" y="16"/>
                </a:cubicBezTo>
                <a:cubicBezTo>
                  <a:pt x="26" y="11"/>
                  <a:pt x="25" y="6"/>
                  <a:pt x="25" y="1"/>
                </a:cubicBezTo>
                <a:cubicBezTo>
                  <a:pt x="25" y="1"/>
                  <a:pt x="25" y="1"/>
                  <a:pt x="25" y="1"/>
                </a:cubicBezTo>
                <a:close/>
              </a:path>
            </a:pathLst>
          </a:custGeom>
          <a:solidFill>
            <a:srgbClr val="FFFFFF">
              <a:alpha val="100000"/>
            </a:srgbClr>
          </a:solidFill>
          <a:ln w="9525">
            <a:noFill/>
          </a:ln>
        </p:spPr>
        <p:txBody>
          <a:bodyPr/>
          <a:p>
            <a:endParaRPr lang="zh-CN" altLang="en-US"/>
          </a:p>
        </p:txBody>
      </p:sp>
      <p:sp>
        <p:nvSpPr>
          <p:cNvPr id="31862" name="Freeform 318"/>
          <p:cNvSpPr/>
          <p:nvPr/>
        </p:nvSpPr>
        <p:spPr>
          <a:xfrm>
            <a:off x="9913938" y="6989763"/>
            <a:ext cx="339725" cy="293687"/>
          </a:xfrm>
          <a:custGeom>
            <a:avLst/>
            <a:gdLst>
              <a:gd name="txL" fmla="*/ 0 w 44"/>
              <a:gd name="txT" fmla="*/ 0 h 38"/>
              <a:gd name="txR" fmla="*/ 44 w 44"/>
              <a:gd name="txB" fmla="*/ 38 h 38"/>
            </a:gdLst>
            <a:ahLst/>
            <a:cxnLst>
              <a:cxn ang="0">
                <a:pos x="2147483647" y="2147483647"/>
              </a:cxn>
              <a:cxn ang="0">
                <a:pos x="2147483647" y="2147483647"/>
              </a:cxn>
              <a:cxn ang="0">
                <a:pos x="2147483647"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44" h="38">
                <a:moveTo>
                  <a:pt x="44" y="35"/>
                </a:moveTo>
                <a:cubicBezTo>
                  <a:pt x="41" y="25"/>
                  <a:pt x="37" y="15"/>
                  <a:pt x="33" y="5"/>
                </a:cubicBezTo>
                <a:cubicBezTo>
                  <a:pt x="36" y="15"/>
                  <a:pt x="39" y="25"/>
                  <a:pt x="42" y="35"/>
                </a:cubicBezTo>
                <a:cubicBezTo>
                  <a:pt x="35" y="29"/>
                  <a:pt x="28" y="23"/>
                  <a:pt x="22" y="17"/>
                </a:cubicBezTo>
                <a:cubicBezTo>
                  <a:pt x="15" y="11"/>
                  <a:pt x="8" y="5"/>
                  <a:pt x="1" y="0"/>
                </a:cubicBezTo>
                <a:cubicBezTo>
                  <a:pt x="1" y="0"/>
                  <a:pt x="0" y="0"/>
                  <a:pt x="0" y="0"/>
                </a:cubicBezTo>
                <a:cubicBezTo>
                  <a:pt x="6" y="7"/>
                  <a:pt x="14" y="12"/>
                  <a:pt x="20" y="18"/>
                </a:cubicBezTo>
                <a:cubicBezTo>
                  <a:pt x="28" y="25"/>
                  <a:pt x="35" y="32"/>
                  <a:pt x="44" y="38"/>
                </a:cubicBezTo>
                <a:cubicBezTo>
                  <a:pt x="44" y="38"/>
                  <a:pt x="44" y="37"/>
                  <a:pt x="44" y="37"/>
                </a:cubicBezTo>
                <a:cubicBezTo>
                  <a:pt x="44" y="37"/>
                  <a:pt x="44" y="37"/>
                  <a:pt x="43" y="36"/>
                </a:cubicBezTo>
                <a:cubicBezTo>
                  <a:pt x="44" y="36"/>
                  <a:pt x="44" y="36"/>
                  <a:pt x="44" y="35"/>
                </a:cubicBezTo>
                <a:close/>
              </a:path>
            </a:pathLst>
          </a:custGeom>
          <a:solidFill>
            <a:srgbClr val="FFFFFF">
              <a:alpha val="100000"/>
            </a:srgbClr>
          </a:solidFill>
          <a:ln w="9525">
            <a:noFill/>
          </a:ln>
        </p:spPr>
        <p:txBody>
          <a:bodyPr/>
          <a:p>
            <a:endParaRPr lang="zh-CN" altLang="en-US"/>
          </a:p>
        </p:txBody>
      </p:sp>
      <p:sp>
        <p:nvSpPr>
          <p:cNvPr id="31863" name="Freeform 319"/>
          <p:cNvSpPr/>
          <p:nvPr/>
        </p:nvSpPr>
        <p:spPr>
          <a:xfrm>
            <a:off x="10137775" y="6905625"/>
            <a:ext cx="31750" cy="122238"/>
          </a:xfrm>
          <a:custGeom>
            <a:avLst/>
            <a:gdLst>
              <a:gd name="txL" fmla="*/ 0 w 4"/>
              <a:gd name="txT" fmla="*/ 0 h 16"/>
              <a:gd name="txR" fmla="*/ 4 w 4"/>
              <a:gd name="txB" fmla="*/ 16 h 16"/>
            </a:gdLst>
            <a:ahLst/>
            <a:cxnLst>
              <a:cxn ang="0">
                <a:pos x="2147483647" y="2147483647"/>
              </a:cxn>
              <a:cxn ang="0">
                <a:pos x="0" y="0"/>
              </a:cxn>
              <a:cxn ang="0">
                <a:pos x="2147483647" y="2147483647"/>
              </a:cxn>
            </a:cxnLst>
            <a:rect l="txL" t="txT" r="txR" b="txB"/>
            <a:pathLst>
              <a:path w="4" h="16">
                <a:moveTo>
                  <a:pt x="4" y="16"/>
                </a:moveTo>
                <a:cubicBezTo>
                  <a:pt x="3" y="10"/>
                  <a:pt x="1" y="5"/>
                  <a:pt x="0" y="0"/>
                </a:cubicBezTo>
                <a:cubicBezTo>
                  <a:pt x="1" y="5"/>
                  <a:pt x="2" y="10"/>
                  <a:pt x="4" y="16"/>
                </a:cubicBezTo>
                <a:close/>
              </a:path>
            </a:pathLst>
          </a:custGeom>
          <a:solidFill>
            <a:srgbClr val="FFFFFF">
              <a:alpha val="100000"/>
            </a:srgbClr>
          </a:solidFill>
          <a:ln w="9525">
            <a:noFill/>
          </a:ln>
        </p:spPr>
        <p:txBody>
          <a:bodyPr/>
          <a:p>
            <a:endParaRPr lang="zh-CN" altLang="en-US"/>
          </a:p>
        </p:txBody>
      </p:sp>
      <p:sp>
        <p:nvSpPr>
          <p:cNvPr id="31864" name="Freeform 320"/>
          <p:cNvSpPr/>
          <p:nvPr/>
        </p:nvSpPr>
        <p:spPr>
          <a:xfrm>
            <a:off x="2657475" y="1089025"/>
            <a:ext cx="1003300" cy="555625"/>
          </a:xfrm>
          <a:custGeom>
            <a:avLst/>
            <a:gdLst>
              <a:gd name="txL" fmla="*/ 0 w 130"/>
              <a:gd name="txT" fmla="*/ 0 h 72"/>
              <a:gd name="txR" fmla="*/ 130 w 130"/>
              <a:gd name="txB" fmla="*/ 72 h 72"/>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30" h="72">
                <a:moveTo>
                  <a:pt x="129" y="1"/>
                </a:moveTo>
                <a:cubicBezTo>
                  <a:pt x="129" y="0"/>
                  <a:pt x="129" y="0"/>
                  <a:pt x="128" y="0"/>
                </a:cubicBezTo>
                <a:cubicBezTo>
                  <a:pt x="111" y="2"/>
                  <a:pt x="93" y="4"/>
                  <a:pt x="76" y="6"/>
                </a:cubicBezTo>
                <a:cubicBezTo>
                  <a:pt x="93" y="5"/>
                  <a:pt x="110" y="4"/>
                  <a:pt x="127" y="3"/>
                </a:cubicBezTo>
                <a:cubicBezTo>
                  <a:pt x="107" y="24"/>
                  <a:pt x="91" y="48"/>
                  <a:pt x="70" y="69"/>
                </a:cubicBezTo>
                <a:cubicBezTo>
                  <a:pt x="70" y="69"/>
                  <a:pt x="70" y="69"/>
                  <a:pt x="70" y="69"/>
                </a:cubicBezTo>
                <a:cubicBezTo>
                  <a:pt x="49" y="50"/>
                  <a:pt x="26" y="30"/>
                  <a:pt x="2" y="14"/>
                </a:cubicBezTo>
                <a:cubicBezTo>
                  <a:pt x="9" y="12"/>
                  <a:pt x="17" y="11"/>
                  <a:pt x="24" y="11"/>
                </a:cubicBezTo>
                <a:cubicBezTo>
                  <a:pt x="16" y="11"/>
                  <a:pt x="9" y="11"/>
                  <a:pt x="2" y="11"/>
                </a:cubicBezTo>
                <a:cubicBezTo>
                  <a:pt x="0" y="11"/>
                  <a:pt x="0" y="14"/>
                  <a:pt x="1" y="14"/>
                </a:cubicBezTo>
                <a:cubicBezTo>
                  <a:pt x="22" y="34"/>
                  <a:pt x="46" y="53"/>
                  <a:pt x="69" y="70"/>
                </a:cubicBezTo>
                <a:cubicBezTo>
                  <a:pt x="70" y="71"/>
                  <a:pt x="71" y="72"/>
                  <a:pt x="72" y="71"/>
                </a:cubicBezTo>
                <a:cubicBezTo>
                  <a:pt x="89" y="46"/>
                  <a:pt x="112" y="26"/>
                  <a:pt x="130" y="1"/>
                </a:cubicBezTo>
                <a:cubicBezTo>
                  <a:pt x="130" y="1"/>
                  <a:pt x="130" y="0"/>
                  <a:pt x="129" y="1"/>
                </a:cubicBezTo>
                <a:close/>
              </a:path>
            </a:pathLst>
          </a:custGeom>
          <a:solidFill>
            <a:srgbClr val="FFFFFF">
              <a:alpha val="100000"/>
            </a:srgbClr>
          </a:solidFill>
          <a:ln w="9525">
            <a:noFill/>
          </a:ln>
        </p:spPr>
        <p:txBody>
          <a:bodyPr/>
          <a:p>
            <a:endParaRPr lang="zh-CN" altLang="en-US"/>
          </a:p>
        </p:txBody>
      </p:sp>
      <p:sp>
        <p:nvSpPr>
          <p:cNvPr id="31865" name="Freeform 321"/>
          <p:cNvSpPr/>
          <p:nvPr/>
        </p:nvSpPr>
        <p:spPr>
          <a:xfrm>
            <a:off x="2843213" y="1135063"/>
            <a:ext cx="400050" cy="38100"/>
          </a:xfrm>
          <a:custGeom>
            <a:avLst/>
            <a:gdLst>
              <a:gd name="txL" fmla="*/ 0 w 52"/>
              <a:gd name="txT" fmla="*/ 0 h 5"/>
              <a:gd name="txR" fmla="*/ 52 w 52"/>
              <a:gd name="txB" fmla="*/ 5 h 5"/>
            </a:gdLst>
            <a:ahLst/>
            <a:cxnLst>
              <a:cxn ang="0">
                <a:pos x="0" y="2147483647"/>
              </a:cxn>
              <a:cxn ang="0">
                <a:pos x="2147483647" y="0"/>
              </a:cxn>
              <a:cxn ang="0">
                <a:pos x="0" y="2147483647"/>
              </a:cxn>
            </a:cxnLst>
            <a:rect l="txL" t="txT" r="txR" b="txB"/>
            <a:pathLst>
              <a:path w="52" h="5">
                <a:moveTo>
                  <a:pt x="0" y="5"/>
                </a:moveTo>
                <a:cubicBezTo>
                  <a:pt x="17" y="4"/>
                  <a:pt x="34" y="2"/>
                  <a:pt x="52" y="0"/>
                </a:cubicBezTo>
                <a:cubicBezTo>
                  <a:pt x="34" y="1"/>
                  <a:pt x="17" y="2"/>
                  <a:pt x="0" y="5"/>
                </a:cubicBezTo>
                <a:close/>
              </a:path>
            </a:pathLst>
          </a:custGeom>
          <a:solidFill>
            <a:srgbClr val="FFFFFF">
              <a:alpha val="100000"/>
            </a:srgbClr>
          </a:solidFill>
          <a:ln w="9525">
            <a:noFill/>
          </a:ln>
        </p:spPr>
        <p:txBody>
          <a:bodyPr/>
          <a:p>
            <a:endParaRPr lang="zh-CN" altLang="en-US"/>
          </a:p>
        </p:txBody>
      </p:sp>
      <p:sp>
        <p:nvSpPr>
          <p:cNvPr id="31866" name="Freeform 322"/>
          <p:cNvSpPr>
            <a:spLocks noEditPoints="1"/>
          </p:cNvSpPr>
          <p:nvPr/>
        </p:nvSpPr>
        <p:spPr>
          <a:xfrm>
            <a:off x="3013075" y="1273175"/>
            <a:ext cx="307975" cy="161925"/>
          </a:xfrm>
          <a:custGeom>
            <a:avLst/>
            <a:gdLst>
              <a:gd name="txL" fmla="*/ 0 w 40"/>
              <a:gd name="txT" fmla="*/ 0 h 21"/>
              <a:gd name="txR" fmla="*/ 40 w 40"/>
              <a:gd name="txB" fmla="*/ 21 h 2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0" h="21">
                <a:moveTo>
                  <a:pt x="2" y="5"/>
                </a:moveTo>
                <a:cubicBezTo>
                  <a:pt x="2" y="5"/>
                  <a:pt x="2" y="5"/>
                  <a:pt x="2" y="5"/>
                </a:cubicBezTo>
                <a:cubicBezTo>
                  <a:pt x="8" y="11"/>
                  <a:pt x="16" y="17"/>
                  <a:pt x="23" y="21"/>
                </a:cubicBezTo>
                <a:cubicBezTo>
                  <a:pt x="23" y="21"/>
                  <a:pt x="23" y="21"/>
                  <a:pt x="23" y="21"/>
                </a:cubicBezTo>
                <a:cubicBezTo>
                  <a:pt x="23" y="21"/>
                  <a:pt x="23" y="21"/>
                  <a:pt x="23" y="21"/>
                </a:cubicBezTo>
                <a:cubicBezTo>
                  <a:pt x="26" y="18"/>
                  <a:pt x="29" y="14"/>
                  <a:pt x="31" y="11"/>
                </a:cubicBezTo>
                <a:cubicBezTo>
                  <a:pt x="34" y="8"/>
                  <a:pt x="37" y="5"/>
                  <a:pt x="39" y="1"/>
                </a:cubicBezTo>
                <a:cubicBezTo>
                  <a:pt x="39" y="1"/>
                  <a:pt x="39" y="1"/>
                  <a:pt x="39" y="1"/>
                </a:cubicBezTo>
                <a:cubicBezTo>
                  <a:pt x="40" y="1"/>
                  <a:pt x="40" y="1"/>
                  <a:pt x="40" y="1"/>
                </a:cubicBezTo>
                <a:cubicBezTo>
                  <a:pt x="40" y="1"/>
                  <a:pt x="40" y="0"/>
                  <a:pt x="40" y="0"/>
                </a:cubicBezTo>
                <a:cubicBezTo>
                  <a:pt x="34" y="0"/>
                  <a:pt x="28" y="1"/>
                  <a:pt x="22" y="1"/>
                </a:cubicBezTo>
                <a:cubicBezTo>
                  <a:pt x="16" y="2"/>
                  <a:pt x="8" y="3"/>
                  <a:pt x="2" y="2"/>
                </a:cubicBezTo>
                <a:cubicBezTo>
                  <a:pt x="0" y="2"/>
                  <a:pt x="0" y="5"/>
                  <a:pt x="2" y="5"/>
                </a:cubicBezTo>
                <a:close/>
                <a:moveTo>
                  <a:pt x="38" y="1"/>
                </a:moveTo>
                <a:cubicBezTo>
                  <a:pt x="36" y="4"/>
                  <a:pt x="33" y="7"/>
                  <a:pt x="31" y="10"/>
                </a:cubicBezTo>
                <a:cubicBezTo>
                  <a:pt x="28" y="13"/>
                  <a:pt x="25" y="16"/>
                  <a:pt x="22" y="20"/>
                </a:cubicBezTo>
                <a:cubicBezTo>
                  <a:pt x="17" y="14"/>
                  <a:pt x="10" y="9"/>
                  <a:pt x="3" y="4"/>
                </a:cubicBezTo>
                <a:cubicBezTo>
                  <a:pt x="9" y="3"/>
                  <a:pt x="16" y="3"/>
                  <a:pt x="22" y="3"/>
                </a:cubicBezTo>
                <a:cubicBezTo>
                  <a:pt x="28" y="2"/>
                  <a:pt x="33" y="2"/>
                  <a:pt x="38" y="1"/>
                </a:cubicBezTo>
                <a:close/>
              </a:path>
            </a:pathLst>
          </a:custGeom>
          <a:solidFill>
            <a:srgbClr val="FFFFFF">
              <a:alpha val="100000"/>
            </a:srgbClr>
          </a:solidFill>
          <a:ln w="9525">
            <a:noFill/>
          </a:ln>
        </p:spPr>
        <p:txBody>
          <a:bodyPr/>
          <a:p>
            <a:endParaRPr lang="zh-CN" altLang="en-US"/>
          </a:p>
        </p:txBody>
      </p:sp>
      <p:sp>
        <p:nvSpPr>
          <p:cNvPr id="31867" name="Freeform 327"/>
          <p:cNvSpPr>
            <a:spLocks noEditPoints="1"/>
          </p:cNvSpPr>
          <p:nvPr/>
        </p:nvSpPr>
        <p:spPr>
          <a:xfrm>
            <a:off x="11557000" y="6288088"/>
            <a:ext cx="431800" cy="407987"/>
          </a:xfrm>
          <a:custGeom>
            <a:avLst/>
            <a:gdLst>
              <a:gd name="txL" fmla="*/ 0 w 56"/>
              <a:gd name="txT" fmla="*/ 0 h 53"/>
              <a:gd name="txR" fmla="*/ 56 w 56"/>
              <a:gd name="txB" fmla="*/ 53 h 5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6" h="53">
                <a:moveTo>
                  <a:pt x="54" y="29"/>
                </a:moveTo>
                <a:cubicBezTo>
                  <a:pt x="52" y="24"/>
                  <a:pt x="50" y="20"/>
                  <a:pt x="45" y="18"/>
                </a:cubicBezTo>
                <a:cubicBezTo>
                  <a:pt x="42" y="16"/>
                  <a:pt x="37" y="16"/>
                  <a:pt x="34" y="18"/>
                </a:cubicBezTo>
                <a:cubicBezTo>
                  <a:pt x="34" y="14"/>
                  <a:pt x="31" y="9"/>
                  <a:pt x="29" y="6"/>
                </a:cubicBezTo>
                <a:cubicBezTo>
                  <a:pt x="27" y="5"/>
                  <a:pt x="25" y="3"/>
                  <a:pt x="22" y="2"/>
                </a:cubicBezTo>
                <a:cubicBezTo>
                  <a:pt x="17" y="0"/>
                  <a:pt x="11" y="2"/>
                  <a:pt x="7" y="5"/>
                </a:cubicBezTo>
                <a:cubicBezTo>
                  <a:pt x="3" y="9"/>
                  <a:pt x="1" y="15"/>
                  <a:pt x="0" y="20"/>
                </a:cubicBezTo>
                <a:cubicBezTo>
                  <a:pt x="0" y="26"/>
                  <a:pt x="1" y="31"/>
                  <a:pt x="2" y="37"/>
                </a:cubicBezTo>
                <a:cubicBezTo>
                  <a:pt x="3" y="42"/>
                  <a:pt x="4" y="48"/>
                  <a:pt x="5" y="53"/>
                </a:cubicBezTo>
                <a:cubicBezTo>
                  <a:pt x="13" y="53"/>
                  <a:pt x="21" y="52"/>
                  <a:pt x="29" y="51"/>
                </a:cubicBezTo>
                <a:cubicBezTo>
                  <a:pt x="35" y="50"/>
                  <a:pt x="41" y="49"/>
                  <a:pt x="46" y="45"/>
                </a:cubicBezTo>
                <a:cubicBezTo>
                  <a:pt x="52" y="42"/>
                  <a:pt x="56" y="35"/>
                  <a:pt x="54" y="29"/>
                </a:cubicBezTo>
                <a:close/>
                <a:moveTo>
                  <a:pt x="31" y="18"/>
                </a:moveTo>
                <a:cubicBezTo>
                  <a:pt x="29" y="19"/>
                  <a:pt x="28" y="19"/>
                  <a:pt x="27" y="19"/>
                </a:cubicBezTo>
                <a:cubicBezTo>
                  <a:pt x="27" y="17"/>
                  <a:pt x="27" y="16"/>
                  <a:pt x="26" y="14"/>
                </a:cubicBezTo>
                <a:cubicBezTo>
                  <a:pt x="26" y="14"/>
                  <a:pt x="26" y="14"/>
                  <a:pt x="26" y="14"/>
                </a:cubicBezTo>
                <a:cubicBezTo>
                  <a:pt x="26" y="14"/>
                  <a:pt x="26" y="14"/>
                  <a:pt x="27" y="14"/>
                </a:cubicBezTo>
                <a:cubicBezTo>
                  <a:pt x="27" y="13"/>
                  <a:pt x="28" y="13"/>
                  <a:pt x="28" y="13"/>
                </a:cubicBezTo>
                <a:cubicBezTo>
                  <a:pt x="29" y="13"/>
                  <a:pt x="30" y="13"/>
                  <a:pt x="30" y="13"/>
                </a:cubicBezTo>
                <a:cubicBezTo>
                  <a:pt x="31" y="14"/>
                  <a:pt x="31" y="14"/>
                  <a:pt x="31" y="14"/>
                </a:cubicBezTo>
                <a:cubicBezTo>
                  <a:pt x="31" y="15"/>
                  <a:pt x="31" y="16"/>
                  <a:pt x="31" y="18"/>
                </a:cubicBezTo>
                <a:cubicBezTo>
                  <a:pt x="31" y="18"/>
                  <a:pt x="31" y="18"/>
                  <a:pt x="31" y="18"/>
                </a:cubicBezTo>
                <a:cubicBezTo>
                  <a:pt x="31" y="18"/>
                  <a:pt x="31" y="18"/>
                  <a:pt x="31" y="18"/>
                </a:cubicBezTo>
                <a:close/>
                <a:moveTo>
                  <a:pt x="48" y="36"/>
                </a:moveTo>
                <a:cubicBezTo>
                  <a:pt x="48" y="35"/>
                  <a:pt x="46" y="34"/>
                  <a:pt x="45" y="34"/>
                </a:cubicBezTo>
                <a:cubicBezTo>
                  <a:pt x="47" y="32"/>
                  <a:pt x="47" y="29"/>
                  <a:pt x="46" y="27"/>
                </a:cubicBezTo>
                <a:cubicBezTo>
                  <a:pt x="47" y="27"/>
                  <a:pt x="48" y="28"/>
                  <a:pt x="49" y="28"/>
                </a:cubicBezTo>
                <a:cubicBezTo>
                  <a:pt x="49" y="29"/>
                  <a:pt x="49" y="29"/>
                  <a:pt x="49" y="29"/>
                </a:cubicBezTo>
                <a:cubicBezTo>
                  <a:pt x="51" y="32"/>
                  <a:pt x="51" y="35"/>
                  <a:pt x="48" y="36"/>
                </a:cubicBezTo>
                <a:close/>
              </a:path>
            </a:pathLst>
          </a:custGeom>
          <a:solidFill>
            <a:srgbClr val="FFFFFF">
              <a:alpha val="100000"/>
            </a:srgbClr>
          </a:solidFill>
          <a:ln w="9525">
            <a:noFill/>
          </a:ln>
        </p:spPr>
        <p:txBody>
          <a:bodyPr/>
          <a:p>
            <a:endParaRPr lang="zh-CN" altLang="en-US"/>
          </a:p>
        </p:txBody>
      </p:sp>
      <p:sp>
        <p:nvSpPr>
          <p:cNvPr id="31868" name="Freeform 328"/>
          <p:cNvSpPr>
            <a:spLocks noEditPoints="1"/>
          </p:cNvSpPr>
          <p:nvPr/>
        </p:nvSpPr>
        <p:spPr>
          <a:xfrm>
            <a:off x="11579225" y="5724525"/>
            <a:ext cx="463550" cy="415925"/>
          </a:xfrm>
          <a:custGeom>
            <a:avLst/>
            <a:gdLst>
              <a:gd name="txL" fmla="*/ 0 w 60"/>
              <a:gd name="txT" fmla="*/ 0 h 54"/>
              <a:gd name="txR" fmla="*/ 60 w 60"/>
              <a:gd name="txB" fmla="*/ 54 h 5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0" h="54">
                <a:moveTo>
                  <a:pt x="55" y="11"/>
                </a:moveTo>
                <a:cubicBezTo>
                  <a:pt x="51" y="7"/>
                  <a:pt x="48" y="5"/>
                  <a:pt x="42" y="5"/>
                </a:cubicBezTo>
                <a:cubicBezTo>
                  <a:pt x="38" y="5"/>
                  <a:pt x="34" y="7"/>
                  <a:pt x="32" y="10"/>
                </a:cubicBezTo>
                <a:cubicBezTo>
                  <a:pt x="30" y="6"/>
                  <a:pt x="26" y="3"/>
                  <a:pt x="22" y="2"/>
                </a:cubicBezTo>
                <a:cubicBezTo>
                  <a:pt x="20" y="1"/>
                  <a:pt x="17" y="0"/>
                  <a:pt x="14" y="1"/>
                </a:cubicBezTo>
                <a:cubicBezTo>
                  <a:pt x="9" y="1"/>
                  <a:pt x="4" y="5"/>
                  <a:pt x="2" y="10"/>
                </a:cubicBezTo>
                <a:cubicBezTo>
                  <a:pt x="0" y="16"/>
                  <a:pt x="1" y="21"/>
                  <a:pt x="3" y="27"/>
                </a:cubicBezTo>
                <a:cubicBezTo>
                  <a:pt x="5" y="32"/>
                  <a:pt x="9" y="36"/>
                  <a:pt x="12" y="40"/>
                </a:cubicBezTo>
                <a:cubicBezTo>
                  <a:pt x="15" y="45"/>
                  <a:pt x="19" y="49"/>
                  <a:pt x="22" y="54"/>
                </a:cubicBezTo>
                <a:cubicBezTo>
                  <a:pt x="29" y="50"/>
                  <a:pt x="36" y="46"/>
                  <a:pt x="42" y="41"/>
                </a:cubicBezTo>
                <a:cubicBezTo>
                  <a:pt x="48" y="38"/>
                  <a:pt x="53" y="34"/>
                  <a:pt x="56" y="29"/>
                </a:cubicBezTo>
                <a:cubicBezTo>
                  <a:pt x="59" y="23"/>
                  <a:pt x="60" y="16"/>
                  <a:pt x="55" y="11"/>
                </a:cubicBezTo>
                <a:close/>
                <a:moveTo>
                  <a:pt x="29" y="11"/>
                </a:moveTo>
                <a:cubicBezTo>
                  <a:pt x="28" y="12"/>
                  <a:pt x="27" y="13"/>
                  <a:pt x="26" y="14"/>
                </a:cubicBezTo>
                <a:cubicBezTo>
                  <a:pt x="26" y="12"/>
                  <a:pt x="25" y="11"/>
                  <a:pt x="24" y="10"/>
                </a:cubicBezTo>
                <a:cubicBezTo>
                  <a:pt x="23" y="10"/>
                  <a:pt x="23" y="10"/>
                  <a:pt x="23" y="9"/>
                </a:cubicBezTo>
                <a:cubicBezTo>
                  <a:pt x="23" y="9"/>
                  <a:pt x="23" y="9"/>
                  <a:pt x="24" y="9"/>
                </a:cubicBezTo>
                <a:cubicBezTo>
                  <a:pt x="24" y="8"/>
                  <a:pt x="24" y="8"/>
                  <a:pt x="25" y="8"/>
                </a:cubicBezTo>
                <a:cubicBezTo>
                  <a:pt x="25" y="7"/>
                  <a:pt x="26" y="7"/>
                  <a:pt x="27" y="7"/>
                </a:cubicBezTo>
                <a:cubicBezTo>
                  <a:pt x="27" y="7"/>
                  <a:pt x="27" y="7"/>
                  <a:pt x="27" y="7"/>
                </a:cubicBezTo>
                <a:cubicBezTo>
                  <a:pt x="29" y="8"/>
                  <a:pt x="29" y="9"/>
                  <a:pt x="30" y="11"/>
                </a:cubicBezTo>
                <a:cubicBezTo>
                  <a:pt x="30" y="11"/>
                  <a:pt x="30" y="11"/>
                  <a:pt x="30" y="11"/>
                </a:cubicBezTo>
                <a:cubicBezTo>
                  <a:pt x="30" y="11"/>
                  <a:pt x="30" y="11"/>
                  <a:pt x="29" y="11"/>
                </a:cubicBezTo>
                <a:close/>
                <a:moveTo>
                  <a:pt x="53" y="20"/>
                </a:moveTo>
                <a:cubicBezTo>
                  <a:pt x="52" y="19"/>
                  <a:pt x="51" y="18"/>
                  <a:pt x="49" y="19"/>
                </a:cubicBezTo>
                <a:cubicBezTo>
                  <a:pt x="50" y="17"/>
                  <a:pt x="49" y="14"/>
                  <a:pt x="47" y="13"/>
                </a:cubicBezTo>
                <a:cubicBezTo>
                  <a:pt x="48" y="12"/>
                  <a:pt x="49" y="12"/>
                  <a:pt x="50" y="12"/>
                </a:cubicBezTo>
                <a:cubicBezTo>
                  <a:pt x="51" y="13"/>
                  <a:pt x="51" y="13"/>
                  <a:pt x="51" y="13"/>
                </a:cubicBezTo>
                <a:cubicBezTo>
                  <a:pt x="54" y="15"/>
                  <a:pt x="55" y="17"/>
                  <a:pt x="53" y="20"/>
                </a:cubicBezTo>
                <a:close/>
              </a:path>
            </a:pathLst>
          </a:custGeom>
          <a:solidFill>
            <a:srgbClr val="FFFFFF">
              <a:alpha val="100000"/>
            </a:srgbClr>
          </a:solidFill>
          <a:ln w="9525">
            <a:noFill/>
          </a:ln>
        </p:spPr>
        <p:txBody>
          <a:bodyPr/>
          <a:p>
            <a:endParaRPr lang="zh-CN" altLang="en-US"/>
          </a:p>
        </p:txBody>
      </p:sp>
      <p:sp>
        <p:nvSpPr>
          <p:cNvPr id="31869" name="Freeform 329"/>
          <p:cNvSpPr>
            <a:spLocks noEditPoints="1"/>
          </p:cNvSpPr>
          <p:nvPr/>
        </p:nvSpPr>
        <p:spPr>
          <a:xfrm>
            <a:off x="10121900" y="5648325"/>
            <a:ext cx="1281113" cy="1365250"/>
          </a:xfrm>
          <a:custGeom>
            <a:avLst/>
            <a:gdLst>
              <a:gd name="txL" fmla="*/ 0 w 166"/>
              <a:gd name="txT" fmla="*/ 0 h 177"/>
              <a:gd name="txR" fmla="*/ 166 w 166"/>
              <a:gd name="txB" fmla="*/ 177 h 17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66" h="177">
                <a:moveTo>
                  <a:pt x="164" y="101"/>
                </a:moveTo>
                <a:cubicBezTo>
                  <a:pt x="162" y="101"/>
                  <a:pt x="160" y="101"/>
                  <a:pt x="159" y="102"/>
                </a:cubicBezTo>
                <a:cubicBezTo>
                  <a:pt x="156" y="97"/>
                  <a:pt x="154" y="94"/>
                  <a:pt x="151" y="90"/>
                </a:cubicBezTo>
                <a:cubicBezTo>
                  <a:pt x="150" y="90"/>
                  <a:pt x="150" y="90"/>
                  <a:pt x="150" y="89"/>
                </a:cubicBezTo>
                <a:cubicBezTo>
                  <a:pt x="149" y="88"/>
                  <a:pt x="148" y="87"/>
                  <a:pt x="147" y="86"/>
                </a:cubicBezTo>
                <a:cubicBezTo>
                  <a:pt x="147" y="85"/>
                  <a:pt x="146" y="84"/>
                  <a:pt x="146" y="83"/>
                </a:cubicBezTo>
                <a:cubicBezTo>
                  <a:pt x="146" y="82"/>
                  <a:pt x="146" y="82"/>
                  <a:pt x="146" y="82"/>
                </a:cubicBezTo>
                <a:cubicBezTo>
                  <a:pt x="146" y="82"/>
                  <a:pt x="146" y="82"/>
                  <a:pt x="146" y="82"/>
                </a:cubicBezTo>
                <a:cubicBezTo>
                  <a:pt x="146" y="81"/>
                  <a:pt x="146" y="80"/>
                  <a:pt x="145" y="80"/>
                </a:cubicBezTo>
                <a:cubicBezTo>
                  <a:pt x="146" y="79"/>
                  <a:pt x="147" y="78"/>
                  <a:pt x="147" y="78"/>
                </a:cubicBezTo>
                <a:cubicBezTo>
                  <a:pt x="148" y="77"/>
                  <a:pt x="148" y="76"/>
                  <a:pt x="148" y="76"/>
                </a:cubicBezTo>
                <a:cubicBezTo>
                  <a:pt x="131" y="58"/>
                  <a:pt x="115" y="40"/>
                  <a:pt x="98" y="22"/>
                </a:cubicBezTo>
                <a:cubicBezTo>
                  <a:pt x="91" y="14"/>
                  <a:pt x="84" y="0"/>
                  <a:pt x="73" y="1"/>
                </a:cubicBezTo>
                <a:cubicBezTo>
                  <a:pt x="62" y="3"/>
                  <a:pt x="48" y="19"/>
                  <a:pt x="40" y="27"/>
                </a:cubicBezTo>
                <a:cubicBezTo>
                  <a:pt x="26" y="40"/>
                  <a:pt x="13" y="55"/>
                  <a:pt x="0" y="69"/>
                </a:cubicBezTo>
                <a:cubicBezTo>
                  <a:pt x="0" y="69"/>
                  <a:pt x="0" y="70"/>
                  <a:pt x="1" y="70"/>
                </a:cubicBezTo>
                <a:cubicBezTo>
                  <a:pt x="15" y="101"/>
                  <a:pt x="35" y="131"/>
                  <a:pt x="57" y="157"/>
                </a:cubicBezTo>
                <a:cubicBezTo>
                  <a:pt x="57" y="157"/>
                  <a:pt x="57" y="157"/>
                  <a:pt x="57" y="157"/>
                </a:cubicBezTo>
                <a:cubicBezTo>
                  <a:pt x="66" y="172"/>
                  <a:pt x="74" y="177"/>
                  <a:pt x="89" y="166"/>
                </a:cubicBezTo>
                <a:cubicBezTo>
                  <a:pt x="115" y="147"/>
                  <a:pt x="141" y="126"/>
                  <a:pt x="165" y="104"/>
                </a:cubicBezTo>
                <a:cubicBezTo>
                  <a:pt x="166" y="103"/>
                  <a:pt x="166" y="101"/>
                  <a:pt x="164" y="101"/>
                </a:cubicBezTo>
                <a:close/>
                <a:moveTo>
                  <a:pt x="151" y="94"/>
                </a:moveTo>
                <a:cubicBezTo>
                  <a:pt x="137" y="105"/>
                  <a:pt x="125" y="117"/>
                  <a:pt x="111" y="127"/>
                </a:cubicBezTo>
                <a:cubicBezTo>
                  <a:pt x="99" y="137"/>
                  <a:pt x="85" y="145"/>
                  <a:pt x="74" y="157"/>
                </a:cubicBezTo>
                <a:cubicBezTo>
                  <a:pt x="74" y="157"/>
                  <a:pt x="74" y="158"/>
                  <a:pt x="75" y="157"/>
                </a:cubicBezTo>
                <a:cubicBezTo>
                  <a:pt x="100" y="136"/>
                  <a:pt x="128" y="118"/>
                  <a:pt x="152" y="95"/>
                </a:cubicBezTo>
                <a:cubicBezTo>
                  <a:pt x="154" y="97"/>
                  <a:pt x="155" y="100"/>
                  <a:pt x="156" y="103"/>
                </a:cubicBezTo>
                <a:cubicBezTo>
                  <a:pt x="151" y="106"/>
                  <a:pt x="146" y="112"/>
                  <a:pt x="142" y="115"/>
                </a:cubicBezTo>
                <a:cubicBezTo>
                  <a:pt x="125" y="129"/>
                  <a:pt x="108" y="147"/>
                  <a:pt x="88" y="157"/>
                </a:cubicBezTo>
                <a:cubicBezTo>
                  <a:pt x="86" y="158"/>
                  <a:pt x="85" y="160"/>
                  <a:pt x="83" y="161"/>
                </a:cubicBezTo>
                <a:cubicBezTo>
                  <a:pt x="81" y="160"/>
                  <a:pt x="79" y="160"/>
                  <a:pt x="77" y="160"/>
                </a:cubicBezTo>
                <a:cubicBezTo>
                  <a:pt x="103" y="143"/>
                  <a:pt x="129" y="124"/>
                  <a:pt x="151" y="103"/>
                </a:cubicBezTo>
                <a:cubicBezTo>
                  <a:pt x="152" y="103"/>
                  <a:pt x="151" y="102"/>
                  <a:pt x="151" y="102"/>
                </a:cubicBezTo>
                <a:cubicBezTo>
                  <a:pt x="125" y="120"/>
                  <a:pt x="101" y="140"/>
                  <a:pt x="76" y="159"/>
                </a:cubicBezTo>
                <a:cubicBezTo>
                  <a:pt x="76" y="159"/>
                  <a:pt x="76" y="159"/>
                  <a:pt x="76" y="159"/>
                </a:cubicBezTo>
                <a:cubicBezTo>
                  <a:pt x="76" y="159"/>
                  <a:pt x="75" y="159"/>
                  <a:pt x="75" y="158"/>
                </a:cubicBezTo>
                <a:cubicBezTo>
                  <a:pt x="74" y="157"/>
                  <a:pt x="73" y="156"/>
                  <a:pt x="72" y="155"/>
                </a:cubicBezTo>
                <a:cubicBezTo>
                  <a:pt x="72" y="155"/>
                  <a:pt x="72" y="155"/>
                  <a:pt x="72" y="155"/>
                </a:cubicBezTo>
                <a:cubicBezTo>
                  <a:pt x="98" y="135"/>
                  <a:pt x="122" y="112"/>
                  <a:pt x="147" y="91"/>
                </a:cubicBezTo>
                <a:cubicBezTo>
                  <a:pt x="148" y="92"/>
                  <a:pt x="149" y="92"/>
                  <a:pt x="150" y="93"/>
                </a:cubicBezTo>
                <a:cubicBezTo>
                  <a:pt x="150" y="93"/>
                  <a:pt x="151" y="94"/>
                  <a:pt x="151" y="94"/>
                </a:cubicBezTo>
                <a:close/>
                <a:moveTo>
                  <a:pt x="80" y="140"/>
                </a:moveTo>
                <a:cubicBezTo>
                  <a:pt x="87" y="133"/>
                  <a:pt x="94" y="126"/>
                  <a:pt x="101" y="119"/>
                </a:cubicBezTo>
                <a:cubicBezTo>
                  <a:pt x="114" y="107"/>
                  <a:pt x="128" y="94"/>
                  <a:pt x="142" y="82"/>
                </a:cubicBezTo>
                <a:cubicBezTo>
                  <a:pt x="142" y="82"/>
                  <a:pt x="142" y="82"/>
                  <a:pt x="142" y="82"/>
                </a:cubicBezTo>
                <a:cubicBezTo>
                  <a:pt x="142" y="82"/>
                  <a:pt x="142" y="82"/>
                  <a:pt x="143" y="82"/>
                </a:cubicBezTo>
                <a:cubicBezTo>
                  <a:pt x="143" y="83"/>
                  <a:pt x="143" y="84"/>
                  <a:pt x="144" y="84"/>
                </a:cubicBezTo>
                <a:cubicBezTo>
                  <a:pt x="144" y="84"/>
                  <a:pt x="144" y="85"/>
                  <a:pt x="145" y="87"/>
                </a:cubicBezTo>
                <a:cubicBezTo>
                  <a:pt x="145" y="87"/>
                  <a:pt x="145" y="87"/>
                  <a:pt x="145" y="87"/>
                </a:cubicBezTo>
                <a:cubicBezTo>
                  <a:pt x="118" y="106"/>
                  <a:pt x="93" y="129"/>
                  <a:pt x="70" y="153"/>
                </a:cubicBezTo>
                <a:cubicBezTo>
                  <a:pt x="69" y="152"/>
                  <a:pt x="69" y="152"/>
                  <a:pt x="69" y="151"/>
                </a:cubicBezTo>
                <a:cubicBezTo>
                  <a:pt x="69" y="151"/>
                  <a:pt x="69" y="151"/>
                  <a:pt x="69" y="151"/>
                </a:cubicBezTo>
                <a:cubicBezTo>
                  <a:pt x="72" y="147"/>
                  <a:pt x="79" y="141"/>
                  <a:pt x="80" y="140"/>
                </a:cubicBezTo>
                <a:close/>
                <a:moveTo>
                  <a:pt x="71" y="154"/>
                </a:moveTo>
                <a:cubicBezTo>
                  <a:pt x="94" y="130"/>
                  <a:pt x="120" y="109"/>
                  <a:pt x="145" y="87"/>
                </a:cubicBezTo>
                <a:cubicBezTo>
                  <a:pt x="145" y="87"/>
                  <a:pt x="145" y="87"/>
                  <a:pt x="145" y="87"/>
                </a:cubicBezTo>
                <a:cubicBezTo>
                  <a:pt x="146" y="88"/>
                  <a:pt x="146" y="90"/>
                  <a:pt x="146" y="90"/>
                </a:cubicBezTo>
                <a:cubicBezTo>
                  <a:pt x="146" y="90"/>
                  <a:pt x="147" y="90"/>
                  <a:pt x="147" y="91"/>
                </a:cubicBezTo>
                <a:cubicBezTo>
                  <a:pt x="120" y="109"/>
                  <a:pt x="95" y="132"/>
                  <a:pt x="72" y="155"/>
                </a:cubicBezTo>
                <a:cubicBezTo>
                  <a:pt x="71" y="155"/>
                  <a:pt x="71" y="154"/>
                  <a:pt x="71" y="154"/>
                </a:cubicBezTo>
                <a:close/>
                <a:moveTo>
                  <a:pt x="71" y="156"/>
                </a:moveTo>
                <a:cubicBezTo>
                  <a:pt x="71" y="156"/>
                  <a:pt x="71" y="156"/>
                  <a:pt x="71" y="156"/>
                </a:cubicBezTo>
                <a:cubicBezTo>
                  <a:pt x="72" y="157"/>
                  <a:pt x="72" y="158"/>
                  <a:pt x="72" y="158"/>
                </a:cubicBezTo>
                <a:cubicBezTo>
                  <a:pt x="71" y="157"/>
                  <a:pt x="69" y="156"/>
                  <a:pt x="68" y="153"/>
                </a:cubicBezTo>
                <a:cubicBezTo>
                  <a:pt x="68" y="153"/>
                  <a:pt x="68" y="153"/>
                  <a:pt x="68" y="153"/>
                </a:cubicBezTo>
                <a:cubicBezTo>
                  <a:pt x="69" y="154"/>
                  <a:pt x="70" y="155"/>
                  <a:pt x="71" y="156"/>
                </a:cubicBezTo>
                <a:close/>
                <a:moveTo>
                  <a:pt x="67" y="156"/>
                </a:moveTo>
                <a:cubicBezTo>
                  <a:pt x="68" y="157"/>
                  <a:pt x="68" y="157"/>
                  <a:pt x="69" y="158"/>
                </a:cubicBezTo>
                <a:cubicBezTo>
                  <a:pt x="68" y="158"/>
                  <a:pt x="68" y="158"/>
                  <a:pt x="67" y="158"/>
                </a:cubicBezTo>
                <a:cubicBezTo>
                  <a:pt x="67" y="157"/>
                  <a:pt x="67" y="156"/>
                  <a:pt x="67" y="156"/>
                </a:cubicBezTo>
                <a:close/>
                <a:moveTo>
                  <a:pt x="58" y="155"/>
                </a:moveTo>
                <a:cubicBezTo>
                  <a:pt x="58" y="155"/>
                  <a:pt x="58" y="155"/>
                  <a:pt x="57" y="155"/>
                </a:cubicBezTo>
                <a:cubicBezTo>
                  <a:pt x="38" y="126"/>
                  <a:pt x="19" y="99"/>
                  <a:pt x="2" y="69"/>
                </a:cubicBezTo>
                <a:cubicBezTo>
                  <a:pt x="2" y="69"/>
                  <a:pt x="2" y="69"/>
                  <a:pt x="2" y="69"/>
                </a:cubicBezTo>
                <a:cubicBezTo>
                  <a:pt x="20" y="50"/>
                  <a:pt x="38" y="29"/>
                  <a:pt x="59" y="13"/>
                </a:cubicBezTo>
                <a:cubicBezTo>
                  <a:pt x="64" y="10"/>
                  <a:pt x="73" y="2"/>
                  <a:pt x="79" y="4"/>
                </a:cubicBezTo>
                <a:cubicBezTo>
                  <a:pt x="82" y="5"/>
                  <a:pt x="90" y="16"/>
                  <a:pt x="92" y="19"/>
                </a:cubicBezTo>
                <a:cubicBezTo>
                  <a:pt x="101" y="29"/>
                  <a:pt x="110" y="38"/>
                  <a:pt x="119" y="48"/>
                </a:cubicBezTo>
                <a:cubicBezTo>
                  <a:pt x="124" y="54"/>
                  <a:pt x="145" y="70"/>
                  <a:pt x="141" y="79"/>
                </a:cubicBezTo>
                <a:cubicBezTo>
                  <a:pt x="139" y="83"/>
                  <a:pt x="129" y="89"/>
                  <a:pt x="126" y="91"/>
                </a:cubicBezTo>
                <a:cubicBezTo>
                  <a:pt x="121" y="95"/>
                  <a:pt x="117" y="100"/>
                  <a:pt x="112" y="104"/>
                </a:cubicBezTo>
                <a:cubicBezTo>
                  <a:pt x="96" y="118"/>
                  <a:pt x="81" y="134"/>
                  <a:pt x="66" y="150"/>
                </a:cubicBezTo>
                <a:cubicBezTo>
                  <a:pt x="66" y="150"/>
                  <a:pt x="66" y="150"/>
                  <a:pt x="66" y="150"/>
                </a:cubicBezTo>
                <a:cubicBezTo>
                  <a:pt x="66" y="150"/>
                  <a:pt x="66" y="150"/>
                  <a:pt x="66" y="150"/>
                </a:cubicBezTo>
                <a:cubicBezTo>
                  <a:pt x="65" y="151"/>
                  <a:pt x="64" y="152"/>
                  <a:pt x="63" y="153"/>
                </a:cubicBezTo>
                <a:cubicBezTo>
                  <a:pt x="63" y="154"/>
                  <a:pt x="63" y="154"/>
                  <a:pt x="63" y="155"/>
                </a:cubicBezTo>
                <a:cubicBezTo>
                  <a:pt x="65" y="160"/>
                  <a:pt x="68" y="164"/>
                  <a:pt x="71" y="166"/>
                </a:cubicBezTo>
                <a:cubicBezTo>
                  <a:pt x="66" y="164"/>
                  <a:pt x="62" y="160"/>
                  <a:pt x="58" y="155"/>
                </a:cubicBezTo>
                <a:close/>
                <a:moveTo>
                  <a:pt x="151" y="113"/>
                </a:moveTo>
                <a:cubicBezTo>
                  <a:pt x="142" y="120"/>
                  <a:pt x="132" y="128"/>
                  <a:pt x="123" y="136"/>
                </a:cubicBezTo>
                <a:cubicBezTo>
                  <a:pt x="112" y="145"/>
                  <a:pt x="100" y="157"/>
                  <a:pt x="87" y="163"/>
                </a:cubicBezTo>
                <a:cubicBezTo>
                  <a:pt x="84" y="165"/>
                  <a:pt x="81" y="166"/>
                  <a:pt x="78" y="166"/>
                </a:cubicBezTo>
                <a:cubicBezTo>
                  <a:pt x="79" y="166"/>
                  <a:pt x="81" y="165"/>
                  <a:pt x="82" y="165"/>
                </a:cubicBezTo>
                <a:cubicBezTo>
                  <a:pt x="102" y="156"/>
                  <a:pt x="120" y="137"/>
                  <a:pt x="137" y="124"/>
                </a:cubicBezTo>
                <a:cubicBezTo>
                  <a:pt x="142" y="120"/>
                  <a:pt x="147" y="115"/>
                  <a:pt x="152" y="111"/>
                </a:cubicBezTo>
                <a:cubicBezTo>
                  <a:pt x="160" y="104"/>
                  <a:pt x="157" y="107"/>
                  <a:pt x="151" y="113"/>
                </a:cubicBezTo>
                <a:close/>
              </a:path>
            </a:pathLst>
          </a:custGeom>
          <a:solidFill>
            <a:srgbClr val="FFFFFF">
              <a:alpha val="100000"/>
            </a:srgbClr>
          </a:solidFill>
          <a:ln w="9525">
            <a:noFill/>
          </a:ln>
        </p:spPr>
        <p:txBody>
          <a:bodyPr/>
          <a:p>
            <a:endParaRPr lang="zh-CN" altLang="en-US"/>
          </a:p>
        </p:txBody>
      </p:sp>
      <p:sp>
        <p:nvSpPr>
          <p:cNvPr id="31870" name="Freeform 330"/>
          <p:cNvSpPr/>
          <p:nvPr/>
        </p:nvSpPr>
        <p:spPr>
          <a:xfrm>
            <a:off x="10169525" y="6172200"/>
            <a:ext cx="423863" cy="617538"/>
          </a:xfrm>
          <a:custGeom>
            <a:avLst/>
            <a:gdLst>
              <a:gd name="txL" fmla="*/ 0 w 55"/>
              <a:gd name="txT" fmla="*/ 0 h 80"/>
              <a:gd name="txR" fmla="*/ 55 w 55"/>
              <a:gd name="txB" fmla="*/ 80 h 80"/>
            </a:gdLst>
            <a:ahLst/>
            <a:cxnLst>
              <a:cxn ang="0">
                <a:pos x="2147483647" y="2147483647"/>
              </a:cxn>
              <a:cxn ang="0">
                <a:pos x="2147483647" y="2147483647"/>
              </a:cxn>
              <a:cxn ang="0">
                <a:pos x="0" y="2147483647"/>
              </a:cxn>
              <a:cxn ang="0">
                <a:pos x="2147483647" y="2147483647"/>
              </a:cxn>
              <a:cxn ang="0">
                <a:pos x="2147483647" y="2147483647"/>
              </a:cxn>
            </a:cxnLst>
            <a:rect l="txL" t="txT" r="txR" b="txB"/>
            <a:pathLst>
              <a:path w="55" h="80">
                <a:moveTo>
                  <a:pt x="54" y="79"/>
                </a:moveTo>
                <a:cubicBezTo>
                  <a:pt x="36" y="53"/>
                  <a:pt x="19" y="27"/>
                  <a:pt x="1" y="1"/>
                </a:cubicBezTo>
                <a:cubicBezTo>
                  <a:pt x="0" y="0"/>
                  <a:pt x="0" y="1"/>
                  <a:pt x="0" y="1"/>
                </a:cubicBezTo>
                <a:cubicBezTo>
                  <a:pt x="14" y="28"/>
                  <a:pt x="33" y="55"/>
                  <a:pt x="53" y="80"/>
                </a:cubicBezTo>
                <a:cubicBezTo>
                  <a:pt x="53" y="80"/>
                  <a:pt x="55" y="79"/>
                  <a:pt x="54" y="79"/>
                </a:cubicBezTo>
                <a:close/>
              </a:path>
            </a:pathLst>
          </a:custGeom>
          <a:solidFill>
            <a:srgbClr val="FFFFFF">
              <a:alpha val="100000"/>
            </a:srgbClr>
          </a:solidFill>
          <a:ln w="9525">
            <a:noFill/>
          </a:ln>
        </p:spPr>
        <p:txBody>
          <a:bodyPr/>
          <a:p>
            <a:endParaRPr lang="zh-CN" altLang="en-US"/>
          </a:p>
        </p:txBody>
      </p:sp>
      <p:sp>
        <p:nvSpPr>
          <p:cNvPr id="31871" name="Freeform 331"/>
          <p:cNvSpPr>
            <a:spLocks noEditPoints="1"/>
          </p:cNvSpPr>
          <p:nvPr/>
        </p:nvSpPr>
        <p:spPr>
          <a:xfrm>
            <a:off x="10345738" y="5894388"/>
            <a:ext cx="393700" cy="393700"/>
          </a:xfrm>
          <a:custGeom>
            <a:avLst/>
            <a:gdLst>
              <a:gd name="txL" fmla="*/ 0 w 51"/>
              <a:gd name="txT" fmla="*/ 0 h 51"/>
              <a:gd name="txR" fmla="*/ 51 w 51"/>
              <a:gd name="txB" fmla="*/ 51 h 5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1" h="51">
                <a:moveTo>
                  <a:pt x="1" y="31"/>
                </a:moveTo>
                <a:cubicBezTo>
                  <a:pt x="7" y="37"/>
                  <a:pt x="12" y="44"/>
                  <a:pt x="17" y="50"/>
                </a:cubicBezTo>
                <a:cubicBezTo>
                  <a:pt x="17" y="51"/>
                  <a:pt x="18" y="51"/>
                  <a:pt x="18" y="51"/>
                </a:cubicBezTo>
                <a:cubicBezTo>
                  <a:pt x="18" y="50"/>
                  <a:pt x="18" y="50"/>
                  <a:pt x="19" y="50"/>
                </a:cubicBezTo>
                <a:cubicBezTo>
                  <a:pt x="28" y="39"/>
                  <a:pt x="38" y="29"/>
                  <a:pt x="50" y="21"/>
                </a:cubicBezTo>
                <a:cubicBezTo>
                  <a:pt x="50" y="21"/>
                  <a:pt x="50" y="21"/>
                  <a:pt x="50" y="21"/>
                </a:cubicBezTo>
                <a:cubicBezTo>
                  <a:pt x="51" y="21"/>
                  <a:pt x="51" y="20"/>
                  <a:pt x="51" y="20"/>
                </a:cubicBezTo>
                <a:cubicBezTo>
                  <a:pt x="45" y="13"/>
                  <a:pt x="40" y="7"/>
                  <a:pt x="34" y="1"/>
                </a:cubicBezTo>
                <a:cubicBezTo>
                  <a:pt x="33" y="0"/>
                  <a:pt x="33" y="0"/>
                  <a:pt x="33" y="0"/>
                </a:cubicBezTo>
                <a:cubicBezTo>
                  <a:pt x="32" y="0"/>
                  <a:pt x="32" y="0"/>
                  <a:pt x="32" y="1"/>
                </a:cubicBezTo>
                <a:cubicBezTo>
                  <a:pt x="21" y="10"/>
                  <a:pt x="10" y="19"/>
                  <a:pt x="1" y="30"/>
                </a:cubicBezTo>
                <a:cubicBezTo>
                  <a:pt x="0" y="30"/>
                  <a:pt x="0" y="31"/>
                  <a:pt x="1" y="31"/>
                </a:cubicBezTo>
                <a:cubicBezTo>
                  <a:pt x="1" y="31"/>
                  <a:pt x="1" y="31"/>
                  <a:pt x="1" y="31"/>
                </a:cubicBezTo>
                <a:close/>
                <a:moveTo>
                  <a:pt x="49" y="20"/>
                </a:moveTo>
                <a:cubicBezTo>
                  <a:pt x="37" y="28"/>
                  <a:pt x="27" y="38"/>
                  <a:pt x="18" y="48"/>
                </a:cubicBezTo>
                <a:cubicBezTo>
                  <a:pt x="13" y="42"/>
                  <a:pt x="8" y="36"/>
                  <a:pt x="3" y="30"/>
                </a:cubicBezTo>
                <a:cubicBezTo>
                  <a:pt x="12" y="20"/>
                  <a:pt x="22" y="11"/>
                  <a:pt x="33" y="2"/>
                </a:cubicBezTo>
                <a:cubicBezTo>
                  <a:pt x="38" y="8"/>
                  <a:pt x="43" y="14"/>
                  <a:pt x="49" y="20"/>
                </a:cubicBezTo>
                <a:close/>
              </a:path>
            </a:pathLst>
          </a:custGeom>
          <a:solidFill>
            <a:srgbClr val="FFFFFF">
              <a:alpha val="100000"/>
            </a:srgbClr>
          </a:solidFill>
          <a:ln w="9525">
            <a:noFill/>
          </a:ln>
        </p:spPr>
        <p:txBody>
          <a:bodyPr/>
          <a:p>
            <a:endParaRPr lang="zh-CN" altLang="en-US"/>
          </a:p>
        </p:txBody>
      </p:sp>
      <p:sp>
        <p:nvSpPr>
          <p:cNvPr id="31872" name="Freeform 336"/>
          <p:cNvSpPr>
            <a:spLocks noEditPoints="1"/>
          </p:cNvSpPr>
          <p:nvPr/>
        </p:nvSpPr>
        <p:spPr>
          <a:xfrm>
            <a:off x="496888" y="5670550"/>
            <a:ext cx="354012" cy="254000"/>
          </a:xfrm>
          <a:custGeom>
            <a:avLst/>
            <a:gdLst>
              <a:gd name="txL" fmla="*/ 0 w 46"/>
              <a:gd name="txT" fmla="*/ 0 h 33"/>
              <a:gd name="txR" fmla="*/ 46 w 46"/>
              <a:gd name="txB" fmla="*/ 33 h 33"/>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6" h="33">
                <a:moveTo>
                  <a:pt x="0" y="18"/>
                </a:moveTo>
                <a:cubicBezTo>
                  <a:pt x="1" y="20"/>
                  <a:pt x="2" y="22"/>
                  <a:pt x="2" y="24"/>
                </a:cubicBezTo>
                <a:cubicBezTo>
                  <a:pt x="3" y="26"/>
                  <a:pt x="4" y="29"/>
                  <a:pt x="5" y="32"/>
                </a:cubicBezTo>
                <a:cubicBezTo>
                  <a:pt x="5" y="33"/>
                  <a:pt x="6" y="32"/>
                  <a:pt x="6" y="32"/>
                </a:cubicBezTo>
                <a:cubicBezTo>
                  <a:pt x="19" y="27"/>
                  <a:pt x="32" y="21"/>
                  <a:pt x="45" y="16"/>
                </a:cubicBezTo>
                <a:cubicBezTo>
                  <a:pt x="45" y="16"/>
                  <a:pt x="45" y="16"/>
                  <a:pt x="45" y="16"/>
                </a:cubicBezTo>
                <a:cubicBezTo>
                  <a:pt x="45" y="17"/>
                  <a:pt x="46" y="16"/>
                  <a:pt x="46" y="15"/>
                </a:cubicBezTo>
                <a:cubicBezTo>
                  <a:pt x="45" y="11"/>
                  <a:pt x="43" y="5"/>
                  <a:pt x="40" y="1"/>
                </a:cubicBezTo>
                <a:cubicBezTo>
                  <a:pt x="41" y="1"/>
                  <a:pt x="41" y="1"/>
                  <a:pt x="41" y="1"/>
                </a:cubicBezTo>
                <a:cubicBezTo>
                  <a:pt x="41" y="0"/>
                  <a:pt x="41" y="0"/>
                  <a:pt x="40" y="0"/>
                </a:cubicBezTo>
                <a:cubicBezTo>
                  <a:pt x="27" y="3"/>
                  <a:pt x="13" y="11"/>
                  <a:pt x="1" y="17"/>
                </a:cubicBezTo>
                <a:cubicBezTo>
                  <a:pt x="0" y="17"/>
                  <a:pt x="0" y="17"/>
                  <a:pt x="0" y="17"/>
                </a:cubicBezTo>
                <a:cubicBezTo>
                  <a:pt x="0" y="17"/>
                  <a:pt x="0" y="18"/>
                  <a:pt x="0" y="18"/>
                </a:cubicBezTo>
                <a:close/>
                <a:moveTo>
                  <a:pt x="44" y="14"/>
                </a:moveTo>
                <a:cubicBezTo>
                  <a:pt x="31" y="19"/>
                  <a:pt x="18" y="24"/>
                  <a:pt x="6" y="31"/>
                </a:cubicBezTo>
                <a:cubicBezTo>
                  <a:pt x="5" y="27"/>
                  <a:pt x="3" y="22"/>
                  <a:pt x="1" y="18"/>
                </a:cubicBezTo>
                <a:cubicBezTo>
                  <a:pt x="14" y="13"/>
                  <a:pt x="28" y="8"/>
                  <a:pt x="39" y="1"/>
                </a:cubicBezTo>
                <a:cubicBezTo>
                  <a:pt x="40" y="6"/>
                  <a:pt x="42" y="10"/>
                  <a:pt x="44" y="14"/>
                </a:cubicBezTo>
                <a:close/>
              </a:path>
            </a:pathLst>
          </a:custGeom>
          <a:solidFill>
            <a:srgbClr val="FFFFFF">
              <a:alpha val="100000"/>
            </a:srgbClr>
          </a:solidFill>
          <a:ln w="9525">
            <a:noFill/>
          </a:ln>
        </p:spPr>
        <p:txBody>
          <a:bodyPr/>
          <a:p>
            <a:endParaRPr lang="zh-CN" altLang="en-US"/>
          </a:p>
        </p:txBody>
      </p:sp>
      <p:sp>
        <p:nvSpPr>
          <p:cNvPr id="31873" name="Freeform 341"/>
          <p:cNvSpPr>
            <a:spLocks noEditPoints="1"/>
          </p:cNvSpPr>
          <p:nvPr/>
        </p:nvSpPr>
        <p:spPr>
          <a:xfrm>
            <a:off x="-517525" y="773113"/>
            <a:ext cx="939800" cy="1149350"/>
          </a:xfrm>
          <a:custGeom>
            <a:avLst/>
            <a:gdLst>
              <a:gd name="txL" fmla="*/ 0 w 122"/>
              <a:gd name="txT" fmla="*/ 0 h 149"/>
              <a:gd name="txR" fmla="*/ 122 w 122"/>
              <a:gd name="txB" fmla="*/ 149 h 149"/>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2" h="149">
                <a:moveTo>
                  <a:pt x="122" y="89"/>
                </a:moveTo>
                <a:cubicBezTo>
                  <a:pt x="122" y="89"/>
                  <a:pt x="122" y="90"/>
                  <a:pt x="121" y="90"/>
                </a:cubicBezTo>
                <a:cubicBezTo>
                  <a:pt x="122" y="73"/>
                  <a:pt x="121" y="57"/>
                  <a:pt x="119" y="41"/>
                </a:cubicBezTo>
                <a:cubicBezTo>
                  <a:pt x="120" y="41"/>
                  <a:pt x="120" y="40"/>
                  <a:pt x="120" y="39"/>
                </a:cubicBezTo>
                <a:cubicBezTo>
                  <a:pt x="119" y="39"/>
                  <a:pt x="119" y="38"/>
                  <a:pt x="119" y="37"/>
                </a:cubicBezTo>
                <a:cubicBezTo>
                  <a:pt x="117" y="25"/>
                  <a:pt x="115" y="14"/>
                  <a:pt x="113" y="2"/>
                </a:cubicBezTo>
                <a:cubicBezTo>
                  <a:pt x="113" y="2"/>
                  <a:pt x="112" y="2"/>
                  <a:pt x="112" y="2"/>
                </a:cubicBezTo>
                <a:cubicBezTo>
                  <a:pt x="98" y="1"/>
                  <a:pt x="83" y="0"/>
                  <a:pt x="69" y="0"/>
                </a:cubicBezTo>
                <a:cubicBezTo>
                  <a:pt x="69" y="0"/>
                  <a:pt x="68" y="0"/>
                  <a:pt x="68" y="0"/>
                </a:cubicBezTo>
                <a:cubicBezTo>
                  <a:pt x="50" y="1"/>
                  <a:pt x="32" y="2"/>
                  <a:pt x="15" y="5"/>
                </a:cubicBezTo>
                <a:cubicBezTo>
                  <a:pt x="14" y="5"/>
                  <a:pt x="14" y="5"/>
                  <a:pt x="14" y="5"/>
                </a:cubicBezTo>
                <a:cubicBezTo>
                  <a:pt x="6" y="48"/>
                  <a:pt x="0" y="92"/>
                  <a:pt x="1" y="136"/>
                </a:cubicBezTo>
                <a:cubicBezTo>
                  <a:pt x="1" y="136"/>
                  <a:pt x="1" y="136"/>
                  <a:pt x="1" y="136"/>
                </a:cubicBezTo>
                <a:cubicBezTo>
                  <a:pt x="2" y="136"/>
                  <a:pt x="2" y="136"/>
                  <a:pt x="2" y="136"/>
                </a:cubicBezTo>
                <a:cubicBezTo>
                  <a:pt x="2" y="137"/>
                  <a:pt x="3" y="138"/>
                  <a:pt x="4" y="138"/>
                </a:cubicBezTo>
                <a:cubicBezTo>
                  <a:pt x="4" y="138"/>
                  <a:pt x="4" y="138"/>
                  <a:pt x="4" y="138"/>
                </a:cubicBezTo>
                <a:cubicBezTo>
                  <a:pt x="18" y="145"/>
                  <a:pt x="34" y="145"/>
                  <a:pt x="49" y="145"/>
                </a:cubicBezTo>
                <a:cubicBezTo>
                  <a:pt x="50" y="146"/>
                  <a:pt x="50" y="146"/>
                  <a:pt x="51" y="145"/>
                </a:cubicBezTo>
                <a:cubicBezTo>
                  <a:pt x="51" y="145"/>
                  <a:pt x="52" y="145"/>
                  <a:pt x="52" y="145"/>
                </a:cubicBezTo>
                <a:cubicBezTo>
                  <a:pt x="63" y="146"/>
                  <a:pt x="75" y="148"/>
                  <a:pt x="87" y="148"/>
                </a:cubicBezTo>
                <a:cubicBezTo>
                  <a:pt x="87" y="148"/>
                  <a:pt x="88" y="149"/>
                  <a:pt x="89" y="149"/>
                </a:cubicBezTo>
                <a:cubicBezTo>
                  <a:pt x="89" y="149"/>
                  <a:pt x="90" y="149"/>
                  <a:pt x="90" y="148"/>
                </a:cubicBezTo>
                <a:cubicBezTo>
                  <a:pt x="97" y="148"/>
                  <a:pt x="105" y="148"/>
                  <a:pt x="112" y="146"/>
                </a:cubicBezTo>
                <a:cubicBezTo>
                  <a:pt x="112" y="146"/>
                  <a:pt x="112" y="146"/>
                  <a:pt x="113" y="146"/>
                </a:cubicBezTo>
                <a:cubicBezTo>
                  <a:pt x="113" y="146"/>
                  <a:pt x="114" y="145"/>
                  <a:pt x="114" y="145"/>
                </a:cubicBezTo>
                <a:cubicBezTo>
                  <a:pt x="114" y="143"/>
                  <a:pt x="115" y="141"/>
                  <a:pt x="114" y="139"/>
                </a:cubicBezTo>
                <a:cubicBezTo>
                  <a:pt x="115" y="139"/>
                  <a:pt x="116" y="139"/>
                  <a:pt x="116" y="139"/>
                </a:cubicBezTo>
                <a:cubicBezTo>
                  <a:pt x="117" y="140"/>
                  <a:pt x="118" y="139"/>
                  <a:pt x="118" y="138"/>
                </a:cubicBezTo>
                <a:cubicBezTo>
                  <a:pt x="120" y="122"/>
                  <a:pt x="121" y="107"/>
                  <a:pt x="121" y="91"/>
                </a:cubicBezTo>
                <a:cubicBezTo>
                  <a:pt x="122" y="90"/>
                  <a:pt x="122" y="90"/>
                  <a:pt x="122" y="90"/>
                </a:cubicBezTo>
                <a:cubicBezTo>
                  <a:pt x="122" y="90"/>
                  <a:pt x="122" y="89"/>
                  <a:pt x="122" y="89"/>
                </a:cubicBezTo>
                <a:close/>
                <a:moveTo>
                  <a:pt x="92" y="3"/>
                </a:moveTo>
                <a:cubicBezTo>
                  <a:pt x="95" y="3"/>
                  <a:pt x="103" y="2"/>
                  <a:pt x="105" y="3"/>
                </a:cubicBezTo>
                <a:cubicBezTo>
                  <a:pt x="112" y="7"/>
                  <a:pt x="114" y="19"/>
                  <a:pt x="115" y="25"/>
                </a:cubicBezTo>
                <a:cubicBezTo>
                  <a:pt x="115" y="27"/>
                  <a:pt x="115" y="30"/>
                  <a:pt x="115" y="32"/>
                </a:cubicBezTo>
                <a:cubicBezTo>
                  <a:pt x="105" y="17"/>
                  <a:pt x="85" y="13"/>
                  <a:pt x="71" y="2"/>
                </a:cubicBezTo>
                <a:cubicBezTo>
                  <a:pt x="78" y="2"/>
                  <a:pt x="85" y="2"/>
                  <a:pt x="92" y="3"/>
                </a:cubicBezTo>
                <a:close/>
                <a:moveTo>
                  <a:pt x="67" y="2"/>
                </a:moveTo>
                <a:cubicBezTo>
                  <a:pt x="67" y="3"/>
                  <a:pt x="67" y="3"/>
                  <a:pt x="68" y="4"/>
                </a:cubicBezTo>
                <a:cubicBezTo>
                  <a:pt x="78" y="7"/>
                  <a:pt x="90" y="16"/>
                  <a:pt x="99" y="22"/>
                </a:cubicBezTo>
                <a:cubicBezTo>
                  <a:pt x="106" y="27"/>
                  <a:pt x="110" y="34"/>
                  <a:pt x="116" y="39"/>
                </a:cubicBezTo>
                <a:cubicBezTo>
                  <a:pt x="118" y="56"/>
                  <a:pt x="119" y="73"/>
                  <a:pt x="119" y="91"/>
                </a:cubicBezTo>
                <a:cubicBezTo>
                  <a:pt x="116" y="92"/>
                  <a:pt x="114" y="95"/>
                  <a:pt x="113" y="97"/>
                </a:cubicBezTo>
                <a:cubicBezTo>
                  <a:pt x="108" y="103"/>
                  <a:pt x="103" y="110"/>
                  <a:pt x="99" y="117"/>
                </a:cubicBezTo>
                <a:cubicBezTo>
                  <a:pt x="97" y="120"/>
                  <a:pt x="91" y="129"/>
                  <a:pt x="87" y="136"/>
                </a:cubicBezTo>
                <a:cubicBezTo>
                  <a:pt x="79" y="135"/>
                  <a:pt x="71" y="134"/>
                  <a:pt x="62" y="134"/>
                </a:cubicBezTo>
                <a:cubicBezTo>
                  <a:pt x="43" y="133"/>
                  <a:pt x="23" y="136"/>
                  <a:pt x="3" y="135"/>
                </a:cubicBezTo>
                <a:cubicBezTo>
                  <a:pt x="3" y="135"/>
                  <a:pt x="3" y="135"/>
                  <a:pt x="3" y="135"/>
                </a:cubicBezTo>
                <a:cubicBezTo>
                  <a:pt x="7" y="91"/>
                  <a:pt x="9" y="49"/>
                  <a:pt x="15" y="6"/>
                </a:cubicBezTo>
                <a:cubicBezTo>
                  <a:pt x="32" y="4"/>
                  <a:pt x="49" y="2"/>
                  <a:pt x="66" y="2"/>
                </a:cubicBezTo>
                <a:cubicBezTo>
                  <a:pt x="67" y="2"/>
                  <a:pt x="67" y="2"/>
                  <a:pt x="67" y="2"/>
                </a:cubicBezTo>
                <a:close/>
                <a:moveTo>
                  <a:pt x="49" y="143"/>
                </a:moveTo>
                <a:cubicBezTo>
                  <a:pt x="37" y="143"/>
                  <a:pt x="23" y="143"/>
                  <a:pt x="12" y="140"/>
                </a:cubicBezTo>
                <a:cubicBezTo>
                  <a:pt x="24" y="140"/>
                  <a:pt x="37" y="142"/>
                  <a:pt x="49" y="141"/>
                </a:cubicBezTo>
                <a:cubicBezTo>
                  <a:pt x="49" y="142"/>
                  <a:pt x="49" y="142"/>
                  <a:pt x="49" y="143"/>
                </a:cubicBezTo>
                <a:close/>
                <a:moveTo>
                  <a:pt x="49" y="139"/>
                </a:moveTo>
                <a:cubicBezTo>
                  <a:pt x="44" y="138"/>
                  <a:pt x="38" y="138"/>
                  <a:pt x="32" y="138"/>
                </a:cubicBezTo>
                <a:cubicBezTo>
                  <a:pt x="29" y="138"/>
                  <a:pt x="15" y="139"/>
                  <a:pt x="13" y="137"/>
                </a:cubicBezTo>
                <a:cubicBezTo>
                  <a:pt x="25" y="135"/>
                  <a:pt x="38" y="135"/>
                  <a:pt x="50" y="136"/>
                </a:cubicBezTo>
                <a:cubicBezTo>
                  <a:pt x="50" y="137"/>
                  <a:pt x="49" y="138"/>
                  <a:pt x="49" y="139"/>
                </a:cubicBezTo>
                <a:close/>
                <a:moveTo>
                  <a:pt x="11" y="137"/>
                </a:moveTo>
                <a:cubicBezTo>
                  <a:pt x="11" y="137"/>
                  <a:pt x="11" y="138"/>
                  <a:pt x="11" y="139"/>
                </a:cubicBezTo>
                <a:cubicBezTo>
                  <a:pt x="11" y="139"/>
                  <a:pt x="11" y="139"/>
                  <a:pt x="11" y="139"/>
                </a:cubicBezTo>
                <a:cubicBezTo>
                  <a:pt x="9" y="139"/>
                  <a:pt x="8" y="138"/>
                  <a:pt x="7" y="138"/>
                </a:cubicBezTo>
                <a:cubicBezTo>
                  <a:pt x="8" y="137"/>
                  <a:pt x="9" y="137"/>
                  <a:pt x="11" y="137"/>
                </a:cubicBezTo>
                <a:close/>
                <a:moveTo>
                  <a:pt x="52" y="143"/>
                </a:moveTo>
                <a:cubicBezTo>
                  <a:pt x="52" y="141"/>
                  <a:pt x="52" y="138"/>
                  <a:pt x="52" y="136"/>
                </a:cubicBezTo>
                <a:cubicBezTo>
                  <a:pt x="58" y="136"/>
                  <a:pt x="64" y="136"/>
                  <a:pt x="69" y="137"/>
                </a:cubicBezTo>
                <a:cubicBezTo>
                  <a:pt x="74" y="137"/>
                  <a:pt x="80" y="138"/>
                  <a:pt x="86" y="139"/>
                </a:cubicBezTo>
                <a:cubicBezTo>
                  <a:pt x="85" y="141"/>
                  <a:pt x="85" y="144"/>
                  <a:pt x="85" y="146"/>
                </a:cubicBezTo>
                <a:cubicBezTo>
                  <a:pt x="76" y="145"/>
                  <a:pt x="66" y="144"/>
                  <a:pt x="56" y="144"/>
                </a:cubicBezTo>
                <a:cubicBezTo>
                  <a:pt x="55" y="143"/>
                  <a:pt x="53" y="143"/>
                  <a:pt x="52" y="143"/>
                </a:cubicBezTo>
                <a:close/>
                <a:moveTo>
                  <a:pt x="112" y="141"/>
                </a:moveTo>
                <a:cubicBezTo>
                  <a:pt x="112" y="142"/>
                  <a:pt x="112" y="143"/>
                  <a:pt x="111" y="144"/>
                </a:cubicBezTo>
                <a:cubicBezTo>
                  <a:pt x="104" y="145"/>
                  <a:pt x="96" y="146"/>
                  <a:pt x="89" y="146"/>
                </a:cubicBezTo>
                <a:cubicBezTo>
                  <a:pt x="88" y="145"/>
                  <a:pt x="89" y="142"/>
                  <a:pt x="90" y="139"/>
                </a:cubicBezTo>
                <a:cubicBezTo>
                  <a:pt x="97" y="141"/>
                  <a:pt x="105" y="141"/>
                  <a:pt x="112" y="140"/>
                </a:cubicBezTo>
                <a:cubicBezTo>
                  <a:pt x="112" y="140"/>
                  <a:pt x="112" y="141"/>
                  <a:pt x="112" y="141"/>
                </a:cubicBezTo>
                <a:close/>
                <a:moveTo>
                  <a:pt x="116" y="138"/>
                </a:moveTo>
                <a:cubicBezTo>
                  <a:pt x="107" y="138"/>
                  <a:pt x="99" y="137"/>
                  <a:pt x="91" y="137"/>
                </a:cubicBezTo>
                <a:cubicBezTo>
                  <a:pt x="97" y="124"/>
                  <a:pt x="112" y="103"/>
                  <a:pt x="119" y="94"/>
                </a:cubicBezTo>
                <a:cubicBezTo>
                  <a:pt x="118" y="109"/>
                  <a:pt x="117" y="123"/>
                  <a:pt x="116" y="138"/>
                </a:cubicBezTo>
                <a:close/>
              </a:path>
            </a:pathLst>
          </a:custGeom>
          <a:solidFill>
            <a:srgbClr val="FFFFFF">
              <a:alpha val="100000"/>
            </a:srgbClr>
          </a:solidFill>
          <a:ln w="9525">
            <a:noFill/>
          </a:ln>
        </p:spPr>
        <p:txBody>
          <a:bodyPr/>
          <a:p>
            <a:endParaRPr lang="zh-CN" altLang="en-US"/>
          </a:p>
        </p:txBody>
      </p:sp>
      <p:sp>
        <p:nvSpPr>
          <p:cNvPr id="31874" name="Freeform 342"/>
          <p:cNvSpPr>
            <a:spLocks noEditPoints="1"/>
          </p:cNvSpPr>
          <p:nvPr/>
        </p:nvSpPr>
        <p:spPr>
          <a:xfrm>
            <a:off x="-255587" y="919163"/>
            <a:ext cx="323850" cy="147637"/>
          </a:xfrm>
          <a:custGeom>
            <a:avLst/>
            <a:gdLst>
              <a:gd name="txL" fmla="*/ 0 w 42"/>
              <a:gd name="txT" fmla="*/ 0 h 19"/>
              <a:gd name="txR" fmla="*/ 42 w 42"/>
              <a:gd name="txB" fmla="*/ 19 h 1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2" h="19">
                <a:moveTo>
                  <a:pt x="1" y="19"/>
                </a:moveTo>
                <a:cubicBezTo>
                  <a:pt x="14" y="18"/>
                  <a:pt x="27" y="17"/>
                  <a:pt x="40" y="16"/>
                </a:cubicBezTo>
                <a:cubicBezTo>
                  <a:pt x="40" y="16"/>
                  <a:pt x="40" y="17"/>
                  <a:pt x="40" y="17"/>
                </a:cubicBezTo>
                <a:cubicBezTo>
                  <a:pt x="40" y="17"/>
                  <a:pt x="41" y="17"/>
                  <a:pt x="41" y="17"/>
                </a:cubicBezTo>
                <a:cubicBezTo>
                  <a:pt x="42" y="12"/>
                  <a:pt x="42" y="7"/>
                  <a:pt x="41" y="2"/>
                </a:cubicBezTo>
                <a:cubicBezTo>
                  <a:pt x="41" y="2"/>
                  <a:pt x="41" y="2"/>
                  <a:pt x="41" y="2"/>
                </a:cubicBezTo>
                <a:cubicBezTo>
                  <a:pt x="42" y="2"/>
                  <a:pt x="42" y="1"/>
                  <a:pt x="41" y="1"/>
                </a:cubicBezTo>
                <a:cubicBezTo>
                  <a:pt x="28" y="0"/>
                  <a:pt x="14" y="2"/>
                  <a:pt x="0" y="4"/>
                </a:cubicBezTo>
                <a:cubicBezTo>
                  <a:pt x="0" y="4"/>
                  <a:pt x="0" y="4"/>
                  <a:pt x="0" y="4"/>
                </a:cubicBezTo>
                <a:cubicBezTo>
                  <a:pt x="0" y="4"/>
                  <a:pt x="0" y="4"/>
                  <a:pt x="0" y="4"/>
                </a:cubicBezTo>
                <a:cubicBezTo>
                  <a:pt x="0" y="4"/>
                  <a:pt x="0" y="4"/>
                  <a:pt x="0" y="4"/>
                </a:cubicBezTo>
                <a:cubicBezTo>
                  <a:pt x="0" y="7"/>
                  <a:pt x="0" y="9"/>
                  <a:pt x="0" y="11"/>
                </a:cubicBezTo>
                <a:cubicBezTo>
                  <a:pt x="0" y="14"/>
                  <a:pt x="0" y="16"/>
                  <a:pt x="0" y="18"/>
                </a:cubicBezTo>
                <a:cubicBezTo>
                  <a:pt x="0" y="19"/>
                  <a:pt x="1" y="19"/>
                  <a:pt x="1" y="19"/>
                </a:cubicBezTo>
                <a:close/>
                <a:moveTo>
                  <a:pt x="40" y="2"/>
                </a:moveTo>
                <a:cubicBezTo>
                  <a:pt x="39" y="6"/>
                  <a:pt x="40" y="11"/>
                  <a:pt x="40" y="15"/>
                </a:cubicBezTo>
                <a:cubicBezTo>
                  <a:pt x="27" y="15"/>
                  <a:pt x="14" y="16"/>
                  <a:pt x="1" y="18"/>
                </a:cubicBezTo>
                <a:cubicBezTo>
                  <a:pt x="2" y="14"/>
                  <a:pt x="2" y="9"/>
                  <a:pt x="1" y="5"/>
                </a:cubicBezTo>
                <a:cubicBezTo>
                  <a:pt x="14" y="4"/>
                  <a:pt x="27" y="4"/>
                  <a:pt x="40" y="2"/>
                </a:cubicBezTo>
                <a:close/>
              </a:path>
            </a:pathLst>
          </a:custGeom>
          <a:solidFill>
            <a:srgbClr val="FFFFFF">
              <a:alpha val="100000"/>
            </a:srgbClr>
          </a:solidFill>
          <a:ln w="9525">
            <a:noFill/>
          </a:ln>
        </p:spPr>
        <p:txBody>
          <a:bodyPr/>
          <a:p>
            <a:endParaRPr lang="zh-CN" altLang="en-US"/>
          </a:p>
        </p:txBody>
      </p:sp>
      <p:sp>
        <p:nvSpPr>
          <p:cNvPr id="31875" name="Freeform 343"/>
          <p:cNvSpPr/>
          <p:nvPr/>
        </p:nvSpPr>
        <p:spPr>
          <a:xfrm>
            <a:off x="-201612" y="958850"/>
            <a:ext cx="215900" cy="22225"/>
          </a:xfrm>
          <a:custGeom>
            <a:avLst/>
            <a:gdLst>
              <a:gd name="txL" fmla="*/ 0 w 28"/>
              <a:gd name="txT" fmla="*/ 0 h 3"/>
              <a:gd name="txR" fmla="*/ 28 w 28"/>
              <a:gd name="txB" fmla="*/ 3 h 3"/>
            </a:gdLst>
            <a:ahLst/>
            <a:cxnLst>
              <a:cxn ang="0">
                <a:pos x="2147483647" y="2147483647"/>
              </a:cxn>
              <a:cxn ang="0">
                <a:pos x="2147483647" y="2147483647"/>
              </a:cxn>
              <a:cxn ang="0">
                <a:pos x="0" y="2147483647"/>
              </a:cxn>
              <a:cxn ang="0">
                <a:pos x="0" y="2147483647"/>
              </a:cxn>
              <a:cxn ang="0">
                <a:pos x="2147483647" y="2147483647"/>
              </a:cxn>
            </a:cxnLst>
            <a:rect l="txL" t="txT" r="txR" b="txB"/>
            <a:pathLst>
              <a:path w="28" h="3">
                <a:moveTo>
                  <a:pt x="28" y="1"/>
                </a:moveTo>
                <a:cubicBezTo>
                  <a:pt x="28" y="1"/>
                  <a:pt x="28" y="1"/>
                  <a:pt x="28" y="1"/>
                </a:cubicBezTo>
                <a:cubicBezTo>
                  <a:pt x="19" y="0"/>
                  <a:pt x="9" y="2"/>
                  <a:pt x="0" y="3"/>
                </a:cubicBezTo>
                <a:cubicBezTo>
                  <a:pt x="0" y="3"/>
                  <a:pt x="0" y="3"/>
                  <a:pt x="0" y="3"/>
                </a:cubicBezTo>
                <a:cubicBezTo>
                  <a:pt x="9" y="3"/>
                  <a:pt x="19" y="3"/>
                  <a:pt x="28" y="1"/>
                </a:cubicBezTo>
                <a:close/>
              </a:path>
            </a:pathLst>
          </a:custGeom>
          <a:solidFill>
            <a:srgbClr val="FFFFFF">
              <a:alpha val="100000"/>
            </a:srgbClr>
          </a:solidFill>
          <a:ln w="9525">
            <a:noFill/>
          </a:ln>
        </p:spPr>
        <p:txBody>
          <a:bodyPr/>
          <a:p>
            <a:endParaRPr lang="zh-CN" altLang="en-US"/>
          </a:p>
        </p:txBody>
      </p:sp>
      <p:sp>
        <p:nvSpPr>
          <p:cNvPr id="31876" name="Freeform 344"/>
          <p:cNvSpPr/>
          <p:nvPr/>
        </p:nvSpPr>
        <p:spPr>
          <a:xfrm>
            <a:off x="-209550" y="989013"/>
            <a:ext cx="238125" cy="31750"/>
          </a:xfrm>
          <a:custGeom>
            <a:avLst/>
            <a:gdLst>
              <a:gd name="txL" fmla="*/ 0 w 31"/>
              <a:gd name="txT" fmla="*/ 0 h 4"/>
              <a:gd name="txR" fmla="*/ 31 w 31"/>
              <a:gd name="txB" fmla="*/ 4 h 4"/>
            </a:gdLst>
            <a:ahLst/>
            <a:cxnLst>
              <a:cxn ang="0">
                <a:pos x="2147483647" y="2147483647"/>
              </a:cxn>
              <a:cxn ang="0">
                <a:pos x="2147483647" y="0"/>
              </a:cxn>
              <a:cxn ang="0">
                <a:pos x="0" y="2147483647"/>
              </a:cxn>
              <a:cxn ang="0">
                <a:pos x="0" y="2147483647"/>
              </a:cxn>
              <a:cxn ang="0">
                <a:pos x="2147483647" y="2147483647"/>
              </a:cxn>
            </a:cxnLst>
            <a:rect l="txL" t="txT" r="txR" b="txB"/>
            <a:pathLst>
              <a:path w="31" h="4">
                <a:moveTo>
                  <a:pt x="30" y="1"/>
                </a:moveTo>
                <a:cubicBezTo>
                  <a:pt x="31" y="1"/>
                  <a:pt x="31" y="0"/>
                  <a:pt x="30" y="0"/>
                </a:cubicBezTo>
                <a:cubicBezTo>
                  <a:pt x="20" y="1"/>
                  <a:pt x="10" y="1"/>
                  <a:pt x="0" y="3"/>
                </a:cubicBezTo>
                <a:cubicBezTo>
                  <a:pt x="0" y="3"/>
                  <a:pt x="0" y="4"/>
                  <a:pt x="0" y="4"/>
                </a:cubicBezTo>
                <a:cubicBezTo>
                  <a:pt x="10" y="4"/>
                  <a:pt x="20" y="2"/>
                  <a:pt x="30" y="1"/>
                </a:cubicBezTo>
                <a:close/>
              </a:path>
            </a:pathLst>
          </a:custGeom>
          <a:solidFill>
            <a:srgbClr val="FFFFFF">
              <a:alpha val="100000"/>
            </a:srgbClr>
          </a:solidFill>
          <a:ln w="9525">
            <a:noFill/>
          </a:ln>
        </p:spPr>
        <p:txBody>
          <a:bodyPr/>
          <a:p>
            <a:endParaRPr lang="zh-CN" altLang="en-US"/>
          </a:p>
        </p:txBody>
      </p:sp>
      <p:sp>
        <p:nvSpPr>
          <p:cNvPr id="31877" name="Freeform 385"/>
          <p:cNvSpPr>
            <a:spLocks noEditPoints="1"/>
          </p:cNvSpPr>
          <p:nvPr/>
        </p:nvSpPr>
        <p:spPr>
          <a:xfrm>
            <a:off x="9104313" y="1528763"/>
            <a:ext cx="131762" cy="76200"/>
          </a:xfrm>
          <a:custGeom>
            <a:avLst/>
            <a:gdLst>
              <a:gd name="txL" fmla="*/ 0 w 17"/>
              <a:gd name="txT" fmla="*/ 0 h 10"/>
              <a:gd name="txR" fmla="*/ 17 w 17"/>
              <a:gd name="txB" fmla="*/ 10 h 10"/>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7" h="10">
                <a:moveTo>
                  <a:pt x="14" y="0"/>
                </a:moveTo>
                <a:cubicBezTo>
                  <a:pt x="12" y="0"/>
                  <a:pt x="11" y="1"/>
                  <a:pt x="9" y="2"/>
                </a:cubicBezTo>
                <a:cubicBezTo>
                  <a:pt x="7" y="3"/>
                  <a:pt x="4" y="4"/>
                  <a:pt x="1" y="5"/>
                </a:cubicBezTo>
                <a:cubicBezTo>
                  <a:pt x="1" y="5"/>
                  <a:pt x="1" y="5"/>
                  <a:pt x="1" y="5"/>
                </a:cubicBezTo>
                <a:cubicBezTo>
                  <a:pt x="0" y="7"/>
                  <a:pt x="1" y="9"/>
                  <a:pt x="3" y="9"/>
                </a:cubicBezTo>
                <a:cubicBezTo>
                  <a:pt x="5" y="10"/>
                  <a:pt x="8" y="8"/>
                  <a:pt x="11" y="7"/>
                </a:cubicBezTo>
                <a:cubicBezTo>
                  <a:pt x="12" y="6"/>
                  <a:pt x="16" y="6"/>
                  <a:pt x="16" y="4"/>
                </a:cubicBezTo>
                <a:cubicBezTo>
                  <a:pt x="17" y="2"/>
                  <a:pt x="15" y="1"/>
                  <a:pt x="15" y="0"/>
                </a:cubicBezTo>
                <a:cubicBezTo>
                  <a:pt x="14" y="0"/>
                  <a:pt x="14" y="0"/>
                  <a:pt x="14" y="0"/>
                </a:cubicBezTo>
                <a:close/>
                <a:moveTo>
                  <a:pt x="12" y="5"/>
                </a:moveTo>
                <a:cubicBezTo>
                  <a:pt x="10" y="5"/>
                  <a:pt x="9" y="5"/>
                  <a:pt x="8" y="6"/>
                </a:cubicBezTo>
                <a:cubicBezTo>
                  <a:pt x="7" y="6"/>
                  <a:pt x="6" y="6"/>
                  <a:pt x="6" y="7"/>
                </a:cubicBezTo>
                <a:cubicBezTo>
                  <a:pt x="5" y="7"/>
                  <a:pt x="3" y="7"/>
                  <a:pt x="3" y="6"/>
                </a:cubicBezTo>
                <a:cubicBezTo>
                  <a:pt x="5" y="5"/>
                  <a:pt x="7" y="5"/>
                  <a:pt x="9" y="4"/>
                </a:cubicBezTo>
                <a:cubicBezTo>
                  <a:pt x="11" y="3"/>
                  <a:pt x="12" y="2"/>
                  <a:pt x="14" y="2"/>
                </a:cubicBezTo>
                <a:cubicBezTo>
                  <a:pt x="14" y="2"/>
                  <a:pt x="14" y="2"/>
                  <a:pt x="14" y="2"/>
                </a:cubicBezTo>
                <a:cubicBezTo>
                  <a:pt x="15" y="4"/>
                  <a:pt x="13" y="4"/>
                  <a:pt x="12" y="5"/>
                </a:cubicBezTo>
                <a:close/>
              </a:path>
            </a:pathLst>
          </a:custGeom>
          <a:solidFill>
            <a:srgbClr val="FFFFFF">
              <a:alpha val="100000"/>
            </a:srgbClr>
          </a:solidFill>
          <a:ln w="9525">
            <a:noFill/>
          </a:ln>
        </p:spPr>
        <p:txBody>
          <a:bodyPr/>
          <a:p>
            <a:endParaRPr lang="zh-CN" altLang="en-US"/>
          </a:p>
        </p:txBody>
      </p:sp>
      <p:sp>
        <p:nvSpPr>
          <p:cNvPr id="31878" name="Freeform 386"/>
          <p:cNvSpPr/>
          <p:nvPr/>
        </p:nvSpPr>
        <p:spPr>
          <a:xfrm>
            <a:off x="9428163" y="1350963"/>
            <a:ext cx="15875" cy="46037"/>
          </a:xfrm>
          <a:custGeom>
            <a:avLst/>
            <a:gdLst>
              <a:gd name="txL" fmla="*/ 0 w 2"/>
              <a:gd name="txT" fmla="*/ 0 h 6"/>
              <a:gd name="txR" fmla="*/ 2 w 2"/>
              <a:gd name="txB" fmla="*/ 6 h 6"/>
            </a:gdLst>
            <a:ahLst/>
            <a:cxnLst>
              <a:cxn ang="0">
                <a:pos x="0" y="2147483647"/>
              </a:cxn>
              <a:cxn ang="0">
                <a:pos x="0" y="2147483647"/>
              </a:cxn>
              <a:cxn ang="0">
                <a:pos x="2147483647" y="2147483647"/>
              </a:cxn>
              <a:cxn ang="0">
                <a:pos x="2147483647" y="2147483647"/>
              </a:cxn>
              <a:cxn ang="0">
                <a:pos x="2147483647" y="2147483647"/>
              </a:cxn>
              <a:cxn ang="0">
                <a:pos x="2147483647" y="2147483647"/>
              </a:cxn>
              <a:cxn ang="0">
                <a:pos x="0" y="2147483647"/>
              </a:cxn>
            </a:cxnLst>
            <a:rect l="txL" t="txT" r="txR" b="txB"/>
            <a:pathLst>
              <a:path w="2" h="6">
                <a:moveTo>
                  <a:pt x="0" y="1"/>
                </a:moveTo>
                <a:cubicBezTo>
                  <a:pt x="0" y="2"/>
                  <a:pt x="0" y="3"/>
                  <a:pt x="0" y="4"/>
                </a:cubicBezTo>
                <a:cubicBezTo>
                  <a:pt x="1" y="5"/>
                  <a:pt x="1" y="5"/>
                  <a:pt x="1" y="6"/>
                </a:cubicBezTo>
                <a:cubicBezTo>
                  <a:pt x="1" y="6"/>
                  <a:pt x="2" y="6"/>
                  <a:pt x="2" y="6"/>
                </a:cubicBezTo>
                <a:cubicBezTo>
                  <a:pt x="2" y="5"/>
                  <a:pt x="2" y="4"/>
                  <a:pt x="1" y="4"/>
                </a:cubicBezTo>
                <a:cubicBezTo>
                  <a:pt x="1" y="3"/>
                  <a:pt x="1" y="2"/>
                  <a:pt x="1" y="1"/>
                </a:cubicBezTo>
                <a:cubicBezTo>
                  <a:pt x="1" y="0"/>
                  <a:pt x="0" y="0"/>
                  <a:pt x="0" y="1"/>
                </a:cubicBezTo>
                <a:close/>
              </a:path>
            </a:pathLst>
          </a:custGeom>
          <a:solidFill>
            <a:srgbClr val="FFFFFF">
              <a:alpha val="100000"/>
            </a:srgbClr>
          </a:solidFill>
          <a:ln w="9525">
            <a:noFill/>
          </a:ln>
        </p:spPr>
        <p:txBody>
          <a:bodyPr/>
          <a:p>
            <a:endParaRPr lang="zh-CN" altLang="en-US"/>
          </a:p>
        </p:txBody>
      </p:sp>
      <p:sp>
        <p:nvSpPr>
          <p:cNvPr id="31879" name="Freeform 387"/>
          <p:cNvSpPr/>
          <p:nvPr/>
        </p:nvSpPr>
        <p:spPr>
          <a:xfrm>
            <a:off x="9274175" y="1135063"/>
            <a:ext cx="46038" cy="192087"/>
          </a:xfrm>
          <a:custGeom>
            <a:avLst/>
            <a:gdLst>
              <a:gd name="txL" fmla="*/ 0 w 6"/>
              <a:gd name="txT" fmla="*/ 0 h 25"/>
              <a:gd name="txR" fmla="*/ 6 w 6"/>
              <a:gd name="txB" fmla="*/ 25 h 25"/>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txL" t="txT" r="txR" b="txB"/>
            <a:pathLst>
              <a:path w="6" h="25">
                <a:moveTo>
                  <a:pt x="1" y="24"/>
                </a:moveTo>
                <a:cubicBezTo>
                  <a:pt x="2" y="19"/>
                  <a:pt x="3" y="15"/>
                  <a:pt x="4" y="10"/>
                </a:cubicBezTo>
                <a:cubicBezTo>
                  <a:pt x="5" y="7"/>
                  <a:pt x="6" y="4"/>
                  <a:pt x="5" y="1"/>
                </a:cubicBezTo>
                <a:cubicBezTo>
                  <a:pt x="5" y="0"/>
                  <a:pt x="4" y="0"/>
                  <a:pt x="4" y="1"/>
                </a:cubicBezTo>
                <a:cubicBezTo>
                  <a:pt x="3" y="4"/>
                  <a:pt x="3" y="8"/>
                  <a:pt x="2" y="12"/>
                </a:cubicBezTo>
                <a:cubicBezTo>
                  <a:pt x="1" y="16"/>
                  <a:pt x="0" y="20"/>
                  <a:pt x="0" y="24"/>
                </a:cubicBezTo>
                <a:cubicBezTo>
                  <a:pt x="1" y="25"/>
                  <a:pt x="1" y="25"/>
                  <a:pt x="1" y="24"/>
                </a:cubicBezTo>
                <a:close/>
              </a:path>
            </a:pathLst>
          </a:custGeom>
          <a:solidFill>
            <a:srgbClr val="FFFFFF">
              <a:alpha val="100000"/>
            </a:srgbClr>
          </a:solidFill>
          <a:ln w="9525">
            <a:noFill/>
          </a:ln>
        </p:spPr>
        <p:txBody>
          <a:bodyPr/>
          <a:p>
            <a:endParaRPr lang="zh-CN" altLang="en-US"/>
          </a:p>
        </p:txBody>
      </p:sp>
      <p:sp>
        <p:nvSpPr>
          <p:cNvPr id="31880" name="Freeform 388"/>
          <p:cNvSpPr/>
          <p:nvPr/>
        </p:nvSpPr>
        <p:spPr>
          <a:xfrm>
            <a:off x="9305925" y="1003300"/>
            <a:ext cx="84138" cy="269875"/>
          </a:xfrm>
          <a:custGeom>
            <a:avLst/>
            <a:gdLst>
              <a:gd name="txL" fmla="*/ 0 w 11"/>
              <a:gd name="txT" fmla="*/ 0 h 35"/>
              <a:gd name="txR" fmla="*/ 11 w 11"/>
              <a:gd name="txB" fmla="*/ 35 h 35"/>
            </a:gdLst>
            <a:ahLst/>
            <a:cxnLst>
              <a:cxn ang="0">
                <a:pos x="2147483647" y="2147483647"/>
              </a:cxn>
              <a:cxn ang="0">
                <a:pos x="2147483647" y="0"/>
              </a:cxn>
              <a:cxn ang="0">
                <a:pos x="2147483647" y="0"/>
              </a:cxn>
              <a:cxn ang="0">
                <a:pos x="0" y="2147483647"/>
              </a:cxn>
              <a:cxn ang="0">
                <a:pos x="2147483647" y="2147483647"/>
              </a:cxn>
            </a:cxnLst>
            <a:rect l="txL" t="txT" r="txR" b="txB"/>
            <a:pathLst>
              <a:path w="11" h="35">
                <a:moveTo>
                  <a:pt x="1" y="35"/>
                </a:moveTo>
                <a:cubicBezTo>
                  <a:pt x="4" y="23"/>
                  <a:pt x="8" y="12"/>
                  <a:pt x="11" y="0"/>
                </a:cubicBezTo>
                <a:cubicBezTo>
                  <a:pt x="11" y="0"/>
                  <a:pt x="11" y="0"/>
                  <a:pt x="11" y="0"/>
                </a:cubicBezTo>
                <a:cubicBezTo>
                  <a:pt x="5" y="11"/>
                  <a:pt x="3" y="23"/>
                  <a:pt x="0" y="35"/>
                </a:cubicBezTo>
                <a:cubicBezTo>
                  <a:pt x="0" y="35"/>
                  <a:pt x="1" y="35"/>
                  <a:pt x="1" y="35"/>
                </a:cubicBezTo>
                <a:close/>
              </a:path>
            </a:pathLst>
          </a:custGeom>
          <a:solidFill>
            <a:srgbClr val="FFFFFF">
              <a:alpha val="100000"/>
            </a:srgbClr>
          </a:solidFill>
          <a:ln w="9525">
            <a:noFill/>
          </a:ln>
        </p:spPr>
        <p:txBody>
          <a:bodyPr/>
          <a:p>
            <a:endParaRPr lang="zh-CN" altLang="en-US"/>
          </a:p>
        </p:txBody>
      </p:sp>
      <p:sp>
        <p:nvSpPr>
          <p:cNvPr id="31881" name="Freeform 389"/>
          <p:cNvSpPr/>
          <p:nvPr/>
        </p:nvSpPr>
        <p:spPr>
          <a:xfrm>
            <a:off x="9320213" y="1019175"/>
            <a:ext cx="147637" cy="301625"/>
          </a:xfrm>
          <a:custGeom>
            <a:avLst/>
            <a:gdLst>
              <a:gd name="txL" fmla="*/ 0 w 19"/>
              <a:gd name="txT" fmla="*/ 0 h 39"/>
              <a:gd name="txR" fmla="*/ 19 w 19"/>
              <a:gd name="txB" fmla="*/ 39 h 3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9" h="39">
                <a:moveTo>
                  <a:pt x="1" y="36"/>
                </a:moveTo>
                <a:cubicBezTo>
                  <a:pt x="0" y="37"/>
                  <a:pt x="3" y="39"/>
                  <a:pt x="3" y="37"/>
                </a:cubicBezTo>
                <a:cubicBezTo>
                  <a:pt x="5" y="30"/>
                  <a:pt x="9" y="23"/>
                  <a:pt x="12" y="17"/>
                </a:cubicBezTo>
                <a:cubicBezTo>
                  <a:pt x="15" y="12"/>
                  <a:pt x="17" y="7"/>
                  <a:pt x="19" y="1"/>
                </a:cubicBezTo>
                <a:cubicBezTo>
                  <a:pt x="19" y="1"/>
                  <a:pt x="18" y="0"/>
                  <a:pt x="18" y="1"/>
                </a:cubicBezTo>
                <a:cubicBezTo>
                  <a:pt x="15" y="6"/>
                  <a:pt x="13" y="12"/>
                  <a:pt x="10" y="18"/>
                </a:cubicBezTo>
                <a:cubicBezTo>
                  <a:pt x="8" y="23"/>
                  <a:pt x="5" y="31"/>
                  <a:pt x="1" y="36"/>
                </a:cubicBezTo>
                <a:close/>
              </a:path>
            </a:pathLst>
          </a:custGeom>
          <a:solidFill>
            <a:srgbClr val="FFFFFF">
              <a:alpha val="100000"/>
            </a:srgbClr>
          </a:solidFill>
          <a:ln w="9525">
            <a:noFill/>
          </a:ln>
        </p:spPr>
        <p:txBody>
          <a:bodyPr/>
          <a:p>
            <a:endParaRPr lang="zh-CN" altLang="en-US"/>
          </a:p>
        </p:txBody>
      </p:sp>
      <p:sp>
        <p:nvSpPr>
          <p:cNvPr id="31882" name="Freeform 390"/>
          <p:cNvSpPr>
            <a:spLocks noEditPoints="1"/>
          </p:cNvSpPr>
          <p:nvPr/>
        </p:nvSpPr>
        <p:spPr>
          <a:xfrm>
            <a:off x="8942388" y="827088"/>
            <a:ext cx="1389062" cy="1295400"/>
          </a:xfrm>
          <a:custGeom>
            <a:avLst/>
            <a:gdLst>
              <a:gd name="txL" fmla="*/ 0 w 180"/>
              <a:gd name="txT" fmla="*/ 0 h 168"/>
              <a:gd name="txR" fmla="*/ 180 w 180"/>
              <a:gd name="txB" fmla="*/ 168 h 16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0" h="168">
                <a:moveTo>
                  <a:pt x="165" y="3"/>
                </a:moveTo>
                <a:cubicBezTo>
                  <a:pt x="155" y="0"/>
                  <a:pt x="143" y="2"/>
                  <a:pt x="133" y="4"/>
                </a:cubicBezTo>
                <a:cubicBezTo>
                  <a:pt x="122" y="7"/>
                  <a:pt x="111" y="12"/>
                  <a:pt x="102" y="18"/>
                </a:cubicBezTo>
                <a:cubicBezTo>
                  <a:pt x="86" y="30"/>
                  <a:pt x="75" y="47"/>
                  <a:pt x="73" y="67"/>
                </a:cubicBezTo>
                <a:cubicBezTo>
                  <a:pt x="73" y="67"/>
                  <a:pt x="72" y="68"/>
                  <a:pt x="72" y="68"/>
                </a:cubicBezTo>
                <a:cubicBezTo>
                  <a:pt x="64" y="62"/>
                  <a:pt x="56" y="64"/>
                  <a:pt x="46" y="67"/>
                </a:cubicBezTo>
                <a:cubicBezTo>
                  <a:pt x="43" y="69"/>
                  <a:pt x="41" y="71"/>
                  <a:pt x="39" y="73"/>
                </a:cubicBezTo>
                <a:cubicBezTo>
                  <a:pt x="32" y="80"/>
                  <a:pt x="25" y="88"/>
                  <a:pt x="19" y="96"/>
                </a:cubicBezTo>
                <a:cubicBezTo>
                  <a:pt x="19" y="96"/>
                  <a:pt x="19" y="96"/>
                  <a:pt x="19" y="97"/>
                </a:cubicBezTo>
                <a:cubicBezTo>
                  <a:pt x="20" y="99"/>
                  <a:pt x="21" y="101"/>
                  <a:pt x="22" y="103"/>
                </a:cubicBezTo>
                <a:cubicBezTo>
                  <a:pt x="22" y="103"/>
                  <a:pt x="23" y="103"/>
                  <a:pt x="23" y="103"/>
                </a:cubicBezTo>
                <a:cubicBezTo>
                  <a:pt x="27" y="102"/>
                  <a:pt x="30" y="101"/>
                  <a:pt x="34" y="100"/>
                </a:cubicBezTo>
                <a:cubicBezTo>
                  <a:pt x="36" y="99"/>
                  <a:pt x="39" y="99"/>
                  <a:pt x="41" y="97"/>
                </a:cubicBezTo>
                <a:cubicBezTo>
                  <a:pt x="42" y="103"/>
                  <a:pt x="46" y="107"/>
                  <a:pt x="53" y="107"/>
                </a:cubicBezTo>
                <a:cubicBezTo>
                  <a:pt x="56" y="107"/>
                  <a:pt x="59" y="105"/>
                  <a:pt x="62" y="104"/>
                </a:cubicBezTo>
                <a:cubicBezTo>
                  <a:pt x="65" y="103"/>
                  <a:pt x="69" y="102"/>
                  <a:pt x="71" y="101"/>
                </a:cubicBezTo>
                <a:cubicBezTo>
                  <a:pt x="72" y="100"/>
                  <a:pt x="72" y="100"/>
                  <a:pt x="73" y="100"/>
                </a:cubicBezTo>
                <a:cubicBezTo>
                  <a:pt x="82" y="94"/>
                  <a:pt x="83" y="83"/>
                  <a:pt x="78" y="75"/>
                </a:cubicBezTo>
                <a:cubicBezTo>
                  <a:pt x="79" y="75"/>
                  <a:pt x="80" y="73"/>
                  <a:pt x="81" y="73"/>
                </a:cubicBezTo>
                <a:cubicBezTo>
                  <a:pt x="82" y="71"/>
                  <a:pt x="82" y="68"/>
                  <a:pt x="81" y="67"/>
                </a:cubicBezTo>
                <a:cubicBezTo>
                  <a:pt x="80" y="66"/>
                  <a:pt x="80" y="66"/>
                  <a:pt x="79" y="65"/>
                </a:cubicBezTo>
                <a:cubicBezTo>
                  <a:pt x="86" y="56"/>
                  <a:pt x="98" y="48"/>
                  <a:pt x="109" y="50"/>
                </a:cubicBezTo>
                <a:cubicBezTo>
                  <a:pt x="118" y="53"/>
                  <a:pt x="121" y="61"/>
                  <a:pt x="116" y="68"/>
                </a:cubicBezTo>
                <a:cubicBezTo>
                  <a:pt x="112" y="72"/>
                  <a:pt x="108" y="75"/>
                  <a:pt x="104" y="79"/>
                </a:cubicBezTo>
                <a:cubicBezTo>
                  <a:pt x="88" y="95"/>
                  <a:pt x="76" y="118"/>
                  <a:pt x="54" y="128"/>
                </a:cubicBezTo>
                <a:cubicBezTo>
                  <a:pt x="44" y="132"/>
                  <a:pt x="33" y="130"/>
                  <a:pt x="22" y="131"/>
                </a:cubicBezTo>
                <a:cubicBezTo>
                  <a:pt x="14" y="131"/>
                  <a:pt x="5" y="134"/>
                  <a:pt x="2" y="143"/>
                </a:cubicBezTo>
                <a:cubicBezTo>
                  <a:pt x="0" y="149"/>
                  <a:pt x="1" y="158"/>
                  <a:pt x="6" y="162"/>
                </a:cubicBezTo>
                <a:cubicBezTo>
                  <a:pt x="13" y="168"/>
                  <a:pt x="24" y="167"/>
                  <a:pt x="32" y="165"/>
                </a:cubicBezTo>
                <a:cubicBezTo>
                  <a:pt x="74" y="159"/>
                  <a:pt x="96" y="117"/>
                  <a:pt x="120" y="87"/>
                </a:cubicBezTo>
                <a:cubicBezTo>
                  <a:pt x="135" y="69"/>
                  <a:pt x="154" y="54"/>
                  <a:pt x="170" y="38"/>
                </a:cubicBezTo>
                <a:cubicBezTo>
                  <a:pt x="175" y="33"/>
                  <a:pt x="180" y="26"/>
                  <a:pt x="180" y="18"/>
                </a:cubicBezTo>
                <a:cubicBezTo>
                  <a:pt x="179" y="10"/>
                  <a:pt x="172" y="5"/>
                  <a:pt x="165" y="3"/>
                </a:cubicBezTo>
                <a:close/>
                <a:moveTo>
                  <a:pt x="76" y="68"/>
                </a:moveTo>
                <a:cubicBezTo>
                  <a:pt x="76" y="68"/>
                  <a:pt x="76" y="67"/>
                  <a:pt x="77" y="67"/>
                </a:cubicBezTo>
                <a:cubicBezTo>
                  <a:pt x="76" y="68"/>
                  <a:pt x="76" y="68"/>
                  <a:pt x="76" y="68"/>
                </a:cubicBezTo>
                <a:cubicBezTo>
                  <a:pt x="76" y="68"/>
                  <a:pt x="76" y="68"/>
                  <a:pt x="76" y="68"/>
                </a:cubicBezTo>
                <a:cubicBezTo>
                  <a:pt x="76" y="68"/>
                  <a:pt x="76" y="68"/>
                  <a:pt x="76" y="68"/>
                </a:cubicBezTo>
                <a:cubicBezTo>
                  <a:pt x="76" y="68"/>
                  <a:pt x="76" y="68"/>
                  <a:pt x="76" y="68"/>
                </a:cubicBezTo>
                <a:close/>
                <a:moveTo>
                  <a:pt x="75" y="71"/>
                </a:moveTo>
                <a:cubicBezTo>
                  <a:pt x="75" y="71"/>
                  <a:pt x="75" y="71"/>
                  <a:pt x="75" y="71"/>
                </a:cubicBezTo>
                <a:cubicBezTo>
                  <a:pt x="75" y="71"/>
                  <a:pt x="75" y="70"/>
                  <a:pt x="75" y="70"/>
                </a:cubicBezTo>
                <a:cubicBezTo>
                  <a:pt x="76" y="70"/>
                  <a:pt x="76" y="70"/>
                  <a:pt x="76" y="69"/>
                </a:cubicBezTo>
                <a:cubicBezTo>
                  <a:pt x="76" y="69"/>
                  <a:pt x="76" y="70"/>
                  <a:pt x="76" y="70"/>
                </a:cubicBezTo>
                <a:cubicBezTo>
                  <a:pt x="77" y="71"/>
                  <a:pt x="76" y="71"/>
                  <a:pt x="76" y="72"/>
                </a:cubicBezTo>
                <a:cubicBezTo>
                  <a:pt x="76" y="72"/>
                  <a:pt x="75" y="71"/>
                  <a:pt x="75" y="71"/>
                </a:cubicBezTo>
                <a:close/>
                <a:moveTo>
                  <a:pt x="41" y="76"/>
                </a:moveTo>
                <a:cubicBezTo>
                  <a:pt x="41" y="76"/>
                  <a:pt x="41" y="77"/>
                  <a:pt x="42" y="77"/>
                </a:cubicBezTo>
                <a:cubicBezTo>
                  <a:pt x="42" y="77"/>
                  <a:pt x="41" y="77"/>
                  <a:pt x="41" y="77"/>
                </a:cubicBezTo>
                <a:cubicBezTo>
                  <a:pt x="41" y="77"/>
                  <a:pt x="40" y="77"/>
                  <a:pt x="40" y="77"/>
                </a:cubicBezTo>
                <a:cubicBezTo>
                  <a:pt x="40" y="77"/>
                  <a:pt x="40" y="77"/>
                  <a:pt x="41" y="76"/>
                </a:cubicBezTo>
                <a:close/>
                <a:moveTo>
                  <a:pt x="45" y="74"/>
                </a:moveTo>
                <a:cubicBezTo>
                  <a:pt x="45" y="74"/>
                  <a:pt x="45" y="74"/>
                  <a:pt x="45" y="74"/>
                </a:cubicBezTo>
                <a:cubicBezTo>
                  <a:pt x="44" y="74"/>
                  <a:pt x="43" y="75"/>
                  <a:pt x="43" y="75"/>
                </a:cubicBezTo>
                <a:cubicBezTo>
                  <a:pt x="42" y="75"/>
                  <a:pt x="42" y="75"/>
                  <a:pt x="42" y="75"/>
                </a:cubicBezTo>
                <a:cubicBezTo>
                  <a:pt x="42" y="74"/>
                  <a:pt x="43" y="74"/>
                  <a:pt x="44" y="73"/>
                </a:cubicBezTo>
                <a:cubicBezTo>
                  <a:pt x="44" y="73"/>
                  <a:pt x="44" y="73"/>
                  <a:pt x="45" y="73"/>
                </a:cubicBezTo>
                <a:cubicBezTo>
                  <a:pt x="45" y="72"/>
                  <a:pt x="45" y="72"/>
                  <a:pt x="45" y="72"/>
                </a:cubicBezTo>
                <a:cubicBezTo>
                  <a:pt x="46" y="72"/>
                  <a:pt x="46" y="72"/>
                  <a:pt x="47" y="72"/>
                </a:cubicBezTo>
                <a:cubicBezTo>
                  <a:pt x="46" y="73"/>
                  <a:pt x="46" y="74"/>
                  <a:pt x="45" y="74"/>
                </a:cubicBezTo>
                <a:close/>
                <a:moveTo>
                  <a:pt x="61" y="102"/>
                </a:moveTo>
                <a:cubicBezTo>
                  <a:pt x="60" y="102"/>
                  <a:pt x="59" y="102"/>
                  <a:pt x="59" y="101"/>
                </a:cubicBezTo>
                <a:cubicBezTo>
                  <a:pt x="58" y="101"/>
                  <a:pt x="57" y="101"/>
                  <a:pt x="56" y="100"/>
                </a:cubicBezTo>
                <a:cubicBezTo>
                  <a:pt x="56" y="99"/>
                  <a:pt x="55" y="100"/>
                  <a:pt x="55" y="100"/>
                </a:cubicBezTo>
                <a:cubicBezTo>
                  <a:pt x="56" y="101"/>
                  <a:pt x="57" y="102"/>
                  <a:pt x="59" y="103"/>
                </a:cubicBezTo>
                <a:cubicBezTo>
                  <a:pt x="59" y="103"/>
                  <a:pt x="59" y="103"/>
                  <a:pt x="59" y="103"/>
                </a:cubicBezTo>
                <a:cubicBezTo>
                  <a:pt x="59" y="103"/>
                  <a:pt x="58" y="103"/>
                  <a:pt x="58" y="103"/>
                </a:cubicBezTo>
                <a:cubicBezTo>
                  <a:pt x="58" y="103"/>
                  <a:pt x="57" y="103"/>
                  <a:pt x="57" y="102"/>
                </a:cubicBezTo>
                <a:cubicBezTo>
                  <a:pt x="56" y="102"/>
                  <a:pt x="55" y="101"/>
                  <a:pt x="55" y="101"/>
                </a:cubicBezTo>
                <a:cubicBezTo>
                  <a:pt x="54" y="100"/>
                  <a:pt x="53" y="101"/>
                  <a:pt x="54" y="101"/>
                </a:cubicBezTo>
                <a:cubicBezTo>
                  <a:pt x="55" y="102"/>
                  <a:pt x="56" y="103"/>
                  <a:pt x="57" y="104"/>
                </a:cubicBezTo>
                <a:cubicBezTo>
                  <a:pt x="56" y="104"/>
                  <a:pt x="56" y="104"/>
                  <a:pt x="56" y="104"/>
                </a:cubicBezTo>
                <a:cubicBezTo>
                  <a:pt x="55" y="104"/>
                  <a:pt x="55" y="104"/>
                  <a:pt x="55" y="104"/>
                </a:cubicBezTo>
                <a:cubicBezTo>
                  <a:pt x="54" y="103"/>
                  <a:pt x="53" y="103"/>
                  <a:pt x="53" y="102"/>
                </a:cubicBezTo>
                <a:cubicBezTo>
                  <a:pt x="53" y="102"/>
                  <a:pt x="52" y="102"/>
                  <a:pt x="52" y="103"/>
                </a:cubicBezTo>
                <a:cubicBezTo>
                  <a:pt x="53" y="103"/>
                  <a:pt x="53" y="104"/>
                  <a:pt x="54" y="104"/>
                </a:cubicBezTo>
                <a:cubicBezTo>
                  <a:pt x="53" y="105"/>
                  <a:pt x="51" y="105"/>
                  <a:pt x="50" y="105"/>
                </a:cubicBezTo>
                <a:cubicBezTo>
                  <a:pt x="45" y="104"/>
                  <a:pt x="43" y="100"/>
                  <a:pt x="42" y="96"/>
                </a:cubicBezTo>
                <a:cubicBezTo>
                  <a:pt x="44" y="95"/>
                  <a:pt x="46" y="93"/>
                  <a:pt x="48" y="92"/>
                </a:cubicBezTo>
                <a:cubicBezTo>
                  <a:pt x="49" y="91"/>
                  <a:pt x="51" y="90"/>
                  <a:pt x="52" y="89"/>
                </a:cubicBezTo>
                <a:cubicBezTo>
                  <a:pt x="51" y="95"/>
                  <a:pt x="56" y="100"/>
                  <a:pt x="62" y="101"/>
                </a:cubicBezTo>
                <a:cubicBezTo>
                  <a:pt x="62" y="101"/>
                  <a:pt x="61" y="102"/>
                  <a:pt x="61" y="102"/>
                </a:cubicBezTo>
                <a:close/>
                <a:moveTo>
                  <a:pt x="77" y="80"/>
                </a:moveTo>
                <a:cubicBezTo>
                  <a:pt x="79" y="87"/>
                  <a:pt x="77" y="95"/>
                  <a:pt x="70" y="98"/>
                </a:cubicBezTo>
                <a:cubicBezTo>
                  <a:pt x="62" y="102"/>
                  <a:pt x="55" y="96"/>
                  <a:pt x="54" y="87"/>
                </a:cubicBezTo>
                <a:cubicBezTo>
                  <a:pt x="54" y="87"/>
                  <a:pt x="53" y="87"/>
                  <a:pt x="53" y="87"/>
                </a:cubicBezTo>
                <a:cubicBezTo>
                  <a:pt x="53" y="87"/>
                  <a:pt x="53" y="87"/>
                  <a:pt x="53" y="87"/>
                </a:cubicBezTo>
                <a:cubicBezTo>
                  <a:pt x="50" y="87"/>
                  <a:pt x="48" y="89"/>
                  <a:pt x="46" y="91"/>
                </a:cubicBezTo>
                <a:cubicBezTo>
                  <a:pt x="44" y="92"/>
                  <a:pt x="43" y="94"/>
                  <a:pt x="41" y="95"/>
                </a:cubicBezTo>
                <a:cubicBezTo>
                  <a:pt x="41" y="95"/>
                  <a:pt x="41" y="95"/>
                  <a:pt x="41" y="96"/>
                </a:cubicBezTo>
                <a:cubicBezTo>
                  <a:pt x="41" y="96"/>
                  <a:pt x="40" y="96"/>
                  <a:pt x="40" y="96"/>
                </a:cubicBezTo>
                <a:cubicBezTo>
                  <a:pt x="37" y="96"/>
                  <a:pt x="32" y="99"/>
                  <a:pt x="29" y="100"/>
                </a:cubicBezTo>
                <a:cubicBezTo>
                  <a:pt x="27" y="100"/>
                  <a:pt x="24" y="102"/>
                  <a:pt x="23" y="101"/>
                </a:cubicBezTo>
                <a:cubicBezTo>
                  <a:pt x="22" y="100"/>
                  <a:pt x="21" y="98"/>
                  <a:pt x="20" y="97"/>
                </a:cubicBezTo>
                <a:cubicBezTo>
                  <a:pt x="26" y="91"/>
                  <a:pt x="31" y="85"/>
                  <a:pt x="36" y="79"/>
                </a:cubicBezTo>
                <a:cubicBezTo>
                  <a:pt x="36" y="79"/>
                  <a:pt x="37" y="80"/>
                  <a:pt x="38" y="79"/>
                </a:cubicBezTo>
                <a:cubicBezTo>
                  <a:pt x="39" y="79"/>
                  <a:pt x="41" y="78"/>
                  <a:pt x="43" y="78"/>
                </a:cubicBezTo>
                <a:cubicBezTo>
                  <a:pt x="46" y="77"/>
                  <a:pt x="48" y="73"/>
                  <a:pt x="50" y="71"/>
                </a:cubicBezTo>
                <a:cubicBezTo>
                  <a:pt x="51" y="70"/>
                  <a:pt x="50" y="69"/>
                  <a:pt x="49" y="69"/>
                </a:cubicBezTo>
                <a:cubicBezTo>
                  <a:pt x="48" y="70"/>
                  <a:pt x="47" y="70"/>
                  <a:pt x="46" y="70"/>
                </a:cubicBezTo>
                <a:cubicBezTo>
                  <a:pt x="49" y="69"/>
                  <a:pt x="52" y="68"/>
                  <a:pt x="55" y="67"/>
                </a:cubicBezTo>
                <a:cubicBezTo>
                  <a:pt x="55" y="67"/>
                  <a:pt x="56" y="67"/>
                  <a:pt x="56" y="67"/>
                </a:cubicBezTo>
                <a:cubicBezTo>
                  <a:pt x="55" y="68"/>
                  <a:pt x="54" y="68"/>
                  <a:pt x="53" y="69"/>
                </a:cubicBezTo>
                <a:cubicBezTo>
                  <a:pt x="47" y="75"/>
                  <a:pt x="41" y="82"/>
                  <a:pt x="36" y="89"/>
                </a:cubicBezTo>
                <a:cubicBezTo>
                  <a:pt x="36" y="90"/>
                  <a:pt x="37" y="90"/>
                  <a:pt x="37" y="90"/>
                </a:cubicBezTo>
                <a:cubicBezTo>
                  <a:pt x="41" y="84"/>
                  <a:pt x="51" y="70"/>
                  <a:pt x="60" y="68"/>
                </a:cubicBezTo>
                <a:cubicBezTo>
                  <a:pt x="60" y="68"/>
                  <a:pt x="60" y="68"/>
                  <a:pt x="60" y="69"/>
                </a:cubicBezTo>
                <a:cubicBezTo>
                  <a:pt x="60" y="69"/>
                  <a:pt x="60" y="70"/>
                  <a:pt x="60" y="71"/>
                </a:cubicBezTo>
                <a:cubicBezTo>
                  <a:pt x="61" y="72"/>
                  <a:pt x="61" y="73"/>
                  <a:pt x="62" y="73"/>
                </a:cubicBezTo>
                <a:cubicBezTo>
                  <a:pt x="62" y="73"/>
                  <a:pt x="62" y="73"/>
                  <a:pt x="62" y="73"/>
                </a:cubicBezTo>
                <a:cubicBezTo>
                  <a:pt x="62" y="72"/>
                  <a:pt x="62" y="71"/>
                  <a:pt x="62" y="71"/>
                </a:cubicBezTo>
                <a:cubicBezTo>
                  <a:pt x="62" y="70"/>
                  <a:pt x="61" y="68"/>
                  <a:pt x="62" y="67"/>
                </a:cubicBezTo>
                <a:cubicBezTo>
                  <a:pt x="63" y="67"/>
                  <a:pt x="64" y="68"/>
                  <a:pt x="65" y="68"/>
                </a:cubicBezTo>
                <a:cubicBezTo>
                  <a:pt x="64" y="68"/>
                  <a:pt x="64" y="69"/>
                  <a:pt x="65" y="70"/>
                </a:cubicBezTo>
                <a:cubicBezTo>
                  <a:pt x="65" y="70"/>
                  <a:pt x="65" y="71"/>
                  <a:pt x="65" y="71"/>
                </a:cubicBezTo>
                <a:cubicBezTo>
                  <a:pt x="66" y="72"/>
                  <a:pt x="66" y="73"/>
                  <a:pt x="66" y="73"/>
                </a:cubicBezTo>
                <a:cubicBezTo>
                  <a:pt x="66" y="73"/>
                  <a:pt x="66" y="73"/>
                  <a:pt x="67" y="73"/>
                </a:cubicBezTo>
                <a:cubicBezTo>
                  <a:pt x="67" y="73"/>
                  <a:pt x="67" y="72"/>
                  <a:pt x="67" y="71"/>
                </a:cubicBezTo>
                <a:cubicBezTo>
                  <a:pt x="67" y="71"/>
                  <a:pt x="67" y="70"/>
                  <a:pt x="67" y="69"/>
                </a:cubicBezTo>
                <a:cubicBezTo>
                  <a:pt x="67" y="69"/>
                  <a:pt x="67" y="69"/>
                  <a:pt x="67" y="69"/>
                </a:cubicBezTo>
                <a:cubicBezTo>
                  <a:pt x="72" y="71"/>
                  <a:pt x="75" y="75"/>
                  <a:pt x="77" y="80"/>
                </a:cubicBezTo>
                <a:close/>
                <a:moveTo>
                  <a:pt x="79" y="69"/>
                </a:moveTo>
                <a:cubicBezTo>
                  <a:pt x="79" y="70"/>
                  <a:pt x="79" y="71"/>
                  <a:pt x="78" y="72"/>
                </a:cubicBezTo>
                <a:cubicBezTo>
                  <a:pt x="78" y="73"/>
                  <a:pt x="77" y="73"/>
                  <a:pt x="77" y="73"/>
                </a:cubicBezTo>
                <a:cubicBezTo>
                  <a:pt x="77" y="73"/>
                  <a:pt x="77" y="73"/>
                  <a:pt x="76" y="73"/>
                </a:cubicBezTo>
                <a:cubicBezTo>
                  <a:pt x="77" y="73"/>
                  <a:pt x="78" y="72"/>
                  <a:pt x="78" y="71"/>
                </a:cubicBezTo>
                <a:cubicBezTo>
                  <a:pt x="78" y="70"/>
                  <a:pt x="78" y="70"/>
                  <a:pt x="78" y="69"/>
                </a:cubicBezTo>
                <a:cubicBezTo>
                  <a:pt x="77" y="69"/>
                  <a:pt x="77" y="69"/>
                  <a:pt x="77" y="69"/>
                </a:cubicBezTo>
                <a:cubicBezTo>
                  <a:pt x="77" y="68"/>
                  <a:pt x="78" y="68"/>
                  <a:pt x="78" y="67"/>
                </a:cubicBezTo>
                <a:cubicBezTo>
                  <a:pt x="78" y="67"/>
                  <a:pt x="79" y="68"/>
                  <a:pt x="79" y="69"/>
                </a:cubicBezTo>
                <a:close/>
                <a:moveTo>
                  <a:pt x="177" y="22"/>
                </a:moveTo>
                <a:cubicBezTo>
                  <a:pt x="176" y="29"/>
                  <a:pt x="171" y="34"/>
                  <a:pt x="166" y="38"/>
                </a:cubicBezTo>
                <a:cubicBezTo>
                  <a:pt x="158" y="46"/>
                  <a:pt x="150" y="52"/>
                  <a:pt x="142" y="60"/>
                </a:cubicBezTo>
                <a:cubicBezTo>
                  <a:pt x="127" y="75"/>
                  <a:pt x="114" y="91"/>
                  <a:pt x="101" y="108"/>
                </a:cubicBezTo>
                <a:cubicBezTo>
                  <a:pt x="89" y="124"/>
                  <a:pt x="76" y="141"/>
                  <a:pt x="59" y="152"/>
                </a:cubicBezTo>
                <a:cubicBezTo>
                  <a:pt x="49" y="158"/>
                  <a:pt x="39" y="163"/>
                  <a:pt x="28" y="164"/>
                </a:cubicBezTo>
                <a:cubicBezTo>
                  <a:pt x="23" y="164"/>
                  <a:pt x="18" y="164"/>
                  <a:pt x="14" y="163"/>
                </a:cubicBezTo>
                <a:cubicBezTo>
                  <a:pt x="6" y="161"/>
                  <a:pt x="2" y="154"/>
                  <a:pt x="4" y="146"/>
                </a:cubicBezTo>
                <a:cubicBezTo>
                  <a:pt x="6" y="133"/>
                  <a:pt x="22" y="133"/>
                  <a:pt x="33" y="133"/>
                </a:cubicBezTo>
                <a:cubicBezTo>
                  <a:pt x="42" y="134"/>
                  <a:pt x="50" y="132"/>
                  <a:pt x="58" y="128"/>
                </a:cubicBezTo>
                <a:cubicBezTo>
                  <a:pt x="76" y="119"/>
                  <a:pt x="87" y="102"/>
                  <a:pt x="100" y="87"/>
                </a:cubicBezTo>
                <a:cubicBezTo>
                  <a:pt x="103" y="83"/>
                  <a:pt x="107" y="79"/>
                  <a:pt x="111" y="75"/>
                </a:cubicBezTo>
                <a:cubicBezTo>
                  <a:pt x="114" y="73"/>
                  <a:pt x="117" y="70"/>
                  <a:pt x="119" y="67"/>
                </a:cubicBezTo>
                <a:cubicBezTo>
                  <a:pt x="122" y="61"/>
                  <a:pt x="120" y="54"/>
                  <a:pt x="115" y="51"/>
                </a:cubicBezTo>
                <a:cubicBezTo>
                  <a:pt x="102" y="42"/>
                  <a:pt x="85" y="54"/>
                  <a:pt x="78" y="65"/>
                </a:cubicBezTo>
                <a:cubicBezTo>
                  <a:pt x="77" y="65"/>
                  <a:pt x="77" y="65"/>
                  <a:pt x="76" y="65"/>
                </a:cubicBezTo>
                <a:cubicBezTo>
                  <a:pt x="78" y="48"/>
                  <a:pt x="88" y="32"/>
                  <a:pt x="102" y="21"/>
                </a:cubicBezTo>
                <a:cubicBezTo>
                  <a:pt x="112" y="14"/>
                  <a:pt x="123" y="9"/>
                  <a:pt x="134" y="6"/>
                </a:cubicBezTo>
                <a:cubicBezTo>
                  <a:pt x="145" y="4"/>
                  <a:pt x="158" y="1"/>
                  <a:pt x="168" y="7"/>
                </a:cubicBezTo>
                <a:cubicBezTo>
                  <a:pt x="174" y="10"/>
                  <a:pt x="178" y="15"/>
                  <a:pt x="177" y="22"/>
                </a:cubicBezTo>
                <a:close/>
              </a:path>
            </a:pathLst>
          </a:custGeom>
          <a:solidFill>
            <a:srgbClr val="FFFFFF">
              <a:alpha val="100000"/>
            </a:srgbClr>
          </a:solidFill>
          <a:ln w="9525">
            <a:noFill/>
          </a:ln>
        </p:spPr>
        <p:txBody>
          <a:bodyPr/>
          <a:p>
            <a:endParaRPr lang="zh-CN" altLang="en-US"/>
          </a:p>
        </p:txBody>
      </p:sp>
      <p:sp>
        <p:nvSpPr>
          <p:cNvPr id="31883" name="Freeform 400"/>
          <p:cNvSpPr>
            <a:spLocks noEditPoints="1"/>
          </p:cNvSpPr>
          <p:nvPr/>
        </p:nvSpPr>
        <p:spPr>
          <a:xfrm>
            <a:off x="10971213" y="1443038"/>
            <a:ext cx="1149350" cy="1265237"/>
          </a:xfrm>
          <a:custGeom>
            <a:avLst/>
            <a:gdLst>
              <a:gd name="txL" fmla="*/ 0 w 149"/>
              <a:gd name="txT" fmla="*/ 0 h 164"/>
              <a:gd name="txR" fmla="*/ 149 w 149"/>
              <a:gd name="txB" fmla="*/ 164 h 16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9" h="164">
                <a:moveTo>
                  <a:pt x="2" y="80"/>
                </a:moveTo>
                <a:cubicBezTo>
                  <a:pt x="3" y="66"/>
                  <a:pt x="5" y="50"/>
                  <a:pt x="11" y="37"/>
                </a:cubicBezTo>
                <a:cubicBezTo>
                  <a:pt x="14" y="33"/>
                  <a:pt x="16" y="31"/>
                  <a:pt x="21" y="29"/>
                </a:cubicBezTo>
                <a:cubicBezTo>
                  <a:pt x="29" y="25"/>
                  <a:pt x="38" y="23"/>
                  <a:pt x="47" y="20"/>
                </a:cubicBezTo>
                <a:cubicBezTo>
                  <a:pt x="47" y="20"/>
                  <a:pt x="47" y="20"/>
                  <a:pt x="47" y="20"/>
                </a:cubicBezTo>
                <a:cubicBezTo>
                  <a:pt x="50" y="13"/>
                  <a:pt x="57" y="13"/>
                  <a:pt x="64" y="15"/>
                </a:cubicBezTo>
                <a:cubicBezTo>
                  <a:pt x="73" y="0"/>
                  <a:pt x="107" y="25"/>
                  <a:pt x="114" y="32"/>
                </a:cubicBezTo>
                <a:cubicBezTo>
                  <a:pt x="121" y="37"/>
                  <a:pt x="131" y="47"/>
                  <a:pt x="123" y="56"/>
                </a:cubicBezTo>
                <a:cubicBezTo>
                  <a:pt x="129" y="61"/>
                  <a:pt x="138" y="67"/>
                  <a:pt x="143" y="73"/>
                </a:cubicBezTo>
                <a:cubicBezTo>
                  <a:pt x="149" y="82"/>
                  <a:pt x="144" y="94"/>
                  <a:pt x="143" y="103"/>
                </a:cubicBezTo>
                <a:cubicBezTo>
                  <a:pt x="143" y="110"/>
                  <a:pt x="142" y="117"/>
                  <a:pt x="141" y="124"/>
                </a:cubicBezTo>
                <a:cubicBezTo>
                  <a:pt x="140" y="131"/>
                  <a:pt x="140" y="139"/>
                  <a:pt x="138" y="145"/>
                </a:cubicBezTo>
                <a:cubicBezTo>
                  <a:pt x="135" y="156"/>
                  <a:pt x="121" y="155"/>
                  <a:pt x="112" y="157"/>
                </a:cubicBezTo>
                <a:cubicBezTo>
                  <a:pt x="105" y="158"/>
                  <a:pt x="98" y="160"/>
                  <a:pt x="90" y="161"/>
                </a:cubicBezTo>
                <a:cubicBezTo>
                  <a:pt x="85" y="162"/>
                  <a:pt x="79" y="164"/>
                  <a:pt x="74" y="162"/>
                </a:cubicBezTo>
                <a:cubicBezTo>
                  <a:pt x="70" y="160"/>
                  <a:pt x="66" y="157"/>
                  <a:pt x="63" y="154"/>
                </a:cubicBezTo>
                <a:cubicBezTo>
                  <a:pt x="56" y="149"/>
                  <a:pt x="50" y="144"/>
                  <a:pt x="43" y="139"/>
                </a:cubicBezTo>
                <a:cubicBezTo>
                  <a:pt x="32" y="129"/>
                  <a:pt x="18" y="121"/>
                  <a:pt x="8" y="110"/>
                </a:cubicBezTo>
                <a:cubicBezTo>
                  <a:pt x="0" y="102"/>
                  <a:pt x="1" y="91"/>
                  <a:pt x="2" y="80"/>
                </a:cubicBezTo>
                <a:close/>
                <a:moveTo>
                  <a:pt x="97" y="35"/>
                </a:moveTo>
                <a:cubicBezTo>
                  <a:pt x="101" y="39"/>
                  <a:pt x="107" y="44"/>
                  <a:pt x="109" y="50"/>
                </a:cubicBezTo>
                <a:cubicBezTo>
                  <a:pt x="110" y="47"/>
                  <a:pt x="111" y="44"/>
                  <a:pt x="108" y="39"/>
                </a:cubicBezTo>
                <a:cubicBezTo>
                  <a:pt x="107" y="37"/>
                  <a:pt x="102" y="34"/>
                  <a:pt x="100" y="33"/>
                </a:cubicBezTo>
                <a:cubicBezTo>
                  <a:pt x="96" y="29"/>
                  <a:pt x="91" y="26"/>
                  <a:pt x="86" y="24"/>
                </a:cubicBezTo>
                <a:cubicBezTo>
                  <a:pt x="83" y="22"/>
                  <a:pt x="75" y="17"/>
                  <a:pt x="70" y="18"/>
                </a:cubicBezTo>
                <a:cubicBezTo>
                  <a:pt x="82" y="23"/>
                  <a:pt x="93" y="31"/>
                  <a:pt x="97" y="35"/>
                </a:cubicBezTo>
                <a:close/>
                <a:moveTo>
                  <a:pt x="114" y="69"/>
                </a:moveTo>
                <a:cubicBezTo>
                  <a:pt x="111" y="71"/>
                  <a:pt x="108" y="71"/>
                  <a:pt x="104" y="71"/>
                </a:cubicBezTo>
                <a:cubicBezTo>
                  <a:pt x="105" y="71"/>
                  <a:pt x="105" y="72"/>
                  <a:pt x="106" y="72"/>
                </a:cubicBezTo>
                <a:cubicBezTo>
                  <a:pt x="107" y="72"/>
                  <a:pt x="109" y="72"/>
                  <a:pt x="111" y="71"/>
                </a:cubicBezTo>
                <a:cubicBezTo>
                  <a:pt x="113" y="71"/>
                  <a:pt x="115" y="71"/>
                  <a:pt x="117" y="70"/>
                </a:cubicBezTo>
                <a:cubicBezTo>
                  <a:pt x="117" y="69"/>
                  <a:pt x="116" y="68"/>
                  <a:pt x="115" y="67"/>
                </a:cubicBezTo>
                <a:cubicBezTo>
                  <a:pt x="115" y="67"/>
                  <a:pt x="114" y="68"/>
                  <a:pt x="114" y="69"/>
                </a:cubicBezTo>
                <a:close/>
                <a:moveTo>
                  <a:pt x="101" y="67"/>
                </a:moveTo>
                <a:cubicBezTo>
                  <a:pt x="102" y="65"/>
                  <a:pt x="103" y="63"/>
                  <a:pt x="104" y="61"/>
                </a:cubicBezTo>
                <a:cubicBezTo>
                  <a:pt x="102" y="62"/>
                  <a:pt x="101" y="64"/>
                  <a:pt x="100" y="65"/>
                </a:cubicBezTo>
                <a:cubicBezTo>
                  <a:pt x="100" y="66"/>
                  <a:pt x="101" y="67"/>
                  <a:pt x="101" y="67"/>
                </a:cubicBezTo>
                <a:close/>
                <a:moveTo>
                  <a:pt x="97" y="72"/>
                </a:moveTo>
                <a:cubicBezTo>
                  <a:pt x="95" y="74"/>
                  <a:pt x="92" y="74"/>
                  <a:pt x="90" y="74"/>
                </a:cubicBezTo>
                <a:cubicBezTo>
                  <a:pt x="91" y="75"/>
                  <a:pt x="92" y="75"/>
                  <a:pt x="94" y="75"/>
                </a:cubicBezTo>
                <a:cubicBezTo>
                  <a:pt x="96" y="75"/>
                  <a:pt x="97" y="74"/>
                  <a:pt x="99" y="74"/>
                </a:cubicBezTo>
                <a:cubicBezTo>
                  <a:pt x="98" y="73"/>
                  <a:pt x="98" y="72"/>
                  <a:pt x="97" y="71"/>
                </a:cubicBezTo>
                <a:cubicBezTo>
                  <a:pt x="97" y="72"/>
                  <a:pt x="97" y="72"/>
                  <a:pt x="97" y="72"/>
                </a:cubicBezTo>
                <a:close/>
                <a:moveTo>
                  <a:pt x="85" y="69"/>
                </a:moveTo>
                <a:cubicBezTo>
                  <a:pt x="87" y="65"/>
                  <a:pt x="89" y="61"/>
                  <a:pt x="91" y="56"/>
                </a:cubicBezTo>
                <a:cubicBezTo>
                  <a:pt x="93" y="52"/>
                  <a:pt x="95" y="48"/>
                  <a:pt x="91" y="43"/>
                </a:cubicBezTo>
                <a:cubicBezTo>
                  <a:pt x="89" y="41"/>
                  <a:pt x="85" y="38"/>
                  <a:pt x="83" y="36"/>
                </a:cubicBezTo>
                <a:cubicBezTo>
                  <a:pt x="79" y="33"/>
                  <a:pt x="74" y="30"/>
                  <a:pt x="69" y="27"/>
                </a:cubicBezTo>
                <a:cubicBezTo>
                  <a:pt x="64" y="25"/>
                  <a:pt x="51" y="16"/>
                  <a:pt x="49" y="25"/>
                </a:cubicBezTo>
                <a:cubicBezTo>
                  <a:pt x="49" y="26"/>
                  <a:pt x="48" y="26"/>
                  <a:pt x="48" y="26"/>
                </a:cubicBezTo>
                <a:cubicBezTo>
                  <a:pt x="47" y="28"/>
                  <a:pt x="46" y="32"/>
                  <a:pt x="46" y="33"/>
                </a:cubicBezTo>
                <a:cubicBezTo>
                  <a:pt x="46" y="36"/>
                  <a:pt x="44" y="38"/>
                  <a:pt x="44" y="41"/>
                </a:cubicBezTo>
                <a:cubicBezTo>
                  <a:pt x="44" y="41"/>
                  <a:pt x="44" y="41"/>
                  <a:pt x="44" y="41"/>
                </a:cubicBezTo>
                <a:cubicBezTo>
                  <a:pt x="44" y="41"/>
                  <a:pt x="45" y="41"/>
                  <a:pt x="45" y="41"/>
                </a:cubicBezTo>
                <a:cubicBezTo>
                  <a:pt x="47" y="44"/>
                  <a:pt x="51" y="45"/>
                  <a:pt x="54" y="47"/>
                </a:cubicBezTo>
                <a:cubicBezTo>
                  <a:pt x="65" y="53"/>
                  <a:pt x="75" y="61"/>
                  <a:pt x="85" y="69"/>
                </a:cubicBezTo>
                <a:close/>
                <a:moveTo>
                  <a:pt x="43" y="34"/>
                </a:moveTo>
                <a:cubicBezTo>
                  <a:pt x="42" y="34"/>
                  <a:pt x="42" y="34"/>
                  <a:pt x="41" y="34"/>
                </a:cubicBezTo>
                <a:cubicBezTo>
                  <a:pt x="40" y="35"/>
                  <a:pt x="39" y="35"/>
                  <a:pt x="38" y="36"/>
                </a:cubicBezTo>
                <a:cubicBezTo>
                  <a:pt x="39" y="37"/>
                  <a:pt x="40" y="38"/>
                  <a:pt x="41" y="39"/>
                </a:cubicBezTo>
                <a:cubicBezTo>
                  <a:pt x="42" y="37"/>
                  <a:pt x="42" y="36"/>
                  <a:pt x="43" y="34"/>
                </a:cubicBezTo>
                <a:close/>
                <a:moveTo>
                  <a:pt x="117" y="61"/>
                </a:moveTo>
                <a:cubicBezTo>
                  <a:pt x="117" y="62"/>
                  <a:pt x="116" y="63"/>
                  <a:pt x="116" y="64"/>
                </a:cubicBezTo>
                <a:cubicBezTo>
                  <a:pt x="116" y="64"/>
                  <a:pt x="116" y="64"/>
                  <a:pt x="115" y="65"/>
                </a:cubicBezTo>
                <a:cubicBezTo>
                  <a:pt x="117" y="67"/>
                  <a:pt x="118" y="68"/>
                  <a:pt x="120" y="70"/>
                </a:cubicBezTo>
                <a:cubicBezTo>
                  <a:pt x="120" y="71"/>
                  <a:pt x="120" y="72"/>
                  <a:pt x="119" y="72"/>
                </a:cubicBezTo>
                <a:cubicBezTo>
                  <a:pt x="117" y="72"/>
                  <a:pt x="115" y="73"/>
                  <a:pt x="113" y="73"/>
                </a:cubicBezTo>
                <a:cubicBezTo>
                  <a:pt x="111" y="74"/>
                  <a:pt x="108" y="75"/>
                  <a:pt x="105" y="74"/>
                </a:cubicBezTo>
                <a:cubicBezTo>
                  <a:pt x="104" y="74"/>
                  <a:pt x="104" y="73"/>
                  <a:pt x="103" y="72"/>
                </a:cubicBezTo>
                <a:cubicBezTo>
                  <a:pt x="101" y="71"/>
                  <a:pt x="100" y="70"/>
                  <a:pt x="99" y="68"/>
                </a:cubicBezTo>
                <a:cubicBezTo>
                  <a:pt x="98" y="69"/>
                  <a:pt x="98" y="69"/>
                  <a:pt x="98" y="70"/>
                </a:cubicBezTo>
                <a:cubicBezTo>
                  <a:pt x="99" y="71"/>
                  <a:pt x="100" y="73"/>
                  <a:pt x="102" y="74"/>
                </a:cubicBezTo>
                <a:cubicBezTo>
                  <a:pt x="102" y="75"/>
                  <a:pt x="102" y="76"/>
                  <a:pt x="101" y="76"/>
                </a:cubicBezTo>
                <a:cubicBezTo>
                  <a:pt x="98" y="77"/>
                  <a:pt x="93" y="79"/>
                  <a:pt x="89" y="78"/>
                </a:cubicBezTo>
                <a:cubicBezTo>
                  <a:pt x="88" y="77"/>
                  <a:pt x="86" y="75"/>
                  <a:pt x="85" y="74"/>
                </a:cubicBezTo>
                <a:cubicBezTo>
                  <a:pt x="84" y="74"/>
                  <a:pt x="84" y="73"/>
                  <a:pt x="84" y="73"/>
                </a:cubicBezTo>
                <a:cubicBezTo>
                  <a:pt x="71" y="61"/>
                  <a:pt x="56" y="52"/>
                  <a:pt x="41" y="43"/>
                </a:cubicBezTo>
                <a:cubicBezTo>
                  <a:pt x="41" y="43"/>
                  <a:pt x="40" y="42"/>
                  <a:pt x="41" y="41"/>
                </a:cubicBezTo>
                <a:cubicBezTo>
                  <a:pt x="41" y="41"/>
                  <a:pt x="41" y="41"/>
                  <a:pt x="41" y="41"/>
                </a:cubicBezTo>
                <a:cubicBezTo>
                  <a:pt x="39" y="40"/>
                  <a:pt x="37" y="38"/>
                  <a:pt x="35" y="37"/>
                </a:cubicBezTo>
                <a:cubicBezTo>
                  <a:pt x="34" y="36"/>
                  <a:pt x="34" y="35"/>
                  <a:pt x="35" y="35"/>
                </a:cubicBezTo>
                <a:cubicBezTo>
                  <a:pt x="37" y="34"/>
                  <a:pt x="38" y="33"/>
                  <a:pt x="40" y="32"/>
                </a:cubicBezTo>
                <a:cubicBezTo>
                  <a:pt x="41" y="31"/>
                  <a:pt x="42" y="31"/>
                  <a:pt x="44" y="31"/>
                </a:cubicBezTo>
                <a:cubicBezTo>
                  <a:pt x="44" y="29"/>
                  <a:pt x="44" y="28"/>
                  <a:pt x="44" y="27"/>
                </a:cubicBezTo>
                <a:cubicBezTo>
                  <a:pt x="42" y="27"/>
                  <a:pt x="40" y="28"/>
                  <a:pt x="38" y="29"/>
                </a:cubicBezTo>
                <a:cubicBezTo>
                  <a:pt x="31" y="31"/>
                  <a:pt x="24" y="32"/>
                  <a:pt x="31" y="41"/>
                </a:cubicBezTo>
                <a:cubicBezTo>
                  <a:pt x="36" y="46"/>
                  <a:pt x="44" y="50"/>
                  <a:pt x="51" y="55"/>
                </a:cubicBezTo>
                <a:cubicBezTo>
                  <a:pt x="57" y="60"/>
                  <a:pt x="64" y="65"/>
                  <a:pt x="71" y="69"/>
                </a:cubicBezTo>
                <a:cubicBezTo>
                  <a:pt x="77" y="74"/>
                  <a:pt x="83" y="78"/>
                  <a:pt x="90" y="80"/>
                </a:cubicBezTo>
                <a:cubicBezTo>
                  <a:pt x="99" y="82"/>
                  <a:pt x="107" y="80"/>
                  <a:pt x="115" y="78"/>
                </a:cubicBezTo>
                <a:cubicBezTo>
                  <a:pt x="118" y="78"/>
                  <a:pt x="126" y="77"/>
                  <a:pt x="128" y="76"/>
                </a:cubicBezTo>
                <a:cubicBezTo>
                  <a:pt x="130" y="73"/>
                  <a:pt x="128" y="73"/>
                  <a:pt x="126" y="70"/>
                </a:cubicBezTo>
                <a:cubicBezTo>
                  <a:pt x="123" y="67"/>
                  <a:pt x="120" y="64"/>
                  <a:pt x="117" y="61"/>
                </a:cubicBezTo>
                <a:close/>
                <a:moveTo>
                  <a:pt x="4" y="94"/>
                </a:moveTo>
                <a:cubicBezTo>
                  <a:pt x="5" y="109"/>
                  <a:pt x="22" y="118"/>
                  <a:pt x="33" y="127"/>
                </a:cubicBezTo>
                <a:cubicBezTo>
                  <a:pt x="45" y="136"/>
                  <a:pt x="56" y="145"/>
                  <a:pt x="68" y="154"/>
                </a:cubicBezTo>
                <a:cubicBezTo>
                  <a:pt x="76" y="161"/>
                  <a:pt x="83" y="159"/>
                  <a:pt x="93" y="157"/>
                </a:cubicBezTo>
                <a:cubicBezTo>
                  <a:pt x="100" y="156"/>
                  <a:pt x="107" y="155"/>
                  <a:pt x="115" y="153"/>
                </a:cubicBezTo>
                <a:cubicBezTo>
                  <a:pt x="125" y="151"/>
                  <a:pt x="133" y="152"/>
                  <a:pt x="136" y="140"/>
                </a:cubicBezTo>
                <a:cubicBezTo>
                  <a:pt x="137" y="133"/>
                  <a:pt x="137" y="125"/>
                  <a:pt x="138" y="118"/>
                </a:cubicBezTo>
                <a:cubicBezTo>
                  <a:pt x="139" y="111"/>
                  <a:pt x="140" y="104"/>
                  <a:pt x="141" y="97"/>
                </a:cubicBezTo>
                <a:cubicBezTo>
                  <a:pt x="141" y="91"/>
                  <a:pt x="143" y="85"/>
                  <a:pt x="142" y="79"/>
                </a:cubicBezTo>
                <a:cubicBezTo>
                  <a:pt x="141" y="74"/>
                  <a:pt x="135" y="71"/>
                  <a:pt x="131" y="67"/>
                </a:cubicBezTo>
                <a:cubicBezTo>
                  <a:pt x="128" y="64"/>
                  <a:pt x="124" y="61"/>
                  <a:pt x="121" y="58"/>
                </a:cubicBezTo>
                <a:cubicBezTo>
                  <a:pt x="120" y="58"/>
                  <a:pt x="120" y="59"/>
                  <a:pt x="119" y="59"/>
                </a:cubicBezTo>
                <a:cubicBezTo>
                  <a:pt x="125" y="64"/>
                  <a:pt x="139" y="75"/>
                  <a:pt x="128" y="79"/>
                </a:cubicBezTo>
                <a:cubicBezTo>
                  <a:pt x="123" y="81"/>
                  <a:pt x="116" y="81"/>
                  <a:pt x="110" y="82"/>
                </a:cubicBezTo>
                <a:cubicBezTo>
                  <a:pt x="105" y="83"/>
                  <a:pt x="100" y="85"/>
                  <a:pt x="95" y="84"/>
                </a:cubicBezTo>
                <a:cubicBezTo>
                  <a:pt x="85" y="83"/>
                  <a:pt x="77" y="78"/>
                  <a:pt x="70" y="73"/>
                </a:cubicBezTo>
                <a:cubicBezTo>
                  <a:pt x="60" y="66"/>
                  <a:pt x="50" y="58"/>
                  <a:pt x="40" y="51"/>
                </a:cubicBezTo>
                <a:cubicBezTo>
                  <a:pt x="35" y="47"/>
                  <a:pt x="25" y="42"/>
                  <a:pt x="24" y="35"/>
                </a:cubicBezTo>
                <a:cubicBezTo>
                  <a:pt x="24" y="33"/>
                  <a:pt x="25" y="32"/>
                  <a:pt x="26" y="30"/>
                </a:cubicBezTo>
                <a:cubicBezTo>
                  <a:pt x="26" y="30"/>
                  <a:pt x="26" y="30"/>
                  <a:pt x="25" y="31"/>
                </a:cubicBezTo>
                <a:cubicBezTo>
                  <a:pt x="20" y="33"/>
                  <a:pt x="16" y="35"/>
                  <a:pt x="14" y="40"/>
                </a:cubicBezTo>
                <a:cubicBezTo>
                  <a:pt x="12" y="44"/>
                  <a:pt x="11" y="47"/>
                  <a:pt x="11" y="50"/>
                </a:cubicBezTo>
                <a:cubicBezTo>
                  <a:pt x="7" y="64"/>
                  <a:pt x="4" y="79"/>
                  <a:pt x="4" y="94"/>
                </a:cubicBezTo>
                <a:close/>
              </a:path>
            </a:pathLst>
          </a:custGeom>
          <a:solidFill>
            <a:srgbClr val="FFFFFF">
              <a:alpha val="100000"/>
            </a:srgbClr>
          </a:solidFill>
          <a:ln w="9525">
            <a:noFill/>
          </a:ln>
        </p:spPr>
        <p:txBody>
          <a:bodyPr/>
          <a:p>
            <a:endParaRPr lang="zh-CN" altLang="en-US"/>
          </a:p>
        </p:txBody>
      </p:sp>
      <p:sp>
        <p:nvSpPr>
          <p:cNvPr id="31884" name="Freeform 401"/>
          <p:cNvSpPr>
            <a:spLocks noEditPoints="1"/>
          </p:cNvSpPr>
          <p:nvPr/>
        </p:nvSpPr>
        <p:spPr>
          <a:xfrm>
            <a:off x="11757025" y="2138363"/>
            <a:ext cx="193675" cy="493712"/>
          </a:xfrm>
          <a:custGeom>
            <a:avLst/>
            <a:gdLst>
              <a:gd name="txL" fmla="*/ 0 w 25"/>
              <a:gd name="txT" fmla="*/ 0 h 64"/>
              <a:gd name="txR" fmla="*/ 25 w 25"/>
              <a:gd name="txB" fmla="*/ 64 h 64"/>
            </a:gdLst>
            <a:ahLst/>
            <a:cxnLst>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5" h="64">
                <a:moveTo>
                  <a:pt x="0" y="56"/>
                </a:moveTo>
                <a:cubicBezTo>
                  <a:pt x="2" y="42"/>
                  <a:pt x="4" y="28"/>
                  <a:pt x="6" y="14"/>
                </a:cubicBezTo>
                <a:cubicBezTo>
                  <a:pt x="6" y="11"/>
                  <a:pt x="6" y="5"/>
                  <a:pt x="8" y="3"/>
                </a:cubicBezTo>
                <a:cubicBezTo>
                  <a:pt x="10" y="1"/>
                  <a:pt x="14" y="1"/>
                  <a:pt x="17" y="0"/>
                </a:cubicBezTo>
                <a:cubicBezTo>
                  <a:pt x="22" y="0"/>
                  <a:pt x="24" y="1"/>
                  <a:pt x="23" y="6"/>
                </a:cubicBezTo>
                <a:cubicBezTo>
                  <a:pt x="20" y="20"/>
                  <a:pt x="18" y="35"/>
                  <a:pt x="15" y="49"/>
                </a:cubicBezTo>
                <a:cubicBezTo>
                  <a:pt x="19" y="51"/>
                  <a:pt x="22" y="55"/>
                  <a:pt x="25" y="58"/>
                </a:cubicBezTo>
                <a:cubicBezTo>
                  <a:pt x="25" y="59"/>
                  <a:pt x="25" y="60"/>
                  <a:pt x="24" y="60"/>
                </a:cubicBezTo>
                <a:cubicBezTo>
                  <a:pt x="19" y="61"/>
                  <a:pt x="14" y="63"/>
                  <a:pt x="9" y="64"/>
                </a:cubicBezTo>
                <a:cubicBezTo>
                  <a:pt x="7" y="64"/>
                  <a:pt x="4" y="64"/>
                  <a:pt x="2" y="62"/>
                </a:cubicBezTo>
                <a:cubicBezTo>
                  <a:pt x="1" y="60"/>
                  <a:pt x="1" y="59"/>
                  <a:pt x="1" y="57"/>
                </a:cubicBezTo>
                <a:cubicBezTo>
                  <a:pt x="1" y="57"/>
                  <a:pt x="0" y="56"/>
                  <a:pt x="0" y="56"/>
                </a:cubicBezTo>
                <a:close/>
                <a:moveTo>
                  <a:pt x="17" y="21"/>
                </a:moveTo>
                <a:cubicBezTo>
                  <a:pt x="18" y="17"/>
                  <a:pt x="20" y="9"/>
                  <a:pt x="20" y="5"/>
                </a:cubicBezTo>
                <a:cubicBezTo>
                  <a:pt x="19" y="4"/>
                  <a:pt x="20" y="4"/>
                  <a:pt x="19" y="3"/>
                </a:cubicBezTo>
                <a:cubicBezTo>
                  <a:pt x="19" y="3"/>
                  <a:pt x="15" y="4"/>
                  <a:pt x="14" y="4"/>
                </a:cubicBezTo>
                <a:cubicBezTo>
                  <a:pt x="12" y="5"/>
                  <a:pt x="13" y="3"/>
                  <a:pt x="11" y="6"/>
                </a:cubicBezTo>
                <a:cubicBezTo>
                  <a:pt x="10" y="8"/>
                  <a:pt x="10" y="12"/>
                  <a:pt x="9" y="14"/>
                </a:cubicBezTo>
                <a:cubicBezTo>
                  <a:pt x="9" y="19"/>
                  <a:pt x="8" y="23"/>
                  <a:pt x="7" y="28"/>
                </a:cubicBezTo>
                <a:cubicBezTo>
                  <a:pt x="6" y="35"/>
                  <a:pt x="5" y="43"/>
                  <a:pt x="4" y="50"/>
                </a:cubicBezTo>
                <a:cubicBezTo>
                  <a:pt x="5" y="50"/>
                  <a:pt x="5" y="50"/>
                  <a:pt x="5" y="49"/>
                </a:cubicBezTo>
                <a:cubicBezTo>
                  <a:pt x="6" y="49"/>
                  <a:pt x="6" y="49"/>
                  <a:pt x="6" y="49"/>
                </a:cubicBezTo>
                <a:cubicBezTo>
                  <a:pt x="6" y="49"/>
                  <a:pt x="6" y="49"/>
                  <a:pt x="6" y="49"/>
                </a:cubicBezTo>
                <a:cubicBezTo>
                  <a:pt x="8" y="48"/>
                  <a:pt x="10" y="47"/>
                  <a:pt x="12" y="48"/>
                </a:cubicBezTo>
                <a:cubicBezTo>
                  <a:pt x="14" y="39"/>
                  <a:pt x="15" y="30"/>
                  <a:pt x="17" y="21"/>
                </a:cubicBezTo>
                <a:close/>
                <a:moveTo>
                  <a:pt x="6" y="61"/>
                </a:moveTo>
                <a:cubicBezTo>
                  <a:pt x="8" y="61"/>
                  <a:pt x="12" y="60"/>
                  <a:pt x="14" y="59"/>
                </a:cubicBezTo>
                <a:cubicBezTo>
                  <a:pt x="16" y="59"/>
                  <a:pt x="18" y="58"/>
                  <a:pt x="21" y="58"/>
                </a:cubicBezTo>
                <a:cubicBezTo>
                  <a:pt x="18" y="54"/>
                  <a:pt x="13" y="49"/>
                  <a:pt x="8" y="52"/>
                </a:cubicBezTo>
                <a:cubicBezTo>
                  <a:pt x="6" y="54"/>
                  <a:pt x="2" y="59"/>
                  <a:pt x="6" y="61"/>
                </a:cubicBezTo>
                <a:close/>
              </a:path>
            </a:pathLst>
          </a:custGeom>
          <a:solidFill>
            <a:srgbClr val="FFFFFF">
              <a:alpha val="100000"/>
            </a:srgbClr>
          </a:solidFill>
          <a:ln w="9525">
            <a:noFill/>
          </a:ln>
        </p:spPr>
        <p:txBody>
          <a:bodyPr/>
          <a:p>
            <a:endParaRPr lang="zh-CN" altLang="en-US"/>
          </a:p>
        </p:txBody>
      </p:sp>
      <p:sp>
        <p:nvSpPr>
          <p:cNvPr id="31885" name="Freeform 402"/>
          <p:cNvSpPr/>
          <p:nvPr/>
        </p:nvSpPr>
        <p:spPr>
          <a:xfrm>
            <a:off x="11557000" y="2076450"/>
            <a:ext cx="123825" cy="569913"/>
          </a:xfrm>
          <a:custGeom>
            <a:avLst/>
            <a:gdLst>
              <a:gd name="txL" fmla="*/ 0 w 16"/>
              <a:gd name="txT" fmla="*/ 0 h 74"/>
              <a:gd name="txR" fmla="*/ 16 w 16"/>
              <a:gd name="txB" fmla="*/ 74 h 74"/>
            </a:gdLst>
            <a:ahLst/>
            <a:cxnLst>
              <a:cxn ang="0">
                <a:pos x="2147483647" y="2147483647"/>
              </a:cxn>
              <a:cxn ang="0">
                <a:pos x="2147483647" y="2147483647"/>
              </a:cxn>
              <a:cxn ang="0">
                <a:pos x="2147483647" y="0"/>
              </a:cxn>
              <a:cxn ang="0">
                <a:pos x="2147483647" y="2147483647"/>
              </a:cxn>
              <a:cxn ang="0">
                <a:pos x="2147483647" y="2147483647"/>
              </a:cxn>
              <a:cxn ang="0">
                <a:pos x="0" y="2147483647"/>
              </a:cxn>
              <a:cxn ang="0">
                <a:pos x="2147483647" y="2147483647"/>
              </a:cxn>
            </a:cxnLst>
            <a:rect l="txL" t="txT" r="txR" b="txB"/>
            <a:pathLst>
              <a:path w="16" h="74">
                <a:moveTo>
                  <a:pt x="9" y="38"/>
                </a:moveTo>
                <a:cubicBezTo>
                  <a:pt x="11" y="26"/>
                  <a:pt x="16" y="7"/>
                  <a:pt x="2" y="1"/>
                </a:cubicBezTo>
                <a:cubicBezTo>
                  <a:pt x="2" y="1"/>
                  <a:pt x="2" y="0"/>
                  <a:pt x="2" y="0"/>
                </a:cubicBezTo>
                <a:cubicBezTo>
                  <a:pt x="14" y="4"/>
                  <a:pt x="13" y="17"/>
                  <a:pt x="12" y="26"/>
                </a:cubicBezTo>
                <a:cubicBezTo>
                  <a:pt x="10" y="42"/>
                  <a:pt x="6" y="58"/>
                  <a:pt x="2" y="73"/>
                </a:cubicBezTo>
                <a:cubicBezTo>
                  <a:pt x="2" y="74"/>
                  <a:pt x="0" y="74"/>
                  <a:pt x="0" y="73"/>
                </a:cubicBezTo>
                <a:cubicBezTo>
                  <a:pt x="4" y="61"/>
                  <a:pt x="6" y="50"/>
                  <a:pt x="9" y="38"/>
                </a:cubicBezTo>
                <a:close/>
              </a:path>
            </a:pathLst>
          </a:custGeom>
          <a:solidFill>
            <a:srgbClr val="FFFFFF">
              <a:alpha val="100000"/>
            </a:srgbClr>
          </a:solidFill>
          <a:ln w="9525">
            <a:noFill/>
          </a:ln>
        </p:spPr>
        <p:txBody>
          <a:bodyPr/>
          <a:p>
            <a:endParaRPr lang="zh-CN" altLang="en-US"/>
          </a:p>
        </p:txBody>
      </p:sp>
      <p:sp>
        <p:nvSpPr>
          <p:cNvPr id="31886" name="Freeform 403"/>
          <p:cNvSpPr>
            <a:spLocks noEditPoints="1"/>
          </p:cNvSpPr>
          <p:nvPr/>
        </p:nvSpPr>
        <p:spPr>
          <a:xfrm>
            <a:off x="11209338" y="2206625"/>
            <a:ext cx="147637" cy="185738"/>
          </a:xfrm>
          <a:custGeom>
            <a:avLst/>
            <a:gdLst>
              <a:gd name="txL" fmla="*/ 0 w 19"/>
              <a:gd name="txT" fmla="*/ 0 h 24"/>
              <a:gd name="txR" fmla="*/ 19 w 19"/>
              <a:gd name="txB" fmla="*/ 24 h 2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9" h="24">
                <a:moveTo>
                  <a:pt x="16" y="7"/>
                </a:moveTo>
                <a:cubicBezTo>
                  <a:pt x="19" y="11"/>
                  <a:pt x="18" y="16"/>
                  <a:pt x="15" y="19"/>
                </a:cubicBezTo>
                <a:cubicBezTo>
                  <a:pt x="14" y="24"/>
                  <a:pt x="7" y="24"/>
                  <a:pt x="4" y="21"/>
                </a:cubicBezTo>
                <a:cubicBezTo>
                  <a:pt x="0" y="17"/>
                  <a:pt x="1" y="9"/>
                  <a:pt x="4" y="5"/>
                </a:cubicBezTo>
                <a:cubicBezTo>
                  <a:pt x="8" y="0"/>
                  <a:pt x="14" y="2"/>
                  <a:pt x="16" y="7"/>
                </a:cubicBezTo>
                <a:close/>
                <a:moveTo>
                  <a:pt x="13" y="5"/>
                </a:moveTo>
                <a:cubicBezTo>
                  <a:pt x="13" y="5"/>
                  <a:pt x="13" y="6"/>
                  <a:pt x="13" y="6"/>
                </a:cubicBezTo>
                <a:cubicBezTo>
                  <a:pt x="13" y="6"/>
                  <a:pt x="13" y="6"/>
                  <a:pt x="14" y="6"/>
                </a:cubicBezTo>
                <a:cubicBezTo>
                  <a:pt x="14" y="7"/>
                  <a:pt x="14" y="7"/>
                  <a:pt x="14" y="8"/>
                </a:cubicBezTo>
                <a:cubicBezTo>
                  <a:pt x="14" y="7"/>
                  <a:pt x="14" y="7"/>
                  <a:pt x="14" y="7"/>
                </a:cubicBezTo>
                <a:cubicBezTo>
                  <a:pt x="15" y="7"/>
                  <a:pt x="15" y="7"/>
                  <a:pt x="15" y="7"/>
                </a:cubicBezTo>
                <a:cubicBezTo>
                  <a:pt x="14" y="6"/>
                  <a:pt x="14" y="6"/>
                  <a:pt x="13" y="5"/>
                </a:cubicBezTo>
                <a:close/>
                <a:moveTo>
                  <a:pt x="15" y="18"/>
                </a:moveTo>
                <a:cubicBezTo>
                  <a:pt x="15" y="17"/>
                  <a:pt x="15" y="17"/>
                  <a:pt x="15" y="17"/>
                </a:cubicBezTo>
                <a:cubicBezTo>
                  <a:pt x="16" y="16"/>
                  <a:pt x="16" y="14"/>
                  <a:pt x="16" y="13"/>
                </a:cubicBezTo>
                <a:cubicBezTo>
                  <a:pt x="16" y="11"/>
                  <a:pt x="16" y="9"/>
                  <a:pt x="15" y="8"/>
                </a:cubicBezTo>
                <a:cubicBezTo>
                  <a:pt x="13" y="11"/>
                  <a:pt x="11" y="15"/>
                  <a:pt x="9" y="19"/>
                </a:cubicBezTo>
                <a:cubicBezTo>
                  <a:pt x="9" y="20"/>
                  <a:pt x="7" y="19"/>
                  <a:pt x="8" y="18"/>
                </a:cubicBezTo>
                <a:cubicBezTo>
                  <a:pt x="9" y="15"/>
                  <a:pt x="11" y="12"/>
                  <a:pt x="13" y="9"/>
                </a:cubicBezTo>
                <a:cubicBezTo>
                  <a:pt x="12" y="9"/>
                  <a:pt x="12" y="9"/>
                  <a:pt x="11" y="8"/>
                </a:cubicBezTo>
                <a:cubicBezTo>
                  <a:pt x="11" y="9"/>
                  <a:pt x="10" y="10"/>
                  <a:pt x="9" y="11"/>
                </a:cubicBezTo>
                <a:cubicBezTo>
                  <a:pt x="8" y="14"/>
                  <a:pt x="7" y="16"/>
                  <a:pt x="7" y="19"/>
                </a:cubicBezTo>
                <a:cubicBezTo>
                  <a:pt x="9" y="21"/>
                  <a:pt x="13" y="21"/>
                  <a:pt x="15" y="18"/>
                </a:cubicBezTo>
                <a:close/>
                <a:moveTo>
                  <a:pt x="4" y="15"/>
                </a:moveTo>
                <a:cubicBezTo>
                  <a:pt x="4" y="16"/>
                  <a:pt x="5" y="17"/>
                  <a:pt x="5" y="17"/>
                </a:cubicBezTo>
                <a:cubicBezTo>
                  <a:pt x="6" y="13"/>
                  <a:pt x="8" y="7"/>
                  <a:pt x="12" y="5"/>
                </a:cubicBezTo>
                <a:cubicBezTo>
                  <a:pt x="11" y="3"/>
                  <a:pt x="9" y="3"/>
                  <a:pt x="6" y="5"/>
                </a:cubicBezTo>
                <a:cubicBezTo>
                  <a:pt x="4" y="8"/>
                  <a:pt x="3" y="12"/>
                  <a:pt x="4" y="15"/>
                </a:cubicBezTo>
                <a:close/>
              </a:path>
            </a:pathLst>
          </a:custGeom>
          <a:solidFill>
            <a:srgbClr val="FFFFFF">
              <a:alpha val="100000"/>
            </a:srgbClr>
          </a:solidFill>
          <a:ln w="9525">
            <a:noFill/>
          </a:ln>
        </p:spPr>
        <p:txBody>
          <a:bodyPr/>
          <a:p>
            <a:endParaRPr lang="zh-CN" altLang="en-US"/>
          </a:p>
        </p:txBody>
      </p:sp>
      <p:sp>
        <p:nvSpPr>
          <p:cNvPr id="31887" name="Freeform 404"/>
          <p:cNvSpPr/>
          <p:nvPr/>
        </p:nvSpPr>
        <p:spPr>
          <a:xfrm>
            <a:off x="11349038" y="2338388"/>
            <a:ext cx="38100" cy="38100"/>
          </a:xfrm>
          <a:custGeom>
            <a:avLst/>
            <a:gdLst>
              <a:gd name="txL" fmla="*/ 0 w 5"/>
              <a:gd name="txT" fmla="*/ 0 h 5"/>
              <a:gd name="txR" fmla="*/ 5 w 5"/>
              <a:gd name="txB" fmla="*/ 5 h 5"/>
            </a:gdLst>
            <a:ahLst/>
            <a:cxnLst>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2147483647" y="0"/>
              </a:cxn>
            </a:cxnLst>
            <a:rect l="txL" t="txT" r="txR" b="txB"/>
            <a:pathLst>
              <a:path w="5" h="5">
                <a:moveTo>
                  <a:pt x="1" y="0"/>
                </a:moveTo>
                <a:cubicBezTo>
                  <a:pt x="2" y="0"/>
                  <a:pt x="3" y="0"/>
                  <a:pt x="4" y="0"/>
                </a:cubicBezTo>
                <a:cubicBezTo>
                  <a:pt x="5" y="1"/>
                  <a:pt x="5" y="2"/>
                  <a:pt x="5" y="3"/>
                </a:cubicBezTo>
                <a:cubicBezTo>
                  <a:pt x="5" y="4"/>
                  <a:pt x="4" y="5"/>
                  <a:pt x="3" y="5"/>
                </a:cubicBezTo>
                <a:cubicBezTo>
                  <a:pt x="2" y="5"/>
                  <a:pt x="2" y="5"/>
                  <a:pt x="2" y="5"/>
                </a:cubicBezTo>
                <a:cubicBezTo>
                  <a:pt x="1" y="5"/>
                  <a:pt x="0" y="4"/>
                  <a:pt x="0" y="3"/>
                </a:cubicBezTo>
                <a:cubicBezTo>
                  <a:pt x="0" y="3"/>
                  <a:pt x="0" y="3"/>
                  <a:pt x="0" y="3"/>
                </a:cubicBezTo>
                <a:cubicBezTo>
                  <a:pt x="0" y="2"/>
                  <a:pt x="0" y="1"/>
                  <a:pt x="1" y="0"/>
                </a:cubicBezTo>
                <a:close/>
              </a:path>
            </a:pathLst>
          </a:custGeom>
          <a:solidFill>
            <a:srgbClr val="FFFFFF">
              <a:alpha val="100000"/>
            </a:srgbClr>
          </a:solidFill>
          <a:ln w="9525">
            <a:noFill/>
          </a:ln>
        </p:spPr>
        <p:txBody>
          <a:bodyPr/>
          <a:p>
            <a:endParaRPr lang="zh-CN" altLang="en-US"/>
          </a:p>
        </p:txBody>
      </p:sp>
      <p:sp>
        <p:nvSpPr>
          <p:cNvPr id="31888" name="Freeform 405"/>
          <p:cNvSpPr/>
          <p:nvPr/>
        </p:nvSpPr>
        <p:spPr>
          <a:xfrm>
            <a:off x="11371263" y="2260600"/>
            <a:ext cx="15875" cy="61913"/>
          </a:xfrm>
          <a:custGeom>
            <a:avLst/>
            <a:gdLst>
              <a:gd name="txL" fmla="*/ 0 w 2"/>
              <a:gd name="txT" fmla="*/ 0 h 8"/>
              <a:gd name="txR" fmla="*/ 2 w 2"/>
              <a:gd name="txB" fmla="*/ 8 h 8"/>
            </a:gdLst>
            <a:ahLst/>
            <a:cxnLst>
              <a:cxn ang="0">
                <a:pos x="0" y="2147483647"/>
              </a:cxn>
              <a:cxn ang="0">
                <a:pos x="0" y="2147483647"/>
              </a:cxn>
              <a:cxn ang="0">
                <a:pos x="0" y="0"/>
              </a:cxn>
              <a:cxn ang="0">
                <a:pos x="2147483647" y="0"/>
              </a:cxn>
              <a:cxn ang="0">
                <a:pos x="2147483647" y="2147483647"/>
              </a:cxn>
              <a:cxn ang="0">
                <a:pos x="2147483647" y="2147483647"/>
              </a:cxn>
              <a:cxn ang="0">
                <a:pos x="0" y="2147483647"/>
              </a:cxn>
            </a:cxnLst>
            <a:rect l="txL" t="txT" r="txR" b="txB"/>
            <a:pathLst>
              <a:path w="2" h="8">
                <a:moveTo>
                  <a:pt x="0" y="7"/>
                </a:moveTo>
                <a:cubicBezTo>
                  <a:pt x="0" y="6"/>
                  <a:pt x="0" y="5"/>
                  <a:pt x="0" y="3"/>
                </a:cubicBezTo>
                <a:cubicBezTo>
                  <a:pt x="0" y="2"/>
                  <a:pt x="0" y="1"/>
                  <a:pt x="0" y="0"/>
                </a:cubicBezTo>
                <a:cubicBezTo>
                  <a:pt x="0" y="0"/>
                  <a:pt x="1" y="0"/>
                  <a:pt x="1" y="0"/>
                </a:cubicBezTo>
                <a:cubicBezTo>
                  <a:pt x="2" y="1"/>
                  <a:pt x="2" y="2"/>
                  <a:pt x="2" y="3"/>
                </a:cubicBezTo>
                <a:cubicBezTo>
                  <a:pt x="2" y="5"/>
                  <a:pt x="2" y="6"/>
                  <a:pt x="1" y="7"/>
                </a:cubicBezTo>
                <a:cubicBezTo>
                  <a:pt x="1" y="8"/>
                  <a:pt x="0" y="7"/>
                  <a:pt x="0" y="7"/>
                </a:cubicBezTo>
                <a:close/>
              </a:path>
            </a:pathLst>
          </a:custGeom>
          <a:solidFill>
            <a:srgbClr val="FFFFFF">
              <a:alpha val="100000"/>
            </a:srgbClr>
          </a:solidFill>
          <a:ln w="9525">
            <a:noFill/>
          </a:ln>
        </p:spPr>
        <p:txBody>
          <a:bodyPr/>
          <a:p>
            <a:endParaRPr lang="zh-CN" altLang="en-US"/>
          </a:p>
        </p:txBody>
      </p:sp>
      <p:sp>
        <p:nvSpPr>
          <p:cNvPr id="31889" name="Freeform 156"/>
          <p:cNvSpPr/>
          <p:nvPr/>
        </p:nvSpPr>
        <p:spPr>
          <a:xfrm>
            <a:off x="815975" y="6573838"/>
            <a:ext cx="1357313" cy="31750"/>
          </a:xfrm>
          <a:custGeom>
            <a:avLst/>
            <a:gdLst>
              <a:gd name="txL" fmla="*/ 0 w 176"/>
              <a:gd name="txT" fmla="*/ 0 h 4"/>
              <a:gd name="txR" fmla="*/ 176 w 176"/>
              <a:gd name="txB" fmla="*/ 4 h 4"/>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176" h="4">
                <a:moveTo>
                  <a:pt x="1" y="2"/>
                </a:moveTo>
                <a:cubicBezTo>
                  <a:pt x="59" y="3"/>
                  <a:pt x="118" y="4"/>
                  <a:pt x="176" y="2"/>
                </a:cubicBezTo>
                <a:cubicBezTo>
                  <a:pt x="176" y="2"/>
                  <a:pt x="176" y="2"/>
                  <a:pt x="176" y="2"/>
                </a:cubicBezTo>
                <a:cubicBezTo>
                  <a:pt x="118" y="0"/>
                  <a:pt x="59" y="1"/>
                  <a:pt x="1" y="2"/>
                </a:cubicBezTo>
                <a:cubicBezTo>
                  <a:pt x="0" y="2"/>
                  <a:pt x="0" y="2"/>
                  <a:pt x="1" y="2"/>
                </a:cubicBezTo>
                <a:close/>
              </a:path>
            </a:pathLst>
          </a:custGeom>
          <a:solidFill>
            <a:srgbClr val="FFFFFF">
              <a:alpha val="100000"/>
            </a:srgbClr>
          </a:solidFill>
          <a:ln w="9525">
            <a:noFill/>
          </a:ln>
        </p:spPr>
        <p:txBody>
          <a:bodyPr/>
          <a:p>
            <a:endParaRPr lang="zh-CN" altLang="en-US"/>
          </a:p>
        </p:txBody>
      </p:sp>
      <p:sp>
        <p:nvSpPr>
          <p:cNvPr id="31890" name="Freeform 185"/>
          <p:cNvSpPr/>
          <p:nvPr/>
        </p:nvSpPr>
        <p:spPr>
          <a:xfrm>
            <a:off x="869950" y="6667500"/>
            <a:ext cx="1195388" cy="14288"/>
          </a:xfrm>
          <a:custGeom>
            <a:avLst/>
            <a:gdLst>
              <a:gd name="txL" fmla="*/ 0 w 155"/>
              <a:gd name="txT" fmla="*/ 0 h 2"/>
              <a:gd name="txR" fmla="*/ 155 w 155"/>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55" h="2">
                <a:moveTo>
                  <a:pt x="1" y="2"/>
                </a:moveTo>
                <a:cubicBezTo>
                  <a:pt x="52" y="2"/>
                  <a:pt x="103" y="2"/>
                  <a:pt x="154" y="2"/>
                </a:cubicBezTo>
                <a:cubicBezTo>
                  <a:pt x="155" y="2"/>
                  <a:pt x="155" y="0"/>
                  <a:pt x="154" y="0"/>
                </a:cubicBezTo>
                <a:cubicBezTo>
                  <a:pt x="103" y="0"/>
                  <a:pt x="52"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31891" name="Freeform 518"/>
          <p:cNvSpPr/>
          <p:nvPr/>
        </p:nvSpPr>
        <p:spPr>
          <a:xfrm>
            <a:off x="368300" y="5895975"/>
            <a:ext cx="2058988" cy="777875"/>
          </a:xfrm>
          <a:custGeom>
            <a:avLst/>
            <a:gdLst>
              <a:gd name="txL" fmla="*/ 0 w 267"/>
              <a:gd name="txT" fmla="*/ 0 h 101"/>
              <a:gd name="txR" fmla="*/ 267 w 267"/>
              <a:gd name="txB" fmla="*/ 101 h 101"/>
            </a:gdLst>
            <a:ahLst/>
            <a:cxnLst>
              <a:cxn ang="0">
                <a:pos x="2147483647" y="0"/>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267" h="101">
                <a:moveTo>
                  <a:pt x="265" y="0"/>
                </a:moveTo>
                <a:cubicBezTo>
                  <a:pt x="187" y="10"/>
                  <a:pt x="109" y="26"/>
                  <a:pt x="32" y="39"/>
                </a:cubicBezTo>
                <a:cubicBezTo>
                  <a:pt x="31" y="39"/>
                  <a:pt x="31" y="39"/>
                  <a:pt x="31" y="40"/>
                </a:cubicBezTo>
                <a:cubicBezTo>
                  <a:pt x="30" y="45"/>
                  <a:pt x="27" y="93"/>
                  <a:pt x="23" y="94"/>
                </a:cubicBezTo>
                <a:cubicBezTo>
                  <a:pt x="25" y="93"/>
                  <a:pt x="4" y="46"/>
                  <a:pt x="2" y="43"/>
                </a:cubicBezTo>
                <a:cubicBezTo>
                  <a:pt x="1" y="42"/>
                  <a:pt x="0" y="42"/>
                  <a:pt x="0" y="43"/>
                </a:cubicBezTo>
                <a:cubicBezTo>
                  <a:pt x="9" y="62"/>
                  <a:pt x="17" y="81"/>
                  <a:pt x="23" y="100"/>
                </a:cubicBezTo>
                <a:cubicBezTo>
                  <a:pt x="23" y="101"/>
                  <a:pt x="25" y="101"/>
                  <a:pt x="25" y="100"/>
                </a:cubicBezTo>
                <a:cubicBezTo>
                  <a:pt x="27" y="88"/>
                  <a:pt x="28" y="76"/>
                  <a:pt x="30" y="63"/>
                </a:cubicBezTo>
                <a:cubicBezTo>
                  <a:pt x="31" y="59"/>
                  <a:pt x="30" y="51"/>
                  <a:pt x="32" y="47"/>
                </a:cubicBezTo>
                <a:cubicBezTo>
                  <a:pt x="37" y="38"/>
                  <a:pt x="45" y="39"/>
                  <a:pt x="53" y="38"/>
                </a:cubicBezTo>
                <a:cubicBezTo>
                  <a:pt x="77" y="34"/>
                  <a:pt x="101" y="30"/>
                  <a:pt x="125" y="26"/>
                </a:cubicBezTo>
                <a:cubicBezTo>
                  <a:pt x="172" y="19"/>
                  <a:pt x="219" y="13"/>
                  <a:pt x="266" y="3"/>
                </a:cubicBezTo>
                <a:cubicBezTo>
                  <a:pt x="267" y="3"/>
                  <a:pt x="267" y="0"/>
                  <a:pt x="265" y="0"/>
                </a:cubicBezTo>
                <a:close/>
              </a:path>
            </a:pathLst>
          </a:custGeom>
          <a:solidFill>
            <a:srgbClr val="FFFFFF">
              <a:alpha val="100000"/>
            </a:srgbClr>
          </a:solidFill>
          <a:ln w="9525">
            <a:noFill/>
          </a:ln>
        </p:spPr>
        <p:txBody>
          <a:bodyPr/>
          <a:p>
            <a:endParaRPr lang="zh-CN" altLang="en-US"/>
          </a:p>
        </p:txBody>
      </p:sp>
      <p:sp>
        <p:nvSpPr>
          <p:cNvPr id="31892" name="Freeform 519"/>
          <p:cNvSpPr/>
          <p:nvPr/>
        </p:nvSpPr>
        <p:spPr>
          <a:xfrm>
            <a:off x="769938" y="6219825"/>
            <a:ext cx="184150" cy="292100"/>
          </a:xfrm>
          <a:custGeom>
            <a:avLst/>
            <a:gdLst>
              <a:gd name="txL" fmla="*/ 0 w 24"/>
              <a:gd name="txT" fmla="*/ 0 h 38"/>
              <a:gd name="txR" fmla="*/ 24 w 24"/>
              <a:gd name="txB" fmla="*/ 38 h 3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4" h="38">
                <a:moveTo>
                  <a:pt x="11" y="14"/>
                </a:moveTo>
                <a:cubicBezTo>
                  <a:pt x="14" y="11"/>
                  <a:pt x="19" y="7"/>
                  <a:pt x="15" y="3"/>
                </a:cubicBezTo>
                <a:cubicBezTo>
                  <a:pt x="11" y="0"/>
                  <a:pt x="3" y="3"/>
                  <a:pt x="1" y="7"/>
                </a:cubicBezTo>
                <a:cubicBezTo>
                  <a:pt x="0" y="8"/>
                  <a:pt x="1" y="8"/>
                  <a:pt x="2" y="8"/>
                </a:cubicBezTo>
                <a:cubicBezTo>
                  <a:pt x="3" y="6"/>
                  <a:pt x="6" y="4"/>
                  <a:pt x="8" y="4"/>
                </a:cubicBezTo>
                <a:cubicBezTo>
                  <a:pt x="12" y="4"/>
                  <a:pt x="14" y="8"/>
                  <a:pt x="11" y="11"/>
                </a:cubicBezTo>
                <a:cubicBezTo>
                  <a:pt x="10" y="13"/>
                  <a:pt x="9" y="14"/>
                  <a:pt x="7" y="16"/>
                </a:cubicBezTo>
                <a:cubicBezTo>
                  <a:pt x="7" y="16"/>
                  <a:pt x="8" y="18"/>
                  <a:pt x="8" y="17"/>
                </a:cubicBezTo>
                <a:cubicBezTo>
                  <a:pt x="15" y="13"/>
                  <a:pt x="22" y="18"/>
                  <a:pt x="21" y="25"/>
                </a:cubicBezTo>
                <a:cubicBezTo>
                  <a:pt x="20" y="32"/>
                  <a:pt x="14" y="33"/>
                  <a:pt x="8" y="34"/>
                </a:cubicBezTo>
                <a:cubicBezTo>
                  <a:pt x="7" y="34"/>
                  <a:pt x="7" y="35"/>
                  <a:pt x="8" y="35"/>
                </a:cubicBezTo>
                <a:cubicBezTo>
                  <a:pt x="15" y="38"/>
                  <a:pt x="23" y="32"/>
                  <a:pt x="23" y="24"/>
                </a:cubicBezTo>
                <a:cubicBezTo>
                  <a:pt x="24" y="17"/>
                  <a:pt x="17" y="13"/>
                  <a:pt x="11" y="14"/>
                </a:cubicBezTo>
                <a:close/>
              </a:path>
            </a:pathLst>
          </a:custGeom>
          <a:solidFill>
            <a:srgbClr val="FFFFFF">
              <a:alpha val="100000"/>
            </a:srgbClr>
          </a:solidFill>
          <a:ln w="9525">
            <a:noFill/>
          </a:ln>
        </p:spPr>
        <p:txBody>
          <a:bodyPr/>
          <a:p>
            <a:endParaRPr lang="zh-CN" altLang="en-US"/>
          </a:p>
        </p:txBody>
      </p:sp>
      <p:sp>
        <p:nvSpPr>
          <p:cNvPr id="31893" name="Freeform 520"/>
          <p:cNvSpPr/>
          <p:nvPr/>
        </p:nvSpPr>
        <p:spPr>
          <a:xfrm>
            <a:off x="985838" y="6443663"/>
            <a:ext cx="53975" cy="161925"/>
          </a:xfrm>
          <a:custGeom>
            <a:avLst/>
            <a:gdLst>
              <a:gd name="txL" fmla="*/ 0 w 7"/>
              <a:gd name="txT" fmla="*/ 0 h 21"/>
              <a:gd name="txR" fmla="*/ 7 w 7"/>
              <a:gd name="txB" fmla="*/ 21 h 21"/>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7" h="21">
                <a:moveTo>
                  <a:pt x="2" y="3"/>
                </a:moveTo>
                <a:cubicBezTo>
                  <a:pt x="2" y="9"/>
                  <a:pt x="0" y="15"/>
                  <a:pt x="0" y="20"/>
                </a:cubicBezTo>
                <a:cubicBezTo>
                  <a:pt x="0" y="21"/>
                  <a:pt x="1" y="21"/>
                  <a:pt x="1" y="21"/>
                </a:cubicBezTo>
                <a:cubicBezTo>
                  <a:pt x="4" y="15"/>
                  <a:pt x="3" y="9"/>
                  <a:pt x="6" y="4"/>
                </a:cubicBezTo>
                <a:cubicBezTo>
                  <a:pt x="7" y="1"/>
                  <a:pt x="2" y="0"/>
                  <a:pt x="2" y="3"/>
                </a:cubicBezTo>
                <a:close/>
              </a:path>
            </a:pathLst>
          </a:custGeom>
          <a:solidFill>
            <a:srgbClr val="FFFFFF">
              <a:alpha val="100000"/>
            </a:srgbClr>
          </a:solidFill>
          <a:ln w="9525">
            <a:noFill/>
          </a:ln>
        </p:spPr>
        <p:txBody>
          <a:bodyPr/>
          <a:p>
            <a:endParaRPr lang="zh-CN" altLang="en-US"/>
          </a:p>
        </p:txBody>
      </p:sp>
      <p:sp>
        <p:nvSpPr>
          <p:cNvPr id="31894" name="Freeform 521"/>
          <p:cNvSpPr/>
          <p:nvPr/>
        </p:nvSpPr>
        <p:spPr>
          <a:xfrm>
            <a:off x="1077913" y="6211888"/>
            <a:ext cx="76200" cy="239712"/>
          </a:xfrm>
          <a:custGeom>
            <a:avLst/>
            <a:gdLst>
              <a:gd name="txL" fmla="*/ 0 w 10"/>
              <a:gd name="txT" fmla="*/ 0 h 31"/>
              <a:gd name="txR" fmla="*/ 10 w 10"/>
              <a:gd name="txB" fmla="*/ 31 h 31"/>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 h="31">
                <a:moveTo>
                  <a:pt x="5" y="1"/>
                </a:moveTo>
                <a:cubicBezTo>
                  <a:pt x="4" y="5"/>
                  <a:pt x="2" y="9"/>
                  <a:pt x="0" y="14"/>
                </a:cubicBezTo>
                <a:cubicBezTo>
                  <a:pt x="0" y="15"/>
                  <a:pt x="1" y="15"/>
                  <a:pt x="2" y="14"/>
                </a:cubicBezTo>
                <a:cubicBezTo>
                  <a:pt x="3" y="11"/>
                  <a:pt x="4" y="8"/>
                  <a:pt x="5" y="5"/>
                </a:cubicBezTo>
                <a:cubicBezTo>
                  <a:pt x="6" y="13"/>
                  <a:pt x="6" y="22"/>
                  <a:pt x="7" y="30"/>
                </a:cubicBezTo>
                <a:cubicBezTo>
                  <a:pt x="7" y="31"/>
                  <a:pt x="9" y="31"/>
                  <a:pt x="9" y="30"/>
                </a:cubicBezTo>
                <a:cubicBezTo>
                  <a:pt x="10" y="21"/>
                  <a:pt x="8" y="10"/>
                  <a:pt x="7" y="1"/>
                </a:cubicBezTo>
                <a:cubicBezTo>
                  <a:pt x="7" y="0"/>
                  <a:pt x="5" y="0"/>
                  <a:pt x="5" y="1"/>
                </a:cubicBezTo>
                <a:close/>
              </a:path>
            </a:pathLst>
          </a:custGeom>
          <a:solidFill>
            <a:srgbClr val="FFFFFF">
              <a:alpha val="100000"/>
            </a:srgbClr>
          </a:solidFill>
          <a:ln w="9525">
            <a:noFill/>
          </a:ln>
        </p:spPr>
        <p:txBody>
          <a:bodyPr/>
          <a:p>
            <a:endParaRPr lang="zh-CN" altLang="en-US"/>
          </a:p>
        </p:txBody>
      </p:sp>
      <p:sp>
        <p:nvSpPr>
          <p:cNvPr id="31895" name="Freeform 522"/>
          <p:cNvSpPr/>
          <p:nvPr/>
        </p:nvSpPr>
        <p:spPr>
          <a:xfrm>
            <a:off x="1154113" y="6196013"/>
            <a:ext cx="155575" cy="247650"/>
          </a:xfrm>
          <a:custGeom>
            <a:avLst/>
            <a:gdLst>
              <a:gd name="txL" fmla="*/ 0 w 20"/>
              <a:gd name="txT" fmla="*/ 0 h 32"/>
              <a:gd name="txR" fmla="*/ 20 w 20"/>
              <a:gd name="txB" fmla="*/ 32 h 3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0" h="32">
                <a:moveTo>
                  <a:pt x="18" y="8"/>
                </a:moveTo>
                <a:cubicBezTo>
                  <a:pt x="19" y="6"/>
                  <a:pt x="19" y="4"/>
                  <a:pt x="18" y="2"/>
                </a:cubicBezTo>
                <a:cubicBezTo>
                  <a:pt x="18" y="1"/>
                  <a:pt x="16" y="0"/>
                  <a:pt x="16" y="2"/>
                </a:cubicBezTo>
                <a:cubicBezTo>
                  <a:pt x="16" y="4"/>
                  <a:pt x="16" y="6"/>
                  <a:pt x="16" y="8"/>
                </a:cubicBezTo>
                <a:cubicBezTo>
                  <a:pt x="16" y="12"/>
                  <a:pt x="14" y="15"/>
                  <a:pt x="11" y="17"/>
                </a:cubicBezTo>
                <a:cubicBezTo>
                  <a:pt x="4" y="21"/>
                  <a:pt x="6" y="8"/>
                  <a:pt x="7" y="4"/>
                </a:cubicBezTo>
                <a:cubicBezTo>
                  <a:pt x="7" y="4"/>
                  <a:pt x="6" y="4"/>
                  <a:pt x="5" y="4"/>
                </a:cubicBezTo>
                <a:cubicBezTo>
                  <a:pt x="5" y="9"/>
                  <a:pt x="0" y="24"/>
                  <a:pt x="10" y="19"/>
                </a:cubicBezTo>
                <a:cubicBezTo>
                  <a:pt x="13" y="18"/>
                  <a:pt x="15" y="16"/>
                  <a:pt x="16" y="13"/>
                </a:cubicBezTo>
                <a:cubicBezTo>
                  <a:pt x="17" y="15"/>
                  <a:pt x="17" y="16"/>
                  <a:pt x="17" y="18"/>
                </a:cubicBezTo>
                <a:cubicBezTo>
                  <a:pt x="17" y="22"/>
                  <a:pt x="16" y="27"/>
                  <a:pt x="18" y="32"/>
                </a:cubicBezTo>
                <a:cubicBezTo>
                  <a:pt x="18" y="32"/>
                  <a:pt x="19" y="32"/>
                  <a:pt x="19" y="31"/>
                </a:cubicBezTo>
                <a:cubicBezTo>
                  <a:pt x="20" y="27"/>
                  <a:pt x="19" y="22"/>
                  <a:pt x="19" y="18"/>
                </a:cubicBezTo>
                <a:cubicBezTo>
                  <a:pt x="19" y="14"/>
                  <a:pt x="19" y="11"/>
                  <a:pt x="18" y="8"/>
                </a:cubicBezTo>
                <a:close/>
              </a:path>
            </a:pathLst>
          </a:custGeom>
          <a:solidFill>
            <a:srgbClr val="FFFFFF">
              <a:alpha val="100000"/>
            </a:srgbClr>
          </a:solidFill>
          <a:ln w="9525">
            <a:noFill/>
          </a:ln>
        </p:spPr>
        <p:txBody>
          <a:bodyPr/>
          <a:p>
            <a:endParaRPr lang="zh-CN" altLang="en-US"/>
          </a:p>
        </p:txBody>
      </p:sp>
      <p:sp>
        <p:nvSpPr>
          <p:cNvPr id="31896" name="Freeform 523"/>
          <p:cNvSpPr/>
          <p:nvPr/>
        </p:nvSpPr>
        <p:spPr>
          <a:xfrm>
            <a:off x="1377950" y="6188075"/>
            <a:ext cx="77788" cy="209550"/>
          </a:xfrm>
          <a:custGeom>
            <a:avLst/>
            <a:gdLst>
              <a:gd name="txL" fmla="*/ 0 w 10"/>
              <a:gd name="txT" fmla="*/ 0 h 27"/>
              <a:gd name="txR" fmla="*/ 10 w 10"/>
              <a:gd name="txB" fmla="*/ 27 h 27"/>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 h="27">
                <a:moveTo>
                  <a:pt x="5" y="1"/>
                </a:moveTo>
                <a:cubicBezTo>
                  <a:pt x="4" y="5"/>
                  <a:pt x="2" y="8"/>
                  <a:pt x="0" y="12"/>
                </a:cubicBezTo>
                <a:cubicBezTo>
                  <a:pt x="0" y="13"/>
                  <a:pt x="1" y="13"/>
                  <a:pt x="1" y="13"/>
                </a:cubicBezTo>
                <a:cubicBezTo>
                  <a:pt x="3" y="10"/>
                  <a:pt x="4" y="7"/>
                  <a:pt x="6" y="4"/>
                </a:cubicBezTo>
                <a:cubicBezTo>
                  <a:pt x="7" y="11"/>
                  <a:pt x="7" y="19"/>
                  <a:pt x="9" y="26"/>
                </a:cubicBezTo>
                <a:cubicBezTo>
                  <a:pt x="9" y="27"/>
                  <a:pt x="10" y="27"/>
                  <a:pt x="10" y="26"/>
                </a:cubicBezTo>
                <a:cubicBezTo>
                  <a:pt x="10" y="18"/>
                  <a:pt x="8" y="9"/>
                  <a:pt x="7" y="1"/>
                </a:cubicBezTo>
                <a:cubicBezTo>
                  <a:pt x="7" y="0"/>
                  <a:pt x="6" y="0"/>
                  <a:pt x="5" y="1"/>
                </a:cubicBezTo>
                <a:close/>
              </a:path>
            </a:pathLst>
          </a:custGeom>
          <a:solidFill>
            <a:srgbClr val="FFFFFF">
              <a:alpha val="100000"/>
            </a:srgbClr>
          </a:solidFill>
          <a:ln w="9525">
            <a:noFill/>
          </a:ln>
        </p:spPr>
        <p:txBody>
          <a:bodyPr/>
          <a:p>
            <a:endParaRPr lang="zh-CN" altLang="en-US"/>
          </a:p>
        </p:txBody>
      </p:sp>
      <p:sp>
        <p:nvSpPr>
          <p:cNvPr id="31897" name="Freeform 524"/>
          <p:cNvSpPr/>
          <p:nvPr/>
        </p:nvSpPr>
        <p:spPr>
          <a:xfrm>
            <a:off x="1485900" y="6157913"/>
            <a:ext cx="169863" cy="254000"/>
          </a:xfrm>
          <a:custGeom>
            <a:avLst/>
            <a:gdLst>
              <a:gd name="txL" fmla="*/ 0 w 22"/>
              <a:gd name="txT" fmla="*/ 0 h 33"/>
              <a:gd name="txR" fmla="*/ 22 w 22"/>
              <a:gd name="txB" fmla="*/ 33 h 33"/>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2" h="33">
                <a:moveTo>
                  <a:pt x="7" y="13"/>
                </a:moveTo>
                <a:cubicBezTo>
                  <a:pt x="6" y="11"/>
                  <a:pt x="4" y="8"/>
                  <a:pt x="4" y="6"/>
                </a:cubicBezTo>
                <a:cubicBezTo>
                  <a:pt x="3" y="2"/>
                  <a:pt x="9" y="2"/>
                  <a:pt x="12" y="1"/>
                </a:cubicBezTo>
                <a:cubicBezTo>
                  <a:pt x="13" y="1"/>
                  <a:pt x="12" y="0"/>
                  <a:pt x="11" y="0"/>
                </a:cubicBezTo>
                <a:cubicBezTo>
                  <a:pt x="8" y="1"/>
                  <a:pt x="4" y="2"/>
                  <a:pt x="1" y="3"/>
                </a:cubicBezTo>
                <a:cubicBezTo>
                  <a:pt x="0" y="3"/>
                  <a:pt x="0" y="4"/>
                  <a:pt x="1" y="4"/>
                </a:cubicBezTo>
                <a:cubicBezTo>
                  <a:pt x="3" y="7"/>
                  <a:pt x="4" y="11"/>
                  <a:pt x="5" y="15"/>
                </a:cubicBezTo>
                <a:cubicBezTo>
                  <a:pt x="6" y="16"/>
                  <a:pt x="7" y="16"/>
                  <a:pt x="7" y="15"/>
                </a:cubicBezTo>
                <a:cubicBezTo>
                  <a:pt x="11" y="11"/>
                  <a:pt x="14" y="12"/>
                  <a:pt x="16" y="19"/>
                </a:cubicBezTo>
                <a:cubicBezTo>
                  <a:pt x="16" y="22"/>
                  <a:pt x="15" y="24"/>
                  <a:pt x="13" y="26"/>
                </a:cubicBezTo>
                <a:cubicBezTo>
                  <a:pt x="13" y="27"/>
                  <a:pt x="9" y="32"/>
                  <a:pt x="7" y="30"/>
                </a:cubicBezTo>
                <a:cubicBezTo>
                  <a:pt x="7" y="29"/>
                  <a:pt x="7" y="29"/>
                  <a:pt x="7" y="30"/>
                </a:cubicBezTo>
                <a:cubicBezTo>
                  <a:pt x="7" y="32"/>
                  <a:pt x="7" y="32"/>
                  <a:pt x="8" y="33"/>
                </a:cubicBezTo>
                <a:cubicBezTo>
                  <a:pt x="8" y="33"/>
                  <a:pt x="9" y="33"/>
                  <a:pt x="10" y="33"/>
                </a:cubicBezTo>
                <a:cubicBezTo>
                  <a:pt x="15" y="29"/>
                  <a:pt x="22" y="22"/>
                  <a:pt x="18" y="15"/>
                </a:cubicBezTo>
                <a:cubicBezTo>
                  <a:pt x="15" y="11"/>
                  <a:pt x="10" y="10"/>
                  <a:pt x="7" y="13"/>
                </a:cubicBezTo>
                <a:close/>
              </a:path>
            </a:pathLst>
          </a:custGeom>
          <a:solidFill>
            <a:srgbClr val="FFFFFF">
              <a:alpha val="100000"/>
            </a:srgbClr>
          </a:solidFill>
          <a:ln w="9525">
            <a:noFill/>
          </a:ln>
        </p:spPr>
        <p:txBody>
          <a:bodyPr/>
          <a:p>
            <a:endParaRPr lang="zh-CN" altLang="en-US"/>
          </a:p>
        </p:txBody>
      </p:sp>
      <p:sp>
        <p:nvSpPr>
          <p:cNvPr id="31898" name="Freeform 525"/>
          <p:cNvSpPr/>
          <p:nvPr/>
        </p:nvSpPr>
        <p:spPr>
          <a:xfrm>
            <a:off x="1671638" y="6126163"/>
            <a:ext cx="146050" cy="209550"/>
          </a:xfrm>
          <a:custGeom>
            <a:avLst/>
            <a:gdLst>
              <a:gd name="txL" fmla="*/ 0 w 19"/>
              <a:gd name="txT" fmla="*/ 0 h 27"/>
              <a:gd name="txR" fmla="*/ 19 w 19"/>
              <a:gd name="txB" fmla="*/ 27 h 2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9" h="27">
                <a:moveTo>
                  <a:pt x="10" y="4"/>
                </a:moveTo>
                <a:cubicBezTo>
                  <a:pt x="10" y="6"/>
                  <a:pt x="9" y="8"/>
                  <a:pt x="7" y="10"/>
                </a:cubicBezTo>
                <a:cubicBezTo>
                  <a:pt x="6" y="11"/>
                  <a:pt x="3" y="12"/>
                  <a:pt x="2" y="9"/>
                </a:cubicBezTo>
                <a:cubicBezTo>
                  <a:pt x="2" y="5"/>
                  <a:pt x="7" y="2"/>
                  <a:pt x="11" y="2"/>
                </a:cubicBezTo>
                <a:cubicBezTo>
                  <a:pt x="11" y="2"/>
                  <a:pt x="11" y="1"/>
                  <a:pt x="11" y="1"/>
                </a:cubicBezTo>
                <a:cubicBezTo>
                  <a:pt x="4" y="0"/>
                  <a:pt x="0" y="6"/>
                  <a:pt x="1" y="12"/>
                </a:cubicBezTo>
                <a:cubicBezTo>
                  <a:pt x="1" y="12"/>
                  <a:pt x="1" y="12"/>
                  <a:pt x="2" y="13"/>
                </a:cubicBezTo>
                <a:cubicBezTo>
                  <a:pt x="6" y="13"/>
                  <a:pt x="9" y="11"/>
                  <a:pt x="11" y="8"/>
                </a:cubicBezTo>
                <a:cubicBezTo>
                  <a:pt x="12" y="14"/>
                  <a:pt x="14" y="20"/>
                  <a:pt x="17" y="26"/>
                </a:cubicBezTo>
                <a:cubicBezTo>
                  <a:pt x="18" y="27"/>
                  <a:pt x="19" y="26"/>
                  <a:pt x="19" y="25"/>
                </a:cubicBezTo>
                <a:cubicBezTo>
                  <a:pt x="16" y="18"/>
                  <a:pt x="14" y="11"/>
                  <a:pt x="12" y="4"/>
                </a:cubicBezTo>
                <a:cubicBezTo>
                  <a:pt x="12" y="3"/>
                  <a:pt x="10" y="3"/>
                  <a:pt x="10" y="4"/>
                </a:cubicBezTo>
                <a:close/>
              </a:path>
            </a:pathLst>
          </a:custGeom>
          <a:solidFill>
            <a:srgbClr val="FFFFFF">
              <a:alpha val="100000"/>
            </a:srgbClr>
          </a:solidFill>
          <a:ln w="9525">
            <a:noFill/>
          </a:ln>
        </p:spPr>
        <p:txBody>
          <a:bodyPr/>
          <a:p>
            <a:endParaRPr lang="zh-CN" altLang="en-US"/>
          </a:p>
        </p:txBody>
      </p:sp>
      <p:sp>
        <p:nvSpPr>
          <p:cNvPr id="31899" name="Freeform 526"/>
          <p:cNvSpPr/>
          <p:nvPr/>
        </p:nvSpPr>
        <p:spPr>
          <a:xfrm>
            <a:off x="1825625" y="6103938"/>
            <a:ext cx="153988" cy="239712"/>
          </a:xfrm>
          <a:custGeom>
            <a:avLst/>
            <a:gdLst>
              <a:gd name="txL" fmla="*/ 0 w 20"/>
              <a:gd name="txT" fmla="*/ 0 h 31"/>
              <a:gd name="txR" fmla="*/ 20 w 20"/>
              <a:gd name="txB" fmla="*/ 31 h 3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0" h="31">
                <a:moveTo>
                  <a:pt x="19" y="26"/>
                </a:moveTo>
                <a:cubicBezTo>
                  <a:pt x="14" y="26"/>
                  <a:pt x="10" y="26"/>
                  <a:pt x="9" y="20"/>
                </a:cubicBezTo>
                <a:cubicBezTo>
                  <a:pt x="9" y="16"/>
                  <a:pt x="11" y="12"/>
                  <a:pt x="10" y="8"/>
                </a:cubicBezTo>
                <a:cubicBezTo>
                  <a:pt x="9" y="3"/>
                  <a:pt x="5" y="0"/>
                  <a:pt x="1" y="3"/>
                </a:cubicBezTo>
                <a:cubicBezTo>
                  <a:pt x="0" y="4"/>
                  <a:pt x="1" y="5"/>
                  <a:pt x="2" y="4"/>
                </a:cubicBezTo>
                <a:cubicBezTo>
                  <a:pt x="4" y="2"/>
                  <a:pt x="7" y="5"/>
                  <a:pt x="8" y="7"/>
                </a:cubicBezTo>
                <a:cubicBezTo>
                  <a:pt x="9" y="8"/>
                  <a:pt x="8" y="10"/>
                  <a:pt x="8" y="11"/>
                </a:cubicBezTo>
                <a:cubicBezTo>
                  <a:pt x="8" y="14"/>
                  <a:pt x="7" y="16"/>
                  <a:pt x="7" y="18"/>
                </a:cubicBezTo>
                <a:cubicBezTo>
                  <a:pt x="6" y="21"/>
                  <a:pt x="7" y="24"/>
                  <a:pt x="8" y="26"/>
                </a:cubicBezTo>
                <a:cubicBezTo>
                  <a:pt x="11" y="29"/>
                  <a:pt x="17" y="31"/>
                  <a:pt x="20" y="27"/>
                </a:cubicBezTo>
                <a:cubicBezTo>
                  <a:pt x="20" y="26"/>
                  <a:pt x="20" y="26"/>
                  <a:pt x="19" y="26"/>
                </a:cubicBezTo>
                <a:close/>
              </a:path>
            </a:pathLst>
          </a:custGeom>
          <a:solidFill>
            <a:srgbClr val="FFFFFF">
              <a:alpha val="100000"/>
            </a:srgbClr>
          </a:solidFill>
          <a:ln w="9525">
            <a:noFill/>
          </a:ln>
        </p:spPr>
        <p:txBody>
          <a:bodyPr/>
          <a:p>
            <a:endParaRPr lang="zh-CN" altLang="en-US"/>
          </a:p>
        </p:txBody>
      </p:sp>
      <p:sp>
        <p:nvSpPr>
          <p:cNvPr id="31900" name="Freeform 527"/>
          <p:cNvSpPr>
            <a:spLocks noEditPoints="1"/>
          </p:cNvSpPr>
          <p:nvPr/>
        </p:nvSpPr>
        <p:spPr>
          <a:xfrm>
            <a:off x="1979613" y="6049963"/>
            <a:ext cx="139700" cy="223837"/>
          </a:xfrm>
          <a:custGeom>
            <a:avLst/>
            <a:gdLst>
              <a:gd name="txL" fmla="*/ 0 w 18"/>
              <a:gd name="txT" fmla="*/ 0 h 29"/>
              <a:gd name="txR" fmla="*/ 18 w 18"/>
              <a:gd name="txB" fmla="*/ 29 h 29"/>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 h="29">
                <a:moveTo>
                  <a:pt x="6" y="21"/>
                </a:moveTo>
                <a:cubicBezTo>
                  <a:pt x="6" y="21"/>
                  <a:pt x="6" y="20"/>
                  <a:pt x="5" y="20"/>
                </a:cubicBezTo>
                <a:cubicBezTo>
                  <a:pt x="4" y="18"/>
                  <a:pt x="4" y="16"/>
                  <a:pt x="4" y="14"/>
                </a:cubicBezTo>
                <a:cubicBezTo>
                  <a:pt x="4" y="9"/>
                  <a:pt x="5" y="5"/>
                  <a:pt x="8" y="1"/>
                </a:cubicBezTo>
                <a:cubicBezTo>
                  <a:pt x="8" y="1"/>
                  <a:pt x="7" y="0"/>
                  <a:pt x="7" y="0"/>
                </a:cubicBezTo>
                <a:cubicBezTo>
                  <a:pt x="2" y="5"/>
                  <a:pt x="0" y="11"/>
                  <a:pt x="2" y="17"/>
                </a:cubicBezTo>
                <a:cubicBezTo>
                  <a:pt x="3" y="22"/>
                  <a:pt x="7" y="29"/>
                  <a:pt x="13" y="28"/>
                </a:cubicBezTo>
                <a:cubicBezTo>
                  <a:pt x="16" y="27"/>
                  <a:pt x="18" y="21"/>
                  <a:pt x="16" y="19"/>
                </a:cubicBezTo>
                <a:cubicBezTo>
                  <a:pt x="13" y="15"/>
                  <a:pt x="7" y="17"/>
                  <a:pt x="6" y="21"/>
                </a:cubicBezTo>
                <a:close/>
                <a:moveTo>
                  <a:pt x="7" y="22"/>
                </a:moveTo>
                <a:cubicBezTo>
                  <a:pt x="7" y="22"/>
                  <a:pt x="8" y="22"/>
                  <a:pt x="8" y="22"/>
                </a:cubicBezTo>
                <a:cubicBezTo>
                  <a:pt x="9" y="19"/>
                  <a:pt x="11" y="20"/>
                  <a:pt x="13" y="24"/>
                </a:cubicBezTo>
                <a:cubicBezTo>
                  <a:pt x="11" y="24"/>
                  <a:pt x="9" y="24"/>
                  <a:pt x="7" y="22"/>
                </a:cubicBezTo>
                <a:close/>
              </a:path>
            </a:pathLst>
          </a:custGeom>
          <a:solidFill>
            <a:srgbClr val="FFFFFF">
              <a:alpha val="100000"/>
            </a:srgbClr>
          </a:solidFill>
          <a:ln w="9525">
            <a:noFill/>
          </a:ln>
        </p:spPr>
        <p:txBody>
          <a:bodyPr/>
          <a:p>
            <a:endParaRPr lang="zh-CN" altLang="en-US"/>
          </a:p>
        </p:txBody>
      </p:sp>
      <p:sp>
        <p:nvSpPr>
          <p:cNvPr id="31901" name="Freeform 528"/>
          <p:cNvSpPr/>
          <p:nvPr/>
        </p:nvSpPr>
        <p:spPr>
          <a:xfrm>
            <a:off x="2127250" y="6011863"/>
            <a:ext cx="230188" cy="246062"/>
          </a:xfrm>
          <a:custGeom>
            <a:avLst/>
            <a:gdLst>
              <a:gd name="txL" fmla="*/ 0 w 30"/>
              <a:gd name="txT" fmla="*/ 0 h 32"/>
              <a:gd name="txR" fmla="*/ 30 w 30"/>
              <a:gd name="txB" fmla="*/ 32 h 32"/>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0" h="32">
                <a:moveTo>
                  <a:pt x="16" y="11"/>
                </a:moveTo>
                <a:cubicBezTo>
                  <a:pt x="14" y="11"/>
                  <a:pt x="7" y="15"/>
                  <a:pt x="6" y="13"/>
                </a:cubicBezTo>
                <a:cubicBezTo>
                  <a:pt x="6" y="13"/>
                  <a:pt x="3" y="7"/>
                  <a:pt x="3" y="6"/>
                </a:cubicBezTo>
                <a:cubicBezTo>
                  <a:pt x="3" y="2"/>
                  <a:pt x="14" y="1"/>
                  <a:pt x="17" y="1"/>
                </a:cubicBezTo>
                <a:cubicBezTo>
                  <a:pt x="18" y="1"/>
                  <a:pt x="17" y="0"/>
                  <a:pt x="17" y="0"/>
                </a:cubicBezTo>
                <a:cubicBezTo>
                  <a:pt x="11" y="0"/>
                  <a:pt x="6" y="2"/>
                  <a:pt x="1" y="4"/>
                </a:cubicBezTo>
                <a:cubicBezTo>
                  <a:pt x="0" y="5"/>
                  <a:pt x="0" y="5"/>
                  <a:pt x="0" y="6"/>
                </a:cubicBezTo>
                <a:cubicBezTo>
                  <a:pt x="3" y="9"/>
                  <a:pt x="4" y="11"/>
                  <a:pt x="4" y="15"/>
                </a:cubicBezTo>
                <a:cubicBezTo>
                  <a:pt x="4" y="16"/>
                  <a:pt x="5" y="16"/>
                  <a:pt x="5" y="16"/>
                </a:cubicBezTo>
                <a:cubicBezTo>
                  <a:pt x="11" y="15"/>
                  <a:pt x="20" y="9"/>
                  <a:pt x="21" y="18"/>
                </a:cubicBezTo>
                <a:cubicBezTo>
                  <a:pt x="23" y="26"/>
                  <a:pt x="14" y="28"/>
                  <a:pt x="9" y="30"/>
                </a:cubicBezTo>
                <a:cubicBezTo>
                  <a:pt x="8" y="30"/>
                  <a:pt x="8" y="31"/>
                  <a:pt x="9" y="31"/>
                </a:cubicBezTo>
                <a:cubicBezTo>
                  <a:pt x="18" y="32"/>
                  <a:pt x="30" y="20"/>
                  <a:pt x="21" y="13"/>
                </a:cubicBezTo>
                <a:cubicBezTo>
                  <a:pt x="19" y="12"/>
                  <a:pt x="18" y="11"/>
                  <a:pt x="16" y="11"/>
                </a:cubicBezTo>
                <a:close/>
              </a:path>
            </a:pathLst>
          </a:custGeom>
          <a:solidFill>
            <a:srgbClr val="FFFFFF">
              <a:alpha val="100000"/>
            </a:srgbClr>
          </a:solidFill>
          <a:ln w="9525">
            <a:noFill/>
          </a:ln>
        </p:spPr>
        <p:txBody>
          <a:bodyPr/>
          <a:p>
            <a:endParaRPr lang="zh-CN" altLang="en-US"/>
          </a:p>
        </p:txBody>
      </p:sp>
      <p:sp>
        <p:nvSpPr>
          <p:cNvPr id="31902" name="Freeform 407"/>
          <p:cNvSpPr/>
          <p:nvPr/>
        </p:nvSpPr>
        <p:spPr>
          <a:xfrm>
            <a:off x="11303000" y="2184400"/>
            <a:ext cx="61913" cy="61913"/>
          </a:xfrm>
          <a:custGeom>
            <a:avLst/>
            <a:gdLst>
              <a:gd name="txL" fmla="*/ 0 w 8"/>
              <a:gd name="txT" fmla="*/ 0 h 8"/>
              <a:gd name="txR" fmla="*/ 8 w 8"/>
              <a:gd name="txB" fmla="*/ 8 h 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 h="8">
                <a:moveTo>
                  <a:pt x="7" y="8"/>
                </a:moveTo>
                <a:cubicBezTo>
                  <a:pt x="6" y="7"/>
                  <a:pt x="5" y="5"/>
                  <a:pt x="3" y="4"/>
                </a:cubicBezTo>
                <a:cubicBezTo>
                  <a:pt x="3" y="4"/>
                  <a:pt x="0" y="3"/>
                  <a:pt x="1" y="1"/>
                </a:cubicBezTo>
                <a:cubicBezTo>
                  <a:pt x="2" y="0"/>
                  <a:pt x="5" y="3"/>
                  <a:pt x="6" y="3"/>
                </a:cubicBezTo>
                <a:cubicBezTo>
                  <a:pt x="7" y="5"/>
                  <a:pt x="8" y="6"/>
                  <a:pt x="8" y="8"/>
                </a:cubicBezTo>
                <a:cubicBezTo>
                  <a:pt x="8" y="8"/>
                  <a:pt x="8" y="8"/>
                  <a:pt x="7" y="8"/>
                </a:cubicBezTo>
                <a:close/>
              </a:path>
            </a:pathLst>
          </a:custGeom>
          <a:solidFill>
            <a:srgbClr val="FFFFFF">
              <a:alpha val="100000"/>
            </a:srgbClr>
          </a:solidFill>
          <a:ln w="9525">
            <a:noFill/>
          </a:ln>
        </p:spPr>
        <p:txBody>
          <a:bodyPr/>
          <a:p>
            <a:endParaRPr lang="zh-CN" altLang="en-US"/>
          </a:p>
        </p:txBody>
      </p:sp>
      <p:sp>
        <p:nvSpPr>
          <p:cNvPr id="31903" name="Freeform 408"/>
          <p:cNvSpPr/>
          <p:nvPr/>
        </p:nvSpPr>
        <p:spPr>
          <a:xfrm>
            <a:off x="11217275" y="2184400"/>
            <a:ext cx="61913" cy="46038"/>
          </a:xfrm>
          <a:custGeom>
            <a:avLst/>
            <a:gdLst>
              <a:gd name="txL" fmla="*/ 0 w 8"/>
              <a:gd name="txT" fmla="*/ 0 h 6"/>
              <a:gd name="txR" fmla="*/ 8 w 8"/>
              <a:gd name="txB" fmla="*/ 6 h 6"/>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Lst>
            <a:rect l="txL" t="txT" r="txR" b="txB"/>
            <a:pathLst>
              <a:path w="8" h="6">
                <a:moveTo>
                  <a:pt x="8" y="2"/>
                </a:moveTo>
                <a:cubicBezTo>
                  <a:pt x="6" y="2"/>
                  <a:pt x="5" y="3"/>
                  <a:pt x="4" y="3"/>
                </a:cubicBezTo>
                <a:cubicBezTo>
                  <a:pt x="3" y="4"/>
                  <a:pt x="3" y="5"/>
                  <a:pt x="2" y="6"/>
                </a:cubicBezTo>
                <a:cubicBezTo>
                  <a:pt x="1" y="6"/>
                  <a:pt x="0" y="6"/>
                  <a:pt x="0" y="5"/>
                </a:cubicBezTo>
                <a:cubicBezTo>
                  <a:pt x="0" y="4"/>
                  <a:pt x="2" y="2"/>
                  <a:pt x="3" y="1"/>
                </a:cubicBezTo>
                <a:cubicBezTo>
                  <a:pt x="4" y="1"/>
                  <a:pt x="6" y="0"/>
                  <a:pt x="7" y="1"/>
                </a:cubicBezTo>
                <a:cubicBezTo>
                  <a:pt x="8" y="1"/>
                  <a:pt x="8" y="1"/>
                  <a:pt x="8" y="2"/>
                </a:cubicBezTo>
                <a:close/>
              </a:path>
            </a:pathLst>
          </a:custGeom>
          <a:solidFill>
            <a:srgbClr val="FFFFFF">
              <a:alpha val="100000"/>
            </a:srgbClr>
          </a:solidFill>
          <a:ln w="9525">
            <a:noFill/>
          </a:ln>
        </p:spPr>
        <p:txBody>
          <a:bodyPr/>
          <a:p>
            <a:endParaRPr lang="zh-CN" altLang="en-US"/>
          </a:p>
        </p:txBody>
      </p:sp>
      <p:sp>
        <p:nvSpPr>
          <p:cNvPr id="31904" name="Freeform 409"/>
          <p:cNvSpPr/>
          <p:nvPr/>
        </p:nvSpPr>
        <p:spPr>
          <a:xfrm>
            <a:off x="11187113" y="2230438"/>
            <a:ext cx="46037" cy="30162"/>
          </a:xfrm>
          <a:custGeom>
            <a:avLst/>
            <a:gdLst>
              <a:gd name="txL" fmla="*/ 0 w 6"/>
              <a:gd name="txT" fmla="*/ 0 h 4"/>
              <a:gd name="txR" fmla="*/ 6 w 6"/>
              <a:gd name="txB" fmla="*/ 4 h 4"/>
            </a:gdLst>
            <a:ahLst/>
            <a:cxnLst>
              <a:cxn ang="0">
                <a:pos x="2147483647" y="0"/>
              </a:cxn>
              <a:cxn ang="0">
                <a:pos x="2147483647" y="2147483647"/>
              </a:cxn>
              <a:cxn ang="0">
                <a:pos x="2147483647" y="0"/>
              </a:cxn>
            </a:cxnLst>
            <a:rect l="txL" t="txT" r="txR" b="txB"/>
            <a:pathLst>
              <a:path w="6" h="4">
                <a:moveTo>
                  <a:pt x="3" y="0"/>
                </a:moveTo>
                <a:cubicBezTo>
                  <a:pt x="6" y="0"/>
                  <a:pt x="6" y="4"/>
                  <a:pt x="3" y="4"/>
                </a:cubicBezTo>
                <a:cubicBezTo>
                  <a:pt x="0" y="4"/>
                  <a:pt x="0" y="0"/>
                  <a:pt x="3" y="0"/>
                </a:cubicBezTo>
                <a:close/>
              </a:path>
            </a:pathLst>
          </a:custGeom>
          <a:solidFill>
            <a:srgbClr val="FFFFFF">
              <a:alpha val="100000"/>
            </a:srgbClr>
          </a:solidFill>
          <a:ln w="9525">
            <a:noFill/>
          </a:ln>
        </p:spPr>
        <p:txBody>
          <a:bodyPr/>
          <a:p>
            <a:endParaRPr lang="zh-CN" altLang="en-US"/>
          </a:p>
        </p:txBody>
      </p:sp>
      <p:sp>
        <p:nvSpPr>
          <p:cNvPr id="31905" name="Freeform 417"/>
          <p:cNvSpPr>
            <a:spLocks noEditPoints="1"/>
          </p:cNvSpPr>
          <p:nvPr/>
        </p:nvSpPr>
        <p:spPr>
          <a:xfrm>
            <a:off x="8812213" y="6094413"/>
            <a:ext cx="1255712" cy="1235075"/>
          </a:xfrm>
          <a:custGeom>
            <a:avLst/>
            <a:gdLst>
              <a:gd name="txL" fmla="*/ 0 w 163"/>
              <a:gd name="txT" fmla="*/ 0 h 160"/>
              <a:gd name="txR" fmla="*/ 163 w 163"/>
              <a:gd name="txB" fmla="*/ 160 h 16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63" h="160">
                <a:moveTo>
                  <a:pt x="36" y="35"/>
                </a:moveTo>
                <a:cubicBezTo>
                  <a:pt x="0" y="69"/>
                  <a:pt x="6" y="126"/>
                  <a:pt x="40" y="159"/>
                </a:cubicBezTo>
                <a:cubicBezTo>
                  <a:pt x="41" y="160"/>
                  <a:pt x="43" y="160"/>
                  <a:pt x="43" y="159"/>
                </a:cubicBezTo>
                <a:cubicBezTo>
                  <a:pt x="44" y="159"/>
                  <a:pt x="44" y="159"/>
                  <a:pt x="44" y="158"/>
                </a:cubicBezTo>
                <a:cubicBezTo>
                  <a:pt x="54" y="147"/>
                  <a:pt x="65" y="138"/>
                  <a:pt x="75" y="128"/>
                </a:cubicBezTo>
                <a:cubicBezTo>
                  <a:pt x="75" y="128"/>
                  <a:pt x="76" y="127"/>
                  <a:pt x="76" y="126"/>
                </a:cubicBezTo>
                <a:cubicBezTo>
                  <a:pt x="76" y="126"/>
                  <a:pt x="76" y="125"/>
                  <a:pt x="75" y="125"/>
                </a:cubicBezTo>
                <a:cubicBezTo>
                  <a:pt x="74" y="124"/>
                  <a:pt x="73" y="124"/>
                  <a:pt x="73" y="123"/>
                </a:cubicBezTo>
                <a:cubicBezTo>
                  <a:pt x="72" y="123"/>
                  <a:pt x="71" y="122"/>
                  <a:pt x="71" y="121"/>
                </a:cubicBezTo>
                <a:cubicBezTo>
                  <a:pt x="70" y="120"/>
                  <a:pt x="68" y="119"/>
                  <a:pt x="67" y="118"/>
                </a:cubicBezTo>
                <a:cubicBezTo>
                  <a:pt x="78" y="110"/>
                  <a:pt x="88" y="99"/>
                  <a:pt x="97" y="90"/>
                </a:cubicBezTo>
                <a:cubicBezTo>
                  <a:pt x="107" y="80"/>
                  <a:pt x="118" y="71"/>
                  <a:pt x="127" y="60"/>
                </a:cubicBezTo>
                <a:cubicBezTo>
                  <a:pt x="129" y="63"/>
                  <a:pt x="132" y="65"/>
                  <a:pt x="134" y="68"/>
                </a:cubicBezTo>
                <a:cubicBezTo>
                  <a:pt x="134" y="68"/>
                  <a:pt x="135" y="68"/>
                  <a:pt x="135" y="68"/>
                </a:cubicBezTo>
                <a:cubicBezTo>
                  <a:pt x="135" y="69"/>
                  <a:pt x="136" y="69"/>
                  <a:pt x="137" y="68"/>
                </a:cubicBezTo>
                <a:cubicBezTo>
                  <a:pt x="144" y="58"/>
                  <a:pt x="156" y="51"/>
                  <a:pt x="162" y="41"/>
                </a:cubicBezTo>
                <a:cubicBezTo>
                  <a:pt x="163" y="41"/>
                  <a:pt x="163" y="40"/>
                  <a:pt x="163" y="39"/>
                </a:cubicBezTo>
                <a:cubicBezTo>
                  <a:pt x="129" y="5"/>
                  <a:pt x="71" y="0"/>
                  <a:pt x="36" y="35"/>
                </a:cubicBezTo>
                <a:close/>
                <a:moveTo>
                  <a:pt x="135" y="66"/>
                </a:moveTo>
                <a:cubicBezTo>
                  <a:pt x="134" y="66"/>
                  <a:pt x="134" y="66"/>
                  <a:pt x="134" y="66"/>
                </a:cubicBezTo>
                <a:cubicBezTo>
                  <a:pt x="132" y="64"/>
                  <a:pt x="129" y="62"/>
                  <a:pt x="127" y="59"/>
                </a:cubicBezTo>
                <a:cubicBezTo>
                  <a:pt x="127" y="59"/>
                  <a:pt x="127" y="59"/>
                  <a:pt x="126" y="59"/>
                </a:cubicBezTo>
                <a:cubicBezTo>
                  <a:pt x="115" y="69"/>
                  <a:pt x="105" y="79"/>
                  <a:pt x="94" y="89"/>
                </a:cubicBezTo>
                <a:cubicBezTo>
                  <a:pt x="85" y="99"/>
                  <a:pt x="75" y="108"/>
                  <a:pt x="67" y="118"/>
                </a:cubicBezTo>
                <a:cubicBezTo>
                  <a:pt x="67" y="118"/>
                  <a:pt x="66" y="118"/>
                  <a:pt x="66" y="118"/>
                </a:cubicBezTo>
                <a:cubicBezTo>
                  <a:pt x="66" y="117"/>
                  <a:pt x="66" y="118"/>
                  <a:pt x="66" y="118"/>
                </a:cubicBezTo>
                <a:cubicBezTo>
                  <a:pt x="67" y="120"/>
                  <a:pt x="68" y="121"/>
                  <a:pt x="70" y="123"/>
                </a:cubicBezTo>
                <a:cubicBezTo>
                  <a:pt x="71" y="124"/>
                  <a:pt x="72" y="125"/>
                  <a:pt x="73" y="127"/>
                </a:cubicBezTo>
                <a:cubicBezTo>
                  <a:pt x="63" y="137"/>
                  <a:pt x="53" y="147"/>
                  <a:pt x="42" y="156"/>
                </a:cubicBezTo>
                <a:cubicBezTo>
                  <a:pt x="42" y="156"/>
                  <a:pt x="42" y="156"/>
                  <a:pt x="42" y="156"/>
                </a:cubicBezTo>
                <a:cubicBezTo>
                  <a:pt x="36" y="150"/>
                  <a:pt x="30" y="143"/>
                  <a:pt x="26" y="135"/>
                </a:cubicBezTo>
                <a:cubicBezTo>
                  <a:pt x="27" y="135"/>
                  <a:pt x="27" y="134"/>
                  <a:pt x="28" y="134"/>
                </a:cubicBezTo>
                <a:cubicBezTo>
                  <a:pt x="28" y="133"/>
                  <a:pt x="27" y="133"/>
                  <a:pt x="27" y="133"/>
                </a:cubicBezTo>
                <a:cubicBezTo>
                  <a:pt x="27" y="134"/>
                  <a:pt x="26" y="134"/>
                  <a:pt x="26" y="135"/>
                </a:cubicBezTo>
                <a:cubicBezTo>
                  <a:pt x="24" y="132"/>
                  <a:pt x="23" y="129"/>
                  <a:pt x="22" y="126"/>
                </a:cubicBezTo>
                <a:cubicBezTo>
                  <a:pt x="22" y="126"/>
                  <a:pt x="22" y="126"/>
                  <a:pt x="22" y="126"/>
                </a:cubicBezTo>
                <a:cubicBezTo>
                  <a:pt x="23" y="126"/>
                  <a:pt x="24" y="125"/>
                  <a:pt x="25" y="124"/>
                </a:cubicBezTo>
                <a:cubicBezTo>
                  <a:pt x="25" y="124"/>
                  <a:pt x="25" y="124"/>
                  <a:pt x="25" y="124"/>
                </a:cubicBezTo>
                <a:cubicBezTo>
                  <a:pt x="24" y="124"/>
                  <a:pt x="23" y="125"/>
                  <a:pt x="22" y="126"/>
                </a:cubicBezTo>
                <a:cubicBezTo>
                  <a:pt x="22" y="126"/>
                  <a:pt x="22" y="126"/>
                  <a:pt x="22" y="126"/>
                </a:cubicBezTo>
                <a:cubicBezTo>
                  <a:pt x="20" y="122"/>
                  <a:pt x="19" y="118"/>
                  <a:pt x="18" y="113"/>
                </a:cubicBezTo>
                <a:cubicBezTo>
                  <a:pt x="19" y="113"/>
                  <a:pt x="22" y="112"/>
                  <a:pt x="23" y="112"/>
                </a:cubicBezTo>
                <a:cubicBezTo>
                  <a:pt x="24" y="112"/>
                  <a:pt x="24" y="111"/>
                  <a:pt x="23" y="111"/>
                </a:cubicBezTo>
                <a:cubicBezTo>
                  <a:pt x="21" y="111"/>
                  <a:pt x="19" y="111"/>
                  <a:pt x="17" y="112"/>
                </a:cubicBezTo>
                <a:cubicBezTo>
                  <a:pt x="16" y="105"/>
                  <a:pt x="15" y="97"/>
                  <a:pt x="15" y="89"/>
                </a:cubicBezTo>
                <a:cubicBezTo>
                  <a:pt x="15" y="89"/>
                  <a:pt x="15" y="89"/>
                  <a:pt x="15" y="89"/>
                </a:cubicBezTo>
                <a:cubicBezTo>
                  <a:pt x="16" y="90"/>
                  <a:pt x="18" y="90"/>
                  <a:pt x="19" y="90"/>
                </a:cubicBezTo>
                <a:cubicBezTo>
                  <a:pt x="19" y="90"/>
                  <a:pt x="19" y="89"/>
                  <a:pt x="19" y="89"/>
                </a:cubicBezTo>
                <a:cubicBezTo>
                  <a:pt x="18" y="89"/>
                  <a:pt x="17" y="89"/>
                  <a:pt x="15" y="89"/>
                </a:cubicBezTo>
                <a:cubicBezTo>
                  <a:pt x="15" y="89"/>
                  <a:pt x="15" y="89"/>
                  <a:pt x="15" y="89"/>
                </a:cubicBezTo>
                <a:cubicBezTo>
                  <a:pt x="15" y="85"/>
                  <a:pt x="16" y="82"/>
                  <a:pt x="16" y="79"/>
                </a:cubicBezTo>
                <a:cubicBezTo>
                  <a:pt x="16" y="79"/>
                  <a:pt x="16" y="79"/>
                  <a:pt x="16" y="79"/>
                </a:cubicBezTo>
                <a:cubicBezTo>
                  <a:pt x="18" y="79"/>
                  <a:pt x="20" y="79"/>
                  <a:pt x="22" y="80"/>
                </a:cubicBezTo>
                <a:cubicBezTo>
                  <a:pt x="22" y="80"/>
                  <a:pt x="22" y="79"/>
                  <a:pt x="22" y="79"/>
                </a:cubicBezTo>
                <a:cubicBezTo>
                  <a:pt x="20" y="78"/>
                  <a:pt x="18" y="77"/>
                  <a:pt x="16" y="78"/>
                </a:cubicBezTo>
                <a:cubicBezTo>
                  <a:pt x="17" y="73"/>
                  <a:pt x="19" y="69"/>
                  <a:pt x="20" y="64"/>
                </a:cubicBezTo>
                <a:cubicBezTo>
                  <a:pt x="20" y="64"/>
                  <a:pt x="20" y="64"/>
                  <a:pt x="20" y="64"/>
                </a:cubicBezTo>
                <a:cubicBezTo>
                  <a:pt x="21" y="65"/>
                  <a:pt x="22" y="65"/>
                  <a:pt x="22" y="65"/>
                </a:cubicBezTo>
                <a:cubicBezTo>
                  <a:pt x="23" y="65"/>
                  <a:pt x="23" y="65"/>
                  <a:pt x="23" y="65"/>
                </a:cubicBezTo>
                <a:cubicBezTo>
                  <a:pt x="22" y="64"/>
                  <a:pt x="21" y="64"/>
                  <a:pt x="20" y="64"/>
                </a:cubicBezTo>
                <a:cubicBezTo>
                  <a:pt x="20" y="64"/>
                  <a:pt x="20" y="64"/>
                  <a:pt x="20" y="64"/>
                </a:cubicBezTo>
                <a:cubicBezTo>
                  <a:pt x="24" y="54"/>
                  <a:pt x="30" y="45"/>
                  <a:pt x="38" y="37"/>
                </a:cubicBezTo>
                <a:cubicBezTo>
                  <a:pt x="38" y="37"/>
                  <a:pt x="39" y="37"/>
                  <a:pt x="39" y="36"/>
                </a:cubicBezTo>
                <a:cubicBezTo>
                  <a:pt x="40" y="38"/>
                  <a:pt x="42" y="39"/>
                  <a:pt x="43" y="40"/>
                </a:cubicBezTo>
                <a:cubicBezTo>
                  <a:pt x="43" y="40"/>
                  <a:pt x="44" y="40"/>
                  <a:pt x="43" y="40"/>
                </a:cubicBezTo>
                <a:cubicBezTo>
                  <a:pt x="42" y="38"/>
                  <a:pt x="41" y="37"/>
                  <a:pt x="39" y="36"/>
                </a:cubicBezTo>
                <a:cubicBezTo>
                  <a:pt x="42" y="33"/>
                  <a:pt x="45" y="31"/>
                  <a:pt x="48" y="29"/>
                </a:cubicBezTo>
                <a:cubicBezTo>
                  <a:pt x="48" y="30"/>
                  <a:pt x="49" y="31"/>
                  <a:pt x="50" y="31"/>
                </a:cubicBezTo>
                <a:cubicBezTo>
                  <a:pt x="50" y="31"/>
                  <a:pt x="50" y="31"/>
                  <a:pt x="50" y="31"/>
                </a:cubicBezTo>
                <a:cubicBezTo>
                  <a:pt x="50" y="30"/>
                  <a:pt x="49" y="29"/>
                  <a:pt x="48" y="28"/>
                </a:cubicBezTo>
                <a:cubicBezTo>
                  <a:pt x="51" y="26"/>
                  <a:pt x="55" y="24"/>
                  <a:pt x="58" y="23"/>
                </a:cubicBezTo>
                <a:cubicBezTo>
                  <a:pt x="58" y="24"/>
                  <a:pt x="59" y="25"/>
                  <a:pt x="59" y="26"/>
                </a:cubicBezTo>
                <a:cubicBezTo>
                  <a:pt x="60" y="26"/>
                  <a:pt x="60" y="26"/>
                  <a:pt x="60" y="26"/>
                </a:cubicBezTo>
                <a:cubicBezTo>
                  <a:pt x="60" y="25"/>
                  <a:pt x="59" y="24"/>
                  <a:pt x="58" y="22"/>
                </a:cubicBezTo>
                <a:cubicBezTo>
                  <a:pt x="62" y="21"/>
                  <a:pt x="66" y="19"/>
                  <a:pt x="70" y="18"/>
                </a:cubicBezTo>
                <a:cubicBezTo>
                  <a:pt x="70" y="20"/>
                  <a:pt x="70" y="22"/>
                  <a:pt x="71" y="24"/>
                </a:cubicBezTo>
                <a:cubicBezTo>
                  <a:pt x="71" y="24"/>
                  <a:pt x="71" y="24"/>
                  <a:pt x="71" y="24"/>
                </a:cubicBezTo>
                <a:cubicBezTo>
                  <a:pt x="71" y="23"/>
                  <a:pt x="71" y="22"/>
                  <a:pt x="71" y="21"/>
                </a:cubicBezTo>
                <a:cubicBezTo>
                  <a:pt x="70" y="20"/>
                  <a:pt x="70" y="19"/>
                  <a:pt x="70" y="18"/>
                </a:cubicBezTo>
                <a:cubicBezTo>
                  <a:pt x="78" y="15"/>
                  <a:pt x="86" y="14"/>
                  <a:pt x="94" y="14"/>
                </a:cubicBezTo>
                <a:cubicBezTo>
                  <a:pt x="94" y="14"/>
                  <a:pt x="94" y="14"/>
                  <a:pt x="94" y="14"/>
                </a:cubicBezTo>
                <a:cubicBezTo>
                  <a:pt x="94" y="15"/>
                  <a:pt x="94" y="16"/>
                  <a:pt x="94" y="18"/>
                </a:cubicBezTo>
                <a:cubicBezTo>
                  <a:pt x="94" y="18"/>
                  <a:pt x="95" y="18"/>
                  <a:pt x="95" y="17"/>
                </a:cubicBezTo>
                <a:cubicBezTo>
                  <a:pt x="95" y="16"/>
                  <a:pt x="95" y="16"/>
                  <a:pt x="95" y="15"/>
                </a:cubicBezTo>
                <a:cubicBezTo>
                  <a:pt x="95" y="14"/>
                  <a:pt x="96" y="14"/>
                  <a:pt x="96" y="14"/>
                </a:cubicBezTo>
                <a:cubicBezTo>
                  <a:pt x="100" y="14"/>
                  <a:pt x="105" y="15"/>
                  <a:pt x="110" y="15"/>
                </a:cubicBezTo>
                <a:cubicBezTo>
                  <a:pt x="109" y="17"/>
                  <a:pt x="108" y="20"/>
                  <a:pt x="108" y="22"/>
                </a:cubicBezTo>
                <a:cubicBezTo>
                  <a:pt x="107" y="22"/>
                  <a:pt x="108" y="22"/>
                  <a:pt x="108" y="22"/>
                </a:cubicBezTo>
                <a:cubicBezTo>
                  <a:pt x="109" y="20"/>
                  <a:pt x="110" y="18"/>
                  <a:pt x="110" y="15"/>
                </a:cubicBezTo>
                <a:cubicBezTo>
                  <a:pt x="114" y="16"/>
                  <a:pt x="117" y="17"/>
                  <a:pt x="121" y="18"/>
                </a:cubicBezTo>
                <a:cubicBezTo>
                  <a:pt x="120" y="19"/>
                  <a:pt x="120" y="20"/>
                  <a:pt x="120" y="21"/>
                </a:cubicBezTo>
                <a:cubicBezTo>
                  <a:pt x="120" y="21"/>
                  <a:pt x="120" y="22"/>
                  <a:pt x="120" y="21"/>
                </a:cubicBezTo>
                <a:cubicBezTo>
                  <a:pt x="121" y="20"/>
                  <a:pt x="122" y="19"/>
                  <a:pt x="122" y="18"/>
                </a:cubicBezTo>
                <a:cubicBezTo>
                  <a:pt x="126" y="19"/>
                  <a:pt x="130" y="21"/>
                  <a:pt x="133" y="23"/>
                </a:cubicBezTo>
                <a:cubicBezTo>
                  <a:pt x="133" y="23"/>
                  <a:pt x="133" y="24"/>
                  <a:pt x="132" y="25"/>
                </a:cubicBezTo>
                <a:cubicBezTo>
                  <a:pt x="132" y="26"/>
                  <a:pt x="133" y="26"/>
                  <a:pt x="133" y="25"/>
                </a:cubicBezTo>
                <a:cubicBezTo>
                  <a:pt x="133" y="25"/>
                  <a:pt x="134" y="24"/>
                  <a:pt x="134" y="23"/>
                </a:cubicBezTo>
                <a:cubicBezTo>
                  <a:pt x="139" y="25"/>
                  <a:pt x="144" y="28"/>
                  <a:pt x="149" y="31"/>
                </a:cubicBezTo>
                <a:cubicBezTo>
                  <a:pt x="148" y="32"/>
                  <a:pt x="147" y="33"/>
                  <a:pt x="147" y="34"/>
                </a:cubicBezTo>
                <a:cubicBezTo>
                  <a:pt x="146" y="34"/>
                  <a:pt x="147" y="35"/>
                  <a:pt x="147" y="34"/>
                </a:cubicBezTo>
                <a:cubicBezTo>
                  <a:pt x="148" y="34"/>
                  <a:pt x="149" y="33"/>
                  <a:pt x="150" y="32"/>
                </a:cubicBezTo>
                <a:cubicBezTo>
                  <a:pt x="150" y="32"/>
                  <a:pt x="150" y="32"/>
                  <a:pt x="150" y="32"/>
                </a:cubicBezTo>
                <a:cubicBezTo>
                  <a:pt x="153" y="35"/>
                  <a:pt x="157" y="38"/>
                  <a:pt x="160" y="41"/>
                </a:cubicBezTo>
                <a:cubicBezTo>
                  <a:pt x="160" y="41"/>
                  <a:pt x="160" y="41"/>
                  <a:pt x="161" y="41"/>
                </a:cubicBezTo>
                <a:cubicBezTo>
                  <a:pt x="151" y="48"/>
                  <a:pt x="144" y="59"/>
                  <a:pt x="135" y="66"/>
                </a:cubicBezTo>
                <a:close/>
              </a:path>
            </a:pathLst>
          </a:custGeom>
          <a:solidFill>
            <a:srgbClr val="FFFFFF">
              <a:alpha val="100000"/>
            </a:srgbClr>
          </a:solidFill>
          <a:ln w="9525">
            <a:noFill/>
          </a:ln>
        </p:spPr>
        <p:txBody>
          <a:bodyPr/>
          <a:p>
            <a:endParaRPr lang="zh-CN" altLang="en-US"/>
          </a:p>
        </p:txBody>
      </p:sp>
      <p:sp>
        <p:nvSpPr>
          <p:cNvPr id="31906" name="Freeform 418"/>
          <p:cNvSpPr>
            <a:spLocks noEditPoints="1"/>
          </p:cNvSpPr>
          <p:nvPr/>
        </p:nvSpPr>
        <p:spPr>
          <a:xfrm>
            <a:off x="8982075" y="6249988"/>
            <a:ext cx="677863" cy="669925"/>
          </a:xfrm>
          <a:custGeom>
            <a:avLst/>
            <a:gdLst>
              <a:gd name="txL" fmla="*/ 0 w 88"/>
              <a:gd name="txT" fmla="*/ 0 h 87"/>
              <a:gd name="txR" fmla="*/ 88 w 88"/>
              <a:gd name="txB" fmla="*/ 87 h 8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8" h="87">
                <a:moveTo>
                  <a:pt x="87" y="32"/>
                </a:moveTo>
                <a:cubicBezTo>
                  <a:pt x="54" y="0"/>
                  <a:pt x="0" y="53"/>
                  <a:pt x="31" y="86"/>
                </a:cubicBezTo>
                <a:cubicBezTo>
                  <a:pt x="32" y="87"/>
                  <a:pt x="33" y="87"/>
                  <a:pt x="33" y="86"/>
                </a:cubicBezTo>
                <a:cubicBezTo>
                  <a:pt x="43" y="80"/>
                  <a:pt x="51" y="69"/>
                  <a:pt x="59" y="62"/>
                </a:cubicBezTo>
                <a:cubicBezTo>
                  <a:pt x="67" y="53"/>
                  <a:pt x="77" y="41"/>
                  <a:pt x="86" y="35"/>
                </a:cubicBezTo>
                <a:cubicBezTo>
                  <a:pt x="87" y="35"/>
                  <a:pt x="88" y="33"/>
                  <a:pt x="87" y="32"/>
                </a:cubicBezTo>
                <a:cubicBezTo>
                  <a:pt x="87" y="32"/>
                  <a:pt x="87" y="32"/>
                  <a:pt x="87" y="32"/>
                </a:cubicBezTo>
                <a:close/>
                <a:moveTo>
                  <a:pt x="68" y="49"/>
                </a:moveTo>
                <a:cubicBezTo>
                  <a:pt x="58" y="58"/>
                  <a:pt x="48" y="67"/>
                  <a:pt x="39" y="77"/>
                </a:cubicBezTo>
                <a:cubicBezTo>
                  <a:pt x="38" y="77"/>
                  <a:pt x="33" y="84"/>
                  <a:pt x="32" y="83"/>
                </a:cubicBezTo>
                <a:cubicBezTo>
                  <a:pt x="33" y="84"/>
                  <a:pt x="29" y="78"/>
                  <a:pt x="29" y="78"/>
                </a:cubicBezTo>
                <a:cubicBezTo>
                  <a:pt x="27" y="75"/>
                  <a:pt x="26" y="72"/>
                  <a:pt x="25" y="69"/>
                </a:cubicBezTo>
                <a:cubicBezTo>
                  <a:pt x="24" y="63"/>
                  <a:pt x="25" y="57"/>
                  <a:pt x="27" y="52"/>
                </a:cubicBezTo>
                <a:cubicBezTo>
                  <a:pt x="35" y="30"/>
                  <a:pt x="64" y="16"/>
                  <a:pt x="83" y="33"/>
                </a:cubicBezTo>
                <a:cubicBezTo>
                  <a:pt x="78" y="37"/>
                  <a:pt x="73" y="44"/>
                  <a:pt x="68" y="49"/>
                </a:cubicBezTo>
                <a:close/>
              </a:path>
            </a:pathLst>
          </a:custGeom>
          <a:solidFill>
            <a:srgbClr val="FFFFFF">
              <a:alpha val="100000"/>
            </a:srgbClr>
          </a:solidFill>
          <a:ln w="9525">
            <a:noFill/>
          </a:ln>
        </p:spPr>
        <p:txBody>
          <a:bodyPr/>
          <a:p>
            <a:endParaRPr lang="zh-CN" altLang="en-US"/>
          </a:p>
        </p:txBody>
      </p:sp>
      <p:sp>
        <p:nvSpPr>
          <p:cNvPr id="31907" name="Freeform 419"/>
          <p:cNvSpPr/>
          <p:nvPr/>
        </p:nvSpPr>
        <p:spPr>
          <a:xfrm>
            <a:off x="9467850" y="6719888"/>
            <a:ext cx="46038" cy="46037"/>
          </a:xfrm>
          <a:custGeom>
            <a:avLst/>
            <a:gdLst>
              <a:gd name="txL" fmla="*/ 0 w 6"/>
              <a:gd name="txT" fmla="*/ 0 h 6"/>
              <a:gd name="txR" fmla="*/ 6 w 6"/>
              <a:gd name="txB" fmla="*/ 6 h 6"/>
            </a:gdLst>
            <a:ahLst/>
            <a:cxnLst>
              <a:cxn ang="0">
                <a:pos x="2147483647" y="0"/>
              </a:cxn>
              <a:cxn ang="0">
                <a:pos x="2147483647"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6" h="6">
                <a:moveTo>
                  <a:pt x="6" y="0"/>
                </a:moveTo>
                <a:cubicBezTo>
                  <a:pt x="5" y="1"/>
                  <a:pt x="4" y="2"/>
                  <a:pt x="4" y="2"/>
                </a:cubicBezTo>
                <a:cubicBezTo>
                  <a:pt x="4" y="2"/>
                  <a:pt x="3" y="2"/>
                  <a:pt x="3" y="2"/>
                </a:cubicBezTo>
                <a:cubicBezTo>
                  <a:pt x="3" y="1"/>
                  <a:pt x="2" y="1"/>
                  <a:pt x="1" y="0"/>
                </a:cubicBezTo>
                <a:cubicBezTo>
                  <a:pt x="1" y="0"/>
                  <a:pt x="0" y="0"/>
                  <a:pt x="0" y="0"/>
                </a:cubicBezTo>
                <a:cubicBezTo>
                  <a:pt x="1" y="1"/>
                  <a:pt x="2" y="2"/>
                  <a:pt x="3" y="3"/>
                </a:cubicBezTo>
                <a:cubicBezTo>
                  <a:pt x="2" y="3"/>
                  <a:pt x="2" y="4"/>
                  <a:pt x="1" y="4"/>
                </a:cubicBezTo>
                <a:cubicBezTo>
                  <a:pt x="1" y="5"/>
                  <a:pt x="1" y="6"/>
                  <a:pt x="2" y="5"/>
                </a:cubicBezTo>
                <a:cubicBezTo>
                  <a:pt x="3" y="5"/>
                  <a:pt x="3" y="4"/>
                  <a:pt x="4" y="4"/>
                </a:cubicBezTo>
                <a:cubicBezTo>
                  <a:pt x="4" y="4"/>
                  <a:pt x="4" y="4"/>
                  <a:pt x="4" y="4"/>
                </a:cubicBezTo>
                <a:cubicBezTo>
                  <a:pt x="4" y="4"/>
                  <a:pt x="4" y="4"/>
                  <a:pt x="4" y="3"/>
                </a:cubicBezTo>
                <a:cubicBezTo>
                  <a:pt x="4" y="3"/>
                  <a:pt x="4" y="3"/>
                  <a:pt x="4" y="3"/>
                </a:cubicBezTo>
                <a:cubicBezTo>
                  <a:pt x="5" y="3"/>
                  <a:pt x="6" y="2"/>
                  <a:pt x="6" y="1"/>
                </a:cubicBezTo>
                <a:cubicBezTo>
                  <a:pt x="6" y="0"/>
                  <a:pt x="6" y="0"/>
                  <a:pt x="6" y="0"/>
                </a:cubicBezTo>
                <a:close/>
              </a:path>
            </a:pathLst>
          </a:custGeom>
          <a:solidFill>
            <a:srgbClr val="FFFFFF">
              <a:alpha val="100000"/>
            </a:srgbClr>
          </a:solidFill>
          <a:ln w="9525">
            <a:noFill/>
          </a:ln>
        </p:spPr>
        <p:txBody>
          <a:bodyPr/>
          <a:p>
            <a:endParaRPr lang="zh-CN" altLang="en-US"/>
          </a:p>
        </p:txBody>
      </p:sp>
      <p:sp>
        <p:nvSpPr>
          <p:cNvPr id="31908" name="Freeform 422"/>
          <p:cNvSpPr/>
          <p:nvPr/>
        </p:nvSpPr>
        <p:spPr>
          <a:xfrm>
            <a:off x="9020175" y="6480175"/>
            <a:ext cx="22225" cy="15875"/>
          </a:xfrm>
          <a:custGeom>
            <a:avLst/>
            <a:gdLst>
              <a:gd name="txL" fmla="*/ 0 w 3"/>
              <a:gd name="txT" fmla="*/ 0 h 2"/>
              <a:gd name="txR" fmla="*/ 3 w 3"/>
              <a:gd name="txB" fmla="*/ 2 h 2"/>
            </a:gdLst>
            <a:ahLst/>
            <a:cxnLst>
              <a:cxn ang="0">
                <a:pos x="2147483647" y="2147483647"/>
              </a:cxn>
              <a:cxn ang="0">
                <a:pos x="2147483647" y="0"/>
              </a:cxn>
              <a:cxn ang="0">
                <a:pos x="0" y="2147483647"/>
              </a:cxn>
              <a:cxn ang="0">
                <a:pos x="2147483647" y="2147483647"/>
              </a:cxn>
              <a:cxn ang="0">
                <a:pos x="2147483647" y="2147483647"/>
              </a:cxn>
            </a:cxnLst>
            <a:rect l="txL" t="txT" r="txR" b="txB"/>
            <a:pathLst>
              <a:path w="3" h="2">
                <a:moveTo>
                  <a:pt x="3" y="2"/>
                </a:moveTo>
                <a:cubicBezTo>
                  <a:pt x="2" y="1"/>
                  <a:pt x="1" y="1"/>
                  <a:pt x="1" y="0"/>
                </a:cubicBezTo>
                <a:cubicBezTo>
                  <a:pt x="0" y="0"/>
                  <a:pt x="0" y="1"/>
                  <a:pt x="0" y="1"/>
                </a:cubicBezTo>
                <a:cubicBezTo>
                  <a:pt x="1" y="1"/>
                  <a:pt x="2" y="2"/>
                  <a:pt x="3" y="2"/>
                </a:cubicBezTo>
                <a:cubicBezTo>
                  <a:pt x="3" y="2"/>
                  <a:pt x="3" y="2"/>
                  <a:pt x="3" y="2"/>
                </a:cubicBezTo>
                <a:close/>
              </a:path>
            </a:pathLst>
          </a:custGeom>
          <a:solidFill>
            <a:srgbClr val="FFFFFF">
              <a:alpha val="100000"/>
            </a:srgbClr>
          </a:solidFill>
          <a:ln w="9525">
            <a:noFill/>
          </a:ln>
        </p:spPr>
        <p:txBody>
          <a:bodyPr/>
          <a:p>
            <a:endParaRPr lang="zh-CN" altLang="en-US"/>
          </a:p>
        </p:txBody>
      </p:sp>
      <p:sp>
        <p:nvSpPr>
          <p:cNvPr id="31909" name="Freeform 423"/>
          <p:cNvSpPr/>
          <p:nvPr/>
        </p:nvSpPr>
        <p:spPr>
          <a:xfrm>
            <a:off x="9436100" y="6210300"/>
            <a:ext cx="7938" cy="23813"/>
          </a:xfrm>
          <a:custGeom>
            <a:avLst/>
            <a:gdLst>
              <a:gd name="txL" fmla="*/ 0 w 1"/>
              <a:gd name="txT" fmla="*/ 0 h 3"/>
              <a:gd name="txR" fmla="*/ 1 w 1"/>
              <a:gd name="txB" fmla="*/ 3 h 3"/>
            </a:gdLst>
            <a:ahLst/>
            <a:cxnLst>
              <a:cxn ang="0">
                <a:pos x="0" y="2147483647"/>
              </a:cxn>
              <a:cxn ang="0">
                <a:pos x="2147483647" y="2147483647"/>
              </a:cxn>
              <a:cxn ang="0">
                <a:pos x="2147483647" y="2147483647"/>
              </a:cxn>
              <a:cxn ang="0">
                <a:pos x="2147483647" y="2147483647"/>
              </a:cxn>
              <a:cxn ang="0">
                <a:pos x="0" y="2147483647"/>
              </a:cxn>
            </a:cxnLst>
            <a:rect l="txL" t="txT" r="txR" b="txB"/>
            <a:pathLst>
              <a:path w="1" h="3">
                <a:moveTo>
                  <a:pt x="0" y="1"/>
                </a:moveTo>
                <a:cubicBezTo>
                  <a:pt x="0" y="1"/>
                  <a:pt x="0" y="2"/>
                  <a:pt x="1" y="3"/>
                </a:cubicBezTo>
                <a:cubicBezTo>
                  <a:pt x="1" y="3"/>
                  <a:pt x="1" y="3"/>
                  <a:pt x="1" y="3"/>
                </a:cubicBezTo>
                <a:cubicBezTo>
                  <a:pt x="1" y="2"/>
                  <a:pt x="1" y="1"/>
                  <a:pt x="1" y="1"/>
                </a:cubicBezTo>
                <a:cubicBezTo>
                  <a:pt x="1" y="0"/>
                  <a:pt x="0" y="0"/>
                  <a:pt x="0" y="1"/>
                </a:cubicBezTo>
                <a:close/>
              </a:path>
            </a:pathLst>
          </a:custGeom>
          <a:solidFill>
            <a:srgbClr val="FFFFFF">
              <a:alpha val="100000"/>
            </a:srgbClr>
          </a:solidFill>
          <a:ln w="9525">
            <a:noFill/>
          </a:ln>
        </p:spPr>
        <p:txBody>
          <a:bodyPr/>
          <a:p>
            <a:endParaRPr lang="zh-CN" altLang="en-US"/>
          </a:p>
        </p:txBody>
      </p:sp>
      <p:sp>
        <p:nvSpPr>
          <p:cNvPr id="31910" name="Freeform 429"/>
          <p:cNvSpPr>
            <a:spLocks noEditPoints="1"/>
          </p:cNvSpPr>
          <p:nvPr/>
        </p:nvSpPr>
        <p:spPr>
          <a:xfrm>
            <a:off x="1947863" y="4235450"/>
            <a:ext cx="1111250" cy="1466850"/>
          </a:xfrm>
          <a:custGeom>
            <a:avLst/>
            <a:gdLst>
              <a:gd name="txL" fmla="*/ 0 w 144"/>
              <a:gd name="txT" fmla="*/ 0 h 190"/>
              <a:gd name="txR" fmla="*/ 144 w 144"/>
              <a:gd name="txB" fmla="*/ 190 h 190"/>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4" h="190">
                <a:moveTo>
                  <a:pt x="128" y="134"/>
                </a:moveTo>
                <a:cubicBezTo>
                  <a:pt x="122" y="131"/>
                  <a:pt x="115" y="130"/>
                  <a:pt x="109" y="131"/>
                </a:cubicBezTo>
                <a:cubicBezTo>
                  <a:pt x="109" y="123"/>
                  <a:pt x="106" y="115"/>
                  <a:pt x="101" y="108"/>
                </a:cubicBezTo>
                <a:cubicBezTo>
                  <a:pt x="102" y="107"/>
                  <a:pt x="104" y="105"/>
                  <a:pt x="106" y="103"/>
                </a:cubicBezTo>
                <a:cubicBezTo>
                  <a:pt x="113" y="94"/>
                  <a:pt x="114" y="82"/>
                  <a:pt x="109" y="72"/>
                </a:cubicBezTo>
                <a:cubicBezTo>
                  <a:pt x="104" y="63"/>
                  <a:pt x="95" y="57"/>
                  <a:pt x="85" y="57"/>
                </a:cubicBezTo>
                <a:cubicBezTo>
                  <a:pt x="74" y="44"/>
                  <a:pt x="61" y="33"/>
                  <a:pt x="49" y="22"/>
                </a:cubicBezTo>
                <a:cubicBezTo>
                  <a:pt x="28" y="3"/>
                  <a:pt x="28" y="3"/>
                  <a:pt x="28" y="3"/>
                </a:cubicBezTo>
                <a:cubicBezTo>
                  <a:pt x="27" y="2"/>
                  <a:pt x="26" y="1"/>
                  <a:pt x="24" y="0"/>
                </a:cubicBezTo>
                <a:cubicBezTo>
                  <a:pt x="22" y="0"/>
                  <a:pt x="20" y="0"/>
                  <a:pt x="18" y="0"/>
                </a:cubicBezTo>
                <a:cubicBezTo>
                  <a:pt x="14" y="1"/>
                  <a:pt x="4" y="2"/>
                  <a:pt x="1" y="7"/>
                </a:cubicBezTo>
                <a:cubicBezTo>
                  <a:pt x="0" y="9"/>
                  <a:pt x="0" y="11"/>
                  <a:pt x="1" y="12"/>
                </a:cubicBezTo>
                <a:cubicBezTo>
                  <a:pt x="2" y="14"/>
                  <a:pt x="2" y="14"/>
                  <a:pt x="2" y="14"/>
                </a:cubicBezTo>
                <a:cubicBezTo>
                  <a:pt x="3" y="13"/>
                  <a:pt x="3" y="13"/>
                  <a:pt x="3" y="13"/>
                </a:cubicBezTo>
                <a:cubicBezTo>
                  <a:pt x="6" y="12"/>
                  <a:pt x="7" y="12"/>
                  <a:pt x="8" y="11"/>
                </a:cubicBezTo>
                <a:cubicBezTo>
                  <a:pt x="8" y="11"/>
                  <a:pt x="9" y="10"/>
                  <a:pt x="12" y="9"/>
                </a:cubicBezTo>
                <a:cubicBezTo>
                  <a:pt x="15" y="8"/>
                  <a:pt x="17" y="8"/>
                  <a:pt x="18" y="8"/>
                </a:cubicBezTo>
                <a:cubicBezTo>
                  <a:pt x="20" y="8"/>
                  <a:pt x="22" y="10"/>
                  <a:pt x="23" y="11"/>
                </a:cubicBezTo>
                <a:cubicBezTo>
                  <a:pt x="71" y="59"/>
                  <a:pt x="71" y="59"/>
                  <a:pt x="71" y="59"/>
                </a:cubicBezTo>
                <a:cubicBezTo>
                  <a:pt x="65" y="61"/>
                  <a:pt x="59" y="65"/>
                  <a:pt x="56" y="70"/>
                </a:cubicBezTo>
                <a:cubicBezTo>
                  <a:pt x="50" y="79"/>
                  <a:pt x="51" y="91"/>
                  <a:pt x="53" y="97"/>
                </a:cubicBezTo>
                <a:cubicBezTo>
                  <a:pt x="54" y="101"/>
                  <a:pt x="55" y="103"/>
                  <a:pt x="56" y="105"/>
                </a:cubicBezTo>
                <a:cubicBezTo>
                  <a:pt x="58" y="107"/>
                  <a:pt x="61" y="109"/>
                  <a:pt x="63" y="110"/>
                </a:cubicBezTo>
                <a:cubicBezTo>
                  <a:pt x="70" y="114"/>
                  <a:pt x="76" y="116"/>
                  <a:pt x="82" y="116"/>
                </a:cubicBezTo>
                <a:cubicBezTo>
                  <a:pt x="82" y="116"/>
                  <a:pt x="82" y="116"/>
                  <a:pt x="82" y="116"/>
                </a:cubicBezTo>
                <a:cubicBezTo>
                  <a:pt x="84" y="116"/>
                  <a:pt x="86" y="116"/>
                  <a:pt x="88" y="115"/>
                </a:cubicBezTo>
                <a:cubicBezTo>
                  <a:pt x="90" y="115"/>
                  <a:pt x="92" y="114"/>
                  <a:pt x="93" y="113"/>
                </a:cubicBezTo>
                <a:cubicBezTo>
                  <a:pt x="99" y="118"/>
                  <a:pt x="102" y="126"/>
                  <a:pt x="101" y="133"/>
                </a:cubicBezTo>
                <a:cubicBezTo>
                  <a:pt x="100" y="134"/>
                  <a:pt x="98" y="135"/>
                  <a:pt x="96" y="136"/>
                </a:cubicBezTo>
                <a:cubicBezTo>
                  <a:pt x="94" y="138"/>
                  <a:pt x="92" y="140"/>
                  <a:pt x="90" y="142"/>
                </a:cubicBezTo>
                <a:cubicBezTo>
                  <a:pt x="81" y="129"/>
                  <a:pt x="69" y="119"/>
                  <a:pt x="58" y="108"/>
                </a:cubicBezTo>
                <a:cubicBezTo>
                  <a:pt x="54" y="104"/>
                  <a:pt x="48" y="100"/>
                  <a:pt x="42" y="98"/>
                </a:cubicBezTo>
                <a:cubicBezTo>
                  <a:pt x="38" y="98"/>
                  <a:pt x="33" y="99"/>
                  <a:pt x="30" y="101"/>
                </a:cubicBezTo>
                <a:cubicBezTo>
                  <a:pt x="27" y="103"/>
                  <a:pt x="26" y="105"/>
                  <a:pt x="26" y="108"/>
                </a:cubicBezTo>
                <a:cubicBezTo>
                  <a:pt x="25" y="109"/>
                  <a:pt x="25" y="109"/>
                  <a:pt x="25" y="109"/>
                </a:cubicBezTo>
                <a:cubicBezTo>
                  <a:pt x="26" y="110"/>
                  <a:pt x="26" y="110"/>
                  <a:pt x="26" y="110"/>
                </a:cubicBezTo>
                <a:cubicBezTo>
                  <a:pt x="30" y="111"/>
                  <a:pt x="33" y="109"/>
                  <a:pt x="36" y="108"/>
                </a:cubicBezTo>
                <a:cubicBezTo>
                  <a:pt x="37" y="107"/>
                  <a:pt x="39" y="107"/>
                  <a:pt x="40" y="106"/>
                </a:cubicBezTo>
                <a:cubicBezTo>
                  <a:pt x="46" y="106"/>
                  <a:pt x="50" y="110"/>
                  <a:pt x="55" y="114"/>
                </a:cubicBezTo>
                <a:cubicBezTo>
                  <a:pt x="84" y="145"/>
                  <a:pt x="84" y="145"/>
                  <a:pt x="84" y="145"/>
                </a:cubicBezTo>
                <a:cubicBezTo>
                  <a:pt x="84" y="146"/>
                  <a:pt x="86" y="148"/>
                  <a:pt x="86" y="149"/>
                </a:cubicBezTo>
                <a:cubicBezTo>
                  <a:pt x="86" y="149"/>
                  <a:pt x="86" y="149"/>
                  <a:pt x="86" y="149"/>
                </a:cubicBezTo>
                <a:cubicBezTo>
                  <a:pt x="85" y="152"/>
                  <a:pt x="84" y="156"/>
                  <a:pt x="83" y="160"/>
                </a:cubicBezTo>
                <a:cubicBezTo>
                  <a:pt x="83" y="169"/>
                  <a:pt x="87" y="179"/>
                  <a:pt x="94" y="185"/>
                </a:cubicBezTo>
                <a:cubicBezTo>
                  <a:pt x="97" y="187"/>
                  <a:pt x="99" y="189"/>
                  <a:pt x="102" y="190"/>
                </a:cubicBezTo>
                <a:cubicBezTo>
                  <a:pt x="104" y="190"/>
                  <a:pt x="105" y="190"/>
                  <a:pt x="107" y="190"/>
                </a:cubicBezTo>
                <a:cubicBezTo>
                  <a:pt x="108" y="190"/>
                  <a:pt x="109" y="190"/>
                  <a:pt x="110" y="190"/>
                </a:cubicBezTo>
                <a:cubicBezTo>
                  <a:pt x="119" y="190"/>
                  <a:pt x="126" y="187"/>
                  <a:pt x="132" y="182"/>
                </a:cubicBezTo>
                <a:cubicBezTo>
                  <a:pt x="132" y="182"/>
                  <a:pt x="132" y="182"/>
                  <a:pt x="132" y="182"/>
                </a:cubicBezTo>
                <a:cubicBezTo>
                  <a:pt x="132" y="182"/>
                  <a:pt x="132" y="182"/>
                  <a:pt x="132" y="182"/>
                </a:cubicBezTo>
                <a:cubicBezTo>
                  <a:pt x="134" y="181"/>
                  <a:pt x="134" y="181"/>
                  <a:pt x="134" y="181"/>
                </a:cubicBezTo>
                <a:cubicBezTo>
                  <a:pt x="138" y="176"/>
                  <a:pt x="141" y="172"/>
                  <a:pt x="142" y="161"/>
                </a:cubicBezTo>
                <a:cubicBezTo>
                  <a:pt x="144" y="151"/>
                  <a:pt x="138" y="140"/>
                  <a:pt x="128" y="134"/>
                </a:cubicBezTo>
                <a:close/>
                <a:moveTo>
                  <a:pt x="25" y="9"/>
                </a:moveTo>
                <a:cubicBezTo>
                  <a:pt x="23" y="8"/>
                  <a:pt x="22" y="6"/>
                  <a:pt x="19" y="5"/>
                </a:cubicBezTo>
                <a:cubicBezTo>
                  <a:pt x="16" y="5"/>
                  <a:pt x="13" y="6"/>
                  <a:pt x="11" y="7"/>
                </a:cubicBezTo>
                <a:cubicBezTo>
                  <a:pt x="8" y="8"/>
                  <a:pt x="7" y="8"/>
                  <a:pt x="6" y="9"/>
                </a:cubicBezTo>
                <a:cubicBezTo>
                  <a:pt x="6" y="9"/>
                  <a:pt x="5" y="9"/>
                  <a:pt x="3" y="10"/>
                </a:cubicBezTo>
                <a:cubicBezTo>
                  <a:pt x="3" y="9"/>
                  <a:pt x="3" y="9"/>
                  <a:pt x="3" y="9"/>
                </a:cubicBezTo>
                <a:cubicBezTo>
                  <a:pt x="5" y="6"/>
                  <a:pt x="11" y="4"/>
                  <a:pt x="19" y="3"/>
                </a:cubicBezTo>
                <a:cubicBezTo>
                  <a:pt x="20" y="3"/>
                  <a:pt x="21" y="3"/>
                  <a:pt x="23" y="3"/>
                </a:cubicBezTo>
                <a:cubicBezTo>
                  <a:pt x="24" y="3"/>
                  <a:pt x="25" y="4"/>
                  <a:pt x="26" y="5"/>
                </a:cubicBezTo>
                <a:cubicBezTo>
                  <a:pt x="47" y="24"/>
                  <a:pt x="47" y="24"/>
                  <a:pt x="47" y="24"/>
                </a:cubicBezTo>
                <a:cubicBezTo>
                  <a:pt x="56" y="32"/>
                  <a:pt x="66" y="41"/>
                  <a:pt x="74" y="50"/>
                </a:cubicBezTo>
                <a:cubicBezTo>
                  <a:pt x="72" y="50"/>
                  <a:pt x="71" y="52"/>
                  <a:pt x="70" y="53"/>
                </a:cubicBezTo>
                <a:cubicBezTo>
                  <a:pt x="73" y="54"/>
                  <a:pt x="73" y="54"/>
                  <a:pt x="73" y="54"/>
                </a:cubicBezTo>
                <a:cubicBezTo>
                  <a:pt x="73" y="53"/>
                  <a:pt x="75" y="52"/>
                  <a:pt x="76" y="52"/>
                </a:cubicBezTo>
                <a:cubicBezTo>
                  <a:pt x="76" y="52"/>
                  <a:pt x="76" y="52"/>
                  <a:pt x="76" y="52"/>
                </a:cubicBezTo>
                <a:cubicBezTo>
                  <a:pt x="78" y="54"/>
                  <a:pt x="79" y="55"/>
                  <a:pt x="81" y="57"/>
                </a:cubicBezTo>
                <a:cubicBezTo>
                  <a:pt x="78" y="57"/>
                  <a:pt x="76" y="57"/>
                  <a:pt x="73" y="58"/>
                </a:cubicBezTo>
                <a:cubicBezTo>
                  <a:pt x="74" y="57"/>
                  <a:pt x="74" y="57"/>
                  <a:pt x="74" y="57"/>
                </a:cubicBezTo>
                <a:lnTo>
                  <a:pt x="25" y="9"/>
                </a:lnTo>
                <a:close/>
                <a:moveTo>
                  <a:pt x="87" y="112"/>
                </a:moveTo>
                <a:cubicBezTo>
                  <a:pt x="85" y="113"/>
                  <a:pt x="84" y="113"/>
                  <a:pt x="82" y="113"/>
                </a:cubicBezTo>
                <a:cubicBezTo>
                  <a:pt x="82" y="113"/>
                  <a:pt x="82" y="113"/>
                  <a:pt x="82" y="113"/>
                </a:cubicBezTo>
                <a:cubicBezTo>
                  <a:pt x="77" y="113"/>
                  <a:pt x="71" y="111"/>
                  <a:pt x="64" y="108"/>
                </a:cubicBezTo>
                <a:cubicBezTo>
                  <a:pt x="62" y="106"/>
                  <a:pt x="60" y="105"/>
                  <a:pt x="59" y="103"/>
                </a:cubicBezTo>
                <a:cubicBezTo>
                  <a:pt x="57" y="102"/>
                  <a:pt x="56" y="100"/>
                  <a:pt x="56" y="97"/>
                </a:cubicBezTo>
                <a:cubicBezTo>
                  <a:pt x="54" y="91"/>
                  <a:pt x="53" y="80"/>
                  <a:pt x="58" y="72"/>
                </a:cubicBezTo>
                <a:cubicBezTo>
                  <a:pt x="63" y="65"/>
                  <a:pt x="72" y="60"/>
                  <a:pt x="82" y="60"/>
                </a:cubicBezTo>
                <a:cubicBezTo>
                  <a:pt x="82" y="60"/>
                  <a:pt x="82" y="60"/>
                  <a:pt x="83" y="60"/>
                </a:cubicBezTo>
                <a:cubicBezTo>
                  <a:pt x="83" y="60"/>
                  <a:pt x="83" y="60"/>
                  <a:pt x="83" y="60"/>
                </a:cubicBezTo>
                <a:cubicBezTo>
                  <a:pt x="83" y="60"/>
                  <a:pt x="83" y="60"/>
                  <a:pt x="83" y="60"/>
                </a:cubicBezTo>
                <a:cubicBezTo>
                  <a:pt x="83" y="60"/>
                  <a:pt x="83" y="60"/>
                  <a:pt x="83" y="60"/>
                </a:cubicBezTo>
                <a:cubicBezTo>
                  <a:pt x="93" y="60"/>
                  <a:pt x="102" y="65"/>
                  <a:pt x="106" y="73"/>
                </a:cubicBezTo>
                <a:cubicBezTo>
                  <a:pt x="111" y="82"/>
                  <a:pt x="110" y="94"/>
                  <a:pt x="104" y="101"/>
                </a:cubicBezTo>
                <a:cubicBezTo>
                  <a:pt x="99" y="107"/>
                  <a:pt x="94" y="111"/>
                  <a:pt x="87" y="112"/>
                </a:cubicBezTo>
                <a:close/>
                <a:moveTo>
                  <a:pt x="96" y="112"/>
                </a:moveTo>
                <a:cubicBezTo>
                  <a:pt x="97" y="111"/>
                  <a:pt x="98" y="111"/>
                  <a:pt x="98" y="110"/>
                </a:cubicBezTo>
                <a:cubicBezTo>
                  <a:pt x="103" y="116"/>
                  <a:pt x="106" y="124"/>
                  <a:pt x="106" y="132"/>
                </a:cubicBezTo>
                <a:cubicBezTo>
                  <a:pt x="105" y="132"/>
                  <a:pt x="105" y="132"/>
                  <a:pt x="104" y="132"/>
                </a:cubicBezTo>
                <a:cubicBezTo>
                  <a:pt x="105" y="124"/>
                  <a:pt x="102" y="117"/>
                  <a:pt x="96" y="112"/>
                </a:cubicBezTo>
                <a:close/>
                <a:moveTo>
                  <a:pt x="86" y="144"/>
                </a:moveTo>
                <a:cubicBezTo>
                  <a:pt x="57" y="112"/>
                  <a:pt x="57" y="112"/>
                  <a:pt x="57" y="112"/>
                </a:cubicBezTo>
                <a:cubicBezTo>
                  <a:pt x="52" y="107"/>
                  <a:pt x="46" y="103"/>
                  <a:pt x="40" y="104"/>
                </a:cubicBezTo>
                <a:cubicBezTo>
                  <a:pt x="38" y="104"/>
                  <a:pt x="36" y="105"/>
                  <a:pt x="34" y="105"/>
                </a:cubicBezTo>
                <a:cubicBezTo>
                  <a:pt x="32" y="106"/>
                  <a:pt x="31" y="107"/>
                  <a:pt x="29" y="107"/>
                </a:cubicBezTo>
                <a:cubicBezTo>
                  <a:pt x="29" y="105"/>
                  <a:pt x="31" y="104"/>
                  <a:pt x="32" y="103"/>
                </a:cubicBezTo>
                <a:cubicBezTo>
                  <a:pt x="34" y="101"/>
                  <a:pt x="38" y="101"/>
                  <a:pt x="41" y="101"/>
                </a:cubicBezTo>
                <a:cubicBezTo>
                  <a:pt x="47" y="102"/>
                  <a:pt x="52" y="107"/>
                  <a:pt x="56" y="110"/>
                </a:cubicBezTo>
                <a:cubicBezTo>
                  <a:pt x="67" y="121"/>
                  <a:pt x="79" y="132"/>
                  <a:pt x="88" y="145"/>
                </a:cubicBezTo>
                <a:cubicBezTo>
                  <a:pt x="88" y="145"/>
                  <a:pt x="88" y="145"/>
                  <a:pt x="88" y="146"/>
                </a:cubicBezTo>
                <a:cubicBezTo>
                  <a:pt x="87" y="145"/>
                  <a:pt x="86" y="144"/>
                  <a:pt x="86" y="144"/>
                </a:cubicBezTo>
                <a:close/>
                <a:moveTo>
                  <a:pt x="140" y="161"/>
                </a:moveTo>
                <a:cubicBezTo>
                  <a:pt x="138" y="171"/>
                  <a:pt x="136" y="174"/>
                  <a:pt x="132" y="179"/>
                </a:cubicBezTo>
                <a:cubicBezTo>
                  <a:pt x="130" y="180"/>
                  <a:pt x="130" y="180"/>
                  <a:pt x="130" y="180"/>
                </a:cubicBezTo>
                <a:cubicBezTo>
                  <a:pt x="130" y="180"/>
                  <a:pt x="130" y="180"/>
                  <a:pt x="130" y="180"/>
                </a:cubicBezTo>
                <a:cubicBezTo>
                  <a:pt x="125" y="184"/>
                  <a:pt x="118" y="187"/>
                  <a:pt x="110" y="187"/>
                </a:cubicBezTo>
                <a:cubicBezTo>
                  <a:pt x="107" y="187"/>
                  <a:pt x="105" y="188"/>
                  <a:pt x="103" y="187"/>
                </a:cubicBezTo>
                <a:cubicBezTo>
                  <a:pt x="101" y="186"/>
                  <a:pt x="98" y="185"/>
                  <a:pt x="96" y="183"/>
                </a:cubicBezTo>
                <a:cubicBezTo>
                  <a:pt x="90" y="177"/>
                  <a:pt x="86" y="169"/>
                  <a:pt x="86" y="160"/>
                </a:cubicBezTo>
                <a:cubicBezTo>
                  <a:pt x="87" y="152"/>
                  <a:pt x="91" y="143"/>
                  <a:pt x="98" y="138"/>
                </a:cubicBezTo>
                <a:cubicBezTo>
                  <a:pt x="103" y="135"/>
                  <a:pt x="108" y="134"/>
                  <a:pt x="114" y="134"/>
                </a:cubicBezTo>
                <a:cubicBezTo>
                  <a:pt x="118" y="134"/>
                  <a:pt x="122" y="135"/>
                  <a:pt x="126" y="137"/>
                </a:cubicBezTo>
                <a:cubicBezTo>
                  <a:pt x="135" y="142"/>
                  <a:pt x="141" y="152"/>
                  <a:pt x="140" y="161"/>
                </a:cubicBezTo>
                <a:close/>
              </a:path>
            </a:pathLst>
          </a:custGeom>
          <a:solidFill>
            <a:srgbClr val="FFFFFF">
              <a:alpha val="100000"/>
            </a:srgbClr>
          </a:solidFill>
          <a:ln w="9525">
            <a:noFill/>
          </a:ln>
        </p:spPr>
        <p:txBody>
          <a:bodyPr/>
          <a:p>
            <a:endParaRPr lang="zh-CN" altLang="en-US"/>
          </a:p>
        </p:txBody>
      </p:sp>
      <p:sp>
        <p:nvSpPr>
          <p:cNvPr id="31911" name="Freeform 430"/>
          <p:cNvSpPr>
            <a:spLocks noEditPoints="1"/>
          </p:cNvSpPr>
          <p:nvPr/>
        </p:nvSpPr>
        <p:spPr>
          <a:xfrm>
            <a:off x="2611438" y="5276850"/>
            <a:ext cx="409575" cy="401638"/>
          </a:xfrm>
          <a:custGeom>
            <a:avLst/>
            <a:gdLst>
              <a:gd name="txL" fmla="*/ 0 w 53"/>
              <a:gd name="txT" fmla="*/ 0 h 52"/>
              <a:gd name="txR" fmla="*/ 53 w 53"/>
              <a:gd name="txB" fmla="*/ 52 h 52"/>
            </a:gdLst>
            <a:ahLst/>
            <a:cxnLst>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3" h="52">
                <a:moveTo>
                  <a:pt x="31" y="0"/>
                </a:moveTo>
                <a:cubicBezTo>
                  <a:pt x="28" y="0"/>
                  <a:pt x="25" y="0"/>
                  <a:pt x="23" y="0"/>
                </a:cubicBezTo>
                <a:cubicBezTo>
                  <a:pt x="22" y="0"/>
                  <a:pt x="22" y="0"/>
                  <a:pt x="22" y="0"/>
                </a:cubicBezTo>
                <a:cubicBezTo>
                  <a:pt x="22" y="0"/>
                  <a:pt x="22" y="1"/>
                  <a:pt x="22" y="1"/>
                </a:cubicBezTo>
                <a:cubicBezTo>
                  <a:pt x="16" y="2"/>
                  <a:pt x="10" y="5"/>
                  <a:pt x="6" y="10"/>
                </a:cubicBezTo>
                <a:cubicBezTo>
                  <a:pt x="2" y="17"/>
                  <a:pt x="0" y="26"/>
                  <a:pt x="3" y="33"/>
                </a:cubicBezTo>
                <a:cubicBezTo>
                  <a:pt x="5" y="41"/>
                  <a:pt x="11" y="47"/>
                  <a:pt x="19" y="50"/>
                </a:cubicBezTo>
                <a:cubicBezTo>
                  <a:pt x="21" y="51"/>
                  <a:pt x="23" y="52"/>
                  <a:pt x="26" y="52"/>
                </a:cubicBezTo>
                <a:cubicBezTo>
                  <a:pt x="26" y="52"/>
                  <a:pt x="26" y="52"/>
                  <a:pt x="26" y="52"/>
                </a:cubicBezTo>
                <a:cubicBezTo>
                  <a:pt x="29" y="52"/>
                  <a:pt x="31" y="51"/>
                  <a:pt x="33" y="50"/>
                </a:cubicBezTo>
                <a:cubicBezTo>
                  <a:pt x="39" y="48"/>
                  <a:pt x="47" y="42"/>
                  <a:pt x="50" y="35"/>
                </a:cubicBezTo>
                <a:cubicBezTo>
                  <a:pt x="50" y="35"/>
                  <a:pt x="50" y="35"/>
                  <a:pt x="50" y="35"/>
                </a:cubicBezTo>
                <a:cubicBezTo>
                  <a:pt x="51" y="33"/>
                  <a:pt x="51" y="32"/>
                  <a:pt x="51" y="30"/>
                </a:cubicBezTo>
                <a:cubicBezTo>
                  <a:pt x="53" y="25"/>
                  <a:pt x="53" y="24"/>
                  <a:pt x="51" y="18"/>
                </a:cubicBezTo>
                <a:cubicBezTo>
                  <a:pt x="48" y="9"/>
                  <a:pt x="40" y="2"/>
                  <a:pt x="31" y="0"/>
                </a:cubicBezTo>
                <a:close/>
                <a:moveTo>
                  <a:pt x="49" y="30"/>
                </a:moveTo>
                <a:cubicBezTo>
                  <a:pt x="48" y="31"/>
                  <a:pt x="48" y="32"/>
                  <a:pt x="48" y="33"/>
                </a:cubicBezTo>
                <a:cubicBezTo>
                  <a:pt x="48" y="33"/>
                  <a:pt x="48" y="33"/>
                  <a:pt x="48" y="33"/>
                </a:cubicBezTo>
                <a:cubicBezTo>
                  <a:pt x="45" y="40"/>
                  <a:pt x="38" y="45"/>
                  <a:pt x="32" y="48"/>
                </a:cubicBezTo>
                <a:cubicBezTo>
                  <a:pt x="30" y="48"/>
                  <a:pt x="28" y="49"/>
                  <a:pt x="26" y="49"/>
                </a:cubicBezTo>
                <a:cubicBezTo>
                  <a:pt x="26" y="49"/>
                  <a:pt x="25" y="49"/>
                  <a:pt x="25" y="49"/>
                </a:cubicBezTo>
                <a:cubicBezTo>
                  <a:pt x="28" y="48"/>
                  <a:pt x="30" y="45"/>
                  <a:pt x="32" y="42"/>
                </a:cubicBezTo>
                <a:cubicBezTo>
                  <a:pt x="36" y="33"/>
                  <a:pt x="41" y="24"/>
                  <a:pt x="45" y="15"/>
                </a:cubicBezTo>
                <a:cubicBezTo>
                  <a:pt x="45" y="14"/>
                  <a:pt x="44" y="13"/>
                  <a:pt x="44" y="14"/>
                </a:cubicBezTo>
                <a:cubicBezTo>
                  <a:pt x="40" y="19"/>
                  <a:pt x="38" y="25"/>
                  <a:pt x="35" y="30"/>
                </a:cubicBezTo>
                <a:cubicBezTo>
                  <a:pt x="32" y="35"/>
                  <a:pt x="28" y="48"/>
                  <a:pt x="20" y="46"/>
                </a:cubicBezTo>
                <a:cubicBezTo>
                  <a:pt x="20" y="46"/>
                  <a:pt x="19" y="47"/>
                  <a:pt x="19" y="48"/>
                </a:cubicBezTo>
                <a:cubicBezTo>
                  <a:pt x="18" y="47"/>
                  <a:pt x="17" y="46"/>
                  <a:pt x="16" y="46"/>
                </a:cubicBezTo>
                <a:cubicBezTo>
                  <a:pt x="22" y="42"/>
                  <a:pt x="26" y="36"/>
                  <a:pt x="29" y="30"/>
                </a:cubicBezTo>
                <a:cubicBezTo>
                  <a:pt x="31" y="28"/>
                  <a:pt x="33" y="25"/>
                  <a:pt x="34" y="21"/>
                </a:cubicBezTo>
                <a:cubicBezTo>
                  <a:pt x="35" y="19"/>
                  <a:pt x="36" y="11"/>
                  <a:pt x="38" y="10"/>
                </a:cubicBezTo>
                <a:cubicBezTo>
                  <a:pt x="46" y="6"/>
                  <a:pt x="29" y="3"/>
                  <a:pt x="34" y="9"/>
                </a:cubicBezTo>
                <a:cubicBezTo>
                  <a:pt x="37" y="13"/>
                  <a:pt x="29" y="26"/>
                  <a:pt x="27" y="29"/>
                </a:cubicBezTo>
                <a:cubicBezTo>
                  <a:pt x="23" y="35"/>
                  <a:pt x="19" y="39"/>
                  <a:pt x="14" y="44"/>
                </a:cubicBezTo>
                <a:cubicBezTo>
                  <a:pt x="10" y="41"/>
                  <a:pt x="7" y="37"/>
                  <a:pt x="6" y="33"/>
                </a:cubicBezTo>
                <a:cubicBezTo>
                  <a:pt x="3" y="26"/>
                  <a:pt x="5" y="18"/>
                  <a:pt x="9" y="12"/>
                </a:cubicBezTo>
                <a:cubicBezTo>
                  <a:pt x="12" y="8"/>
                  <a:pt x="16" y="5"/>
                  <a:pt x="21" y="4"/>
                </a:cubicBezTo>
                <a:cubicBezTo>
                  <a:pt x="19" y="7"/>
                  <a:pt x="18" y="11"/>
                  <a:pt x="17" y="14"/>
                </a:cubicBezTo>
                <a:cubicBezTo>
                  <a:pt x="14" y="19"/>
                  <a:pt x="11" y="24"/>
                  <a:pt x="7" y="28"/>
                </a:cubicBezTo>
                <a:cubicBezTo>
                  <a:pt x="6" y="29"/>
                  <a:pt x="7" y="30"/>
                  <a:pt x="8" y="29"/>
                </a:cubicBezTo>
                <a:cubicBezTo>
                  <a:pt x="15" y="23"/>
                  <a:pt x="21" y="13"/>
                  <a:pt x="23" y="3"/>
                </a:cubicBezTo>
                <a:cubicBezTo>
                  <a:pt x="24" y="3"/>
                  <a:pt x="26" y="3"/>
                  <a:pt x="27" y="3"/>
                </a:cubicBezTo>
                <a:cubicBezTo>
                  <a:pt x="28" y="3"/>
                  <a:pt x="30" y="3"/>
                  <a:pt x="31" y="3"/>
                </a:cubicBezTo>
                <a:cubicBezTo>
                  <a:pt x="39" y="4"/>
                  <a:pt x="46" y="11"/>
                  <a:pt x="48" y="19"/>
                </a:cubicBezTo>
                <a:cubicBezTo>
                  <a:pt x="50" y="25"/>
                  <a:pt x="50" y="25"/>
                  <a:pt x="49" y="30"/>
                </a:cubicBezTo>
                <a:close/>
              </a:path>
            </a:pathLst>
          </a:custGeom>
          <a:solidFill>
            <a:srgbClr val="FFFFFF">
              <a:alpha val="100000"/>
            </a:srgbClr>
          </a:solidFill>
          <a:ln w="9525">
            <a:noFill/>
          </a:ln>
        </p:spPr>
        <p:txBody>
          <a:bodyPr/>
          <a:p>
            <a:endParaRPr lang="zh-CN" altLang="en-US"/>
          </a:p>
        </p:txBody>
      </p:sp>
      <p:sp>
        <p:nvSpPr>
          <p:cNvPr id="31912" name="Freeform 431"/>
          <p:cNvSpPr>
            <a:spLocks noEditPoints="1"/>
          </p:cNvSpPr>
          <p:nvPr/>
        </p:nvSpPr>
        <p:spPr>
          <a:xfrm>
            <a:off x="2379663" y="4714875"/>
            <a:ext cx="409575" cy="377825"/>
          </a:xfrm>
          <a:custGeom>
            <a:avLst/>
            <a:gdLst>
              <a:gd name="txL" fmla="*/ 0 w 53"/>
              <a:gd name="txT" fmla="*/ 0 h 49"/>
              <a:gd name="txR" fmla="*/ 53 w 53"/>
              <a:gd name="txB" fmla="*/ 49 h 49"/>
            </a:gdLst>
            <a:ahLst/>
            <a:cxnLst>
              <a:cxn ang="0">
                <a:pos x="2147483647" y="2147483647"/>
              </a:cxn>
              <a:cxn ang="0">
                <a:pos x="2147483647" y="2147483647"/>
              </a:cxn>
              <a:cxn ang="0">
                <a:pos x="2147483647" y="0"/>
              </a:cxn>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3" h="49">
                <a:moveTo>
                  <a:pt x="49" y="36"/>
                </a:moveTo>
                <a:cubicBezTo>
                  <a:pt x="53" y="27"/>
                  <a:pt x="52" y="17"/>
                  <a:pt x="46" y="10"/>
                </a:cubicBezTo>
                <a:cubicBezTo>
                  <a:pt x="42" y="4"/>
                  <a:pt x="34" y="0"/>
                  <a:pt x="26" y="0"/>
                </a:cubicBezTo>
                <a:cubicBezTo>
                  <a:pt x="25" y="0"/>
                  <a:pt x="25" y="0"/>
                  <a:pt x="25" y="0"/>
                </a:cubicBezTo>
                <a:cubicBezTo>
                  <a:pt x="15" y="0"/>
                  <a:pt x="0" y="8"/>
                  <a:pt x="0" y="23"/>
                </a:cubicBezTo>
                <a:cubicBezTo>
                  <a:pt x="0" y="27"/>
                  <a:pt x="1" y="32"/>
                  <a:pt x="3" y="36"/>
                </a:cubicBezTo>
                <a:cubicBezTo>
                  <a:pt x="7" y="42"/>
                  <a:pt x="12" y="46"/>
                  <a:pt x="19" y="48"/>
                </a:cubicBezTo>
                <a:cubicBezTo>
                  <a:pt x="19" y="48"/>
                  <a:pt x="19" y="48"/>
                  <a:pt x="19" y="48"/>
                </a:cubicBezTo>
                <a:cubicBezTo>
                  <a:pt x="19" y="48"/>
                  <a:pt x="19" y="48"/>
                  <a:pt x="19" y="48"/>
                </a:cubicBezTo>
                <a:cubicBezTo>
                  <a:pt x="21" y="49"/>
                  <a:pt x="23" y="49"/>
                  <a:pt x="26" y="49"/>
                </a:cubicBezTo>
                <a:cubicBezTo>
                  <a:pt x="26" y="49"/>
                  <a:pt x="26" y="49"/>
                  <a:pt x="26" y="49"/>
                </a:cubicBezTo>
                <a:cubicBezTo>
                  <a:pt x="26" y="49"/>
                  <a:pt x="26" y="49"/>
                  <a:pt x="26" y="49"/>
                </a:cubicBezTo>
                <a:cubicBezTo>
                  <a:pt x="35" y="49"/>
                  <a:pt x="44" y="44"/>
                  <a:pt x="49" y="36"/>
                </a:cubicBezTo>
                <a:close/>
                <a:moveTo>
                  <a:pt x="6" y="35"/>
                </a:moveTo>
                <a:cubicBezTo>
                  <a:pt x="4" y="31"/>
                  <a:pt x="3" y="27"/>
                  <a:pt x="3" y="23"/>
                </a:cubicBezTo>
                <a:cubicBezTo>
                  <a:pt x="3" y="9"/>
                  <a:pt x="18" y="3"/>
                  <a:pt x="25" y="3"/>
                </a:cubicBezTo>
                <a:cubicBezTo>
                  <a:pt x="26" y="3"/>
                  <a:pt x="26" y="3"/>
                  <a:pt x="26" y="3"/>
                </a:cubicBezTo>
                <a:cubicBezTo>
                  <a:pt x="30" y="3"/>
                  <a:pt x="34" y="4"/>
                  <a:pt x="37" y="6"/>
                </a:cubicBezTo>
                <a:cubicBezTo>
                  <a:pt x="37" y="6"/>
                  <a:pt x="37" y="6"/>
                  <a:pt x="37" y="6"/>
                </a:cubicBezTo>
                <a:cubicBezTo>
                  <a:pt x="38" y="18"/>
                  <a:pt x="31" y="30"/>
                  <a:pt x="15" y="43"/>
                </a:cubicBezTo>
                <a:cubicBezTo>
                  <a:pt x="16" y="44"/>
                  <a:pt x="16" y="44"/>
                  <a:pt x="16" y="44"/>
                </a:cubicBezTo>
                <a:cubicBezTo>
                  <a:pt x="12" y="42"/>
                  <a:pt x="8" y="39"/>
                  <a:pt x="6" y="35"/>
                </a:cubicBezTo>
                <a:close/>
                <a:moveTo>
                  <a:pt x="26" y="47"/>
                </a:moveTo>
                <a:cubicBezTo>
                  <a:pt x="26" y="47"/>
                  <a:pt x="26" y="47"/>
                  <a:pt x="26" y="47"/>
                </a:cubicBezTo>
                <a:cubicBezTo>
                  <a:pt x="26" y="48"/>
                  <a:pt x="26" y="48"/>
                  <a:pt x="26" y="48"/>
                </a:cubicBezTo>
                <a:lnTo>
                  <a:pt x="26" y="47"/>
                </a:lnTo>
                <a:close/>
                <a:moveTo>
                  <a:pt x="28" y="46"/>
                </a:moveTo>
                <a:cubicBezTo>
                  <a:pt x="29" y="45"/>
                  <a:pt x="31" y="44"/>
                  <a:pt x="33" y="41"/>
                </a:cubicBezTo>
                <a:cubicBezTo>
                  <a:pt x="39" y="35"/>
                  <a:pt x="44" y="27"/>
                  <a:pt x="48" y="19"/>
                </a:cubicBezTo>
                <a:cubicBezTo>
                  <a:pt x="45" y="18"/>
                  <a:pt x="45" y="18"/>
                  <a:pt x="45" y="18"/>
                </a:cubicBezTo>
                <a:cubicBezTo>
                  <a:pt x="41" y="26"/>
                  <a:pt x="37" y="33"/>
                  <a:pt x="31" y="40"/>
                </a:cubicBezTo>
                <a:cubicBezTo>
                  <a:pt x="27" y="44"/>
                  <a:pt x="23" y="46"/>
                  <a:pt x="19" y="45"/>
                </a:cubicBezTo>
                <a:cubicBezTo>
                  <a:pt x="19" y="45"/>
                  <a:pt x="18" y="45"/>
                  <a:pt x="18" y="45"/>
                </a:cubicBezTo>
                <a:cubicBezTo>
                  <a:pt x="33" y="32"/>
                  <a:pt x="40" y="20"/>
                  <a:pt x="40" y="8"/>
                </a:cubicBezTo>
                <a:cubicBezTo>
                  <a:pt x="41" y="9"/>
                  <a:pt x="43" y="10"/>
                  <a:pt x="44" y="12"/>
                </a:cubicBezTo>
                <a:cubicBezTo>
                  <a:pt x="49" y="18"/>
                  <a:pt x="50" y="27"/>
                  <a:pt x="46" y="34"/>
                </a:cubicBezTo>
                <a:cubicBezTo>
                  <a:pt x="42" y="41"/>
                  <a:pt x="35" y="46"/>
                  <a:pt x="28" y="46"/>
                </a:cubicBezTo>
                <a:close/>
              </a:path>
            </a:pathLst>
          </a:custGeom>
          <a:solidFill>
            <a:srgbClr val="FFFFFF">
              <a:alpha val="100000"/>
            </a:srgbClr>
          </a:solidFill>
          <a:ln w="9525">
            <a:noFill/>
          </a:ln>
        </p:spPr>
        <p:txBody>
          <a:bodyPr/>
          <a:p>
            <a:endParaRPr lang="zh-CN" altLang="en-US"/>
          </a:p>
        </p:txBody>
      </p:sp>
      <p:sp>
        <p:nvSpPr>
          <p:cNvPr id="31913" name="Rectangle 432"/>
          <p:cNvSpPr/>
          <p:nvPr/>
        </p:nvSpPr>
        <p:spPr>
          <a:xfrm>
            <a:off x="2527300" y="4652963"/>
            <a:ext cx="22225" cy="14287"/>
          </a:xfrm>
          <a:prstGeom prst="rect">
            <a:avLst/>
          </a:prstGeom>
          <a:solidFill>
            <a:srgbClr val="FFFFFF"/>
          </a:solidFill>
          <a:ln w="9525">
            <a:noFill/>
          </a:ln>
        </p:spPr>
        <p:txBody>
          <a:bodyPr/>
          <a:p>
            <a:pPr eaLnBrk="1" hangingPunct="1"/>
            <a:endParaRPr lang="zh-CN" altLang="zh-CN" dirty="0">
              <a:solidFill>
                <a:srgbClr val="000000"/>
              </a:solidFill>
              <a:latin typeface="Calibri" panose="020F0502020204030204" pitchFamily="34" charset="0"/>
              <a:sym typeface="宋体" panose="02010600030101010101" pitchFamily="2" charset="-122"/>
            </a:endParaRPr>
          </a:p>
        </p:txBody>
      </p:sp>
      <p:sp>
        <p:nvSpPr>
          <p:cNvPr id="31914" name="Freeform 433"/>
          <p:cNvSpPr>
            <a:spLocks noEditPoints="1"/>
          </p:cNvSpPr>
          <p:nvPr/>
        </p:nvSpPr>
        <p:spPr>
          <a:xfrm>
            <a:off x="2449513" y="4760913"/>
            <a:ext cx="139700" cy="184150"/>
          </a:xfrm>
          <a:custGeom>
            <a:avLst/>
            <a:gdLst>
              <a:gd name="txL" fmla="*/ 0 w 18"/>
              <a:gd name="txT" fmla="*/ 0 h 24"/>
              <a:gd name="txR" fmla="*/ 18 w 18"/>
              <a:gd name="txB" fmla="*/ 24 h 24"/>
            </a:gdLst>
            <a:ahLst/>
            <a:cxnLst>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Lst>
            <a:rect l="txL" t="txT" r="txR" b="txB"/>
            <a:pathLst>
              <a:path w="18" h="24">
                <a:moveTo>
                  <a:pt x="16" y="0"/>
                </a:moveTo>
                <a:cubicBezTo>
                  <a:pt x="16" y="0"/>
                  <a:pt x="16" y="0"/>
                  <a:pt x="16" y="0"/>
                </a:cubicBezTo>
                <a:cubicBezTo>
                  <a:pt x="16" y="0"/>
                  <a:pt x="16" y="0"/>
                  <a:pt x="16" y="0"/>
                </a:cubicBezTo>
                <a:cubicBezTo>
                  <a:pt x="14" y="3"/>
                  <a:pt x="12" y="4"/>
                  <a:pt x="10" y="5"/>
                </a:cubicBezTo>
                <a:cubicBezTo>
                  <a:pt x="9" y="6"/>
                  <a:pt x="8" y="7"/>
                  <a:pt x="7" y="8"/>
                </a:cubicBezTo>
                <a:cubicBezTo>
                  <a:pt x="2" y="13"/>
                  <a:pt x="0" y="18"/>
                  <a:pt x="2" y="22"/>
                </a:cubicBezTo>
                <a:cubicBezTo>
                  <a:pt x="3" y="24"/>
                  <a:pt x="3" y="24"/>
                  <a:pt x="3" y="24"/>
                </a:cubicBezTo>
                <a:cubicBezTo>
                  <a:pt x="5" y="22"/>
                  <a:pt x="5" y="22"/>
                  <a:pt x="5" y="22"/>
                </a:cubicBezTo>
                <a:cubicBezTo>
                  <a:pt x="10" y="16"/>
                  <a:pt x="14" y="8"/>
                  <a:pt x="18" y="1"/>
                </a:cubicBezTo>
                <a:lnTo>
                  <a:pt x="16" y="0"/>
                </a:lnTo>
                <a:close/>
                <a:moveTo>
                  <a:pt x="5" y="17"/>
                </a:moveTo>
                <a:cubicBezTo>
                  <a:pt x="5" y="15"/>
                  <a:pt x="7" y="12"/>
                  <a:pt x="9" y="10"/>
                </a:cubicBezTo>
                <a:cubicBezTo>
                  <a:pt x="9" y="10"/>
                  <a:pt x="10" y="9"/>
                  <a:pt x="11" y="9"/>
                </a:cubicBezTo>
                <a:cubicBezTo>
                  <a:pt x="9" y="12"/>
                  <a:pt x="7" y="15"/>
                  <a:pt x="5" y="17"/>
                </a:cubicBezTo>
                <a:close/>
              </a:path>
            </a:pathLst>
          </a:custGeom>
          <a:solidFill>
            <a:srgbClr val="FFFFFF">
              <a:alpha val="100000"/>
            </a:srgbClr>
          </a:solidFill>
          <a:ln w="9525">
            <a:noFill/>
          </a:ln>
        </p:spPr>
        <p:txBody>
          <a:bodyPr/>
          <a:p>
            <a:endParaRPr lang="zh-CN" altLang="en-US"/>
          </a:p>
        </p:txBody>
      </p:sp>
      <p:sp>
        <p:nvSpPr>
          <p:cNvPr id="31915" name="Freeform 482"/>
          <p:cNvSpPr>
            <a:spLocks noEditPoints="1"/>
          </p:cNvSpPr>
          <p:nvPr/>
        </p:nvSpPr>
        <p:spPr>
          <a:xfrm>
            <a:off x="11017250" y="3349625"/>
            <a:ext cx="485775" cy="979488"/>
          </a:xfrm>
          <a:custGeom>
            <a:avLst/>
            <a:gdLst>
              <a:gd name="txL" fmla="*/ 0 w 63"/>
              <a:gd name="txT" fmla="*/ 0 h 127"/>
              <a:gd name="txR" fmla="*/ 63 w 63"/>
              <a:gd name="txB" fmla="*/ 127 h 127"/>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3" h="127">
                <a:moveTo>
                  <a:pt x="57" y="14"/>
                </a:moveTo>
                <a:cubicBezTo>
                  <a:pt x="54" y="9"/>
                  <a:pt x="49" y="5"/>
                  <a:pt x="44" y="5"/>
                </a:cubicBezTo>
                <a:cubicBezTo>
                  <a:pt x="41" y="4"/>
                  <a:pt x="37" y="5"/>
                  <a:pt x="34" y="5"/>
                </a:cubicBezTo>
                <a:cubicBezTo>
                  <a:pt x="26" y="6"/>
                  <a:pt x="21" y="3"/>
                  <a:pt x="15" y="0"/>
                </a:cubicBezTo>
                <a:cubicBezTo>
                  <a:pt x="21" y="26"/>
                  <a:pt x="30" y="63"/>
                  <a:pt x="36" y="90"/>
                </a:cubicBezTo>
                <a:cubicBezTo>
                  <a:pt x="34" y="90"/>
                  <a:pt x="34" y="90"/>
                  <a:pt x="34" y="90"/>
                </a:cubicBezTo>
                <a:cubicBezTo>
                  <a:pt x="24" y="77"/>
                  <a:pt x="9" y="85"/>
                  <a:pt x="4" y="92"/>
                </a:cubicBezTo>
                <a:cubicBezTo>
                  <a:pt x="0" y="99"/>
                  <a:pt x="0" y="105"/>
                  <a:pt x="3" y="112"/>
                </a:cubicBezTo>
                <a:cubicBezTo>
                  <a:pt x="5" y="117"/>
                  <a:pt x="10" y="122"/>
                  <a:pt x="14" y="124"/>
                </a:cubicBezTo>
                <a:cubicBezTo>
                  <a:pt x="20" y="127"/>
                  <a:pt x="30" y="123"/>
                  <a:pt x="35" y="118"/>
                </a:cubicBezTo>
                <a:cubicBezTo>
                  <a:pt x="40" y="113"/>
                  <a:pt x="41" y="105"/>
                  <a:pt x="41" y="98"/>
                </a:cubicBezTo>
                <a:cubicBezTo>
                  <a:pt x="41" y="91"/>
                  <a:pt x="38" y="84"/>
                  <a:pt x="37" y="77"/>
                </a:cubicBezTo>
                <a:cubicBezTo>
                  <a:pt x="33" y="61"/>
                  <a:pt x="28" y="36"/>
                  <a:pt x="24" y="19"/>
                </a:cubicBezTo>
                <a:cubicBezTo>
                  <a:pt x="29" y="22"/>
                  <a:pt x="37" y="20"/>
                  <a:pt x="42" y="20"/>
                </a:cubicBezTo>
                <a:cubicBezTo>
                  <a:pt x="50" y="19"/>
                  <a:pt x="58" y="22"/>
                  <a:pt x="63" y="29"/>
                </a:cubicBezTo>
                <a:cubicBezTo>
                  <a:pt x="62" y="23"/>
                  <a:pt x="60" y="18"/>
                  <a:pt x="57" y="14"/>
                </a:cubicBezTo>
                <a:close/>
                <a:moveTo>
                  <a:pt x="28" y="91"/>
                </a:moveTo>
                <a:cubicBezTo>
                  <a:pt x="27" y="92"/>
                  <a:pt x="27" y="93"/>
                  <a:pt x="26" y="93"/>
                </a:cubicBezTo>
                <a:cubicBezTo>
                  <a:pt x="26" y="94"/>
                  <a:pt x="25" y="94"/>
                  <a:pt x="25" y="94"/>
                </a:cubicBezTo>
                <a:cubicBezTo>
                  <a:pt x="25" y="94"/>
                  <a:pt x="24" y="94"/>
                  <a:pt x="24" y="93"/>
                </a:cubicBezTo>
                <a:cubicBezTo>
                  <a:pt x="22" y="92"/>
                  <a:pt x="20" y="92"/>
                  <a:pt x="18" y="92"/>
                </a:cubicBezTo>
                <a:cubicBezTo>
                  <a:pt x="18" y="90"/>
                  <a:pt x="19" y="89"/>
                  <a:pt x="19" y="89"/>
                </a:cubicBezTo>
                <a:cubicBezTo>
                  <a:pt x="20" y="88"/>
                  <a:pt x="20" y="88"/>
                  <a:pt x="20" y="88"/>
                </a:cubicBezTo>
                <a:cubicBezTo>
                  <a:pt x="23" y="86"/>
                  <a:pt x="25" y="87"/>
                  <a:pt x="27" y="89"/>
                </a:cubicBezTo>
                <a:cubicBezTo>
                  <a:pt x="28" y="90"/>
                  <a:pt x="28" y="90"/>
                  <a:pt x="28" y="91"/>
                </a:cubicBezTo>
                <a:close/>
              </a:path>
            </a:pathLst>
          </a:custGeom>
          <a:solidFill>
            <a:srgbClr val="FFFFFF">
              <a:alpha val="100000"/>
            </a:srgbClr>
          </a:solidFill>
          <a:ln w="9525">
            <a:noFill/>
          </a:ln>
        </p:spPr>
        <p:txBody>
          <a:bodyPr/>
          <a:p>
            <a:endParaRPr lang="zh-CN" altLang="en-US"/>
          </a:p>
        </p:txBody>
      </p:sp>
      <p:sp>
        <p:nvSpPr>
          <p:cNvPr id="31916" name="Freeform 483"/>
          <p:cNvSpPr>
            <a:spLocks noEditPoints="1"/>
          </p:cNvSpPr>
          <p:nvPr/>
        </p:nvSpPr>
        <p:spPr>
          <a:xfrm>
            <a:off x="212725" y="-623887"/>
            <a:ext cx="625475" cy="809625"/>
          </a:xfrm>
          <a:custGeom>
            <a:avLst/>
            <a:gdLst>
              <a:gd name="txL" fmla="*/ 0 w 81"/>
              <a:gd name="txT" fmla="*/ 0 h 105"/>
              <a:gd name="txR" fmla="*/ 81 w 81"/>
              <a:gd name="txB" fmla="*/ 105 h 105"/>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1" h="105">
                <a:moveTo>
                  <a:pt x="80" y="26"/>
                </a:moveTo>
                <a:cubicBezTo>
                  <a:pt x="79" y="21"/>
                  <a:pt x="77" y="17"/>
                  <a:pt x="73" y="14"/>
                </a:cubicBezTo>
                <a:cubicBezTo>
                  <a:pt x="70" y="13"/>
                  <a:pt x="67" y="12"/>
                  <a:pt x="64" y="11"/>
                </a:cubicBezTo>
                <a:cubicBezTo>
                  <a:pt x="58" y="9"/>
                  <a:pt x="55" y="5"/>
                  <a:pt x="51" y="0"/>
                </a:cubicBezTo>
                <a:cubicBezTo>
                  <a:pt x="46" y="23"/>
                  <a:pt x="40" y="57"/>
                  <a:pt x="35" y="80"/>
                </a:cubicBezTo>
                <a:cubicBezTo>
                  <a:pt x="34" y="80"/>
                  <a:pt x="34" y="80"/>
                  <a:pt x="34" y="80"/>
                </a:cubicBezTo>
                <a:cubicBezTo>
                  <a:pt x="30" y="66"/>
                  <a:pt x="15" y="67"/>
                  <a:pt x="9" y="71"/>
                </a:cubicBezTo>
                <a:cubicBezTo>
                  <a:pt x="3" y="75"/>
                  <a:pt x="0" y="80"/>
                  <a:pt x="0" y="86"/>
                </a:cubicBezTo>
                <a:cubicBezTo>
                  <a:pt x="0" y="92"/>
                  <a:pt x="2" y="97"/>
                  <a:pt x="5" y="100"/>
                </a:cubicBezTo>
                <a:cubicBezTo>
                  <a:pt x="9" y="105"/>
                  <a:pt x="18" y="105"/>
                  <a:pt x="24" y="103"/>
                </a:cubicBezTo>
                <a:cubicBezTo>
                  <a:pt x="30" y="101"/>
                  <a:pt x="34" y="95"/>
                  <a:pt x="36" y="89"/>
                </a:cubicBezTo>
                <a:cubicBezTo>
                  <a:pt x="38" y="83"/>
                  <a:pt x="39" y="77"/>
                  <a:pt x="40" y="70"/>
                </a:cubicBezTo>
                <a:cubicBezTo>
                  <a:pt x="43" y="56"/>
                  <a:pt x="48" y="34"/>
                  <a:pt x="51" y="19"/>
                </a:cubicBezTo>
                <a:cubicBezTo>
                  <a:pt x="54" y="23"/>
                  <a:pt x="61" y="24"/>
                  <a:pt x="66" y="26"/>
                </a:cubicBezTo>
                <a:cubicBezTo>
                  <a:pt x="73" y="28"/>
                  <a:pt x="78" y="34"/>
                  <a:pt x="79" y="40"/>
                </a:cubicBezTo>
                <a:cubicBezTo>
                  <a:pt x="80" y="36"/>
                  <a:pt x="81" y="31"/>
                  <a:pt x="80" y="26"/>
                </a:cubicBezTo>
                <a:close/>
                <a:moveTo>
                  <a:pt x="28" y="78"/>
                </a:moveTo>
                <a:cubicBezTo>
                  <a:pt x="27" y="79"/>
                  <a:pt x="26" y="79"/>
                  <a:pt x="26" y="80"/>
                </a:cubicBezTo>
                <a:cubicBezTo>
                  <a:pt x="25" y="80"/>
                  <a:pt x="25" y="80"/>
                  <a:pt x="25" y="80"/>
                </a:cubicBezTo>
                <a:cubicBezTo>
                  <a:pt x="24" y="80"/>
                  <a:pt x="24" y="79"/>
                  <a:pt x="24" y="79"/>
                </a:cubicBezTo>
                <a:cubicBezTo>
                  <a:pt x="23" y="78"/>
                  <a:pt x="22" y="76"/>
                  <a:pt x="20" y="76"/>
                </a:cubicBezTo>
                <a:cubicBezTo>
                  <a:pt x="20" y="75"/>
                  <a:pt x="21" y="74"/>
                  <a:pt x="22" y="74"/>
                </a:cubicBezTo>
                <a:cubicBezTo>
                  <a:pt x="23" y="73"/>
                  <a:pt x="23" y="73"/>
                  <a:pt x="23" y="73"/>
                </a:cubicBezTo>
                <a:cubicBezTo>
                  <a:pt x="25" y="73"/>
                  <a:pt x="27" y="74"/>
                  <a:pt x="28" y="77"/>
                </a:cubicBezTo>
                <a:cubicBezTo>
                  <a:pt x="28" y="77"/>
                  <a:pt x="29" y="78"/>
                  <a:pt x="28" y="78"/>
                </a:cubicBezTo>
                <a:close/>
              </a:path>
            </a:pathLst>
          </a:custGeom>
          <a:solidFill>
            <a:srgbClr val="FFFFFF">
              <a:alpha val="100000"/>
            </a:srgbClr>
          </a:solidFill>
          <a:ln w="9525">
            <a:noFill/>
          </a:ln>
        </p:spPr>
        <p:txBody>
          <a:bodyPr/>
          <a:p>
            <a:endParaRPr lang="zh-CN" altLang="en-US"/>
          </a:p>
        </p:txBody>
      </p:sp>
      <p:sp>
        <p:nvSpPr>
          <p:cNvPr id="31917" name="Freeform 484"/>
          <p:cNvSpPr>
            <a:spLocks noEditPoints="1"/>
          </p:cNvSpPr>
          <p:nvPr/>
        </p:nvSpPr>
        <p:spPr>
          <a:xfrm>
            <a:off x="10007600" y="333375"/>
            <a:ext cx="269875" cy="407988"/>
          </a:xfrm>
          <a:custGeom>
            <a:avLst/>
            <a:gdLst>
              <a:gd name="txL" fmla="*/ 0 w 35"/>
              <a:gd name="txT" fmla="*/ 0 h 53"/>
              <a:gd name="txR" fmla="*/ 35 w 35"/>
              <a:gd name="txB" fmla="*/ 53 h 53"/>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5" h="53">
                <a:moveTo>
                  <a:pt x="34" y="10"/>
                </a:moveTo>
                <a:cubicBezTo>
                  <a:pt x="33" y="7"/>
                  <a:pt x="31" y="5"/>
                  <a:pt x="29" y="5"/>
                </a:cubicBezTo>
                <a:cubicBezTo>
                  <a:pt x="27" y="4"/>
                  <a:pt x="26" y="4"/>
                  <a:pt x="24" y="4"/>
                </a:cubicBezTo>
                <a:cubicBezTo>
                  <a:pt x="21" y="4"/>
                  <a:pt x="19" y="2"/>
                  <a:pt x="16" y="0"/>
                </a:cubicBezTo>
                <a:cubicBezTo>
                  <a:pt x="17" y="12"/>
                  <a:pt x="17" y="28"/>
                  <a:pt x="17" y="39"/>
                </a:cubicBezTo>
                <a:cubicBezTo>
                  <a:pt x="17" y="39"/>
                  <a:pt x="17" y="39"/>
                  <a:pt x="17" y="39"/>
                </a:cubicBezTo>
                <a:cubicBezTo>
                  <a:pt x="13" y="33"/>
                  <a:pt x="6" y="35"/>
                  <a:pt x="3" y="37"/>
                </a:cubicBezTo>
                <a:cubicBezTo>
                  <a:pt x="1" y="40"/>
                  <a:pt x="0" y="42"/>
                  <a:pt x="1" y="45"/>
                </a:cubicBezTo>
                <a:cubicBezTo>
                  <a:pt x="1" y="48"/>
                  <a:pt x="3" y="50"/>
                  <a:pt x="4" y="51"/>
                </a:cubicBezTo>
                <a:cubicBezTo>
                  <a:pt x="7" y="53"/>
                  <a:pt x="12" y="52"/>
                  <a:pt x="14" y="51"/>
                </a:cubicBezTo>
                <a:cubicBezTo>
                  <a:pt x="17" y="49"/>
                  <a:pt x="18" y="46"/>
                  <a:pt x="19" y="43"/>
                </a:cubicBezTo>
                <a:cubicBezTo>
                  <a:pt x="19" y="40"/>
                  <a:pt x="19" y="37"/>
                  <a:pt x="19" y="34"/>
                </a:cubicBezTo>
                <a:cubicBezTo>
                  <a:pt x="19" y="27"/>
                  <a:pt x="19" y="16"/>
                  <a:pt x="19" y="9"/>
                </a:cubicBezTo>
                <a:cubicBezTo>
                  <a:pt x="21" y="10"/>
                  <a:pt x="24" y="10"/>
                  <a:pt x="27" y="11"/>
                </a:cubicBezTo>
                <a:cubicBezTo>
                  <a:pt x="30" y="11"/>
                  <a:pt x="33" y="13"/>
                  <a:pt x="35" y="16"/>
                </a:cubicBezTo>
                <a:cubicBezTo>
                  <a:pt x="35" y="14"/>
                  <a:pt x="34" y="12"/>
                  <a:pt x="34" y="10"/>
                </a:cubicBezTo>
                <a:close/>
                <a:moveTo>
                  <a:pt x="14" y="39"/>
                </a:moveTo>
                <a:cubicBezTo>
                  <a:pt x="13" y="39"/>
                  <a:pt x="13" y="39"/>
                  <a:pt x="13" y="40"/>
                </a:cubicBezTo>
                <a:cubicBezTo>
                  <a:pt x="12" y="40"/>
                  <a:pt x="12" y="40"/>
                  <a:pt x="12" y="40"/>
                </a:cubicBezTo>
                <a:cubicBezTo>
                  <a:pt x="12" y="40"/>
                  <a:pt x="12" y="40"/>
                  <a:pt x="12" y="40"/>
                </a:cubicBezTo>
                <a:cubicBezTo>
                  <a:pt x="11" y="39"/>
                  <a:pt x="10" y="39"/>
                  <a:pt x="10" y="38"/>
                </a:cubicBezTo>
                <a:cubicBezTo>
                  <a:pt x="9" y="38"/>
                  <a:pt x="10" y="37"/>
                  <a:pt x="10" y="37"/>
                </a:cubicBezTo>
                <a:cubicBezTo>
                  <a:pt x="11" y="37"/>
                  <a:pt x="11" y="37"/>
                  <a:pt x="11" y="37"/>
                </a:cubicBezTo>
                <a:cubicBezTo>
                  <a:pt x="12" y="37"/>
                  <a:pt x="13" y="37"/>
                  <a:pt x="14" y="38"/>
                </a:cubicBezTo>
                <a:cubicBezTo>
                  <a:pt x="14" y="38"/>
                  <a:pt x="14" y="39"/>
                  <a:pt x="14" y="39"/>
                </a:cubicBezTo>
                <a:close/>
              </a:path>
            </a:pathLst>
          </a:custGeom>
          <a:solidFill>
            <a:srgbClr val="FFFFFF">
              <a:alpha val="100000"/>
            </a:srgbClr>
          </a:solidFill>
          <a:ln w="9525">
            <a:noFill/>
          </a:ln>
        </p:spPr>
        <p:txBody>
          <a:bodyPr/>
          <a:p>
            <a:endParaRPr lang="zh-CN" altLang="en-US"/>
          </a:p>
        </p:txBody>
      </p:sp>
      <p:sp>
        <p:nvSpPr>
          <p:cNvPr id="31918" name="Freeform 485"/>
          <p:cNvSpPr>
            <a:spLocks noEditPoints="1"/>
          </p:cNvSpPr>
          <p:nvPr/>
        </p:nvSpPr>
        <p:spPr>
          <a:xfrm>
            <a:off x="8734425" y="887413"/>
            <a:ext cx="439738" cy="533400"/>
          </a:xfrm>
          <a:custGeom>
            <a:avLst/>
            <a:gdLst>
              <a:gd name="txL" fmla="*/ 0 w 57"/>
              <a:gd name="txT" fmla="*/ 0 h 69"/>
              <a:gd name="txR" fmla="*/ 57 w 57"/>
              <a:gd name="txB" fmla="*/ 69 h 69"/>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7" h="69">
                <a:moveTo>
                  <a:pt x="56" y="18"/>
                </a:moveTo>
                <a:cubicBezTo>
                  <a:pt x="56" y="15"/>
                  <a:pt x="54" y="12"/>
                  <a:pt x="51" y="10"/>
                </a:cubicBezTo>
                <a:cubicBezTo>
                  <a:pt x="49" y="9"/>
                  <a:pt x="47" y="8"/>
                  <a:pt x="45" y="8"/>
                </a:cubicBezTo>
                <a:cubicBezTo>
                  <a:pt x="41" y="6"/>
                  <a:pt x="39" y="4"/>
                  <a:pt x="36" y="0"/>
                </a:cubicBezTo>
                <a:cubicBezTo>
                  <a:pt x="33" y="16"/>
                  <a:pt x="28" y="37"/>
                  <a:pt x="24" y="53"/>
                </a:cubicBezTo>
                <a:cubicBezTo>
                  <a:pt x="23" y="52"/>
                  <a:pt x="23" y="52"/>
                  <a:pt x="23" y="52"/>
                </a:cubicBezTo>
                <a:cubicBezTo>
                  <a:pt x="21" y="44"/>
                  <a:pt x="10" y="44"/>
                  <a:pt x="6" y="46"/>
                </a:cubicBezTo>
                <a:cubicBezTo>
                  <a:pt x="1" y="49"/>
                  <a:pt x="0" y="52"/>
                  <a:pt x="0" y="56"/>
                </a:cubicBezTo>
                <a:cubicBezTo>
                  <a:pt x="0" y="60"/>
                  <a:pt x="1" y="63"/>
                  <a:pt x="3" y="65"/>
                </a:cubicBezTo>
                <a:cubicBezTo>
                  <a:pt x="6" y="69"/>
                  <a:pt x="12" y="69"/>
                  <a:pt x="16" y="68"/>
                </a:cubicBezTo>
                <a:cubicBezTo>
                  <a:pt x="20" y="66"/>
                  <a:pt x="23" y="63"/>
                  <a:pt x="25" y="59"/>
                </a:cubicBezTo>
                <a:cubicBezTo>
                  <a:pt x="26" y="55"/>
                  <a:pt x="27" y="51"/>
                  <a:pt x="28" y="47"/>
                </a:cubicBezTo>
                <a:cubicBezTo>
                  <a:pt x="30" y="37"/>
                  <a:pt x="34" y="23"/>
                  <a:pt x="36" y="13"/>
                </a:cubicBezTo>
                <a:cubicBezTo>
                  <a:pt x="38" y="15"/>
                  <a:pt x="43" y="16"/>
                  <a:pt x="46" y="18"/>
                </a:cubicBezTo>
                <a:cubicBezTo>
                  <a:pt x="51" y="19"/>
                  <a:pt x="55" y="23"/>
                  <a:pt x="56" y="28"/>
                </a:cubicBezTo>
                <a:cubicBezTo>
                  <a:pt x="56" y="24"/>
                  <a:pt x="57" y="21"/>
                  <a:pt x="56" y="18"/>
                </a:cubicBezTo>
                <a:close/>
                <a:moveTo>
                  <a:pt x="20" y="52"/>
                </a:moveTo>
                <a:cubicBezTo>
                  <a:pt x="19" y="52"/>
                  <a:pt x="18" y="52"/>
                  <a:pt x="18" y="52"/>
                </a:cubicBezTo>
                <a:cubicBezTo>
                  <a:pt x="17" y="52"/>
                  <a:pt x="17" y="52"/>
                  <a:pt x="17" y="52"/>
                </a:cubicBezTo>
                <a:cubicBezTo>
                  <a:pt x="17" y="52"/>
                  <a:pt x="17" y="52"/>
                  <a:pt x="16" y="52"/>
                </a:cubicBezTo>
                <a:cubicBezTo>
                  <a:pt x="16" y="51"/>
                  <a:pt x="15" y="50"/>
                  <a:pt x="14" y="49"/>
                </a:cubicBezTo>
                <a:cubicBezTo>
                  <a:pt x="14" y="49"/>
                  <a:pt x="15" y="48"/>
                  <a:pt x="15" y="48"/>
                </a:cubicBezTo>
                <a:cubicBezTo>
                  <a:pt x="16" y="48"/>
                  <a:pt x="16" y="48"/>
                  <a:pt x="16" y="48"/>
                </a:cubicBezTo>
                <a:cubicBezTo>
                  <a:pt x="18" y="48"/>
                  <a:pt x="19" y="49"/>
                  <a:pt x="20" y="50"/>
                </a:cubicBezTo>
                <a:cubicBezTo>
                  <a:pt x="20" y="51"/>
                  <a:pt x="20" y="51"/>
                  <a:pt x="20" y="52"/>
                </a:cubicBezTo>
                <a:close/>
              </a:path>
            </a:pathLst>
          </a:custGeom>
          <a:solidFill>
            <a:srgbClr val="FFFFFF">
              <a:alpha val="100000"/>
            </a:srgbClr>
          </a:solidFill>
          <a:ln w="9525">
            <a:noFill/>
          </a:ln>
        </p:spPr>
        <p:txBody>
          <a:bodyPr/>
          <a:p>
            <a:endParaRPr lang="zh-CN" altLang="en-US"/>
          </a:p>
        </p:txBody>
      </p:sp>
      <p:sp>
        <p:nvSpPr>
          <p:cNvPr id="31919" name="Freeform 486"/>
          <p:cNvSpPr/>
          <p:nvPr/>
        </p:nvSpPr>
        <p:spPr>
          <a:xfrm>
            <a:off x="10029825" y="2624138"/>
            <a:ext cx="801688" cy="817562"/>
          </a:xfrm>
          <a:custGeom>
            <a:avLst/>
            <a:gdLst>
              <a:gd name="txL" fmla="*/ 0 w 104"/>
              <a:gd name="txT" fmla="*/ 0 h 106"/>
              <a:gd name="txR" fmla="*/ 104 w 104"/>
              <a:gd name="txB" fmla="*/ 106 h 10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4" h="106">
                <a:moveTo>
                  <a:pt x="50" y="19"/>
                </a:moveTo>
                <a:cubicBezTo>
                  <a:pt x="51" y="12"/>
                  <a:pt x="47" y="6"/>
                  <a:pt x="42" y="3"/>
                </a:cubicBezTo>
                <a:cubicBezTo>
                  <a:pt x="37" y="0"/>
                  <a:pt x="31" y="0"/>
                  <a:pt x="26" y="1"/>
                </a:cubicBezTo>
                <a:cubicBezTo>
                  <a:pt x="19" y="2"/>
                  <a:pt x="12" y="5"/>
                  <a:pt x="7" y="11"/>
                </a:cubicBezTo>
                <a:cubicBezTo>
                  <a:pt x="2" y="17"/>
                  <a:pt x="0" y="27"/>
                  <a:pt x="3" y="35"/>
                </a:cubicBezTo>
                <a:cubicBezTo>
                  <a:pt x="4" y="40"/>
                  <a:pt x="8" y="44"/>
                  <a:pt x="12" y="48"/>
                </a:cubicBezTo>
                <a:cubicBezTo>
                  <a:pt x="15" y="51"/>
                  <a:pt x="19" y="55"/>
                  <a:pt x="21" y="60"/>
                </a:cubicBezTo>
                <a:cubicBezTo>
                  <a:pt x="24" y="65"/>
                  <a:pt x="24" y="72"/>
                  <a:pt x="20" y="76"/>
                </a:cubicBezTo>
                <a:cubicBezTo>
                  <a:pt x="17" y="80"/>
                  <a:pt x="12" y="80"/>
                  <a:pt x="8" y="83"/>
                </a:cubicBezTo>
                <a:cubicBezTo>
                  <a:pt x="4" y="88"/>
                  <a:pt x="5" y="96"/>
                  <a:pt x="9" y="101"/>
                </a:cubicBezTo>
                <a:cubicBezTo>
                  <a:pt x="13" y="105"/>
                  <a:pt x="18" y="106"/>
                  <a:pt x="24" y="105"/>
                </a:cubicBezTo>
                <a:cubicBezTo>
                  <a:pt x="26" y="104"/>
                  <a:pt x="29" y="102"/>
                  <a:pt x="31" y="100"/>
                </a:cubicBezTo>
                <a:cubicBezTo>
                  <a:pt x="34" y="97"/>
                  <a:pt x="36" y="92"/>
                  <a:pt x="39" y="89"/>
                </a:cubicBezTo>
                <a:cubicBezTo>
                  <a:pt x="45" y="84"/>
                  <a:pt x="54" y="85"/>
                  <a:pt x="60" y="88"/>
                </a:cubicBezTo>
                <a:cubicBezTo>
                  <a:pt x="67" y="91"/>
                  <a:pt x="74" y="96"/>
                  <a:pt x="81" y="97"/>
                </a:cubicBezTo>
                <a:cubicBezTo>
                  <a:pt x="84" y="98"/>
                  <a:pt x="87" y="98"/>
                  <a:pt x="90" y="96"/>
                </a:cubicBezTo>
                <a:cubicBezTo>
                  <a:pt x="97" y="93"/>
                  <a:pt x="100" y="81"/>
                  <a:pt x="97" y="73"/>
                </a:cubicBezTo>
                <a:cubicBezTo>
                  <a:pt x="96" y="72"/>
                  <a:pt x="96" y="71"/>
                  <a:pt x="95" y="71"/>
                </a:cubicBezTo>
                <a:cubicBezTo>
                  <a:pt x="94" y="70"/>
                  <a:pt x="93" y="70"/>
                  <a:pt x="92" y="70"/>
                </a:cubicBezTo>
                <a:cubicBezTo>
                  <a:pt x="89" y="71"/>
                  <a:pt x="86" y="72"/>
                  <a:pt x="83" y="73"/>
                </a:cubicBezTo>
                <a:cubicBezTo>
                  <a:pt x="81" y="73"/>
                  <a:pt x="77" y="72"/>
                  <a:pt x="76" y="68"/>
                </a:cubicBezTo>
                <a:cubicBezTo>
                  <a:pt x="75" y="64"/>
                  <a:pt x="78" y="60"/>
                  <a:pt x="82" y="57"/>
                </a:cubicBezTo>
                <a:cubicBezTo>
                  <a:pt x="86" y="53"/>
                  <a:pt x="91" y="49"/>
                  <a:pt x="95" y="45"/>
                </a:cubicBezTo>
                <a:cubicBezTo>
                  <a:pt x="98" y="43"/>
                  <a:pt x="101" y="40"/>
                  <a:pt x="102" y="35"/>
                </a:cubicBezTo>
                <a:cubicBezTo>
                  <a:pt x="104" y="30"/>
                  <a:pt x="101" y="24"/>
                  <a:pt x="97" y="21"/>
                </a:cubicBezTo>
                <a:cubicBezTo>
                  <a:pt x="93" y="19"/>
                  <a:pt x="88" y="21"/>
                  <a:pt x="85" y="25"/>
                </a:cubicBezTo>
                <a:cubicBezTo>
                  <a:pt x="82" y="30"/>
                  <a:pt x="81" y="36"/>
                  <a:pt x="78" y="40"/>
                </a:cubicBezTo>
                <a:cubicBezTo>
                  <a:pt x="76" y="43"/>
                  <a:pt x="72" y="44"/>
                  <a:pt x="69" y="44"/>
                </a:cubicBezTo>
                <a:cubicBezTo>
                  <a:pt x="68" y="43"/>
                  <a:pt x="67" y="43"/>
                  <a:pt x="67" y="42"/>
                </a:cubicBezTo>
                <a:cubicBezTo>
                  <a:pt x="66" y="41"/>
                  <a:pt x="65" y="39"/>
                  <a:pt x="66" y="37"/>
                </a:cubicBezTo>
                <a:cubicBezTo>
                  <a:pt x="66" y="31"/>
                  <a:pt x="71" y="26"/>
                  <a:pt x="74" y="22"/>
                </a:cubicBezTo>
                <a:cubicBezTo>
                  <a:pt x="76" y="20"/>
                  <a:pt x="78" y="18"/>
                  <a:pt x="78" y="15"/>
                </a:cubicBezTo>
                <a:cubicBezTo>
                  <a:pt x="78" y="12"/>
                  <a:pt x="76" y="9"/>
                  <a:pt x="74" y="7"/>
                </a:cubicBezTo>
                <a:cubicBezTo>
                  <a:pt x="72" y="6"/>
                  <a:pt x="70" y="5"/>
                  <a:pt x="67" y="5"/>
                </a:cubicBezTo>
                <a:cubicBezTo>
                  <a:pt x="66" y="5"/>
                  <a:pt x="64" y="5"/>
                  <a:pt x="63" y="6"/>
                </a:cubicBezTo>
                <a:cubicBezTo>
                  <a:pt x="60" y="7"/>
                  <a:pt x="59" y="11"/>
                  <a:pt x="60" y="15"/>
                </a:cubicBezTo>
                <a:cubicBezTo>
                  <a:pt x="60" y="18"/>
                  <a:pt x="61" y="22"/>
                  <a:pt x="60" y="25"/>
                </a:cubicBezTo>
                <a:cubicBezTo>
                  <a:pt x="60" y="29"/>
                  <a:pt x="58" y="33"/>
                  <a:pt x="55" y="33"/>
                </a:cubicBezTo>
                <a:cubicBezTo>
                  <a:pt x="53" y="32"/>
                  <a:pt x="51" y="30"/>
                  <a:pt x="51" y="27"/>
                </a:cubicBezTo>
              </a:path>
            </a:pathLst>
          </a:custGeom>
          <a:solidFill>
            <a:srgbClr val="FFFFFF">
              <a:alpha val="100000"/>
            </a:srgbClr>
          </a:solidFill>
          <a:ln w="9525">
            <a:noFill/>
          </a:ln>
        </p:spPr>
        <p:txBody>
          <a:bodyPr/>
          <a:p>
            <a:endParaRPr lang="zh-CN" altLang="en-US"/>
          </a:p>
        </p:txBody>
      </p:sp>
      <p:sp>
        <p:nvSpPr>
          <p:cNvPr id="31920" name="Freeform 487"/>
          <p:cNvSpPr/>
          <p:nvPr/>
        </p:nvSpPr>
        <p:spPr>
          <a:xfrm>
            <a:off x="10909300" y="2600325"/>
            <a:ext cx="138113" cy="161925"/>
          </a:xfrm>
          <a:custGeom>
            <a:avLst/>
            <a:gdLst>
              <a:gd name="txL" fmla="*/ 0 w 18"/>
              <a:gd name="txT" fmla="*/ 0 h 21"/>
              <a:gd name="txR" fmla="*/ 18 w 18"/>
              <a:gd name="txB" fmla="*/ 21 h 21"/>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 h="21">
                <a:moveTo>
                  <a:pt x="6" y="0"/>
                </a:moveTo>
                <a:cubicBezTo>
                  <a:pt x="4" y="1"/>
                  <a:pt x="3" y="1"/>
                  <a:pt x="1" y="4"/>
                </a:cubicBezTo>
                <a:cubicBezTo>
                  <a:pt x="0" y="7"/>
                  <a:pt x="0" y="10"/>
                  <a:pt x="1" y="13"/>
                </a:cubicBezTo>
                <a:cubicBezTo>
                  <a:pt x="1" y="14"/>
                  <a:pt x="1" y="16"/>
                  <a:pt x="2" y="17"/>
                </a:cubicBezTo>
                <a:cubicBezTo>
                  <a:pt x="4" y="19"/>
                  <a:pt x="6" y="20"/>
                  <a:pt x="8" y="21"/>
                </a:cubicBezTo>
                <a:cubicBezTo>
                  <a:pt x="11" y="21"/>
                  <a:pt x="15" y="21"/>
                  <a:pt x="17" y="18"/>
                </a:cubicBezTo>
                <a:cubicBezTo>
                  <a:pt x="18" y="17"/>
                  <a:pt x="18" y="15"/>
                  <a:pt x="18" y="13"/>
                </a:cubicBezTo>
                <a:cubicBezTo>
                  <a:pt x="18" y="11"/>
                  <a:pt x="18" y="8"/>
                  <a:pt x="17" y="7"/>
                </a:cubicBezTo>
                <a:cubicBezTo>
                  <a:pt x="15" y="6"/>
                  <a:pt x="14" y="7"/>
                  <a:pt x="13" y="7"/>
                </a:cubicBezTo>
                <a:cubicBezTo>
                  <a:pt x="12" y="8"/>
                  <a:pt x="11" y="7"/>
                  <a:pt x="10" y="6"/>
                </a:cubicBezTo>
                <a:cubicBezTo>
                  <a:pt x="10" y="5"/>
                  <a:pt x="10" y="5"/>
                  <a:pt x="10" y="4"/>
                </a:cubicBezTo>
                <a:cubicBezTo>
                  <a:pt x="10" y="3"/>
                  <a:pt x="8" y="1"/>
                  <a:pt x="7" y="1"/>
                </a:cubicBezTo>
              </a:path>
            </a:pathLst>
          </a:custGeom>
          <a:solidFill>
            <a:srgbClr val="FFFFFF">
              <a:alpha val="100000"/>
            </a:srgbClr>
          </a:solidFill>
          <a:ln w="9525">
            <a:noFill/>
          </a:ln>
        </p:spPr>
        <p:txBody>
          <a:bodyPr/>
          <a:p>
            <a:endParaRPr lang="zh-CN" altLang="en-US"/>
          </a:p>
        </p:txBody>
      </p:sp>
      <p:sp>
        <p:nvSpPr>
          <p:cNvPr id="31921" name="Freeform 488"/>
          <p:cNvSpPr/>
          <p:nvPr/>
        </p:nvSpPr>
        <p:spPr>
          <a:xfrm>
            <a:off x="10939463" y="2438400"/>
            <a:ext cx="47625" cy="61913"/>
          </a:xfrm>
          <a:custGeom>
            <a:avLst/>
            <a:gdLst>
              <a:gd name="txL" fmla="*/ 0 w 6"/>
              <a:gd name="txT" fmla="*/ 0 h 8"/>
              <a:gd name="txR" fmla="*/ 6 w 6"/>
              <a:gd name="txB" fmla="*/ 8 h 8"/>
            </a:gdLst>
            <a:ahLst/>
            <a:cxnLst>
              <a:cxn ang="0">
                <a:pos x="2147483647" y="0"/>
              </a:cxn>
              <a:cxn ang="0">
                <a:pos x="2147483647" y="0"/>
              </a:cxn>
              <a:cxn ang="0">
                <a:pos x="0" y="2147483647"/>
              </a:cxn>
              <a:cxn ang="0">
                <a:pos x="2147483647" y="2147483647"/>
              </a:cxn>
              <a:cxn ang="0">
                <a:pos x="2147483647" y="2147483647"/>
              </a:cxn>
              <a:cxn ang="0">
                <a:pos x="2147483647" y="0"/>
              </a:cxn>
            </a:cxnLst>
            <a:rect l="txL" t="txT" r="txR" b="txB"/>
            <a:pathLst>
              <a:path w="6" h="8">
                <a:moveTo>
                  <a:pt x="4" y="0"/>
                </a:moveTo>
                <a:cubicBezTo>
                  <a:pt x="3" y="0"/>
                  <a:pt x="2" y="0"/>
                  <a:pt x="1" y="0"/>
                </a:cubicBezTo>
                <a:cubicBezTo>
                  <a:pt x="0" y="1"/>
                  <a:pt x="0" y="3"/>
                  <a:pt x="0" y="4"/>
                </a:cubicBezTo>
                <a:cubicBezTo>
                  <a:pt x="0" y="6"/>
                  <a:pt x="1" y="8"/>
                  <a:pt x="3" y="8"/>
                </a:cubicBezTo>
                <a:cubicBezTo>
                  <a:pt x="4" y="8"/>
                  <a:pt x="6" y="7"/>
                  <a:pt x="6" y="5"/>
                </a:cubicBezTo>
                <a:cubicBezTo>
                  <a:pt x="6" y="3"/>
                  <a:pt x="6" y="1"/>
                  <a:pt x="4" y="0"/>
                </a:cubicBezTo>
              </a:path>
            </a:pathLst>
          </a:custGeom>
          <a:solidFill>
            <a:srgbClr val="FFFFFF">
              <a:alpha val="100000"/>
            </a:srgbClr>
          </a:solidFill>
          <a:ln w="9525">
            <a:noFill/>
          </a:ln>
        </p:spPr>
        <p:txBody>
          <a:bodyPr/>
          <a:p>
            <a:endParaRPr lang="zh-CN" altLang="en-US"/>
          </a:p>
        </p:txBody>
      </p:sp>
      <p:sp>
        <p:nvSpPr>
          <p:cNvPr id="31922" name="Freeform 489"/>
          <p:cNvSpPr/>
          <p:nvPr/>
        </p:nvSpPr>
        <p:spPr>
          <a:xfrm>
            <a:off x="10979150" y="2932113"/>
            <a:ext cx="46038" cy="53975"/>
          </a:xfrm>
          <a:custGeom>
            <a:avLst/>
            <a:gdLst>
              <a:gd name="txL" fmla="*/ 0 w 6"/>
              <a:gd name="txT" fmla="*/ 0 h 7"/>
              <a:gd name="txR" fmla="*/ 6 w 6"/>
              <a:gd name="txB" fmla="*/ 7 h 7"/>
            </a:gdLst>
            <a:ahLst/>
            <a:cxnLst>
              <a:cxn ang="0">
                <a:pos x="2147483647" y="0"/>
              </a:cxn>
              <a:cxn ang="0">
                <a:pos x="0" y="2147483647"/>
              </a:cxn>
              <a:cxn ang="0">
                <a:pos x="2147483647" y="2147483647"/>
              </a:cxn>
              <a:cxn ang="0">
                <a:pos x="2147483647" y="0"/>
              </a:cxn>
            </a:cxnLst>
            <a:rect l="txL" t="txT" r="txR" b="txB"/>
            <a:pathLst>
              <a:path w="6" h="7">
                <a:moveTo>
                  <a:pt x="3" y="0"/>
                </a:moveTo>
                <a:cubicBezTo>
                  <a:pt x="1" y="0"/>
                  <a:pt x="0" y="2"/>
                  <a:pt x="0" y="4"/>
                </a:cubicBezTo>
                <a:cubicBezTo>
                  <a:pt x="1" y="6"/>
                  <a:pt x="3" y="7"/>
                  <a:pt x="4" y="5"/>
                </a:cubicBezTo>
                <a:cubicBezTo>
                  <a:pt x="6" y="4"/>
                  <a:pt x="4" y="1"/>
                  <a:pt x="3" y="0"/>
                </a:cubicBezTo>
              </a:path>
            </a:pathLst>
          </a:custGeom>
          <a:solidFill>
            <a:srgbClr val="FFFFFF">
              <a:alpha val="100000"/>
            </a:srgbClr>
          </a:solidFill>
          <a:ln w="9525">
            <a:noFill/>
          </a:ln>
        </p:spPr>
        <p:txBody>
          <a:bodyPr/>
          <a:p>
            <a:endParaRPr lang="zh-CN" altLang="en-US"/>
          </a:p>
        </p:txBody>
      </p:sp>
      <p:sp>
        <p:nvSpPr>
          <p:cNvPr id="31923" name="Freeform 490"/>
          <p:cNvSpPr/>
          <p:nvPr/>
        </p:nvSpPr>
        <p:spPr>
          <a:xfrm>
            <a:off x="10801350" y="3409950"/>
            <a:ext cx="69850" cy="85725"/>
          </a:xfrm>
          <a:custGeom>
            <a:avLst/>
            <a:gdLst>
              <a:gd name="txL" fmla="*/ 0 w 9"/>
              <a:gd name="txT" fmla="*/ 0 h 11"/>
              <a:gd name="txR" fmla="*/ 9 w 9"/>
              <a:gd name="txB" fmla="*/ 11 h 11"/>
            </a:gdLst>
            <a:ahLst/>
            <a:cxnLst>
              <a:cxn ang="0">
                <a:pos x="2147483647" y="2147483647"/>
              </a:cxn>
              <a:cxn ang="0">
                <a:pos x="2147483647" y="2147483647"/>
              </a:cxn>
              <a:cxn ang="0">
                <a:pos x="2147483647" y="2147483647"/>
              </a:cxn>
              <a:cxn ang="0">
                <a:pos x="2147483647" y="2147483647"/>
              </a:cxn>
              <a:cxn ang="0">
                <a:pos x="2147483647" y="0"/>
              </a:cxn>
            </a:cxnLst>
            <a:rect l="txL" t="txT" r="txR" b="txB"/>
            <a:pathLst>
              <a:path w="9" h="11">
                <a:moveTo>
                  <a:pt x="4" y="1"/>
                </a:moveTo>
                <a:cubicBezTo>
                  <a:pt x="3" y="0"/>
                  <a:pt x="3" y="0"/>
                  <a:pt x="2" y="1"/>
                </a:cubicBezTo>
                <a:cubicBezTo>
                  <a:pt x="0" y="3"/>
                  <a:pt x="0" y="7"/>
                  <a:pt x="2" y="9"/>
                </a:cubicBezTo>
                <a:cubicBezTo>
                  <a:pt x="4" y="11"/>
                  <a:pt x="7" y="10"/>
                  <a:pt x="8" y="7"/>
                </a:cubicBezTo>
                <a:cubicBezTo>
                  <a:pt x="9" y="4"/>
                  <a:pt x="7" y="0"/>
                  <a:pt x="4" y="0"/>
                </a:cubicBezTo>
              </a:path>
            </a:pathLst>
          </a:custGeom>
          <a:solidFill>
            <a:srgbClr val="FFFFFF">
              <a:alpha val="100000"/>
            </a:srgbClr>
          </a:solidFill>
          <a:ln w="9525">
            <a:noFill/>
          </a:ln>
        </p:spPr>
        <p:txBody>
          <a:bodyPr/>
          <a:p>
            <a:endParaRPr lang="zh-CN" altLang="en-US"/>
          </a:p>
        </p:txBody>
      </p:sp>
      <p:sp>
        <p:nvSpPr>
          <p:cNvPr id="31924" name="Freeform 491"/>
          <p:cNvSpPr/>
          <p:nvPr/>
        </p:nvSpPr>
        <p:spPr>
          <a:xfrm>
            <a:off x="9953625" y="3503613"/>
            <a:ext cx="53975" cy="68262"/>
          </a:xfrm>
          <a:custGeom>
            <a:avLst/>
            <a:gdLst>
              <a:gd name="txL" fmla="*/ 0 w 7"/>
              <a:gd name="txT" fmla="*/ 0 h 9"/>
              <a:gd name="txR" fmla="*/ 7 w 7"/>
              <a:gd name="txB" fmla="*/ 9 h 9"/>
            </a:gdLst>
            <a:ahLst/>
            <a:cxnLst>
              <a:cxn ang="0">
                <a:pos x="2147483647" y="2147483647"/>
              </a:cxn>
              <a:cxn ang="0">
                <a:pos x="0" y="2147483647"/>
              </a:cxn>
              <a:cxn ang="0">
                <a:pos x="2147483647" y="2147483647"/>
              </a:cxn>
              <a:cxn ang="0">
                <a:pos x="2147483647" y="2147483647"/>
              </a:cxn>
            </a:cxnLst>
            <a:rect l="txL" t="txT" r="txR" b="txB"/>
            <a:pathLst>
              <a:path w="7" h="9">
                <a:moveTo>
                  <a:pt x="5" y="2"/>
                </a:moveTo>
                <a:cubicBezTo>
                  <a:pt x="3" y="0"/>
                  <a:pt x="1" y="1"/>
                  <a:pt x="0" y="4"/>
                </a:cubicBezTo>
                <a:cubicBezTo>
                  <a:pt x="0" y="6"/>
                  <a:pt x="2" y="9"/>
                  <a:pt x="4" y="9"/>
                </a:cubicBezTo>
                <a:cubicBezTo>
                  <a:pt x="6" y="8"/>
                  <a:pt x="7" y="5"/>
                  <a:pt x="5" y="3"/>
                </a:cubicBezTo>
              </a:path>
            </a:pathLst>
          </a:custGeom>
          <a:solidFill>
            <a:srgbClr val="FFFFFF">
              <a:alpha val="100000"/>
            </a:srgbClr>
          </a:solidFill>
          <a:ln w="9525">
            <a:noFill/>
          </a:ln>
        </p:spPr>
        <p:txBody>
          <a:bodyPr/>
          <a:p>
            <a:endParaRPr lang="zh-CN" altLang="en-US"/>
          </a:p>
        </p:txBody>
      </p:sp>
      <p:sp>
        <p:nvSpPr>
          <p:cNvPr id="31925" name="Freeform 492"/>
          <p:cNvSpPr/>
          <p:nvPr/>
        </p:nvSpPr>
        <p:spPr>
          <a:xfrm>
            <a:off x="9783763" y="3302000"/>
            <a:ext cx="130175" cy="161925"/>
          </a:xfrm>
          <a:custGeom>
            <a:avLst/>
            <a:gdLst>
              <a:gd name="txL" fmla="*/ 0 w 17"/>
              <a:gd name="txT" fmla="*/ 0 h 21"/>
              <a:gd name="txR" fmla="*/ 17 w 17"/>
              <a:gd name="txB" fmla="*/ 21 h 21"/>
            </a:gdLst>
            <a:ahLst/>
            <a:cxnLst>
              <a:cxn ang="0">
                <a:pos x="2147483647" y="2147483647"/>
              </a:cxn>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7" h="21">
                <a:moveTo>
                  <a:pt x="15" y="9"/>
                </a:moveTo>
                <a:cubicBezTo>
                  <a:pt x="14" y="4"/>
                  <a:pt x="11" y="0"/>
                  <a:pt x="7" y="0"/>
                </a:cubicBezTo>
                <a:cubicBezTo>
                  <a:pt x="4" y="0"/>
                  <a:pt x="0" y="4"/>
                  <a:pt x="0" y="8"/>
                </a:cubicBezTo>
                <a:cubicBezTo>
                  <a:pt x="0" y="10"/>
                  <a:pt x="0" y="11"/>
                  <a:pt x="1" y="13"/>
                </a:cubicBezTo>
                <a:cubicBezTo>
                  <a:pt x="1" y="15"/>
                  <a:pt x="2" y="17"/>
                  <a:pt x="3" y="19"/>
                </a:cubicBezTo>
                <a:cubicBezTo>
                  <a:pt x="5" y="21"/>
                  <a:pt x="8" y="21"/>
                  <a:pt x="10" y="21"/>
                </a:cubicBezTo>
                <a:cubicBezTo>
                  <a:pt x="13" y="20"/>
                  <a:pt x="15" y="18"/>
                  <a:pt x="16" y="15"/>
                </a:cubicBezTo>
                <a:cubicBezTo>
                  <a:pt x="16" y="14"/>
                  <a:pt x="17" y="12"/>
                  <a:pt x="16" y="10"/>
                </a:cubicBezTo>
                <a:cubicBezTo>
                  <a:pt x="16" y="9"/>
                  <a:pt x="15" y="7"/>
                  <a:pt x="13" y="7"/>
                </a:cubicBezTo>
              </a:path>
            </a:pathLst>
          </a:custGeom>
          <a:solidFill>
            <a:srgbClr val="FFFFFF">
              <a:alpha val="100000"/>
            </a:srgbClr>
          </a:solidFill>
          <a:ln w="9525">
            <a:noFill/>
          </a:ln>
        </p:spPr>
        <p:txBody>
          <a:bodyPr/>
          <a:p>
            <a:endParaRPr lang="zh-CN" altLang="en-US"/>
          </a:p>
        </p:txBody>
      </p:sp>
      <p:sp>
        <p:nvSpPr>
          <p:cNvPr id="31926" name="Freeform 493"/>
          <p:cNvSpPr/>
          <p:nvPr/>
        </p:nvSpPr>
        <p:spPr>
          <a:xfrm>
            <a:off x="10607675" y="2430463"/>
            <a:ext cx="131763" cy="193675"/>
          </a:xfrm>
          <a:custGeom>
            <a:avLst/>
            <a:gdLst>
              <a:gd name="txL" fmla="*/ 0 w 17"/>
              <a:gd name="txT" fmla="*/ 0 h 25"/>
              <a:gd name="txR" fmla="*/ 17 w 17"/>
              <a:gd name="txB" fmla="*/ 25 h 25"/>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7" h="25">
                <a:moveTo>
                  <a:pt x="14" y="21"/>
                </a:moveTo>
                <a:cubicBezTo>
                  <a:pt x="16" y="19"/>
                  <a:pt x="17" y="15"/>
                  <a:pt x="17" y="12"/>
                </a:cubicBezTo>
                <a:cubicBezTo>
                  <a:pt x="16" y="8"/>
                  <a:pt x="14" y="5"/>
                  <a:pt x="12" y="3"/>
                </a:cubicBezTo>
                <a:cubicBezTo>
                  <a:pt x="10" y="2"/>
                  <a:pt x="8" y="1"/>
                  <a:pt x="7" y="0"/>
                </a:cubicBezTo>
                <a:cubicBezTo>
                  <a:pt x="5" y="0"/>
                  <a:pt x="2" y="1"/>
                  <a:pt x="1" y="3"/>
                </a:cubicBezTo>
                <a:cubicBezTo>
                  <a:pt x="0" y="5"/>
                  <a:pt x="1" y="8"/>
                  <a:pt x="2" y="9"/>
                </a:cubicBezTo>
                <a:cubicBezTo>
                  <a:pt x="4" y="10"/>
                  <a:pt x="5" y="10"/>
                  <a:pt x="7" y="10"/>
                </a:cubicBezTo>
                <a:cubicBezTo>
                  <a:pt x="8" y="10"/>
                  <a:pt x="10" y="10"/>
                  <a:pt x="11" y="12"/>
                </a:cubicBezTo>
                <a:cubicBezTo>
                  <a:pt x="12" y="15"/>
                  <a:pt x="8" y="19"/>
                  <a:pt x="8" y="22"/>
                </a:cubicBezTo>
                <a:cubicBezTo>
                  <a:pt x="9" y="24"/>
                  <a:pt x="11" y="25"/>
                  <a:pt x="13" y="24"/>
                </a:cubicBezTo>
                <a:cubicBezTo>
                  <a:pt x="14" y="23"/>
                  <a:pt x="15" y="21"/>
                  <a:pt x="15" y="19"/>
                </a:cubicBezTo>
              </a:path>
            </a:pathLst>
          </a:custGeom>
          <a:solidFill>
            <a:srgbClr val="FFFFFF">
              <a:alpha val="100000"/>
            </a:srgbClr>
          </a:solidFill>
          <a:ln w="9525">
            <a:noFill/>
          </a:ln>
        </p:spPr>
        <p:txBody>
          <a:bodyPr/>
          <a:p>
            <a:endParaRPr lang="zh-CN" altLang="en-US"/>
          </a:p>
        </p:txBody>
      </p:sp>
      <p:sp>
        <p:nvSpPr>
          <p:cNvPr id="31927" name="Freeform 494"/>
          <p:cNvSpPr/>
          <p:nvPr/>
        </p:nvSpPr>
        <p:spPr>
          <a:xfrm>
            <a:off x="10793413" y="2338388"/>
            <a:ext cx="69850" cy="84137"/>
          </a:xfrm>
          <a:custGeom>
            <a:avLst/>
            <a:gdLst>
              <a:gd name="txL" fmla="*/ 0 w 9"/>
              <a:gd name="txT" fmla="*/ 0 h 11"/>
              <a:gd name="txR" fmla="*/ 9 w 9"/>
              <a:gd name="txB" fmla="*/ 11 h 11"/>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Lst>
            <a:rect l="txL" t="txT" r="txR" b="txB"/>
            <a:pathLst>
              <a:path w="9" h="11">
                <a:moveTo>
                  <a:pt x="7" y="2"/>
                </a:moveTo>
                <a:cubicBezTo>
                  <a:pt x="7" y="1"/>
                  <a:pt x="5" y="0"/>
                  <a:pt x="4" y="0"/>
                </a:cubicBezTo>
                <a:cubicBezTo>
                  <a:pt x="3" y="0"/>
                  <a:pt x="2" y="1"/>
                  <a:pt x="1" y="3"/>
                </a:cubicBezTo>
                <a:cubicBezTo>
                  <a:pt x="0" y="5"/>
                  <a:pt x="1" y="9"/>
                  <a:pt x="3" y="10"/>
                </a:cubicBezTo>
                <a:cubicBezTo>
                  <a:pt x="5" y="11"/>
                  <a:pt x="8" y="10"/>
                  <a:pt x="9" y="7"/>
                </a:cubicBezTo>
                <a:cubicBezTo>
                  <a:pt x="9" y="6"/>
                  <a:pt x="9" y="4"/>
                  <a:pt x="8" y="2"/>
                </a:cubicBezTo>
              </a:path>
            </a:pathLst>
          </a:custGeom>
          <a:solidFill>
            <a:srgbClr val="FFFFFF">
              <a:alpha val="100000"/>
            </a:srgbClr>
          </a:solidFill>
          <a:ln w="9525">
            <a:noFill/>
          </a:ln>
        </p:spPr>
        <p:txBody>
          <a:bodyPr/>
          <a:p>
            <a:endParaRPr lang="zh-CN" altLang="en-US"/>
          </a:p>
        </p:txBody>
      </p:sp>
      <p:sp>
        <p:nvSpPr>
          <p:cNvPr id="31928" name="Freeform 495"/>
          <p:cNvSpPr/>
          <p:nvPr/>
        </p:nvSpPr>
        <p:spPr>
          <a:xfrm>
            <a:off x="10431463" y="2422525"/>
            <a:ext cx="53975" cy="69850"/>
          </a:xfrm>
          <a:custGeom>
            <a:avLst/>
            <a:gdLst>
              <a:gd name="txL" fmla="*/ 0 w 7"/>
              <a:gd name="txT" fmla="*/ 0 h 9"/>
              <a:gd name="txR" fmla="*/ 7 w 7"/>
              <a:gd name="txB" fmla="*/ 9 h 9"/>
            </a:gdLst>
            <a:ahLst/>
            <a:cxnLst>
              <a:cxn ang="0">
                <a:pos x="2147483647" y="0"/>
              </a:cxn>
              <a:cxn ang="0">
                <a:pos x="0" y="2147483647"/>
              </a:cxn>
              <a:cxn ang="0">
                <a:pos x="2147483647" y="2147483647"/>
              </a:cxn>
              <a:cxn ang="0">
                <a:pos x="2147483647" y="2147483647"/>
              </a:cxn>
              <a:cxn ang="0">
                <a:pos x="2147483647" y="2147483647"/>
              </a:cxn>
              <a:cxn ang="0">
                <a:pos x="2147483647" y="0"/>
              </a:cxn>
            </a:cxnLst>
            <a:rect l="txL" t="txT" r="txR" b="txB"/>
            <a:pathLst>
              <a:path w="7" h="9">
                <a:moveTo>
                  <a:pt x="4" y="0"/>
                </a:moveTo>
                <a:cubicBezTo>
                  <a:pt x="2" y="1"/>
                  <a:pt x="1" y="2"/>
                  <a:pt x="0" y="4"/>
                </a:cubicBezTo>
                <a:cubicBezTo>
                  <a:pt x="0" y="6"/>
                  <a:pt x="0" y="8"/>
                  <a:pt x="2" y="9"/>
                </a:cubicBezTo>
                <a:cubicBezTo>
                  <a:pt x="3" y="9"/>
                  <a:pt x="4" y="9"/>
                  <a:pt x="5" y="8"/>
                </a:cubicBezTo>
                <a:cubicBezTo>
                  <a:pt x="6" y="7"/>
                  <a:pt x="7" y="6"/>
                  <a:pt x="7" y="4"/>
                </a:cubicBezTo>
                <a:cubicBezTo>
                  <a:pt x="7" y="2"/>
                  <a:pt x="5" y="0"/>
                  <a:pt x="4" y="0"/>
                </a:cubicBezTo>
              </a:path>
            </a:pathLst>
          </a:custGeom>
          <a:solidFill>
            <a:srgbClr val="FFFFFF">
              <a:alpha val="100000"/>
            </a:srgbClr>
          </a:solidFill>
          <a:ln w="9525">
            <a:noFill/>
          </a:ln>
        </p:spPr>
        <p:txBody>
          <a:bodyPr/>
          <a:p>
            <a:endParaRPr lang="zh-CN" altLang="en-US"/>
          </a:p>
        </p:txBody>
      </p:sp>
      <p:sp>
        <p:nvSpPr>
          <p:cNvPr id="31929" name="Freeform 496"/>
          <p:cNvSpPr/>
          <p:nvPr/>
        </p:nvSpPr>
        <p:spPr>
          <a:xfrm>
            <a:off x="10337800" y="3387725"/>
            <a:ext cx="255588" cy="215900"/>
          </a:xfrm>
          <a:custGeom>
            <a:avLst/>
            <a:gdLst>
              <a:gd name="txL" fmla="*/ 0 w 33"/>
              <a:gd name="txT" fmla="*/ 0 h 28"/>
              <a:gd name="txR" fmla="*/ 33 w 33"/>
              <a:gd name="txB" fmla="*/ 28 h 28"/>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3" h="28">
                <a:moveTo>
                  <a:pt x="26" y="5"/>
                </a:moveTo>
                <a:cubicBezTo>
                  <a:pt x="22" y="2"/>
                  <a:pt x="18" y="0"/>
                  <a:pt x="13" y="0"/>
                </a:cubicBezTo>
                <a:cubicBezTo>
                  <a:pt x="9" y="0"/>
                  <a:pt x="4" y="4"/>
                  <a:pt x="2" y="10"/>
                </a:cubicBezTo>
                <a:cubicBezTo>
                  <a:pt x="1" y="13"/>
                  <a:pt x="0" y="18"/>
                  <a:pt x="2" y="21"/>
                </a:cubicBezTo>
                <a:cubicBezTo>
                  <a:pt x="3" y="25"/>
                  <a:pt x="7" y="28"/>
                  <a:pt x="10" y="27"/>
                </a:cubicBezTo>
                <a:cubicBezTo>
                  <a:pt x="11" y="27"/>
                  <a:pt x="13" y="26"/>
                  <a:pt x="13" y="24"/>
                </a:cubicBezTo>
                <a:cubicBezTo>
                  <a:pt x="13" y="23"/>
                  <a:pt x="13" y="23"/>
                  <a:pt x="13" y="22"/>
                </a:cubicBezTo>
                <a:cubicBezTo>
                  <a:pt x="13" y="21"/>
                  <a:pt x="14" y="20"/>
                  <a:pt x="15" y="20"/>
                </a:cubicBezTo>
                <a:cubicBezTo>
                  <a:pt x="18" y="19"/>
                  <a:pt x="20" y="20"/>
                  <a:pt x="22" y="20"/>
                </a:cubicBezTo>
                <a:cubicBezTo>
                  <a:pt x="25" y="20"/>
                  <a:pt x="27" y="20"/>
                  <a:pt x="29" y="19"/>
                </a:cubicBezTo>
                <a:cubicBezTo>
                  <a:pt x="31" y="18"/>
                  <a:pt x="33" y="15"/>
                  <a:pt x="33" y="12"/>
                </a:cubicBezTo>
                <a:cubicBezTo>
                  <a:pt x="33" y="10"/>
                  <a:pt x="31" y="8"/>
                  <a:pt x="30" y="7"/>
                </a:cubicBezTo>
                <a:cubicBezTo>
                  <a:pt x="29" y="6"/>
                  <a:pt x="27" y="6"/>
                  <a:pt x="26" y="5"/>
                </a:cubicBezTo>
              </a:path>
            </a:pathLst>
          </a:custGeom>
          <a:solidFill>
            <a:srgbClr val="FFFFFF">
              <a:alpha val="100000"/>
            </a:srgbClr>
          </a:solidFill>
          <a:ln w="9525">
            <a:noFill/>
          </a:ln>
        </p:spPr>
        <p:txBody>
          <a:bodyPr/>
          <a:p>
            <a:endParaRPr lang="zh-CN" altLang="en-US"/>
          </a:p>
        </p:txBody>
      </p:sp>
      <p:sp>
        <p:nvSpPr>
          <p:cNvPr id="31930" name="Freeform 497"/>
          <p:cNvSpPr/>
          <p:nvPr/>
        </p:nvSpPr>
        <p:spPr>
          <a:xfrm>
            <a:off x="10577513" y="3611563"/>
            <a:ext cx="77787" cy="92075"/>
          </a:xfrm>
          <a:custGeom>
            <a:avLst/>
            <a:gdLst>
              <a:gd name="txL" fmla="*/ 0 w 10"/>
              <a:gd name="txT" fmla="*/ 0 h 12"/>
              <a:gd name="txR" fmla="*/ 10 w 10"/>
              <a:gd name="txB" fmla="*/ 12 h 12"/>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10" h="12">
                <a:moveTo>
                  <a:pt x="7" y="1"/>
                </a:moveTo>
                <a:cubicBezTo>
                  <a:pt x="4" y="0"/>
                  <a:pt x="3" y="0"/>
                  <a:pt x="1" y="3"/>
                </a:cubicBezTo>
                <a:cubicBezTo>
                  <a:pt x="0" y="5"/>
                  <a:pt x="1" y="10"/>
                  <a:pt x="3" y="11"/>
                </a:cubicBezTo>
                <a:cubicBezTo>
                  <a:pt x="5" y="12"/>
                  <a:pt x="8" y="11"/>
                  <a:pt x="9" y="7"/>
                </a:cubicBezTo>
                <a:cubicBezTo>
                  <a:pt x="10" y="4"/>
                  <a:pt x="8" y="3"/>
                  <a:pt x="7" y="2"/>
                </a:cubicBezTo>
              </a:path>
            </a:pathLst>
          </a:custGeom>
          <a:solidFill>
            <a:srgbClr val="FFFFFF">
              <a:alpha val="100000"/>
            </a:srgbClr>
          </a:solidFill>
          <a:ln w="9525">
            <a:noFill/>
          </a:ln>
        </p:spPr>
        <p:txBody>
          <a:bodyPr/>
          <a:p>
            <a:endParaRPr lang="zh-CN" altLang="en-US"/>
          </a:p>
        </p:txBody>
      </p:sp>
      <p:sp>
        <p:nvSpPr>
          <p:cNvPr id="31931" name="Freeform 498"/>
          <p:cNvSpPr/>
          <p:nvPr/>
        </p:nvSpPr>
        <p:spPr>
          <a:xfrm>
            <a:off x="10893425" y="3117850"/>
            <a:ext cx="115888" cy="184150"/>
          </a:xfrm>
          <a:custGeom>
            <a:avLst/>
            <a:gdLst>
              <a:gd name="txL" fmla="*/ 0 w 15"/>
              <a:gd name="txT" fmla="*/ 0 h 24"/>
              <a:gd name="txR" fmla="*/ 15 w 15"/>
              <a:gd name="txB" fmla="*/ 24 h 24"/>
            </a:gdLst>
            <a:ahLst/>
            <a:cxnLst>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15" h="24">
                <a:moveTo>
                  <a:pt x="14" y="7"/>
                </a:moveTo>
                <a:cubicBezTo>
                  <a:pt x="13" y="4"/>
                  <a:pt x="10" y="3"/>
                  <a:pt x="8" y="1"/>
                </a:cubicBezTo>
                <a:cubicBezTo>
                  <a:pt x="6" y="0"/>
                  <a:pt x="5" y="0"/>
                  <a:pt x="3" y="0"/>
                </a:cubicBezTo>
                <a:cubicBezTo>
                  <a:pt x="1" y="1"/>
                  <a:pt x="0" y="6"/>
                  <a:pt x="1" y="9"/>
                </a:cubicBezTo>
                <a:cubicBezTo>
                  <a:pt x="1" y="12"/>
                  <a:pt x="3" y="15"/>
                  <a:pt x="4" y="19"/>
                </a:cubicBezTo>
                <a:cubicBezTo>
                  <a:pt x="4" y="20"/>
                  <a:pt x="4" y="22"/>
                  <a:pt x="5" y="23"/>
                </a:cubicBezTo>
                <a:cubicBezTo>
                  <a:pt x="6" y="24"/>
                  <a:pt x="8" y="24"/>
                  <a:pt x="9" y="22"/>
                </a:cubicBezTo>
                <a:cubicBezTo>
                  <a:pt x="14" y="19"/>
                  <a:pt x="15" y="15"/>
                  <a:pt x="15" y="8"/>
                </a:cubicBezTo>
              </a:path>
            </a:pathLst>
          </a:custGeom>
          <a:solidFill>
            <a:srgbClr val="FFFFFF">
              <a:alpha val="100000"/>
            </a:srgbClr>
          </a:solidFill>
          <a:ln w="9525">
            <a:noFill/>
          </a:ln>
        </p:spPr>
        <p:txBody>
          <a:bodyPr/>
          <a:p>
            <a:endParaRPr lang="zh-CN" altLang="en-US"/>
          </a:p>
        </p:txBody>
      </p:sp>
      <p:sp>
        <p:nvSpPr>
          <p:cNvPr id="31932" name="Freeform 499"/>
          <p:cNvSpPr/>
          <p:nvPr/>
        </p:nvSpPr>
        <p:spPr>
          <a:xfrm>
            <a:off x="9929813" y="3040063"/>
            <a:ext cx="138112" cy="146050"/>
          </a:xfrm>
          <a:custGeom>
            <a:avLst/>
            <a:gdLst>
              <a:gd name="txL" fmla="*/ 0 w 18"/>
              <a:gd name="txT" fmla="*/ 0 h 19"/>
              <a:gd name="txR" fmla="*/ 18 w 18"/>
              <a:gd name="txB" fmla="*/ 19 h 1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 h="19">
                <a:moveTo>
                  <a:pt x="10" y="1"/>
                </a:moveTo>
                <a:cubicBezTo>
                  <a:pt x="12" y="1"/>
                  <a:pt x="14" y="2"/>
                  <a:pt x="15" y="4"/>
                </a:cubicBezTo>
                <a:cubicBezTo>
                  <a:pt x="17" y="6"/>
                  <a:pt x="18" y="9"/>
                  <a:pt x="17" y="11"/>
                </a:cubicBezTo>
                <a:cubicBezTo>
                  <a:pt x="15" y="14"/>
                  <a:pt x="12" y="13"/>
                  <a:pt x="10" y="15"/>
                </a:cubicBezTo>
                <a:cubicBezTo>
                  <a:pt x="9" y="16"/>
                  <a:pt x="8" y="17"/>
                  <a:pt x="8" y="17"/>
                </a:cubicBezTo>
                <a:cubicBezTo>
                  <a:pt x="6" y="19"/>
                  <a:pt x="3" y="18"/>
                  <a:pt x="2" y="17"/>
                </a:cubicBezTo>
                <a:cubicBezTo>
                  <a:pt x="0" y="15"/>
                  <a:pt x="0" y="12"/>
                  <a:pt x="1" y="9"/>
                </a:cubicBezTo>
                <a:cubicBezTo>
                  <a:pt x="2" y="8"/>
                  <a:pt x="3" y="7"/>
                  <a:pt x="3" y="5"/>
                </a:cubicBezTo>
                <a:cubicBezTo>
                  <a:pt x="4" y="4"/>
                  <a:pt x="4" y="3"/>
                  <a:pt x="4" y="2"/>
                </a:cubicBezTo>
                <a:cubicBezTo>
                  <a:pt x="5" y="0"/>
                  <a:pt x="8" y="0"/>
                  <a:pt x="9" y="1"/>
                </a:cubicBezTo>
              </a:path>
            </a:pathLst>
          </a:custGeom>
          <a:solidFill>
            <a:srgbClr val="FFFFFF">
              <a:alpha val="100000"/>
            </a:srgbClr>
          </a:solidFill>
          <a:ln w="9525">
            <a:noFill/>
          </a:ln>
        </p:spPr>
        <p:txBody>
          <a:bodyPr/>
          <a:p>
            <a:endParaRPr lang="zh-CN" altLang="en-US"/>
          </a:p>
        </p:txBody>
      </p:sp>
      <p:sp>
        <p:nvSpPr>
          <p:cNvPr id="31933" name="Freeform 500"/>
          <p:cNvSpPr/>
          <p:nvPr/>
        </p:nvSpPr>
        <p:spPr>
          <a:xfrm>
            <a:off x="9867900" y="2786063"/>
            <a:ext cx="61913" cy="84137"/>
          </a:xfrm>
          <a:custGeom>
            <a:avLst/>
            <a:gdLst>
              <a:gd name="txL" fmla="*/ 0 w 8"/>
              <a:gd name="txT" fmla="*/ 0 h 11"/>
              <a:gd name="txR" fmla="*/ 8 w 8"/>
              <a:gd name="txB" fmla="*/ 11 h 11"/>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8" h="11">
                <a:moveTo>
                  <a:pt x="5" y="2"/>
                </a:moveTo>
                <a:cubicBezTo>
                  <a:pt x="3" y="0"/>
                  <a:pt x="1" y="1"/>
                  <a:pt x="1" y="4"/>
                </a:cubicBezTo>
                <a:cubicBezTo>
                  <a:pt x="0" y="7"/>
                  <a:pt x="1" y="9"/>
                  <a:pt x="2" y="10"/>
                </a:cubicBezTo>
                <a:cubicBezTo>
                  <a:pt x="4" y="11"/>
                  <a:pt x="6" y="10"/>
                  <a:pt x="7" y="8"/>
                </a:cubicBezTo>
                <a:cubicBezTo>
                  <a:pt x="8" y="6"/>
                  <a:pt x="7" y="3"/>
                  <a:pt x="5" y="3"/>
                </a:cubicBezTo>
              </a:path>
            </a:pathLst>
          </a:custGeom>
          <a:solidFill>
            <a:srgbClr val="FFFFFF">
              <a:alpha val="100000"/>
            </a:srgbClr>
          </a:solidFill>
          <a:ln w="9525">
            <a:noFill/>
          </a:ln>
        </p:spPr>
        <p:txBody>
          <a:bodyPr/>
          <a:p>
            <a:endParaRPr lang="zh-CN" altLang="en-US"/>
          </a:p>
        </p:txBody>
      </p:sp>
      <p:sp>
        <p:nvSpPr>
          <p:cNvPr id="31934" name="Freeform 501"/>
          <p:cNvSpPr/>
          <p:nvPr/>
        </p:nvSpPr>
        <p:spPr>
          <a:xfrm>
            <a:off x="10099675" y="2422525"/>
            <a:ext cx="69850" cy="69850"/>
          </a:xfrm>
          <a:custGeom>
            <a:avLst/>
            <a:gdLst>
              <a:gd name="txL" fmla="*/ 0 w 9"/>
              <a:gd name="txT" fmla="*/ 0 h 9"/>
              <a:gd name="txR" fmla="*/ 9 w 9"/>
              <a:gd name="txB" fmla="*/ 9 h 9"/>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Lst>
            <a:rect l="txL" t="txT" r="txR" b="txB"/>
            <a:pathLst>
              <a:path w="9" h="9">
                <a:moveTo>
                  <a:pt x="6" y="1"/>
                </a:moveTo>
                <a:cubicBezTo>
                  <a:pt x="5" y="1"/>
                  <a:pt x="3" y="0"/>
                  <a:pt x="2" y="1"/>
                </a:cubicBezTo>
                <a:cubicBezTo>
                  <a:pt x="0" y="3"/>
                  <a:pt x="0" y="5"/>
                  <a:pt x="0" y="7"/>
                </a:cubicBezTo>
                <a:cubicBezTo>
                  <a:pt x="1" y="9"/>
                  <a:pt x="3" y="9"/>
                  <a:pt x="5" y="9"/>
                </a:cubicBezTo>
                <a:cubicBezTo>
                  <a:pt x="6" y="9"/>
                  <a:pt x="8" y="7"/>
                  <a:pt x="8" y="6"/>
                </a:cubicBezTo>
                <a:cubicBezTo>
                  <a:pt x="9" y="4"/>
                  <a:pt x="8" y="2"/>
                  <a:pt x="6" y="1"/>
                </a:cubicBezTo>
              </a:path>
            </a:pathLst>
          </a:custGeom>
          <a:solidFill>
            <a:srgbClr val="FFFFFF">
              <a:alpha val="100000"/>
            </a:srgbClr>
          </a:solidFill>
          <a:ln w="9525">
            <a:noFill/>
          </a:ln>
        </p:spPr>
        <p:txBody>
          <a:bodyPr/>
          <a:p>
            <a:endParaRPr lang="zh-CN" altLang="en-US"/>
          </a:p>
        </p:txBody>
      </p:sp>
      <p:sp>
        <p:nvSpPr>
          <p:cNvPr id="31935" name="Freeform 503"/>
          <p:cNvSpPr>
            <a:spLocks noEditPoints="1"/>
          </p:cNvSpPr>
          <p:nvPr/>
        </p:nvSpPr>
        <p:spPr>
          <a:xfrm>
            <a:off x="8920163" y="5200650"/>
            <a:ext cx="763587" cy="793750"/>
          </a:xfrm>
          <a:custGeom>
            <a:avLst/>
            <a:gdLst>
              <a:gd name="txL" fmla="*/ 0 w 99"/>
              <a:gd name="txT" fmla="*/ 0 h 103"/>
              <a:gd name="txR" fmla="*/ 99 w 99"/>
              <a:gd name="txB" fmla="*/ 103 h 10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9" h="103">
                <a:moveTo>
                  <a:pt x="97" y="5"/>
                </a:moveTo>
                <a:cubicBezTo>
                  <a:pt x="89" y="18"/>
                  <a:pt x="70" y="28"/>
                  <a:pt x="55" y="22"/>
                </a:cubicBezTo>
                <a:cubicBezTo>
                  <a:pt x="55" y="22"/>
                  <a:pt x="54" y="23"/>
                  <a:pt x="55" y="23"/>
                </a:cubicBezTo>
                <a:cubicBezTo>
                  <a:pt x="68" y="32"/>
                  <a:pt x="95" y="20"/>
                  <a:pt x="99" y="5"/>
                </a:cubicBezTo>
                <a:cubicBezTo>
                  <a:pt x="99" y="5"/>
                  <a:pt x="99" y="5"/>
                  <a:pt x="99" y="5"/>
                </a:cubicBezTo>
                <a:cubicBezTo>
                  <a:pt x="99" y="4"/>
                  <a:pt x="99" y="4"/>
                  <a:pt x="99" y="4"/>
                </a:cubicBezTo>
                <a:cubicBezTo>
                  <a:pt x="99" y="4"/>
                  <a:pt x="99" y="4"/>
                  <a:pt x="98" y="3"/>
                </a:cubicBezTo>
                <a:cubicBezTo>
                  <a:pt x="92" y="0"/>
                  <a:pt x="83" y="2"/>
                  <a:pt x="75" y="5"/>
                </a:cubicBezTo>
                <a:cubicBezTo>
                  <a:pt x="76" y="5"/>
                  <a:pt x="76" y="4"/>
                  <a:pt x="76" y="4"/>
                </a:cubicBezTo>
                <a:cubicBezTo>
                  <a:pt x="76" y="4"/>
                  <a:pt x="75" y="4"/>
                  <a:pt x="75" y="4"/>
                </a:cubicBezTo>
                <a:cubicBezTo>
                  <a:pt x="75" y="4"/>
                  <a:pt x="75" y="5"/>
                  <a:pt x="75" y="5"/>
                </a:cubicBezTo>
                <a:cubicBezTo>
                  <a:pt x="74" y="5"/>
                  <a:pt x="73" y="6"/>
                  <a:pt x="73" y="6"/>
                </a:cubicBezTo>
                <a:cubicBezTo>
                  <a:pt x="68" y="8"/>
                  <a:pt x="58" y="14"/>
                  <a:pt x="54" y="20"/>
                </a:cubicBezTo>
                <a:cubicBezTo>
                  <a:pt x="55" y="16"/>
                  <a:pt x="56" y="13"/>
                  <a:pt x="57" y="10"/>
                </a:cubicBezTo>
                <a:cubicBezTo>
                  <a:pt x="57" y="10"/>
                  <a:pt x="57" y="9"/>
                  <a:pt x="56" y="9"/>
                </a:cubicBezTo>
                <a:cubicBezTo>
                  <a:pt x="55" y="9"/>
                  <a:pt x="53" y="9"/>
                  <a:pt x="52" y="9"/>
                </a:cubicBezTo>
                <a:cubicBezTo>
                  <a:pt x="51" y="9"/>
                  <a:pt x="51" y="9"/>
                  <a:pt x="51" y="10"/>
                </a:cubicBezTo>
                <a:cubicBezTo>
                  <a:pt x="50" y="17"/>
                  <a:pt x="50" y="23"/>
                  <a:pt x="50" y="30"/>
                </a:cubicBezTo>
                <a:cubicBezTo>
                  <a:pt x="30" y="19"/>
                  <a:pt x="6" y="29"/>
                  <a:pt x="4" y="53"/>
                </a:cubicBezTo>
                <a:cubicBezTo>
                  <a:pt x="3" y="66"/>
                  <a:pt x="6" y="82"/>
                  <a:pt x="16" y="92"/>
                </a:cubicBezTo>
                <a:cubicBezTo>
                  <a:pt x="25" y="100"/>
                  <a:pt x="33" y="96"/>
                  <a:pt x="44" y="95"/>
                </a:cubicBezTo>
                <a:cubicBezTo>
                  <a:pt x="55" y="95"/>
                  <a:pt x="62" y="103"/>
                  <a:pt x="72" y="96"/>
                </a:cubicBezTo>
                <a:cubicBezTo>
                  <a:pt x="82" y="88"/>
                  <a:pt x="90" y="70"/>
                  <a:pt x="91" y="57"/>
                </a:cubicBezTo>
                <a:cubicBezTo>
                  <a:pt x="93" y="33"/>
                  <a:pt x="73" y="23"/>
                  <a:pt x="52" y="30"/>
                </a:cubicBezTo>
                <a:cubicBezTo>
                  <a:pt x="52" y="28"/>
                  <a:pt x="52" y="26"/>
                  <a:pt x="53" y="24"/>
                </a:cubicBezTo>
                <a:cubicBezTo>
                  <a:pt x="53" y="24"/>
                  <a:pt x="53" y="25"/>
                  <a:pt x="53" y="25"/>
                </a:cubicBezTo>
                <a:cubicBezTo>
                  <a:pt x="53" y="25"/>
                  <a:pt x="53" y="24"/>
                  <a:pt x="53" y="24"/>
                </a:cubicBezTo>
                <a:cubicBezTo>
                  <a:pt x="52" y="22"/>
                  <a:pt x="66" y="11"/>
                  <a:pt x="69" y="10"/>
                </a:cubicBezTo>
                <a:cubicBezTo>
                  <a:pt x="70" y="9"/>
                  <a:pt x="72" y="8"/>
                  <a:pt x="74" y="7"/>
                </a:cubicBezTo>
                <a:cubicBezTo>
                  <a:pt x="73" y="9"/>
                  <a:pt x="73" y="11"/>
                  <a:pt x="72" y="13"/>
                </a:cubicBezTo>
                <a:cubicBezTo>
                  <a:pt x="72" y="14"/>
                  <a:pt x="73" y="14"/>
                  <a:pt x="73" y="13"/>
                </a:cubicBezTo>
                <a:cubicBezTo>
                  <a:pt x="73" y="11"/>
                  <a:pt x="74" y="9"/>
                  <a:pt x="75" y="7"/>
                </a:cubicBezTo>
                <a:cubicBezTo>
                  <a:pt x="78" y="6"/>
                  <a:pt x="81" y="5"/>
                  <a:pt x="84" y="4"/>
                </a:cubicBezTo>
                <a:cubicBezTo>
                  <a:pt x="83" y="6"/>
                  <a:pt x="83" y="7"/>
                  <a:pt x="82" y="9"/>
                </a:cubicBezTo>
                <a:cubicBezTo>
                  <a:pt x="82" y="9"/>
                  <a:pt x="82" y="9"/>
                  <a:pt x="83" y="10"/>
                </a:cubicBezTo>
                <a:cubicBezTo>
                  <a:pt x="73" y="14"/>
                  <a:pt x="64" y="18"/>
                  <a:pt x="54" y="22"/>
                </a:cubicBezTo>
                <a:cubicBezTo>
                  <a:pt x="54" y="22"/>
                  <a:pt x="54" y="22"/>
                  <a:pt x="55" y="22"/>
                </a:cubicBezTo>
                <a:cubicBezTo>
                  <a:pt x="58" y="21"/>
                  <a:pt x="62" y="20"/>
                  <a:pt x="66" y="18"/>
                </a:cubicBezTo>
                <a:cubicBezTo>
                  <a:pt x="66" y="18"/>
                  <a:pt x="66" y="18"/>
                  <a:pt x="66" y="18"/>
                </a:cubicBezTo>
                <a:cubicBezTo>
                  <a:pt x="68" y="20"/>
                  <a:pt x="72" y="22"/>
                  <a:pt x="75" y="22"/>
                </a:cubicBezTo>
                <a:cubicBezTo>
                  <a:pt x="75" y="22"/>
                  <a:pt x="75" y="22"/>
                  <a:pt x="75" y="22"/>
                </a:cubicBezTo>
                <a:cubicBezTo>
                  <a:pt x="73" y="21"/>
                  <a:pt x="72" y="21"/>
                  <a:pt x="71" y="20"/>
                </a:cubicBezTo>
                <a:cubicBezTo>
                  <a:pt x="69" y="19"/>
                  <a:pt x="68" y="19"/>
                  <a:pt x="66" y="18"/>
                </a:cubicBezTo>
                <a:cubicBezTo>
                  <a:pt x="69" y="17"/>
                  <a:pt x="71" y="16"/>
                  <a:pt x="74" y="15"/>
                </a:cubicBezTo>
                <a:cubicBezTo>
                  <a:pt x="74" y="15"/>
                  <a:pt x="74" y="15"/>
                  <a:pt x="74" y="15"/>
                </a:cubicBezTo>
                <a:cubicBezTo>
                  <a:pt x="77" y="17"/>
                  <a:pt x="80" y="18"/>
                  <a:pt x="83" y="18"/>
                </a:cubicBezTo>
                <a:cubicBezTo>
                  <a:pt x="83" y="18"/>
                  <a:pt x="84" y="18"/>
                  <a:pt x="83" y="18"/>
                </a:cubicBezTo>
                <a:cubicBezTo>
                  <a:pt x="80" y="17"/>
                  <a:pt x="77" y="16"/>
                  <a:pt x="75" y="15"/>
                </a:cubicBezTo>
                <a:cubicBezTo>
                  <a:pt x="81" y="12"/>
                  <a:pt x="88" y="9"/>
                  <a:pt x="94" y="5"/>
                </a:cubicBezTo>
                <a:cubicBezTo>
                  <a:pt x="95" y="5"/>
                  <a:pt x="94" y="4"/>
                  <a:pt x="94" y="5"/>
                </a:cubicBezTo>
                <a:cubicBezTo>
                  <a:pt x="90" y="6"/>
                  <a:pt x="87" y="8"/>
                  <a:pt x="83" y="9"/>
                </a:cubicBezTo>
                <a:cubicBezTo>
                  <a:pt x="84" y="7"/>
                  <a:pt x="84" y="6"/>
                  <a:pt x="85" y="4"/>
                </a:cubicBezTo>
                <a:cubicBezTo>
                  <a:pt x="90" y="3"/>
                  <a:pt x="94" y="3"/>
                  <a:pt x="97" y="5"/>
                </a:cubicBezTo>
                <a:close/>
                <a:moveTo>
                  <a:pt x="55" y="11"/>
                </a:moveTo>
                <a:cubicBezTo>
                  <a:pt x="54" y="15"/>
                  <a:pt x="53" y="20"/>
                  <a:pt x="51" y="24"/>
                </a:cubicBezTo>
                <a:cubicBezTo>
                  <a:pt x="51" y="24"/>
                  <a:pt x="51" y="24"/>
                  <a:pt x="51" y="24"/>
                </a:cubicBezTo>
                <a:cubicBezTo>
                  <a:pt x="52" y="20"/>
                  <a:pt x="52" y="15"/>
                  <a:pt x="53" y="11"/>
                </a:cubicBezTo>
                <a:cubicBezTo>
                  <a:pt x="53" y="11"/>
                  <a:pt x="54" y="11"/>
                  <a:pt x="55" y="11"/>
                </a:cubicBezTo>
                <a:close/>
                <a:moveTo>
                  <a:pt x="89" y="60"/>
                </a:moveTo>
                <a:cubicBezTo>
                  <a:pt x="88" y="67"/>
                  <a:pt x="80" y="88"/>
                  <a:pt x="72" y="93"/>
                </a:cubicBezTo>
                <a:cubicBezTo>
                  <a:pt x="66" y="97"/>
                  <a:pt x="58" y="95"/>
                  <a:pt x="52" y="94"/>
                </a:cubicBezTo>
                <a:cubicBezTo>
                  <a:pt x="50" y="93"/>
                  <a:pt x="48" y="92"/>
                  <a:pt x="46" y="92"/>
                </a:cubicBezTo>
                <a:cubicBezTo>
                  <a:pt x="43" y="91"/>
                  <a:pt x="43" y="92"/>
                  <a:pt x="40" y="92"/>
                </a:cubicBezTo>
                <a:cubicBezTo>
                  <a:pt x="31" y="94"/>
                  <a:pt x="28" y="101"/>
                  <a:pt x="17" y="90"/>
                </a:cubicBezTo>
                <a:cubicBezTo>
                  <a:pt x="13" y="86"/>
                  <a:pt x="10" y="79"/>
                  <a:pt x="8" y="73"/>
                </a:cubicBezTo>
                <a:cubicBezTo>
                  <a:pt x="0" y="46"/>
                  <a:pt x="20" y="14"/>
                  <a:pt x="49" y="32"/>
                </a:cubicBezTo>
                <a:cubicBezTo>
                  <a:pt x="49" y="32"/>
                  <a:pt x="49" y="32"/>
                  <a:pt x="50" y="32"/>
                </a:cubicBezTo>
                <a:cubicBezTo>
                  <a:pt x="50" y="32"/>
                  <a:pt x="50" y="32"/>
                  <a:pt x="50" y="32"/>
                </a:cubicBezTo>
                <a:cubicBezTo>
                  <a:pt x="50" y="32"/>
                  <a:pt x="50" y="32"/>
                  <a:pt x="50" y="32"/>
                </a:cubicBezTo>
                <a:cubicBezTo>
                  <a:pt x="50" y="32"/>
                  <a:pt x="50" y="32"/>
                  <a:pt x="50" y="32"/>
                </a:cubicBezTo>
                <a:cubicBezTo>
                  <a:pt x="50" y="33"/>
                  <a:pt x="51" y="33"/>
                  <a:pt x="51" y="32"/>
                </a:cubicBezTo>
                <a:cubicBezTo>
                  <a:pt x="51" y="32"/>
                  <a:pt x="51" y="32"/>
                  <a:pt x="51" y="32"/>
                </a:cubicBezTo>
                <a:cubicBezTo>
                  <a:pt x="74" y="24"/>
                  <a:pt x="92" y="36"/>
                  <a:pt x="89" y="60"/>
                </a:cubicBezTo>
                <a:close/>
              </a:path>
            </a:pathLst>
          </a:custGeom>
          <a:solidFill>
            <a:srgbClr val="FFFFFF">
              <a:alpha val="100000"/>
            </a:srgbClr>
          </a:solidFill>
          <a:ln w="9525">
            <a:noFill/>
          </a:ln>
        </p:spPr>
        <p:txBody>
          <a:bodyPr/>
          <a:p>
            <a:endParaRPr lang="zh-CN" altLang="en-US"/>
          </a:p>
        </p:txBody>
      </p:sp>
      <p:sp>
        <p:nvSpPr>
          <p:cNvPr id="31936" name="Freeform 504"/>
          <p:cNvSpPr>
            <a:spLocks noEditPoints="1"/>
          </p:cNvSpPr>
          <p:nvPr/>
        </p:nvSpPr>
        <p:spPr>
          <a:xfrm>
            <a:off x="9444038" y="5462588"/>
            <a:ext cx="107950" cy="92075"/>
          </a:xfrm>
          <a:custGeom>
            <a:avLst/>
            <a:gdLst>
              <a:gd name="txL" fmla="*/ 0 w 14"/>
              <a:gd name="txT" fmla="*/ 0 h 12"/>
              <a:gd name="txR" fmla="*/ 14 w 14"/>
              <a:gd name="txB" fmla="*/ 12 h 1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 h="12">
                <a:moveTo>
                  <a:pt x="4" y="8"/>
                </a:moveTo>
                <a:cubicBezTo>
                  <a:pt x="5" y="9"/>
                  <a:pt x="4" y="11"/>
                  <a:pt x="5" y="12"/>
                </a:cubicBezTo>
                <a:cubicBezTo>
                  <a:pt x="6" y="12"/>
                  <a:pt x="9" y="11"/>
                  <a:pt x="10" y="11"/>
                </a:cubicBezTo>
                <a:cubicBezTo>
                  <a:pt x="11" y="11"/>
                  <a:pt x="13" y="11"/>
                  <a:pt x="13" y="10"/>
                </a:cubicBezTo>
                <a:cubicBezTo>
                  <a:pt x="14" y="8"/>
                  <a:pt x="12" y="3"/>
                  <a:pt x="10" y="2"/>
                </a:cubicBezTo>
                <a:cubicBezTo>
                  <a:pt x="8" y="0"/>
                  <a:pt x="3" y="0"/>
                  <a:pt x="1" y="2"/>
                </a:cubicBezTo>
                <a:cubicBezTo>
                  <a:pt x="1" y="2"/>
                  <a:pt x="1" y="2"/>
                  <a:pt x="1" y="2"/>
                </a:cubicBezTo>
                <a:cubicBezTo>
                  <a:pt x="1" y="2"/>
                  <a:pt x="0" y="3"/>
                  <a:pt x="1" y="3"/>
                </a:cubicBezTo>
                <a:cubicBezTo>
                  <a:pt x="2" y="4"/>
                  <a:pt x="4" y="6"/>
                  <a:pt x="4" y="8"/>
                </a:cubicBezTo>
                <a:close/>
                <a:moveTo>
                  <a:pt x="10" y="4"/>
                </a:moveTo>
                <a:cubicBezTo>
                  <a:pt x="11" y="5"/>
                  <a:pt x="11" y="6"/>
                  <a:pt x="11" y="6"/>
                </a:cubicBezTo>
                <a:cubicBezTo>
                  <a:pt x="12" y="8"/>
                  <a:pt x="12" y="8"/>
                  <a:pt x="12" y="9"/>
                </a:cubicBezTo>
                <a:cubicBezTo>
                  <a:pt x="11" y="10"/>
                  <a:pt x="9" y="10"/>
                  <a:pt x="7" y="10"/>
                </a:cubicBezTo>
                <a:cubicBezTo>
                  <a:pt x="6" y="11"/>
                  <a:pt x="6" y="10"/>
                  <a:pt x="6" y="9"/>
                </a:cubicBezTo>
                <a:cubicBezTo>
                  <a:pt x="6" y="8"/>
                  <a:pt x="5" y="7"/>
                  <a:pt x="5" y="6"/>
                </a:cubicBezTo>
                <a:cubicBezTo>
                  <a:pt x="4" y="5"/>
                  <a:pt x="3" y="4"/>
                  <a:pt x="2" y="3"/>
                </a:cubicBezTo>
                <a:cubicBezTo>
                  <a:pt x="5" y="2"/>
                  <a:pt x="8" y="1"/>
                  <a:pt x="10" y="4"/>
                </a:cubicBezTo>
                <a:close/>
              </a:path>
            </a:pathLst>
          </a:custGeom>
          <a:solidFill>
            <a:srgbClr val="FFFFFF">
              <a:alpha val="100000"/>
            </a:srgbClr>
          </a:solidFill>
          <a:ln w="9525">
            <a:noFill/>
          </a:ln>
        </p:spPr>
        <p:txBody>
          <a:bodyPr/>
          <a:p>
            <a:endParaRPr lang="zh-CN" altLang="en-US"/>
          </a:p>
        </p:txBody>
      </p:sp>
      <p:sp>
        <p:nvSpPr>
          <p:cNvPr id="31937" name="Freeform 505"/>
          <p:cNvSpPr/>
          <p:nvPr/>
        </p:nvSpPr>
        <p:spPr>
          <a:xfrm>
            <a:off x="9490075" y="5592763"/>
            <a:ext cx="69850" cy="169862"/>
          </a:xfrm>
          <a:custGeom>
            <a:avLst/>
            <a:gdLst>
              <a:gd name="txL" fmla="*/ 0 w 9"/>
              <a:gd name="txT" fmla="*/ 0 h 22"/>
              <a:gd name="txR" fmla="*/ 9 w 9"/>
              <a:gd name="txB" fmla="*/ 22 h 2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Lst>
            <a:rect l="txL" t="txT" r="txR" b="txB"/>
            <a:pathLst>
              <a:path w="9" h="22">
                <a:moveTo>
                  <a:pt x="1" y="1"/>
                </a:moveTo>
                <a:cubicBezTo>
                  <a:pt x="1" y="1"/>
                  <a:pt x="1" y="2"/>
                  <a:pt x="2" y="2"/>
                </a:cubicBezTo>
                <a:cubicBezTo>
                  <a:pt x="3" y="1"/>
                  <a:pt x="6" y="0"/>
                  <a:pt x="7" y="3"/>
                </a:cubicBezTo>
                <a:cubicBezTo>
                  <a:pt x="8" y="4"/>
                  <a:pt x="7" y="7"/>
                  <a:pt x="7" y="8"/>
                </a:cubicBezTo>
                <a:cubicBezTo>
                  <a:pt x="6" y="11"/>
                  <a:pt x="5" y="14"/>
                  <a:pt x="4" y="17"/>
                </a:cubicBezTo>
                <a:cubicBezTo>
                  <a:pt x="4" y="18"/>
                  <a:pt x="3" y="22"/>
                  <a:pt x="1" y="19"/>
                </a:cubicBezTo>
                <a:cubicBezTo>
                  <a:pt x="1" y="18"/>
                  <a:pt x="2" y="15"/>
                  <a:pt x="2" y="14"/>
                </a:cubicBezTo>
                <a:cubicBezTo>
                  <a:pt x="2" y="10"/>
                  <a:pt x="2" y="6"/>
                  <a:pt x="2" y="2"/>
                </a:cubicBezTo>
                <a:cubicBezTo>
                  <a:pt x="2" y="1"/>
                  <a:pt x="1" y="2"/>
                  <a:pt x="1" y="2"/>
                </a:cubicBezTo>
                <a:cubicBezTo>
                  <a:pt x="1" y="8"/>
                  <a:pt x="1" y="13"/>
                  <a:pt x="0" y="19"/>
                </a:cubicBezTo>
                <a:cubicBezTo>
                  <a:pt x="0" y="21"/>
                  <a:pt x="0" y="22"/>
                  <a:pt x="3" y="22"/>
                </a:cubicBezTo>
                <a:cubicBezTo>
                  <a:pt x="3" y="22"/>
                  <a:pt x="3" y="22"/>
                  <a:pt x="3" y="22"/>
                </a:cubicBezTo>
                <a:cubicBezTo>
                  <a:pt x="5" y="18"/>
                  <a:pt x="7" y="14"/>
                  <a:pt x="8" y="10"/>
                </a:cubicBezTo>
                <a:cubicBezTo>
                  <a:pt x="8" y="7"/>
                  <a:pt x="9" y="3"/>
                  <a:pt x="8" y="0"/>
                </a:cubicBezTo>
                <a:cubicBezTo>
                  <a:pt x="8" y="0"/>
                  <a:pt x="8" y="0"/>
                  <a:pt x="8" y="0"/>
                </a:cubicBezTo>
                <a:cubicBezTo>
                  <a:pt x="6" y="0"/>
                  <a:pt x="3" y="1"/>
                  <a:pt x="1" y="1"/>
                </a:cubicBezTo>
                <a:close/>
              </a:path>
            </a:pathLst>
          </a:custGeom>
          <a:solidFill>
            <a:srgbClr val="FFFFFF">
              <a:alpha val="100000"/>
            </a:srgbClr>
          </a:solidFill>
          <a:ln w="9525">
            <a:noFill/>
          </a:ln>
        </p:spPr>
        <p:txBody>
          <a:bodyPr/>
          <a:p>
            <a:endParaRPr lang="zh-CN" altLang="en-US"/>
          </a:p>
        </p:txBody>
      </p:sp>
      <p:sp>
        <p:nvSpPr>
          <p:cNvPr id="31938" name="Freeform 506"/>
          <p:cNvSpPr/>
          <p:nvPr/>
        </p:nvSpPr>
        <p:spPr>
          <a:xfrm>
            <a:off x="11007725" y="0"/>
            <a:ext cx="377825" cy="355600"/>
          </a:xfrm>
          <a:custGeom>
            <a:avLst/>
            <a:gdLst>
              <a:gd name="txL" fmla="*/ 0 w 49"/>
              <a:gd name="txT" fmla="*/ 0 h 46"/>
              <a:gd name="txR" fmla="*/ 49 w 49"/>
              <a:gd name="txB" fmla="*/ 46 h 46"/>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Lst>
            <a:rect l="txL" t="txT" r="txR" b="txB"/>
            <a:pathLst>
              <a:path w="49" h="46">
                <a:moveTo>
                  <a:pt x="47" y="12"/>
                </a:moveTo>
                <a:cubicBezTo>
                  <a:pt x="48" y="6"/>
                  <a:pt x="38" y="1"/>
                  <a:pt x="33" y="0"/>
                </a:cubicBezTo>
                <a:cubicBezTo>
                  <a:pt x="32" y="0"/>
                  <a:pt x="32" y="2"/>
                  <a:pt x="33" y="2"/>
                </a:cubicBezTo>
                <a:cubicBezTo>
                  <a:pt x="35" y="2"/>
                  <a:pt x="49" y="8"/>
                  <a:pt x="44" y="13"/>
                </a:cubicBezTo>
                <a:cubicBezTo>
                  <a:pt x="41" y="16"/>
                  <a:pt x="35" y="15"/>
                  <a:pt x="32" y="14"/>
                </a:cubicBezTo>
                <a:cubicBezTo>
                  <a:pt x="31" y="14"/>
                  <a:pt x="30" y="15"/>
                  <a:pt x="30" y="16"/>
                </a:cubicBezTo>
                <a:cubicBezTo>
                  <a:pt x="31" y="19"/>
                  <a:pt x="33" y="21"/>
                  <a:pt x="34" y="24"/>
                </a:cubicBezTo>
                <a:cubicBezTo>
                  <a:pt x="37" y="34"/>
                  <a:pt x="30" y="39"/>
                  <a:pt x="22" y="40"/>
                </a:cubicBezTo>
                <a:cubicBezTo>
                  <a:pt x="18" y="40"/>
                  <a:pt x="1" y="39"/>
                  <a:pt x="4" y="32"/>
                </a:cubicBezTo>
                <a:cubicBezTo>
                  <a:pt x="5" y="31"/>
                  <a:pt x="4" y="31"/>
                  <a:pt x="3" y="31"/>
                </a:cubicBezTo>
                <a:cubicBezTo>
                  <a:pt x="2" y="32"/>
                  <a:pt x="2" y="32"/>
                  <a:pt x="0" y="34"/>
                </a:cubicBezTo>
                <a:cubicBezTo>
                  <a:pt x="0" y="34"/>
                  <a:pt x="0" y="35"/>
                  <a:pt x="0" y="36"/>
                </a:cubicBezTo>
                <a:cubicBezTo>
                  <a:pt x="13" y="46"/>
                  <a:pt x="45" y="44"/>
                  <a:pt x="35" y="21"/>
                </a:cubicBezTo>
                <a:cubicBezTo>
                  <a:pt x="31" y="13"/>
                  <a:pt x="37" y="20"/>
                  <a:pt x="43" y="17"/>
                </a:cubicBezTo>
                <a:cubicBezTo>
                  <a:pt x="44" y="17"/>
                  <a:pt x="46" y="14"/>
                  <a:pt x="47" y="12"/>
                </a:cubicBezTo>
                <a:close/>
              </a:path>
            </a:pathLst>
          </a:custGeom>
          <a:solidFill>
            <a:srgbClr val="FFFFFF">
              <a:alpha val="100000"/>
            </a:srgbClr>
          </a:solidFill>
          <a:ln w="9525">
            <a:noFill/>
          </a:ln>
        </p:spPr>
        <p:txBody>
          <a:bodyPr/>
          <a:p>
            <a:endParaRPr lang="zh-CN" altLang="en-US"/>
          </a:p>
        </p:txBody>
      </p:sp>
      <p:sp>
        <p:nvSpPr>
          <p:cNvPr id="31939" name="Freeform 507"/>
          <p:cNvSpPr/>
          <p:nvPr/>
        </p:nvSpPr>
        <p:spPr>
          <a:xfrm>
            <a:off x="11337925" y="239713"/>
            <a:ext cx="209550" cy="254000"/>
          </a:xfrm>
          <a:custGeom>
            <a:avLst/>
            <a:gdLst>
              <a:gd name="txL" fmla="*/ 0 w 27"/>
              <a:gd name="txT" fmla="*/ 0 h 33"/>
              <a:gd name="txR" fmla="*/ 27 w 27"/>
              <a:gd name="txB" fmla="*/ 33 h 3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7" h="33">
                <a:moveTo>
                  <a:pt x="26" y="20"/>
                </a:moveTo>
                <a:cubicBezTo>
                  <a:pt x="23" y="18"/>
                  <a:pt x="20" y="15"/>
                  <a:pt x="16" y="13"/>
                </a:cubicBezTo>
                <a:cubicBezTo>
                  <a:pt x="19" y="9"/>
                  <a:pt x="22" y="6"/>
                  <a:pt x="24" y="2"/>
                </a:cubicBezTo>
                <a:cubicBezTo>
                  <a:pt x="25" y="1"/>
                  <a:pt x="23" y="0"/>
                  <a:pt x="23" y="1"/>
                </a:cubicBezTo>
                <a:cubicBezTo>
                  <a:pt x="20" y="5"/>
                  <a:pt x="17" y="8"/>
                  <a:pt x="15" y="12"/>
                </a:cubicBezTo>
                <a:cubicBezTo>
                  <a:pt x="11" y="9"/>
                  <a:pt x="7" y="7"/>
                  <a:pt x="5" y="4"/>
                </a:cubicBezTo>
                <a:cubicBezTo>
                  <a:pt x="4" y="1"/>
                  <a:pt x="0" y="5"/>
                  <a:pt x="3" y="7"/>
                </a:cubicBezTo>
                <a:cubicBezTo>
                  <a:pt x="7" y="8"/>
                  <a:pt x="10" y="11"/>
                  <a:pt x="13" y="14"/>
                </a:cubicBezTo>
                <a:cubicBezTo>
                  <a:pt x="13" y="14"/>
                  <a:pt x="12" y="15"/>
                  <a:pt x="11" y="16"/>
                </a:cubicBezTo>
                <a:cubicBezTo>
                  <a:pt x="7" y="21"/>
                  <a:pt x="3" y="26"/>
                  <a:pt x="0" y="32"/>
                </a:cubicBezTo>
                <a:cubicBezTo>
                  <a:pt x="0" y="33"/>
                  <a:pt x="1" y="33"/>
                  <a:pt x="1" y="33"/>
                </a:cubicBezTo>
                <a:cubicBezTo>
                  <a:pt x="6" y="29"/>
                  <a:pt x="9" y="23"/>
                  <a:pt x="12" y="19"/>
                </a:cubicBezTo>
                <a:cubicBezTo>
                  <a:pt x="13" y="17"/>
                  <a:pt x="14" y="16"/>
                  <a:pt x="15" y="15"/>
                </a:cubicBezTo>
                <a:cubicBezTo>
                  <a:pt x="18" y="17"/>
                  <a:pt x="21" y="20"/>
                  <a:pt x="24" y="22"/>
                </a:cubicBezTo>
                <a:cubicBezTo>
                  <a:pt x="25" y="23"/>
                  <a:pt x="27" y="21"/>
                  <a:pt x="26" y="20"/>
                </a:cubicBezTo>
                <a:close/>
              </a:path>
            </a:pathLst>
          </a:custGeom>
          <a:solidFill>
            <a:srgbClr val="FFFFFF">
              <a:alpha val="100000"/>
            </a:srgbClr>
          </a:solidFill>
          <a:ln w="9525">
            <a:noFill/>
          </a:ln>
        </p:spPr>
        <p:txBody>
          <a:bodyPr/>
          <a:p>
            <a:endParaRPr lang="zh-CN" altLang="en-US"/>
          </a:p>
        </p:txBody>
      </p:sp>
      <p:sp>
        <p:nvSpPr>
          <p:cNvPr id="31940" name="Freeform 508"/>
          <p:cNvSpPr/>
          <p:nvPr/>
        </p:nvSpPr>
        <p:spPr>
          <a:xfrm>
            <a:off x="11523663" y="315913"/>
            <a:ext cx="307975" cy="463550"/>
          </a:xfrm>
          <a:custGeom>
            <a:avLst/>
            <a:gdLst>
              <a:gd name="txL" fmla="*/ 0 w 40"/>
              <a:gd name="txT" fmla="*/ 0 h 60"/>
              <a:gd name="txR" fmla="*/ 40 w 40"/>
              <a:gd name="txB" fmla="*/ 60 h 6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0" h="60">
                <a:moveTo>
                  <a:pt x="39" y="27"/>
                </a:moveTo>
                <a:cubicBezTo>
                  <a:pt x="40" y="26"/>
                  <a:pt x="39" y="24"/>
                  <a:pt x="37" y="25"/>
                </a:cubicBezTo>
                <a:cubicBezTo>
                  <a:pt x="32" y="29"/>
                  <a:pt x="26" y="33"/>
                  <a:pt x="21" y="38"/>
                </a:cubicBezTo>
                <a:cubicBezTo>
                  <a:pt x="16" y="37"/>
                  <a:pt x="6" y="29"/>
                  <a:pt x="6" y="26"/>
                </a:cubicBezTo>
                <a:cubicBezTo>
                  <a:pt x="6" y="22"/>
                  <a:pt x="14" y="17"/>
                  <a:pt x="17" y="14"/>
                </a:cubicBezTo>
                <a:cubicBezTo>
                  <a:pt x="21" y="10"/>
                  <a:pt x="24" y="6"/>
                  <a:pt x="26" y="2"/>
                </a:cubicBezTo>
                <a:cubicBezTo>
                  <a:pt x="27" y="1"/>
                  <a:pt x="26" y="0"/>
                  <a:pt x="25" y="1"/>
                </a:cubicBezTo>
                <a:cubicBezTo>
                  <a:pt x="18" y="10"/>
                  <a:pt x="11" y="18"/>
                  <a:pt x="1" y="24"/>
                </a:cubicBezTo>
                <a:cubicBezTo>
                  <a:pt x="1" y="25"/>
                  <a:pt x="1" y="26"/>
                  <a:pt x="1" y="26"/>
                </a:cubicBezTo>
                <a:cubicBezTo>
                  <a:pt x="4" y="29"/>
                  <a:pt x="11" y="38"/>
                  <a:pt x="17" y="41"/>
                </a:cubicBezTo>
                <a:cubicBezTo>
                  <a:pt x="11" y="46"/>
                  <a:pt x="6" y="51"/>
                  <a:pt x="1" y="57"/>
                </a:cubicBezTo>
                <a:cubicBezTo>
                  <a:pt x="0" y="58"/>
                  <a:pt x="1" y="60"/>
                  <a:pt x="2" y="59"/>
                </a:cubicBezTo>
                <a:cubicBezTo>
                  <a:pt x="9" y="54"/>
                  <a:pt x="15" y="48"/>
                  <a:pt x="21" y="42"/>
                </a:cubicBezTo>
                <a:cubicBezTo>
                  <a:pt x="21" y="42"/>
                  <a:pt x="21" y="42"/>
                  <a:pt x="22" y="42"/>
                </a:cubicBezTo>
                <a:cubicBezTo>
                  <a:pt x="28" y="42"/>
                  <a:pt x="35" y="31"/>
                  <a:pt x="39" y="27"/>
                </a:cubicBezTo>
                <a:close/>
              </a:path>
            </a:pathLst>
          </a:custGeom>
          <a:solidFill>
            <a:srgbClr val="FFFFFF">
              <a:alpha val="100000"/>
            </a:srgbClr>
          </a:solidFill>
          <a:ln w="9525">
            <a:noFill/>
          </a:ln>
        </p:spPr>
        <p:txBody>
          <a:bodyPr/>
          <a:p>
            <a:endParaRPr lang="zh-CN" altLang="en-US"/>
          </a:p>
        </p:txBody>
      </p:sp>
      <p:sp>
        <p:nvSpPr>
          <p:cNvPr id="31941" name="Freeform 509"/>
          <p:cNvSpPr/>
          <p:nvPr/>
        </p:nvSpPr>
        <p:spPr>
          <a:xfrm>
            <a:off x="11785600" y="685800"/>
            <a:ext cx="93663" cy="93663"/>
          </a:xfrm>
          <a:custGeom>
            <a:avLst/>
            <a:gdLst>
              <a:gd name="txL" fmla="*/ 0 w 12"/>
              <a:gd name="txT" fmla="*/ 0 h 12"/>
              <a:gd name="txR" fmla="*/ 12 w 12"/>
              <a:gd name="txB" fmla="*/ 12 h 12"/>
            </a:gdLst>
            <a:ahLst/>
            <a:cxnLst>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Lst>
            <a:rect l="txL" t="txT" r="txR" b="txB"/>
            <a:pathLst>
              <a:path w="12" h="12">
                <a:moveTo>
                  <a:pt x="1" y="1"/>
                </a:moveTo>
                <a:cubicBezTo>
                  <a:pt x="4" y="3"/>
                  <a:pt x="6" y="4"/>
                  <a:pt x="7" y="6"/>
                </a:cubicBezTo>
                <a:cubicBezTo>
                  <a:pt x="9" y="8"/>
                  <a:pt x="9" y="10"/>
                  <a:pt x="11" y="12"/>
                </a:cubicBezTo>
                <a:cubicBezTo>
                  <a:pt x="11" y="12"/>
                  <a:pt x="12" y="12"/>
                  <a:pt x="12" y="11"/>
                </a:cubicBezTo>
                <a:cubicBezTo>
                  <a:pt x="12" y="9"/>
                  <a:pt x="10" y="6"/>
                  <a:pt x="9" y="4"/>
                </a:cubicBezTo>
                <a:cubicBezTo>
                  <a:pt x="7" y="2"/>
                  <a:pt x="4" y="1"/>
                  <a:pt x="2" y="0"/>
                </a:cubicBezTo>
                <a:cubicBezTo>
                  <a:pt x="1" y="0"/>
                  <a:pt x="0" y="1"/>
                  <a:pt x="1" y="1"/>
                </a:cubicBezTo>
                <a:close/>
              </a:path>
            </a:pathLst>
          </a:custGeom>
          <a:solidFill>
            <a:srgbClr val="FFFFFF">
              <a:alpha val="100000"/>
            </a:srgbClr>
          </a:solidFill>
          <a:ln w="9525">
            <a:noFill/>
          </a:ln>
        </p:spPr>
        <p:txBody>
          <a:bodyPr/>
          <a:p>
            <a:endParaRPr lang="zh-CN" altLang="en-US"/>
          </a:p>
        </p:txBody>
      </p:sp>
      <p:sp>
        <p:nvSpPr>
          <p:cNvPr id="31942" name="Freeform 510"/>
          <p:cNvSpPr/>
          <p:nvPr/>
        </p:nvSpPr>
        <p:spPr>
          <a:xfrm>
            <a:off x="11709400" y="763588"/>
            <a:ext cx="146050" cy="100012"/>
          </a:xfrm>
          <a:custGeom>
            <a:avLst/>
            <a:gdLst>
              <a:gd name="txL" fmla="*/ 0 w 19"/>
              <a:gd name="txT" fmla="*/ 0 h 13"/>
              <a:gd name="txR" fmla="*/ 19 w 19"/>
              <a:gd name="txB" fmla="*/ 13 h 1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9" h="13">
                <a:moveTo>
                  <a:pt x="18" y="12"/>
                </a:moveTo>
                <a:cubicBezTo>
                  <a:pt x="19" y="13"/>
                  <a:pt x="19" y="12"/>
                  <a:pt x="19" y="12"/>
                </a:cubicBezTo>
                <a:cubicBezTo>
                  <a:pt x="15" y="7"/>
                  <a:pt x="8" y="3"/>
                  <a:pt x="2" y="1"/>
                </a:cubicBezTo>
                <a:cubicBezTo>
                  <a:pt x="1" y="0"/>
                  <a:pt x="0" y="2"/>
                  <a:pt x="1" y="2"/>
                </a:cubicBezTo>
                <a:cubicBezTo>
                  <a:pt x="4" y="4"/>
                  <a:pt x="7" y="5"/>
                  <a:pt x="10" y="7"/>
                </a:cubicBezTo>
                <a:cubicBezTo>
                  <a:pt x="13" y="9"/>
                  <a:pt x="15" y="11"/>
                  <a:pt x="18" y="12"/>
                </a:cubicBezTo>
                <a:close/>
              </a:path>
            </a:pathLst>
          </a:custGeom>
          <a:solidFill>
            <a:srgbClr val="FFFFFF">
              <a:alpha val="100000"/>
            </a:srgbClr>
          </a:solidFill>
          <a:ln w="9525">
            <a:noFill/>
          </a:ln>
        </p:spPr>
        <p:txBody>
          <a:bodyPr/>
          <a:p>
            <a:endParaRPr lang="zh-CN" altLang="en-US"/>
          </a:p>
        </p:txBody>
      </p:sp>
      <p:sp>
        <p:nvSpPr>
          <p:cNvPr id="31943" name="Freeform 511"/>
          <p:cNvSpPr/>
          <p:nvPr/>
        </p:nvSpPr>
        <p:spPr>
          <a:xfrm>
            <a:off x="11723688" y="685800"/>
            <a:ext cx="479425" cy="401638"/>
          </a:xfrm>
          <a:custGeom>
            <a:avLst/>
            <a:gdLst>
              <a:gd name="txL" fmla="*/ 0 w 62"/>
              <a:gd name="txT" fmla="*/ 0 h 52"/>
              <a:gd name="txR" fmla="*/ 62 w 62"/>
              <a:gd name="txB" fmla="*/ 52 h 52"/>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2" h="52">
                <a:moveTo>
                  <a:pt x="62" y="23"/>
                </a:moveTo>
                <a:cubicBezTo>
                  <a:pt x="54" y="15"/>
                  <a:pt x="47" y="7"/>
                  <a:pt x="40" y="0"/>
                </a:cubicBezTo>
                <a:cubicBezTo>
                  <a:pt x="39" y="0"/>
                  <a:pt x="38" y="1"/>
                  <a:pt x="38" y="1"/>
                </a:cubicBezTo>
                <a:cubicBezTo>
                  <a:pt x="41" y="5"/>
                  <a:pt x="44" y="8"/>
                  <a:pt x="47" y="12"/>
                </a:cubicBezTo>
                <a:cubicBezTo>
                  <a:pt x="48" y="13"/>
                  <a:pt x="56" y="20"/>
                  <a:pt x="56" y="22"/>
                </a:cubicBezTo>
                <a:cubicBezTo>
                  <a:pt x="57" y="26"/>
                  <a:pt x="42" y="30"/>
                  <a:pt x="38" y="32"/>
                </a:cubicBezTo>
                <a:cubicBezTo>
                  <a:pt x="35" y="30"/>
                  <a:pt x="33" y="28"/>
                  <a:pt x="30" y="26"/>
                </a:cubicBezTo>
                <a:cubicBezTo>
                  <a:pt x="29" y="25"/>
                  <a:pt x="28" y="27"/>
                  <a:pt x="29" y="27"/>
                </a:cubicBezTo>
                <a:cubicBezTo>
                  <a:pt x="30" y="29"/>
                  <a:pt x="32" y="31"/>
                  <a:pt x="35" y="33"/>
                </a:cubicBezTo>
                <a:cubicBezTo>
                  <a:pt x="28" y="36"/>
                  <a:pt x="21" y="38"/>
                  <a:pt x="15" y="41"/>
                </a:cubicBezTo>
                <a:cubicBezTo>
                  <a:pt x="10" y="43"/>
                  <a:pt x="4" y="45"/>
                  <a:pt x="0" y="49"/>
                </a:cubicBezTo>
                <a:cubicBezTo>
                  <a:pt x="0" y="49"/>
                  <a:pt x="0" y="50"/>
                  <a:pt x="1" y="51"/>
                </a:cubicBezTo>
                <a:cubicBezTo>
                  <a:pt x="1" y="51"/>
                  <a:pt x="1" y="51"/>
                  <a:pt x="1" y="51"/>
                </a:cubicBezTo>
                <a:cubicBezTo>
                  <a:pt x="1" y="52"/>
                  <a:pt x="2" y="52"/>
                  <a:pt x="3" y="51"/>
                </a:cubicBezTo>
                <a:cubicBezTo>
                  <a:pt x="3" y="51"/>
                  <a:pt x="3" y="51"/>
                  <a:pt x="3" y="51"/>
                </a:cubicBezTo>
                <a:cubicBezTo>
                  <a:pt x="4" y="50"/>
                  <a:pt x="3" y="49"/>
                  <a:pt x="3" y="49"/>
                </a:cubicBezTo>
                <a:cubicBezTo>
                  <a:pt x="6" y="50"/>
                  <a:pt x="13" y="45"/>
                  <a:pt x="16" y="44"/>
                </a:cubicBezTo>
                <a:cubicBezTo>
                  <a:pt x="21" y="42"/>
                  <a:pt x="26" y="40"/>
                  <a:pt x="31" y="38"/>
                </a:cubicBezTo>
                <a:cubicBezTo>
                  <a:pt x="33" y="37"/>
                  <a:pt x="35" y="36"/>
                  <a:pt x="38" y="35"/>
                </a:cubicBezTo>
                <a:cubicBezTo>
                  <a:pt x="40" y="37"/>
                  <a:pt x="43" y="38"/>
                  <a:pt x="45" y="38"/>
                </a:cubicBezTo>
                <a:cubicBezTo>
                  <a:pt x="46" y="39"/>
                  <a:pt x="46" y="38"/>
                  <a:pt x="46" y="38"/>
                </a:cubicBezTo>
                <a:cubicBezTo>
                  <a:pt x="44" y="36"/>
                  <a:pt x="43" y="35"/>
                  <a:pt x="41" y="34"/>
                </a:cubicBezTo>
                <a:cubicBezTo>
                  <a:pt x="48" y="31"/>
                  <a:pt x="54" y="28"/>
                  <a:pt x="61" y="25"/>
                </a:cubicBezTo>
                <a:cubicBezTo>
                  <a:pt x="62" y="25"/>
                  <a:pt x="62" y="24"/>
                  <a:pt x="62" y="23"/>
                </a:cubicBezTo>
                <a:close/>
              </a:path>
            </a:pathLst>
          </a:custGeom>
          <a:solidFill>
            <a:srgbClr val="FFFFFF">
              <a:alpha val="100000"/>
            </a:srgbClr>
          </a:solidFill>
          <a:ln w="9525">
            <a:noFill/>
          </a:ln>
        </p:spPr>
        <p:txBody>
          <a:bodyPr/>
          <a:p>
            <a:endParaRPr lang="zh-CN" altLang="en-US"/>
          </a:p>
        </p:txBody>
      </p:sp>
      <p:sp>
        <p:nvSpPr>
          <p:cNvPr id="31944" name="Freeform 529"/>
          <p:cNvSpPr>
            <a:spLocks noEditPoints="1"/>
          </p:cNvSpPr>
          <p:nvPr/>
        </p:nvSpPr>
        <p:spPr>
          <a:xfrm>
            <a:off x="1030288" y="4783138"/>
            <a:ext cx="755650" cy="825500"/>
          </a:xfrm>
          <a:custGeom>
            <a:avLst/>
            <a:gdLst>
              <a:gd name="txL" fmla="*/ 0 w 98"/>
              <a:gd name="txT" fmla="*/ 0 h 107"/>
              <a:gd name="txR" fmla="*/ 98 w 98"/>
              <a:gd name="txB" fmla="*/ 107 h 10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8" h="107">
                <a:moveTo>
                  <a:pt x="94" y="6"/>
                </a:moveTo>
                <a:cubicBezTo>
                  <a:pt x="88" y="0"/>
                  <a:pt x="67" y="2"/>
                  <a:pt x="59" y="2"/>
                </a:cubicBezTo>
                <a:cubicBezTo>
                  <a:pt x="45" y="3"/>
                  <a:pt x="31" y="4"/>
                  <a:pt x="17" y="6"/>
                </a:cubicBezTo>
                <a:cubicBezTo>
                  <a:pt x="17" y="6"/>
                  <a:pt x="17" y="6"/>
                  <a:pt x="17" y="6"/>
                </a:cubicBezTo>
                <a:cubicBezTo>
                  <a:pt x="9" y="30"/>
                  <a:pt x="4" y="57"/>
                  <a:pt x="3" y="82"/>
                </a:cubicBezTo>
                <a:cubicBezTo>
                  <a:pt x="3" y="82"/>
                  <a:pt x="3" y="82"/>
                  <a:pt x="3" y="82"/>
                </a:cubicBezTo>
                <a:cubicBezTo>
                  <a:pt x="1" y="91"/>
                  <a:pt x="0" y="99"/>
                  <a:pt x="11" y="102"/>
                </a:cubicBezTo>
                <a:cubicBezTo>
                  <a:pt x="20" y="106"/>
                  <a:pt x="36" y="105"/>
                  <a:pt x="46" y="105"/>
                </a:cubicBezTo>
                <a:cubicBezTo>
                  <a:pt x="61" y="106"/>
                  <a:pt x="75" y="106"/>
                  <a:pt x="89" y="107"/>
                </a:cubicBezTo>
                <a:cubicBezTo>
                  <a:pt x="90" y="107"/>
                  <a:pt x="91" y="105"/>
                  <a:pt x="90" y="104"/>
                </a:cubicBezTo>
                <a:cubicBezTo>
                  <a:pt x="89" y="103"/>
                  <a:pt x="88" y="103"/>
                  <a:pt x="86" y="102"/>
                </a:cubicBezTo>
                <a:cubicBezTo>
                  <a:pt x="88" y="99"/>
                  <a:pt x="88" y="95"/>
                  <a:pt x="88" y="91"/>
                </a:cubicBezTo>
                <a:cubicBezTo>
                  <a:pt x="88" y="90"/>
                  <a:pt x="88" y="89"/>
                  <a:pt x="89" y="88"/>
                </a:cubicBezTo>
                <a:cubicBezTo>
                  <a:pt x="89" y="87"/>
                  <a:pt x="90" y="86"/>
                  <a:pt x="90" y="85"/>
                </a:cubicBezTo>
                <a:cubicBezTo>
                  <a:pt x="90" y="85"/>
                  <a:pt x="90" y="85"/>
                  <a:pt x="90" y="85"/>
                </a:cubicBezTo>
                <a:cubicBezTo>
                  <a:pt x="90" y="85"/>
                  <a:pt x="90" y="85"/>
                  <a:pt x="90" y="85"/>
                </a:cubicBezTo>
                <a:cubicBezTo>
                  <a:pt x="90" y="85"/>
                  <a:pt x="91" y="84"/>
                  <a:pt x="90" y="83"/>
                </a:cubicBezTo>
                <a:cubicBezTo>
                  <a:pt x="91" y="83"/>
                  <a:pt x="92" y="83"/>
                  <a:pt x="93" y="83"/>
                </a:cubicBezTo>
                <a:cubicBezTo>
                  <a:pt x="93" y="83"/>
                  <a:pt x="94" y="83"/>
                  <a:pt x="94" y="83"/>
                </a:cubicBezTo>
                <a:cubicBezTo>
                  <a:pt x="94" y="65"/>
                  <a:pt x="95" y="47"/>
                  <a:pt x="95" y="29"/>
                </a:cubicBezTo>
                <a:cubicBezTo>
                  <a:pt x="95" y="24"/>
                  <a:pt x="98" y="10"/>
                  <a:pt x="94" y="6"/>
                </a:cubicBezTo>
                <a:close/>
                <a:moveTo>
                  <a:pt x="13" y="89"/>
                </a:moveTo>
                <a:cubicBezTo>
                  <a:pt x="37" y="90"/>
                  <a:pt x="62" y="89"/>
                  <a:pt x="86" y="91"/>
                </a:cubicBezTo>
                <a:cubicBezTo>
                  <a:pt x="86" y="91"/>
                  <a:pt x="86" y="92"/>
                  <a:pt x="86" y="93"/>
                </a:cubicBezTo>
                <a:cubicBezTo>
                  <a:pt x="86" y="93"/>
                  <a:pt x="86" y="94"/>
                  <a:pt x="86" y="94"/>
                </a:cubicBezTo>
                <a:cubicBezTo>
                  <a:pt x="75" y="93"/>
                  <a:pt x="64" y="94"/>
                  <a:pt x="53" y="93"/>
                </a:cubicBezTo>
                <a:cubicBezTo>
                  <a:pt x="40" y="92"/>
                  <a:pt x="26" y="90"/>
                  <a:pt x="13" y="90"/>
                </a:cubicBezTo>
                <a:cubicBezTo>
                  <a:pt x="13" y="90"/>
                  <a:pt x="13" y="89"/>
                  <a:pt x="13" y="89"/>
                </a:cubicBezTo>
                <a:close/>
                <a:moveTo>
                  <a:pt x="86" y="90"/>
                </a:moveTo>
                <a:cubicBezTo>
                  <a:pt x="62" y="87"/>
                  <a:pt x="38" y="87"/>
                  <a:pt x="14" y="88"/>
                </a:cubicBezTo>
                <a:cubicBezTo>
                  <a:pt x="14" y="88"/>
                  <a:pt x="14" y="87"/>
                  <a:pt x="14" y="87"/>
                </a:cubicBezTo>
                <a:cubicBezTo>
                  <a:pt x="38" y="86"/>
                  <a:pt x="62" y="87"/>
                  <a:pt x="87" y="88"/>
                </a:cubicBezTo>
                <a:cubicBezTo>
                  <a:pt x="87" y="88"/>
                  <a:pt x="87" y="88"/>
                  <a:pt x="87" y="88"/>
                </a:cubicBezTo>
                <a:cubicBezTo>
                  <a:pt x="86" y="89"/>
                  <a:pt x="86" y="89"/>
                  <a:pt x="86" y="90"/>
                </a:cubicBezTo>
                <a:cubicBezTo>
                  <a:pt x="86" y="90"/>
                  <a:pt x="86" y="90"/>
                  <a:pt x="86" y="90"/>
                </a:cubicBezTo>
                <a:close/>
                <a:moveTo>
                  <a:pt x="50" y="103"/>
                </a:moveTo>
                <a:cubicBezTo>
                  <a:pt x="40" y="102"/>
                  <a:pt x="28" y="103"/>
                  <a:pt x="18" y="100"/>
                </a:cubicBezTo>
                <a:cubicBezTo>
                  <a:pt x="17" y="100"/>
                  <a:pt x="16" y="100"/>
                  <a:pt x="15" y="100"/>
                </a:cubicBezTo>
                <a:cubicBezTo>
                  <a:pt x="20" y="101"/>
                  <a:pt x="26" y="100"/>
                  <a:pt x="30" y="101"/>
                </a:cubicBezTo>
                <a:cubicBezTo>
                  <a:pt x="40" y="102"/>
                  <a:pt x="51" y="103"/>
                  <a:pt x="61" y="103"/>
                </a:cubicBezTo>
                <a:cubicBezTo>
                  <a:pt x="68" y="103"/>
                  <a:pt x="77" y="105"/>
                  <a:pt x="83" y="104"/>
                </a:cubicBezTo>
                <a:cubicBezTo>
                  <a:pt x="72" y="105"/>
                  <a:pt x="61" y="104"/>
                  <a:pt x="50" y="103"/>
                </a:cubicBezTo>
                <a:close/>
                <a:moveTo>
                  <a:pt x="64" y="101"/>
                </a:moveTo>
                <a:cubicBezTo>
                  <a:pt x="53" y="100"/>
                  <a:pt x="32" y="102"/>
                  <a:pt x="21" y="98"/>
                </a:cubicBezTo>
                <a:cubicBezTo>
                  <a:pt x="16" y="98"/>
                  <a:pt x="13" y="97"/>
                  <a:pt x="13" y="94"/>
                </a:cubicBezTo>
                <a:cubicBezTo>
                  <a:pt x="35" y="97"/>
                  <a:pt x="59" y="100"/>
                  <a:pt x="82" y="99"/>
                </a:cubicBezTo>
                <a:cubicBezTo>
                  <a:pt x="82" y="99"/>
                  <a:pt x="82" y="99"/>
                  <a:pt x="82" y="99"/>
                </a:cubicBezTo>
                <a:cubicBezTo>
                  <a:pt x="59" y="96"/>
                  <a:pt x="36" y="94"/>
                  <a:pt x="13" y="93"/>
                </a:cubicBezTo>
                <a:cubicBezTo>
                  <a:pt x="13" y="92"/>
                  <a:pt x="13" y="92"/>
                  <a:pt x="13" y="91"/>
                </a:cubicBezTo>
                <a:cubicBezTo>
                  <a:pt x="37" y="92"/>
                  <a:pt x="62" y="96"/>
                  <a:pt x="86" y="95"/>
                </a:cubicBezTo>
                <a:cubicBezTo>
                  <a:pt x="86" y="97"/>
                  <a:pt x="85" y="99"/>
                  <a:pt x="85" y="102"/>
                </a:cubicBezTo>
                <a:cubicBezTo>
                  <a:pt x="79" y="100"/>
                  <a:pt x="70" y="101"/>
                  <a:pt x="64" y="101"/>
                </a:cubicBezTo>
                <a:close/>
                <a:moveTo>
                  <a:pt x="87" y="87"/>
                </a:moveTo>
                <a:cubicBezTo>
                  <a:pt x="87" y="87"/>
                  <a:pt x="87" y="87"/>
                  <a:pt x="87" y="87"/>
                </a:cubicBezTo>
                <a:cubicBezTo>
                  <a:pt x="63" y="84"/>
                  <a:pt x="38" y="85"/>
                  <a:pt x="14" y="86"/>
                </a:cubicBezTo>
                <a:cubicBezTo>
                  <a:pt x="14" y="85"/>
                  <a:pt x="14" y="85"/>
                  <a:pt x="15" y="85"/>
                </a:cubicBezTo>
                <a:cubicBezTo>
                  <a:pt x="17" y="85"/>
                  <a:pt x="19" y="84"/>
                  <a:pt x="21" y="84"/>
                </a:cubicBezTo>
                <a:cubicBezTo>
                  <a:pt x="28" y="82"/>
                  <a:pt x="40" y="83"/>
                  <a:pt x="47" y="83"/>
                </a:cubicBezTo>
                <a:cubicBezTo>
                  <a:pt x="61" y="83"/>
                  <a:pt x="74" y="83"/>
                  <a:pt x="87" y="83"/>
                </a:cubicBezTo>
                <a:cubicBezTo>
                  <a:pt x="87" y="83"/>
                  <a:pt x="88" y="84"/>
                  <a:pt x="88" y="84"/>
                </a:cubicBezTo>
                <a:cubicBezTo>
                  <a:pt x="87" y="84"/>
                  <a:pt x="87" y="85"/>
                  <a:pt x="88" y="85"/>
                </a:cubicBezTo>
                <a:cubicBezTo>
                  <a:pt x="88" y="85"/>
                  <a:pt x="87" y="86"/>
                  <a:pt x="87" y="87"/>
                </a:cubicBezTo>
                <a:close/>
                <a:moveTo>
                  <a:pt x="92" y="49"/>
                </a:moveTo>
                <a:cubicBezTo>
                  <a:pt x="92" y="56"/>
                  <a:pt x="95" y="70"/>
                  <a:pt x="92" y="76"/>
                </a:cubicBezTo>
                <a:cubicBezTo>
                  <a:pt x="88" y="84"/>
                  <a:pt x="74" y="80"/>
                  <a:pt x="67" y="80"/>
                </a:cubicBezTo>
                <a:cubicBezTo>
                  <a:pt x="48" y="80"/>
                  <a:pt x="30" y="81"/>
                  <a:pt x="11" y="83"/>
                </a:cubicBezTo>
                <a:cubicBezTo>
                  <a:pt x="11" y="83"/>
                  <a:pt x="11" y="82"/>
                  <a:pt x="11" y="82"/>
                </a:cubicBezTo>
                <a:cubicBezTo>
                  <a:pt x="11" y="82"/>
                  <a:pt x="11" y="83"/>
                  <a:pt x="11" y="83"/>
                </a:cubicBezTo>
                <a:cubicBezTo>
                  <a:pt x="10" y="83"/>
                  <a:pt x="9" y="83"/>
                  <a:pt x="8" y="83"/>
                </a:cubicBezTo>
                <a:cubicBezTo>
                  <a:pt x="7" y="83"/>
                  <a:pt x="7" y="83"/>
                  <a:pt x="7" y="84"/>
                </a:cubicBezTo>
                <a:cubicBezTo>
                  <a:pt x="6" y="88"/>
                  <a:pt x="5" y="91"/>
                  <a:pt x="6" y="94"/>
                </a:cubicBezTo>
                <a:cubicBezTo>
                  <a:pt x="4" y="91"/>
                  <a:pt x="4" y="87"/>
                  <a:pt x="4" y="81"/>
                </a:cubicBezTo>
                <a:cubicBezTo>
                  <a:pt x="4" y="81"/>
                  <a:pt x="4" y="81"/>
                  <a:pt x="4" y="81"/>
                </a:cubicBezTo>
                <a:cubicBezTo>
                  <a:pt x="8" y="56"/>
                  <a:pt x="12" y="31"/>
                  <a:pt x="18" y="6"/>
                </a:cubicBezTo>
                <a:cubicBezTo>
                  <a:pt x="35" y="6"/>
                  <a:pt x="52" y="4"/>
                  <a:pt x="69" y="4"/>
                </a:cubicBezTo>
                <a:cubicBezTo>
                  <a:pt x="81" y="5"/>
                  <a:pt x="90" y="6"/>
                  <a:pt x="93" y="19"/>
                </a:cubicBezTo>
                <a:cubicBezTo>
                  <a:pt x="95" y="28"/>
                  <a:pt x="93" y="40"/>
                  <a:pt x="92" y="49"/>
                </a:cubicBezTo>
                <a:close/>
                <a:moveTo>
                  <a:pt x="6" y="94"/>
                </a:moveTo>
                <a:cubicBezTo>
                  <a:pt x="6" y="94"/>
                  <a:pt x="6" y="94"/>
                  <a:pt x="6" y="94"/>
                </a:cubicBezTo>
                <a:cubicBezTo>
                  <a:pt x="6" y="94"/>
                  <a:pt x="6" y="94"/>
                  <a:pt x="6" y="94"/>
                </a:cubicBezTo>
                <a:close/>
              </a:path>
            </a:pathLst>
          </a:custGeom>
          <a:solidFill>
            <a:srgbClr val="FFFFFF">
              <a:alpha val="100000"/>
            </a:srgbClr>
          </a:solidFill>
          <a:ln w="9525">
            <a:noFill/>
          </a:ln>
        </p:spPr>
        <p:txBody>
          <a:bodyPr/>
          <a:p>
            <a:endParaRPr lang="zh-CN" altLang="en-US"/>
          </a:p>
        </p:txBody>
      </p:sp>
      <p:sp>
        <p:nvSpPr>
          <p:cNvPr id="31945" name="Freeform 530"/>
          <p:cNvSpPr/>
          <p:nvPr/>
        </p:nvSpPr>
        <p:spPr>
          <a:xfrm>
            <a:off x="1092200" y="4845050"/>
            <a:ext cx="100013" cy="539750"/>
          </a:xfrm>
          <a:custGeom>
            <a:avLst/>
            <a:gdLst>
              <a:gd name="txL" fmla="*/ 0 w 13"/>
              <a:gd name="txT" fmla="*/ 0 h 70"/>
              <a:gd name="txR" fmla="*/ 13 w 13"/>
              <a:gd name="txB" fmla="*/ 70 h 70"/>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13" h="70">
                <a:moveTo>
                  <a:pt x="12" y="1"/>
                </a:moveTo>
                <a:cubicBezTo>
                  <a:pt x="6" y="23"/>
                  <a:pt x="2" y="46"/>
                  <a:pt x="0" y="69"/>
                </a:cubicBezTo>
                <a:cubicBezTo>
                  <a:pt x="0" y="70"/>
                  <a:pt x="2" y="70"/>
                  <a:pt x="2" y="70"/>
                </a:cubicBezTo>
                <a:cubicBezTo>
                  <a:pt x="5" y="47"/>
                  <a:pt x="9" y="24"/>
                  <a:pt x="13" y="1"/>
                </a:cubicBezTo>
                <a:cubicBezTo>
                  <a:pt x="13" y="0"/>
                  <a:pt x="12" y="0"/>
                  <a:pt x="12" y="1"/>
                </a:cubicBezTo>
                <a:close/>
              </a:path>
            </a:pathLst>
          </a:custGeom>
          <a:solidFill>
            <a:srgbClr val="FFFFFF">
              <a:alpha val="100000"/>
            </a:srgbClr>
          </a:solidFill>
          <a:ln w="9525">
            <a:noFill/>
          </a:ln>
        </p:spPr>
        <p:txBody>
          <a:bodyPr/>
          <a:p>
            <a:endParaRPr lang="zh-CN" altLang="en-US"/>
          </a:p>
        </p:txBody>
      </p:sp>
      <p:sp>
        <p:nvSpPr>
          <p:cNvPr id="31946" name="Freeform 531"/>
          <p:cNvSpPr>
            <a:spLocks noEditPoints="1"/>
          </p:cNvSpPr>
          <p:nvPr/>
        </p:nvSpPr>
        <p:spPr>
          <a:xfrm>
            <a:off x="1300163" y="4899025"/>
            <a:ext cx="269875" cy="161925"/>
          </a:xfrm>
          <a:custGeom>
            <a:avLst/>
            <a:gdLst>
              <a:gd name="txL" fmla="*/ 0 w 35"/>
              <a:gd name="txT" fmla="*/ 0 h 21"/>
              <a:gd name="txR" fmla="*/ 35 w 35"/>
              <a:gd name="txB" fmla="*/ 21 h 21"/>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5" h="21">
                <a:moveTo>
                  <a:pt x="34" y="1"/>
                </a:moveTo>
                <a:cubicBezTo>
                  <a:pt x="34" y="1"/>
                  <a:pt x="34" y="1"/>
                  <a:pt x="34" y="1"/>
                </a:cubicBezTo>
                <a:cubicBezTo>
                  <a:pt x="23" y="0"/>
                  <a:pt x="13" y="0"/>
                  <a:pt x="2" y="1"/>
                </a:cubicBezTo>
                <a:cubicBezTo>
                  <a:pt x="1" y="1"/>
                  <a:pt x="1" y="2"/>
                  <a:pt x="1" y="2"/>
                </a:cubicBezTo>
                <a:cubicBezTo>
                  <a:pt x="1" y="2"/>
                  <a:pt x="1" y="2"/>
                  <a:pt x="1" y="2"/>
                </a:cubicBezTo>
                <a:cubicBezTo>
                  <a:pt x="1" y="8"/>
                  <a:pt x="1" y="14"/>
                  <a:pt x="0" y="21"/>
                </a:cubicBezTo>
                <a:cubicBezTo>
                  <a:pt x="0" y="21"/>
                  <a:pt x="0" y="21"/>
                  <a:pt x="0" y="21"/>
                </a:cubicBezTo>
                <a:cubicBezTo>
                  <a:pt x="0" y="21"/>
                  <a:pt x="1" y="21"/>
                  <a:pt x="1" y="21"/>
                </a:cubicBezTo>
                <a:cubicBezTo>
                  <a:pt x="1" y="21"/>
                  <a:pt x="1" y="21"/>
                  <a:pt x="1" y="21"/>
                </a:cubicBezTo>
                <a:cubicBezTo>
                  <a:pt x="1" y="21"/>
                  <a:pt x="1" y="21"/>
                  <a:pt x="1" y="21"/>
                </a:cubicBezTo>
                <a:cubicBezTo>
                  <a:pt x="12" y="20"/>
                  <a:pt x="22" y="20"/>
                  <a:pt x="33" y="21"/>
                </a:cubicBezTo>
                <a:cubicBezTo>
                  <a:pt x="33" y="21"/>
                  <a:pt x="33" y="21"/>
                  <a:pt x="33" y="21"/>
                </a:cubicBezTo>
                <a:cubicBezTo>
                  <a:pt x="34" y="21"/>
                  <a:pt x="34" y="21"/>
                  <a:pt x="34" y="21"/>
                </a:cubicBezTo>
                <a:cubicBezTo>
                  <a:pt x="35" y="14"/>
                  <a:pt x="35" y="8"/>
                  <a:pt x="35" y="2"/>
                </a:cubicBezTo>
                <a:cubicBezTo>
                  <a:pt x="35" y="1"/>
                  <a:pt x="34" y="1"/>
                  <a:pt x="34" y="1"/>
                </a:cubicBezTo>
                <a:close/>
                <a:moveTo>
                  <a:pt x="2" y="20"/>
                </a:moveTo>
                <a:cubicBezTo>
                  <a:pt x="2" y="14"/>
                  <a:pt x="3" y="8"/>
                  <a:pt x="3" y="3"/>
                </a:cubicBezTo>
                <a:cubicBezTo>
                  <a:pt x="13" y="2"/>
                  <a:pt x="23" y="2"/>
                  <a:pt x="33" y="2"/>
                </a:cubicBezTo>
                <a:cubicBezTo>
                  <a:pt x="33" y="8"/>
                  <a:pt x="33" y="14"/>
                  <a:pt x="33" y="20"/>
                </a:cubicBezTo>
                <a:cubicBezTo>
                  <a:pt x="22" y="18"/>
                  <a:pt x="12" y="19"/>
                  <a:pt x="2" y="20"/>
                </a:cubicBezTo>
                <a:close/>
              </a:path>
            </a:pathLst>
          </a:custGeom>
          <a:solidFill>
            <a:srgbClr val="FFFFFF">
              <a:alpha val="100000"/>
            </a:srgbClr>
          </a:solidFill>
          <a:ln w="9525">
            <a:noFill/>
          </a:ln>
        </p:spPr>
        <p:txBody>
          <a:bodyPr/>
          <a:p>
            <a:endParaRPr lang="zh-CN" altLang="en-US"/>
          </a:p>
        </p:txBody>
      </p:sp>
      <p:sp>
        <p:nvSpPr>
          <p:cNvPr id="31947" name="Freeform 533"/>
          <p:cNvSpPr>
            <a:spLocks noEditPoints="1"/>
          </p:cNvSpPr>
          <p:nvPr/>
        </p:nvSpPr>
        <p:spPr>
          <a:xfrm>
            <a:off x="8988425" y="2198688"/>
            <a:ext cx="633413" cy="595312"/>
          </a:xfrm>
          <a:custGeom>
            <a:avLst/>
            <a:gdLst>
              <a:gd name="txL" fmla="*/ 0 w 82"/>
              <a:gd name="txT" fmla="*/ 0 h 77"/>
              <a:gd name="txR" fmla="*/ 82 w 82"/>
              <a:gd name="txB" fmla="*/ 77 h 77"/>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2" h="77">
                <a:moveTo>
                  <a:pt x="73" y="6"/>
                </a:moveTo>
                <a:cubicBezTo>
                  <a:pt x="65" y="1"/>
                  <a:pt x="60" y="0"/>
                  <a:pt x="51" y="3"/>
                </a:cubicBezTo>
                <a:cubicBezTo>
                  <a:pt x="47" y="4"/>
                  <a:pt x="42" y="9"/>
                  <a:pt x="41" y="13"/>
                </a:cubicBezTo>
                <a:cubicBezTo>
                  <a:pt x="37" y="9"/>
                  <a:pt x="30" y="7"/>
                  <a:pt x="24" y="6"/>
                </a:cubicBezTo>
                <a:cubicBezTo>
                  <a:pt x="21" y="6"/>
                  <a:pt x="16" y="7"/>
                  <a:pt x="13" y="8"/>
                </a:cubicBezTo>
                <a:cubicBezTo>
                  <a:pt x="6" y="11"/>
                  <a:pt x="1" y="19"/>
                  <a:pt x="0" y="26"/>
                </a:cubicBezTo>
                <a:cubicBezTo>
                  <a:pt x="0" y="34"/>
                  <a:pt x="3" y="42"/>
                  <a:pt x="9" y="48"/>
                </a:cubicBezTo>
                <a:cubicBezTo>
                  <a:pt x="14" y="54"/>
                  <a:pt x="20" y="58"/>
                  <a:pt x="26" y="63"/>
                </a:cubicBezTo>
                <a:cubicBezTo>
                  <a:pt x="33" y="68"/>
                  <a:pt x="39" y="72"/>
                  <a:pt x="46" y="77"/>
                </a:cubicBezTo>
                <a:cubicBezTo>
                  <a:pt x="54" y="69"/>
                  <a:pt x="61" y="61"/>
                  <a:pt x="68" y="52"/>
                </a:cubicBezTo>
                <a:cubicBezTo>
                  <a:pt x="73" y="45"/>
                  <a:pt x="79" y="38"/>
                  <a:pt x="81" y="29"/>
                </a:cubicBezTo>
                <a:cubicBezTo>
                  <a:pt x="82" y="21"/>
                  <a:pt x="81" y="10"/>
                  <a:pt x="73" y="6"/>
                </a:cubicBezTo>
                <a:close/>
                <a:moveTo>
                  <a:pt x="38" y="17"/>
                </a:moveTo>
                <a:cubicBezTo>
                  <a:pt x="37" y="18"/>
                  <a:pt x="36" y="20"/>
                  <a:pt x="35" y="21"/>
                </a:cubicBezTo>
                <a:cubicBezTo>
                  <a:pt x="33" y="19"/>
                  <a:pt x="31" y="18"/>
                  <a:pt x="29" y="17"/>
                </a:cubicBezTo>
                <a:cubicBezTo>
                  <a:pt x="29" y="17"/>
                  <a:pt x="29" y="17"/>
                  <a:pt x="29" y="17"/>
                </a:cubicBezTo>
                <a:cubicBezTo>
                  <a:pt x="29" y="16"/>
                  <a:pt x="29" y="16"/>
                  <a:pt x="29" y="16"/>
                </a:cubicBezTo>
                <a:cubicBezTo>
                  <a:pt x="29" y="15"/>
                  <a:pt x="30" y="14"/>
                  <a:pt x="30" y="13"/>
                </a:cubicBezTo>
                <a:cubicBezTo>
                  <a:pt x="31" y="13"/>
                  <a:pt x="31" y="12"/>
                  <a:pt x="32" y="12"/>
                </a:cubicBezTo>
                <a:cubicBezTo>
                  <a:pt x="33" y="12"/>
                  <a:pt x="33" y="12"/>
                  <a:pt x="33" y="12"/>
                </a:cubicBezTo>
                <a:cubicBezTo>
                  <a:pt x="36" y="13"/>
                  <a:pt x="37" y="14"/>
                  <a:pt x="38" y="16"/>
                </a:cubicBezTo>
                <a:cubicBezTo>
                  <a:pt x="38" y="16"/>
                  <a:pt x="38" y="16"/>
                  <a:pt x="38" y="16"/>
                </a:cubicBezTo>
                <a:cubicBezTo>
                  <a:pt x="38" y="16"/>
                  <a:pt x="38" y="17"/>
                  <a:pt x="38" y="17"/>
                </a:cubicBezTo>
                <a:close/>
                <a:moveTo>
                  <a:pt x="74" y="19"/>
                </a:moveTo>
                <a:cubicBezTo>
                  <a:pt x="72" y="18"/>
                  <a:pt x="69" y="18"/>
                  <a:pt x="68" y="19"/>
                </a:cubicBezTo>
                <a:cubicBezTo>
                  <a:pt x="68" y="15"/>
                  <a:pt x="65" y="12"/>
                  <a:pt x="62" y="11"/>
                </a:cubicBezTo>
                <a:cubicBezTo>
                  <a:pt x="64" y="10"/>
                  <a:pt x="65" y="10"/>
                  <a:pt x="67" y="10"/>
                </a:cubicBezTo>
                <a:cubicBezTo>
                  <a:pt x="68" y="10"/>
                  <a:pt x="68" y="10"/>
                  <a:pt x="68" y="10"/>
                </a:cubicBezTo>
                <a:cubicBezTo>
                  <a:pt x="72" y="12"/>
                  <a:pt x="74" y="14"/>
                  <a:pt x="74" y="19"/>
                </a:cubicBezTo>
                <a:close/>
              </a:path>
            </a:pathLst>
          </a:custGeom>
          <a:solidFill>
            <a:srgbClr val="FFFFFF">
              <a:alpha val="100000"/>
            </a:srgbClr>
          </a:solidFill>
          <a:ln w="9525">
            <a:noFill/>
          </a:ln>
        </p:spPr>
        <p:txBody>
          <a:bodyPr/>
          <a:p>
            <a:endParaRPr lang="zh-CN" altLang="en-US"/>
          </a:p>
        </p:txBody>
      </p:sp>
      <p:sp>
        <p:nvSpPr>
          <p:cNvPr id="31948" name="Freeform 536"/>
          <p:cNvSpPr/>
          <p:nvPr/>
        </p:nvSpPr>
        <p:spPr>
          <a:xfrm>
            <a:off x="8804275" y="3125788"/>
            <a:ext cx="184150" cy="269875"/>
          </a:xfrm>
          <a:custGeom>
            <a:avLst/>
            <a:gdLst>
              <a:gd name="txL" fmla="*/ 0 w 24"/>
              <a:gd name="txT" fmla="*/ 0 h 35"/>
              <a:gd name="txR" fmla="*/ 24 w 24"/>
              <a:gd name="txB" fmla="*/ 35 h 3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4" h="35">
                <a:moveTo>
                  <a:pt x="22" y="6"/>
                </a:moveTo>
                <a:cubicBezTo>
                  <a:pt x="21" y="10"/>
                  <a:pt x="20" y="14"/>
                  <a:pt x="19" y="18"/>
                </a:cubicBezTo>
                <a:cubicBezTo>
                  <a:pt x="19" y="18"/>
                  <a:pt x="19" y="19"/>
                  <a:pt x="18" y="19"/>
                </a:cubicBezTo>
                <a:cubicBezTo>
                  <a:pt x="18" y="19"/>
                  <a:pt x="17" y="19"/>
                  <a:pt x="16" y="19"/>
                </a:cubicBezTo>
                <a:cubicBezTo>
                  <a:pt x="15" y="19"/>
                  <a:pt x="5" y="20"/>
                  <a:pt x="4" y="19"/>
                </a:cubicBezTo>
                <a:cubicBezTo>
                  <a:pt x="2" y="17"/>
                  <a:pt x="4" y="13"/>
                  <a:pt x="4" y="11"/>
                </a:cubicBezTo>
                <a:cubicBezTo>
                  <a:pt x="4" y="8"/>
                  <a:pt x="4" y="4"/>
                  <a:pt x="3" y="1"/>
                </a:cubicBezTo>
                <a:cubicBezTo>
                  <a:pt x="3" y="0"/>
                  <a:pt x="2" y="0"/>
                  <a:pt x="2" y="1"/>
                </a:cubicBezTo>
                <a:cubicBezTo>
                  <a:pt x="3" y="7"/>
                  <a:pt x="2" y="13"/>
                  <a:pt x="1" y="19"/>
                </a:cubicBezTo>
                <a:cubicBezTo>
                  <a:pt x="0" y="20"/>
                  <a:pt x="1" y="20"/>
                  <a:pt x="1" y="21"/>
                </a:cubicBezTo>
                <a:cubicBezTo>
                  <a:pt x="5" y="21"/>
                  <a:pt x="10" y="21"/>
                  <a:pt x="14" y="21"/>
                </a:cubicBezTo>
                <a:cubicBezTo>
                  <a:pt x="15" y="21"/>
                  <a:pt x="17" y="21"/>
                  <a:pt x="19" y="21"/>
                </a:cubicBezTo>
                <a:cubicBezTo>
                  <a:pt x="18" y="25"/>
                  <a:pt x="17" y="30"/>
                  <a:pt x="18" y="34"/>
                </a:cubicBezTo>
                <a:cubicBezTo>
                  <a:pt x="18" y="35"/>
                  <a:pt x="19" y="35"/>
                  <a:pt x="19" y="34"/>
                </a:cubicBezTo>
                <a:cubicBezTo>
                  <a:pt x="20" y="29"/>
                  <a:pt x="21" y="25"/>
                  <a:pt x="21" y="20"/>
                </a:cubicBezTo>
                <a:cubicBezTo>
                  <a:pt x="24" y="17"/>
                  <a:pt x="23" y="10"/>
                  <a:pt x="24" y="7"/>
                </a:cubicBezTo>
                <a:cubicBezTo>
                  <a:pt x="24" y="6"/>
                  <a:pt x="22" y="5"/>
                  <a:pt x="22" y="6"/>
                </a:cubicBezTo>
                <a:close/>
              </a:path>
            </a:pathLst>
          </a:custGeom>
          <a:solidFill>
            <a:srgbClr val="FFFFFF">
              <a:alpha val="100000"/>
            </a:srgbClr>
          </a:solidFill>
          <a:ln w="9525">
            <a:noFill/>
          </a:ln>
        </p:spPr>
        <p:txBody>
          <a:bodyPr/>
          <a:p>
            <a:endParaRPr lang="zh-CN" altLang="en-US"/>
          </a:p>
        </p:txBody>
      </p:sp>
      <p:sp>
        <p:nvSpPr>
          <p:cNvPr id="31949" name="Freeform 537"/>
          <p:cNvSpPr/>
          <p:nvPr/>
        </p:nvSpPr>
        <p:spPr>
          <a:xfrm>
            <a:off x="9050338" y="3240088"/>
            <a:ext cx="100012" cy="31750"/>
          </a:xfrm>
          <a:custGeom>
            <a:avLst/>
            <a:gdLst>
              <a:gd name="txL" fmla="*/ 0 w 13"/>
              <a:gd name="txT" fmla="*/ 0 h 4"/>
              <a:gd name="txR" fmla="*/ 13 w 13"/>
              <a:gd name="txB" fmla="*/ 4 h 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3" h="4">
                <a:moveTo>
                  <a:pt x="1" y="3"/>
                </a:moveTo>
                <a:cubicBezTo>
                  <a:pt x="3" y="3"/>
                  <a:pt x="5" y="2"/>
                  <a:pt x="7" y="3"/>
                </a:cubicBezTo>
                <a:cubicBezTo>
                  <a:pt x="9" y="3"/>
                  <a:pt x="10" y="4"/>
                  <a:pt x="12" y="4"/>
                </a:cubicBezTo>
                <a:cubicBezTo>
                  <a:pt x="13" y="4"/>
                  <a:pt x="13" y="3"/>
                  <a:pt x="13" y="3"/>
                </a:cubicBezTo>
                <a:cubicBezTo>
                  <a:pt x="10" y="0"/>
                  <a:pt x="4" y="1"/>
                  <a:pt x="1" y="2"/>
                </a:cubicBezTo>
                <a:cubicBezTo>
                  <a:pt x="0" y="2"/>
                  <a:pt x="1" y="3"/>
                  <a:pt x="1" y="3"/>
                </a:cubicBezTo>
                <a:close/>
              </a:path>
            </a:pathLst>
          </a:custGeom>
          <a:solidFill>
            <a:srgbClr val="FFFFFF">
              <a:alpha val="100000"/>
            </a:srgbClr>
          </a:solidFill>
          <a:ln w="9525">
            <a:noFill/>
          </a:ln>
        </p:spPr>
        <p:txBody>
          <a:bodyPr/>
          <a:p>
            <a:endParaRPr lang="zh-CN" altLang="en-US"/>
          </a:p>
        </p:txBody>
      </p:sp>
      <p:sp>
        <p:nvSpPr>
          <p:cNvPr id="31950" name="Freeform 538"/>
          <p:cNvSpPr/>
          <p:nvPr/>
        </p:nvSpPr>
        <p:spPr>
          <a:xfrm>
            <a:off x="9050338" y="3302000"/>
            <a:ext cx="131762" cy="23813"/>
          </a:xfrm>
          <a:custGeom>
            <a:avLst/>
            <a:gdLst>
              <a:gd name="txL" fmla="*/ 0 w 17"/>
              <a:gd name="txT" fmla="*/ 0 h 3"/>
              <a:gd name="txR" fmla="*/ 17 w 17"/>
              <a:gd name="txB" fmla="*/ 3 h 3"/>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17" h="3">
                <a:moveTo>
                  <a:pt x="1" y="2"/>
                </a:moveTo>
                <a:cubicBezTo>
                  <a:pt x="0" y="2"/>
                  <a:pt x="1" y="3"/>
                  <a:pt x="1" y="3"/>
                </a:cubicBezTo>
                <a:cubicBezTo>
                  <a:pt x="6" y="2"/>
                  <a:pt x="11" y="2"/>
                  <a:pt x="16" y="1"/>
                </a:cubicBezTo>
                <a:cubicBezTo>
                  <a:pt x="17" y="1"/>
                  <a:pt x="17" y="1"/>
                  <a:pt x="16" y="1"/>
                </a:cubicBezTo>
                <a:cubicBezTo>
                  <a:pt x="11" y="0"/>
                  <a:pt x="6" y="1"/>
                  <a:pt x="1" y="2"/>
                </a:cubicBezTo>
                <a:close/>
              </a:path>
            </a:pathLst>
          </a:custGeom>
          <a:solidFill>
            <a:srgbClr val="FFFFFF">
              <a:alpha val="100000"/>
            </a:srgbClr>
          </a:solidFill>
          <a:ln w="9525">
            <a:noFill/>
          </a:ln>
        </p:spPr>
        <p:txBody>
          <a:bodyPr/>
          <a:p>
            <a:endParaRPr lang="zh-CN" altLang="en-US"/>
          </a:p>
        </p:txBody>
      </p:sp>
      <p:sp>
        <p:nvSpPr>
          <p:cNvPr id="31951" name="Freeform 539"/>
          <p:cNvSpPr/>
          <p:nvPr/>
        </p:nvSpPr>
        <p:spPr>
          <a:xfrm>
            <a:off x="9190038" y="3171825"/>
            <a:ext cx="200025" cy="277813"/>
          </a:xfrm>
          <a:custGeom>
            <a:avLst/>
            <a:gdLst>
              <a:gd name="txL" fmla="*/ 0 w 26"/>
              <a:gd name="txT" fmla="*/ 0 h 36"/>
              <a:gd name="txR" fmla="*/ 26 w 26"/>
              <a:gd name="txB" fmla="*/ 36 h 36"/>
            </a:gdLst>
            <a:ahLst/>
            <a:cxnLst>
              <a:cxn ang="0">
                <a:pos x="2147483647" y="2147483647"/>
              </a:cxn>
              <a:cxn ang="0">
                <a:pos x="0"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6" h="36">
                <a:moveTo>
                  <a:pt x="25" y="2"/>
                </a:moveTo>
                <a:cubicBezTo>
                  <a:pt x="17" y="1"/>
                  <a:pt x="9" y="0"/>
                  <a:pt x="0" y="0"/>
                </a:cubicBezTo>
                <a:cubicBezTo>
                  <a:pt x="0" y="0"/>
                  <a:pt x="0" y="1"/>
                  <a:pt x="0" y="1"/>
                </a:cubicBezTo>
                <a:cubicBezTo>
                  <a:pt x="8" y="2"/>
                  <a:pt x="16" y="3"/>
                  <a:pt x="23" y="3"/>
                </a:cubicBezTo>
                <a:cubicBezTo>
                  <a:pt x="21" y="7"/>
                  <a:pt x="19" y="10"/>
                  <a:pt x="16" y="14"/>
                </a:cubicBezTo>
                <a:cubicBezTo>
                  <a:pt x="14" y="14"/>
                  <a:pt x="11" y="14"/>
                  <a:pt x="8" y="15"/>
                </a:cubicBezTo>
                <a:cubicBezTo>
                  <a:pt x="8" y="15"/>
                  <a:pt x="8" y="16"/>
                  <a:pt x="8" y="16"/>
                </a:cubicBezTo>
                <a:cubicBezTo>
                  <a:pt x="10" y="16"/>
                  <a:pt x="13" y="16"/>
                  <a:pt x="15" y="16"/>
                </a:cubicBezTo>
                <a:cubicBezTo>
                  <a:pt x="13" y="18"/>
                  <a:pt x="12" y="20"/>
                  <a:pt x="11" y="22"/>
                </a:cubicBezTo>
                <a:cubicBezTo>
                  <a:pt x="8" y="26"/>
                  <a:pt x="3" y="31"/>
                  <a:pt x="3" y="35"/>
                </a:cubicBezTo>
                <a:cubicBezTo>
                  <a:pt x="3" y="36"/>
                  <a:pt x="4" y="36"/>
                  <a:pt x="4" y="36"/>
                </a:cubicBezTo>
                <a:cubicBezTo>
                  <a:pt x="4" y="36"/>
                  <a:pt x="4" y="36"/>
                  <a:pt x="5" y="36"/>
                </a:cubicBezTo>
                <a:cubicBezTo>
                  <a:pt x="5" y="36"/>
                  <a:pt x="5" y="36"/>
                  <a:pt x="5" y="36"/>
                </a:cubicBezTo>
                <a:cubicBezTo>
                  <a:pt x="5" y="36"/>
                  <a:pt x="5" y="35"/>
                  <a:pt x="5" y="35"/>
                </a:cubicBezTo>
                <a:cubicBezTo>
                  <a:pt x="5" y="35"/>
                  <a:pt x="5" y="34"/>
                  <a:pt x="5" y="35"/>
                </a:cubicBezTo>
                <a:cubicBezTo>
                  <a:pt x="6" y="34"/>
                  <a:pt x="8" y="29"/>
                  <a:pt x="9" y="28"/>
                </a:cubicBezTo>
                <a:cubicBezTo>
                  <a:pt x="11" y="25"/>
                  <a:pt x="13" y="22"/>
                  <a:pt x="15" y="20"/>
                </a:cubicBezTo>
                <a:cubicBezTo>
                  <a:pt x="16" y="19"/>
                  <a:pt x="17" y="17"/>
                  <a:pt x="17" y="16"/>
                </a:cubicBezTo>
                <a:cubicBezTo>
                  <a:pt x="20" y="16"/>
                  <a:pt x="22" y="15"/>
                  <a:pt x="24" y="14"/>
                </a:cubicBezTo>
                <a:cubicBezTo>
                  <a:pt x="24" y="14"/>
                  <a:pt x="24" y="14"/>
                  <a:pt x="24" y="14"/>
                </a:cubicBezTo>
                <a:cubicBezTo>
                  <a:pt x="22" y="14"/>
                  <a:pt x="21" y="14"/>
                  <a:pt x="19" y="14"/>
                </a:cubicBezTo>
                <a:cubicBezTo>
                  <a:pt x="21" y="10"/>
                  <a:pt x="24" y="7"/>
                  <a:pt x="26" y="3"/>
                </a:cubicBezTo>
                <a:cubicBezTo>
                  <a:pt x="26" y="3"/>
                  <a:pt x="26" y="2"/>
                  <a:pt x="25" y="2"/>
                </a:cubicBezTo>
                <a:close/>
              </a:path>
            </a:pathLst>
          </a:custGeom>
          <a:solidFill>
            <a:srgbClr val="FFFFFF">
              <a:alpha val="100000"/>
            </a:srgbClr>
          </a:solidFill>
          <a:ln w="9525">
            <a:noFill/>
          </a:ln>
        </p:spPr>
        <p:txBody>
          <a:bodyPr/>
          <a:p>
            <a:endParaRPr lang="zh-CN" altLang="en-US"/>
          </a:p>
        </p:txBody>
      </p:sp>
      <p:sp>
        <p:nvSpPr>
          <p:cNvPr id="31952" name="Freeform 540"/>
          <p:cNvSpPr>
            <a:spLocks noEditPoints="1"/>
          </p:cNvSpPr>
          <p:nvPr/>
        </p:nvSpPr>
        <p:spPr>
          <a:xfrm>
            <a:off x="-280987" y="4057650"/>
            <a:ext cx="1163637" cy="679450"/>
          </a:xfrm>
          <a:custGeom>
            <a:avLst/>
            <a:gdLst>
              <a:gd name="txL" fmla="*/ 0 w 151"/>
              <a:gd name="txT" fmla="*/ 0 h 88"/>
              <a:gd name="txR" fmla="*/ 151 w 151"/>
              <a:gd name="txB" fmla="*/ 88 h 8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51" h="88">
                <a:moveTo>
                  <a:pt x="150" y="43"/>
                </a:moveTo>
                <a:cubicBezTo>
                  <a:pt x="149" y="40"/>
                  <a:pt x="148" y="38"/>
                  <a:pt x="145" y="35"/>
                </a:cubicBezTo>
                <a:cubicBezTo>
                  <a:pt x="147" y="32"/>
                  <a:pt x="147" y="27"/>
                  <a:pt x="144" y="22"/>
                </a:cubicBezTo>
                <a:cubicBezTo>
                  <a:pt x="144" y="22"/>
                  <a:pt x="144" y="22"/>
                  <a:pt x="144" y="22"/>
                </a:cubicBezTo>
                <a:cubicBezTo>
                  <a:pt x="144" y="21"/>
                  <a:pt x="144" y="19"/>
                  <a:pt x="142" y="19"/>
                </a:cubicBezTo>
                <a:cubicBezTo>
                  <a:pt x="142" y="19"/>
                  <a:pt x="142" y="19"/>
                  <a:pt x="142" y="19"/>
                </a:cubicBezTo>
                <a:cubicBezTo>
                  <a:pt x="142" y="19"/>
                  <a:pt x="142" y="19"/>
                  <a:pt x="142" y="19"/>
                </a:cubicBezTo>
                <a:cubicBezTo>
                  <a:pt x="143" y="18"/>
                  <a:pt x="143" y="17"/>
                  <a:pt x="142" y="17"/>
                </a:cubicBezTo>
                <a:cubicBezTo>
                  <a:pt x="134" y="8"/>
                  <a:pt x="116" y="7"/>
                  <a:pt x="106" y="5"/>
                </a:cubicBezTo>
                <a:cubicBezTo>
                  <a:pt x="92" y="2"/>
                  <a:pt x="80" y="0"/>
                  <a:pt x="67" y="3"/>
                </a:cubicBezTo>
                <a:cubicBezTo>
                  <a:pt x="48" y="7"/>
                  <a:pt x="30" y="12"/>
                  <a:pt x="12" y="18"/>
                </a:cubicBezTo>
                <a:cubicBezTo>
                  <a:pt x="12" y="18"/>
                  <a:pt x="12" y="18"/>
                  <a:pt x="12" y="18"/>
                </a:cubicBezTo>
                <a:cubicBezTo>
                  <a:pt x="12" y="18"/>
                  <a:pt x="12" y="18"/>
                  <a:pt x="12" y="18"/>
                </a:cubicBezTo>
                <a:cubicBezTo>
                  <a:pt x="11" y="19"/>
                  <a:pt x="10" y="19"/>
                  <a:pt x="10" y="21"/>
                </a:cubicBezTo>
                <a:cubicBezTo>
                  <a:pt x="10" y="21"/>
                  <a:pt x="10" y="21"/>
                  <a:pt x="10" y="21"/>
                </a:cubicBezTo>
                <a:cubicBezTo>
                  <a:pt x="10" y="21"/>
                  <a:pt x="10" y="22"/>
                  <a:pt x="10" y="22"/>
                </a:cubicBezTo>
                <a:cubicBezTo>
                  <a:pt x="10" y="26"/>
                  <a:pt x="10" y="29"/>
                  <a:pt x="11" y="33"/>
                </a:cubicBezTo>
                <a:cubicBezTo>
                  <a:pt x="11" y="33"/>
                  <a:pt x="11" y="34"/>
                  <a:pt x="11" y="34"/>
                </a:cubicBezTo>
                <a:cubicBezTo>
                  <a:pt x="9" y="37"/>
                  <a:pt x="6" y="39"/>
                  <a:pt x="2" y="41"/>
                </a:cubicBezTo>
                <a:cubicBezTo>
                  <a:pt x="2" y="41"/>
                  <a:pt x="2" y="42"/>
                  <a:pt x="3" y="42"/>
                </a:cubicBezTo>
                <a:cubicBezTo>
                  <a:pt x="5" y="43"/>
                  <a:pt x="8" y="44"/>
                  <a:pt x="10" y="45"/>
                </a:cubicBezTo>
                <a:cubicBezTo>
                  <a:pt x="7" y="47"/>
                  <a:pt x="4" y="49"/>
                  <a:pt x="6" y="53"/>
                </a:cubicBezTo>
                <a:cubicBezTo>
                  <a:pt x="7" y="54"/>
                  <a:pt x="9" y="54"/>
                  <a:pt x="10" y="55"/>
                </a:cubicBezTo>
                <a:cubicBezTo>
                  <a:pt x="11" y="56"/>
                  <a:pt x="13" y="58"/>
                  <a:pt x="14" y="59"/>
                </a:cubicBezTo>
                <a:cubicBezTo>
                  <a:pt x="14" y="67"/>
                  <a:pt x="19" y="71"/>
                  <a:pt x="26" y="74"/>
                </a:cubicBezTo>
                <a:cubicBezTo>
                  <a:pt x="38" y="79"/>
                  <a:pt x="60" y="88"/>
                  <a:pt x="73" y="86"/>
                </a:cubicBezTo>
                <a:cubicBezTo>
                  <a:pt x="80" y="85"/>
                  <a:pt x="86" y="81"/>
                  <a:pt x="91" y="78"/>
                </a:cubicBezTo>
                <a:cubicBezTo>
                  <a:pt x="100" y="73"/>
                  <a:pt x="110" y="69"/>
                  <a:pt x="120" y="66"/>
                </a:cubicBezTo>
                <a:cubicBezTo>
                  <a:pt x="134" y="60"/>
                  <a:pt x="141" y="62"/>
                  <a:pt x="139" y="47"/>
                </a:cubicBezTo>
                <a:cubicBezTo>
                  <a:pt x="142" y="47"/>
                  <a:pt x="146" y="46"/>
                  <a:pt x="149" y="45"/>
                </a:cubicBezTo>
                <a:cubicBezTo>
                  <a:pt x="150" y="45"/>
                  <a:pt x="151" y="44"/>
                  <a:pt x="150" y="43"/>
                </a:cubicBezTo>
                <a:close/>
                <a:moveTo>
                  <a:pt x="14" y="36"/>
                </a:moveTo>
                <a:cubicBezTo>
                  <a:pt x="14" y="36"/>
                  <a:pt x="14" y="36"/>
                  <a:pt x="14" y="36"/>
                </a:cubicBezTo>
                <a:cubicBezTo>
                  <a:pt x="15" y="36"/>
                  <a:pt x="15" y="36"/>
                  <a:pt x="15" y="35"/>
                </a:cubicBezTo>
                <a:cubicBezTo>
                  <a:pt x="15" y="35"/>
                  <a:pt x="15" y="35"/>
                  <a:pt x="15" y="35"/>
                </a:cubicBezTo>
                <a:cubicBezTo>
                  <a:pt x="27" y="39"/>
                  <a:pt x="38" y="44"/>
                  <a:pt x="48" y="49"/>
                </a:cubicBezTo>
                <a:cubicBezTo>
                  <a:pt x="54" y="52"/>
                  <a:pt x="62" y="58"/>
                  <a:pt x="69" y="61"/>
                </a:cubicBezTo>
                <a:cubicBezTo>
                  <a:pt x="61" y="60"/>
                  <a:pt x="54" y="56"/>
                  <a:pt x="47" y="53"/>
                </a:cubicBezTo>
                <a:cubicBezTo>
                  <a:pt x="40" y="50"/>
                  <a:pt x="32" y="48"/>
                  <a:pt x="25" y="44"/>
                </a:cubicBezTo>
                <a:cubicBezTo>
                  <a:pt x="27" y="45"/>
                  <a:pt x="15" y="39"/>
                  <a:pt x="14" y="36"/>
                </a:cubicBezTo>
                <a:close/>
                <a:moveTo>
                  <a:pt x="131" y="25"/>
                </a:moveTo>
                <a:cubicBezTo>
                  <a:pt x="131" y="25"/>
                  <a:pt x="131" y="25"/>
                  <a:pt x="130" y="25"/>
                </a:cubicBezTo>
                <a:cubicBezTo>
                  <a:pt x="130" y="25"/>
                  <a:pt x="130" y="25"/>
                  <a:pt x="129" y="25"/>
                </a:cubicBezTo>
                <a:cubicBezTo>
                  <a:pt x="129" y="26"/>
                  <a:pt x="129" y="26"/>
                  <a:pt x="129" y="26"/>
                </a:cubicBezTo>
                <a:cubicBezTo>
                  <a:pt x="122" y="29"/>
                  <a:pt x="114" y="32"/>
                  <a:pt x="106" y="35"/>
                </a:cubicBezTo>
                <a:cubicBezTo>
                  <a:pt x="106" y="34"/>
                  <a:pt x="106" y="33"/>
                  <a:pt x="104" y="33"/>
                </a:cubicBezTo>
                <a:cubicBezTo>
                  <a:pt x="103" y="33"/>
                  <a:pt x="102" y="35"/>
                  <a:pt x="103" y="36"/>
                </a:cubicBezTo>
                <a:cubicBezTo>
                  <a:pt x="101" y="37"/>
                  <a:pt x="98" y="38"/>
                  <a:pt x="96" y="39"/>
                </a:cubicBezTo>
                <a:cubicBezTo>
                  <a:pt x="96" y="39"/>
                  <a:pt x="95" y="39"/>
                  <a:pt x="95" y="39"/>
                </a:cubicBezTo>
                <a:cubicBezTo>
                  <a:pt x="95" y="39"/>
                  <a:pt x="95" y="39"/>
                  <a:pt x="94" y="39"/>
                </a:cubicBezTo>
                <a:cubicBezTo>
                  <a:pt x="94" y="39"/>
                  <a:pt x="94" y="39"/>
                  <a:pt x="94" y="39"/>
                </a:cubicBezTo>
                <a:cubicBezTo>
                  <a:pt x="93" y="38"/>
                  <a:pt x="93" y="39"/>
                  <a:pt x="93" y="40"/>
                </a:cubicBezTo>
                <a:cubicBezTo>
                  <a:pt x="84" y="43"/>
                  <a:pt x="75" y="44"/>
                  <a:pt x="65" y="41"/>
                </a:cubicBezTo>
                <a:cubicBezTo>
                  <a:pt x="58" y="39"/>
                  <a:pt x="51" y="35"/>
                  <a:pt x="44" y="33"/>
                </a:cubicBezTo>
                <a:cubicBezTo>
                  <a:pt x="35" y="29"/>
                  <a:pt x="26" y="26"/>
                  <a:pt x="17" y="23"/>
                </a:cubicBezTo>
                <a:cubicBezTo>
                  <a:pt x="57" y="25"/>
                  <a:pt x="97" y="24"/>
                  <a:pt x="137" y="23"/>
                </a:cubicBezTo>
                <a:cubicBezTo>
                  <a:pt x="135" y="24"/>
                  <a:pt x="133" y="25"/>
                  <a:pt x="131" y="25"/>
                </a:cubicBezTo>
                <a:close/>
                <a:moveTo>
                  <a:pt x="63" y="53"/>
                </a:moveTo>
                <a:cubicBezTo>
                  <a:pt x="47" y="45"/>
                  <a:pt x="29" y="40"/>
                  <a:pt x="13" y="32"/>
                </a:cubicBezTo>
                <a:cubicBezTo>
                  <a:pt x="13" y="32"/>
                  <a:pt x="13" y="32"/>
                  <a:pt x="13" y="32"/>
                </a:cubicBezTo>
                <a:cubicBezTo>
                  <a:pt x="13" y="30"/>
                  <a:pt x="12" y="26"/>
                  <a:pt x="13" y="25"/>
                </a:cubicBezTo>
                <a:cubicBezTo>
                  <a:pt x="14" y="23"/>
                  <a:pt x="12" y="26"/>
                  <a:pt x="15" y="26"/>
                </a:cubicBezTo>
                <a:cubicBezTo>
                  <a:pt x="19" y="25"/>
                  <a:pt x="26" y="29"/>
                  <a:pt x="29" y="30"/>
                </a:cubicBezTo>
                <a:cubicBezTo>
                  <a:pt x="42" y="35"/>
                  <a:pt x="55" y="42"/>
                  <a:pt x="69" y="45"/>
                </a:cubicBezTo>
                <a:cubicBezTo>
                  <a:pt x="72" y="46"/>
                  <a:pt x="75" y="46"/>
                  <a:pt x="78" y="46"/>
                </a:cubicBezTo>
                <a:cubicBezTo>
                  <a:pt x="77" y="50"/>
                  <a:pt x="76" y="54"/>
                  <a:pt x="76" y="58"/>
                </a:cubicBezTo>
                <a:cubicBezTo>
                  <a:pt x="72" y="57"/>
                  <a:pt x="68" y="55"/>
                  <a:pt x="63" y="53"/>
                </a:cubicBezTo>
                <a:close/>
                <a:moveTo>
                  <a:pt x="76" y="69"/>
                </a:moveTo>
                <a:cubicBezTo>
                  <a:pt x="76" y="69"/>
                  <a:pt x="76" y="69"/>
                  <a:pt x="76" y="69"/>
                </a:cubicBezTo>
                <a:cubicBezTo>
                  <a:pt x="77" y="68"/>
                  <a:pt x="79" y="68"/>
                  <a:pt x="80" y="67"/>
                </a:cubicBezTo>
                <a:cubicBezTo>
                  <a:pt x="78" y="69"/>
                  <a:pt x="76" y="72"/>
                  <a:pt x="72" y="72"/>
                </a:cubicBezTo>
                <a:cubicBezTo>
                  <a:pt x="73" y="70"/>
                  <a:pt x="74" y="69"/>
                  <a:pt x="76" y="69"/>
                </a:cubicBezTo>
                <a:close/>
                <a:moveTo>
                  <a:pt x="84" y="62"/>
                </a:moveTo>
                <a:cubicBezTo>
                  <a:pt x="80" y="63"/>
                  <a:pt x="76" y="64"/>
                  <a:pt x="72" y="64"/>
                </a:cubicBezTo>
                <a:cubicBezTo>
                  <a:pt x="73" y="64"/>
                  <a:pt x="74" y="63"/>
                  <a:pt x="75" y="62"/>
                </a:cubicBezTo>
                <a:cubicBezTo>
                  <a:pt x="75" y="63"/>
                  <a:pt x="76" y="63"/>
                  <a:pt x="76" y="63"/>
                </a:cubicBezTo>
                <a:cubicBezTo>
                  <a:pt x="79" y="63"/>
                  <a:pt x="82" y="62"/>
                  <a:pt x="85" y="61"/>
                </a:cubicBezTo>
                <a:cubicBezTo>
                  <a:pt x="84" y="62"/>
                  <a:pt x="84" y="62"/>
                  <a:pt x="84" y="62"/>
                </a:cubicBezTo>
                <a:close/>
                <a:moveTo>
                  <a:pt x="77" y="58"/>
                </a:moveTo>
                <a:cubicBezTo>
                  <a:pt x="78" y="54"/>
                  <a:pt x="79" y="50"/>
                  <a:pt x="79" y="46"/>
                </a:cubicBezTo>
                <a:cubicBezTo>
                  <a:pt x="96" y="46"/>
                  <a:pt x="114" y="35"/>
                  <a:pt x="130" y="29"/>
                </a:cubicBezTo>
                <a:cubicBezTo>
                  <a:pt x="132" y="28"/>
                  <a:pt x="135" y="26"/>
                  <a:pt x="137" y="26"/>
                </a:cubicBezTo>
                <a:cubicBezTo>
                  <a:pt x="142" y="26"/>
                  <a:pt x="138" y="23"/>
                  <a:pt x="142" y="28"/>
                </a:cubicBezTo>
                <a:cubicBezTo>
                  <a:pt x="144" y="32"/>
                  <a:pt x="143" y="33"/>
                  <a:pt x="141" y="35"/>
                </a:cubicBezTo>
                <a:cubicBezTo>
                  <a:pt x="137" y="41"/>
                  <a:pt x="118" y="42"/>
                  <a:pt x="111" y="45"/>
                </a:cubicBezTo>
                <a:cubicBezTo>
                  <a:pt x="104" y="48"/>
                  <a:pt x="97" y="51"/>
                  <a:pt x="90" y="55"/>
                </a:cubicBezTo>
                <a:cubicBezTo>
                  <a:pt x="85" y="57"/>
                  <a:pt x="81" y="58"/>
                  <a:pt x="77" y="58"/>
                </a:cubicBezTo>
                <a:close/>
                <a:moveTo>
                  <a:pt x="72" y="5"/>
                </a:moveTo>
                <a:cubicBezTo>
                  <a:pt x="72" y="5"/>
                  <a:pt x="72" y="5"/>
                  <a:pt x="72" y="5"/>
                </a:cubicBezTo>
                <a:cubicBezTo>
                  <a:pt x="73" y="5"/>
                  <a:pt x="73" y="5"/>
                  <a:pt x="73" y="5"/>
                </a:cubicBezTo>
                <a:cubicBezTo>
                  <a:pt x="84" y="4"/>
                  <a:pt x="93" y="5"/>
                  <a:pt x="105" y="8"/>
                </a:cubicBezTo>
                <a:cubicBezTo>
                  <a:pt x="115" y="10"/>
                  <a:pt x="126" y="14"/>
                  <a:pt x="136" y="16"/>
                </a:cubicBezTo>
                <a:cubicBezTo>
                  <a:pt x="133" y="16"/>
                  <a:pt x="131" y="16"/>
                  <a:pt x="129" y="16"/>
                </a:cubicBezTo>
                <a:cubicBezTo>
                  <a:pt x="129" y="16"/>
                  <a:pt x="129" y="15"/>
                  <a:pt x="128" y="15"/>
                </a:cubicBezTo>
                <a:cubicBezTo>
                  <a:pt x="128" y="15"/>
                  <a:pt x="128" y="15"/>
                  <a:pt x="128" y="15"/>
                </a:cubicBezTo>
                <a:cubicBezTo>
                  <a:pt x="128" y="15"/>
                  <a:pt x="128" y="15"/>
                  <a:pt x="127" y="15"/>
                </a:cubicBezTo>
                <a:cubicBezTo>
                  <a:pt x="127" y="15"/>
                  <a:pt x="127" y="15"/>
                  <a:pt x="127" y="15"/>
                </a:cubicBezTo>
                <a:cubicBezTo>
                  <a:pt x="127" y="16"/>
                  <a:pt x="127" y="16"/>
                  <a:pt x="127" y="16"/>
                </a:cubicBezTo>
                <a:cubicBezTo>
                  <a:pt x="125" y="16"/>
                  <a:pt x="124" y="16"/>
                  <a:pt x="122" y="16"/>
                </a:cubicBezTo>
                <a:cubicBezTo>
                  <a:pt x="122" y="16"/>
                  <a:pt x="122" y="15"/>
                  <a:pt x="122" y="15"/>
                </a:cubicBezTo>
                <a:cubicBezTo>
                  <a:pt x="122" y="15"/>
                  <a:pt x="122" y="16"/>
                  <a:pt x="122" y="16"/>
                </a:cubicBezTo>
                <a:cubicBezTo>
                  <a:pt x="109" y="15"/>
                  <a:pt x="96" y="15"/>
                  <a:pt x="83" y="15"/>
                </a:cubicBezTo>
                <a:cubicBezTo>
                  <a:pt x="84" y="15"/>
                  <a:pt x="83" y="12"/>
                  <a:pt x="82" y="12"/>
                </a:cubicBezTo>
                <a:cubicBezTo>
                  <a:pt x="80" y="12"/>
                  <a:pt x="80" y="15"/>
                  <a:pt x="81" y="15"/>
                </a:cubicBezTo>
                <a:cubicBezTo>
                  <a:pt x="79" y="16"/>
                  <a:pt x="77" y="16"/>
                  <a:pt x="75" y="16"/>
                </a:cubicBezTo>
                <a:cubicBezTo>
                  <a:pt x="75" y="15"/>
                  <a:pt x="74" y="14"/>
                  <a:pt x="73" y="14"/>
                </a:cubicBezTo>
                <a:cubicBezTo>
                  <a:pt x="73" y="14"/>
                  <a:pt x="72" y="15"/>
                  <a:pt x="72" y="16"/>
                </a:cubicBezTo>
                <a:cubicBezTo>
                  <a:pt x="64" y="16"/>
                  <a:pt x="56" y="16"/>
                  <a:pt x="48" y="17"/>
                </a:cubicBezTo>
                <a:cubicBezTo>
                  <a:pt x="48" y="16"/>
                  <a:pt x="48" y="16"/>
                  <a:pt x="47" y="16"/>
                </a:cubicBezTo>
                <a:cubicBezTo>
                  <a:pt x="47" y="16"/>
                  <a:pt x="47" y="16"/>
                  <a:pt x="47" y="17"/>
                </a:cubicBezTo>
                <a:cubicBezTo>
                  <a:pt x="36" y="17"/>
                  <a:pt x="25" y="18"/>
                  <a:pt x="14" y="19"/>
                </a:cubicBezTo>
                <a:cubicBezTo>
                  <a:pt x="13" y="19"/>
                  <a:pt x="14" y="21"/>
                  <a:pt x="15" y="21"/>
                </a:cubicBezTo>
                <a:cubicBezTo>
                  <a:pt x="55" y="19"/>
                  <a:pt x="96" y="18"/>
                  <a:pt x="136" y="19"/>
                </a:cubicBezTo>
                <a:cubicBezTo>
                  <a:pt x="96" y="20"/>
                  <a:pt x="55" y="20"/>
                  <a:pt x="14" y="21"/>
                </a:cubicBezTo>
                <a:cubicBezTo>
                  <a:pt x="13" y="21"/>
                  <a:pt x="13" y="21"/>
                  <a:pt x="12" y="21"/>
                </a:cubicBezTo>
                <a:cubicBezTo>
                  <a:pt x="12" y="21"/>
                  <a:pt x="12" y="21"/>
                  <a:pt x="12" y="21"/>
                </a:cubicBezTo>
                <a:cubicBezTo>
                  <a:pt x="12" y="20"/>
                  <a:pt x="13" y="19"/>
                  <a:pt x="13" y="19"/>
                </a:cubicBezTo>
                <a:cubicBezTo>
                  <a:pt x="13" y="19"/>
                  <a:pt x="13" y="19"/>
                  <a:pt x="13" y="19"/>
                </a:cubicBezTo>
                <a:cubicBezTo>
                  <a:pt x="27" y="16"/>
                  <a:pt x="41" y="12"/>
                  <a:pt x="56" y="8"/>
                </a:cubicBezTo>
                <a:cubicBezTo>
                  <a:pt x="55" y="9"/>
                  <a:pt x="56" y="11"/>
                  <a:pt x="57" y="11"/>
                </a:cubicBezTo>
                <a:cubicBezTo>
                  <a:pt x="59" y="11"/>
                  <a:pt x="59" y="9"/>
                  <a:pt x="58" y="8"/>
                </a:cubicBezTo>
                <a:cubicBezTo>
                  <a:pt x="63" y="6"/>
                  <a:pt x="67" y="6"/>
                  <a:pt x="72" y="5"/>
                </a:cubicBezTo>
                <a:close/>
                <a:moveTo>
                  <a:pt x="11" y="38"/>
                </a:moveTo>
                <a:cubicBezTo>
                  <a:pt x="12" y="42"/>
                  <a:pt x="19" y="44"/>
                  <a:pt x="22" y="45"/>
                </a:cubicBezTo>
                <a:cubicBezTo>
                  <a:pt x="34" y="51"/>
                  <a:pt x="46" y="57"/>
                  <a:pt x="59" y="62"/>
                </a:cubicBezTo>
                <a:cubicBezTo>
                  <a:pt x="61" y="62"/>
                  <a:pt x="64" y="64"/>
                  <a:pt x="66" y="64"/>
                </a:cubicBezTo>
                <a:cubicBezTo>
                  <a:pt x="55" y="63"/>
                  <a:pt x="44" y="57"/>
                  <a:pt x="32" y="53"/>
                </a:cubicBezTo>
                <a:cubicBezTo>
                  <a:pt x="27" y="51"/>
                  <a:pt x="23" y="49"/>
                  <a:pt x="18" y="47"/>
                </a:cubicBezTo>
                <a:cubicBezTo>
                  <a:pt x="13" y="45"/>
                  <a:pt x="0" y="42"/>
                  <a:pt x="11" y="38"/>
                </a:cubicBezTo>
                <a:close/>
                <a:moveTo>
                  <a:pt x="11" y="46"/>
                </a:moveTo>
                <a:cubicBezTo>
                  <a:pt x="18" y="49"/>
                  <a:pt x="24" y="52"/>
                  <a:pt x="31" y="55"/>
                </a:cubicBezTo>
                <a:cubicBezTo>
                  <a:pt x="42" y="59"/>
                  <a:pt x="56" y="69"/>
                  <a:pt x="68" y="69"/>
                </a:cubicBezTo>
                <a:cubicBezTo>
                  <a:pt x="69" y="69"/>
                  <a:pt x="70" y="69"/>
                  <a:pt x="71" y="69"/>
                </a:cubicBezTo>
                <a:cubicBezTo>
                  <a:pt x="70" y="70"/>
                  <a:pt x="69" y="70"/>
                  <a:pt x="69" y="70"/>
                </a:cubicBezTo>
                <a:cubicBezTo>
                  <a:pt x="64" y="74"/>
                  <a:pt x="61" y="75"/>
                  <a:pt x="60" y="72"/>
                </a:cubicBezTo>
                <a:cubicBezTo>
                  <a:pt x="60" y="71"/>
                  <a:pt x="60" y="70"/>
                  <a:pt x="60" y="70"/>
                </a:cubicBezTo>
                <a:cubicBezTo>
                  <a:pt x="59" y="70"/>
                  <a:pt x="58" y="68"/>
                  <a:pt x="58" y="68"/>
                </a:cubicBezTo>
                <a:cubicBezTo>
                  <a:pt x="54" y="68"/>
                  <a:pt x="51" y="72"/>
                  <a:pt x="46" y="69"/>
                </a:cubicBezTo>
                <a:cubicBezTo>
                  <a:pt x="44" y="66"/>
                  <a:pt x="45" y="64"/>
                  <a:pt x="41" y="62"/>
                </a:cubicBezTo>
                <a:cubicBezTo>
                  <a:pt x="41" y="62"/>
                  <a:pt x="41" y="62"/>
                  <a:pt x="41" y="62"/>
                </a:cubicBezTo>
                <a:cubicBezTo>
                  <a:pt x="39" y="62"/>
                  <a:pt x="38" y="62"/>
                  <a:pt x="37" y="63"/>
                </a:cubicBezTo>
                <a:cubicBezTo>
                  <a:pt x="31" y="64"/>
                  <a:pt x="28" y="63"/>
                  <a:pt x="26" y="59"/>
                </a:cubicBezTo>
                <a:cubicBezTo>
                  <a:pt x="23" y="59"/>
                  <a:pt x="24" y="58"/>
                  <a:pt x="21" y="58"/>
                </a:cubicBezTo>
                <a:cubicBezTo>
                  <a:pt x="20" y="58"/>
                  <a:pt x="22" y="60"/>
                  <a:pt x="19" y="60"/>
                </a:cubicBezTo>
                <a:cubicBezTo>
                  <a:pt x="15" y="59"/>
                  <a:pt x="17" y="56"/>
                  <a:pt x="15" y="53"/>
                </a:cubicBezTo>
                <a:cubicBezTo>
                  <a:pt x="15" y="53"/>
                  <a:pt x="2" y="50"/>
                  <a:pt x="11" y="46"/>
                </a:cubicBezTo>
                <a:close/>
                <a:moveTo>
                  <a:pt x="133" y="58"/>
                </a:moveTo>
                <a:cubicBezTo>
                  <a:pt x="131" y="60"/>
                  <a:pt x="124" y="61"/>
                  <a:pt x="121" y="62"/>
                </a:cubicBezTo>
                <a:cubicBezTo>
                  <a:pt x="110" y="65"/>
                  <a:pt x="100" y="70"/>
                  <a:pt x="90" y="75"/>
                </a:cubicBezTo>
                <a:cubicBezTo>
                  <a:pt x="84" y="78"/>
                  <a:pt x="79" y="80"/>
                  <a:pt x="75" y="81"/>
                </a:cubicBezTo>
                <a:cubicBezTo>
                  <a:pt x="75" y="79"/>
                  <a:pt x="75" y="77"/>
                  <a:pt x="75" y="75"/>
                </a:cubicBezTo>
                <a:cubicBezTo>
                  <a:pt x="75" y="75"/>
                  <a:pt x="74" y="75"/>
                  <a:pt x="74" y="75"/>
                </a:cubicBezTo>
                <a:cubicBezTo>
                  <a:pt x="74" y="77"/>
                  <a:pt x="74" y="79"/>
                  <a:pt x="73" y="81"/>
                </a:cubicBezTo>
                <a:cubicBezTo>
                  <a:pt x="67" y="82"/>
                  <a:pt x="61" y="82"/>
                  <a:pt x="54" y="79"/>
                </a:cubicBezTo>
                <a:cubicBezTo>
                  <a:pt x="46" y="77"/>
                  <a:pt x="22" y="73"/>
                  <a:pt x="16" y="63"/>
                </a:cubicBezTo>
                <a:cubicBezTo>
                  <a:pt x="19" y="63"/>
                  <a:pt x="21" y="61"/>
                  <a:pt x="25" y="62"/>
                </a:cubicBezTo>
                <a:cubicBezTo>
                  <a:pt x="26" y="63"/>
                  <a:pt x="27" y="66"/>
                  <a:pt x="29" y="67"/>
                </a:cubicBezTo>
                <a:cubicBezTo>
                  <a:pt x="32" y="68"/>
                  <a:pt x="44" y="64"/>
                  <a:pt x="44" y="71"/>
                </a:cubicBezTo>
                <a:cubicBezTo>
                  <a:pt x="44" y="72"/>
                  <a:pt x="44" y="72"/>
                  <a:pt x="45" y="73"/>
                </a:cubicBezTo>
                <a:cubicBezTo>
                  <a:pt x="47" y="73"/>
                  <a:pt x="54" y="71"/>
                  <a:pt x="55" y="72"/>
                </a:cubicBezTo>
                <a:cubicBezTo>
                  <a:pt x="59" y="73"/>
                  <a:pt x="57" y="75"/>
                  <a:pt x="59" y="77"/>
                </a:cubicBezTo>
                <a:cubicBezTo>
                  <a:pt x="65" y="80"/>
                  <a:pt x="68" y="77"/>
                  <a:pt x="70" y="73"/>
                </a:cubicBezTo>
                <a:cubicBezTo>
                  <a:pt x="74" y="75"/>
                  <a:pt x="76" y="74"/>
                  <a:pt x="80" y="73"/>
                </a:cubicBezTo>
                <a:cubicBezTo>
                  <a:pt x="85" y="71"/>
                  <a:pt x="91" y="69"/>
                  <a:pt x="97" y="67"/>
                </a:cubicBezTo>
                <a:cubicBezTo>
                  <a:pt x="107" y="63"/>
                  <a:pt x="118" y="58"/>
                  <a:pt x="128" y="54"/>
                </a:cubicBezTo>
                <a:cubicBezTo>
                  <a:pt x="132" y="53"/>
                  <a:pt x="134" y="52"/>
                  <a:pt x="134" y="48"/>
                </a:cubicBezTo>
                <a:cubicBezTo>
                  <a:pt x="135" y="48"/>
                  <a:pt x="136" y="48"/>
                  <a:pt x="136" y="48"/>
                </a:cubicBezTo>
                <a:cubicBezTo>
                  <a:pt x="136" y="51"/>
                  <a:pt x="135" y="55"/>
                  <a:pt x="133" y="58"/>
                </a:cubicBezTo>
                <a:close/>
                <a:moveTo>
                  <a:pt x="86" y="65"/>
                </a:moveTo>
                <a:cubicBezTo>
                  <a:pt x="93" y="62"/>
                  <a:pt x="101" y="58"/>
                  <a:pt x="107" y="56"/>
                </a:cubicBezTo>
                <a:cubicBezTo>
                  <a:pt x="114" y="53"/>
                  <a:pt x="121" y="52"/>
                  <a:pt x="128" y="50"/>
                </a:cubicBezTo>
                <a:cubicBezTo>
                  <a:pt x="124" y="51"/>
                  <a:pt x="119" y="53"/>
                  <a:pt x="117" y="54"/>
                </a:cubicBezTo>
                <a:cubicBezTo>
                  <a:pt x="112" y="57"/>
                  <a:pt x="106" y="59"/>
                  <a:pt x="100" y="62"/>
                </a:cubicBezTo>
                <a:cubicBezTo>
                  <a:pt x="95" y="63"/>
                  <a:pt x="91" y="64"/>
                  <a:pt x="86" y="65"/>
                </a:cubicBezTo>
                <a:close/>
                <a:moveTo>
                  <a:pt x="138" y="45"/>
                </a:moveTo>
                <a:cubicBezTo>
                  <a:pt x="138" y="45"/>
                  <a:pt x="137" y="45"/>
                  <a:pt x="137" y="46"/>
                </a:cubicBezTo>
                <a:cubicBezTo>
                  <a:pt x="134" y="46"/>
                  <a:pt x="130" y="46"/>
                  <a:pt x="127" y="47"/>
                </a:cubicBezTo>
                <a:cubicBezTo>
                  <a:pt x="115" y="50"/>
                  <a:pt x="103" y="54"/>
                  <a:pt x="92" y="59"/>
                </a:cubicBezTo>
                <a:cubicBezTo>
                  <a:pt x="99" y="55"/>
                  <a:pt x="106" y="50"/>
                  <a:pt x="112" y="48"/>
                </a:cubicBezTo>
                <a:cubicBezTo>
                  <a:pt x="123" y="44"/>
                  <a:pt x="138" y="44"/>
                  <a:pt x="144" y="37"/>
                </a:cubicBezTo>
                <a:cubicBezTo>
                  <a:pt x="147" y="43"/>
                  <a:pt x="144" y="45"/>
                  <a:pt x="138" y="45"/>
                </a:cubicBezTo>
                <a:close/>
              </a:path>
            </a:pathLst>
          </a:custGeom>
          <a:solidFill>
            <a:srgbClr val="FFFFFF">
              <a:alpha val="100000"/>
            </a:srgbClr>
          </a:solidFill>
          <a:ln w="9525">
            <a:noFill/>
          </a:ln>
        </p:spPr>
        <p:txBody>
          <a:bodyPr/>
          <a:p>
            <a:endParaRPr lang="zh-CN" altLang="en-US"/>
          </a:p>
        </p:txBody>
      </p:sp>
      <p:sp>
        <p:nvSpPr>
          <p:cNvPr id="31953" name="Freeform 566"/>
          <p:cNvSpPr/>
          <p:nvPr/>
        </p:nvSpPr>
        <p:spPr>
          <a:xfrm>
            <a:off x="1709738" y="2840038"/>
            <a:ext cx="901700" cy="1203325"/>
          </a:xfrm>
          <a:custGeom>
            <a:avLst/>
            <a:gdLst>
              <a:gd name="txL" fmla="*/ 0 w 117"/>
              <a:gd name="txT" fmla="*/ 0 h 156"/>
              <a:gd name="txR" fmla="*/ 117 w 117"/>
              <a:gd name="txB" fmla="*/ 156 h 15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17" h="156">
                <a:moveTo>
                  <a:pt x="112" y="118"/>
                </a:moveTo>
                <a:cubicBezTo>
                  <a:pt x="110" y="106"/>
                  <a:pt x="107" y="94"/>
                  <a:pt x="104" y="81"/>
                </a:cubicBezTo>
                <a:cubicBezTo>
                  <a:pt x="99" y="56"/>
                  <a:pt x="95" y="31"/>
                  <a:pt x="91" y="5"/>
                </a:cubicBezTo>
                <a:cubicBezTo>
                  <a:pt x="91" y="5"/>
                  <a:pt x="90" y="5"/>
                  <a:pt x="90" y="6"/>
                </a:cubicBezTo>
                <a:cubicBezTo>
                  <a:pt x="95" y="40"/>
                  <a:pt x="101" y="75"/>
                  <a:pt x="108" y="110"/>
                </a:cubicBezTo>
                <a:cubicBezTo>
                  <a:pt x="111" y="119"/>
                  <a:pt x="115" y="132"/>
                  <a:pt x="105" y="137"/>
                </a:cubicBezTo>
                <a:cubicBezTo>
                  <a:pt x="99" y="141"/>
                  <a:pt x="86" y="139"/>
                  <a:pt x="79" y="140"/>
                </a:cubicBezTo>
                <a:cubicBezTo>
                  <a:pt x="70" y="142"/>
                  <a:pt x="62" y="143"/>
                  <a:pt x="53" y="145"/>
                </a:cubicBezTo>
                <a:cubicBezTo>
                  <a:pt x="47" y="146"/>
                  <a:pt x="30" y="153"/>
                  <a:pt x="24" y="152"/>
                </a:cubicBezTo>
                <a:cubicBezTo>
                  <a:pt x="13" y="148"/>
                  <a:pt x="15" y="112"/>
                  <a:pt x="14" y="102"/>
                </a:cubicBezTo>
                <a:cubicBezTo>
                  <a:pt x="12" y="84"/>
                  <a:pt x="10" y="67"/>
                  <a:pt x="8" y="49"/>
                </a:cubicBezTo>
                <a:cubicBezTo>
                  <a:pt x="6" y="41"/>
                  <a:pt x="4" y="32"/>
                  <a:pt x="4" y="23"/>
                </a:cubicBezTo>
                <a:cubicBezTo>
                  <a:pt x="4" y="16"/>
                  <a:pt x="3" y="13"/>
                  <a:pt x="12" y="10"/>
                </a:cubicBezTo>
                <a:cubicBezTo>
                  <a:pt x="15" y="8"/>
                  <a:pt x="21" y="9"/>
                  <a:pt x="25" y="8"/>
                </a:cubicBezTo>
                <a:cubicBezTo>
                  <a:pt x="47" y="6"/>
                  <a:pt x="68" y="4"/>
                  <a:pt x="90" y="3"/>
                </a:cubicBezTo>
                <a:cubicBezTo>
                  <a:pt x="91" y="3"/>
                  <a:pt x="91" y="0"/>
                  <a:pt x="90" y="0"/>
                </a:cubicBezTo>
                <a:cubicBezTo>
                  <a:pt x="60" y="2"/>
                  <a:pt x="30" y="5"/>
                  <a:pt x="1" y="9"/>
                </a:cubicBezTo>
                <a:cubicBezTo>
                  <a:pt x="0" y="9"/>
                  <a:pt x="0" y="10"/>
                  <a:pt x="0" y="11"/>
                </a:cubicBezTo>
                <a:cubicBezTo>
                  <a:pt x="7" y="58"/>
                  <a:pt x="13" y="106"/>
                  <a:pt x="17" y="154"/>
                </a:cubicBezTo>
                <a:cubicBezTo>
                  <a:pt x="17" y="155"/>
                  <a:pt x="18" y="156"/>
                  <a:pt x="18" y="155"/>
                </a:cubicBezTo>
                <a:cubicBezTo>
                  <a:pt x="42" y="149"/>
                  <a:pt x="65" y="144"/>
                  <a:pt x="89" y="141"/>
                </a:cubicBezTo>
                <a:cubicBezTo>
                  <a:pt x="97" y="140"/>
                  <a:pt x="113" y="143"/>
                  <a:pt x="116" y="134"/>
                </a:cubicBezTo>
                <a:cubicBezTo>
                  <a:pt x="117" y="130"/>
                  <a:pt x="113" y="122"/>
                  <a:pt x="112" y="118"/>
                </a:cubicBezTo>
                <a:close/>
              </a:path>
            </a:pathLst>
          </a:custGeom>
          <a:solidFill>
            <a:srgbClr val="FFFFFF">
              <a:alpha val="100000"/>
            </a:srgbClr>
          </a:solidFill>
          <a:ln w="9525">
            <a:noFill/>
          </a:ln>
        </p:spPr>
        <p:txBody>
          <a:bodyPr/>
          <a:p>
            <a:endParaRPr lang="zh-CN" altLang="en-US"/>
          </a:p>
        </p:txBody>
      </p:sp>
      <p:sp>
        <p:nvSpPr>
          <p:cNvPr id="31954" name="Freeform 567"/>
          <p:cNvSpPr/>
          <p:nvPr/>
        </p:nvSpPr>
        <p:spPr>
          <a:xfrm>
            <a:off x="1847850" y="2947988"/>
            <a:ext cx="501650" cy="61912"/>
          </a:xfrm>
          <a:custGeom>
            <a:avLst/>
            <a:gdLst>
              <a:gd name="txL" fmla="*/ 0 w 65"/>
              <a:gd name="txT" fmla="*/ 0 h 8"/>
              <a:gd name="txR" fmla="*/ 65 w 65"/>
              <a:gd name="txB" fmla="*/ 8 h 8"/>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65" h="8">
                <a:moveTo>
                  <a:pt x="64" y="2"/>
                </a:moveTo>
                <a:cubicBezTo>
                  <a:pt x="43" y="0"/>
                  <a:pt x="21" y="3"/>
                  <a:pt x="1" y="6"/>
                </a:cubicBezTo>
                <a:cubicBezTo>
                  <a:pt x="0" y="6"/>
                  <a:pt x="0" y="8"/>
                  <a:pt x="1" y="8"/>
                </a:cubicBezTo>
                <a:cubicBezTo>
                  <a:pt x="22" y="6"/>
                  <a:pt x="43" y="2"/>
                  <a:pt x="64" y="3"/>
                </a:cubicBezTo>
                <a:cubicBezTo>
                  <a:pt x="65" y="3"/>
                  <a:pt x="65" y="2"/>
                  <a:pt x="64" y="2"/>
                </a:cubicBezTo>
                <a:close/>
              </a:path>
            </a:pathLst>
          </a:custGeom>
          <a:solidFill>
            <a:srgbClr val="FFFFFF">
              <a:alpha val="100000"/>
            </a:srgbClr>
          </a:solidFill>
          <a:ln w="9525">
            <a:noFill/>
          </a:ln>
        </p:spPr>
        <p:txBody>
          <a:bodyPr/>
          <a:p>
            <a:endParaRPr lang="zh-CN" altLang="en-US"/>
          </a:p>
        </p:txBody>
      </p:sp>
      <p:sp>
        <p:nvSpPr>
          <p:cNvPr id="31955" name="Freeform 568"/>
          <p:cNvSpPr/>
          <p:nvPr/>
        </p:nvSpPr>
        <p:spPr>
          <a:xfrm>
            <a:off x="2233613" y="3032125"/>
            <a:ext cx="100012" cy="15875"/>
          </a:xfrm>
          <a:custGeom>
            <a:avLst/>
            <a:gdLst>
              <a:gd name="txL" fmla="*/ 0 w 13"/>
              <a:gd name="txT" fmla="*/ 0 h 2"/>
              <a:gd name="txR" fmla="*/ 13 w 13"/>
              <a:gd name="txB" fmla="*/ 2 h 2"/>
            </a:gdLst>
            <a:ahLst/>
            <a:cxnLst>
              <a:cxn ang="0">
                <a:pos x="2147483647" y="2147483647"/>
              </a:cxn>
              <a:cxn ang="0">
                <a:pos x="2147483647" y="2147483647"/>
              </a:cxn>
              <a:cxn ang="0">
                <a:pos x="2147483647" y="0"/>
              </a:cxn>
              <a:cxn ang="0">
                <a:pos x="0" y="0"/>
              </a:cxn>
              <a:cxn ang="0">
                <a:pos x="0" y="2147483647"/>
              </a:cxn>
              <a:cxn ang="0">
                <a:pos x="2147483647" y="2147483647"/>
              </a:cxn>
              <a:cxn ang="0">
                <a:pos x="2147483647" y="2147483647"/>
              </a:cxn>
            </a:cxnLst>
            <a:rect l="txL" t="txT" r="txR" b="txB"/>
            <a:pathLst>
              <a:path w="13" h="2">
                <a:moveTo>
                  <a:pt x="12" y="2"/>
                </a:moveTo>
                <a:cubicBezTo>
                  <a:pt x="12" y="2"/>
                  <a:pt x="13" y="1"/>
                  <a:pt x="12" y="1"/>
                </a:cubicBezTo>
                <a:cubicBezTo>
                  <a:pt x="10" y="1"/>
                  <a:pt x="8" y="1"/>
                  <a:pt x="6" y="0"/>
                </a:cubicBezTo>
                <a:cubicBezTo>
                  <a:pt x="4" y="0"/>
                  <a:pt x="2" y="0"/>
                  <a:pt x="0" y="0"/>
                </a:cubicBezTo>
                <a:cubicBezTo>
                  <a:pt x="0" y="0"/>
                  <a:pt x="0" y="1"/>
                  <a:pt x="0" y="1"/>
                </a:cubicBezTo>
                <a:cubicBezTo>
                  <a:pt x="2" y="2"/>
                  <a:pt x="4" y="1"/>
                  <a:pt x="6" y="2"/>
                </a:cubicBezTo>
                <a:cubicBezTo>
                  <a:pt x="8" y="2"/>
                  <a:pt x="10" y="2"/>
                  <a:pt x="12" y="2"/>
                </a:cubicBezTo>
                <a:close/>
              </a:path>
            </a:pathLst>
          </a:custGeom>
          <a:solidFill>
            <a:srgbClr val="FFFFFF">
              <a:alpha val="100000"/>
            </a:srgbClr>
          </a:solidFill>
          <a:ln w="9525">
            <a:noFill/>
          </a:ln>
        </p:spPr>
        <p:txBody>
          <a:bodyPr/>
          <a:p>
            <a:endParaRPr lang="zh-CN" altLang="en-US"/>
          </a:p>
        </p:txBody>
      </p:sp>
      <p:sp>
        <p:nvSpPr>
          <p:cNvPr id="31956" name="Freeform 569"/>
          <p:cNvSpPr/>
          <p:nvPr/>
        </p:nvSpPr>
        <p:spPr>
          <a:xfrm>
            <a:off x="1933575" y="3048000"/>
            <a:ext cx="207963" cy="23813"/>
          </a:xfrm>
          <a:custGeom>
            <a:avLst/>
            <a:gdLst>
              <a:gd name="txL" fmla="*/ 0 w 27"/>
              <a:gd name="txT" fmla="*/ 0 h 3"/>
              <a:gd name="txR" fmla="*/ 27 w 27"/>
              <a:gd name="txB" fmla="*/ 3 h 3"/>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7" h="3">
                <a:moveTo>
                  <a:pt x="27" y="1"/>
                </a:moveTo>
                <a:cubicBezTo>
                  <a:pt x="22" y="0"/>
                  <a:pt x="17" y="0"/>
                  <a:pt x="13" y="0"/>
                </a:cubicBezTo>
                <a:cubicBezTo>
                  <a:pt x="9" y="0"/>
                  <a:pt x="5" y="0"/>
                  <a:pt x="1" y="2"/>
                </a:cubicBezTo>
                <a:cubicBezTo>
                  <a:pt x="0" y="2"/>
                  <a:pt x="1" y="3"/>
                  <a:pt x="1" y="3"/>
                </a:cubicBezTo>
                <a:cubicBezTo>
                  <a:pt x="5" y="3"/>
                  <a:pt x="10" y="2"/>
                  <a:pt x="14" y="1"/>
                </a:cubicBezTo>
                <a:cubicBezTo>
                  <a:pt x="18" y="1"/>
                  <a:pt x="22" y="1"/>
                  <a:pt x="27" y="1"/>
                </a:cubicBezTo>
                <a:cubicBezTo>
                  <a:pt x="27" y="1"/>
                  <a:pt x="27" y="1"/>
                  <a:pt x="27" y="1"/>
                </a:cubicBezTo>
                <a:close/>
              </a:path>
            </a:pathLst>
          </a:custGeom>
          <a:solidFill>
            <a:srgbClr val="FFFFFF">
              <a:alpha val="100000"/>
            </a:srgbClr>
          </a:solidFill>
          <a:ln w="9525">
            <a:noFill/>
          </a:ln>
        </p:spPr>
        <p:txBody>
          <a:bodyPr/>
          <a:p>
            <a:endParaRPr lang="zh-CN" altLang="en-US"/>
          </a:p>
        </p:txBody>
      </p:sp>
      <p:sp>
        <p:nvSpPr>
          <p:cNvPr id="31957" name="Freeform 570"/>
          <p:cNvSpPr/>
          <p:nvPr/>
        </p:nvSpPr>
        <p:spPr>
          <a:xfrm>
            <a:off x="1839913" y="3063875"/>
            <a:ext cx="39687" cy="14288"/>
          </a:xfrm>
          <a:custGeom>
            <a:avLst/>
            <a:gdLst>
              <a:gd name="txL" fmla="*/ 0 w 5"/>
              <a:gd name="txT" fmla="*/ 0 h 2"/>
              <a:gd name="txR" fmla="*/ 5 w 5"/>
              <a:gd name="txB" fmla="*/ 2 h 2"/>
            </a:gdLst>
            <a:ahLst/>
            <a:cxnLst>
              <a:cxn ang="0">
                <a:pos x="0" y="2147483647"/>
              </a:cxn>
              <a:cxn ang="0">
                <a:pos x="2147483647" y="2147483647"/>
              </a:cxn>
              <a:cxn ang="0">
                <a:pos x="2147483647" y="0"/>
              </a:cxn>
              <a:cxn ang="0">
                <a:pos x="0" y="0"/>
              </a:cxn>
              <a:cxn ang="0">
                <a:pos x="0" y="2147483647"/>
              </a:cxn>
            </a:cxnLst>
            <a:rect l="txL" t="txT" r="txR" b="txB"/>
            <a:pathLst>
              <a:path w="5" h="2">
                <a:moveTo>
                  <a:pt x="0" y="1"/>
                </a:moveTo>
                <a:cubicBezTo>
                  <a:pt x="2" y="2"/>
                  <a:pt x="4" y="1"/>
                  <a:pt x="5" y="1"/>
                </a:cubicBezTo>
                <a:cubicBezTo>
                  <a:pt x="5" y="1"/>
                  <a:pt x="5" y="0"/>
                  <a:pt x="5" y="0"/>
                </a:cubicBezTo>
                <a:cubicBezTo>
                  <a:pt x="3" y="0"/>
                  <a:pt x="2" y="0"/>
                  <a:pt x="0" y="0"/>
                </a:cubicBezTo>
                <a:cubicBezTo>
                  <a:pt x="0" y="1"/>
                  <a:pt x="0" y="1"/>
                  <a:pt x="0" y="1"/>
                </a:cubicBezTo>
                <a:close/>
              </a:path>
            </a:pathLst>
          </a:custGeom>
          <a:solidFill>
            <a:srgbClr val="FFFFFF">
              <a:alpha val="100000"/>
            </a:srgbClr>
          </a:solidFill>
          <a:ln w="9525">
            <a:noFill/>
          </a:ln>
        </p:spPr>
        <p:txBody>
          <a:bodyPr/>
          <a:p>
            <a:endParaRPr lang="zh-CN" altLang="en-US"/>
          </a:p>
        </p:txBody>
      </p:sp>
      <p:sp>
        <p:nvSpPr>
          <p:cNvPr id="31958" name="Freeform 571"/>
          <p:cNvSpPr/>
          <p:nvPr/>
        </p:nvSpPr>
        <p:spPr>
          <a:xfrm>
            <a:off x="2149475" y="3094038"/>
            <a:ext cx="161925" cy="23812"/>
          </a:xfrm>
          <a:custGeom>
            <a:avLst/>
            <a:gdLst>
              <a:gd name="txL" fmla="*/ 0 w 21"/>
              <a:gd name="txT" fmla="*/ 0 h 3"/>
              <a:gd name="txR" fmla="*/ 21 w 21"/>
              <a:gd name="txB" fmla="*/ 3 h 3"/>
            </a:gdLst>
            <a:ahLst/>
            <a:cxnLst>
              <a:cxn ang="0">
                <a:pos x="0" y="2147483647"/>
              </a:cxn>
              <a:cxn ang="0">
                <a:pos x="0" y="2147483647"/>
              </a:cxn>
              <a:cxn ang="0">
                <a:pos x="2147483647" y="2147483647"/>
              </a:cxn>
              <a:cxn ang="0">
                <a:pos x="2147483647" y="2147483647"/>
              </a:cxn>
              <a:cxn ang="0">
                <a:pos x="2147483647" y="2147483647"/>
              </a:cxn>
              <a:cxn ang="0">
                <a:pos x="2147483647" y="2147483647"/>
              </a:cxn>
              <a:cxn ang="0">
                <a:pos x="0" y="2147483647"/>
              </a:cxn>
            </a:cxnLst>
            <a:rect l="txL" t="txT" r="txR" b="txB"/>
            <a:pathLst>
              <a:path w="21" h="3">
                <a:moveTo>
                  <a:pt x="0" y="1"/>
                </a:moveTo>
                <a:cubicBezTo>
                  <a:pt x="0" y="2"/>
                  <a:pt x="0" y="2"/>
                  <a:pt x="0" y="2"/>
                </a:cubicBezTo>
                <a:cubicBezTo>
                  <a:pt x="3" y="3"/>
                  <a:pt x="6" y="2"/>
                  <a:pt x="10" y="2"/>
                </a:cubicBezTo>
                <a:cubicBezTo>
                  <a:pt x="13" y="2"/>
                  <a:pt x="17" y="2"/>
                  <a:pt x="20" y="1"/>
                </a:cubicBezTo>
                <a:cubicBezTo>
                  <a:pt x="21" y="1"/>
                  <a:pt x="21" y="1"/>
                  <a:pt x="20" y="1"/>
                </a:cubicBezTo>
                <a:cubicBezTo>
                  <a:pt x="17" y="1"/>
                  <a:pt x="13" y="1"/>
                  <a:pt x="9" y="1"/>
                </a:cubicBezTo>
                <a:cubicBezTo>
                  <a:pt x="6" y="1"/>
                  <a:pt x="3" y="0"/>
                  <a:pt x="0" y="1"/>
                </a:cubicBezTo>
                <a:close/>
              </a:path>
            </a:pathLst>
          </a:custGeom>
          <a:solidFill>
            <a:srgbClr val="FFFFFF">
              <a:alpha val="100000"/>
            </a:srgbClr>
          </a:solidFill>
          <a:ln w="9525">
            <a:noFill/>
          </a:ln>
        </p:spPr>
        <p:txBody>
          <a:bodyPr/>
          <a:p>
            <a:endParaRPr lang="zh-CN" altLang="en-US"/>
          </a:p>
        </p:txBody>
      </p:sp>
      <p:sp>
        <p:nvSpPr>
          <p:cNvPr id="31959" name="Freeform 572"/>
          <p:cNvSpPr/>
          <p:nvPr/>
        </p:nvSpPr>
        <p:spPr>
          <a:xfrm>
            <a:off x="1833563" y="3101975"/>
            <a:ext cx="246062" cy="38100"/>
          </a:xfrm>
          <a:custGeom>
            <a:avLst/>
            <a:gdLst>
              <a:gd name="txL" fmla="*/ 0 w 32"/>
              <a:gd name="txT" fmla="*/ 0 h 5"/>
              <a:gd name="txR" fmla="*/ 32 w 32"/>
              <a:gd name="txB" fmla="*/ 5 h 5"/>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32" h="5">
                <a:moveTo>
                  <a:pt x="1" y="5"/>
                </a:moveTo>
                <a:cubicBezTo>
                  <a:pt x="11" y="3"/>
                  <a:pt x="21" y="3"/>
                  <a:pt x="31" y="2"/>
                </a:cubicBezTo>
                <a:cubicBezTo>
                  <a:pt x="32" y="2"/>
                  <a:pt x="32" y="1"/>
                  <a:pt x="31" y="1"/>
                </a:cubicBezTo>
                <a:cubicBezTo>
                  <a:pt x="21" y="0"/>
                  <a:pt x="10" y="2"/>
                  <a:pt x="1" y="4"/>
                </a:cubicBezTo>
                <a:cubicBezTo>
                  <a:pt x="0" y="4"/>
                  <a:pt x="0" y="5"/>
                  <a:pt x="1" y="5"/>
                </a:cubicBezTo>
                <a:close/>
              </a:path>
            </a:pathLst>
          </a:custGeom>
          <a:solidFill>
            <a:srgbClr val="FFFFFF">
              <a:alpha val="100000"/>
            </a:srgbClr>
          </a:solidFill>
          <a:ln w="9525">
            <a:noFill/>
          </a:ln>
        </p:spPr>
        <p:txBody>
          <a:bodyPr/>
          <a:p>
            <a:endParaRPr lang="zh-CN" altLang="en-US"/>
          </a:p>
        </p:txBody>
      </p:sp>
      <p:sp>
        <p:nvSpPr>
          <p:cNvPr id="31960" name="Freeform 573"/>
          <p:cNvSpPr>
            <a:spLocks noEditPoints="1"/>
          </p:cNvSpPr>
          <p:nvPr/>
        </p:nvSpPr>
        <p:spPr>
          <a:xfrm>
            <a:off x="1847850" y="3163888"/>
            <a:ext cx="215900" cy="339725"/>
          </a:xfrm>
          <a:custGeom>
            <a:avLst/>
            <a:gdLst>
              <a:gd name="txL" fmla="*/ 0 w 28"/>
              <a:gd name="txT" fmla="*/ 0 h 44"/>
              <a:gd name="txR" fmla="*/ 28 w 28"/>
              <a:gd name="txB" fmla="*/ 44 h 4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44">
                <a:moveTo>
                  <a:pt x="3" y="25"/>
                </a:moveTo>
                <a:cubicBezTo>
                  <a:pt x="3" y="31"/>
                  <a:pt x="3" y="37"/>
                  <a:pt x="6" y="43"/>
                </a:cubicBezTo>
                <a:cubicBezTo>
                  <a:pt x="6" y="43"/>
                  <a:pt x="6" y="43"/>
                  <a:pt x="6" y="43"/>
                </a:cubicBezTo>
                <a:cubicBezTo>
                  <a:pt x="13" y="44"/>
                  <a:pt x="21" y="41"/>
                  <a:pt x="27" y="40"/>
                </a:cubicBezTo>
                <a:cubicBezTo>
                  <a:pt x="28" y="40"/>
                  <a:pt x="28" y="39"/>
                  <a:pt x="28" y="39"/>
                </a:cubicBezTo>
                <a:cubicBezTo>
                  <a:pt x="28" y="37"/>
                  <a:pt x="28" y="34"/>
                  <a:pt x="28" y="32"/>
                </a:cubicBezTo>
                <a:cubicBezTo>
                  <a:pt x="28" y="32"/>
                  <a:pt x="28" y="31"/>
                  <a:pt x="28" y="31"/>
                </a:cubicBezTo>
                <a:cubicBezTo>
                  <a:pt x="28" y="28"/>
                  <a:pt x="28" y="25"/>
                  <a:pt x="27" y="22"/>
                </a:cubicBezTo>
                <a:cubicBezTo>
                  <a:pt x="27" y="18"/>
                  <a:pt x="27" y="14"/>
                  <a:pt x="26" y="10"/>
                </a:cubicBezTo>
                <a:cubicBezTo>
                  <a:pt x="26" y="10"/>
                  <a:pt x="26" y="10"/>
                  <a:pt x="26" y="9"/>
                </a:cubicBezTo>
                <a:cubicBezTo>
                  <a:pt x="26" y="7"/>
                  <a:pt x="26" y="5"/>
                  <a:pt x="26" y="3"/>
                </a:cubicBezTo>
                <a:cubicBezTo>
                  <a:pt x="27" y="0"/>
                  <a:pt x="23" y="1"/>
                  <a:pt x="24" y="3"/>
                </a:cubicBezTo>
                <a:cubicBezTo>
                  <a:pt x="25" y="5"/>
                  <a:pt x="25" y="7"/>
                  <a:pt x="25" y="9"/>
                </a:cubicBezTo>
                <a:cubicBezTo>
                  <a:pt x="24" y="8"/>
                  <a:pt x="23" y="7"/>
                  <a:pt x="22" y="6"/>
                </a:cubicBezTo>
                <a:cubicBezTo>
                  <a:pt x="21" y="6"/>
                  <a:pt x="20" y="5"/>
                  <a:pt x="20" y="4"/>
                </a:cubicBezTo>
                <a:cubicBezTo>
                  <a:pt x="20" y="4"/>
                  <a:pt x="20" y="3"/>
                  <a:pt x="19" y="2"/>
                </a:cubicBezTo>
                <a:cubicBezTo>
                  <a:pt x="19" y="2"/>
                  <a:pt x="19" y="2"/>
                  <a:pt x="19" y="2"/>
                </a:cubicBezTo>
                <a:cubicBezTo>
                  <a:pt x="18" y="4"/>
                  <a:pt x="19" y="6"/>
                  <a:pt x="20" y="6"/>
                </a:cubicBezTo>
                <a:cubicBezTo>
                  <a:pt x="22" y="8"/>
                  <a:pt x="24" y="9"/>
                  <a:pt x="26" y="10"/>
                </a:cubicBezTo>
                <a:cubicBezTo>
                  <a:pt x="26" y="17"/>
                  <a:pt x="26" y="24"/>
                  <a:pt x="26" y="30"/>
                </a:cubicBezTo>
                <a:cubicBezTo>
                  <a:pt x="26" y="30"/>
                  <a:pt x="26" y="30"/>
                  <a:pt x="26" y="30"/>
                </a:cubicBezTo>
                <a:cubicBezTo>
                  <a:pt x="24" y="31"/>
                  <a:pt x="19" y="30"/>
                  <a:pt x="16" y="30"/>
                </a:cubicBezTo>
                <a:cubicBezTo>
                  <a:pt x="17" y="28"/>
                  <a:pt x="16" y="26"/>
                  <a:pt x="16" y="25"/>
                </a:cubicBezTo>
                <a:cubicBezTo>
                  <a:pt x="16" y="25"/>
                  <a:pt x="16" y="25"/>
                  <a:pt x="16" y="25"/>
                </a:cubicBezTo>
                <a:cubicBezTo>
                  <a:pt x="16" y="25"/>
                  <a:pt x="17" y="25"/>
                  <a:pt x="18" y="24"/>
                </a:cubicBezTo>
                <a:cubicBezTo>
                  <a:pt x="19" y="24"/>
                  <a:pt x="22" y="23"/>
                  <a:pt x="22" y="22"/>
                </a:cubicBezTo>
                <a:cubicBezTo>
                  <a:pt x="23" y="21"/>
                  <a:pt x="22" y="19"/>
                  <a:pt x="22" y="17"/>
                </a:cubicBezTo>
                <a:cubicBezTo>
                  <a:pt x="21" y="15"/>
                  <a:pt x="20" y="14"/>
                  <a:pt x="19" y="11"/>
                </a:cubicBezTo>
                <a:cubicBezTo>
                  <a:pt x="18" y="10"/>
                  <a:pt x="18" y="10"/>
                  <a:pt x="17" y="9"/>
                </a:cubicBezTo>
                <a:cubicBezTo>
                  <a:pt x="16" y="7"/>
                  <a:pt x="14" y="7"/>
                  <a:pt x="12" y="8"/>
                </a:cubicBezTo>
                <a:cubicBezTo>
                  <a:pt x="12" y="8"/>
                  <a:pt x="12" y="8"/>
                  <a:pt x="12" y="8"/>
                </a:cubicBezTo>
                <a:cubicBezTo>
                  <a:pt x="10" y="9"/>
                  <a:pt x="8" y="10"/>
                  <a:pt x="6" y="11"/>
                </a:cubicBezTo>
                <a:cubicBezTo>
                  <a:pt x="6" y="11"/>
                  <a:pt x="6" y="11"/>
                  <a:pt x="6" y="12"/>
                </a:cubicBezTo>
                <a:cubicBezTo>
                  <a:pt x="7" y="15"/>
                  <a:pt x="6" y="18"/>
                  <a:pt x="4" y="21"/>
                </a:cubicBezTo>
                <a:cubicBezTo>
                  <a:pt x="4" y="21"/>
                  <a:pt x="4" y="22"/>
                  <a:pt x="4" y="22"/>
                </a:cubicBezTo>
                <a:cubicBezTo>
                  <a:pt x="7" y="24"/>
                  <a:pt x="10" y="25"/>
                  <a:pt x="13" y="25"/>
                </a:cubicBezTo>
                <a:cubicBezTo>
                  <a:pt x="14" y="26"/>
                  <a:pt x="13" y="29"/>
                  <a:pt x="13" y="30"/>
                </a:cubicBezTo>
                <a:cubicBezTo>
                  <a:pt x="11" y="30"/>
                  <a:pt x="8" y="30"/>
                  <a:pt x="6" y="31"/>
                </a:cubicBezTo>
                <a:cubicBezTo>
                  <a:pt x="6" y="31"/>
                  <a:pt x="6" y="32"/>
                  <a:pt x="6" y="32"/>
                </a:cubicBezTo>
                <a:cubicBezTo>
                  <a:pt x="9" y="32"/>
                  <a:pt x="12" y="32"/>
                  <a:pt x="14" y="31"/>
                </a:cubicBezTo>
                <a:cubicBezTo>
                  <a:pt x="15" y="31"/>
                  <a:pt x="15" y="31"/>
                  <a:pt x="15" y="31"/>
                </a:cubicBezTo>
                <a:cubicBezTo>
                  <a:pt x="15" y="31"/>
                  <a:pt x="15" y="31"/>
                  <a:pt x="15" y="31"/>
                </a:cubicBezTo>
                <a:cubicBezTo>
                  <a:pt x="18" y="31"/>
                  <a:pt x="24" y="31"/>
                  <a:pt x="26" y="33"/>
                </a:cubicBezTo>
                <a:cubicBezTo>
                  <a:pt x="26" y="33"/>
                  <a:pt x="26" y="33"/>
                  <a:pt x="26" y="33"/>
                </a:cubicBezTo>
                <a:cubicBezTo>
                  <a:pt x="26" y="36"/>
                  <a:pt x="25" y="38"/>
                  <a:pt x="21" y="39"/>
                </a:cubicBezTo>
                <a:cubicBezTo>
                  <a:pt x="18" y="40"/>
                  <a:pt x="16" y="40"/>
                  <a:pt x="14" y="41"/>
                </a:cubicBezTo>
                <a:cubicBezTo>
                  <a:pt x="11" y="42"/>
                  <a:pt x="9" y="41"/>
                  <a:pt x="8" y="38"/>
                </a:cubicBezTo>
                <a:cubicBezTo>
                  <a:pt x="4" y="32"/>
                  <a:pt x="2" y="19"/>
                  <a:pt x="2" y="12"/>
                </a:cubicBezTo>
                <a:cubicBezTo>
                  <a:pt x="3" y="5"/>
                  <a:pt x="5" y="4"/>
                  <a:pt x="11" y="3"/>
                </a:cubicBezTo>
                <a:cubicBezTo>
                  <a:pt x="15" y="3"/>
                  <a:pt x="19" y="2"/>
                  <a:pt x="23" y="2"/>
                </a:cubicBezTo>
                <a:cubicBezTo>
                  <a:pt x="24" y="2"/>
                  <a:pt x="24" y="0"/>
                  <a:pt x="23" y="0"/>
                </a:cubicBezTo>
                <a:cubicBezTo>
                  <a:pt x="19" y="1"/>
                  <a:pt x="15" y="1"/>
                  <a:pt x="11" y="2"/>
                </a:cubicBezTo>
                <a:cubicBezTo>
                  <a:pt x="9" y="2"/>
                  <a:pt x="4" y="2"/>
                  <a:pt x="3" y="3"/>
                </a:cubicBezTo>
                <a:cubicBezTo>
                  <a:pt x="0" y="4"/>
                  <a:pt x="1" y="3"/>
                  <a:pt x="0" y="5"/>
                </a:cubicBezTo>
                <a:cubicBezTo>
                  <a:pt x="0" y="7"/>
                  <a:pt x="1" y="10"/>
                  <a:pt x="1" y="12"/>
                </a:cubicBezTo>
                <a:cubicBezTo>
                  <a:pt x="1" y="16"/>
                  <a:pt x="2" y="21"/>
                  <a:pt x="3" y="25"/>
                </a:cubicBezTo>
                <a:close/>
                <a:moveTo>
                  <a:pt x="8" y="15"/>
                </a:moveTo>
                <a:cubicBezTo>
                  <a:pt x="8" y="13"/>
                  <a:pt x="7" y="12"/>
                  <a:pt x="8" y="12"/>
                </a:cubicBezTo>
                <a:cubicBezTo>
                  <a:pt x="8" y="11"/>
                  <a:pt x="9" y="11"/>
                  <a:pt x="10" y="10"/>
                </a:cubicBezTo>
                <a:cubicBezTo>
                  <a:pt x="10" y="10"/>
                  <a:pt x="10" y="11"/>
                  <a:pt x="11" y="10"/>
                </a:cubicBezTo>
                <a:cubicBezTo>
                  <a:pt x="11" y="10"/>
                  <a:pt x="11" y="10"/>
                  <a:pt x="11" y="10"/>
                </a:cubicBezTo>
                <a:cubicBezTo>
                  <a:pt x="12" y="9"/>
                  <a:pt x="12" y="9"/>
                  <a:pt x="13" y="9"/>
                </a:cubicBezTo>
                <a:cubicBezTo>
                  <a:pt x="13" y="9"/>
                  <a:pt x="13" y="9"/>
                  <a:pt x="13" y="9"/>
                </a:cubicBezTo>
                <a:cubicBezTo>
                  <a:pt x="14" y="8"/>
                  <a:pt x="15" y="10"/>
                  <a:pt x="17" y="12"/>
                </a:cubicBezTo>
                <a:cubicBezTo>
                  <a:pt x="18" y="13"/>
                  <a:pt x="18" y="14"/>
                  <a:pt x="18" y="13"/>
                </a:cubicBezTo>
                <a:cubicBezTo>
                  <a:pt x="19" y="15"/>
                  <a:pt x="20" y="16"/>
                  <a:pt x="21" y="18"/>
                </a:cubicBezTo>
                <a:cubicBezTo>
                  <a:pt x="21" y="19"/>
                  <a:pt x="21" y="21"/>
                  <a:pt x="20" y="22"/>
                </a:cubicBezTo>
                <a:cubicBezTo>
                  <a:pt x="19" y="23"/>
                  <a:pt x="17" y="23"/>
                  <a:pt x="15" y="23"/>
                </a:cubicBezTo>
                <a:cubicBezTo>
                  <a:pt x="15" y="23"/>
                  <a:pt x="14" y="22"/>
                  <a:pt x="14" y="22"/>
                </a:cubicBezTo>
                <a:cubicBezTo>
                  <a:pt x="13" y="22"/>
                  <a:pt x="13" y="23"/>
                  <a:pt x="12" y="23"/>
                </a:cubicBezTo>
                <a:cubicBezTo>
                  <a:pt x="10" y="23"/>
                  <a:pt x="8" y="22"/>
                  <a:pt x="6" y="21"/>
                </a:cubicBezTo>
                <a:cubicBezTo>
                  <a:pt x="7" y="19"/>
                  <a:pt x="8" y="17"/>
                  <a:pt x="8" y="15"/>
                </a:cubicBezTo>
                <a:close/>
                <a:moveTo>
                  <a:pt x="15" y="25"/>
                </a:moveTo>
                <a:cubicBezTo>
                  <a:pt x="15" y="25"/>
                  <a:pt x="15" y="25"/>
                  <a:pt x="15" y="25"/>
                </a:cubicBezTo>
                <a:cubicBezTo>
                  <a:pt x="15" y="26"/>
                  <a:pt x="16" y="27"/>
                  <a:pt x="15" y="28"/>
                </a:cubicBezTo>
                <a:cubicBezTo>
                  <a:pt x="15" y="29"/>
                  <a:pt x="15" y="29"/>
                  <a:pt x="15" y="29"/>
                </a:cubicBezTo>
                <a:cubicBezTo>
                  <a:pt x="15" y="29"/>
                  <a:pt x="15" y="29"/>
                  <a:pt x="15" y="29"/>
                </a:cubicBezTo>
                <a:cubicBezTo>
                  <a:pt x="15" y="29"/>
                  <a:pt x="15" y="29"/>
                  <a:pt x="15" y="29"/>
                </a:cubicBezTo>
                <a:cubicBezTo>
                  <a:pt x="15" y="28"/>
                  <a:pt x="14" y="26"/>
                  <a:pt x="14" y="25"/>
                </a:cubicBezTo>
                <a:cubicBezTo>
                  <a:pt x="15" y="25"/>
                  <a:pt x="15" y="25"/>
                  <a:pt x="15" y="25"/>
                </a:cubicBezTo>
                <a:close/>
              </a:path>
            </a:pathLst>
          </a:custGeom>
          <a:solidFill>
            <a:srgbClr val="FFFFFF">
              <a:alpha val="100000"/>
            </a:srgbClr>
          </a:solidFill>
          <a:ln w="9525">
            <a:noFill/>
          </a:ln>
        </p:spPr>
        <p:txBody>
          <a:bodyPr/>
          <a:p>
            <a:endParaRPr lang="zh-CN" altLang="en-US"/>
          </a:p>
        </p:txBody>
      </p:sp>
      <p:sp>
        <p:nvSpPr>
          <p:cNvPr id="31961" name="Freeform 574"/>
          <p:cNvSpPr/>
          <p:nvPr/>
        </p:nvSpPr>
        <p:spPr>
          <a:xfrm>
            <a:off x="1947863" y="3433763"/>
            <a:ext cx="47625" cy="23812"/>
          </a:xfrm>
          <a:custGeom>
            <a:avLst/>
            <a:gdLst>
              <a:gd name="txL" fmla="*/ 0 w 6"/>
              <a:gd name="txT" fmla="*/ 0 h 3"/>
              <a:gd name="txR" fmla="*/ 6 w 6"/>
              <a:gd name="txB" fmla="*/ 3 h 3"/>
            </a:gdLst>
            <a:ahLst/>
            <a:cxnLst>
              <a:cxn ang="0">
                <a:pos x="2147483647" y="2147483647"/>
              </a:cxn>
              <a:cxn ang="0">
                <a:pos x="2147483647" y="2147483647"/>
              </a:cxn>
              <a:cxn ang="0">
                <a:pos x="2147483647" y="0"/>
              </a:cxn>
              <a:cxn ang="0">
                <a:pos x="0" y="2147483647"/>
              </a:cxn>
              <a:cxn ang="0">
                <a:pos x="2147483647" y="2147483647"/>
              </a:cxn>
              <a:cxn ang="0">
                <a:pos x="2147483647" y="2147483647"/>
              </a:cxn>
            </a:cxnLst>
            <a:rect l="txL" t="txT" r="txR" b="txB"/>
            <a:pathLst>
              <a:path w="6" h="3">
                <a:moveTo>
                  <a:pt x="3" y="2"/>
                </a:moveTo>
                <a:cubicBezTo>
                  <a:pt x="2" y="3"/>
                  <a:pt x="4" y="3"/>
                  <a:pt x="5" y="3"/>
                </a:cubicBezTo>
                <a:cubicBezTo>
                  <a:pt x="6" y="2"/>
                  <a:pt x="5" y="1"/>
                  <a:pt x="4" y="0"/>
                </a:cubicBezTo>
                <a:cubicBezTo>
                  <a:pt x="3" y="0"/>
                  <a:pt x="1" y="0"/>
                  <a:pt x="0" y="2"/>
                </a:cubicBezTo>
                <a:cubicBezTo>
                  <a:pt x="0" y="2"/>
                  <a:pt x="1" y="2"/>
                  <a:pt x="1" y="2"/>
                </a:cubicBezTo>
                <a:cubicBezTo>
                  <a:pt x="1" y="2"/>
                  <a:pt x="3" y="1"/>
                  <a:pt x="3" y="2"/>
                </a:cubicBezTo>
                <a:close/>
              </a:path>
            </a:pathLst>
          </a:custGeom>
          <a:solidFill>
            <a:srgbClr val="FFFFFF">
              <a:alpha val="100000"/>
            </a:srgbClr>
          </a:solidFill>
          <a:ln w="9525">
            <a:noFill/>
          </a:ln>
        </p:spPr>
        <p:txBody>
          <a:bodyPr/>
          <a:p>
            <a:endParaRPr lang="zh-CN" altLang="en-US"/>
          </a:p>
        </p:txBody>
      </p:sp>
      <p:sp>
        <p:nvSpPr>
          <p:cNvPr id="31962" name="Freeform 575"/>
          <p:cNvSpPr/>
          <p:nvPr/>
        </p:nvSpPr>
        <p:spPr>
          <a:xfrm>
            <a:off x="1925638" y="3449638"/>
            <a:ext cx="22225" cy="22225"/>
          </a:xfrm>
          <a:custGeom>
            <a:avLst/>
            <a:gdLst>
              <a:gd name="txL" fmla="*/ 0 w 3"/>
              <a:gd name="txT" fmla="*/ 0 h 3"/>
              <a:gd name="txR" fmla="*/ 3 w 3"/>
              <a:gd name="txB" fmla="*/ 3 h 3"/>
            </a:gdLst>
            <a:ahLst/>
            <a:cxnLst>
              <a:cxn ang="0">
                <a:pos x="2147483647" y="2147483647"/>
              </a:cxn>
              <a:cxn ang="0">
                <a:pos x="2147483647" y="2147483647"/>
              </a:cxn>
              <a:cxn ang="0">
                <a:pos x="2147483647"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Lst>
            <a:rect l="txL" t="txT" r="txR" b="txB"/>
            <a:pathLst>
              <a:path w="3" h="3">
                <a:moveTo>
                  <a:pt x="3" y="1"/>
                </a:moveTo>
                <a:cubicBezTo>
                  <a:pt x="3" y="1"/>
                  <a:pt x="3" y="1"/>
                  <a:pt x="3" y="1"/>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2" y="0"/>
                  <a:pt x="2" y="0"/>
                  <a:pt x="2" y="1"/>
                </a:cubicBezTo>
                <a:cubicBezTo>
                  <a:pt x="2" y="1"/>
                  <a:pt x="1" y="1"/>
                  <a:pt x="1" y="2"/>
                </a:cubicBezTo>
                <a:cubicBezTo>
                  <a:pt x="0" y="2"/>
                  <a:pt x="0" y="2"/>
                  <a:pt x="1" y="2"/>
                </a:cubicBezTo>
                <a:cubicBezTo>
                  <a:pt x="2" y="3"/>
                  <a:pt x="2" y="2"/>
                  <a:pt x="3" y="1"/>
                </a:cubicBezTo>
                <a:close/>
              </a:path>
            </a:pathLst>
          </a:custGeom>
          <a:solidFill>
            <a:srgbClr val="FFFFFF">
              <a:alpha val="100000"/>
            </a:srgbClr>
          </a:solidFill>
          <a:ln w="9525">
            <a:noFill/>
          </a:ln>
        </p:spPr>
        <p:txBody>
          <a:bodyPr/>
          <a:p>
            <a:endParaRPr lang="zh-CN" altLang="en-US"/>
          </a:p>
        </p:txBody>
      </p:sp>
      <p:sp>
        <p:nvSpPr>
          <p:cNvPr id="31963" name="Freeform 576"/>
          <p:cNvSpPr/>
          <p:nvPr/>
        </p:nvSpPr>
        <p:spPr>
          <a:xfrm>
            <a:off x="1917700" y="3433763"/>
            <a:ext cx="7938" cy="7937"/>
          </a:xfrm>
          <a:custGeom>
            <a:avLst/>
            <a:gdLst>
              <a:gd name="txL" fmla="*/ 0 w 1"/>
              <a:gd name="txT" fmla="*/ 0 h 1"/>
              <a:gd name="txR" fmla="*/ 1 w 1"/>
              <a:gd name="txB" fmla="*/ 1 h 1"/>
            </a:gdLst>
            <a:ahLst/>
            <a:cxnLst>
              <a:cxn ang="0">
                <a:pos x="2147483647" y="2147483647"/>
              </a:cxn>
              <a:cxn ang="0">
                <a:pos x="2147483647" y="0"/>
              </a:cxn>
              <a:cxn ang="0">
                <a:pos x="0" y="2147483647"/>
              </a:cxn>
              <a:cxn ang="0">
                <a:pos x="2147483647" y="2147483647"/>
              </a:cxn>
              <a:cxn ang="0">
                <a:pos x="2147483647" y="2147483647"/>
              </a:cxn>
            </a:cxnLst>
            <a:rect l="txL" t="txT" r="txR" b="txB"/>
            <a:pathLst>
              <a:path w="1" h="1">
                <a:moveTo>
                  <a:pt x="1" y="1"/>
                </a:moveTo>
                <a:cubicBezTo>
                  <a:pt x="1" y="1"/>
                  <a:pt x="1" y="0"/>
                  <a:pt x="1" y="0"/>
                </a:cubicBezTo>
                <a:cubicBezTo>
                  <a:pt x="1" y="0"/>
                  <a:pt x="0" y="0"/>
                  <a:pt x="0" y="1"/>
                </a:cubicBezTo>
                <a:cubicBezTo>
                  <a:pt x="1" y="1"/>
                  <a:pt x="1" y="1"/>
                  <a:pt x="1" y="1"/>
                </a:cubicBezTo>
                <a:cubicBezTo>
                  <a:pt x="1" y="1"/>
                  <a:pt x="1" y="1"/>
                  <a:pt x="1" y="1"/>
                </a:cubicBezTo>
                <a:close/>
              </a:path>
            </a:pathLst>
          </a:custGeom>
          <a:solidFill>
            <a:srgbClr val="FFFFFF">
              <a:alpha val="100000"/>
            </a:srgbClr>
          </a:solidFill>
          <a:ln w="9525">
            <a:noFill/>
          </a:ln>
        </p:spPr>
        <p:txBody>
          <a:bodyPr/>
          <a:p>
            <a:endParaRPr lang="zh-CN" altLang="en-US"/>
          </a:p>
        </p:txBody>
      </p:sp>
      <p:sp>
        <p:nvSpPr>
          <p:cNvPr id="31964" name="Freeform 577"/>
          <p:cNvSpPr/>
          <p:nvPr/>
        </p:nvSpPr>
        <p:spPr>
          <a:xfrm>
            <a:off x="2001838" y="3417888"/>
            <a:ext cx="15875" cy="7937"/>
          </a:xfrm>
          <a:custGeom>
            <a:avLst/>
            <a:gdLst>
              <a:gd name="txL" fmla="*/ 0 w 2"/>
              <a:gd name="txT" fmla="*/ 0 h 1"/>
              <a:gd name="txR" fmla="*/ 2 w 2"/>
              <a:gd name="txB" fmla="*/ 1 h 1"/>
            </a:gdLst>
            <a:ahLst/>
            <a:cxnLst>
              <a:cxn ang="0">
                <a:pos x="2147483647" y="2147483647"/>
              </a:cxn>
              <a:cxn ang="0">
                <a:pos x="2147483647" y="0"/>
              </a:cxn>
              <a:cxn ang="0">
                <a:pos x="0" y="0"/>
              </a:cxn>
              <a:cxn ang="0">
                <a:pos x="2147483647" y="2147483647"/>
              </a:cxn>
              <a:cxn ang="0">
                <a:pos x="2147483647" y="2147483647"/>
              </a:cxn>
            </a:cxnLst>
            <a:rect l="txL" t="txT" r="txR" b="txB"/>
            <a:pathLst>
              <a:path w="2" h="1">
                <a:moveTo>
                  <a:pt x="1" y="1"/>
                </a:moveTo>
                <a:cubicBezTo>
                  <a:pt x="2" y="1"/>
                  <a:pt x="1" y="0"/>
                  <a:pt x="1" y="0"/>
                </a:cubicBezTo>
                <a:cubicBezTo>
                  <a:pt x="1" y="0"/>
                  <a:pt x="1" y="0"/>
                  <a:pt x="0" y="0"/>
                </a:cubicBezTo>
                <a:cubicBezTo>
                  <a:pt x="0" y="0"/>
                  <a:pt x="0" y="1"/>
                  <a:pt x="1" y="1"/>
                </a:cubicBezTo>
                <a:cubicBezTo>
                  <a:pt x="1" y="1"/>
                  <a:pt x="1" y="1"/>
                  <a:pt x="1" y="1"/>
                </a:cubicBezTo>
                <a:close/>
              </a:path>
            </a:pathLst>
          </a:custGeom>
          <a:solidFill>
            <a:srgbClr val="FFFFFF">
              <a:alpha val="100000"/>
            </a:srgbClr>
          </a:solidFill>
          <a:ln w="9525">
            <a:noFill/>
          </a:ln>
        </p:spPr>
        <p:txBody>
          <a:bodyPr/>
          <a:p>
            <a:endParaRPr lang="zh-CN" altLang="en-US"/>
          </a:p>
        </p:txBody>
      </p:sp>
      <p:sp>
        <p:nvSpPr>
          <p:cNvPr id="31965" name="Freeform 578"/>
          <p:cNvSpPr/>
          <p:nvPr/>
        </p:nvSpPr>
        <p:spPr>
          <a:xfrm>
            <a:off x="2125663" y="3148013"/>
            <a:ext cx="239712" cy="23812"/>
          </a:xfrm>
          <a:custGeom>
            <a:avLst/>
            <a:gdLst>
              <a:gd name="txL" fmla="*/ 0 w 31"/>
              <a:gd name="txT" fmla="*/ 0 h 3"/>
              <a:gd name="txR" fmla="*/ 31 w 31"/>
              <a:gd name="txB" fmla="*/ 3 h 3"/>
            </a:gdLst>
            <a:ahLst/>
            <a:cxnLst>
              <a:cxn ang="0">
                <a:pos x="2147483647" y="0"/>
              </a:cxn>
              <a:cxn ang="0">
                <a:pos x="0" y="2147483647"/>
              </a:cxn>
              <a:cxn ang="0">
                <a:pos x="0" y="2147483647"/>
              </a:cxn>
              <a:cxn ang="0">
                <a:pos x="2147483647" y="2147483647"/>
              </a:cxn>
              <a:cxn ang="0">
                <a:pos x="2147483647" y="0"/>
              </a:cxn>
            </a:cxnLst>
            <a:rect l="txL" t="txT" r="txR" b="txB"/>
            <a:pathLst>
              <a:path w="31" h="3">
                <a:moveTo>
                  <a:pt x="31" y="0"/>
                </a:moveTo>
                <a:cubicBezTo>
                  <a:pt x="21" y="1"/>
                  <a:pt x="10" y="1"/>
                  <a:pt x="0" y="2"/>
                </a:cubicBezTo>
                <a:cubicBezTo>
                  <a:pt x="0" y="2"/>
                  <a:pt x="0" y="3"/>
                  <a:pt x="0" y="3"/>
                </a:cubicBezTo>
                <a:cubicBezTo>
                  <a:pt x="10" y="3"/>
                  <a:pt x="21" y="2"/>
                  <a:pt x="31" y="1"/>
                </a:cubicBezTo>
                <a:cubicBezTo>
                  <a:pt x="31" y="1"/>
                  <a:pt x="31" y="0"/>
                  <a:pt x="31" y="0"/>
                </a:cubicBezTo>
                <a:close/>
              </a:path>
            </a:pathLst>
          </a:custGeom>
          <a:solidFill>
            <a:srgbClr val="FFFFFF">
              <a:alpha val="100000"/>
            </a:srgbClr>
          </a:solidFill>
          <a:ln w="9525">
            <a:noFill/>
          </a:ln>
        </p:spPr>
        <p:txBody>
          <a:bodyPr/>
          <a:p>
            <a:endParaRPr lang="zh-CN" altLang="en-US"/>
          </a:p>
        </p:txBody>
      </p:sp>
      <p:sp>
        <p:nvSpPr>
          <p:cNvPr id="31966" name="Freeform 579"/>
          <p:cNvSpPr/>
          <p:nvPr/>
        </p:nvSpPr>
        <p:spPr>
          <a:xfrm>
            <a:off x="2117725" y="3194050"/>
            <a:ext cx="239713" cy="23813"/>
          </a:xfrm>
          <a:custGeom>
            <a:avLst/>
            <a:gdLst>
              <a:gd name="txL" fmla="*/ 0 w 31"/>
              <a:gd name="txT" fmla="*/ 0 h 3"/>
              <a:gd name="txR" fmla="*/ 31 w 31"/>
              <a:gd name="txB" fmla="*/ 3 h 3"/>
            </a:gdLst>
            <a:ahLst/>
            <a:cxnLst>
              <a:cxn ang="0">
                <a:pos x="0" y="2147483647"/>
              </a:cxn>
              <a:cxn ang="0">
                <a:pos x="2147483647" y="2147483647"/>
              </a:cxn>
              <a:cxn ang="0">
                <a:pos x="2147483647" y="0"/>
              </a:cxn>
              <a:cxn ang="0">
                <a:pos x="0" y="2147483647"/>
              </a:cxn>
              <a:cxn ang="0">
                <a:pos x="0" y="2147483647"/>
              </a:cxn>
            </a:cxnLst>
            <a:rect l="txL" t="txT" r="txR" b="txB"/>
            <a:pathLst>
              <a:path w="31" h="3">
                <a:moveTo>
                  <a:pt x="0" y="3"/>
                </a:moveTo>
                <a:cubicBezTo>
                  <a:pt x="11" y="3"/>
                  <a:pt x="21" y="1"/>
                  <a:pt x="31" y="1"/>
                </a:cubicBezTo>
                <a:cubicBezTo>
                  <a:pt x="31" y="1"/>
                  <a:pt x="31" y="0"/>
                  <a:pt x="31" y="0"/>
                </a:cubicBezTo>
                <a:cubicBezTo>
                  <a:pt x="21" y="0"/>
                  <a:pt x="10" y="0"/>
                  <a:pt x="0" y="3"/>
                </a:cubicBezTo>
                <a:cubicBezTo>
                  <a:pt x="0" y="3"/>
                  <a:pt x="0" y="3"/>
                  <a:pt x="0" y="3"/>
                </a:cubicBezTo>
                <a:close/>
              </a:path>
            </a:pathLst>
          </a:custGeom>
          <a:solidFill>
            <a:srgbClr val="FFFFFF">
              <a:alpha val="100000"/>
            </a:srgbClr>
          </a:solidFill>
          <a:ln w="9525">
            <a:noFill/>
          </a:ln>
        </p:spPr>
        <p:txBody>
          <a:bodyPr/>
          <a:p>
            <a:endParaRPr lang="zh-CN" altLang="en-US"/>
          </a:p>
        </p:txBody>
      </p:sp>
      <p:sp>
        <p:nvSpPr>
          <p:cNvPr id="31967" name="Freeform 580"/>
          <p:cNvSpPr/>
          <p:nvPr/>
        </p:nvSpPr>
        <p:spPr>
          <a:xfrm>
            <a:off x="2117725" y="3217863"/>
            <a:ext cx="239713" cy="30162"/>
          </a:xfrm>
          <a:custGeom>
            <a:avLst/>
            <a:gdLst>
              <a:gd name="txL" fmla="*/ 0 w 31"/>
              <a:gd name="txT" fmla="*/ 0 h 4"/>
              <a:gd name="txR" fmla="*/ 31 w 31"/>
              <a:gd name="txB" fmla="*/ 4 h 4"/>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31" h="4">
                <a:moveTo>
                  <a:pt x="1" y="4"/>
                </a:moveTo>
                <a:cubicBezTo>
                  <a:pt x="11" y="2"/>
                  <a:pt x="21" y="2"/>
                  <a:pt x="31" y="2"/>
                </a:cubicBezTo>
                <a:cubicBezTo>
                  <a:pt x="31" y="2"/>
                  <a:pt x="31" y="1"/>
                  <a:pt x="31" y="1"/>
                </a:cubicBezTo>
                <a:cubicBezTo>
                  <a:pt x="21" y="0"/>
                  <a:pt x="10" y="1"/>
                  <a:pt x="1" y="3"/>
                </a:cubicBezTo>
                <a:cubicBezTo>
                  <a:pt x="0" y="3"/>
                  <a:pt x="0" y="4"/>
                  <a:pt x="1" y="4"/>
                </a:cubicBezTo>
                <a:close/>
              </a:path>
            </a:pathLst>
          </a:custGeom>
          <a:solidFill>
            <a:srgbClr val="FFFFFF">
              <a:alpha val="100000"/>
            </a:srgbClr>
          </a:solidFill>
          <a:ln w="9525">
            <a:noFill/>
          </a:ln>
        </p:spPr>
        <p:txBody>
          <a:bodyPr/>
          <a:p>
            <a:endParaRPr lang="zh-CN" altLang="en-US"/>
          </a:p>
        </p:txBody>
      </p:sp>
      <p:sp>
        <p:nvSpPr>
          <p:cNvPr id="31968" name="Freeform 581"/>
          <p:cNvSpPr/>
          <p:nvPr/>
        </p:nvSpPr>
        <p:spPr>
          <a:xfrm>
            <a:off x="2133600" y="3255963"/>
            <a:ext cx="231775" cy="23812"/>
          </a:xfrm>
          <a:custGeom>
            <a:avLst/>
            <a:gdLst>
              <a:gd name="txL" fmla="*/ 0 w 30"/>
              <a:gd name="txT" fmla="*/ 0 h 3"/>
              <a:gd name="txR" fmla="*/ 30 w 30"/>
              <a:gd name="txB" fmla="*/ 3 h 3"/>
            </a:gdLst>
            <a:ahLst/>
            <a:cxnLst>
              <a:cxn ang="0">
                <a:pos x="2147483647" y="0"/>
              </a:cxn>
              <a:cxn ang="0">
                <a:pos x="2147483647" y="2147483647"/>
              </a:cxn>
              <a:cxn ang="0">
                <a:pos x="2147483647" y="2147483647"/>
              </a:cxn>
              <a:cxn ang="0">
                <a:pos x="2147483647" y="2147483647"/>
              </a:cxn>
              <a:cxn ang="0">
                <a:pos x="2147483647" y="0"/>
              </a:cxn>
            </a:cxnLst>
            <a:rect l="txL" t="txT" r="txR" b="txB"/>
            <a:pathLst>
              <a:path w="30" h="3">
                <a:moveTo>
                  <a:pt x="30" y="0"/>
                </a:moveTo>
                <a:cubicBezTo>
                  <a:pt x="20" y="0"/>
                  <a:pt x="10" y="0"/>
                  <a:pt x="1" y="2"/>
                </a:cubicBezTo>
                <a:cubicBezTo>
                  <a:pt x="0" y="2"/>
                  <a:pt x="1" y="3"/>
                  <a:pt x="1" y="3"/>
                </a:cubicBezTo>
                <a:cubicBezTo>
                  <a:pt x="10" y="3"/>
                  <a:pt x="21" y="2"/>
                  <a:pt x="30" y="1"/>
                </a:cubicBezTo>
                <a:cubicBezTo>
                  <a:pt x="30" y="1"/>
                  <a:pt x="30" y="0"/>
                  <a:pt x="30" y="0"/>
                </a:cubicBezTo>
                <a:close/>
              </a:path>
            </a:pathLst>
          </a:custGeom>
          <a:solidFill>
            <a:srgbClr val="FFFFFF">
              <a:alpha val="100000"/>
            </a:srgbClr>
          </a:solidFill>
          <a:ln w="9525">
            <a:noFill/>
          </a:ln>
        </p:spPr>
        <p:txBody>
          <a:bodyPr/>
          <a:p>
            <a:endParaRPr lang="zh-CN" altLang="en-US"/>
          </a:p>
        </p:txBody>
      </p:sp>
      <p:sp>
        <p:nvSpPr>
          <p:cNvPr id="31969" name="Freeform 582"/>
          <p:cNvSpPr/>
          <p:nvPr/>
        </p:nvSpPr>
        <p:spPr>
          <a:xfrm>
            <a:off x="2141538" y="3309938"/>
            <a:ext cx="231775" cy="15875"/>
          </a:xfrm>
          <a:custGeom>
            <a:avLst/>
            <a:gdLst>
              <a:gd name="txL" fmla="*/ 0 w 30"/>
              <a:gd name="txT" fmla="*/ 0 h 2"/>
              <a:gd name="txR" fmla="*/ 30 w 30"/>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30" h="2">
                <a:moveTo>
                  <a:pt x="1" y="1"/>
                </a:moveTo>
                <a:cubicBezTo>
                  <a:pt x="0" y="1"/>
                  <a:pt x="0" y="2"/>
                  <a:pt x="1" y="2"/>
                </a:cubicBezTo>
                <a:cubicBezTo>
                  <a:pt x="10" y="2"/>
                  <a:pt x="20" y="2"/>
                  <a:pt x="30" y="0"/>
                </a:cubicBezTo>
                <a:cubicBezTo>
                  <a:pt x="30" y="0"/>
                  <a:pt x="30" y="0"/>
                  <a:pt x="30" y="0"/>
                </a:cubicBezTo>
                <a:cubicBezTo>
                  <a:pt x="20" y="0"/>
                  <a:pt x="10" y="1"/>
                  <a:pt x="1" y="1"/>
                </a:cubicBezTo>
                <a:close/>
              </a:path>
            </a:pathLst>
          </a:custGeom>
          <a:solidFill>
            <a:srgbClr val="FFFFFF">
              <a:alpha val="100000"/>
            </a:srgbClr>
          </a:solidFill>
          <a:ln w="9525">
            <a:noFill/>
          </a:ln>
        </p:spPr>
        <p:txBody>
          <a:bodyPr/>
          <a:p>
            <a:endParaRPr lang="zh-CN" altLang="en-US"/>
          </a:p>
        </p:txBody>
      </p:sp>
      <p:sp>
        <p:nvSpPr>
          <p:cNvPr id="31970" name="Freeform 583"/>
          <p:cNvSpPr/>
          <p:nvPr/>
        </p:nvSpPr>
        <p:spPr>
          <a:xfrm>
            <a:off x="2141538" y="3341688"/>
            <a:ext cx="223837" cy="22225"/>
          </a:xfrm>
          <a:custGeom>
            <a:avLst/>
            <a:gdLst>
              <a:gd name="txL" fmla="*/ 0 w 29"/>
              <a:gd name="txT" fmla="*/ 0 h 3"/>
              <a:gd name="txR" fmla="*/ 29 w 29"/>
              <a:gd name="txB" fmla="*/ 3 h 3"/>
            </a:gdLst>
            <a:ahLst/>
            <a:cxnLst>
              <a:cxn ang="0">
                <a:pos x="2147483647" y="2147483647"/>
              </a:cxn>
              <a:cxn ang="0">
                <a:pos x="2147483647" y="0"/>
              </a:cxn>
              <a:cxn ang="0">
                <a:pos x="2147483647" y="0"/>
              </a:cxn>
              <a:cxn ang="0">
                <a:pos x="2147483647" y="2147483647"/>
              </a:cxn>
              <a:cxn ang="0">
                <a:pos x="0" y="2147483647"/>
              </a:cxn>
              <a:cxn ang="0">
                <a:pos x="0" y="2147483647"/>
              </a:cxn>
              <a:cxn ang="0">
                <a:pos x="2147483647" y="2147483647"/>
              </a:cxn>
            </a:cxnLst>
            <a:rect l="txL" t="txT" r="txR" b="txB"/>
            <a:pathLst>
              <a:path w="29" h="3">
                <a:moveTo>
                  <a:pt x="17" y="2"/>
                </a:moveTo>
                <a:cubicBezTo>
                  <a:pt x="21" y="1"/>
                  <a:pt x="25" y="2"/>
                  <a:pt x="29" y="0"/>
                </a:cubicBezTo>
                <a:cubicBezTo>
                  <a:pt x="29" y="0"/>
                  <a:pt x="29" y="0"/>
                  <a:pt x="28" y="0"/>
                </a:cubicBezTo>
                <a:cubicBezTo>
                  <a:pt x="24" y="2"/>
                  <a:pt x="17" y="1"/>
                  <a:pt x="12" y="1"/>
                </a:cubicBezTo>
                <a:cubicBezTo>
                  <a:pt x="8" y="1"/>
                  <a:pt x="4" y="1"/>
                  <a:pt x="0" y="1"/>
                </a:cubicBezTo>
                <a:cubicBezTo>
                  <a:pt x="0" y="1"/>
                  <a:pt x="0" y="2"/>
                  <a:pt x="0" y="2"/>
                </a:cubicBezTo>
                <a:cubicBezTo>
                  <a:pt x="6" y="3"/>
                  <a:pt x="12" y="2"/>
                  <a:pt x="17" y="2"/>
                </a:cubicBezTo>
                <a:close/>
              </a:path>
            </a:pathLst>
          </a:custGeom>
          <a:solidFill>
            <a:srgbClr val="FFFFFF">
              <a:alpha val="100000"/>
            </a:srgbClr>
          </a:solidFill>
          <a:ln w="9525">
            <a:noFill/>
          </a:ln>
        </p:spPr>
        <p:txBody>
          <a:bodyPr/>
          <a:p>
            <a:endParaRPr lang="zh-CN" altLang="en-US"/>
          </a:p>
        </p:txBody>
      </p:sp>
      <p:sp>
        <p:nvSpPr>
          <p:cNvPr id="31971" name="Freeform 584"/>
          <p:cNvSpPr/>
          <p:nvPr/>
        </p:nvSpPr>
        <p:spPr>
          <a:xfrm>
            <a:off x="2125663" y="3363913"/>
            <a:ext cx="261937" cy="39687"/>
          </a:xfrm>
          <a:custGeom>
            <a:avLst/>
            <a:gdLst>
              <a:gd name="txL" fmla="*/ 0 w 34"/>
              <a:gd name="txT" fmla="*/ 0 h 5"/>
              <a:gd name="txR" fmla="*/ 34 w 34"/>
              <a:gd name="txB" fmla="*/ 5 h 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4" h="5">
                <a:moveTo>
                  <a:pt x="32" y="1"/>
                </a:moveTo>
                <a:cubicBezTo>
                  <a:pt x="26" y="2"/>
                  <a:pt x="20" y="1"/>
                  <a:pt x="14" y="2"/>
                </a:cubicBezTo>
                <a:cubicBezTo>
                  <a:pt x="10" y="2"/>
                  <a:pt x="5" y="3"/>
                  <a:pt x="1" y="4"/>
                </a:cubicBezTo>
                <a:cubicBezTo>
                  <a:pt x="0" y="4"/>
                  <a:pt x="0" y="5"/>
                  <a:pt x="1" y="5"/>
                </a:cubicBezTo>
                <a:cubicBezTo>
                  <a:pt x="10" y="4"/>
                  <a:pt x="23" y="0"/>
                  <a:pt x="32" y="3"/>
                </a:cubicBezTo>
                <a:cubicBezTo>
                  <a:pt x="34" y="4"/>
                  <a:pt x="34" y="0"/>
                  <a:pt x="32" y="1"/>
                </a:cubicBezTo>
                <a:close/>
              </a:path>
            </a:pathLst>
          </a:custGeom>
          <a:solidFill>
            <a:srgbClr val="FFFFFF">
              <a:alpha val="100000"/>
            </a:srgbClr>
          </a:solidFill>
          <a:ln w="9525">
            <a:noFill/>
          </a:ln>
        </p:spPr>
        <p:txBody>
          <a:bodyPr/>
          <a:p>
            <a:endParaRPr lang="zh-CN" altLang="en-US"/>
          </a:p>
        </p:txBody>
      </p:sp>
      <p:sp>
        <p:nvSpPr>
          <p:cNvPr id="31972" name="Freeform 585"/>
          <p:cNvSpPr/>
          <p:nvPr/>
        </p:nvSpPr>
        <p:spPr>
          <a:xfrm>
            <a:off x="2133600" y="3409950"/>
            <a:ext cx="246063" cy="31750"/>
          </a:xfrm>
          <a:custGeom>
            <a:avLst/>
            <a:gdLst>
              <a:gd name="txL" fmla="*/ 0 w 32"/>
              <a:gd name="txT" fmla="*/ 0 h 4"/>
              <a:gd name="txR" fmla="*/ 32 w 32"/>
              <a:gd name="txB" fmla="*/ 4 h 4"/>
            </a:gdLst>
            <a:ahLst/>
            <a:cxnLst>
              <a:cxn ang="0">
                <a:pos x="2147483647" y="2147483647"/>
              </a:cxn>
              <a:cxn ang="0">
                <a:pos x="2147483647" y="2147483647"/>
              </a:cxn>
              <a:cxn ang="0">
                <a:pos x="2147483647" y="2147483647"/>
              </a:cxn>
              <a:cxn ang="0">
                <a:pos x="2147483647" y="0"/>
              </a:cxn>
              <a:cxn ang="0">
                <a:pos x="2147483647" y="2147483647"/>
              </a:cxn>
            </a:cxnLst>
            <a:rect l="txL" t="txT" r="txR" b="txB"/>
            <a:pathLst>
              <a:path w="32" h="4">
                <a:moveTo>
                  <a:pt x="1" y="2"/>
                </a:moveTo>
                <a:cubicBezTo>
                  <a:pt x="0" y="3"/>
                  <a:pt x="0" y="4"/>
                  <a:pt x="1" y="4"/>
                </a:cubicBezTo>
                <a:cubicBezTo>
                  <a:pt x="11" y="2"/>
                  <a:pt x="22" y="2"/>
                  <a:pt x="32" y="1"/>
                </a:cubicBezTo>
                <a:cubicBezTo>
                  <a:pt x="32" y="1"/>
                  <a:pt x="32" y="0"/>
                  <a:pt x="32" y="0"/>
                </a:cubicBezTo>
                <a:cubicBezTo>
                  <a:pt x="22" y="0"/>
                  <a:pt x="11" y="1"/>
                  <a:pt x="1" y="2"/>
                </a:cubicBezTo>
                <a:close/>
              </a:path>
            </a:pathLst>
          </a:custGeom>
          <a:solidFill>
            <a:srgbClr val="FFFFFF">
              <a:alpha val="100000"/>
            </a:srgbClr>
          </a:solidFill>
          <a:ln w="9525">
            <a:noFill/>
          </a:ln>
        </p:spPr>
        <p:txBody>
          <a:bodyPr/>
          <a:p>
            <a:endParaRPr lang="zh-CN" altLang="en-US"/>
          </a:p>
        </p:txBody>
      </p:sp>
      <p:sp>
        <p:nvSpPr>
          <p:cNvPr id="31973" name="Freeform 586"/>
          <p:cNvSpPr/>
          <p:nvPr/>
        </p:nvSpPr>
        <p:spPr>
          <a:xfrm>
            <a:off x="1925638" y="3479800"/>
            <a:ext cx="461962" cy="46038"/>
          </a:xfrm>
          <a:custGeom>
            <a:avLst/>
            <a:gdLst>
              <a:gd name="txL" fmla="*/ 0 w 60"/>
              <a:gd name="txT" fmla="*/ 0 h 6"/>
              <a:gd name="txR" fmla="*/ 60 w 60"/>
              <a:gd name="txB" fmla="*/ 6 h 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0" h="6">
                <a:moveTo>
                  <a:pt x="1" y="6"/>
                </a:moveTo>
                <a:cubicBezTo>
                  <a:pt x="21" y="6"/>
                  <a:pt x="40" y="1"/>
                  <a:pt x="60" y="1"/>
                </a:cubicBezTo>
                <a:cubicBezTo>
                  <a:pt x="60" y="1"/>
                  <a:pt x="60" y="1"/>
                  <a:pt x="60" y="1"/>
                </a:cubicBezTo>
                <a:cubicBezTo>
                  <a:pt x="50" y="0"/>
                  <a:pt x="40" y="2"/>
                  <a:pt x="30" y="3"/>
                </a:cubicBezTo>
                <a:cubicBezTo>
                  <a:pt x="20" y="4"/>
                  <a:pt x="11" y="5"/>
                  <a:pt x="1" y="5"/>
                </a:cubicBezTo>
                <a:cubicBezTo>
                  <a:pt x="0" y="5"/>
                  <a:pt x="0" y="6"/>
                  <a:pt x="1" y="6"/>
                </a:cubicBezTo>
                <a:close/>
              </a:path>
            </a:pathLst>
          </a:custGeom>
          <a:solidFill>
            <a:srgbClr val="FFFFFF">
              <a:alpha val="100000"/>
            </a:srgbClr>
          </a:solidFill>
          <a:ln w="9525">
            <a:noFill/>
          </a:ln>
        </p:spPr>
        <p:txBody>
          <a:bodyPr/>
          <a:p>
            <a:endParaRPr lang="zh-CN" altLang="en-US"/>
          </a:p>
        </p:txBody>
      </p:sp>
      <p:sp>
        <p:nvSpPr>
          <p:cNvPr id="31974" name="Freeform 587"/>
          <p:cNvSpPr/>
          <p:nvPr/>
        </p:nvSpPr>
        <p:spPr>
          <a:xfrm>
            <a:off x="1941513" y="3517900"/>
            <a:ext cx="477837" cy="47625"/>
          </a:xfrm>
          <a:custGeom>
            <a:avLst/>
            <a:gdLst>
              <a:gd name="txL" fmla="*/ 0 w 62"/>
              <a:gd name="txT" fmla="*/ 0 h 6"/>
              <a:gd name="txR" fmla="*/ 62 w 62"/>
              <a:gd name="txB" fmla="*/ 6 h 6"/>
            </a:gdLst>
            <a:ahLst/>
            <a:cxnLst>
              <a:cxn ang="0">
                <a:pos x="2147483647" y="0"/>
              </a:cxn>
              <a:cxn ang="0">
                <a:pos x="2147483647" y="2147483647"/>
              </a:cxn>
              <a:cxn ang="0">
                <a:pos x="2147483647" y="2147483647"/>
              </a:cxn>
              <a:cxn ang="0">
                <a:pos x="2147483647" y="0"/>
              </a:cxn>
              <a:cxn ang="0">
                <a:pos x="2147483647" y="0"/>
              </a:cxn>
            </a:cxnLst>
            <a:rect l="txL" t="txT" r="txR" b="txB"/>
            <a:pathLst>
              <a:path w="62" h="6">
                <a:moveTo>
                  <a:pt x="62" y="0"/>
                </a:moveTo>
                <a:cubicBezTo>
                  <a:pt x="42" y="0"/>
                  <a:pt x="21" y="2"/>
                  <a:pt x="1" y="4"/>
                </a:cubicBezTo>
                <a:cubicBezTo>
                  <a:pt x="0" y="4"/>
                  <a:pt x="0" y="6"/>
                  <a:pt x="1" y="5"/>
                </a:cubicBezTo>
                <a:cubicBezTo>
                  <a:pt x="21" y="4"/>
                  <a:pt x="42" y="3"/>
                  <a:pt x="62" y="0"/>
                </a:cubicBezTo>
                <a:cubicBezTo>
                  <a:pt x="62" y="0"/>
                  <a:pt x="62" y="0"/>
                  <a:pt x="62" y="0"/>
                </a:cubicBezTo>
                <a:close/>
              </a:path>
            </a:pathLst>
          </a:custGeom>
          <a:solidFill>
            <a:srgbClr val="FFFFFF">
              <a:alpha val="100000"/>
            </a:srgbClr>
          </a:solidFill>
          <a:ln w="9525">
            <a:noFill/>
          </a:ln>
        </p:spPr>
        <p:txBody>
          <a:bodyPr/>
          <a:p>
            <a:endParaRPr lang="zh-CN" altLang="en-US"/>
          </a:p>
        </p:txBody>
      </p:sp>
      <p:sp>
        <p:nvSpPr>
          <p:cNvPr id="31975" name="Freeform 588"/>
          <p:cNvSpPr/>
          <p:nvPr/>
        </p:nvSpPr>
        <p:spPr>
          <a:xfrm>
            <a:off x="1947863" y="3549650"/>
            <a:ext cx="463550" cy="61913"/>
          </a:xfrm>
          <a:custGeom>
            <a:avLst/>
            <a:gdLst>
              <a:gd name="txL" fmla="*/ 0 w 60"/>
              <a:gd name="txT" fmla="*/ 0 h 8"/>
              <a:gd name="txR" fmla="*/ 60 w 60"/>
              <a:gd name="txB" fmla="*/ 8 h 8"/>
            </a:gdLst>
            <a:ahLst/>
            <a:cxnLst>
              <a:cxn ang="0">
                <a:pos x="2147483647" y="2147483647"/>
              </a:cxn>
              <a:cxn ang="0">
                <a:pos x="2147483647" y="2147483647"/>
              </a:cxn>
              <a:cxn ang="0">
                <a:pos x="2147483647" y="2147483647"/>
              </a:cxn>
              <a:cxn ang="0">
                <a:pos x="2147483647" y="0"/>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Lst>
            <a:rect l="txL" t="txT" r="txR" b="txB"/>
            <a:pathLst>
              <a:path w="60" h="8">
                <a:moveTo>
                  <a:pt x="20" y="6"/>
                </a:moveTo>
                <a:cubicBezTo>
                  <a:pt x="24" y="6"/>
                  <a:pt x="29" y="5"/>
                  <a:pt x="33" y="5"/>
                </a:cubicBezTo>
                <a:cubicBezTo>
                  <a:pt x="42" y="4"/>
                  <a:pt x="51" y="3"/>
                  <a:pt x="60" y="1"/>
                </a:cubicBezTo>
                <a:cubicBezTo>
                  <a:pt x="60" y="1"/>
                  <a:pt x="60" y="0"/>
                  <a:pt x="60" y="0"/>
                </a:cubicBezTo>
                <a:cubicBezTo>
                  <a:pt x="48" y="1"/>
                  <a:pt x="36" y="3"/>
                  <a:pt x="24" y="4"/>
                </a:cubicBezTo>
                <a:cubicBezTo>
                  <a:pt x="17" y="5"/>
                  <a:pt x="8" y="3"/>
                  <a:pt x="0" y="4"/>
                </a:cubicBezTo>
                <a:cubicBezTo>
                  <a:pt x="0" y="5"/>
                  <a:pt x="0" y="5"/>
                  <a:pt x="0" y="5"/>
                </a:cubicBezTo>
                <a:cubicBezTo>
                  <a:pt x="0" y="6"/>
                  <a:pt x="0" y="6"/>
                  <a:pt x="0" y="6"/>
                </a:cubicBezTo>
                <a:cubicBezTo>
                  <a:pt x="0" y="6"/>
                  <a:pt x="0" y="6"/>
                  <a:pt x="1" y="6"/>
                </a:cubicBezTo>
                <a:cubicBezTo>
                  <a:pt x="1" y="6"/>
                  <a:pt x="1" y="6"/>
                  <a:pt x="1" y="6"/>
                </a:cubicBezTo>
                <a:cubicBezTo>
                  <a:pt x="1" y="6"/>
                  <a:pt x="1" y="6"/>
                  <a:pt x="1" y="6"/>
                </a:cubicBezTo>
                <a:cubicBezTo>
                  <a:pt x="4" y="8"/>
                  <a:pt x="17" y="6"/>
                  <a:pt x="20" y="6"/>
                </a:cubicBezTo>
                <a:close/>
              </a:path>
            </a:pathLst>
          </a:custGeom>
          <a:solidFill>
            <a:srgbClr val="FFFFFF">
              <a:alpha val="100000"/>
            </a:srgbClr>
          </a:solidFill>
          <a:ln w="9525">
            <a:noFill/>
          </a:ln>
        </p:spPr>
        <p:txBody>
          <a:bodyPr/>
          <a:p>
            <a:endParaRPr lang="zh-CN" altLang="en-US"/>
          </a:p>
        </p:txBody>
      </p:sp>
      <p:sp>
        <p:nvSpPr>
          <p:cNvPr id="31976" name="Freeform 589"/>
          <p:cNvSpPr/>
          <p:nvPr/>
        </p:nvSpPr>
        <p:spPr>
          <a:xfrm>
            <a:off x="1933575" y="3595688"/>
            <a:ext cx="493713" cy="53975"/>
          </a:xfrm>
          <a:custGeom>
            <a:avLst/>
            <a:gdLst>
              <a:gd name="txL" fmla="*/ 0 w 64"/>
              <a:gd name="txT" fmla="*/ 0 h 7"/>
              <a:gd name="txR" fmla="*/ 64 w 64"/>
              <a:gd name="txB" fmla="*/ 7 h 7"/>
            </a:gdLst>
            <a:ahLst/>
            <a:cxnLst>
              <a:cxn ang="0">
                <a:pos x="2147483647" y="0"/>
              </a:cxn>
              <a:cxn ang="0">
                <a:pos x="0" y="2147483647"/>
              </a:cxn>
              <a:cxn ang="0">
                <a:pos x="0" y="2147483647"/>
              </a:cxn>
              <a:cxn ang="0">
                <a:pos x="2147483647" y="0"/>
              </a:cxn>
              <a:cxn ang="0">
                <a:pos x="2147483647" y="0"/>
              </a:cxn>
            </a:cxnLst>
            <a:rect l="txL" t="txT" r="txR" b="txB"/>
            <a:pathLst>
              <a:path w="64" h="7">
                <a:moveTo>
                  <a:pt x="64" y="0"/>
                </a:moveTo>
                <a:cubicBezTo>
                  <a:pt x="43" y="2"/>
                  <a:pt x="21" y="1"/>
                  <a:pt x="0" y="6"/>
                </a:cubicBezTo>
                <a:cubicBezTo>
                  <a:pt x="0" y="6"/>
                  <a:pt x="0" y="7"/>
                  <a:pt x="0" y="7"/>
                </a:cubicBezTo>
                <a:cubicBezTo>
                  <a:pt x="21" y="4"/>
                  <a:pt x="43" y="4"/>
                  <a:pt x="64" y="0"/>
                </a:cubicBezTo>
                <a:cubicBezTo>
                  <a:pt x="64" y="0"/>
                  <a:pt x="64" y="0"/>
                  <a:pt x="64" y="0"/>
                </a:cubicBezTo>
                <a:close/>
              </a:path>
            </a:pathLst>
          </a:custGeom>
          <a:solidFill>
            <a:srgbClr val="FFFFFF">
              <a:alpha val="100000"/>
            </a:srgbClr>
          </a:solidFill>
          <a:ln w="9525">
            <a:noFill/>
          </a:ln>
        </p:spPr>
        <p:txBody>
          <a:bodyPr/>
          <a:p>
            <a:endParaRPr lang="zh-CN" altLang="en-US"/>
          </a:p>
        </p:txBody>
      </p:sp>
      <p:sp>
        <p:nvSpPr>
          <p:cNvPr id="31977" name="Freeform 590"/>
          <p:cNvSpPr/>
          <p:nvPr/>
        </p:nvSpPr>
        <p:spPr>
          <a:xfrm>
            <a:off x="1933575" y="3633788"/>
            <a:ext cx="485775" cy="46037"/>
          </a:xfrm>
          <a:custGeom>
            <a:avLst/>
            <a:gdLst>
              <a:gd name="txL" fmla="*/ 0 w 63"/>
              <a:gd name="txT" fmla="*/ 0 h 6"/>
              <a:gd name="txR" fmla="*/ 63 w 63"/>
              <a:gd name="txB" fmla="*/ 6 h 6"/>
            </a:gdLst>
            <a:ahLst/>
            <a:cxnLst>
              <a:cxn ang="0">
                <a:pos x="2147483647" y="0"/>
              </a:cxn>
              <a:cxn ang="0">
                <a:pos x="2147483647" y="2147483647"/>
              </a:cxn>
              <a:cxn ang="0">
                <a:pos x="2147483647" y="2147483647"/>
              </a:cxn>
              <a:cxn ang="0">
                <a:pos x="2147483647" y="2147483647"/>
              </a:cxn>
              <a:cxn ang="0">
                <a:pos x="2147483647" y="2147483647"/>
              </a:cxn>
              <a:cxn ang="0">
                <a:pos x="2147483647" y="0"/>
              </a:cxn>
            </a:cxnLst>
            <a:rect l="txL" t="txT" r="txR" b="txB"/>
            <a:pathLst>
              <a:path w="63" h="6">
                <a:moveTo>
                  <a:pt x="62" y="0"/>
                </a:moveTo>
                <a:cubicBezTo>
                  <a:pt x="51" y="1"/>
                  <a:pt x="40" y="2"/>
                  <a:pt x="28" y="3"/>
                </a:cubicBezTo>
                <a:cubicBezTo>
                  <a:pt x="19" y="3"/>
                  <a:pt x="10" y="2"/>
                  <a:pt x="1" y="5"/>
                </a:cubicBezTo>
                <a:cubicBezTo>
                  <a:pt x="0" y="5"/>
                  <a:pt x="0" y="6"/>
                  <a:pt x="1" y="6"/>
                </a:cubicBezTo>
                <a:cubicBezTo>
                  <a:pt x="21" y="1"/>
                  <a:pt x="42" y="4"/>
                  <a:pt x="62" y="1"/>
                </a:cubicBezTo>
                <a:cubicBezTo>
                  <a:pt x="63" y="1"/>
                  <a:pt x="63" y="0"/>
                  <a:pt x="62" y="0"/>
                </a:cubicBezTo>
                <a:close/>
              </a:path>
            </a:pathLst>
          </a:custGeom>
          <a:solidFill>
            <a:srgbClr val="FFFFFF">
              <a:alpha val="100000"/>
            </a:srgbClr>
          </a:solidFill>
          <a:ln w="9525">
            <a:noFill/>
          </a:ln>
        </p:spPr>
        <p:txBody>
          <a:bodyPr/>
          <a:p>
            <a:endParaRPr lang="zh-CN" altLang="en-US"/>
          </a:p>
        </p:txBody>
      </p:sp>
      <p:sp>
        <p:nvSpPr>
          <p:cNvPr id="31978" name="Freeform 591"/>
          <p:cNvSpPr/>
          <p:nvPr/>
        </p:nvSpPr>
        <p:spPr>
          <a:xfrm>
            <a:off x="1941513" y="3673475"/>
            <a:ext cx="469900" cy="60325"/>
          </a:xfrm>
          <a:custGeom>
            <a:avLst/>
            <a:gdLst>
              <a:gd name="txL" fmla="*/ 0 w 61"/>
              <a:gd name="txT" fmla="*/ 0 h 8"/>
              <a:gd name="txR" fmla="*/ 61 w 61"/>
              <a:gd name="txB" fmla="*/ 8 h 8"/>
            </a:gdLst>
            <a:ahLst/>
            <a:cxnLst>
              <a:cxn ang="0">
                <a:pos x="2147483647" y="2147483647"/>
              </a:cxn>
              <a:cxn ang="0">
                <a:pos x="0" y="2147483647"/>
              </a:cxn>
              <a:cxn ang="0">
                <a:pos x="0" y="2147483647"/>
              </a:cxn>
              <a:cxn ang="0">
                <a:pos x="2147483647" y="2147483647"/>
              </a:cxn>
              <a:cxn ang="0">
                <a:pos x="2147483647" y="2147483647"/>
              </a:cxn>
              <a:cxn ang="0">
                <a:pos x="2147483647" y="0"/>
              </a:cxn>
              <a:cxn ang="0">
                <a:pos x="2147483647" y="2147483647"/>
              </a:cxn>
            </a:cxnLst>
            <a:rect l="txL" t="txT" r="txR" b="txB"/>
            <a:pathLst>
              <a:path w="61" h="8">
                <a:moveTo>
                  <a:pt x="26" y="3"/>
                </a:moveTo>
                <a:cubicBezTo>
                  <a:pt x="19" y="3"/>
                  <a:pt x="6" y="2"/>
                  <a:pt x="0" y="5"/>
                </a:cubicBezTo>
                <a:cubicBezTo>
                  <a:pt x="0" y="5"/>
                  <a:pt x="0" y="6"/>
                  <a:pt x="0" y="6"/>
                </a:cubicBezTo>
                <a:cubicBezTo>
                  <a:pt x="6" y="8"/>
                  <a:pt x="19" y="5"/>
                  <a:pt x="26" y="4"/>
                </a:cubicBezTo>
                <a:cubicBezTo>
                  <a:pt x="38" y="4"/>
                  <a:pt x="49" y="2"/>
                  <a:pt x="60" y="1"/>
                </a:cubicBezTo>
                <a:cubicBezTo>
                  <a:pt x="61" y="1"/>
                  <a:pt x="61" y="0"/>
                  <a:pt x="60" y="0"/>
                </a:cubicBezTo>
                <a:cubicBezTo>
                  <a:pt x="49" y="1"/>
                  <a:pt x="37" y="2"/>
                  <a:pt x="26" y="3"/>
                </a:cubicBezTo>
                <a:close/>
              </a:path>
            </a:pathLst>
          </a:custGeom>
          <a:solidFill>
            <a:srgbClr val="FFFFFF">
              <a:alpha val="100000"/>
            </a:srgbClr>
          </a:solidFill>
          <a:ln w="9525">
            <a:noFill/>
          </a:ln>
        </p:spPr>
        <p:txBody>
          <a:bodyPr/>
          <a:p>
            <a:endParaRPr lang="zh-CN" altLang="en-US"/>
          </a:p>
        </p:txBody>
      </p:sp>
      <p:sp>
        <p:nvSpPr>
          <p:cNvPr id="31979" name="Freeform 592"/>
          <p:cNvSpPr/>
          <p:nvPr/>
        </p:nvSpPr>
        <p:spPr>
          <a:xfrm>
            <a:off x="1933575" y="3719513"/>
            <a:ext cx="493713" cy="53975"/>
          </a:xfrm>
          <a:custGeom>
            <a:avLst/>
            <a:gdLst>
              <a:gd name="txL" fmla="*/ 0 w 64"/>
              <a:gd name="txT" fmla="*/ 0 h 7"/>
              <a:gd name="txR" fmla="*/ 64 w 64"/>
              <a:gd name="txB" fmla="*/ 7 h 7"/>
            </a:gdLst>
            <a:ahLst/>
            <a:cxnLst>
              <a:cxn ang="0">
                <a:pos x="2147483647" y="0"/>
              </a:cxn>
              <a:cxn ang="0">
                <a:pos x="2147483647" y="2147483647"/>
              </a:cxn>
              <a:cxn ang="0">
                <a:pos x="2147483647" y="2147483647"/>
              </a:cxn>
              <a:cxn ang="0">
                <a:pos x="2147483647" y="2147483647"/>
              </a:cxn>
              <a:cxn ang="0">
                <a:pos x="2147483647" y="0"/>
              </a:cxn>
            </a:cxnLst>
            <a:rect l="txL" t="txT" r="txR" b="txB"/>
            <a:pathLst>
              <a:path w="64" h="7">
                <a:moveTo>
                  <a:pt x="63" y="0"/>
                </a:moveTo>
                <a:cubicBezTo>
                  <a:pt x="42" y="1"/>
                  <a:pt x="22" y="4"/>
                  <a:pt x="1" y="5"/>
                </a:cubicBezTo>
                <a:cubicBezTo>
                  <a:pt x="0" y="6"/>
                  <a:pt x="1" y="7"/>
                  <a:pt x="2" y="7"/>
                </a:cubicBezTo>
                <a:cubicBezTo>
                  <a:pt x="22" y="5"/>
                  <a:pt x="43" y="4"/>
                  <a:pt x="63" y="1"/>
                </a:cubicBezTo>
                <a:cubicBezTo>
                  <a:pt x="64" y="1"/>
                  <a:pt x="64" y="0"/>
                  <a:pt x="63" y="0"/>
                </a:cubicBezTo>
                <a:close/>
              </a:path>
            </a:pathLst>
          </a:custGeom>
          <a:solidFill>
            <a:srgbClr val="FFFFFF">
              <a:alpha val="100000"/>
            </a:srgbClr>
          </a:solidFill>
          <a:ln w="9525">
            <a:noFill/>
          </a:ln>
        </p:spPr>
        <p:txBody>
          <a:bodyPr/>
          <a:p>
            <a:endParaRPr lang="zh-CN" altLang="en-US"/>
          </a:p>
        </p:txBody>
      </p:sp>
      <p:sp>
        <p:nvSpPr>
          <p:cNvPr id="31980" name="Freeform 593"/>
          <p:cNvSpPr/>
          <p:nvPr/>
        </p:nvSpPr>
        <p:spPr>
          <a:xfrm>
            <a:off x="2179638" y="3765550"/>
            <a:ext cx="239712" cy="46038"/>
          </a:xfrm>
          <a:custGeom>
            <a:avLst/>
            <a:gdLst>
              <a:gd name="txL" fmla="*/ 0 w 31"/>
              <a:gd name="txT" fmla="*/ 0 h 6"/>
              <a:gd name="txR" fmla="*/ 31 w 31"/>
              <a:gd name="txB" fmla="*/ 6 h 6"/>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31" h="6">
                <a:moveTo>
                  <a:pt x="28" y="1"/>
                </a:moveTo>
                <a:cubicBezTo>
                  <a:pt x="24" y="3"/>
                  <a:pt x="18" y="2"/>
                  <a:pt x="14" y="2"/>
                </a:cubicBezTo>
                <a:cubicBezTo>
                  <a:pt x="9" y="3"/>
                  <a:pt x="5" y="3"/>
                  <a:pt x="0" y="4"/>
                </a:cubicBezTo>
                <a:cubicBezTo>
                  <a:pt x="0" y="4"/>
                  <a:pt x="0" y="6"/>
                  <a:pt x="1" y="5"/>
                </a:cubicBezTo>
                <a:cubicBezTo>
                  <a:pt x="5" y="5"/>
                  <a:pt x="9" y="4"/>
                  <a:pt x="14" y="3"/>
                </a:cubicBezTo>
                <a:cubicBezTo>
                  <a:pt x="18" y="3"/>
                  <a:pt x="24" y="2"/>
                  <a:pt x="28" y="3"/>
                </a:cubicBezTo>
                <a:cubicBezTo>
                  <a:pt x="31" y="4"/>
                  <a:pt x="31" y="0"/>
                  <a:pt x="28" y="1"/>
                </a:cubicBezTo>
                <a:close/>
              </a:path>
            </a:pathLst>
          </a:custGeom>
          <a:solidFill>
            <a:srgbClr val="FFFFFF">
              <a:alpha val="100000"/>
            </a:srgbClr>
          </a:solidFill>
          <a:ln w="9525">
            <a:noFill/>
          </a:ln>
        </p:spPr>
        <p:txBody>
          <a:bodyPr/>
          <a:p>
            <a:endParaRPr lang="zh-CN" altLang="en-US"/>
          </a:p>
        </p:txBody>
      </p:sp>
      <p:sp>
        <p:nvSpPr>
          <p:cNvPr id="31981" name="Freeform 595"/>
          <p:cNvSpPr>
            <a:spLocks noEditPoints="1"/>
          </p:cNvSpPr>
          <p:nvPr/>
        </p:nvSpPr>
        <p:spPr>
          <a:xfrm>
            <a:off x="9821863" y="1266825"/>
            <a:ext cx="1111250" cy="1079500"/>
          </a:xfrm>
          <a:custGeom>
            <a:avLst/>
            <a:gdLst>
              <a:gd name="txL" fmla="*/ 0 w 144"/>
              <a:gd name="txT" fmla="*/ 0 h 140"/>
              <a:gd name="txR" fmla="*/ 144 w 144"/>
              <a:gd name="txB" fmla="*/ 140 h 14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4" h="140">
                <a:moveTo>
                  <a:pt x="119" y="27"/>
                </a:moveTo>
                <a:cubicBezTo>
                  <a:pt x="95" y="2"/>
                  <a:pt x="50" y="0"/>
                  <a:pt x="25" y="25"/>
                </a:cubicBezTo>
                <a:cubicBezTo>
                  <a:pt x="2" y="49"/>
                  <a:pt x="0" y="91"/>
                  <a:pt x="24" y="115"/>
                </a:cubicBezTo>
                <a:cubicBezTo>
                  <a:pt x="50" y="140"/>
                  <a:pt x="88" y="140"/>
                  <a:pt x="115" y="118"/>
                </a:cubicBezTo>
                <a:cubicBezTo>
                  <a:pt x="140" y="93"/>
                  <a:pt x="144" y="54"/>
                  <a:pt x="119" y="27"/>
                </a:cubicBezTo>
                <a:close/>
                <a:moveTo>
                  <a:pt x="132" y="66"/>
                </a:moveTo>
                <a:cubicBezTo>
                  <a:pt x="120" y="66"/>
                  <a:pt x="109" y="60"/>
                  <a:pt x="97" y="63"/>
                </a:cubicBezTo>
                <a:cubicBezTo>
                  <a:pt x="89" y="65"/>
                  <a:pt x="83" y="69"/>
                  <a:pt x="77" y="74"/>
                </a:cubicBezTo>
                <a:cubicBezTo>
                  <a:pt x="77" y="74"/>
                  <a:pt x="77" y="74"/>
                  <a:pt x="77" y="74"/>
                </a:cubicBezTo>
                <a:cubicBezTo>
                  <a:pt x="76" y="73"/>
                  <a:pt x="75" y="72"/>
                  <a:pt x="74" y="71"/>
                </a:cubicBezTo>
                <a:cubicBezTo>
                  <a:pt x="88" y="58"/>
                  <a:pt x="103" y="45"/>
                  <a:pt x="117" y="31"/>
                </a:cubicBezTo>
                <a:cubicBezTo>
                  <a:pt x="126" y="41"/>
                  <a:pt x="131" y="54"/>
                  <a:pt x="132" y="66"/>
                </a:cubicBezTo>
                <a:close/>
                <a:moveTo>
                  <a:pt x="116" y="29"/>
                </a:moveTo>
                <a:cubicBezTo>
                  <a:pt x="100" y="42"/>
                  <a:pt x="85" y="54"/>
                  <a:pt x="71" y="67"/>
                </a:cubicBezTo>
                <a:cubicBezTo>
                  <a:pt x="68" y="65"/>
                  <a:pt x="66" y="63"/>
                  <a:pt x="64" y="61"/>
                </a:cubicBezTo>
                <a:cubicBezTo>
                  <a:pt x="76" y="46"/>
                  <a:pt x="74" y="30"/>
                  <a:pt x="78" y="12"/>
                </a:cubicBezTo>
                <a:cubicBezTo>
                  <a:pt x="92" y="13"/>
                  <a:pt x="105" y="19"/>
                  <a:pt x="115" y="28"/>
                </a:cubicBezTo>
                <a:cubicBezTo>
                  <a:pt x="115" y="29"/>
                  <a:pt x="115" y="29"/>
                  <a:pt x="116" y="29"/>
                </a:cubicBezTo>
                <a:close/>
                <a:moveTo>
                  <a:pt x="25" y="110"/>
                </a:moveTo>
                <a:cubicBezTo>
                  <a:pt x="19" y="104"/>
                  <a:pt x="16" y="97"/>
                  <a:pt x="13" y="89"/>
                </a:cubicBezTo>
                <a:cubicBezTo>
                  <a:pt x="22" y="83"/>
                  <a:pt x="34" y="82"/>
                  <a:pt x="43" y="77"/>
                </a:cubicBezTo>
                <a:cubicBezTo>
                  <a:pt x="50" y="74"/>
                  <a:pt x="56" y="69"/>
                  <a:pt x="61" y="64"/>
                </a:cubicBezTo>
                <a:cubicBezTo>
                  <a:pt x="62" y="63"/>
                  <a:pt x="62" y="62"/>
                  <a:pt x="63" y="62"/>
                </a:cubicBezTo>
                <a:cubicBezTo>
                  <a:pt x="65" y="64"/>
                  <a:pt x="67" y="66"/>
                  <a:pt x="69" y="69"/>
                </a:cubicBezTo>
                <a:cubicBezTo>
                  <a:pt x="54" y="82"/>
                  <a:pt x="39" y="96"/>
                  <a:pt x="25" y="110"/>
                </a:cubicBezTo>
                <a:close/>
                <a:moveTo>
                  <a:pt x="77" y="11"/>
                </a:moveTo>
                <a:cubicBezTo>
                  <a:pt x="71" y="28"/>
                  <a:pt x="72" y="44"/>
                  <a:pt x="61" y="58"/>
                </a:cubicBezTo>
                <a:cubicBezTo>
                  <a:pt x="51" y="47"/>
                  <a:pt x="40" y="36"/>
                  <a:pt x="32" y="24"/>
                </a:cubicBezTo>
                <a:cubicBezTo>
                  <a:pt x="44" y="14"/>
                  <a:pt x="61" y="10"/>
                  <a:pt x="77" y="11"/>
                </a:cubicBezTo>
                <a:close/>
                <a:moveTo>
                  <a:pt x="28" y="28"/>
                </a:moveTo>
                <a:cubicBezTo>
                  <a:pt x="28" y="27"/>
                  <a:pt x="29" y="27"/>
                  <a:pt x="29" y="27"/>
                </a:cubicBezTo>
                <a:cubicBezTo>
                  <a:pt x="41" y="36"/>
                  <a:pt x="51" y="47"/>
                  <a:pt x="61" y="59"/>
                </a:cubicBezTo>
                <a:cubicBezTo>
                  <a:pt x="59" y="61"/>
                  <a:pt x="57" y="63"/>
                  <a:pt x="55" y="65"/>
                </a:cubicBezTo>
                <a:cubicBezTo>
                  <a:pt x="47" y="72"/>
                  <a:pt x="36" y="76"/>
                  <a:pt x="26" y="79"/>
                </a:cubicBezTo>
                <a:cubicBezTo>
                  <a:pt x="20" y="81"/>
                  <a:pt x="16" y="82"/>
                  <a:pt x="12" y="86"/>
                </a:cubicBezTo>
                <a:cubicBezTo>
                  <a:pt x="8" y="65"/>
                  <a:pt x="13" y="43"/>
                  <a:pt x="28" y="28"/>
                </a:cubicBezTo>
                <a:close/>
                <a:moveTo>
                  <a:pt x="27" y="112"/>
                </a:moveTo>
                <a:cubicBezTo>
                  <a:pt x="28" y="111"/>
                  <a:pt x="29" y="109"/>
                  <a:pt x="30" y="108"/>
                </a:cubicBezTo>
                <a:cubicBezTo>
                  <a:pt x="35" y="106"/>
                  <a:pt x="38" y="102"/>
                  <a:pt x="42" y="99"/>
                </a:cubicBezTo>
                <a:cubicBezTo>
                  <a:pt x="51" y="91"/>
                  <a:pt x="59" y="84"/>
                  <a:pt x="68" y="76"/>
                </a:cubicBezTo>
                <a:cubicBezTo>
                  <a:pt x="69" y="75"/>
                  <a:pt x="71" y="73"/>
                  <a:pt x="72" y="72"/>
                </a:cubicBezTo>
                <a:cubicBezTo>
                  <a:pt x="73" y="73"/>
                  <a:pt x="74" y="75"/>
                  <a:pt x="75" y="76"/>
                </a:cubicBezTo>
                <a:cubicBezTo>
                  <a:pt x="59" y="90"/>
                  <a:pt x="58" y="108"/>
                  <a:pt x="49" y="126"/>
                </a:cubicBezTo>
                <a:cubicBezTo>
                  <a:pt x="42" y="123"/>
                  <a:pt x="35" y="119"/>
                  <a:pt x="29" y="114"/>
                </a:cubicBezTo>
                <a:cubicBezTo>
                  <a:pt x="28" y="113"/>
                  <a:pt x="27" y="112"/>
                  <a:pt x="27" y="112"/>
                </a:cubicBezTo>
                <a:close/>
                <a:moveTo>
                  <a:pt x="53" y="127"/>
                </a:moveTo>
                <a:cubicBezTo>
                  <a:pt x="61" y="110"/>
                  <a:pt x="61" y="92"/>
                  <a:pt x="77" y="78"/>
                </a:cubicBezTo>
                <a:cubicBezTo>
                  <a:pt x="89" y="90"/>
                  <a:pt x="100" y="103"/>
                  <a:pt x="112" y="115"/>
                </a:cubicBezTo>
                <a:cubicBezTo>
                  <a:pt x="94" y="129"/>
                  <a:pt x="73" y="134"/>
                  <a:pt x="53" y="127"/>
                </a:cubicBezTo>
                <a:close/>
                <a:moveTo>
                  <a:pt x="114" y="114"/>
                </a:moveTo>
                <a:cubicBezTo>
                  <a:pt x="102" y="101"/>
                  <a:pt x="91" y="88"/>
                  <a:pt x="79" y="76"/>
                </a:cubicBezTo>
                <a:cubicBezTo>
                  <a:pt x="88" y="68"/>
                  <a:pt x="100" y="63"/>
                  <a:pt x="113" y="65"/>
                </a:cubicBezTo>
                <a:cubicBezTo>
                  <a:pt x="120" y="66"/>
                  <a:pt x="125" y="68"/>
                  <a:pt x="132" y="67"/>
                </a:cubicBezTo>
                <a:cubicBezTo>
                  <a:pt x="133" y="83"/>
                  <a:pt x="126" y="100"/>
                  <a:pt x="114" y="114"/>
                </a:cubicBezTo>
                <a:close/>
              </a:path>
            </a:pathLst>
          </a:custGeom>
          <a:solidFill>
            <a:srgbClr val="FFFFFF">
              <a:alpha val="100000"/>
            </a:srgbClr>
          </a:solidFill>
          <a:ln w="9525">
            <a:noFill/>
          </a:ln>
        </p:spPr>
        <p:txBody>
          <a:bodyPr/>
          <a:p>
            <a:endParaRPr lang="zh-CN" altLang="en-US"/>
          </a:p>
        </p:txBody>
      </p:sp>
      <p:sp>
        <p:nvSpPr>
          <p:cNvPr id="31982" name="Freeform 620"/>
          <p:cNvSpPr>
            <a:spLocks noEditPoints="1"/>
          </p:cNvSpPr>
          <p:nvPr/>
        </p:nvSpPr>
        <p:spPr>
          <a:xfrm>
            <a:off x="723900" y="-168275"/>
            <a:ext cx="847725" cy="2082800"/>
          </a:xfrm>
          <a:custGeom>
            <a:avLst/>
            <a:gdLst>
              <a:gd name="txL" fmla="*/ 0 w 110"/>
              <a:gd name="txT" fmla="*/ 0 h 270"/>
              <a:gd name="txR" fmla="*/ 110 w 110"/>
              <a:gd name="txB" fmla="*/ 270 h 27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10" h="270">
                <a:moveTo>
                  <a:pt x="32" y="218"/>
                </a:moveTo>
                <a:cubicBezTo>
                  <a:pt x="35" y="211"/>
                  <a:pt x="41" y="206"/>
                  <a:pt x="48" y="202"/>
                </a:cubicBezTo>
                <a:cubicBezTo>
                  <a:pt x="41" y="194"/>
                  <a:pt x="38" y="184"/>
                  <a:pt x="38" y="174"/>
                </a:cubicBezTo>
                <a:cubicBezTo>
                  <a:pt x="35" y="173"/>
                  <a:pt x="32" y="173"/>
                  <a:pt x="29" y="172"/>
                </a:cubicBezTo>
                <a:cubicBezTo>
                  <a:pt x="16" y="168"/>
                  <a:pt x="5" y="156"/>
                  <a:pt x="3" y="143"/>
                </a:cubicBezTo>
                <a:cubicBezTo>
                  <a:pt x="0" y="131"/>
                  <a:pt x="5" y="119"/>
                  <a:pt x="14" y="111"/>
                </a:cubicBezTo>
                <a:cubicBezTo>
                  <a:pt x="14" y="91"/>
                  <a:pt x="18" y="71"/>
                  <a:pt x="21" y="51"/>
                </a:cubicBezTo>
                <a:cubicBezTo>
                  <a:pt x="26" y="18"/>
                  <a:pt x="26" y="18"/>
                  <a:pt x="26" y="18"/>
                </a:cubicBezTo>
                <a:cubicBezTo>
                  <a:pt x="27" y="16"/>
                  <a:pt x="27" y="14"/>
                  <a:pt x="28" y="12"/>
                </a:cubicBezTo>
                <a:cubicBezTo>
                  <a:pt x="30" y="10"/>
                  <a:pt x="32" y="9"/>
                  <a:pt x="33" y="8"/>
                </a:cubicBezTo>
                <a:cubicBezTo>
                  <a:pt x="38" y="5"/>
                  <a:pt x="49" y="0"/>
                  <a:pt x="55" y="3"/>
                </a:cubicBezTo>
                <a:cubicBezTo>
                  <a:pt x="57" y="4"/>
                  <a:pt x="59" y="6"/>
                  <a:pt x="59" y="8"/>
                </a:cubicBezTo>
                <a:cubicBezTo>
                  <a:pt x="60" y="10"/>
                  <a:pt x="60" y="10"/>
                  <a:pt x="60" y="10"/>
                </a:cubicBezTo>
                <a:cubicBezTo>
                  <a:pt x="58" y="10"/>
                  <a:pt x="58" y="10"/>
                  <a:pt x="58" y="10"/>
                </a:cubicBezTo>
                <a:cubicBezTo>
                  <a:pt x="54" y="11"/>
                  <a:pt x="53" y="11"/>
                  <a:pt x="52" y="12"/>
                </a:cubicBezTo>
                <a:cubicBezTo>
                  <a:pt x="51" y="12"/>
                  <a:pt x="50" y="12"/>
                  <a:pt x="46" y="13"/>
                </a:cubicBezTo>
                <a:cubicBezTo>
                  <a:pt x="43" y="14"/>
                  <a:pt x="41" y="14"/>
                  <a:pt x="39" y="16"/>
                </a:cubicBezTo>
                <a:cubicBezTo>
                  <a:pt x="38" y="18"/>
                  <a:pt x="38" y="20"/>
                  <a:pt x="37" y="22"/>
                </a:cubicBezTo>
                <a:cubicBezTo>
                  <a:pt x="28" y="104"/>
                  <a:pt x="28" y="104"/>
                  <a:pt x="28" y="104"/>
                </a:cubicBezTo>
                <a:cubicBezTo>
                  <a:pt x="36" y="102"/>
                  <a:pt x="44" y="102"/>
                  <a:pt x="51" y="104"/>
                </a:cubicBezTo>
                <a:cubicBezTo>
                  <a:pt x="64" y="109"/>
                  <a:pt x="72" y="122"/>
                  <a:pt x="75" y="129"/>
                </a:cubicBezTo>
                <a:cubicBezTo>
                  <a:pt x="77" y="133"/>
                  <a:pt x="78" y="137"/>
                  <a:pt x="77" y="140"/>
                </a:cubicBezTo>
                <a:cubicBezTo>
                  <a:pt x="77" y="143"/>
                  <a:pt x="76" y="146"/>
                  <a:pt x="75" y="149"/>
                </a:cubicBezTo>
                <a:cubicBezTo>
                  <a:pt x="71" y="158"/>
                  <a:pt x="67" y="164"/>
                  <a:pt x="62" y="168"/>
                </a:cubicBezTo>
                <a:cubicBezTo>
                  <a:pt x="62" y="168"/>
                  <a:pt x="62" y="168"/>
                  <a:pt x="62" y="168"/>
                </a:cubicBezTo>
                <a:cubicBezTo>
                  <a:pt x="60" y="170"/>
                  <a:pt x="57" y="171"/>
                  <a:pt x="55" y="172"/>
                </a:cubicBezTo>
                <a:cubicBezTo>
                  <a:pt x="53" y="173"/>
                  <a:pt x="51" y="173"/>
                  <a:pt x="48" y="173"/>
                </a:cubicBezTo>
                <a:cubicBezTo>
                  <a:pt x="47" y="182"/>
                  <a:pt x="50" y="192"/>
                  <a:pt x="56" y="199"/>
                </a:cubicBezTo>
                <a:cubicBezTo>
                  <a:pt x="59" y="199"/>
                  <a:pt x="61" y="198"/>
                  <a:pt x="63" y="198"/>
                </a:cubicBezTo>
                <a:cubicBezTo>
                  <a:pt x="67" y="198"/>
                  <a:pt x="70" y="199"/>
                  <a:pt x="74" y="200"/>
                </a:cubicBezTo>
                <a:cubicBezTo>
                  <a:pt x="73" y="181"/>
                  <a:pt x="76" y="162"/>
                  <a:pt x="79" y="144"/>
                </a:cubicBezTo>
                <a:cubicBezTo>
                  <a:pt x="80" y="137"/>
                  <a:pt x="81" y="129"/>
                  <a:pt x="86" y="123"/>
                </a:cubicBezTo>
                <a:cubicBezTo>
                  <a:pt x="89" y="119"/>
                  <a:pt x="94" y="117"/>
                  <a:pt x="99" y="117"/>
                </a:cubicBezTo>
                <a:cubicBezTo>
                  <a:pt x="103" y="117"/>
                  <a:pt x="106" y="119"/>
                  <a:pt x="109" y="121"/>
                </a:cubicBezTo>
                <a:cubicBezTo>
                  <a:pt x="110" y="122"/>
                  <a:pt x="110" y="122"/>
                  <a:pt x="110" y="122"/>
                </a:cubicBezTo>
                <a:cubicBezTo>
                  <a:pt x="109" y="123"/>
                  <a:pt x="109" y="123"/>
                  <a:pt x="109" y="123"/>
                </a:cubicBezTo>
                <a:cubicBezTo>
                  <a:pt x="107" y="127"/>
                  <a:pt x="103" y="127"/>
                  <a:pt x="99" y="128"/>
                </a:cubicBezTo>
                <a:cubicBezTo>
                  <a:pt x="97" y="129"/>
                  <a:pt x="95" y="129"/>
                  <a:pt x="94" y="130"/>
                </a:cubicBezTo>
                <a:cubicBezTo>
                  <a:pt x="88" y="133"/>
                  <a:pt x="87" y="140"/>
                  <a:pt x="86" y="148"/>
                </a:cubicBezTo>
                <a:cubicBezTo>
                  <a:pt x="82" y="199"/>
                  <a:pt x="82" y="199"/>
                  <a:pt x="82" y="199"/>
                </a:cubicBezTo>
                <a:cubicBezTo>
                  <a:pt x="82" y="200"/>
                  <a:pt x="83" y="203"/>
                  <a:pt x="83" y="204"/>
                </a:cubicBezTo>
                <a:cubicBezTo>
                  <a:pt x="83" y="204"/>
                  <a:pt x="83" y="204"/>
                  <a:pt x="83" y="204"/>
                </a:cubicBezTo>
                <a:cubicBezTo>
                  <a:pt x="87" y="207"/>
                  <a:pt x="91" y="210"/>
                  <a:pt x="94" y="214"/>
                </a:cubicBezTo>
                <a:cubicBezTo>
                  <a:pt x="101" y="223"/>
                  <a:pt x="104" y="235"/>
                  <a:pt x="103" y="246"/>
                </a:cubicBezTo>
                <a:cubicBezTo>
                  <a:pt x="102" y="250"/>
                  <a:pt x="101" y="254"/>
                  <a:pt x="99" y="256"/>
                </a:cubicBezTo>
                <a:cubicBezTo>
                  <a:pt x="98" y="258"/>
                  <a:pt x="96" y="259"/>
                  <a:pt x="94" y="260"/>
                </a:cubicBezTo>
                <a:cubicBezTo>
                  <a:pt x="94" y="261"/>
                  <a:pt x="93" y="262"/>
                  <a:pt x="92" y="262"/>
                </a:cubicBezTo>
                <a:cubicBezTo>
                  <a:pt x="83" y="268"/>
                  <a:pt x="74" y="270"/>
                  <a:pt x="64" y="270"/>
                </a:cubicBezTo>
                <a:cubicBezTo>
                  <a:pt x="64" y="269"/>
                  <a:pt x="64" y="269"/>
                  <a:pt x="64" y="269"/>
                </a:cubicBezTo>
                <a:cubicBezTo>
                  <a:pt x="64" y="270"/>
                  <a:pt x="64" y="270"/>
                  <a:pt x="64" y="270"/>
                </a:cubicBezTo>
                <a:cubicBezTo>
                  <a:pt x="62" y="269"/>
                  <a:pt x="62" y="269"/>
                  <a:pt x="62" y="269"/>
                </a:cubicBezTo>
                <a:cubicBezTo>
                  <a:pt x="54" y="267"/>
                  <a:pt x="49" y="266"/>
                  <a:pt x="39" y="256"/>
                </a:cubicBezTo>
                <a:cubicBezTo>
                  <a:pt x="29" y="246"/>
                  <a:pt x="27" y="231"/>
                  <a:pt x="32" y="218"/>
                </a:cubicBezTo>
                <a:close/>
                <a:moveTo>
                  <a:pt x="34" y="22"/>
                </a:moveTo>
                <a:cubicBezTo>
                  <a:pt x="34" y="19"/>
                  <a:pt x="35" y="16"/>
                  <a:pt x="37" y="14"/>
                </a:cubicBezTo>
                <a:cubicBezTo>
                  <a:pt x="39" y="11"/>
                  <a:pt x="42" y="10"/>
                  <a:pt x="45" y="10"/>
                </a:cubicBezTo>
                <a:cubicBezTo>
                  <a:pt x="49" y="9"/>
                  <a:pt x="50" y="8"/>
                  <a:pt x="51" y="8"/>
                </a:cubicBezTo>
                <a:cubicBezTo>
                  <a:pt x="52" y="8"/>
                  <a:pt x="53" y="8"/>
                  <a:pt x="55" y="7"/>
                </a:cubicBezTo>
                <a:cubicBezTo>
                  <a:pt x="55" y="7"/>
                  <a:pt x="54" y="6"/>
                  <a:pt x="54" y="6"/>
                </a:cubicBezTo>
                <a:cubicBezTo>
                  <a:pt x="51" y="5"/>
                  <a:pt x="43" y="6"/>
                  <a:pt x="35" y="11"/>
                </a:cubicBezTo>
                <a:cubicBezTo>
                  <a:pt x="34" y="12"/>
                  <a:pt x="32" y="13"/>
                  <a:pt x="31" y="14"/>
                </a:cubicBezTo>
                <a:cubicBezTo>
                  <a:pt x="30" y="15"/>
                  <a:pt x="30" y="17"/>
                  <a:pt x="30" y="19"/>
                </a:cubicBezTo>
                <a:cubicBezTo>
                  <a:pt x="24" y="52"/>
                  <a:pt x="24" y="52"/>
                  <a:pt x="24" y="52"/>
                </a:cubicBezTo>
                <a:cubicBezTo>
                  <a:pt x="22" y="67"/>
                  <a:pt x="19" y="82"/>
                  <a:pt x="18" y="97"/>
                </a:cubicBezTo>
                <a:cubicBezTo>
                  <a:pt x="20" y="96"/>
                  <a:pt x="23" y="96"/>
                  <a:pt x="25" y="97"/>
                </a:cubicBezTo>
                <a:cubicBezTo>
                  <a:pt x="23" y="100"/>
                  <a:pt x="23" y="100"/>
                  <a:pt x="23" y="100"/>
                </a:cubicBezTo>
                <a:cubicBezTo>
                  <a:pt x="22" y="99"/>
                  <a:pt x="19" y="100"/>
                  <a:pt x="18" y="101"/>
                </a:cubicBezTo>
                <a:cubicBezTo>
                  <a:pt x="18" y="100"/>
                  <a:pt x="18" y="100"/>
                  <a:pt x="18" y="100"/>
                </a:cubicBezTo>
                <a:cubicBezTo>
                  <a:pt x="18" y="103"/>
                  <a:pt x="17" y="106"/>
                  <a:pt x="17" y="108"/>
                </a:cubicBezTo>
                <a:cubicBezTo>
                  <a:pt x="20" y="107"/>
                  <a:pt x="23" y="105"/>
                  <a:pt x="26" y="104"/>
                </a:cubicBezTo>
                <a:cubicBezTo>
                  <a:pt x="24" y="104"/>
                  <a:pt x="24" y="104"/>
                  <a:pt x="24" y="104"/>
                </a:cubicBezTo>
                <a:lnTo>
                  <a:pt x="34" y="22"/>
                </a:lnTo>
                <a:close/>
                <a:moveTo>
                  <a:pt x="54" y="168"/>
                </a:moveTo>
                <a:cubicBezTo>
                  <a:pt x="56" y="168"/>
                  <a:pt x="58" y="167"/>
                  <a:pt x="59" y="165"/>
                </a:cubicBezTo>
                <a:cubicBezTo>
                  <a:pt x="59" y="165"/>
                  <a:pt x="59" y="165"/>
                  <a:pt x="59" y="165"/>
                </a:cubicBezTo>
                <a:cubicBezTo>
                  <a:pt x="64" y="162"/>
                  <a:pt x="68" y="156"/>
                  <a:pt x="72" y="148"/>
                </a:cubicBezTo>
                <a:cubicBezTo>
                  <a:pt x="73" y="145"/>
                  <a:pt x="74" y="142"/>
                  <a:pt x="74" y="140"/>
                </a:cubicBezTo>
                <a:cubicBezTo>
                  <a:pt x="74" y="137"/>
                  <a:pt x="73" y="134"/>
                  <a:pt x="72" y="131"/>
                </a:cubicBezTo>
                <a:cubicBezTo>
                  <a:pt x="69" y="124"/>
                  <a:pt x="62" y="112"/>
                  <a:pt x="50" y="108"/>
                </a:cubicBezTo>
                <a:cubicBezTo>
                  <a:pt x="40" y="104"/>
                  <a:pt x="28" y="106"/>
                  <a:pt x="19" y="112"/>
                </a:cubicBezTo>
                <a:cubicBezTo>
                  <a:pt x="18" y="112"/>
                  <a:pt x="18" y="112"/>
                  <a:pt x="17" y="113"/>
                </a:cubicBezTo>
                <a:cubicBezTo>
                  <a:pt x="17" y="113"/>
                  <a:pt x="17" y="113"/>
                  <a:pt x="17" y="113"/>
                </a:cubicBezTo>
                <a:cubicBezTo>
                  <a:pt x="17" y="113"/>
                  <a:pt x="17" y="113"/>
                  <a:pt x="17" y="113"/>
                </a:cubicBezTo>
                <a:cubicBezTo>
                  <a:pt x="17" y="113"/>
                  <a:pt x="17" y="113"/>
                  <a:pt x="17" y="113"/>
                </a:cubicBezTo>
                <a:cubicBezTo>
                  <a:pt x="8" y="119"/>
                  <a:pt x="4" y="131"/>
                  <a:pt x="6" y="142"/>
                </a:cubicBezTo>
                <a:cubicBezTo>
                  <a:pt x="8" y="154"/>
                  <a:pt x="18" y="165"/>
                  <a:pt x="29" y="168"/>
                </a:cubicBezTo>
                <a:cubicBezTo>
                  <a:pt x="39" y="171"/>
                  <a:pt x="46" y="171"/>
                  <a:pt x="54" y="168"/>
                </a:cubicBezTo>
                <a:close/>
                <a:moveTo>
                  <a:pt x="45" y="174"/>
                </a:moveTo>
                <a:cubicBezTo>
                  <a:pt x="44" y="174"/>
                  <a:pt x="42" y="174"/>
                  <a:pt x="41" y="174"/>
                </a:cubicBezTo>
                <a:cubicBezTo>
                  <a:pt x="41" y="183"/>
                  <a:pt x="45" y="193"/>
                  <a:pt x="51" y="201"/>
                </a:cubicBezTo>
                <a:cubicBezTo>
                  <a:pt x="52" y="201"/>
                  <a:pt x="52" y="200"/>
                  <a:pt x="53" y="200"/>
                </a:cubicBezTo>
                <a:cubicBezTo>
                  <a:pt x="47" y="193"/>
                  <a:pt x="44" y="183"/>
                  <a:pt x="45" y="174"/>
                </a:cubicBezTo>
                <a:close/>
                <a:moveTo>
                  <a:pt x="79" y="199"/>
                </a:moveTo>
                <a:cubicBezTo>
                  <a:pt x="83" y="147"/>
                  <a:pt x="83" y="147"/>
                  <a:pt x="83" y="147"/>
                </a:cubicBezTo>
                <a:cubicBezTo>
                  <a:pt x="83" y="139"/>
                  <a:pt x="85" y="130"/>
                  <a:pt x="92" y="127"/>
                </a:cubicBezTo>
                <a:cubicBezTo>
                  <a:pt x="94" y="126"/>
                  <a:pt x="96" y="125"/>
                  <a:pt x="98" y="125"/>
                </a:cubicBezTo>
                <a:cubicBezTo>
                  <a:pt x="101" y="124"/>
                  <a:pt x="104" y="124"/>
                  <a:pt x="105" y="122"/>
                </a:cubicBezTo>
                <a:cubicBezTo>
                  <a:pt x="103" y="121"/>
                  <a:pt x="101" y="121"/>
                  <a:pt x="99" y="121"/>
                </a:cubicBezTo>
                <a:cubicBezTo>
                  <a:pt x="96" y="121"/>
                  <a:pt x="91" y="122"/>
                  <a:pt x="89" y="125"/>
                </a:cubicBezTo>
                <a:cubicBezTo>
                  <a:pt x="84" y="130"/>
                  <a:pt x="83" y="138"/>
                  <a:pt x="82" y="145"/>
                </a:cubicBezTo>
                <a:cubicBezTo>
                  <a:pt x="79" y="163"/>
                  <a:pt x="76" y="182"/>
                  <a:pt x="77" y="202"/>
                </a:cubicBezTo>
                <a:cubicBezTo>
                  <a:pt x="78" y="202"/>
                  <a:pt x="78" y="202"/>
                  <a:pt x="79" y="202"/>
                </a:cubicBezTo>
                <a:cubicBezTo>
                  <a:pt x="79" y="201"/>
                  <a:pt x="79" y="199"/>
                  <a:pt x="79" y="199"/>
                </a:cubicBezTo>
                <a:close/>
                <a:moveTo>
                  <a:pt x="41" y="254"/>
                </a:moveTo>
                <a:cubicBezTo>
                  <a:pt x="50" y="263"/>
                  <a:pt x="55" y="264"/>
                  <a:pt x="62" y="266"/>
                </a:cubicBezTo>
                <a:cubicBezTo>
                  <a:pt x="65" y="266"/>
                  <a:pt x="65" y="266"/>
                  <a:pt x="65" y="266"/>
                </a:cubicBezTo>
                <a:cubicBezTo>
                  <a:pt x="65" y="266"/>
                  <a:pt x="65" y="266"/>
                  <a:pt x="65" y="266"/>
                </a:cubicBezTo>
                <a:cubicBezTo>
                  <a:pt x="73" y="267"/>
                  <a:pt x="82" y="265"/>
                  <a:pt x="90" y="259"/>
                </a:cubicBezTo>
                <a:cubicBezTo>
                  <a:pt x="92" y="258"/>
                  <a:pt x="94" y="256"/>
                  <a:pt x="96" y="254"/>
                </a:cubicBezTo>
                <a:cubicBezTo>
                  <a:pt x="98" y="252"/>
                  <a:pt x="99" y="249"/>
                  <a:pt x="99" y="246"/>
                </a:cubicBezTo>
                <a:cubicBezTo>
                  <a:pt x="101" y="235"/>
                  <a:pt x="98" y="224"/>
                  <a:pt x="91" y="216"/>
                </a:cubicBezTo>
                <a:cubicBezTo>
                  <a:pt x="84" y="207"/>
                  <a:pt x="74" y="202"/>
                  <a:pt x="63" y="202"/>
                </a:cubicBezTo>
                <a:cubicBezTo>
                  <a:pt x="57" y="202"/>
                  <a:pt x="50" y="204"/>
                  <a:pt x="45" y="208"/>
                </a:cubicBezTo>
                <a:cubicBezTo>
                  <a:pt x="41" y="211"/>
                  <a:pt x="37" y="215"/>
                  <a:pt x="35" y="220"/>
                </a:cubicBezTo>
                <a:cubicBezTo>
                  <a:pt x="30" y="231"/>
                  <a:pt x="33" y="245"/>
                  <a:pt x="41" y="254"/>
                </a:cubicBezTo>
                <a:close/>
              </a:path>
            </a:pathLst>
          </a:custGeom>
          <a:solidFill>
            <a:srgbClr val="FFFFFF">
              <a:alpha val="100000"/>
            </a:srgbClr>
          </a:solidFill>
          <a:ln w="9525">
            <a:noFill/>
          </a:ln>
        </p:spPr>
        <p:txBody>
          <a:bodyPr/>
          <a:p>
            <a:endParaRPr lang="zh-CN" altLang="en-US"/>
          </a:p>
        </p:txBody>
      </p:sp>
      <p:sp>
        <p:nvSpPr>
          <p:cNvPr id="31983" name="Freeform 621"/>
          <p:cNvSpPr>
            <a:spLocks noEditPoints="1"/>
          </p:cNvSpPr>
          <p:nvPr/>
        </p:nvSpPr>
        <p:spPr>
          <a:xfrm>
            <a:off x="977900" y="1398588"/>
            <a:ext cx="501650" cy="477837"/>
          </a:xfrm>
          <a:custGeom>
            <a:avLst/>
            <a:gdLst>
              <a:gd name="txL" fmla="*/ 0 w 65"/>
              <a:gd name="txT" fmla="*/ 0 h 62"/>
              <a:gd name="txR" fmla="*/ 65 w 65"/>
              <a:gd name="txB" fmla="*/ 62 h 6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5" h="62">
                <a:moveTo>
                  <a:pt x="10" y="9"/>
                </a:moveTo>
                <a:cubicBezTo>
                  <a:pt x="12" y="7"/>
                  <a:pt x="15" y="5"/>
                  <a:pt x="18" y="3"/>
                </a:cubicBezTo>
                <a:cubicBezTo>
                  <a:pt x="18" y="3"/>
                  <a:pt x="18" y="3"/>
                  <a:pt x="19" y="3"/>
                </a:cubicBezTo>
                <a:cubicBezTo>
                  <a:pt x="19" y="3"/>
                  <a:pt x="19" y="3"/>
                  <a:pt x="19" y="3"/>
                </a:cubicBezTo>
                <a:cubicBezTo>
                  <a:pt x="26" y="0"/>
                  <a:pt x="34" y="0"/>
                  <a:pt x="41" y="2"/>
                </a:cubicBezTo>
                <a:cubicBezTo>
                  <a:pt x="51" y="5"/>
                  <a:pt x="59" y="13"/>
                  <a:pt x="62" y="23"/>
                </a:cubicBezTo>
                <a:cubicBezTo>
                  <a:pt x="65" y="32"/>
                  <a:pt x="65" y="42"/>
                  <a:pt x="60" y="51"/>
                </a:cubicBezTo>
                <a:cubicBezTo>
                  <a:pt x="58" y="54"/>
                  <a:pt x="57" y="56"/>
                  <a:pt x="55" y="57"/>
                </a:cubicBezTo>
                <a:cubicBezTo>
                  <a:pt x="54" y="57"/>
                  <a:pt x="54" y="57"/>
                  <a:pt x="54" y="58"/>
                </a:cubicBezTo>
                <a:cubicBezTo>
                  <a:pt x="52" y="59"/>
                  <a:pt x="49" y="60"/>
                  <a:pt x="46" y="60"/>
                </a:cubicBezTo>
                <a:cubicBezTo>
                  <a:pt x="39" y="62"/>
                  <a:pt x="27" y="62"/>
                  <a:pt x="19" y="57"/>
                </a:cubicBezTo>
                <a:cubicBezTo>
                  <a:pt x="18" y="58"/>
                  <a:pt x="18" y="58"/>
                  <a:pt x="18" y="58"/>
                </a:cubicBezTo>
                <a:cubicBezTo>
                  <a:pt x="16" y="56"/>
                  <a:pt x="15" y="55"/>
                  <a:pt x="13" y="54"/>
                </a:cubicBezTo>
                <a:cubicBezTo>
                  <a:pt x="9" y="49"/>
                  <a:pt x="8" y="49"/>
                  <a:pt x="4" y="41"/>
                </a:cubicBezTo>
                <a:cubicBezTo>
                  <a:pt x="0" y="30"/>
                  <a:pt x="2" y="17"/>
                  <a:pt x="10" y="9"/>
                </a:cubicBezTo>
                <a:close/>
                <a:moveTo>
                  <a:pt x="16" y="51"/>
                </a:moveTo>
                <a:cubicBezTo>
                  <a:pt x="17" y="52"/>
                  <a:pt x="18" y="53"/>
                  <a:pt x="19" y="54"/>
                </a:cubicBezTo>
                <a:cubicBezTo>
                  <a:pt x="19" y="54"/>
                  <a:pt x="19" y="54"/>
                  <a:pt x="19" y="54"/>
                </a:cubicBezTo>
                <a:cubicBezTo>
                  <a:pt x="26" y="59"/>
                  <a:pt x="38" y="59"/>
                  <a:pt x="45" y="57"/>
                </a:cubicBezTo>
                <a:cubicBezTo>
                  <a:pt x="48" y="57"/>
                  <a:pt x="50" y="56"/>
                  <a:pt x="52" y="55"/>
                </a:cubicBezTo>
                <a:cubicBezTo>
                  <a:pt x="52" y="54"/>
                  <a:pt x="53" y="54"/>
                  <a:pt x="53" y="54"/>
                </a:cubicBezTo>
                <a:cubicBezTo>
                  <a:pt x="50" y="55"/>
                  <a:pt x="45" y="53"/>
                  <a:pt x="41" y="52"/>
                </a:cubicBezTo>
                <a:cubicBezTo>
                  <a:pt x="30" y="46"/>
                  <a:pt x="18" y="40"/>
                  <a:pt x="8" y="33"/>
                </a:cubicBezTo>
                <a:cubicBezTo>
                  <a:pt x="7" y="33"/>
                  <a:pt x="8" y="31"/>
                  <a:pt x="9" y="32"/>
                </a:cubicBezTo>
                <a:cubicBezTo>
                  <a:pt x="16" y="35"/>
                  <a:pt x="22" y="39"/>
                  <a:pt x="29" y="42"/>
                </a:cubicBezTo>
                <a:cubicBezTo>
                  <a:pt x="35" y="45"/>
                  <a:pt x="49" y="55"/>
                  <a:pt x="55" y="48"/>
                </a:cubicBezTo>
                <a:cubicBezTo>
                  <a:pt x="56" y="47"/>
                  <a:pt x="57" y="48"/>
                  <a:pt x="57" y="48"/>
                </a:cubicBezTo>
                <a:cubicBezTo>
                  <a:pt x="58" y="47"/>
                  <a:pt x="58" y="46"/>
                  <a:pt x="59" y="45"/>
                </a:cubicBezTo>
                <a:cubicBezTo>
                  <a:pt x="50" y="44"/>
                  <a:pt x="42" y="42"/>
                  <a:pt x="35" y="38"/>
                </a:cubicBezTo>
                <a:cubicBezTo>
                  <a:pt x="31" y="37"/>
                  <a:pt x="27" y="35"/>
                  <a:pt x="24" y="32"/>
                </a:cubicBezTo>
                <a:cubicBezTo>
                  <a:pt x="21" y="31"/>
                  <a:pt x="14" y="24"/>
                  <a:pt x="11" y="24"/>
                </a:cubicBezTo>
                <a:cubicBezTo>
                  <a:pt x="0" y="26"/>
                  <a:pt x="14" y="10"/>
                  <a:pt x="14" y="20"/>
                </a:cubicBezTo>
                <a:cubicBezTo>
                  <a:pt x="14" y="26"/>
                  <a:pt x="31" y="33"/>
                  <a:pt x="36" y="35"/>
                </a:cubicBezTo>
                <a:cubicBezTo>
                  <a:pt x="44" y="39"/>
                  <a:pt x="52" y="40"/>
                  <a:pt x="60" y="42"/>
                </a:cubicBezTo>
                <a:cubicBezTo>
                  <a:pt x="61" y="36"/>
                  <a:pt x="61" y="30"/>
                  <a:pt x="59" y="24"/>
                </a:cubicBezTo>
                <a:cubicBezTo>
                  <a:pt x="56" y="15"/>
                  <a:pt x="48" y="8"/>
                  <a:pt x="40" y="5"/>
                </a:cubicBezTo>
                <a:cubicBezTo>
                  <a:pt x="34" y="4"/>
                  <a:pt x="28" y="4"/>
                  <a:pt x="23" y="5"/>
                </a:cubicBezTo>
                <a:cubicBezTo>
                  <a:pt x="26" y="8"/>
                  <a:pt x="30" y="11"/>
                  <a:pt x="34" y="13"/>
                </a:cubicBezTo>
                <a:cubicBezTo>
                  <a:pt x="40" y="16"/>
                  <a:pt x="47" y="19"/>
                  <a:pt x="54" y="20"/>
                </a:cubicBezTo>
                <a:cubicBezTo>
                  <a:pt x="55" y="21"/>
                  <a:pt x="55" y="22"/>
                  <a:pt x="54" y="22"/>
                </a:cubicBezTo>
                <a:cubicBezTo>
                  <a:pt x="43" y="20"/>
                  <a:pt x="29" y="15"/>
                  <a:pt x="20" y="6"/>
                </a:cubicBezTo>
                <a:cubicBezTo>
                  <a:pt x="19" y="7"/>
                  <a:pt x="17" y="8"/>
                  <a:pt x="15" y="9"/>
                </a:cubicBezTo>
                <a:cubicBezTo>
                  <a:pt x="14" y="10"/>
                  <a:pt x="13" y="11"/>
                  <a:pt x="12" y="12"/>
                </a:cubicBezTo>
                <a:cubicBezTo>
                  <a:pt x="6" y="19"/>
                  <a:pt x="4" y="30"/>
                  <a:pt x="8" y="39"/>
                </a:cubicBezTo>
                <a:cubicBezTo>
                  <a:pt x="11" y="47"/>
                  <a:pt x="11" y="47"/>
                  <a:pt x="16" y="51"/>
                </a:cubicBezTo>
                <a:close/>
              </a:path>
            </a:pathLst>
          </a:custGeom>
          <a:solidFill>
            <a:srgbClr val="FFFFFF">
              <a:alpha val="100000"/>
            </a:srgbClr>
          </a:solidFill>
          <a:ln w="9525">
            <a:noFill/>
          </a:ln>
        </p:spPr>
        <p:txBody>
          <a:bodyPr/>
          <a:p>
            <a:endParaRPr lang="zh-CN" altLang="en-US"/>
          </a:p>
        </p:txBody>
      </p:sp>
      <p:sp>
        <p:nvSpPr>
          <p:cNvPr id="31984" name="Freeform 622"/>
          <p:cNvSpPr>
            <a:spLocks noEditPoints="1"/>
          </p:cNvSpPr>
          <p:nvPr/>
        </p:nvSpPr>
        <p:spPr>
          <a:xfrm>
            <a:off x="784225" y="635000"/>
            <a:ext cx="487363" cy="515938"/>
          </a:xfrm>
          <a:custGeom>
            <a:avLst/>
            <a:gdLst>
              <a:gd name="txL" fmla="*/ 0 w 63"/>
              <a:gd name="txT" fmla="*/ 0 h 67"/>
              <a:gd name="txR" fmla="*/ 63 w 63"/>
              <a:gd name="txB" fmla="*/ 67 h 67"/>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3" h="67">
                <a:moveTo>
                  <a:pt x="18" y="62"/>
                </a:moveTo>
                <a:cubicBezTo>
                  <a:pt x="8" y="57"/>
                  <a:pt x="1" y="46"/>
                  <a:pt x="0" y="34"/>
                </a:cubicBezTo>
                <a:cubicBezTo>
                  <a:pt x="0" y="25"/>
                  <a:pt x="5" y="16"/>
                  <a:pt x="12" y="10"/>
                </a:cubicBezTo>
                <a:cubicBezTo>
                  <a:pt x="13" y="10"/>
                  <a:pt x="13" y="10"/>
                  <a:pt x="13" y="10"/>
                </a:cubicBezTo>
                <a:cubicBezTo>
                  <a:pt x="23" y="3"/>
                  <a:pt x="43" y="0"/>
                  <a:pt x="55" y="16"/>
                </a:cubicBezTo>
                <a:cubicBezTo>
                  <a:pt x="57" y="19"/>
                  <a:pt x="61" y="25"/>
                  <a:pt x="62" y="31"/>
                </a:cubicBezTo>
                <a:cubicBezTo>
                  <a:pt x="63" y="39"/>
                  <a:pt x="61" y="47"/>
                  <a:pt x="56" y="54"/>
                </a:cubicBezTo>
                <a:cubicBezTo>
                  <a:pt x="56" y="54"/>
                  <a:pt x="56" y="54"/>
                  <a:pt x="56" y="54"/>
                </a:cubicBezTo>
                <a:cubicBezTo>
                  <a:pt x="56" y="54"/>
                  <a:pt x="56" y="54"/>
                  <a:pt x="56" y="54"/>
                </a:cubicBezTo>
                <a:cubicBezTo>
                  <a:pt x="54" y="56"/>
                  <a:pt x="52" y="58"/>
                  <a:pt x="50" y="59"/>
                </a:cubicBezTo>
                <a:cubicBezTo>
                  <a:pt x="50" y="60"/>
                  <a:pt x="50" y="60"/>
                  <a:pt x="50" y="60"/>
                </a:cubicBezTo>
                <a:cubicBezTo>
                  <a:pt x="50" y="60"/>
                  <a:pt x="50" y="60"/>
                  <a:pt x="50" y="60"/>
                </a:cubicBezTo>
                <a:cubicBezTo>
                  <a:pt x="41" y="66"/>
                  <a:pt x="28" y="67"/>
                  <a:pt x="18" y="62"/>
                </a:cubicBezTo>
                <a:close/>
                <a:moveTo>
                  <a:pt x="58" y="31"/>
                </a:moveTo>
                <a:cubicBezTo>
                  <a:pt x="57" y="26"/>
                  <a:pt x="54" y="21"/>
                  <a:pt x="52" y="18"/>
                </a:cubicBezTo>
                <a:cubicBezTo>
                  <a:pt x="40" y="3"/>
                  <a:pt x="22" y="8"/>
                  <a:pt x="15" y="13"/>
                </a:cubicBezTo>
                <a:cubicBezTo>
                  <a:pt x="15" y="13"/>
                  <a:pt x="15" y="13"/>
                  <a:pt x="15" y="13"/>
                </a:cubicBezTo>
                <a:cubicBezTo>
                  <a:pt x="11" y="16"/>
                  <a:pt x="8" y="20"/>
                  <a:pt x="6" y="24"/>
                </a:cubicBezTo>
                <a:cubicBezTo>
                  <a:pt x="6" y="24"/>
                  <a:pt x="6" y="24"/>
                  <a:pt x="6" y="24"/>
                </a:cubicBezTo>
                <a:cubicBezTo>
                  <a:pt x="15" y="36"/>
                  <a:pt x="31" y="44"/>
                  <a:pt x="55" y="47"/>
                </a:cubicBezTo>
                <a:cubicBezTo>
                  <a:pt x="55" y="47"/>
                  <a:pt x="55" y="47"/>
                  <a:pt x="55" y="47"/>
                </a:cubicBezTo>
                <a:cubicBezTo>
                  <a:pt x="58" y="42"/>
                  <a:pt x="59" y="37"/>
                  <a:pt x="58" y="31"/>
                </a:cubicBezTo>
                <a:close/>
                <a:moveTo>
                  <a:pt x="48" y="58"/>
                </a:moveTo>
                <a:cubicBezTo>
                  <a:pt x="48" y="58"/>
                  <a:pt x="48" y="58"/>
                  <a:pt x="48" y="58"/>
                </a:cubicBezTo>
                <a:cubicBezTo>
                  <a:pt x="49" y="58"/>
                  <a:pt x="49" y="58"/>
                  <a:pt x="49" y="58"/>
                </a:cubicBezTo>
                <a:lnTo>
                  <a:pt x="48" y="58"/>
                </a:lnTo>
                <a:close/>
                <a:moveTo>
                  <a:pt x="46" y="58"/>
                </a:moveTo>
                <a:cubicBezTo>
                  <a:pt x="43" y="58"/>
                  <a:pt x="40" y="58"/>
                  <a:pt x="37" y="57"/>
                </a:cubicBezTo>
                <a:cubicBezTo>
                  <a:pt x="26" y="54"/>
                  <a:pt x="16" y="50"/>
                  <a:pt x="6" y="44"/>
                </a:cubicBezTo>
                <a:cubicBezTo>
                  <a:pt x="8" y="41"/>
                  <a:pt x="8" y="41"/>
                  <a:pt x="8" y="41"/>
                </a:cubicBezTo>
                <a:cubicBezTo>
                  <a:pt x="17" y="47"/>
                  <a:pt x="27" y="51"/>
                  <a:pt x="38" y="53"/>
                </a:cubicBezTo>
                <a:cubicBezTo>
                  <a:pt x="45" y="55"/>
                  <a:pt x="50" y="55"/>
                  <a:pt x="53" y="51"/>
                </a:cubicBezTo>
                <a:cubicBezTo>
                  <a:pt x="53" y="51"/>
                  <a:pt x="54" y="50"/>
                  <a:pt x="54" y="50"/>
                </a:cubicBezTo>
                <a:cubicBezTo>
                  <a:pt x="30" y="47"/>
                  <a:pt x="14" y="40"/>
                  <a:pt x="5" y="28"/>
                </a:cubicBezTo>
                <a:cubicBezTo>
                  <a:pt x="4" y="30"/>
                  <a:pt x="4" y="32"/>
                  <a:pt x="4" y="34"/>
                </a:cubicBezTo>
                <a:cubicBezTo>
                  <a:pt x="4" y="44"/>
                  <a:pt x="10" y="54"/>
                  <a:pt x="20" y="59"/>
                </a:cubicBezTo>
                <a:cubicBezTo>
                  <a:pt x="28" y="63"/>
                  <a:pt x="38" y="62"/>
                  <a:pt x="46" y="58"/>
                </a:cubicBezTo>
                <a:close/>
              </a:path>
            </a:pathLst>
          </a:custGeom>
          <a:solidFill>
            <a:srgbClr val="FFFFFF">
              <a:alpha val="100000"/>
            </a:srgbClr>
          </a:solidFill>
          <a:ln w="9525">
            <a:noFill/>
          </a:ln>
        </p:spPr>
        <p:txBody>
          <a:bodyPr/>
          <a:p>
            <a:endParaRPr lang="zh-CN" altLang="en-US"/>
          </a:p>
        </p:txBody>
      </p:sp>
      <p:sp>
        <p:nvSpPr>
          <p:cNvPr id="31985" name="Freeform 623"/>
          <p:cNvSpPr/>
          <p:nvPr/>
        </p:nvSpPr>
        <p:spPr>
          <a:xfrm>
            <a:off x="862013" y="619125"/>
            <a:ext cx="30162" cy="23813"/>
          </a:xfrm>
          <a:custGeom>
            <a:avLst/>
            <a:gdLst>
              <a:gd name="txL" fmla="*/ 0 w 19"/>
              <a:gd name="txT" fmla="*/ 0 h 15"/>
              <a:gd name="txR" fmla="*/ 19 w 19"/>
              <a:gd name="txB" fmla="*/ 15 h 15"/>
            </a:gdLst>
            <a:ahLst/>
            <a:cxnLst>
              <a:cxn ang="0">
                <a:pos x="2147483647" y="2147483647"/>
              </a:cxn>
              <a:cxn ang="0">
                <a:pos x="0" y="2147483647"/>
              </a:cxn>
              <a:cxn ang="0">
                <a:pos x="2147483647" y="0"/>
              </a:cxn>
              <a:cxn ang="0">
                <a:pos x="2147483647" y="2147483647"/>
              </a:cxn>
              <a:cxn ang="0">
                <a:pos x="2147483647" y="2147483647"/>
              </a:cxn>
            </a:cxnLst>
            <a:rect l="txL" t="txT" r="txR" b="txB"/>
            <a:pathLst>
              <a:path w="19" h="15">
                <a:moveTo>
                  <a:pt x="5" y="15"/>
                </a:moveTo>
                <a:lnTo>
                  <a:pt x="0" y="10"/>
                </a:lnTo>
                <a:lnTo>
                  <a:pt x="15" y="0"/>
                </a:lnTo>
                <a:lnTo>
                  <a:pt x="19" y="10"/>
                </a:lnTo>
                <a:lnTo>
                  <a:pt x="5" y="15"/>
                </a:lnTo>
                <a:close/>
              </a:path>
            </a:pathLst>
          </a:custGeom>
          <a:solidFill>
            <a:srgbClr val="FFFFFF">
              <a:alpha val="100000"/>
            </a:srgbClr>
          </a:solidFill>
          <a:ln w="9525">
            <a:noFill/>
          </a:ln>
        </p:spPr>
        <p:txBody>
          <a:bodyPr/>
          <a:p>
            <a:endParaRPr lang="zh-CN" altLang="en-US"/>
          </a:p>
        </p:txBody>
      </p:sp>
      <p:sp>
        <p:nvSpPr>
          <p:cNvPr id="31986" name="Freeform 624"/>
          <p:cNvSpPr>
            <a:spLocks noEditPoints="1"/>
          </p:cNvSpPr>
          <p:nvPr/>
        </p:nvSpPr>
        <p:spPr>
          <a:xfrm>
            <a:off x="908050" y="750888"/>
            <a:ext cx="247650" cy="122237"/>
          </a:xfrm>
          <a:custGeom>
            <a:avLst/>
            <a:gdLst>
              <a:gd name="txL" fmla="*/ 0 w 32"/>
              <a:gd name="txT" fmla="*/ 0 h 16"/>
              <a:gd name="txR" fmla="*/ 32 w 32"/>
              <a:gd name="txB" fmla="*/ 16 h 16"/>
            </a:gdLst>
            <a:ahLst/>
            <a:cxnLst>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0"/>
              </a:cxn>
              <a:cxn ang="0">
                <a:pos x="2147483647" y="2147483647"/>
              </a:cxn>
              <a:cxn ang="0">
                <a:pos x="2147483647" y="2147483647"/>
              </a:cxn>
              <a:cxn ang="0">
                <a:pos x="2147483647" y="2147483647"/>
              </a:cxn>
              <a:cxn ang="0">
                <a:pos x="2147483647" y="2147483647"/>
              </a:cxn>
            </a:cxnLst>
            <a:rect l="txL" t="txT" r="txR" b="txB"/>
            <a:pathLst>
              <a:path w="32" h="16">
                <a:moveTo>
                  <a:pt x="2" y="0"/>
                </a:moveTo>
                <a:cubicBezTo>
                  <a:pt x="2" y="0"/>
                  <a:pt x="2" y="0"/>
                  <a:pt x="2" y="0"/>
                </a:cubicBezTo>
                <a:cubicBezTo>
                  <a:pt x="2" y="0"/>
                  <a:pt x="2" y="0"/>
                  <a:pt x="2" y="0"/>
                </a:cubicBezTo>
                <a:cubicBezTo>
                  <a:pt x="6" y="2"/>
                  <a:pt x="9" y="2"/>
                  <a:pt x="11" y="2"/>
                </a:cubicBezTo>
                <a:cubicBezTo>
                  <a:pt x="13" y="2"/>
                  <a:pt x="15" y="2"/>
                  <a:pt x="17" y="3"/>
                </a:cubicBezTo>
                <a:cubicBezTo>
                  <a:pt x="25" y="4"/>
                  <a:pt x="30" y="8"/>
                  <a:pt x="32" y="13"/>
                </a:cubicBezTo>
                <a:cubicBezTo>
                  <a:pt x="32" y="16"/>
                  <a:pt x="32" y="16"/>
                  <a:pt x="32" y="16"/>
                </a:cubicBezTo>
                <a:cubicBezTo>
                  <a:pt x="29" y="15"/>
                  <a:pt x="29" y="15"/>
                  <a:pt x="29" y="15"/>
                </a:cubicBezTo>
                <a:cubicBezTo>
                  <a:pt x="19" y="12"/>
                  <a:pt x="10" y="8"/>
                  <a:pt x="0" y="3"/>
                </a:cubicBezTo>
                <a:lnTo>
                  <a:pt x="2" y="0"/>
                </a:lnTo>
                <a:close/>
                <a:moveTo>
                  <a:pt x="26" y="10"/>
                </a:moveTo>
                <a:cubicBezTo>
                  <a:pt x="23" y="8"/>
                  <a:pt x="19" y="7"/>
                  <a:pt x="17" y="6"/>
                </a:cubicBezTo>
                <a:cubicBezTo>
                  <a:pt x="15" y="6"/>
                  <a:pt x="14" y="6"/>
                  <a:pt x="13" y="5"/>
                </a:cubicBezTo>
                <a:cubicBezTo>
                  <a:pt x="17" y="7"/>
                  <a:pt x="22" y="9"/>
                  <a:pt x="26" y="10"/>
                </a:cubicBezTo>
                <a:close/>
              </a:path>
            </a:pathLst>
          </a:custGeom>
          <a:solidFill>
            <a:srgbClr val="FFFFFF">
              <a:alpha val="100000"/>
            </a:srgbClr>
          </a:solidFill>
          <a:ln w="9525">
            <a:noFill/>
          </a:ln>
        </p:spPr>
        <p:txBody>
          <a:bodyPr/>
          <a:p>
            <a:endParaRPr lang="zh-CN" altLang="en-US"/>
          </a:p>
        </p:txBody>
      </p:sp>
      <p:sp>
        <p:nvSpPr>
          <p:cNvPr id="31987" name="Freeform 651"/>
          <p:cNvSpPr>
            <a:spLocks noEditPoints="1"/>
          </p:cNvSpPr>
          <p:nvPr/>
        </p:nvSpPr>
        <p:spPr>
          <a:xfrm>
            <a:off x="2341563" y="2284413"/>
            <a:ext cx="385762" cy="361950"/>
          </a:xfrm>
          <a:custGeom>
            <a:avLst/>
            <a:gdLst>
              <a:gd name="txL" fmla="*/ 0 w 50"/>
              <a:gd name="txT" fmla="*/ 0 h 47"/>
              <a:gd name="txR" fmla="*/ 50 w 50"/>
              <a:gd name="txB" fmla="*/ 47 h 4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0" h="47">
                <a:moveTo>
                  <a:pt x="36" y="2"/>
                </a:moveTo>
                <a:cubicBezTo>
                  <a:pt x="18" y="8"/>
                  <a:pt x="9" y="31"/>
                  <a:pt x="1" y="46"/>
                </a:cubicBezTo>
                <a:cubicBezTo>
                  <a:pt x="0" y="47"/>
                  <a:pt x="1" y="47"/>
                  <a:pt x="2" y="47"/>
                </a:cubicBezTo>
                <a:cubicBezTo>
                  <a:pt x="11" y="33"/>
                  <a:pt x="19" y="12"/>
                  <a:pt x="35" y="5"/>
                </a:cubicBezTo>
                <a:cubicBezTo>
                  <a:pt x="35" y="5"/>
                  <a:pt x="35" y="5"/>
                  <a:pt x="36" y="6"/>
                </a:cubicBezTo>
                <a:cubicBezTo>
                  <a:pt x="39" y="10"/>
                  <a:pt x="44" y="13"/>
                  <a:pt x="48" y="15"/>
                </a:cubicBezTo>
                <a:cubicBezTo>
                  <a:pt x="49" y="16"/>
                  <a:pt x="50" y="15"/>
                  <a:pt x="50" y="14"/>
                </a:cubicBezTo>
                <a:cubicBezTo>
                  <a:pt x="48" y="9"/>
                  <a:pt x="45" y="5"/>
                  <a:pt x="40" y="3"/>
                </a:cubicBezTo>
                <a:cubicBezTo>
                  <a:pt x="41" y="2"/>
                  <a:pt x="40" y="0"/>
                  <a:pt x="38" y="1"/>
                </a:cubicBezTo>
                <a:cubicBezTo>
                  <a:pt x="38" y="1"/>
                  <a:pt x="37" y="1"/>
                  <a:pt x="36" y="2"/>
                </a:cubicBezTo>
                <a:cubicBezTo>
                  <a:pt x="36" y="2"/>
                  <a:pt x="36" y="2"/>
                  <a:pt x="36" y="2"/>
                </a:cubicBezTo>
                <a:close/>
                <a:moveTo>
                  <a:pt x="36" y="5"/>
                </a:moveTo>
                <a:cubicBezTo>
                  <a:pt x="37" y="5"/>
                  <a:pt x="37" y="4"/>
                  <a:pt x="38" y="4"/>
                </a:cubicBezTo>
                <a:cubicBezTo>
                  <a:pt x="41" y="6"/>
                  <a:pt x="45" y="8"/>
                  <a:pt x="47" y="12"/>
                </a:cubicBezTo>
                <a:cubicBezTo>
                  <a:pt x="43" y="10"/>
                  <a:pt x="40" y="7"/>
                  <a:pt x="36" y="5"/>
                </a:cubicBezTo>
                <a:cubicBezTo>
                  <a:pt x="36" y="5"/>
                  <a:pt x="36" y="5"/>
                  <a:pt x="36" y="5"/>
                </a:cubicBezTo>
                <a:close/>
              </a:path>
            </a:pathLst>
          </a:custGeom>
          <a:solidFill>
            <a:srgbClr val="FFFFFF">
              <a:alpha val="100000"/>
            </a:srgbClr>
          </a:solidFill>
          <a:ln w="9525">
            <a:noFill/>
          </a:ln>
        </p:spPr>
        <p:txBody>
          <a:bodyPr/>
          <a:p>
            <a:endParaRPr lang="zh-CN" altLang="en-US"/>
          </a:p>
        </p:txBody>
      </p:sp>
      <p:sp>
        <p:nvSpPr>
          <p:cNvPr id="31988" name="Freeform 652"/>
          <p:cNvSpPr>
            <a:spLocks noEditPoints="1"/>
          </p:cNvSpPr>
          <p:nvPr/>
        </p:nvSpPr>
        <p:spPr>
          <a:xfrm>
            <a:off x="1631950" y="1196975"/>
            <a:ext cx="1766888" cy="1604963"/>
          </a:xfrm>
          <a:custGeom>
            <a:avLst/>
            <a:gdLst>
              <a:gd name="txL" fmla="*/ 0 w 229"/>
              <a:gd name="txT" fmla="*/ 0 h 208"/>
              <a:gd name="txR" fmla="*/ 229 w 229"/>
              <a:gd name="txB" fmla="*/ 208 h 20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29" h="208">
                <a:moveTo>
                  <a:pt x="228" y="101"/>
                </a:moveTo>
                <a:cubicBezTo>
                  <a:pt x="225" y="91"/>
                  <a:pt x="207" y="91"/>
                  <a:pt x="198" y="88"/>
                </a:cubicBezTo>
                <a:cubicBezTo>
                  <a:pt x="178" y="81"/>
                  <a:pt x="163" y="66"/>
                  <a:pt x="147" y="53"/>
                </a:cubicBezTo>
                <a:cubicBezTo>
                  <a:pt x="136" y="45"/>
                  <a:pt x="99" y="16"/>
                  <a:pt x="88" y="36"/>
                </a:cubicBezTo>
                <a:cubicBezTo>
                  <a:pt x="88" y="36"/>
                  <a:pt x="87" y="36"/>
                  <a:pt x="86" y="35"/>
                </a:cubicBezTo>
                <a:cubicBezTo>
                  <a:pt x="82" y="33"/>
                  <a:pt x="77" y="31"/>
                  <a:pt x="72" y="30"/>
                </a:cubicBezTo>
                <a:cubicBezTo>
                  <a:pt x="71" y="18"/>
                  <a:pt x="59" y="2"/>
                  <a:pt x="45" y="5"/>
                </a:cubicBezTo>
                <a:cubicBezTo>
                  <a:pt x="42" y="5"/>
                  <a:pt x="41" y="6"/>
                  <a:pt x="39" y="9"/>
                </a:cubicBezTo>
                <a:cubicBezTo>
                  <a:pt x="35" y="13"/>
                  <a:pt x="30" y="18"/>
                  <a:pt x="28" y="23"/>
                </a:cubicBezTo>
                <a:cubicBezTo>
                  <a:pt x="26" y="30"/>
                  <a:pt x="30" y="35"/>
                  <a:pt x="32" y="41"/>
                </a:cubicBezTo>
                <a:cubicBezTo>
                  <a:pt x="24" y="49"/>
                  <a:pt x="17" y="60"/>
                  <a:pt x="14" y="69"/>
                </a:cubicBezTo>
                <a:cubicBezTo>
                  <a:pt x="0" y="100"/>
                  <a:pt x="29" y="130"/>
                  <a:pt x="54" y="147"/>
                </a:cubicBezTo>
                <a:cubicBezTo>
                  <a:pt x="53" y="149"/>
                  <a:pt x="53" y="150"/>
                  <a:pt x="52" y="152"/>
                </a:cubicBezTo>
                <a:cubicBezTo>
                  <a:pt x="50" y="165"/>
                  <a:pt x="61" y="177"/>
                  <a:pt x="71" y="184"/>
                </a:cubicBezTo>
                <a:cubicBezTo>
                  <a:pt x="81" y="192"/>
                  <a:pt x="95" y="202"/>
                  <a:pt x="108" y="205"/>
                </a:cubicBezTo>
                <a:cubicBezTo>
                  <a:pt x="118" y="208"/>
                  <a:pt x="124" y="203"/>
                  <a:pt x="129" y="197"/>
                </a:cubicBezTo>
                <a:cubicBezTo>
                  <a:pt x="129" y="197"/>
                  <a:pt x="129" y="197"/>
                  <a:pt x="129" y="197"/>
                </a:cubicBezTo>
                <a:cubicBezTo>
                  <a:pt x="130" y="197"/>
                  <a:pt x="130" y="197"/>
                  <a:pt x="130" y="196"/>
                </a:cubicBezTo>
                <a:cubicBezTo>
                  <a:pt x="129" y="197"/>
                  <a:pt x="130" y="198"/>
                  <a:pt x="131" y="197"/>
                </a:cubicBezTo>
                <a:cubicBezTo>
                  <a:pt x="140" y="191"/>
                  <a:pt x="147" y="183"/>
                  <a:pt x="155" y="175"/>
                </a:cubicBezTo>
                <a:cubicBezTo>
                  <a:pt x="162" y="168"/>
                  <a:pt x="170" y="161"/>
                  <a:pt x="176" y="154"/>
                </a:cubicBezTo>
                <a:cubicBezTo>
                  <a:pt x="183" y="146"/>
                  <a:pt x="191" y="130"/>
                  <a:pt x="187" y="119"/>
                </a:cubicBezTo>
                <a:cubicBezTo>
                  <a:pt x="186" y="116"/>
                  <a:pt x="184" y="114"/>
                  <a:pt x="182" y="111"/>
                </a:cubicBezTo>
                <a:cubicBezTo>
                  <a:pt x="184" y="104"/>
                  <a:pt x="189" y="99"/>
                  <a:pt x="196" y="98"/>
                </a:cubicBezTo>
                <a:cubicBezTo>
                  <a:pt x="206" y="101"/>
                  <a:pt x="215" y="103"/>
                  <a:pt x="223" y="109"/>
                </a:cubicBezTo>
                <a:cubicBezTo>
                  <a:pt x="223" y="109"/>
                  <a:pt x="224" y="109"/>
                  <a:pt x="225" y="109"/>
                </a:cubicBezTo>
                <a:cubicBezTo>
                  <a:pt x="227" y="107"/>
                  <a:pt x="229" y="105"/>
                  <a:pt x="228" y="102"/>
                </a:cubicBezTo>
                <a:moveTo>
                  <a:pt x="187" y="98"/>
                </a:moveTo>
                <a:cubicBezTo>
                  <a:pt x="184" y="101"/>
                  <a:pt x="182" y="104"/>
                  <a:pt x="180" y="108"/>
                </a:cubicBezTo>
                <a:cubicBezTo>
                  <a:pt x="179" y="104"/>
                  <a:pt x="178" y="99"/>
                  <a:pt x="181" y="97"/>
                </a:cubicBezTo>
                <a:cubicBezTo>
                  <a:pt x="183" y="98"/>
                  <a:pt x="185" y="98"/>
                  <a:pt x="187" y="98"/>
                </a:cubicBezTo>
                <a:close/>
                <a:moveTo>
                  <a:pt x="177" y="97"/>
                </a:moveTo>
                <a:cubicBezTo>
                  <a:pt x="176" y="99"/>
                  <a:pt x="176" y="102"/>
                  <a:pt x="176" y="104"/>
                </a:cubicBezTo>
                <a:cubicBezTo>
                  <a:pt x="172" y="101"/>
                  <a:pt x="169" y="98"/>
                  <a:pt x="166" y="95"/>
                </a:cubicBezTo>
                <a:cubicBezTo>
                  <a:pt x="158" y="87"/>
                  <a:pt x="150" y="80"/>
                  <a:pt x="142" y="74"/>
                </a:cubicBezTo>
                <a:cubicBezTo>
                  <a:pt x="128" y="63"/>
                  <a:pt x="114" y="51"/>
                  <a:pt x="99" y="42"/>
                </a:cubicBezTo>
                <a:cubicBezTo>
                  <a:pt x="113" y="41"/>
                  <a:pt x="130" y="56"/>
                  <a:pt x="139" y="64"/>
                </a:cubicBezTo>
                <a:cubicBezTo>
                  <a:pt x="148" y="72"/>
                  <a:pt x="157" y="80"/>
                  <a:pt x="167" y="88"/>
                </a:cubicBezTo>
                <a:cubicBezTo>
                  <a:pt x="170" y="91"/>
                  <a:pt x="174" y="94"/>
                  <a:pt x="178" y="96"/>
                </a:cubicBezTo>
                <a:cubicBezTo>
                  <a:pt x="178" y="96"/>
                  <a:pt x="177" y="96"/>
                  <a:pt x="177" y="97"/>
                </a:cubicBezTo>
                <a:close/>
                <a:moveTo>
                  <a:pt x="131" y="195"/>
                </a:moveTo>
                <a:cubicBezTo>
                  <a:pt x="131" y="195"/>
                  <a:pt x="132" y="194"/>
                  <a:pt x="132" y="194"/>
                </a:cubicBezTo>
                <a:cubicBezTo>
                  <a:pt x="132" y="194"/>
                  <a:pt x="131" y="195"/>
                  <a:pt x="131" y="195"/>
                </a:cubicBezTo>
                <a:close/>
                <a:moveTo>
                  <a:pt x="67" y="172"/>
                </a:moveTo>
                <a:cubicBezTo>
                  <a:pt x="65" y="165"/>
                  <a:pt x="74" y="151"/>
                  <a:pt x="79" y="145"/>
                </a:cubicBezTo>
                <a:cubicBezTo>
                  <a:pt x="88" y="137"/>
                  <a:pt x="96" y="132"/>
                  <a:pt x="109" y="134"/>
                </a:cubicBezTo>
                <a:cubicBezTo>
                  <a:pt x="120" y="136"/>
                  <a:pt x="141" y="143"/>
                  <a:pt x="148" y="152"/>
                </a:cubicBezTo>
                <a:cubicBezTo>
                  <a:pt x="162" y="171"/>
                  <a:pt x="120" y="204"/>
                  <a:pt x="107" y="198"/>
                </a:cubicBezTo>
                <a:cubicBezTo>
                  <a:pt x="107" y="198"/>
                  <a:pt x="69" y="178"/>
                  <a:pt x="67" y="172"/>
                </a:cubicBezTo>
                <a:close/>
                <a:moveTo>
                  <a:pt x="86" y="189"/>
                </a:moveTo>
                <a:cubicBezTo>
                  <a:pt x="90" y="191"/>
                  <a:pt x="95" y="195"/>
                  <a:pt x="101" y="198"/>
                </a:cubicBezTo>
                <a:cubicBezTo>
                  <a:pt x="94" y="195"/>
                  <a:pt x="86" y="191"/>
                  <a:pt x="79" y="186"/>
                </a:cubicBezTo>
                <a:cubicBezTo>
                  <a:pt x="82" y="187"/>
                  <a:pt x="84" y="188"/>
                  <a:pt x="86" y="189"/>
                </a:cubicBezTo>
                <a:close/>
                <a:moveTo>
                  <a:pt x="105" y="105"/>
                </a:moveTo>
                <a:cubicBezTo>
                  <a:pt x="121" y="105"/>
                  <a:pt x="147" y="121"/>
                  <a:pt x="156" y="133"/>
                </a:cubicBezTo>
                <a:cubicBezTo>
                  <a:pt x="164" y="143"/>
                  <a:pt x="160" y="156"/>
                  <a:pt x="154" y="166"/>
                </a:cubicBezTo>
                <a:cubicBezTo>
                  <a:pt x="155" y="162"/>
                  <a:pt x="155" y="158"/>
                  <a:pt x="152" y="154"/>
                </a:cubicBezTo>
                <a:cubicBezTo>
                  <a:pt x="144" y="140"/>
                  <a:pt x="113" y="128"/>
                  <a:pt x="97" y="131"/>
                </a:cubicBezTo>
                <a:cubicBezTo>
                  <a:pt x="84" y="134"/>
                  <a:pt x="59" y="157"/>
                  <a:pt x="65" y="172"/>
                </a:cubicBezTo>
                <a:cubicBezTo>
                  <a:pt x="65" y="172"/>
                  <a:pt x="65" y="172"/>
                  <a:pt x="65" y="173"/>
                </a:cubicBezTo>
                <a:cubicBezTo>
                  <a:pt x="65" y="173"/>
                  <a:pt x="64" y="173"/>
                  <a:pt x="64" y="173"/>
                </a:cubicBezTo>
                <a:cubicBezTo>
                  <a:pt x="60" y="169"/>
                  <a:pt x="57" y="164"/>
                  <a:pt x="57" y="161"/>
                </a:cubicBezTo>
                <a:cubicBezTo>
                  <a:pt x="57" y="161"/>
                  <a:pt x="57" y="161"/>
                  <a:pt x="57" y="161"/>
                </a:cubicBezTo>
                <a:cubicBezTo>
                  <a:pt x="57" y="161"/>
                  <a:pt x="57" y="161"/>
                  <a:pt x="57" y="160"/>
                </a:cubicBezTo>
                <a:cubicBezTo>
                  <a:pt x="66" y="149"/>
                  <a:pt x="76" y="134"/>
                  <a:pt x="88" y="125"/>
                </a:cubicBezTo>
                <a:cubicBezTo>
                  <a:pt x="105" y="112"/>
                  <a:pt x="123" y="122"/>
                  <a:pt x="140" y="130"/>
                </a:cubicBezTo>
                <a:cubicBezTo>
                  <a:pt x="139" y="131"/>
                  <a:pt x="139" y="131"/>
                  <a:pt x="140" y="131"/>
                </a:cubicBezTo>
                <a:cubicBezTo>
                  <a:pt x="138" y="131"/>
                  <a:pt x="137" y="131"/>
                  <a:pt x="136" y="132"/>
                </a:cubicBezTo>
                <a:cubicBezTo>
                  <a:pt x="136" y="133"/>
                  <a:pt x="136" y="133"/>
                  <a:pt x="136" y="134"/>
                </a:cubicBezTo>
                <a:cubicBezTo>
                  <a:pt x="140" y="137"/>
                  <a:pt x="144" y="140"/>
                  <a:pt x="148" y="143"/>
                </a:cubicBezTo>
                <a:cubicBezTo>
                  <a:pt x="149" y="143"/>
                  <a:pt x="150" y="143"/>
                  <a:pt x="150" y="142"/>
                </a:cubicBezTo>
                <a:cubicBezTo>
                  <a:pt x="151" y="138"/>
                  <a:pt x="149" y="134"/>
                  <a:pt x="145" y="131"/>
                </a:cubicBezTo>
                <a:cubicBezTo>
                  <a:pt x="134" y="122"/>
                  <a:pt x="113" y="112"/>
                  <a:pt x="99" y="115"/>
                </a:cubicBezTo>
                <a:cubicBezTo>
                  <a:pt x="91" y="116"/>
                  <a:pt x="86" y="122"/>
                  <a:pt x="81" y="127"/>
                </a:cubicBezTo>
                <a:cubicBezTo>
                  <a:pt x="72" y="137"/>
                  <a:pt x="64" y="147"/>
                  <a:pt x="56" y="158"/>
                </a:cubicBezTo>
                <a:cubicBezTo>
                  <a:pt x="56" y="139"/>
                  <a:pt x="87" y="106"/>
                  <a:pt x="105" y="105"/>
                </a:cubicBezTo>
                <a:close/>
                <a:moveTo>
                  <a:pt x="142" y="133"/>
                </a:moveTo>
                <a:cubicBezTo>
                  <a:pt x="142" y="132"/>
                  <a:pt x="141" y="132"/>
                  <a:pt x="141" y="132"/>
                </a:cubicBezTo>
                <a:cubicBezTo>
                  <a:pt x="145" y="133"/>
                  <a:pt x="148" y="136"/>
                  <a:pt x="148" y="140"/>
                </a:cubicBezTo>
                <a:cubicBezTo>
                  <a:pt x="145" y="137"/>
                  <a:pt x="142" y="135"/>
                  <a:pt x="139" y="133"/>
                </a:cubicBezTo>
                <a:cubicBezTo>
                  <a:pt x="139" y="132"/>
                  <a:pt x="140" y="132"/>
                  <a:pt x="142" y="133"/>
                </a:cubicBezTo>
                <a:cubicBezTo>
                  <a:pt x="142" y="133"/>
                  <a:pt x="142" y="133"/>
                  <a:pt x="142" y="133"/>
                </a:cubicBezTo>
                <a:close/>
                <a:moveTo>
                  <a:pt x="36" y="37"/>
                </a:moveTo>
                <a:cubicBezTo>
                  <a:pt x="32" y="30"/>
                  <a:pt x="31" y="22"/>
                  <a:pt x="39" y="18"/>
                </a:cubicBezTo>
                <a:cubicBezTo>
                  <a:pt x="44" y="16"/>
                  <a:pt x="49" y="16"/>
                  <a:pt x="53" y="19"/>
                </a:cubicBezTo>
                <a:cubicBezTo>
                  <a:pt x="56" y="21"/>
                  <a:pt x="58" y="25"/>
                  <a:pt x="60" y="28"/>
                </a:cubicBezTo>
                <a:cubicBezTo>
                  <a:pt x="55" y="28"/>
                  <a:pt x="50" y="28"/>
                  <a:pt x="45" y="31"/>
                </a:cubicBezTo>
                <a:cubicBezTo>
                  <a:pt x="42" y="32"/>
                  <a:pt x="39" y="34"/>
                  <a:pt x="36" y="37"/>
                </a:cubicBezTo>
                <a:close/>
                <a:moveTo>
                  <a:pt x="69" y="29"/>
                </a:moveTo>
                <a:cubicBezTo>
                  <a:pt x="67" y="29"/>
                  <a:pt x="65" y="28"/>
                  <a:pt x="62" y="28"/>
                </a:cubicBezTo>
                <a:cubicBezTo>
                  <a:pt x="58" y="19"/>
                  <a:pt x="49" y="11"/>
                  <a:pt x="38" y="16"/>
                </a:cubicBezTo>
                <a:cubicBezTo>
                  <a:pt x="30" y="20"/>
                  <a:pt x="29" y="32"/>
                  <a:pt x="35" y="38"/>
                </a:cubicBezTo>
                <a:cubicBezTo>
                  <a:pt x="34" y="39"/>
                  <a:pt x="34" y="39"/>
                  <a:pt x="33" y="39"/>
                </a:cubicBezTo>
                <a:cubicBezTo>
                  <a:pt x="33" y="37"/>
                  <a:pt x="32" y="35"/>
                  <a:pt x="31" y="33"/>
                </a:cubicBezTo>
                <a:cubicBezTo>
                  <a:pt x="28" y="25"/>
                  <a:pt x="35" y="15"/>
                  <a:pt x="41" y="10"/>
                </a:cubicBezTo>
                <a:cubicBezTo>
                  <a:pt x="53" y="0"/>
                  <a:pt x="67" y="18"/>
                  <a:pt x="69" y="29"/>
                </a:cubicBezTo>
                <a:close/>
                <a:moveTo>
                  <a:pt x="106" y="52"/>
                </a:moveTo>
                <a:cubicBezTo>
                  <a:pt x="130" y="69"/>
                  <a:pt x="160" y="87"/>
                  <a:pt x="178" y="112"/>
                </a:cubicBezTo>
                <a:cubicBezTo>
                  <a:pt x="191" y="130"/>
                  <a:pt x="178" y="148"/>
                  <a:pt x="164" y="161"/>
                </a:cubicBezTo>
                <a:cubicBezTo>
                  <a:pt x="162" y="162"/>
                  <a:pt x="160" y="164"/>
                  <a:pt x="159" y="166"/>
                </a:cubicBezTo>
                <a:cubicBezTo>
                  <a:pt x="161" y="163"/>
                  <a:pt x="163" y="159"/>
                  <a:pt x="164" y="154"/>
                </a:cubicBezTo>
                <a:cubicBezTo>
                  <a:pt x="169" y="142"/>
                  <a:pt x="165" y="135"/>
                  <a:pt x="156" y="126"/>
                </a:cubicBezTo>
                <a:cubicBezTo>
                  <a:pt x="138" y="110"/>
                  <a:pt x="108" y="90"/>
                  <a:pt x="85" y="108"/>
                </a:cubicBezTo>
                <a:cubicBezTo>
                  <a:pt x="78" y="102"/>
                  <a:pt x="71" y="96"/>
                  <a:pt x="63" y="91"/>
                </a:cubicBezTo>
                <a:cubicBezTo>
                  <a:pt x="62" y="91"/>
                  <a:pt x="62" y="91"/>
                  <a:pt x="62" y="92"/>
                </a:cubicBezTo>
                <a:cubicBezTo>
                  <a:pt x="69" y="98"/>
                  <a:pt x="77" y="103"/>
                  <a:pt x="84" y="109"/>
                </a:cubicBezTo>
                <a:cubicBezTo>
                  <a:pt x="84" y="110"/>
                  <a:pt x="83" y="110"/>
                  <a:pt x="83" y="110"/>
                </a:cubicBezTo>
                <a:cubicBezTo>
                  <a:pt x="79" y="114"/>
                  <a:pt x="73" y="119"/>
                  <a:pt x="68" y="125"/>
                </a:cubicBezTo>
                <a:cubicBezTo>
                  <a:pt x="61" y="119"/>
                  <a:pt x="53" y="113"/>
                  <a:pt x="45" y="108"/>
                </a:cubicBezTo>
                <a:cubicBezTo>
                  <a:pt x="45" y="107"/>
                  <a:pt x="44" y="108"/>
                  <a:pt x="44" y="108"/>
                </a:cubicBezTo>
                <a:cubicBezTo>
                  <a:pt x="51" y="115"/>
                  <a:pt x="59" y="121"/>
                  <a:pt x="67" y="127"/>
                </a:cubicBezTo>
                <a:cubicBezTo>
                  <a:pt x="62" y="132"/>
                  <a:pt x="58" y="138"/>
                  <a:pt x="55" y="144"/>
                </a:cubicBezTo>
                <a:cubicBezTo>
                  <a:pt x="47" y="136"/>
                  <a:pt x="38" y="129"/>
                  <a:pt x="31" y="121"/>
                </a:cubicBezTo>
                <a:cubicBezTo>
                  <a:pt x="45" y="102"/>
                  <a:pt x="65" y="88"/>
                  <a:pt x="81" y="71"/>
                </a:cubicBezTo>
                <a:cubicBezTo>
                  <a:pt x="82" y="70"/>
                  <a:pt x="80" y="68"/>
                  <a:pt x="79" y="69"/>
                </a:cubicBezTo>
                <a:cubicBezTo>
                  <a:pt x="62" y="85"/>
                  <a:pt x="48" y="105"/>
                  <a:pt x="29" y="118"/>
                </a:cubicBezTo>
                <a:cubicBezTo>
                  <a:pt x="29" y="118"/>
                  <a:pt x="28" y="117"/>
                  <a:pt x="28" y="117"/>
                </a:cubicBezTo>
                <a:cubicBezTo>
                  <a:pt x="44" y="101"/>
                  <a:pt x="60" y="84"/>
                  <a:pt x="75" y="68"/>
                </a:cubicBezTo>
                <a:cubicBezTo>
                  <a:pt x="77" y="66"/>
                  <a:pt x="74" y="65"/>
                  <a:pt x="73" y="66"/>
                </a:cubicBezTo>
                <a:cubicBezTo>
                  <a:pt x="57" y="82"/>
                  <a:pt x="42" y="99"/>
                  <a:pt x="27" y="116"/>
                </a:cubicBezTo>
                <a:cubicBezTo>
                  <a:pt x="19" y="106"/>
                  <a:pt x="14" y="96"/>
                  <a:pt x="14" y="85"/>
                </a:cubicBezTo>
                <a:cubicBezTo>
                  <a:pt x="22" y="60"/>
                  <a:pt x="49" y="54"/>
                  <a:pt x="73" y="64"/>
                </a:cubicBezTo>
                <a:cubicBezTo>
                  <a:pt x="85" y="69"/>
                  <a:pt x="97" y="76"/>
                  <a:pt x="108" y="84"/>
                </a:cubicBezTo>
                <a:cubicBezTo>
                  <a:pt x="123" y="94"/>
                  <a:pt x="137" y="105"/>
                  <a:pt x="149" y="117"/>
                </a:cubicBezTo>
                <a:cubicBezTo>
                  <a:pt x="156" y="123"/>
                  <a:pt x="169" y="135"/>
                  <a:pt x="167" y="145"/>
                </a:cubicBezTo>
                <a:cubicBezTo>
                  <a:pt x="166" y="146"/>
                  <a:pt x="168" y="146"/>
                  <a:pt x="169" y="145"/>
                </a:cubicBezTo>
                <a:cubicBezTo>
                  <a:pt x="172" y="135"/>
                  <a:pt x="160" y="124"/>
                  <a:pt x="154" y="118"/>
                </a:cubicBezTo>
                <a:cubicBezTo>
                  <a:pt x="139" y="103"/>
                  <a:pt x="122" y="90"/>
                  <a:pt x="104" y="78"/>
                </a:cubicBezTo>
                <a:cubicBezTo>
                  <a:pt x="88" y="67"/>
                  <a:pt x="67" y="54"/>
                  <a:pt x="46" y="56"/>
                </a:cubicBezTo>
                <a:cubicBezTo>
                  <a:pt x="32" y="57"/>
                  <a:pt x="20" y="66"/>
                  <a:pt x="15" y="78"/>
                </a:cubicBezTo>
                <a:cubicBezTo>
                  <a:pt x="16" y="73"/>
                  <a:pt x="18" y="68"/>
                  <a:pt x="21" y="63"/>
                </a:cubicBezTo>
                <a:cubicBezTo>
                  <a:pt x="23" y="59"/>
                  <a:pt x="26" y="55"/>
                  <a:pt x="28" y="52"/>
                </a:cubicBezTo>
                <a:cubicBezTo>
                  <a:pt x="28" y="52"/>
                  <a:pt x="29" y="52"/>
                  <a:pt x="29" y="51"/>
                </a:cubicBezTo>
                <a:cubicBezTo>
                  <a:pt x="43" y="32"/>
                  <a:pt x="73" y="43"/>
                  <a:pt x="88" y="53"/>
                </a:cubicBezTo>
                <a:cubicBezTo>
                  <a:pt x="102" y="61"/>
                  <a:pt x="113" y="71"/>
                  <a:pt x="127" y="78"/>
                </a:cubicBezTo>
                <a:cubicBezTo>
                  <a:pt x="126" y="78"/>
                  <a:pt x="125" y="79"/>
                  <a:pt x="125" y="80"/>
                </a:cubicBezTo>
                <a:cubicBezTo>
                  <a:pt x="125" y="83"/>
                  <a:pt x="128" y="86"/>
                  <a:pt x="130" y="88"/>
                </a:cubicBezTo>
                <a:cubicBezTo>
                  <a:pt x="132" y="89"/>
                  <a:pt x="137" y="92"/>
                  <a:pt x="139" y="91"/>
                </a:cubicBezTo>
                <a:cubicBezTo>
                  <a:pt x="142" y="90"/>
                  <a:pt x="141" y="87"/>
                  <a:pt x="140" y="85"/>
                </a:cubicBezTo>
                <a:cubicBezTo>
                  <a:pt x="138" y="82"/>
                  <a:pt x="133" y="79"/>
                  <a:pt x="129" y="79"/>
                </a:cubicBezTo>
                <a:cubicBezTo>
                  <a:pt x="129" y="79"/>
                  <a:pt x="129" y="79"/>
                  <a:pt x="129" y="79"/>
                </a:cubicBezTo>
                <a:cubicBezTo>
                  <a:pt x="129" y="79"/>
                  <a:pt x="129" y="79"/>
                  <a:pt x="129" y="78"/>
                </a:cubicBezTo>
                <a:cubicBezTo>
                  <a:pt x="129" y="78"/>
                  <a:pt x="129" y="78"/>
                  <a:pt x="129" y="77"/>
                </a:cubicBezTo>
                <a:cubicBezTo>
                  <a:pt x="103" y="56"/>
                  <a:pt x="67" y="28"/>
                  <a:pt x="35" y="44"/>
                </a:cubicBezTo>
                <a:cubicBezTo>
                  <a:pt x="36" y="43"/>
                  <a:pt x="37" y="42"/>
                  <a:pt x="38" y="41"/>
                </a:cubicBezTo>
                <a:cubicBezTo>
                  <a:pt x="38" y="41"/>
                  <a:pt x="39" y="40"/>
                  <a:pt x="39" y="40"/>
                </a:cubicBezTo>
                <a:cubicBezTo>
                  <a:pt x="45" y="35"/>
                  <a:pt x="52" y="31"/>
                  <a:pt x="61" y="32"/>
                </a:cubicBezTo>
                <a:cubicBezTo>
                  <a:pt x="64" y="32"/>
                  <a:pt x="67" y="32"/>
                  <a:pt x="70" y="33"/>
                </a:cubicBezTo>
                <a:cubicBezTo>
                  <a:pt x="70" y="34"/>
                  <a:pt x="71" y="34"/>
                  <a:pt x="72" y="34"/>
                </a:cubicBezTo>
                <a:cubicBezTo>
                  <a:pt x="85" y="37"/>
                  <a:pt x="96" y="44"/>
                  <a:pt x="106" y="52"/>
                </a:cubicBezTo>
                <a:close/>
                <a:moveTo>
                  <a:pt x="135" y="84"/>
                </a:moveTo>
                <a:cubicBezTo>
                  <a:pt x="136" y="84"/>
                  <a:pt x="142" y="89"/>
                  <a:pt x="136" y="88"/>
                </a:cubicBezTo>
                <a:cubicBezTo>
                  <a:pt x="133" y="87"/>
                  <a:pt x="129" y="83"/>
                  <a:pt x="129" y="80"/>
                </a:cubicBezTo>
                <a:cubicBezTo>
                  <a:pt x="131" y="82"/>
                  <a:pt x="133" y="82"/>
                  <a:pt x="135" y="84"/>
                </a:cubicBezTo>
                <a:close/>
                <a:moveTo>
                  <a:pt x="226" y="103"/>
                </a:moveTo>
                <a:cubicBezTo>
                  <a:pt x="225" y="104"/>
                  <a:pt x="224" y="105"/>
                  <a:pt x="224" y="106"/>
                </a:cubicBezTo>
                <a:cubicBezTo>
                  <a:pt x="216" y="101"/>
                  <a:pt x="207" y="96"/>
                  <a:pt x="198" y="95"/>
                </a:cubicBezTo>
                <a:cubicBezTo>
                  <a:pt x="195" y="95"/>
                  <a:pt x="186" y="95"/>
                  <a:pt x="182" y="94"/>
                </a:cubicBezTo>
                <a:cubicBezTo>
                  <a:pt x="165" y="88"/>
                  <a:pt x="143" y="63"/>
                  <a:pt x="133" y="56"/>
                </a:cubicBezTo>
                <a:cubicBezTo>
                  <a:pt x="125" y="49"/>
                  <a:pt x="110" y="37"/>
                  <a:pt x="98" y="41"/>
                </a:cubicBezTo>
                <a:cubicBezTo>
                  <a:pt x="98" y="41"/>
                  <a:pt x="98" y="41"/>
                  <a:pt x="97" y="41"/>
                </a:cubicBezTo>
                <a:cubicBezTo>
                  <a:pt x="95" y="40"/>
                  <a:pt x="93" y="38"/>
                  <a:pt x="90" y="37"/>
                </a:cubicBezTo>
                <a:cubicBezTo>
                  <a:pt x="105" y="15"/>
                  <a:pt x="152" y="61"/>
                  <a:pt x="163" y="70"/>
                </a:cubicBezTo>
                <a:cubicBezTo>
                  <a:pt x="171" y="76"/>
                  <a:pt x="179" y="82"/>
                  <a:pt x="188" y="86"/>
                </a:cubicBezTo>
                <a:cubicBezTo>
                  <a:pt x="199" y="92"/>
                  <a:pt x="216" y="92"/>
                  <a:pt x="225" y="101"/>
                </a:cubicBezTo>
                <a:moveTo>
                  <a:pt x="198" y="94"/>
                </a:moveTo>
                <a:cubicBezTo>
                  <a:pt x="198" y="94"/>
                  <a:pt x="198" y="94"/>
                  <a:pt x="198" y="94"/>
                </a:cubicBezTo>
              </a:path>
            </a:pathLst>
          </a:custGeom>
          <a:solidFill>
            <a:srgbClr val="FFFFFF">
              <a:alpha val="100000"/>
            </a:srgbClr>
          </a:solidFill>
          <a:ln w="9525">
            <a:noFill/>
          </a:ln>
        </p:spPr>
        <p:txBody>
          <a:bodyPr/>
          <a:p>
            <a:endParaRPr lang="zh-CN" altLang="en-US"/>
          </a:p>
        </p:txBody>
      </p:sp>
      <p:sp>
        <p:nvSpPr>
          <p:cNvPr id="31989" name="Freeform 653"/>
          <p:cNvSpPr>
            <a:spLocks noEditPoints="1"/>
          </p:cNvSpPr>
          <p:nvPr/>
        </p:nvSpPr>
        <p:spPr>
          <a:xfrm>
            <a:off x="10407650" y="-747712"/>
            <a:ext cx="787400" cy="1103312"/>
          </a:xfrm>
          <a:custGeom>
            <a:avLst/>
            <a:gdLst>
              <a:gd name="txL" fmla="*/ 0 w 102"/>
              <a:gd name="txT" fmla="*/ 0 h 143"/>
              <a:gd name="txR" fmla="*/ 102 w 102"/>
              <a:gd name="txB" fmla="*/ 143 h 14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2" h="143">
                <a:moveTo>
                  <a:pt x="29" y="106"/>
                </a:moveTo>
                <a:cubicBezTo>
                  <a:pt x="35" y="95"/>
                  <a:pt x="42" y="84"/>
                  <a:pt x="48" y="73"/>
                </a:cubicBezTo>
                <a:cubicBezTo>
                  <a:pt x="49" y="73"/>
                  <a:pt x="50" y="71"/>
                  <a:pt x="50" y="70"/>
                </a:cubicBezTo>
                <a:cubicBezTo>
                  <a:pt x="56" y="72"/>
                  <a:pt x="60" y="74"/>
                  <a:pt x="69" y="73"/>
                </a:cubicBezTo>
                <a:cubicBezTo>
                  <a:pt x="79" y="72"/>
                  <a:pt x="89" y="65"/>
                  <a:pt x="95" y="57"/>
                </a:cubicBezTo>
                <a:cubicBezTo>
                  <a:pt x="100" y="48"/>
                  <a:pt x="102" y="35"/>
                  <a:pt x="99" y="25"/>
                </a:cubicBezTo>
                <a:cubicBezTo>
                  <a:pt x="97" y="19"/>
                  <a:pt x="92" y="16"/>
                  <a:pt x="87" y="12"/>
                </a:cubicBezTo>
                <a:cubicBezTo>
                  <a:pt x="83" y="9"/>
                  <a:pt x="81" y="8"/>
                  <a:pt x="77" y="5"/>
                </a:cubicBezTo>
                <a:cubicBezTo>
                  <a:pt x="76" y="5"/>
                  <a:pt x="75" y="4"/>
                  <a:pt x="74" y="4"/>
                </a:cubicBezTo>
                <a:cubicBezTo>
                  <a:pt x="68" y="1"/>
                  <a:pt x="62" y="0"/>
                  <a:pt x="55" y="1"/>
                </a:cubicBezTo>
                <a:cubicBezTo>
                  <a:pt x="46" y="2"/>
                  <a:pt x="38" y="6"/>
                  <a:pt x="33" y="13"/>
                </a:cubicBezTo>
                <a:cubicBezTo>
                  <a:pt x="21" y="28"/>
                  <a:pt x="22" y="52"/>
                  <a:pt x="39" y="64"/>
                </a:cubicBezTo>
                <a:cubicBezTo>
                  <a:pt x="39" y="65"/>
                  <a:pt x="38" y="65"/>
                  <a:pt x="37" y="66"/>
                </a:cubicBezTo>
                <a:cubicBezTo>
                  <a:pt x="37" y="66"/>
                  <a:pt x="37" y="66"/>
                  <a:pt x="37" y="67"/>
                </a:cubicBezTo>
                <a:cubicBezTo>
                  <a:pt x="35" y="71"/>
                  <a:pt x="33" y="75"/>
                  <a:pt x="31" y="78"/>
                </a:cubicBezTo>
                <a:cubicBezTo>
                  <a:pt x="33" y="75"/>
                  <a:pt x="35" y="72"/>
                  <a:pt x="38" y="69"/>
                </a:cubicBezTo>
                <a:cubicBezTo>
                  <a:pt x="39" y="71"/>
                  <a:pt x="41" y="72"/>
                  <a:pt x="43" y="73"/>
                </a:cubicBezTo>
                <a:cubicBezTo>
                  <a:pt x="44" y="74"/>
                  <a:pt x="45" y="74"/>
                  <a:pt x="46" y="74"/>
                </a:cubicBezTo>
                <a:cubicBezTo>
                  <a:pt x="39" y="85"/>
                  <a:pt x="32" y="97"/>
                  <a:pt x="26" y="109"/>
                </a:cubicBezTo>
                <a:cubicBezTo>
                  <a:pt x="22" y="115"/>
                  <a:pt x="19" y="121"/>
                  <a:pt x="15" y="127"/>
                </a:cubicBezTo>
                <a:cubicBezTo>
                  <a:pt x="12" y="131"/>
                  <a:pt x="3" y="143"/>
                  <a:pt x="1" y="131"/>
                </a:cubicBezTo>
                <a:cubicBezTo>
                  <a:pt x="1" y="131"/>
                  <a:pt x="2" y="131"/>
                  <a:pt x="2" y="131"/>
                </a:cubicBezTo>
                <a:cubicBezTo>
                  <a:pt x="7" y="122"/>
                  <a:pt x="11" y="112"/>
                  <a:pt x="16" y="103"/>
                </a:cubicBezTo>
                <a:cubicBezTo>
                  <a:pt x="11" y="112"/>
                  <a:pt x="5" y="120"/>
                  <a:pt x="0" y="129"/>
                </a:cubicBezTo>
                <a:cubicBezTo>
                  <a:pt x="0" y="130"/>
                  <a:pt x="0" y="130"/>
                  <a:pt x="0" y="130"/>
                </a:cubicBezTo>
                <a:cubicBezTo>
                  <a:pt x="0" y="136"/>
                  <a:pt x="6" y="140"/>
                  <a:pt x="11" y="137"/>
                </a:cubicBezTo>
                <a:cubicBezTo>
                  <a:pt x="14" y="134"/>
                  <a:pt x="17" y="127"/>
                  <a:pt x="19" y="123"/>
                </a:cubicBezTo>
                <a:cubicBezTo>
                  <a:pt x="22" y="118"/>
                  <a:pt x="26" y="112"/>
                  <a:pt x="29" y="106"/>
                </a:cubicBezTo>
                <a:close/>
                <a:moveTo>
                  <a:pt x="77" y="7"/>
                </a:moveTo>
                <a:cubicBezTo>
                  <a:pt x="88" y="13"/>
                  <a:pt x="97" y="36"/>
                  <a:pt x="87" y="51"/>
                </a:cubicBezTo>
                <a:cubicBezTo>
                  <a:pt x="78" y="65"/>
                  <a:pt x="61" y="71"/>
                  <a:pt x="46" y="65"/>
                </a:cubicBezTo>
                <a:cubicBezTo>
                  <a:pt x="37" y="55"/>
                  <a:pt x="34" y="43"/>
                  <a:pt x="40" y="30"/>
                </a:cubicBezTo>
                <a:cubicBezTo>
                  <a:pt x="45" y="15"/>
                  <a:pt x="60" y="4"/>
                  <a:pt x="76" y="7"/>
                </a:cubicBezTo>
                <a:cubicBezTo>
                  <a:pt x="76" y="7"/>
                  <a:pt x="77" y="7"/>
                  <a:pt x="77" y="7"/>
                </a:cubicBezTo>
                <a:cubicBezTo>
                  <a:pt x="77" y="7"/>
                  <a:pt x="77" y="7"/>
                  <a:pt x="77" y="7"/>
                </a:cubicBezTo>
                <a:cubicBezTo>
                  <a:pt x="77" y="7"/>
                  <a:pt x="77" y="7"/>
                  <a:pt x="77" y="7"/>
                </a:cubicBezTo>
                <a:close/>
                <a:moveTo>
                  <a:pt x="37" y="24"/>
                </a:moveTo>
                <a:cubicBezTo>
                  <a:pt x="42" y="12"/>
                  <a:pt x="54" y="5"/>
                  <a:pt x="66" y="5"/>
                </a:cubicBezTo>
                <a:cubicBezTo>
                  <a:pt x="56" y="6"/>
                  <a:pt x="47" y="14"/>
                  <a:pt x="42" y="23"/>
                </a:cubicBezTo>
                <a:cubicBezTo>
                  <a:pt x="33" y="36"/>
                  <a:pt x="33" y="53"/>
                  <a:pt x="44" y="65"/>
                </a:cubicBezTo>
                <a:cubicBezTo>
                  <a:pt x="44" y="65"/>
                  <a:pt x="44" y="64"/>
                  <a:pt x="43" y="64"/>
                </a:cubicBezTo>
                <a:cubicBezTo>
                  <a:pt x="42" y="63"/>
                  <a:pt x="42" y="63"/>
                  <a:pt x="42" y="63"/>
                </a:cubicBezTo>
                <a:cubicBezTo>
                  <a:pt x="30" y="52"/>
                  <a:pt x="30" y="38"/>
                  <a:pt x="37" y="24"/>
                </a:cubicBezTo>
                <a:close/>
                <a:moveTo>
                  <a:pt x="44" y="72"/>
                </a:moveTo>
                <a:cubicBezTo>
                  <a:pt x="42" y="72"/>
                  <a:pt x="40" y="70"/>
                  <a:pt x="39" y="69"/>
                </a:cubicBezTo>
                <a:cubicBezTo>
                  <a:pt x="39" y="68"/>
                  <a:pt x="39" y="68"/>
                  <a:pt x="39" y="68"/>
                </a:cubicBezTo>
                <a:cubicBezTo>
                  <a:pt x="39" y="67"/>
                  <a:pt x="39" y="67"/>
                  <a:pt x="39" y="67"/>
                </a:cubicBezTo>
                <a:cubicBezTo>
                  <a:pt x="39" y="66"/>
                  <a:pt x="39" y="66"/>
                  <a:pt x="39" y="66"/>
                </a:cubicBezTo>
                <a:cubicBezTo>
                  <a:pt x="39" y="66"/>
                  <a:pt x="39" y="66"/>
                  <a:pt x="40" y="65"/>
                </a:cubicBezTo>
                <a:cubicBezTo>
                  <a:pt x="40" y="65"/>
                  <a:pt x="40" y="65"/>
                  <a:pt x="40" y="64"/>
                </a:cubicBezTo>
                <a:cubicBezTo>
                  <a:pt x="41" y="65"/>
                  <a:pt x="41" y="65"/>
                  <a:pt x="41" y="65"/>
                </a:cubicBezTo>
                <a:cubicBezTo>
                  <a:pt x="44" y="67"/>
                  <a:pt x="45" y="68"/>
                  <a:pt x="48" y="69"/>
                </a:cubicBezTo>
                <a:cubicBezTo>
                  <a:pt x="48" y="69"/>
                  <a:pt x="48" y="69"/>
                  <a:pt x="48" y="69"/>
                </a:cubicBezTo>
                <a:cubicBezTo>
                  <a:pt x="49" y="72"/>
                  <a:pt x="46" y="73"/>
                  <a:pt x="44" y="72"/>
                </a:cubicBezTo>
                <a:close/>
              </a:path>
            </a:pathLst>
          </a:custGeom>
          <a:solidFill>
            <a:srgbClr val="FFFFFF">
              <a:alpha val="100000"/>
            </a:srgbClr>
          </a:solidFill>
          <a:ln w="9525">
            <a:noFill/>
          </a:ln>
        </p:spPr>
        <p:txBody>
          <a:bodyPr/>
          <a:p>
            <a:endParaRPr lang="zh-CN" altLang="en-US"/>
          </a:p>
        </p:txBody>
      </p:sp>
      <p:sp>
        <p:nvSpPr>
          <p:cNvPr id="31990" name="Freeform 654"/>
          <p:cNvSpPr/>
          <p:nvPr/>
        </p:nvSpPr>
        <p:spPr>
          <a:xfrm>
            <a:off x="10531475" y="-146050"/>
            <a:ext cx="115888" cy="193675"/>
          </a:xfrm>
          <a:custGeom>
            <a:avLst/>
            <a:gdLst>
              <a:gd name="txL" fmla="*/ 0 w 15"/>
              <a:gd name="txT" fmla="*/ 0 h 25"/>
              <a:gd name="txR" fmla="*/ 15 w 15"/>
              <a:gd name="txB" fmla="*/ 25 h 25"/>
            </a:gdLst>
            <a:ahLst/>
            <a:cxnLst>
              <a:cxn ang="0">
                <a:pos x="0" y="2147483647"/>
              </a:cxn>
              <a:cxn ang="0">
                <a:pos x="2147483647" y="0"/>
              </a:cxn>
              <a:cxn ang="0">
                <a:pos x="0" y="2147483647"/>
              </a:cxn>
            </a:cxnLst>
            <a:rect l="txL" t="txT" r="txR" b="txB"/>
            <a:pathLst>
              <a:path w="15" h="25">
                <a:moveTo>
                  <a:pt x="0" y="25"/>
                </a:moveTo>
                <a:cubicBezTo>
                  <a:pt x="6" y="17"/>
                  <a:pt x="10" y="9"/>
                  <a:pt x="15" y="0"/>
                </a:cubicBezTo>
                <a:cubicBezTo>
                  <a:pt x="10" y="8"/>
                  <a:pt x="5" y="16"/>
                  <a:pt x="0" y="25"/>
                </a:cubicBezTo>
                <a:close/>
              </a:path>
            </a:pathLst>
          </a:custGeom>
          <a:solidFill>
            <a:srgbClr val="FFFFFF">
              <a:alpha val="100000"/>
            </a:srgbClr>
          </a:solidFill>
          <a:ln w="9525">
            <a:noFill/>
          </a:ln>
        </p:spPr>
        <p:txBody>
          <a:bodyPr/>
          <a:p>
            <a:endParaRPr lang="zh-CN" altLang="en-US"/>
          </a:p>
        </p:txBody>
      </p:sp>
      <p:sp>
        <p:nvSpPr>
          <p:cNvPr id="31991" name="Freeform 655"/>
          <p:cNvSpPr>
            <a:spLocks noEditPoints="1"/>
          </p:cNvSpPr>
          <p:nvPr/>
        </p:nvSpPr>
        <p:spPr>
          <a:xfrm>
            <a:off x="10615613" y="-184150"/>
            <a:ext cx="107950" cy="209550"/>
          </a:xfrm>
          <a:custGeom>
            <a:avLst/>
            <a:gdLst>
              <a:gd name="txL" fmla="*/ 0 w 14"/>
              <a:gd name="txT" fmla="*/ 0 h 27"/>
              <a:gd name="txR" fmla="*/ 14 w 14"/>
              <a:gd name="txB" fmla="*/ 27 h 27"/>
            </a:gdLst>
            <a:ahLst/>
            <a:cxnLst>
              <a:cxn ang="0">
                <a:pos x="2147483647" y="2147483647"/>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 h="27">
                <a:moveTo>
                  <a:pt x="14" y="2"/>
                </a:moveTo>
                <a:cubicBezTo>
                  <a:pt x="13" y="2"/>
                  <a:pt x="11" y="1"/>
                  <a:pt x="10" y="0"/>
                </a:cubicBezTo>
                <a:cubicBezTo>
                  <a:pt x="10" y="0"/>
                  <a:pt x="10" y="0"/>
                  <a:pt x="10" y="0"/>
                </a:cubicBezTo>
                <a:cubicBezTo>
                  <a:pt x="10" y="0"/>
                  <a:pt x="10" y="0"/>
                  <a:pt x="10" y="0"/>
                </a:cubicBezTo>
                <a:cubicBezTo>
                  <a:pt x="10" y="0"/>
                  <a:pt x="10" y="0"/>
                  <a:pt x="10" y="0"/>
                </a:cubicBezTo>
                <a:cubicBezTo>
                  <a:pt x="10" y="0"/>
                  <a:pt x="9" y="0"/>
                  <a:pt x="9" y="1"/>
                </a:cubicBezTo>
                <a:cubicBezTo>
                  <a:pt x="12" y="4"/>
                  <a:pt x="8" y="10"/>
                  <a:pt x="7" y="13"/>
                </a:cubicBezTo>
                <a:cubicBezTo>
                  <a:pt x="5" y="17"/>
                  <a:pt x="3" y="22"/>
                  <a:pt x="1" y="26"/>
                </a:cubicBezTo>
                <a:cubicBezTo>
                  <a:pt x="0" y="26"/>
                  <a:pt x="1" y="27"/>
                  <a:pt x="2" y="26"/>
                </a:cubicBezTo>
                <a:cubicBezTo>
                  <a:pt x="6" y="19"/>
                  <a:pt x="11" y="11"/>
                  <a:pt x="14" y="3"/>
                </a:cubicBezTo>
                <a:cubicBezTo>
                  <a:pt x="14" y="3"/>
                  <a:pt x="14" y="2"/>
                  <a:pt x="14" y="2"/>
                </a:cubicBezTo>
                <a:close/>
                <a:moveTo>
                  <a:pt x="11" y="8"/>
                </a:moveTo>
                <a:cubicBezTo>
                  <a:pt x="10" y="9"/>
                  <a:pt x="9" y="11"/>
                  <a:pt x="9" y="12"/>
                </a:cubicBezTo>
                <a:cubicBezTo>
                  <a:pt x="9" y="11"/>
                  <a:pt x="9" y="10"/>
                  <a:pt x="10" y="9"/>
                </a:cubicBezTo>
                <a:cubicBezTo>
                  <a:pt x="11" y="7"/>
                  <a:pt x="12" y="5"/>
                  <a:pt x="12" y="3"/>
                </a:cubicBezTo>
                <a:cubicBezTo>
                  <a:pt x="13" y="4"/>
                  <a:pt x="12" y="2"/>
                  <a:pt x="13" y="4"/>
                </a:cubicBezTo>
                <a:cubicBezTo>
                  <a:pt x="13" y="5"/>
                  <a:pt x="11" y="7"/>
                  <a:pt x="11" y="8"/>
                </a:cubicBezTo>
                <a:close/>
              </a:path>
            </a:pathLst>
          </a:custGeom>
          <a:solidFill>
            <a:srgbClr val="FFFFFF">
              <a:alpha val="100000"/>
            </a:srgbClr>
          </a:solidFill>
          <a:ln w="9525">
            <a:noFill/>
          </a:ln>
        </p:spPr>
        <p:txBody>
          <a:bodyPr/>
          <a:p>
            <a:endParaRPr lang="zh-CN" altLang="en-US"/>
          </a:p>
        </p:txBody>
      </p:sp>
      <p:sp>
        <p:nvSpPr>
          <p:cNvPr id="31992" name="Freeform 656"/>
          <p:cNvSpPr>
            <a:spLocks noEditPoints="1"/>
          </p:cNvSpPr>
          <p:nvPr/>
        </p:nvSpPr>
        <p:spPr>
          <a:xfrm>
            <a:off x="1385888" y="2278063"/>
            <a:ext cx="123825" cy="138112"/>
          </a:xfrm>
          <a:custGeom>
            <a:avLst/>
            <a:gdLst>
              <a:gd name="txL" fmla="*/ 0 w 16"/>
              <a:gd name="txT" fmla="*/ 0 h 18"/>
              <a:gd name="txR" fmla="*/ 16 w 16"/>
              <a:gd name="txB" fmla="*/ 18 h 1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6" h="18">
                <a:moveTo>
                  <a:pt x="1" y="5"/>
                </a:moveTo>
                <a:cubicBezTo>
                  <a:pt x="0" y="7"/>
                  <a:pt x="2" y="11"/>
                  <a:pt x="3" y="13"/>
                </a:cubicBezTo>
                <a:cubicBezTo>
                  <a:pt x="3" y="15"/>
                  <a:pt x="3" y="16"/>
                  <a:pt x="5" y="16"/>
                </a:cubicBezTo>
                <a:cubicBezTo>
                  <a:pt x="7" y="17"/>
                  <a:pt x="11" y="18"/>
                  <a:pt x="13" y="18"/>
                </a:cubicBezTo>
                <a:cubicBezTo>
                  <a:pt x="14" y="17"/>
                  <a:pt x="15" y="17"/>
                  <a:pt x="15" y="16"/>
                </a:cubicBezTo>
                <a:cubicBezTo>
                  <a:pt x="16" y="13"/>
                  <a:pt x="15" y="11"/>
                  <a:pt x="15" y="9"/>
                </a:cubicBezTo>
                <a:cubicBezTo>
                  <a:pt x="14" y="7"/>
                  <a:pt x="12" y="3"/>
                  <a:pt x="12" y="1"/>
                </a:cubicBezTo>
                <a:cubicBezTo>
                  <a:pt x="13" y="0"/>
                  <a:pt x="11" y="0"/>
                  <a:pt x="11" y="0"/>
                </a:cubicBezTo>
                <a:cubicBezTo>
                  <a:pt x="7" y="0"/>
                  <a:pt x="1" y="1"/>
                  <a:pt x="1" y="5"/>
                </a:cubicBezTo>
                <a:close/>
                <a:moveTo>
                  <a:pt x="10" y="2"/>
                </a:moveTo>
                <a:cubicBezTo>
                  <a:pt x="10" y="2"/>
                  <a:pt x="10" y="2"/>
                  <a:pt x="11" y="2"/>
                </a:cubicBezTo>
                <a:cubicBezTo>
                  <a:pt x="13" y="3"/>
                  <a:pt x="14" y="9"/>
                  <a:pt x="14" y="11"/>
                </a:cubicBezTo>
                <a:cubicBezTo>
                  <a:pt x="14" y="12"/>
                  <a:pt x="14" y="15"/>
                  <a:pt x="12" y="16"/>
                </a:cubicBezTo>
                <a:cubicBezTo>
                  <a:pt x="11" y="16"/>
                  <a:pt x="9" y="15"/>
                  <a:pt x="8" y="15"/>
                </a:cubicBezTo>
                <a:cubicBezTo>
                  <a:pt x="5" y="14"/>
                  <a:pt x="4" y="13"/>
                  <a:pt x="4" y="10"/>
                </a:cubicBezTo>
                <a:cubicBezTo>
                  <a:pt x="4" y="9"/>
                  <a:pt x="2" y="7"/>
                  <a:pt x="3" y="5"/>
                </a:cubicBezTo>
                <a:cubicBezTo>
                  <a:pt x="3" y="3"/>
                  <a:pt x="8" y="2"/>
                  <a:pt x="10" y="2"/>
                </a:cubicBezTo>
                <a:close/>
              </a:path>
            </a:pathLst>
          </a:custGeom>
          <a:solidFill>
            <a:srgbClr val="FFFFFF">
              <a:alpha val="100000"/>
            </a:srgbClr>
          </a:solidFill>
          <a:ln w="9525">
            <a:noFill/>
          </a:ln>
        </p:spPr>
        <p:txBody>
          <a:bodyPr/>
          <a:p>
            <a:endParaRPr lang="zh-CN" altLang="en-US"/>
          </a:p>
        </p:txBody>
      </p:sp>
      <p:sp>
        <p:nvSpPr>
          <p:cNvPr id="31993" name="Freeform 657"/>
          <p:cNvSpPr>
            <a:spLocks noEditPoints="1"/>
          </p:cNvSpPr>
          <p:nvPr/>
        </p:nvSpPr>
        <p:spPr>
          <a:xfrm>
            <a:off x="1339850" y="2447925"/>
            <a:ext cx="85725" cy="92075"/>
          </a:xfrm>
          <a:custGeom>
            <a:avLst/>
            <a:gdLst>
              <a:gd name="txL" fmla="*/ 0 w 11"/>
              <a:gd name="txT" fmla="*/ 0 h 12"/>
              <a:gd name="txR" fmla="*/ 11 w 11"/>
              <a:gd name="txB" fmla="*/ 12 h 1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1" h="12">
                <a:moveTo>
                  <a:pt x="9" y="1"/>
                </a:moveTo>
                <a:cubicBezTo>
                  <a:pt x="9" y="1"/>
                  <a:pt x="9" y="1"/>
                  <a:pt x="9" y="1"/>
                </a:cubicBezTo>
                <a:cubicBezTo>
                  <a:pt x="8" y="0"/>
                  <a:pt x="5" y="2"/>
                  <a:pt x="5" y="3"/>
                </a:cubicBezTo>
                <a:cubicBezTo>
                  <a:pt x="2" y="5"/>
                  <a:pt x="0" y="8"/>
                  <a:pt x="1" y="12"/>
                </a:cubicBezTo>
                <a:cubicBezTo>
                  <a:pt x="1" y="12"/>
                  <a:pt x="1" y="12"/>
                  <a:pt x="2" y="12"/>
                </a:cubicBezTo>
                <a:cubicBezTo>
                  <a:pt x="5" y="12"/>
                  <a:pt x="8" y="11"/>
                  <a:pt x="10" y="8"/>
                </a:cubicBezTo>
                <a:cubicBezTo>
                  <a:pt x="11" y="6"/>
                  <a:pt x="11" y="2"/>
                  <a:pt x="9" y="1"/>
                </a:cubicBezTo>
                <a:close/>
                <a:moveTo>
                  <a:pt x="9" y="6"/>
                </a:moveTo>
                <a:cubicBezTo>
                  <a:pt x="9" y="7"/>
                  <a:pt x="8" y="8"/>
                  <a:pt x="7" y="9"/>
                </a:cubicBezTo>
                <a:cubicBezTo>
                  <a:pt x="6" y="10"/>
                  <a:pt x="5" y="10"/>
                  <a:pt x="3" y="11"/>
                </a:cubicBezTo>
                <a:cubicBezTo>
                  <a:pt x="1" y="11"/>
                  <a:pt x="2" y="9"/>
                  <a:pt x="2" y="8"/>
                </a:cubicBezTo>
                <a:cubicBezTo>
                  <a:pt x="3" y="6"/>
                  <a:pt x="5" y="4"/>
                  <a:pt x="6" y="3"/>
                </a:cubicBezTo>
                <a:cubicBezTo>
                  <a:pt x="7" y="2"/>
                  <a:pt x="8" y="2"/>
                  <a:pt x="8" y="2"/>
                </a:cubicBezTo>
                <a:cubicBezTo>
                  <a:pt x="9" y="3"/>
                  <a:pt x="10" y="4"/>
                  <a:pt x="9" y="6"/>
                </a:cubicBezTo>
                <a:close/>
              </a:path>
            </a:pathLst>
          </a:custGeom>
          <a:solidFill>
            <a:srgbClr val="FFFFFF">
              <a:alpha val="100000"/>
            </a:srgbClr>
          </a:solidFill>
          <a:ln w="9525">
            <a:noFill/>
          </a:ln>
        </p:spPr>
        <p:txBody>
          <a:bodyPr/>
          <a:p>
            <a:endParaRPr lang="zh-CN" altLang="en-US"/>
          </a:p>
        </p:txBody>
      </p:sp>
      <p:sp>
        <p:nvSpPr>
          <p:cNvPr id="31995" name="KSO_Shape"/>
          <p:cNvSpPr/>
          <p:nvPr/>
        </p:nvSpPr>
        <p:spPr>
          <a:xfrm>
            <a:off x="5497513" y="2100263"/>
            <a:ext cx="1193800" cy="701675"/>
          </a:xfrm>
          <a:custGeom>
            <a:avLst/>
            <a:gdLst>
              <a:gd name="txL" fmla="*/ 0 w 6649"/>
              <a:gd name="txT" fmla="*/ 0 h 3908"/>
              <a:gd name="txR" fmla="*/ 6649 w 6649"/>
              <a:gd name="txB" fmla="*/ 3908 h 3908"/>
            </a:gdLst>
            <a:ahLst/>
            <a:cxnLst>
              <a:cxn ang="0">
                <a:pos x="2147483647" y="2147483647"/>
              </a:cxn>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649" h="3908">
                <a:moveTo>
                  <a:pt x="6649" y="1054"/>
                </a:moveTo>
                <a:lnTo>
                  <a:pt x="3324" y="0"/>
                </a:lnTo>
                <a:lnTo>
                  <a:pt x="0" y="1054"/>
                </a:lnTo>
                <a:lnTo>
                  <a:pt x="1706" y="1594"/>
                </a:lnTo>
                <a:lnTo>
                  <a:pt x="1398" y="3223"/>
                </a:lnTo>
                <a:lnTo>
                  <a:pt x="3324" y="3908"/>
                </a:lnTo>
                <a:lnTo>
                  <a:pt x="5251" y="3223"/>
                </a:lnTo>
                <a:lnTo>
                  <a:pt x="4943" y="1594"/>
                </a:lnTo>
                <a:lnTo>
                  <a:pt x="6649" y="1054"/>
                </a:lnTo>
                <a:close/>
              </a:path>
            </a:pathLst>
          </a:custGeom>
          <a:solidFill>
            <a:srgbClr val="FFFFFF">
              <a:alpha val="100000"/>
            </a:srgbClr>
          </a:solidFill>
          <a:ln w="9525">
            <a:noFill/>
          </a:ln>
        </p:spPr>
        <p:txBody>
          <a:bodyPr/>
          <a:p>
            <a:endParaRPr lang="zh-CN" altLang="en-US"/>
          </a:p>
        </p:txBody>
      </p:sp>
      <p:sp>
        <p:nvSpPr>
          <p:cNvPr id="31998" name="矩形 3"/>
          <p:cNvSpPr/>
          <p:nvPr/>
        </p:nvSpPr>
        <p:spPr>
          <a:xfrm>
            <a:off x="4618038" y="1989773"/>
            <a:ext cx="2955925" cy="922337"/>
          </a:xfrm>
          <a:prstGeom prst="rect">
            <a:avLst/>
          </a:prstGeom>
          <a:noFill/>
          <a:ln w="9525">
            <a:noFill/>
          </a:ln>
        </p:spPr>
        <p:txBody>
          <a:bodyPr wrap="none">
            <a:spAutoFit/>
          </a:bodyPr>
          <a:p>
            <a:pPr eaLnBrk="1" hangingPunct="1"/>
            <a:r>
              <a:rPr lang="zh-CN" altLang="en-US" sz="5400" b="1" dirty="0">
                <a:solidFill>
                  <a:srgbClr val="1F4E79"/>
                </a:solidFill>
                <a:latin typeface="微软雅黑" panose="020B0503020204020204" pitchFamily="34" charset="-122"/>
                <a:ea typeface="微软雅黑" panose="020B0503020204020204" pitchFamily="34" charset="-122"/>
                <a:sym typeface="微软雅黑" panose="020B0503020204020204" pitchFamily="34" charset="-122"/>
              </a:rPr>
              <a:t>感谢聆听</a:t>
            </a:r>
            <a:endParaRPr lang="zh-CN" altLang="en-US" dirty="0">
              <a:latin typeface="Arial" panose="020B0604020202020204" pitchFamily="34" charset="0"/>
            </a:endParaRPr>
          </a:p>
        </p:txBody>
      </p:sp>
      <p:sp>
        <p:nvSpPr>
          <p:cNvPr id="31999" name="矩形 266"/>
          <p:cNvSpPr/>
          <p:nvPr/>
        </p:nvSpPr>
        <p:spPr>
          <a:xfrm>
            <a:off x="4590733" y="2870200"/>
            <a:ext cx="2955925" cy="46038"/>
          </a:xfrm>
          <a:prstGeom prst="rect">
            <a:avLst/>
          </a:prstGeom>
          <a:solidFill>
            <a:srgbClr val="1F4E79"/>
          </a:solidFill>
          <a:ln w="12700">
            <a:noFill/>
          </a:ln>
        </p:spPr>
        <p:txBody>
          <a:bodyPr anchor="ctr" anchorCtr="0"/>
          <a:p>
            <a:pPr algn="ctr" eaLnBrk="1" hangingPunct="1"/>
            <a:endParaRPr lang="zh-CN" altLang="zh-CN" dirty="0">
              <a:solidFill>
                <a:srgbClr val="225686"/>
              </a:solidFill>
              <a:latin typeface="宋体" panose="02010600030101010101" pitchFamily="2" charset="-122"/>
              <a:sym typeface="宋体" panose="02010600030101010101" pitchFamily="2" charset="-122"/>
            </a:endParaRPr>
          </a:p>
        </p:txBody>
      </p:sp>
      <p:sp>
        <p:nvSpPr>
          <p:cNvPr id="32000" name="矩形 8"/>
          <p:cNvSpPr/>
          <p:nvPr/>
        </p:nvSpPr>
        <p:spPr>
          <a:xfrm>
            <a:off x="5226050" y="3164205"/>
            <a:ext cx="1685925" cy="398780"/>
          </a:xfrm>
          <a:prstGeom prst="rect">
            <a:avLst/>
          </a:prstGeom>
          <a:noFill/>
          <a:ln w="9525">
            <a:noFill/>
          </a:ln>
        </p:spPr>
        <p:txBody>
          <a:bodyPr wrap="none">
            <a:spAutoFit/>
          </a:bodyPr>
          <a:p>
            <a:pPr eaLnBrk="1" hangingPunct="1"/>
            <a:r>
              <a:rPr lang="zh-CN" altLang="en-US" sz="2000" dirty="0">
                <a:solidFill>
                  <a:srgbClr val="225686"/>
                </a:solidFill>
                <a:latin typeface="微软雅黑" panose="020B0503020204020204" pitchFamily="34" charset="-122"/>
                <a:ea typeface="微软雅黑" panose="020B0503020204020204" pitchFamily="34" charset="-122"/>
                <a:sym typeface="微软雅黑" panose="020B0503020204020204" pitchFamily="34" charset="-122"/>
              </a:rPr>
              <a:t>答辩人：</a:t>
            </a:r>
            <a:r>
              <a:rPr lang="en-US" altLang="zh-CN" sz="2000" dirty="0">
                <a:solidFill>
                  <a:srgbClr val="225686"/>
                </a:solidFill>
                <a:latin typeface="微软雅黑" panose="020B0503020204020204" pitchFamily="34" charset="-122"/>
                <a:ea typeface="微软雅黑" panose="020B0503020204020204" pitchFamily="34" charset="-122"/>
                <a:sym typeface="微软雅黑" panose="020B0503020204020204" pitchFamily="34" charset="-122"/>
              </a:rPr>
              <a:t>G05</a:t>
            </a:r>
            <a:endParaRPr lang="en-US" altLang="zh-CN" sz="2000" dirty="0">
              <a:solidFill>
                <a:srgbClr val="22568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矩形 3"/>
          <p:cNvSpPr/>
          <p:nvPr/>
        </p:nvSpPr>
        <p:spPr>
          <a:xfrm>
            <a:off x="5153978" y="3649663"/>
            <a:ext cx="1884680" cy="922020"/>
          </a:xfrm>
          <a:prstGeom prst="rect">
            <a:avLst/>
          </a:prstGeom>
          <a:noFill/>
          <a:ln w="9525">
            <a:noFill/>
          </a:ln>
        </p:spPr>
        <p:txBody>
          <a:bodyPr wrap="none">
            <a:spAutoFit/>
          </a:bodyPr>
          <a:p>
            <a:pPr eaLnBrk="1" hangingPunct="1"/>
            <a:r>
              <a:rPr lang="en-US" altLang="zh-CN" sz="5400" b="1" dirty="0">
                <a:solidFill>
                  <a:srgbClr val="1F4E79"/>
                </a:solidFill>
                <a:latin typeface="微软雅黑" panose="020B0503020204020204" pitchFamily="34" charset="-122"/>
                <a:ea typeface="微软雅黑" panose="020B0503020204020204" pitchFamily="34" charset="-122"/>
                <a:sym typeface="微软雅黑" panose="020B0503020204020204" pitchFamily="34" charset="-122"/>
              </a:rPr>
              <a:t>Q&amp;A</a:t>
            </a:r>
            <a:endParaRPr lang="en-US" altLang="zh-CN" sz="5400" b="1" dirty="0">
              <a:solidFill>
                <a:srgbClr val="1F4E7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1.4.1</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UML中的事物</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2" name="文本框 1"/>
          <p:cNvSpPr txBox="1"/>
          <p:nvPr/>
        </p:nvSpPr>
        <p:spPr>
          <a:xfrm>
            <a:off x="703580" y="730885"/>
            <a:ext cx="10073640" cy="398780"/>
          </a:xfrm>
          <a:prstGeom prst="rect">
            <a:avLst/>
          </a:prstGeom>
          <a:noFill/>
          <a:ln w="9525">
            <a:noFill/>
          </a:ln>
        </p:spPr>
        <p:txBody>
          <a:bodyPr wrap="square">
            <a:spAutoFit/>
          </a:bodyPr>
          <a:p>
            <a:r>
              <a:rPr lang="zh-CN" sz="2000">
                <a:latin typeface="微软雅黑" panose="020B0503020204020204" pitchFamily="34" charset="-122"/>
                <a:ea typeface="微软雅黑" panose="020B0503020204020204" pitchFamily="34" charset="-122"/>
                <a:cs typeface="微软雅黑" panose="020B0503020204020204" pitchFamily="34" charset="-122"/>
              </a:rPr>
              <a:t>UML中包含四种事物：构件事物，行为事物，分组事物和注释事物。</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703580" y="1361440"/>
            <a:ext cx="10599420" cy="4399915"/>
          </a:xfrm>
          <a:prstGeom prst="rect">
            <a:avLst/>
          </a:prstGeom>
          <a:noFill/>
          <a:ln w="9525">
            <a:noFill/>
          </a:ln>
        </p:spPr>
        <p:txBody>
          <a:bodyPr wrap="square">
            <a:spAutoFit/>
          </a:bodyPr>
          <a:p>
            <a:pPr marL="228600" indent="-228600"/>
            <a:r>
              <a:rPr lang="en-US" sz="2800">
                <a:latin typeface="微软雅黑" panose="020B0503020204020204" pitchFamily="34" charset="-122"/>
                <a:ea typeface="微软雅黑" panose="020B0503020204020204" pitchFamily="34" charset="-122"/>
                <a:cs typeface="微软雅黑" panose="020B0503020204020204" pitchFamily="34" charset="-122"/>
              </a:rPr>
              <a:t>1. </a:t>
            </a:r>
            <a:r>
              <a:rPr lang="zh-CN" sz="2800">
                <a:latin typeface="微软雅黑" panose="020B0503020204020204" pitchFamily="34" charset="-122"/>
                <a:ea typeface="微软雅黑" panose="020B0503020204020204" pitchFamily="34" charset="-122"/>
                <a:cs typeface="微软雅黑" panose="020B0503020204020204" pitchFamily="34" charset="-122"/>
              </a:rPr>
              <a:t>构件事物：构件事物是UML模型的静态部分，描述概念或物理元素，它包括：</a:t>
            </a:r>
            <a:endParaRPr lang="zh-CN" sz="28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r>
              <a:rPr lang="zh-CN" sz="2800">
                <a:latin typeface="微软雅黑" panose="020B0503020204020204" pitchFamily="34" charset="-122"/>
                <a:ea typeface="微软雅黑" panose="020B0503020204020204" pitchFamily="34" charset="-122"/>
                <a:cs typeface="微软雅黑" panose="020B0503020204020204" pitchFamily="34" charset="-122"/>
              </a:rPr>
              <a:t>（1）类</a:t>
            </a:r>
            <a:endParaRPr lang="zh-CN" sz="28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r>
              <a:rPr lang="zh-CN" sz="2800">
                <a:latin typeface="微软雅黑" panose="020B0503020204020204" pitchFamily="34" charset="-122"/>
                <a:ea typeface="微软雅黑" panose="020B0503020204020204" pitchFamily="34" charset="-122"/>
                <a:cs typeface="微软雅黑" panose="020B0503020204020204" pitchFamily="34" charset="-122"/>
              </a:rPr>
              <a:t>（2）接口</a:t>
            </a:r>
            <a:endParaRPr lang="zh-CN" sz="28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r>
              <a:rPr lang="zh-CN" sz="2800">
                <a:latin typeface="微软雅黑" panose="020B0503020204020204" pitchFamily="34" charset="-122"/>
                <a:ea typeface="微软雅黑" panose="020B0503020204020204" pitchFamily="34" charset="-122"/>
                <a:cs typeface="微软雅黑" panose="020B0503020204020204" pitchFamily="34" charset="-122"/>
              </a:rPr>
              <a:t>（3）协作</a:t>
            </a:r>
            <a:endParaRPr lang="zh-CN" sz="28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r>
              <a:rPr lang="zh-CN" sz="2800">
                <a:latin typeface="微软雅黑" panose="020B0503020204020204" pitchFamily="34" charset="-122"/>
                <a:ea typeface="微软雅黑" panose="020B0503020204020204" pitchFamily="34" charset="-122"/>
                <a:cs typeface="微软雅黑" panose="020B0503020204020204" pitchFamily="34" charset="-122"/>
              </a:rPr>
              <a:t>（4）用例</a:t>
            </a:r>
            <a:endParaRPr lang="zh-CN" sz="28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r>
              <a:rPr lang="zh-CN" sz="2800">
                <a:latin typeface="微软雅黑" panose="020B0503020204020204" pitchFamily="34" charset="-122"/>
                <a:ea typeface="微软雅黑" panose="020B0503020204020204" pitchFamily="34" charset="-122"/>
                <a:cs typeface="微软雅黑" panose="020B0503020204020204" pitchFamily="34" charset="-122"/>
              </a:rPr>
              <a:t>（5）构件</a:t>
            </a:r>
            <a:endParaRPr lang="zh-CN" sz="28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r>
              <a:rPr lang="zh-CN" sz="2800">
                <a:latin typeface="微软雅黑" panose="020B0503020204020204" pitchFamily="34" charset="-122"/>
                <a:ea typeface="微软雅黑" panose="020B0503020204020204" pitchFamily="34" charset="-122"/>
                <a:cs typeface="微软雅黑" panose="020B0503020204020204" pitchFamily="34" charset="-122"/>
              </a:rPr>
              <a:t>（6）节点。</a:t>
            </a:r>
            <a:endParaRPr lang="zh-CN" sz="28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r>
              <a:rPr lang="zh-CN" sz="2800">
                <a:latin typeface="微软雅黑" panose="020B0503020204020204" pitchFamily="34" charset="-122"/>
                <a:ea typeface="微软雅黑" panose="020B0503020204020204" pitchFamily="34" charset="-122"/>
                <a:cs typeface="微软雅黑" panose="020B0503020204020204" pitchFamily="34" charset="-122"/>
              </a:rPr>
              <a:t>除此之外参与者、文档库、页表等都是上述基本事物的变体。</a:t>
            </a:r>
            <a:endParaRPr lang="en-US" sz="2800">
              <a:latin typeface="等线" panose="02010600030101010101" charset="-122"/>
            </a:endParaRPr>
          </a:p>
          <a:p>
            <a:endParaRPr lang="zh-CN" alt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1.4.1</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UML中的事物</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00" name="文本框 99"/>
          <p:cNvSpPr txBox="1"/>
          <p:nvPr/>
        </p:nvSpPr>
        <p:spPr>
          <a:xfrm>
            <a:off x="703580" y="991235"/>
            <a:ext cx="10878820" cy="4399915"/>
          </a:xfrm>
          <a:prstGeom prst="rect">
            <a:avLst/>
          </a:prstGeom>
          <a:noFill/>
          <a:ln w="9525">
            <a:noFill/>
          </a:ln>
        </p:spPr>
        <p:txBody>
          <a:bodyPr wrap="square">
            <a:spAutoFit/>
          </a:bodyPr>
          <a:p>
            <a:pPr marL="228600" indent="-228600"/>
            <a:r>
              <a:rPr sz="2800">
                <a:latin typeface="微软雅黑" panose="020B0503020204020204" pitchFamily="34" charset="-122"/>
                <a:ea typeface="微软雅黑" panose="020B0503020204020204" pitchFamily="34" charset="-122"/>
                <a:cs typeface="微软雅黑" panose="020B0503020204020204" pitchFamily="34" charset="-122"/>
              </a:rPr>
              <a:t>2.行为事物：行为事物是UML模型图的动态部分，描述跨越空间和时间的行为，主要包括以下两部分。</a:t>
            </a:r>
            <a:endParaRPr sz="28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r>
              <a:rPr sz="2800">
                <a:latin typeface="微软雅黑" panose="020B0503020204020204" pitchFamily="34" charset="-122"/>
                <a:ea typeface="微软雅黑" panose="020B0503020204020204" pitchFamily="34" charset="-122"/>
                <a:cs typeface="微软雅黑" panose="020B0503020204020204" pitchFamily="34" charset="-122"/>
              </a:rPr>
              <a:t>（1）交互</a:t>
            </a:r>
            <a:endParaRPr sz="28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r>
              <a:rPr sz="2800">
                <a:latin typeface="微软雅黑" panose="020B0503020204020204" pitchFamily="34" charset="-122"/>
                <a:ea typeface="微软雅黑" panose="020B0503020204020204" pitchFamily="34" charset="-122"/>
                <a:cs typeface="微软雅黑" panose="020B0503020204020204" pitchFamily="34" charset="-122"/>
              </a:rPr>
              <a:t>（2）状态机</a:t>
            </a:r>
            <a:endParaRPr sz="28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endParaRPr sz="28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r>
              <a:rPr sz="2800">
                <a:latin typeface="微软雅黑" panose="020B0503020204020204" pitchFamily="34" charset="-122"/>
                <a:ea typeface="微软雅黑" panose="020B0503020204020204" pitchFamily="34" charset="-122"/>
                <a:cs typeface="微软雅黑" panose="020B0503020204020204" pitchFamily="34" charset="-122"/>
              </a:rPr>
              <a:t>3.分组事物：分组事物是UML模型图的组织部分，描述事物的组织部分，主要由包来实现。</a:t>
            </a:r>
            <a:endParaRPr sz="28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endParaRPr sz="28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r>
              <a:rPr sz="2800">
                <a:latin typeface="微软雅黑" panose="020B0503020204020204" pitchFamily="34" charset="-122"/>
                <a:ea typeface="微软雅黑" panose="020B0503020204020204" pitchFamily="34" charset="-122"/>
                <a:cs typeface="微软雅黑" panose="020B0503020204020204" pitchFamily="34" charset="-122"/>
              </a:rPr>
              <a:t>4.注释事物</a:t>
            </a:r>
            <a:r>
              <a:rPr lang="zh-CN" sz="2800">
                <a:latin typeface="微软雅黑" panose="020B0503020204020204" pitchFamily="34" charset="-122"/>
                <a:ea typeface="微软雅黑" panose="020B0503020204020204" pitchFamily="34" charset="-122"/>
                <a:cs typeface="微软雅黑" panose="020B0503020204020204" pitchFamily="34" charset="-122"/>
              </a:rPr>
              <a:t>：</a:t>
            </a:r>
            <a:r>
              <a:rPr sz="2800">
                <a:latin typeface="微软雅黑" panose="020B0503020204020204" pitchFamily="34" charset="-122"/>
                <a:ea typeface="微软雅黑" panose="020B0503020204020204" pitchFamily="34" charset="-122"/>
                <a:cs typeface="微软雅黑" panose="020B0503020204020204" pitchFamily="34" charset="-122"/>
              </a:rPr>
              <a:t>注释事物是UML模型的解释部分，用来对模型中的元素进行说明，解释。</a:t>
            </a:r>
            <a:endParaRPr sz="28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16028</Words>
  <Application>WPS 演示</Application>
  <PresentationFormat>自定义</PresentationFormat>
  <Paragraphs>1271</Paragraphs>
  <Slides>70</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70</vt:i4>
      </vt:variant>
    </vt:vector>
  </HeadingPairs>
  <TitlesOfParts>
    <vt:vector size="83" baseType="lpstr">
      <vt:lpstr>Arial</vt:lpstr>
      <vt:lpstr>宋体</vt:lpstr>
      <vt:lpstr>Wingdings</vt:lpstr>
      <vt:lpstr>Calibri Light</vt:lpstr>
      <vt:lpstr>Calibri</vt:lpstr>
      <vt:lpstr>微软雅黑</vt:lpstr>
      <vt:lpstr>Times New Roman</vt:lpstr>
      <vt:lpstr>方正兰亭超细黑简体</vt:lpstr>
      <vt:lpstr>黑体</vt:lpstr>
      <vt:lpstr>等线</vt:lpstr>
      <vt:lpstr>Arial Unicode MS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哎呀小小草</dc:creator>
  <cp:lastModifiedBy>Shark</cp:lastModifiedBy>
  <cp:revision>9</cp:revision>
  <dcterms:created xsi:type="dcterms:W3CDTF">2021-03-27T07:48:00Z</dcterms:created>
  <dcterms:modified xsi:type="dcterms:W3CDTF">2021-03-28T05:41:35Z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43D8702A1E2349DE91703012768FBA9B</vt:lpwstr>
  </property>
  <property fmtid="{D5CDD505-2E9C-101B-9397-08002B2CF9AE}" pid="3" name="KSOProductBuildVer">
    <vt:lpwstr>2052-11.1.0.10356</vt:lpwstr>
  </property>
</Properties>
</file>