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60" r:id="rId7"/>
    <p:sldId id="259" r:id="rId8"/>
    <p:sldId id="270" r:id="rId9"/>
    <p:sldId id="271" r:id="rId10"/>
    <p:sldId id="261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0" name="文本框 19"/>
          <p:cNvSpPr txBox="1">
            <a:spLocks noChangeArrowheads="1"/>
          </p:cNvSpPr>
          <p:nvPr/>
        </p:nvSpPr>
        <p:spPr bwMode="auto">
          <a:xfrm>
            <a:off x="4701540" y="4265295"/>
            <a:ext cx="7273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3200">
                <a:latin typeface="+mj-lt"/>
                <a:ea typeface="+mj-ea"/>
                <a:cs typeface="+mj-cs"/>
                <a:sym typeface="+mn-ea"/>
              </a:rPr>
              <a:t>基于社区化网络的视频动态团购APP</a:t>
            </a:r>
            <a:endParaRPr lang="zh-CN" altLang="zh-CN" sz="3200" b="1" kern="1200" baseline="0">
              <a:solidFill>
                <a:srgbClr val="353A3E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051" name="图片 1" descr="SRA2021-G05-小组LOGO"/>
          <p:cNvPicPr>
            <a:picLocks noChangeAspect="1"/>
          </p:cNvPicPr>
          <p:nvPr/>
        </p:nvPicPr>
        <p:blipFill>
          <a:blip r:embed="rId1"/>
          <a:srcRect l="28906" t="24973" r="35249" b="22572"/>
          <a:stretch>
            <a:fillRect/>
          </a:stretch>
        </p:blipFill>
        <p:spPr>
          <a:xfrm>
            <a:off x="4720590" y="1139825"/>
            <a:ext cx="2678430" cy="3314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4701331" y="4848755"/>
            <a:ext cx="4189512" cy="1238820"/>
          </a:xfrm>
        </p:spPr>
        <p:txBody>
          <a:bodyPr anchor="t" anchorCtr="0">
            <a:normAutofit fontScale="70000"/>
          </a:bodyPr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软件项目管理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-G05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小组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组长：邢海粟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组员：章拾瑜、陈正祎、朱涵、黄德煜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91845" y="257810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(4/4)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51580" y="25781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(4/4)-2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50990" y="257810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(4/4)-1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07880" y="257810"/>
            <a:ext cx="160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申请团长</a:t>
            </a:r>
            <a:r>
              <a:rPr lang="en-US" altLang="zh-CN">
                <a:sym typeface="+mn-ea"/>
              </a:rPr>
              <a:t>(4/4)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910" y="710565"/>
            <a:ext cx="2886667" cy="57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710565"/>
            <a:ext cx="2873349" cy="57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35" y="710565"/>
            <a:ext cx="288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355" y="710565"/>
            <a:ext cx="2896686" cy="5760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评论 – 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支付方式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提示 – 二维码 –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动态页-</a:t>
            </a:r>
            <a:r>
              <a:rPr lang="en-US"/>
              <a:t>shark</a:t>
            </a:r>
            <a:r>
              <a:t>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300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6840"/>
            <a:ext cx="11625943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功能</a:t>
            </a: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列表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1028700"/>
            <a:ext cx="3390900" cy="562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1028700"/>
            <a:ext cx="3261360" cy="3025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585" y="1028700"/>
            <a:ext cx="2522220" cy="4747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4135755"/>
            <a:ext cx="2461260" cy="22021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19177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9120"/>
            <a:ext cx="3032760" cy="6027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579120"/>
            <a:ext cx="3086100" cy="6057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96380" y="19939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60" y="579120"/>
            <a:ext cx="3032760" cy="60502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3620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601980"/>
            <a:ext cx="30937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5655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-2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471805"/>
            <a:ext cx="3070860" cy="6035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0553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805"/>
            <a:ext cx="30556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79425"/>
            <a:ext cx="3070860" cy="6027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7639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17635" y="414655"/>
            <a:ext cx="238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发起团购-草稿箱 –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04905" y="414655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60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664210"/>
            <a:ext cx="2893395" cy="576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20637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发起团购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r>
              <a:rPr lang="en-US" altLang="zh-CN"/>
              <a:t>-2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664210"/>
            <a:ext cx="2930020" cy="576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30600" y="20637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发起团购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r>
              <a:rPr lang="en-US" altLang="zh-CN"/>
              <a:t>-3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115" y="664210"/>
            <a:ext cx="2859267" cy="57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88455" y="20637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</a:t>
            </a:r>
            <a:r>
              <a:rPr lang="en-US" altLang="zh-CN"/>
              <a:t>-</a:t>
            </a:r>
            <a:r>
              <a:rPr lang="zh-CN" altLang="en-US"/>
              <a:t>发布认证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840" y="664210"/>
            <a:ext cx="2929127" cy="576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86875" y="20637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</a:t>
            </a:r>
            <a:r>
              <a:rPr lang="en-US" altLang="zh-CN"/>
              <a:t>-</a:t>
            </a:r>
            <a:r>
              <a:rPr lang="zh-CN" altLang="en-US"/>
              <a:t>订单完成详情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6880" y="197485"/>
            <a:ext cx="238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</a:t>
            </a:r>
            <a:r>
              <a:rPr lang="en-US" altLang="zh-CN"/>
              <a:t>-</a:t>
            </a:r>
            <a:r>
              <a:rPr lang="zh-CN" altLang="en-US"/>
              <a:t>订单进行中</a:t>
            </a:r>
            <a:r>
              <a:rPr lang="zh-CN" altLang="en-US"/>
              <a:t>详情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82010" y="197485"/>
            <a:ext cx="246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订单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订单等待中</a:t>
            </a:r>
            <a:r>
              <a:rPr lang="zh-CN" altLang="en-US">
                <a:sym typeface="+mn-ea"/>
              </a:rPr>
              <a:t>详情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71005" y="19748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(1/4)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475470" y="20637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申请团长</a:t>
            </a:r>
            <a:r>
              <a:rPr lang="en-US" altLang="zh-CN">
                <a:sym typeface="+mn-ea"/>
              </a:rPr>
              <a:t>(1/4)-1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664210"/>
            <a:ext cx="2898775" cy="5805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35" y="664210"/>
            <a:ext cx="2925445" cy="58051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80" y="664210"/>
            <a:ext cx="2891790" cy="5805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555" y="664210"/>
            <a:ext cx="2922270" cy="58051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774065"/>
            <a:ext cx="2880000" cy="57400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495" y="25781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(1/4)-2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23970" y="25781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(2/4)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00520" y="257810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(2/4)-2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05975" y="257810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申请团长</a:t>
            </a:r>
            <a:r>
              <a:rPr lang="en-US" altLang="zh-CN">
                <a:sym typeface="+mn-ea"/>
              </a:rPr>
              <a:t>(2/4)-1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774065"/>
            <a:ext cx="3049905" cy="5741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15" y="774065"/>
            <a:ext cx="2867025" cy="5748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285" y="774065"/>
            <a:ext cx="2888615" cy="57708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49300"/>
            <a:ext cx="2876678" cy="576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210" y="257810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(3/4)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00145" y="25781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(3/4)-2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48120" y="257810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申请团长</a:t>
            </a:r>
            <a:r>
              <a:rPr lang="en-US" altLang="zh-CN"/>
              <a:t>(3/4)-1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07880" y="257810"/>
            <a:ext cx="160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申请团长</a:t>
            </a:r>
            <a:r>
              <a:rPr lang="en-US" altLang="zh-CN">
                <a:sym typeface="+mn-ea"/>
              </a:rPr>
              <a:t>(4/4)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20" y="749300"/>
            <a:ext cx="2906667" cy="57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10" y="749300"/>
            <a:ext cx="2896686" cy="57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465" y="749300"/>
            <a:ext cx="2913256" cy="5760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PLACING_PICTURE_USER_VIEWPORT" val="{&quot;height&quot;:8856,&quot;width&quot;:53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 X</dc:creator>
  <cp:lastModifiedBy>苏幕遮</cp:lastModifiedBy>
  <cp:revision>44</cp:revision>
  <dcterms:created xsi:type="dcterms:W3CDTF">2021-06-23T11:38:00Z</dcterms:created>
  <dcterms:modified xsi:type="dcterms:W3CDTF">2021-06-23T13:57:33Z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156B1DC9AA484C788958736C5C050E25</vt:lpwstr>
  </property>
  <property fmtid="{D5CDD505-2E9C-101B-9397-08002B2CF9AE}" pid="3" name="KSOProductBuildVer">
    <vt:lpwstr>2052-11.1.0.9995</vt:lpwstr>
  </property>
</Properties>
</file>