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57" r:id="rId4"/>
    <p:sldId id="258" r:id="rId5"/>
    <p:sldId id="288" r:id="rId6"/>
    <p:sldId id="289" r:id="rId7"/>
    <p:sldId id="313" r:id="rId8"/>
    <p:sldId id="259" r:id="rId9"/>
    <p:sldId id="314"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05" r:id="rId37"/>
    <p:sldId id="342" r:id="rId38"/>
    <p:sldId id="287"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1B7"/>
    <a:srgbClr val="BFBFBF"/>
    <a:srgbClr val="7F7F7F"/>
    <a:srgbClr val="F4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9" d="100"/>
          <a:sy n="139" d="100"/>
        </p:scale>
        <p:origin x="-834" y="-102"/>
      </p:cViewPr>
      <p:guideLst>
        <p:guide orient="horz" pos="1649"/>
        <p:guide pos="291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71AC5-4396-4B2B-A6C9-486DD55463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42744-291E-48B5-9EFE-2CB54AA5BE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C7D1EE-58C5-4484-A400-D40AC218175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D30BE2-2305-4090-8C6B-386B5A3DB97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6C7D1EE-58C5-4484-A400-D40AC218175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D30BE2-2305-4090-8C6B-386B5A3DB973}" type="slidenum">
              <a:rPr lang="zh-CN" altLang="en-US" smtClean="0"/>
            </a:fld>
            <a:endParaRPr lang="zh-CN" altLang="en-US"/>
          </a:p>
        </p:txBody>
      </p:sp>
      <p:sp>
        <p:nvSpPr>
          <p:cNvPr id="6" name="Freeform 26"/>
          <p:cNvSpPr>
            <a:spLocks noEditPoints="1"/>
          </p:cNvSpPr>
          <p:nvPr userDrawn="1"/>
        </p:nvSpPr>
        <p:spPr bwMode="auto">
          <a:xfrm rot="19290626">
            <a:off x="-315142" y="166880"/>
            <a:ext cx="1063362" cy="237032"/>
          </a:xfrm>
          <a:custGeom>
            <a:avLst/>
            <a:gdLst>
              <a:gd name="T0" fmla="*/ 612 w 617"/>
              <a:gd name="T1" fmla="*/ 103 h 138"/>
              <a:gd name="T2" fmla="*/ 417 w 617"/>
              <a:gd name="T3" fmla="*/ 110 h 138"/>
              <a:gd name="T4" fmla="*/ 372 w 617"/>
              <a:gd name="T5" fmla="*/ 90 h 138"/>
              <a:gd name="T6" fmla="*/ 400 w 617"/>
              <a:gd name="T7" fmla="*/ 72 h 138"/>
              <a:gd name="T8" fmla="*/ 368 w 617"/>
              <a:gd name="T9" fmla="*/ 16 h 138"/>
              <a:gd name="T10" fmla="*/ 347 w 617"/>
              <a:gd name="T11" fmla="*/ 60 h 138"/>
              <a:gd name="T12" fmla="*/ 360 w 617"/>
              <a:gd name="T13" fmla="*/ 88 h 138"/>
              <a:gd name="T14" fmla="*/ 291 w 617"/>
              <a:gd name="T15" fmla="*/ 106 h 138"/>
              <a:gd name="T16" fmla="*/ 202 w 617"/>
              <a:gd name="T17" fmla="*/ 124 h 138"/>
              <a:gd name="T18" fmla="*/ 4 w 617"/>
              <a:gd name="T19" fmla="*/ 117 h 138"/>
              <a:gd name="T20" fmla="*/ 3 w 617"/>
              <a:gd name="T21" fmla="*/ 121 h 138"/>
              <a:gd name="T22" fmla="*/ 207 w 617"/>
              <a:gd name="T23" fmla="*/ 128 h 138"/>
              <a:gd name="T24" fmla="*/ 314 w 617"/>
              <a:gd name="T25" fmla="*/ 105 h 138"/>
              <a:gd name="T26" fmla="*/ 364 w 617"/>
              <a:gd name="T27" fmla="*/ 92 h 138"/>
              <a:gd name="T28" fmla="*/ 390 w 617"/>
              <a:gd name="T29" fmla="*/ 109 h 138"/>
              <a:gd name="T30" fmla="*/ 496 w 617"/>
              <a:gd name="T31" fmla="*/ 125 h 138"/>
              <a:gd name="T32" fmla="*/ 614 w 617"/>
              <a:gd name="T33" fmla="*/ 109 h 138"/>
              <a:gd name="T34" fmla="*/ 612 w 617"/>
              <a:gd name="T35" fmla="*/ 103 h 138"/>
              <a:gd name="T36" fmla="*/ 353 w 617"/>
              <a:gd name="T37" fmla="*/ 49 h 138"/>
              <a:gd name="T38" fmla="*/ 390 w 617"/>
              <a:gd name="T39" fmla="*/ 20 h 138"/>
              <a:gd name="T40" fmla="*/ 383 w 617"/>
              <a:gd name="T41" fmla="*/ 77 h 138"/>
              <a:gd name="T42" fmla="*/ 367 w 617"/>
              <a:gd name="T43" fmla="*/ 85 h 138"/>
              <a:gd name="T44" fmla="*/ 353 w 617"/>
              <a:gd name="T45" fmla="*/ 4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7" h="138">
                <a:moveTo>
                  <a:pt x="612" y="103"/>
                </a:moveTo>
                <a:cubicBezTo>
                  <a:pt x="549" y="118"/>
                  <a:pt x="481" y="124"/>
                  <a:pt x="417" y="110"/>
                </a:cubicBezTo>
                <a:cubicBezTo>
                  <a:pt x="402" y="107"/>
                  <a:pt x="385" y="100"/>
                  <a:pt x="372" y="90"/>
                </a:cubicBezTo>
                <a:cubicBezTo>
                  <a:pt x="383" y="85"/>
                  <a:pt x="393" y="80"/>
                  <a:pt x="400" y="72"/>
                </a:cubicBezTo>
                <a:cubicBezTo>
                  <a:pt x="428" y="46"/>
                  <a:pt x="407" y="0"/>
                  <a:pt x="368" y="16"/>
                </a:cubicBezTo>
                <a:cubicBezTo>
                  <a:pt x="351" y="24"/>
                  <a:pt x="344" y="42"/>
                  <a:pt x="347" y="60"/>
                </a:cubicBezTo>
                <a:cubicBezTo>
                  <a:pt x="349" y="71"/>
                  <a:pt x="354" y="80"/>
                  <a:pt x="360" y="88"/>
                </a:cubicBezTo>
                <a:cubicBezTo>
                  <a:pt x="338" y="96"/>
                  <a:pt x="313" y="101"/>
                  <a:pt x="291" y="106"/>
                </a:cubicBezTo>
                <a:cubicBezTo>
                  <a:pt x="262" y="114"/>
                  <a:pt x="232" y="120"/>
                  <a:pt x="202" y="124"/>
                </a:cubicBezTo>
                <a:cubicBezTo>
                  <a:pt x="136" y="134"/>
                  <a:pt x="69" y="134"/>
                  <a:pt x="4" y="117"/>
                </a:cubicBezTo>
                <a:cubicBezTo>
                  <a:pt x="1" y="117"/>
                  <a:pt x="0" y="121"/>
                  <a:pt x="3" y="121"/>
                </a:cubicBezTo>
                <a:cubicBezTo>
                  <a:pt x="70" y="138"/>
                  <a:pt x="139" y="138"/>
                  <a:pt x="207" y="128"/>
                </a:cubicBezTo>
                <a:cubicBezTo>
                  <a:pt x="243" y="123"/>
                  <a:pt x="279" y="115"/>
                  <a:pt x="314" y="105"/>
                </a:cubicBezTo>
                <a:cubicBezTo>
                  <a:pt x="329" y="101"/>
                  <a:pt x="348" y="98"/>
                  <a:pt x="364" y="92"/>
                </a:cubicBezTo>
                <a:cubicBezTo>
                  <a:pt x="372" y="99"/>
                  <a:pt x="380" y="105"/>
                  <a:pt x="390" y="109"/>
                </a:cubicBezTo>
                <a:cubicBezTo>
                  <a:pt x="422" y="123"/>
                  <a:pt x="461" y="125"/>
                  <a:pt x="496" y="125"/>
                </a:cubicBezTo>
                <a:cubicBezTo>
                  <a:pt x="536" y="125"/>
                  <a:pt x="575" y="119"/>
                  <a:pt x="614" y="109"/>
                </a:cubicBezTo>
                <a:cubicBezTo>
                  <a:pt x="617" y="108"/>
                  <a:pt x="616" y="102"/>
                  <a:pt x="612" y="103"/>
                </a:cubicBezTo>
                <a:close/>
                <a:moveTo>
                  <a:pt x="353" y="49"/>
                </a:moveTo>
                <a:cubicBezTo>
                  <a:pt x="354" y="31"/>
                  <a:pt x="372" y="16"/>
                  <a:pt x="390" y="20"/>
                </a:cubicBezTo>
                <a:cubicBezTo>
                  <a:pt x="423" y="28"/>
                  <a:pt x="402" y="67"/>
                  <a:pt x="383" y="77"/>
                </a:cubicBezTo>
                <a:cubicBezTo>
                  <a:pt x="378" y="80"/>
                  <a:pt x="373" y="83"/>
                  <a:pt x="367" y="85"/>
                </a:cubicBezTo>
                <a:cubicBezTo>
                  <a:pt x="358" y="76"/>
                  <a:pt x="352" y="64"/>
                  <a:pt x="353" y="4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C7D1EE-58C5-4484-A400-D40AC218175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D30BE2-2305-4090-8C6B-386B5A3DB97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8" name="组合 1037"/>
          <p:cNvGrpSpPr/>
          <p:nvPr/>
        </p:nvGrpSpPr>
        <p:grpSpPr>
          <a:xfrm>
            <a:off x="4778693" y="1003300"/>
            <a:ext cx="1116012" cy="1206500"/>
            <a:chOff x="4843463" y="93663"/>
            <a:chExt cx="1116012" cy="1206500"/>
          </a:xfrm>
        </p:grpSpPr>
        <p:sp>
          <p:nvSpPr>
            <p:cNvPr id="7" name="Freeform 7"/>
            <p:cNvSpPr>
              <a:spLocks noEditPoints="1"/>
            </p:cNvSpPr>
            <p:nvPr/>
          </p:nvSpPr>
          <p:spPr bwMode="auto">
            <a:xfrm>
              <a:off x="5049838" y="331788"/>
              <a:ext cx="798513" cy="968375"/>
            </a:xfrm>
            <a:custGeom>
              <a:avLst/>
              <a:gdLst>
                <a:gd name="T0" fmla="*/ 63 w 251"/>
                <a:gd name="T1" fmla="*/ 30 h 304"/>
                <a:gd name="T2" fmla="*/ 121 w 251"/>
                <a:gd name="T3" fmla="*/ 222 h 304"/>
                <a:gd name="T4" fmla="*/ 128 w 251"/>
                <a:gd name="T5" fmla="*/ 246 h 304"/>
                <a:gd name="T6" fmla="*/ 130 w 251"/>
                <a:gd name="T7" fmla="*/ 263 h 304"/>
                <a:gd name="T8" fmla="*/ 145 w 251"/>
                <a:gd name="T9" fmla="*/ 273 h 304"/>
                <a:gd name="T10" fmla="*/ 156 w 251"/>
                <a:gd name="T11" fmla="*/ 292 h 304"/>
                <a:gd name="T12" fmla="*/ 166 w 251"/>
                <a:gd name="T13" fmla="*/ 296 h 304"/>
                <a:gd name="T14" fmla="*/ 241 w 251"/>
                <a:gd name="T15" fmla="*/ 256 h 304"/>
                <a:gd name="T16" fmla="*/ 231 w 251"/>
                <a:gd name="T17" fmla="*/ 224 h 304"/>
                <a:gd name="T18" fmla="*/ 220 w 251"/>
                <a:gd name="T19" fmla="*/ 203 h 304"/>
                <a:gd name="T20" fmla="*/ 220 w 251"/>
                <a:gd name="T21" fmla="*/ 201 h 304"/>
                <a:gd name="T22" fmla="*/ 203 w 251"/>
                <a:gd name="T23" fmla="*/ 97 h 304"/>
                <a:gd name="T24" fmla="*/ 236 w 251"/>
                <a:gd name="T25" fmla="*/ 259 h 304"/>
                <a:gd name="T26" fmla="*/ 173 w 251"/>
                <a:gd name="T27" fmla="*/ 294 h 304"/>
                <a:gd name="T28" fmla="*/ 236 w 251"/>
                <a:gd name="T29" fmla="*/ 258 h 304"/>
                <a:gd name="T30" fmla="*/ 231 w 251"/>
                <a:gd name="T31" fmla="*/ 257 h 304"/>
                <a:gd name="T32" fmla="*/ 160 w 251"/>
                <a:gd name="T33" fmla="*/ 288 h 304"/>
                <a:gd name="T34" fmla="*/ 152 w 251"/>
                <a:gd name="T35" fmla="*/ 282 h 304"/>
                <a:gd name="T36" fmla="*/ 150 w 251"/>
                <a:gd name="T37" fmla="*/ 275 h 304"/>
                <a:gd name="T38" fmla="*/ 152 w 251"/>
                <a:gd name="T39" fmla="*/ 273 h 304"/>
                <a:gd name="T40" fmla="*/ 208 w 251"/>
                <a:gd name="T41" fmla="*/ 249 h 304"/>
                <a:gd name="T42" fmla="*/ 231 w 251"/>
                <a:gd name="T43" fmla="*/ 257 h 304"/>
                <a:gd name="T44" fmla="*/ 145 w 251"/>
                <a:gd name="T45" fmla="*/ 266 h 304"/>
                <a:gd name="T46" fmla="*/ 140 w 251"/>
                <a:gd name="T47" fmla="*/ 264 h 304"/>
                <a:gd name="T48" fmla="*/ 131 w 251"/>
                <a:gd name="T49" fmla="*/ 247 h 304"/>
                <a:gd name="T50" fmla="*/ 166 w 251"/>
                <a:gd name="T51" fmla="*/ 240 h 304"/>
                <a:gd name="T52" fmla="*/ 219 w 251"/>
                <a:gd name="T53" fmla="*/ 207 h 304"/>
                <a:gd name="T54" fmla="*/ 216 w 251"/>
                <a:gd name="T55" fmla="*/ 199 h 304"/>
                <a:gd name="T56" fmla="*/ 178 w 251"/>
                <a:gd name="T57" fmla="*/ 228 h 304"/>
                <a:gd name="T58" fmla="*/ 123 w 251"/>
                <a:gd name="T59" fmla="*/ 234 h 304"/>
                <a:gd name="T60" fmla="*/ 124 w 251"/>
                <a:gd name="T61" fmla="*/ 223 h 304"/>
                <a:gd name="T62" fmla="*/ 198 w 251"/>
                <a:gd name="T63" fmla="*/ 186 h 304"/>
                <a:gd name="T64" fmla="*/ 199 w 251"/>
                <a:gd name="T65" fmla="*/ 184 h 304"/>
                <a:gd name="T66" fmla="*/ 93 w 251"/>
                <a:gd name="T67" fmla="*/ 138 h 304"/>
                <a:gd name="T68" fmla="*/ 134 w 251"/>
                <a:gd name="T69" fmla="*/ 111 h 304"/>
                <a:gd name="T70" fmla="*/ 171 w 251"/>
                <a:gd name="T71" fmla="*/ 199 h 304"/>
                <a:gd name="T72" fmla="*/ 93 w 251"/>
                <a:gd name="T73" fmla="*/ 138 h 304"/>
                <a:gd name="T74" fmla="*/ 193 w 251"/>
                <a:gd name="T75" fmla="*/ 182 h 304"/>
                <a:gd name="T76" fmla="*/ 150 w 251"/>
                <a:gd name="T77" fmla="*/ 144 h 304"/>
                <a:gd name="T78" fmla="*/ 146 w 251"/>
                <a:gd name="T79" fmla="*/ 109 h 304"/>
                <a:gd name="T80" fmla="*/ 156 w 251"/>
                <a:gd name="T81" fmla="*/ 88 h 304"/>
                <a:gd name="T82" fmla="*/ 137 w 251"/>
                <a:gd name="T83" fmla="*/ 78 h 304"/>
                <a:gd name="T84" fmla="*/ 133 w 251"/>
                <a:gd name="T85" fmla="*/ 103 h 304"/>
                <a:gd name="T86" fmla="*/ 95 w 251"/>
                <a:gd name="T87" fmla="*/ 123 h 304"/>
                <a:gd name="T88" fmla="*/ 75 w 251"/>
                <a:gd name="T89" fmla="*/ 127 h 304"/>
                <a:gd name="T90" fmla="*/ 86 w 251"/>
                <a:gd name="T91" fmla="*/ 141 h 304"/>
                <a:gd name="T92" fmla="*/ 91 w 251"/>
                <a:gd name="T93" fmla="*/ 166 h 304"/>
                <a:gd name="T94" fmla="*/ 143 w 251"/>
                <a:gd name="T95" fmla="*/ 213 h 304"/>
                <a:gd name="T96" fmla="*/ 125 w 251"/>
                <a:gd name="T97" fmla="*/ 218 h 304"/>
                <a:gd name="T98" fmla="*/ 58 w 251"/>
                <a:gd name="T99" fmla="*/ 43 h 304"/>
                <a:gd name="T100" fmla="*/ 192 w 251"/>
                <a:gd name="T101" fmla="*/ 18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 h="304">
                  <a:moveTo>
                    <a:pt x="177" y="32"/>
                  </a:moveTo>
                  <a:cubicBezTo>
                    <a:pt x="144" y="0"/>
                    <a:pt x="99" y="8"/>
                    <a:pt x="63" y="30"/>
                  </a:cubicBezTo>
                  <a:cubicBezTo>
                    <a:pt x="27" y="52"/>
                    <a:pt x="0" y="93"/>
                    <a:pt x="15" y="136"/>
                  </a:cubicBezTo>
                  <a:cubicBezTo>
                    <a:pt x="32" y="188"/>
                    <a:pt x="89" y="186"/>
                    <a:pt x="121" y="222"/>
                  </a:cubicBezTo>
                  <a:cubicBezTo>
                    <a:pt x="118" y="226"/>
                    <a:pt x="117" y="230"/>
                    <a:pt x="118" y="235"/>
                  </a:cubicBezTo>
                  <a:cubicBezTo>
                    <a:pt x="120" y="240"/>
                    <a:pt x="123" y="246"/>
                    <a:pt x="128" y="246"/>
                  </a:cubicBezTo>
                  <a:cubicBezTo>
                    <a:pt x="128" y="247"/>
                    <a:pt x="128" y="247"/>
                    <a:pt x="128" y="247"/>
                  </a:cubicBezTo>
                  <a:cubicBezTo>
                    <a:pt x="126" y="252"/>
                    <a:pt x="127" y="258"/>
                    <a:pt x="130" y="263"/>
                  </a:cubicBezTo>
                  <a:cubicBezTo>
                    <a:pt x="132" y="265"/>
                    <a:pt x="136" y="269"/>
                    <a:pt x="140" y="270"/>
                  </a:cubicBezTo>
                  <a:cubicBezTo>
                    <a:pt x="141" y="271"/>
                    <a:pt x="143" y="272"/>
                    <a:pt x="145" y="273"/>
                  </a:cubicBezTo>
                  <a:cubicBezTo>
                    <a:pt x="144" y="275"/>
                    <a:pt x="145" y="278"/>
                    <a:pt x="145" y="281"/>
                  </a:cubicBezTo>
                  <a:cubicBezTo>
                    <a:pt x="147" y="285"/>
                    <a:pt x="151" y="293"/>
                    <a:pt x="156" y="292"/>
                  </a:cubicBezTo>
                  <a:cubicBezTo>
                    <a:pt x="159" y="294"/>
                    <a:pt x="162" y="295"/>
                    <a:pt x="165" y="295"/>
                  </a:cubicBezTo>
                  <a:cubicBezTo>
                    <a:pt x="165" y="295"/>
                    <a:pt x="166" y="296"/>
                    <a:pt x="166" y="296"/>
                  </a:cubicBezTo>
                  <a:cubicBezTo>
                    <a:pt x="184" y="304"/>
                    <a:pt x="204" y="303"/>
                    <a:pt x="220" y="293"/>
                  </a:cubicBezTo>
                  <a:cubicBezTo>
                    <a:pt x="230" y="287"/>
                    <a:pt x="251" y="268"/>
                    <a:pt x="241" y="256"/>
                  </a:cubicBezTo>
                  <a:cubicBezTo>
                    <a:pt x="241" y="255"/>
                    <a:pt x="240" y="255"/>
                    <a:pt x="239" y="255"/>
                  </a:cubicBezTo>
                  <a:cubicBezTo>
                    <a:pt x="245" y="246"/>
                    <a:pt x="244" y="236"/>
                    <a:pt x="231" y="224"/>
                  </a:cubicBezTo>
                  <a:cubicBezTo>
                    <a:pt x="233" y="217"/>
                    <a:pt x="232" y="209"/>
                    <a:pt x="223" y="203"/>
                  </a:cubicBezTo>
                  <a:cubicBezTo>
                    <a:pt x="222" y="202"/>
                    <a:pt x="221" y="202"/>
                    <a:pt x="220" y="203"/>
                  </a:cubicBezTo>
                  <a:cubicBezTo>
                    <a:pt x="220" y="202"/>
                    <a:pt x="220" y="202"/>
                    <a:pt x="220" y="202"/>
                  </a:cubicBezTo>
                  <a:cubicBezTo>
                    <a:pt x="220" y="202"/>
                    <a:pt x="220" y="201"/>
                    <a:pt x="220" y="201"/>
                  </a:cubicBezTo>
                  <a:cubicBezTo>
                    <a:pt x="225" y="188"/>
                    <a:pt x="213" y="176"/>
                    <a:pt x="200" y="178"/>
                  </a:cubicBezTo>
                  <a:cubicBezTo>
                    <a:pt x="195" y="151"/>
                    <a:pt x="203" y="124"/>
                    <a:pt x="203" y="97"/>
                  </a:cubicBezTo>
                  <a:cubicBezTo>
                    <a:pt x="202" y="73"/>
                    <a:pt x="194" y="49"/>
                    <a:pt x="177" y="32"/>
                  </a:cubicBezTo>
                  <a:close/>
                  <a:moveTo>
                    <a:pt x="236" y="259"/>
                  </a:moveTo>
                  <a:cubicBezTo>
                    <a:pt x="242" y="271"/>
                    <a:pt x="217" y="288"/>
                    <a:pt x="208" y="292"/>
                  </a:cubicBezTo>
                  <a:cubicBezTo>
                    <a:pt x="197" y="297"/>
                    <a:pt x="185" y="297"/>
                    <a:pt x="173" y="294"/>
                  </a:cubicBezTo>
                  <a:cubicBezTo>
                    <a:pt x="191" y="291"/>
                    <a:pt x="212" y="276"/>
                    <a:pt x="221" y="270"/>
                  </a:cubicBezTo>
                  <a:cubicBezTo>
                    <a:pt x="227" y="266"/>
                    <a:pt x="232" y="262"/>
                    <a:pt x="236" y="258"/>
                  </a:cubicBezTo>
                  <a:cubicBezTo>
                    <a:pt x="236" y="258"/>
                    <a:pt x="236" y="259"/>
                    <a:pt x="236" y="259"/>
                  </a:cubicBezTo>
                  <a:close/>
                  <a:moveTo>
                    <a:pt x="231" y="257"/>
                  </a:moveTo>
                  <a:cubicBezTo>
                    <a:pt x="227" y="262"/>
                    <a:pt x="213" y="268"/>
                    <a:pt x="207" y="272"/>
                  </a:cubicBezTo>
                  <a:cubicBezTo>
                    <a:pt x="197" y="278"/>
                    <a:pt x="174" y="293"/>
                    <a:pt x="160" y="288"/>
                  </a:cubicBezTo>
                  <a:cubicBezTo>
                    <a:pt x="160" y="288"/>
                    <a:pt x="159" y="288"/>
                    <a:pt x="159" y="287"/>
                  </a:cubicBezTo>
                  <a:cubicBezTo>
                    <a:pt x="156" y="286"/>
                    <a:pt x="154" y="285"/>
                    <a:pt x="152" y="282"/>
                  </a:cubicBezTo>
                  <a:cubicBezTo>
                    <a:pt x="152" y="280"/>
                    <a:pt x="151" y="279"/>
                    <a:pt x="151" y="278"/>
                  </a:cubicBezTo>
                  <a:cubicBezTo>
                    <a:pt x="150" y="277"/>
                    <a:pt x="150" y="276"/>
                    <a:pt x="150" y="275"/>
                  </a:cubicBezTo>
                  <a:cubicBezTo>
                    <a:pt x="150" y="274"/>
                    <a:pt x="150" y="274"/>
                    <a:pt x="150" y="274"/>
                  </a:cubicBezTo>
                  <a:cubicBezTo>
                    <a:pt x="151" y="275"/>
                    <a:pt x="152" y="274"/>
                    <a:pt x="152" y="273"/>
                  </a:cubicBezTo>
                  <a:cubicBezTo>
                    <a:pt x="153" y="273"/>
                    <a:pt x="154" y="273"/>
                    <a:pt x="155" y="272"/>
                  </a:cubicBezTo>
                  <a:cubicBezTo>
                    <a:pt x="172" y="268"/>
                    <a:pt x="192" y="257"/>
                    <a:pt x="208" y="249"/>
                  </a:cubicBezTo>
                  <a:cubicBezTo>
                    <a:pt x="216" y="245"/>
                    <a:pt x="224" y="238"/>
                    <a:pt x="229" y="230"/>
                  </a:cubicBezTo>
                  <a:cubicBezTo>
                    <a:pt x="236" y="237"/>
                    <a:pt x="238" y="247"/>
                    <a:pt x="231" y="257"/>
                  </a:cubicBezTo>
                  <a:close/>
                  <a:moveTo>
                    <a:pt x="190" y="250"/>
                  </a:moveTo>
                  <a:cubicBezTo>
                    <a:pt x="181" y="254"/>
                    <a:pt x="158" y="268"/>
                    <a:pt x="145" y="266"/>
                  </a:cubicBezTo>
                  <a:cubicBezTo>
                    <a:pt x="145" y="266"/>
                    <a:pt x="145" y="266"/>
                    <a:pt x="144" y="266"/>
                  </a:cubicBezTo>
                  <a:cubicBezTo>
                    <a:pt x="143" y="265"/>
                    <a:pt x="142" y="265"/>
                    <a:pt x="140" y="264"/>
                  </a:cubicBezTo>
                  <a:cubicBezTo>
                    <a:pt x="138" y="263"/>
                    <a:pt x="136" y="261"/>
                    <a:pt x="135" y="260"/>
                  </a:cubicBezTo>
                  <a:cubicBezTo>
                    <a:pt x="132" y="256"/>
                    <a:pt x="130" y="252"/>
                    <a:pt x="131" y="247"/>
                  </a:cubicBezTo>
                  <a:cubicBezTo>
                    <a:pt x="131" y="247"/>
                    <a:pt x="131" y="247"/>
                    <a:pt x="131" y="247"/>
                  </a:cubicBezTo>
                  <a:cubicBezTo>
                    <a:pt x="141" y="252"/>
                    <a:pt x="157" y="243"/>
                    <a:pt x="166" y="240"/>
                  </a:cubicBezTo>
                  <a:cubicBezTo>
                    <a:pt x="182" y="233"/>
                    <a:pt x="210" y="224"/>
                    <a:pt x="219" y="206"/>
                  </a:cubicBezTo>
                  <a:cubicBezTo>
                    <a:pt x="219" y="207"/>
                    <a:pt x="219" y="207"/>
                    <a:pt x="219" y="207"/>
                  </a:cubicBezTo>
                  <a:cubicBezTo>
                    <a:pt x="243" y="226"/>
                    <a:pt x="203" y="244"/>
                    <a:pt x="190" y="250"/>
                  </a:cubicBezTo>
                  <a:close/>
                  <a:moveTo>
                    <a:pt x="216" y="199"/>
                  </a:moveTo>
                  <a:cubicBezTo>
                    <a:pt x="216" y="199"/>
                    <a:pt x="216" y="199"/>
                    <a:pt x="216" y="200"/>
                  </a:cubicBezTo>
                  <a:cubicBezTo>
                    <a:pt x="208" y="214"/>
                    <a:pt x="192" y="221"/>
                    <a:pt x="178" y="228"/>
                  </a:cubicBezTo>
                  <a:cubicBezTo>
                    <a:pt x="167" y="233"/>
                    <a:pt x="141" y="247"/>
                    <a:pt x="129" y="242"/>
                  </a:cubicBezTo>
                  <a:cubicBezTo>
                    <a:pt x="127" y="239"/>
                    <a:pt x="124" y="237"/>
                    <a:pt x="123" y="234"/>
                  </a:cubicBezTo>
                  <a:cubicBezTo>
                    <a:pt x="123" y="231"/>
                    <a:pt x="122" y="226"/>
                    <a:pt x="123" y="223"/>
                  </a:cubicBezTo>
                  <a:cubicBezTo>
                    <a:pt x="124" y="223"/>
                    <a:pt x="124" y="223"/>
                    <a:pt x="124" y="223"/>
                  </a:cubicBezTo>
                  <a:cubicBezTo>
                    <a:pt x="125" y="223"/>
                    <a:pt x="125" y="223"/>
                    <a:pt x="126" y="223"/>
                  </a:cubicBezTo>
                  <a:cubicBezTo>
                    <a:pt x="153" y="220"/>
                    <a:pt x="180" y="207"/>
                    <a:pt x="198" y="186"/>
                  </a:cubicBezTo>
                  <a:cubicBezTo>
                    <a:pt x="198" y="185"/>
                    <a:pt x="199" y="185"/>
                    <a:pt x="199" y="184"/>
                  </a:cubicBezTo>
                  <a:cubicBezTo>
                    <a:pt x="199" y="184"/>
                    <a:pt x="199" y="184"/>
                    <a:pt x="199" y="184"/>
                  </a:cubicBezTo>
                  <a:cubicBezTo>
                    <a:pt x="209" y="182"/>
                    <a:pt x="217" y="189"/>
                    <a:pt x="216" y="199"/>
                  </a:cubicBezTo>
                  <a:close/>
                  <a:moveTo>
                    <a:pt x="93" y="138"/>
                  </a:moveTo>
                  <a:cubicBezTo>
                    <a:pt x="97" y="129"/>
                    <a:pt x="103" y="122"/>
                    <a:pt x="110" y="117"/>
                  </a:cubicBezTo>
                  <a:cubicBezTo>
                    <a:pt x="118" y="111"/>
                    <a:pt x="126" y="111"/>
                    <a:pt x="134" y="111"/>
                  </a:cubicBezTo>
                  <a:cubicBezTo>
                    <a:pt x="135" y="120"/>
                    <a:pt x="138" y="129"/>
                    <a:pt x="141" y="137"/>
                  </a:cubicBezTo>
                  <a:cubicBezTo>
                    <a:pt x="148" y="159"/>
                    <a:pt x="162" y="178"/>
                    <a:pt x="171" y="199"/>
                  </a:cubicBezTo>
                  <a:cubicBezTo>
                    <a:pt x="163" y="204"/>
                    <a:pt x="156" y="208"/>
                    <a:pt x="147" y="211"/>
                  </a:cubicBezTo>
                  <a:cubicBezTo>
                    <a:pt x="144" y="183"/>
                    <a:pt x="118" y="155"/>
                    <a:pt x="93" y="138"/>
                  </a:cubicBezTo>
                  <a:close/>
                  <a:moveTo>
                    <a:pt x="192" y="180"/>
                  </a:moveTo>
                  <a:cubicBezTo>
                    <a:pt x="193" y="181"/>
                    <a:pt x="193" y="182"/>
                    <a:pt x="193" y="182"/>
                  </a:cubicBezTo>
                  <a:cubicBezTo>
                    <a:pt x="187" y="187"/>
                    <a:pt x="181" y="192"/>
                    <a:pt x="175" y="196"/>
                  </a:cubicBezTo>
                  <a:cubicBezTo>
                    <a:pt x="169" y="178"/>
                    <a:pt x="157" y="162"/>
                    <a:pt x="150" y="144"/>
                  </a:cubicBezTo>
                  <a:cubicBezTo>
                    <a:pt x="146" y="133"/>
                    <a:pt x="143" y="121"/>
                    <a:pt x="142" y="110"/>
                  </a:cubicBezTo>
                  <a:cubicBezTo>
                    <a:pt x="143" y="109"/>
                    <a:pt x="144" y="109"/>
                    <a:pt x="146" y="109"/>
                  </a:cubicBezTo>
                  <a:cubicBezTo>
                    <a:pt x="155" y="106"/>
                    <a:pt x="164" y="99"/>
                    <a:pt x="162" y="88"/>
                  </a:cubicBezTo>
                  <a:cubicBezTo>
                    <a:pt x="161" y="85"/>
                    <a:pt x="156" y="85"/>
                    <a:pt x="156" y="88"/>
                  </a:cubicBezTo>
                  <a:cubicBezTo>
                    <a:pt x="154" y="98"/>
                    <a:pt x="148" y="101"/>
                    <a:pt x="140" y="102"/>
                  </a:cubicBezTo>
                  <a:cubicBezTo>
                    <a:pt x="139" y="94"/>
                    <a:pt x="138" y="86"/>
                    <a:pt x="137" y="78"/>
                  </a:cubicBezTo>
                  <a:cubicBezTo>
                    <a:pt x="137" y="75"/>
                    <a:pt x="132" y="75"/>
                    <a:pt x="132" y="78"/>
                  </a:cubicBezTo>
                  <a:cubicBezTo>
                    <a:pt x="131" y="86"/>
                    <a:pt x="131" y="95"/>
                    <a:pt x="133" y="103"/>
                  </a:cubicBezTo>
                  <a:cubicBezTo>
                    <a:pt x="127" y="104"/>
                    <a:pt x="122" y="104"/>
                    <a:pt x="118" y="105"/>
                  </a:cubicBezTo>
                  <a:cubicBezTo>
                    <a:pt x="108" y="108"/>
                    <a:pt x="101" y="115"/>
                    <a:pt x="95" y="123"/>
                  </a:cubicBezTo>
                  <a:cubicBezTo>
                    <a:pt x="92" y="127"/>
                    <a:pt x="90" y="131"/>
                    <a:pt x="88" y="134"/>
                  </a:cubicBezTo>
                  <a:cubicBezTo>
                    <a:pt x="84" y="132"/>
                    <a:pt x="79" y="129"/>
                    <a:pt x="75" y="127"/>
                  </a:cubicBezTo>
                  <a:cubicBezTo>
                    <a:pt x="73" y="125"/>
                    <a:pt x="71" y="130"/>
                    <a:pt x="73" y="131"/>
                  </a:cubicBezTo>
                  <a:cubicBezTo>
                    <a:pt x="77" y="134"/>
                    <a:pt x="81" y="137"/>
                    <a:pt x="86" y="141"/>
                  </a:cubicBezTo>
                  <a:cubicBezTo>
                    <a:pt x="83" y="150"/>
                    <a:pt x="83" y="159"/>
                    <a:pt x="88" y="167"/>
                  </a:cubicBezTo>
                  <a:cubicBezTo>
                    <a:pt x="89" y="169"/>
                    <a:pt x="92" y="168"/>
                    <a:pt x="91" y="166"/>
                  </a:cubicBezTo>
                  <a:cubicBezTo>
                    <a:pt x="88" y="159"/>
                    <a:pt x="88" y="151"/>
                    <a:pt x="90" y="144"/>
                  </a:cubicBezTo>
                  <a:cubicBezTo>
                    <a:pt x="114" y="163"/>
                    <a:pt x="139" y="186"/>
                    <a:pt x="143" y="213"/>
                  </a:cubicBezTo>
                  <a:cubicBezTo>
                    <a:pt x="138" y="215"/>
                    <a:pt x="132" y="217"/>
                    <a:pt x="125" y="219"/>
                  </a:cubicBezTo>
                  <a:cubicBezTo>
                    <a:pt x="125" y="219"/>
                    <a:pt x="125" y="219"/>
                    <a:pt x="125" y="218"/>
                  </a:cubicBezTo>
                  <a:cubicBezTo>
                    <a:pt x="103" y="190"/>
                    <a:pt x="65" y="187"/>
                    <a:pt x="40" y="163"/>
                  </a:cubicBezTo>
                  <a:cubicBezTo>
                    <a:pt x="2" y="125"/>
                    <a:pt x="20" y="71"/>
                    <a:pt x="58" y="43"/>
                  </a:cubicBezTo>
                  <a:cubicBezTo>
                    <a:pt x="98" y="14"/>
                    <a:pt x="155" y="5"/>
                    <a:pt x="183" y="54"/>
                  </a:cubicBezTo>
                  <a:cubicBezTo>
                    <a:pt x="206" y="95"/>
                    <a:pt x="182" y="138"/>
                    <a:pt x="192" y="1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246688" y="1035050"/>
              <a:ext cx="104775" cy="161925"/>
            </a:xfrm>
            <a:custGeom>
              <a:avLst/>
              <a:gdLst>
                <a:gd name="T0" fmla="*/ 27 w 33"/>
                <a:gd name="T1" fmla="*/ 2 h 51"/>
                <a:gd name="T2" fmla="*/ 13 w 33"/>
                <a:gd name="T3" fmla="*/ 25 h 51"/>
                <a:gd name="T4" fmla="*/ 1 w 33"/>
                <a:gd name="T5" fmla="*/ 46 h 51"/>
                <a:gd name="T6" fmla="*/ 6 w 33"/>
                <a:gd name="T7" fmla="*/ 49 h 51"/>
                <a:gd name="T8" fmla="*/ 20 w 33"/>
                <a:gd name="T9" fmla="*/ 26 h 51"/>
                <a:gd name="T10" fmla="*/ 32 w 33"/>
                <a:gd name="T11" fmla="*/ 5 h 51"/>
                <a:gd name="T12" fmla="*/ 27 w 33"/>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33" h="51">
                  <a:moveTo>
                    <a:pt x="27" y="2"/>
                  </a:moveTo>
                  <a:cubicBezTo>
                    <a:pt x="22" y="9"/>
                    <a:pt x="17" y="17"/>
                    <a:pt x="13" y="25"/>
                  </a:cubicBezTo>
                  <a:cubicBezTo>
                    <a:pt x="8" y="31"/>
                    <a:pt x="3" y="38"/>
                    <a:pt x="1" y="46"/>
                  </a:cubicBezTo>
                  <a:cubicBezTo>
                    <a:pt x="0" y="49"/>
                    <a:pt x="4" y="51"/>
                    <a:pt x="6" y="49"/>
                  </a:cubicBezTo>
                  <a:cubicBezTo>
                    <a:pt x="12" y="42"/>
                    <a:pt x="16" y="33"/>
                    <a:pt x="20" y="26"/>
                  </a:cubicBezTo>
                  <a:cubicBezTo>
                    <a:pt x="24" y="19"/>
                    <a:pt x="28" y="12"/>
                    <a:pt x="32" y="5"/>
                  </a:cubicBezTo>
                  <a:cubicBezTo>
                    <a:pt x="33" y="2"/>
                    <a:pt x="29" y="0"/>
                    <a:pt x="27"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24438" y="923925"/>
              <a:ext cx="165100" cy="161925"/>
            </a:xfrm>
            <a:custGeom>
              <a:avLst/>
              <a:gdLst>
                <a:gd name="T0" fmla="*/ 46 w 52"/>
                <a:gd name="T1" fmla="*/ 2 h 51"/>
                <a:gd name="T2" fmla="*/ 22 w 52"/>
                <a:gd name="T3" fmla="*/ 25 h 51"/>
                <a:gd name="T4" fmla="*/ 2 w 52"/>
                <a:gd name="T5" fmla="*/ 46 h 51"/>
                <a:gd name="T6" fmla="*/ 5 w 52"/>
                <a:gd name="T7" fmla="*/ 50 h 51"/>
                <a:gd name="T8" fmla="*/ 29 w 52"/>
                <a:gd name="T9" fmla="*/ 27 h 51"/>
                <a:gd name="T10" fmla="*/ 50 w 52"/>
                <a:gd name="T11" fmla="*/ 6 h 51"/>
                <a:gd name="T12" fmla="*/ 46 w 52"/>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6" y="2"/>
                  </a:moveTo>
                  <a:cubicBezTo>
                    <a:pt x="38" y="10"/>
                    <a:pt x="30" y="17"/>
                    <a:pt x="22" y="25"/>
                  </a:cubicBezTo>
                  <a:cubicBezTo>
                    <a:pt x="15" y="32"/>
                    <a:pt x="7" y="38"/>
                    <a:pt x="2" y="46"/>
                  </a:cubicBezTo>
                  <a:cubicBezTo>
                    <a:pt x="0" y="49"/>
                    <a:pt x="3" y="51"/>
                    <a:pt x="5" y="50"/>
                  </a:cubicBezTo>
                  <a:cubicBezTo>
                    <a:pt x="14" y="44"/>
                    <a:pt x="22" y="35"/>
                    <a:pt x="29" y="27"/>
                  </a:cubicBezTo>
                  <a:cubicBezTo>
                    <a:pt x="36" y="20"/>
                    <a:pt x="43" y="13"/>
                    <a:pt x="50" y="6"/>
                  </a:cubicBezTo>
                  <a:cubicBezTo>
                    <a:pt x="52" y="4"/>
                    <a:pt x="48" y="0"/>
                    <a:pt x="46"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843463" y="708025"/>
              <a:ext cx="196850" cy="60325"/>
            </a:xfrm>
            <a:custGeom>
              <a:avLst/>
              <a:gdLst>
                <a:gd name="T0" fmla="*/ 60 w 62"/>
                <a:gd name="T1" fmla="*/ 1 h 19"/>
                <a:gd name="T2" fmla="*/ 31 w 62"/>
                <a:gd name="T3" fmla="*/ 6 h 19"/>
                <a:gd name="T4" fmla="*/ 4 w 62"/>
                <a:gd name="T5" fmla="*/ 10 h 19"/>
                <a:gd name="T6" fmla="*/ 0 w 62"/>
                <a:gd name="T7" fmla="*/ 11 h 19"/>
                <a:gd name="T8" fmla="*/ 0 w 62"/>
                <a:gd name="T9" fmla="*/ 13 h 19"/>
                <a:gd name="T10" fmla="*/ 2 w 62"/>
                <a:gd name="T11" fmla="*/ 16 h 19"/>
                <a:gd name="T12" fmla="*/ 28 w 62"/>
                <a:gd name="T13" fmla="*/ 12 h 19"/>
                <a:gd name="T14" fmla="*/ 61 w 62"/>
                <a:gd name="T15" fmla="*/ 3 h 19"/>
                <a:gd name="T16" fmla="*/ 60 w 62"/>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9">
                  <a:moveTo>
                    <a:pt x="60" y="1"/>
                  </a:moveTo>
                  <a:cubicBezTo>
                    <a:pt x="50" y="2"/>
                    <a:pt x="41" y="4"/>
                    <a:pt x="31" y="6"/>
                  </a:cubicBezTo>
                  <a:cubicBezTo>
                    <a:pt x="28" y="7"/>
                    <a:pt x="6" y="13"/>
                    <a:pt x="4" y="10"/>
                  </a:cubicBezTo>
                  <a:cubicBezTo>
                    <a:pt x="3" y="9"/>
                    <a:pt x="0" y="9"/>
                    <a:pt x="0" y="11"/>
                  </a:cubicBezTo>
                  <a:cubicBezTo>
                    <a:pt x="0" y="12"/>
                    <a:pt x="0" y="12"/>
                    <a:pt x="0" y="13"/>
                  </a:cubicBezTo>
                  <a:cubicBezTo>
                    <a:pt x="0" y="14"/>
                    <a:pt x="1" y="15"/>
                    <a:pt x="2" y="16"/>
                  </a:cubicBezTo>
                  <a:cubicBezTo>
                    <a:pt x="9" y="19"/>
                    <a:pt x="20" y="14"/>
                    <a:pt x="28" y="12"/>
                  </a:cubicBezTo>
                  <a:cubicBezTo>
                    <a:pt x="39" y="10"/>
                    <a:pt x="50" y="7"/>
                    <a:pt x="61" y="3"/>
                  </a:cubicBezTo>
                  <a:cubicBezTo>
                    <a:pt x="62" y="3"/>
                    <a:pt x="61" y="0"/>
                    <a:pt x="60"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4932363" y="373063"/>
              <a:ext cx="149225" cy="74613"/>
            </a:xfrm>
            <a:custGeom>
              <a:avLst/>
              <a:gdLst>
                <a:gd name="T0" fmla="*/ 29 w 47"/>
                <a:gd name="T1" fmla="*/ 9 h 23"/>
                <a:gd name="T2" fmla="*/ 4 w 47"/>
                <a:gd name="T3" fmla="*/ 0 h 23"/>
                <a:gd name="T4" fmla="*/ 2 w 47"/>
                <a:gd name="T5" fmla="*/ 5 h 23"/>
                <a:gd name="T6" fmla="*/ 22 w 47"/>
                <a:gd name="T7" fmla="*/ 13 h 23"/>
                <a:gd name="T8" fmla="*/ 42 w 47"/>
                <a:gd name="T9" fmla="*/ 21 h 23"/>
                <a:gd name="T10" fmla="*/ 46 w 47"/>
                <a:gd name="T11" fmla="*/ 19 h 23"/>
                <a:gd name="T12" fmla="*/ 29 w 47"/>
                <a:gd name="T13" fmla="*/ 9 h 23"/>
              </a:gdLst>
              <a:ahLst/>
              <a:cxnLst>
                <a:cxn ang="0">
                  <a:pos x="T0" y="T1"/>
                </a:cxn>
                <a:cxn ang="0">
                  <a:pos x="T2" y="T3"/>
                </a:cxn>
                <a:cxn ang="0">
                  <a:pos x="T4" y="T5"/>
                </a:cxn>
                <a:cxn ang="0">
                  <a:pos x="T6" y="T7"/>
                </a:cxn>
                <a:cxn ang="0">
                  <a:pos x="T8" y="T9"/>
                </a:cxn>
                <a:cxn ang="0">
                  <a:pos x="T10" y="T11"/>
                </a:cxn>
                <a:cxn ang="0">
                  <a:pos x="T12" y="T13"/>
                </a:cxn>
              </a:cxnLst>
              <a:rect l="0" t="0" r="r" b="b"/>
              <a:pathLst>
                <a:path w="47" h="23">
                  <a:moveTo>
                    <a:pt x="29" y="9"/>
                  </a:moveTo>
                  <a:cubicBezTo>
                    <a:pt x="21" y="6"/>
                    <a:pt x="13" y="2"/>
                    <a:pt x="4" y="0"/>
                  </a:cubicBezTo>
                  <a:cubicBezTo>
                    <a:pt x="1" y="0"/>
                    <a:pt x="0" y="4"/>
                    <a:pt x="2" y="5"/>
                  </a:cubicBezTo>
                  <a:cubicBezTo>
                    <a:pt x="8" y="9"/>
                    <a:pt x="15" y="11"/>
                    <a:pt x="22" y="13"/>
                  </a:cubicBezTo>
                  <a:cubicBezTo>
                    <a:pt x="28" y="15"/>
                    <a:pt x="38" y="16"/>
                    <a:pt x="42" y="21"/>
                  </a:cubicBezTo>
                  <a:cubicBezTo>
                    <a:pt x="44" y="23"/>
                    <a:pt x="47" y="21"/>
                    <a:pt x="46" y="19"/>
                  </a:cubicBezTo>
                  <a:cubicBezTo>
                    <a:pt x="43" y="13"/>
                    <a:pt x="36" y="11"/>
                    <a:pt x="29"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5224463" y="176213"/>
              <a:ext cx="79375" cy="161925"/>
            </a:xfrm>
            <a:custGeom>
              <a:avLst/>
              <a:gdLst>
                <a:gd name="T0" fmla="*/ 6 w 25"/>
                <a:gd name="T1" fmla="*/ 3 h 51"/>
                <a:gd name="T2" fmla="*/ 2 w 25"/>
                <a:gd name="T3" fmla="*/ 5 h 51"/>
                <a:gd name="T4" fmla="*/ 20 w 25"/>
                <a:gd name="T5" fmla="*/ 48 h 51"/>
                <a:gd name="T6" fmla="*/ 24 w 25"/>
                <a:gd name="T7" fmla="*/ 46 h 51"/>
                <a:gd name="T8" fmla="*/ 6 w 25"/>
                <a:gd name="T9" fmla="*/ 3 h 51"/>
              </a:gdLst>
              <a:ahLst/>
              <a:cxnLst>
                <a:cxn ang="0">
                  <a:pos x="T0" y="T1"/>
                </a:cxn>
                <a:cxn ang="0">
                  <a:pos x="T2" y="T3"/>
                </a:cxn>
                <a:cxn ang="0">
                  <a:pos x="T4" y="T5"/>
                </a:cxn>
                <a:cxn ang="0">
                  <a:pos x="T6" y="T7"/>
                </a:cxn>
                <a:cxn ang="0">
                  <a:pos x="T8" y="T9"/>
                </a:cxn>
              </a:cxnLst>
              <a:rect l="0" t="0" r="r" b="b"/>
              <a:pathLst>
                <a:path w="25" h="51">
                  <a:moveTo>
                    <a:pt x="6" y="3"/>
                  </a:moveTo>
                  <a:cubicBezTo>
                    <a:pt x="5" y="0"/>
                    <a:pt x="0" y="2"/>
                    <a:pt x="2" y="5"/>
                  </a:cubicBezTo>
                  <a:cubicBezTo>
                    <a:pt x="7" y="20"/>
                    <a:pt x="14" y="34"/>
                    <a:pt x="20" y="48"/>
                  </a:cubicBezTo>
                  <a:cubicBezTo>
                    <a:pt x="21" y="51"/>
                    <a:pt x="25" y="49"/>
                    <a:pt x="24" y="46"/>
                  </a:cubicBezTo>
                  <a:cubicBezTo>
                    <a:pt x="20" y="31"/>
                    <a:pt x="14" y="16"/>
                    <a:pt x="6"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5484813" y="93663"/>
              <a:ext cx="77788" cy="193675"/>
            </a:xfrm>
            <a:custGeom>
              <a:avLst/>
              <a:gdLst>
                <a:gd name="T0" fmla="*/ 18 w 24"/>
                <a:gd name="T1" fmla="*/ 3 h 61"/>
                <a:gd name="T2" fmla="*/ 12 w 24"/>
                <a:gd name="T3" fmla="*/ 29 h 61"/>
                <a:gd name="T4" fmla="*/ 2 w 24"/>
                <a:gd name="T5" fmla="*/ 56 h 61"/>
                <a:gd name="T6" fmla="*/ 2 w 24"/>
                <a:gd name="T7" fmla="*/ 60 h 61"/>
                <a:gd name="T8" fmla="*/ 14 w 24"/>
                <a:gd name="T9" fmla="*/ 42 h 61"/>
                <a:gd name="T10" fmla="*/ 24 w 24"/>
                <a:gd name="T11" fmla="*/ 4 h 61"/>
                <a:gd name="T12" fmla="*/ 18 w 24"/>
                <a:gd name="T13" fmla="*/ 3 h 61"/>
              </a:gdLst>
              <a:ahLst/>
              <a:cxnLst>
                <a:cxn ang="0">
                  <a:pos x="T0" y="T1"/>
                </a:cxn>
                <a:cxn ang="0">
                  <a:pos x="T2" y="T3"/>
                </a:cxn>
                <a:cxn ang="0">
                  <a:pos x="T4" y="T5"/>
                </a:cxn>
                <a:cxn ang="0">
                  <a:pos x="T6" y="T7"/>
                </a:cxn>
                <a:cxn ang="0">
                  <a:pos x="T8" y="T9"/>
                </a:cxn>
                <a:cxn ang="0">
                  <a:pos x="T10" y="T11"/>
                </a:cxn>
                <a:cxn ang="0">
                  <a:pos x="T12" y="T13"/>
                </a:cxn>
              </a:cxnLst>
              <a:rect l="0" t="0" r="r" b="b"/>
              <a:pathLst>
                <a:path w="24" h="61">
                  <a:moveTo>
                    <a:pt x="18" y="3"/>
                  </a:moveTo>
                  <a:cubicBezTo>
                    <a:pt x="15" y="12"/>
                    <a:pt x="14" y="21"/>
                    <a:pt x="12" y="29"/>
                  </a:cubicBezTo>
                  <a:cubicBezTo>
                    <a:pt x="10" y="34"/>
                    <a:pt x="7" y="56"/>
                    <a:pt x="2" y="56"/>
                  </a:cubicBezTo>
                  <a:cubicBezTo>
                    <a:pt x="0" y="56"/>
                    <a:pt x="0" y="60"/>
                    <a:pt x="2" y="60"/>
                  </a:cubicBezTo>
                  <a:cubicBezTo>
                    <a:pt x="10" y="61"/>
                    <a:pt x="12" y="47"/>
                    <a:pt x="14" y="42"/>
                  </a:cubicBezTo>
                  <a:cubicBezTo>
                    <a:pt x="18" y="29"/>
                    <a:pt x="22" y="17"/>
                    <a:pt x="24" y="4"/>
                  </a:cubicBezTo>
                  <a:cubicBezTo>
                    <a:pt x="24" y="1"/>
                    <a:pt x="19" y="0"/>
                    <a:pt x="18"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14"/>
            <p:cNvSpPr/>
            <p:nvPr/>
          </p:nvSpPr>
          <p:spPr bwMode="auto">
            <a:xfrm>
              <a:off x="5753100" y="290513"/>
              <a:ext cx="161925" cy="147638"/>
            </a:xfrm>
            <a:custGeom>
              <a:avLst/>
              <a:gdLst>
                <a:gd name="T0" fmla="*/ 45 w 51"/>
                <a:gd name="T1" fmla="*/ 2 h 46"/>
                <a:gd name="T2" fmla="*/ 14 w 51"/>
                <a:gd name="T3" fmla="*/ 28 h 46"/>
                <a:gd name="T4" fmla="*/ 0 w 51"/>
                <a:gd name="T5" fmla="*/ 44 h 46"/>
                <a:gd name="T6" fmla="*/ 2 w 51"/>
                <a:gd name="T7" fmla="*/ 46 h 46"/>
                <a:gd name="T8" fmla="*/ 3 w 51"/>
                <a:gd name="T9" fmla="*/ 46 h 46"/>
                <a:gd name="T10" fmla="*/ 5 w 51"/>
                <a:gd name="T11" fmla="*/ 44 h 46"/>
                <a:gd name="T12" fmla="*/ 5 w 51"/>
                <a:gd name="T13" fmla="*/ 44 h 46"/>
                <a:gd name="T14" fmla="*/ 8 w 51"/>
                <a:gd name="T15" fmla="*/ 41 h 46"/>
                <a:gd name="T16" fmla="*/ 15 w 51"/>
                <a:gd name="T17" fmla="*/ 36 h 46"/>
                <a:gd name="T18" fmla="*/ 25 w 51"/>
                <a:gd name="T19" fmla="*/ 27 h 46"/>
                <a:gd name="T20" fmla="*/ 49 w 51"/>
                <a:gd name="T21" fmla="*/ 7 h 46"/>
                <a:gd name="T22" fmla="*/ 45 w 51"/>
                <a:gd name="T2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46">
                  <a:moveTo>
                    <a:pt x="45" y="2"/>
                  </a:moveTo>
                  <a:cubicBezTo>
                    <a:pt x="34" y="10"/>
                    <a:pt x="24" y="19"/>
                    <a:pt x="14" y="28"/>
                  </a:cubicBezTo>
                  <a:cubicBezTo>
                    <a:pt x="11" y="32"/>
                    <a:pt x="0" y="38"/>
                    <a:pt x="0" y="44"/>
                  </a:cubicBezTo>
                  <a:cubicBezTo>
                    <a:pt x="0" y="45"/>
                    <a:pt x="0" y="46"/>
                    <a:pt x="2" y="46"/>
                  </a:cubicBezTo>
                  <a:cubicBezTo>
                    <a:pt x="2" y="46"/>
                    <a:pt x="2" y="46"/>
                    <a:pt x="3" y="46"/>
                  </a:cubicBezTo>
                  <a:cubicBezTo>
                    <a:pt x="4" y="46"/>
                    <a:pt x="5" y="46"/>
                    <a:pt x="5" y="44"/>
                  </a:cubicBezTo>
                  <a:cubicBezTo>
                    <a:pt x="5" y="44"/>
                    <a:pt x="5" y="44"/>
                    <a:pt x="5" y="44"/>
                  </a:cubicBezTo>
                  <a:cubicBezTo>
                    <a:pt x="6" y="44"/>
                    <a:pt x="7" y="43"/>
                    <a:pt x="8" y="41"/>
                  </a:cubicBezTo>
                  <a:cubicBezTo>
                    <a:pt x="10" y="40"/>
                    <a:pt x="13" y="38"/>
                    <a:pt x="15" y="36"/>
                  </a:cubicBezTo>
                  <a:cubicBezTo>
                    <a:pt x="18" y="33"/>
                    <a:pt x="22" y="30"/>
                    <a:pt x="25" y="27"/>
                  </a:cubicBezTo>
                  <a:cubicBezTo>
                    <a:pt x="33" y="21"/>
                    <a:pt x="41" y="14"/>
                    <a:pt x="49" y="7"/>
                  </a:cubicBezTo>
                  <a:cubicBezTo>
                    <a:pt x="51" y="4"/>
                    <a:pt x="48" y="0"/>
                    <a:pt x="45"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5"/>
            <p:cNvSpPr/>
            <p:nvPr/>
          </p:nvSpPr>
          <p:spPr bwMode="auto">
            <a:xfrm>
              <a:off x="5765800" y="692150"/>
              <a:ext cx="193675" cy="28575"/>
            </a:xfrm>
            <a:custGeom>
              <a:avLst/>
              <a:gdLst>
                <a:gd name="T0" fmla="*/ 58 w 61"/>
                <a:gd name="T1" fmla="*/ 1 h 9"/>
                <a:gd name="T2" fmla="*/ 2 w 61"/>
                <a:gd name="T3" fmla="*/ 4 h 9"/>
                <a:gd name="T4" fmla="*/ 2 w 61"/>
                <a:gd name="T5" fmla="*/ 9 h 9"/>
                <a:gd name="T6" fmla="*/ 58 w 61"/>
                <a:gd name="T7" fmla="*/ 6 h 9"/>
                <a:gd name="T8" fmla="*/ 58 w 61"/>
                <a:gd name="T9" fmla="*/ 1 h 9"/>
              </a:gdLst>
              <a:ahLst/>
              <a:cxnLst>
                <a:cxn ang="0">
                  <a:pos x="T0" y="T1"/>
                </a:cxn>
                <a:cxn ang="0">
                  <a:pos x="T2" y="T3"/>
                </a:cxn>
                <a:cxn ang="0">
                  <a:pos x="T4" y="T5"/>
                </a:cxn>
                <a:cxn ang="0">
                  <a:pos x="T6" y="T7"/>
                </a:cxn>
                <a:cxn ang="0">
                  <a:pos x="T8" y="T9"/>
                </a:cxn>
              </a:cxnLst>
              <a:rect l="0" t="0" r="r" b="b"/>
              <a:pathLst>
                <a:path w="61" h="9">
                  <a:moveTo>
                    <a:pt x="58" y="1"/>
                  </a:moveTo>
                  <a:cubicBezTo>
                    <a:pt x="40" y="0"/>
                    <a:pt x="21" y="3"/>
                    <a:pt x="2" y="4"/>
                  </a:cubicBezTo>
                  <a:cubicBezTo>
                    <a:pt x="0" y="4"/>
                    <a:pt x="0" y="9"/>
                    <a:pt x="2" y="9"/>
                  </a:cubicBezTo>
                  <a:cubicBezTo>
                    <a:pt x="21" y="9"/>
                    <a:pt x="40" y="9"/>
                    <a:pt x="58" y="6"/>
                  </a:cubicBezTo>
                  <a:cubicBezTo>
                    <a:pt x="61" y="5"/>
                    <a:pt x="61" y="1"/>
                    <a:pt x="58"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2" name="组合 1041"/>
          <p:cNvGrpSpPr/>
          <p:nvPr/>
        </p:nvGrpSpPr>
        <p:grpSpPr>
          <a:xfrm>
            <a:off x="6577330" y="2555875"/>
            <a:ext cx="361950" cy="1262063"/>
            <a:chOff x="6642100" y="1646238"/>
            <a:chExt cx="361950" cy="1262063"/>
          </a:xfrm>
        </p:grpSpPr>
        <p:sp>
          <p:nvSpPr>
            <p:cNvPr id="16" name="Freeform 16"/>
            <p:cNvSpPr>
              <a:spLocks noEditPoints="1"/>
            </p:cNvSpPr>
            <p:nvPr/>
          </p:nvSpPr>
          <p:spPr bwMode="auto">
            <a:xfrm>
              <a:off x="6642100" y="1646238"/>
              <a:ext cx="361950" cy="1262063"/>
            </a:xfrm>
            <a:custGeom>
              <a:avLst/>
              <a:gdLst>
                <a:gd name="T0" fmla="*/ 13 w 114"/>
                <a:gd name="T1" fmla="*/ 17 h 397"/>
                <a:gd name="T2" fmla="*/ 12 w 114"/>
                <a:gd name="T3" fmla="*/ 17 h 397"/>
                <a:gd name="T4" fmla="*/ 3 w 114"/>
                <a:gd name="T5" fmla="*/ 37 h 397"/>
                <a:gd name="T6" fmla="*/ 18 w 114"/>
                <a:gd name="T7" fmla="*/ 46 h 397"/>
                <a:gd name="T8" fmla="*/ 8 w 114"/>
                <a:gd name="T9" fmla="*/ 266 h 397"/>
                <a:gd name="T10" fmla="*/ 8 w 114"/>
                <a:gd name="T11" fmla="*/ 364 h 397"/>
                <a:gd name="T12" fmla="*/ 43 w 114"/>
                <a:gd name="T13" fmla="*/ 397 h 397"/>
                <a:gd name="T14" fmla="*/ 81 w 114"/>
                <a:gd name="T15" fmla="*/ 368 h 397"/>
                <a:gd name="T16" fmla="*/ 86 w 114"/>
                <a:gd name="T17" fmla="*/ 267 h 397"/>
                <a:gd name="T18" fmla="*/ 95 w 114"/>
                <a:gd name="T19" fmla="*/ 45 h 397"/>
                <a:gd name="T20" fmla="*/ 95 w 114"/>
                <a:gd name="T21" fmla="*/ 45 h 397"/>
                <a:gd name="T22" fmla="*/ 103 w 114"/>
                <a:gd name="T23" fmla="*/ 40 h 397"/>
                <a:gd name="T24" fmla="*/ 107 w 114"/>
                <a:gd name="T25" fmla="*/ 30 h 397"/>
                <a:gd name="T26" fmla="*/ 13 w 114"/>
                <a:gd name="T27" fmla="*/ 17 h 397"/>
                <a:gd name="T28" fmla="*/ 99 w 114"/>
                <a:gd name="T29" fmla="*/ 37 h 397"/>
                <a:gd name="T30" fmla="*/ 88 w 114"/>
                <a:gd name="T31" fmla="*/ 39 h 397"/>
                <a:gd name="T32" fmla="*/ 87 w 114"/>
                <a:gd name="T33" fmla="*/ 43 h 397"/>
                <a:gd name="T34" fmla="*/ 90 w 114"/>
                <a:gd name="T35" fmla="*/ 45 h 397"/>
                <a:gd name="T36" fmla="*/ 82 w 114"/>
                <a:gd name="T37" fmla="*/ 220 h 397"/>
                <a:gd name="T38" fmla="*/ 78 w 114"/>
                <a:gd name="T39" fmla="*/ 303 h 397"/>
                <a:gd name="T40" fmla="*/ 43 w 114"/>
                <a:gd name="T41" fmla="*/ 391 h 397"/>
                <a:gd name="T42" fmla="*/ 12 w 114"/>
                <a:gd name="T43" fmla="*/ 306 h 397"/>
                <a:gd name="T44" fmla="*/ 15 w 114"/>
                <a:gd name="T45" fmla="*/ 219 h 397"/>
                <a:gd name="T46" fmla="*/ 21 w 114"/>
                <a:gd name="T47" fmla="*/ 46 h 397"/>
                <a:gd name="T48" fmla="*/ 28 w 114"/>
                <a:gd name="T49" fmla="*/ 44 h 397"/>
                <a:gd name="T50" fmla="*/ 27 w 114"/>
                <a:gd name="T51" fmla="*/ 41 h 397"/>
                <a:gd name="T52" fmla="*/ 8 w 114"/>
                <a:gd name="T53" fmla="*/ 36 h 397"/>
                <a:gd name="T54" fmla="*/ 10 w 114"/>
                <a:gd name="T55" fmla="*/ 22 h 397"/>
                <a:gd name="T56" fmla="*/ 104 w 114"/>
                <a:gd name="T57" fmla="*/ 29 h 397"/>
                <a:gd name="T58" fmla="*/ 99 w 114"/>
                <a:gd name="T59" fmla="*/ 3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397">
                  <a:moveTo>
                    <a:pt x="13" y="17"/>
                  </a:moveTo>
                  <a:cubicBezTo>
                    <a:pt x="13" y="17"/>
                    <a:pt x="12" y="17"/>
                    <a:pt x="12" y="17"/>
                  </a:cubicBezTo>
                  <a:cubicBezTo>
                    <a:pt x="3" y="17"/>
                    <a:pt x="0" y="30"/>
                    <a:pt x="3" y="37"/>
                  </a:cubicBezTo>
                  <a:cubicBezTo>
                    <a:pt x="5" y="43"/>
                    <a:pt x="11" y="46"/>
                    <a:pt x="18" y="46"/>
                  </a:cubicBezTo>
                  <a:cubicBezTo>
                    <a:pt x="9" y="119"/>
                    <a:pt x="11" y="193"/>
                    <a:pt x="8" y="266"/>
                  </a:cubicBezTo>
                  <a:cubicBezTo>
                    <a:pt x="6" y="298"/>
                    <a:pt x="1" y="333"/>
                    <a:pt x="8" y="364"/>
                  </a:cubicBezTo>
                  <a:cubicBezTo>
                    <a:pt x="12" y="384"/>
                    <a:pt x="22" y="397"/>
                    <a:pt x="43" y="397"/>
                  </a:cubicBezTo>
                  <a:cubicBezTo>
                    <a:pt x="63" y="396"/>
                    <a:pt x="77" y="387"/>
                    <a:pt x="81" y="368"/>
                  </a:cubicBezTo>
                  <a:cubicBezTo>
                    <a:pt x="87" y="336"/>
                    <a:pt x="84" y="300"/>
                    <a:pt x="86" y="267"/>
                  </a:cubicBezTo>
                  <a:cubicBezTo>
                    <a:pt x="89" y="193"/>
                    <a:pt x="93" y="119"/>
                    <a:pt x="95" y="45"/>
                  </a:cubicBezTo>
                  <a:cubicBezTo>
                    <a:pt x="95" y="45"/>
                    <a:pt x="95" y="45"/>
                    <a:pt x="95" y="45"/>
                  </a:cubicBezTo>
                  <a:cubicBezTo>
                    <a:pt x="98" y="44"/>
                    <a:pt x="101" y="42"/>
                    <a:pt x="103" y="40"/>
                  </a:cubicBezTo>
                  <a:cubicBezTo>
                    <a:pt x="106" y="37"/>
                    <a:pt x="107" y="34"/>
                    <a:pt x="107" y="30"/>
                  </a:cubicBezTo>
                  <a:cubicBezTo>
                    <a:pt x="114" y="0"/>
                    <a:pt x="40" y="6"/>
                    <a:pt x="13" y="17"/>
                  </a:cubicBezTo>
                  <a:close/>
                  <a:moveTo>
                    <a:pt x="99" y="37"/>
                  </a:moveTo>
                  <a:cubicBezTo>
                    <a:pt x="96" y="39"/>
                    <a:pt x="92" y="39"/>
                    <a:pt x="88" y="39"/>
                  </a:cubicBezTo>
                  <a:cubicBezTo>
                    <a:pt x="86" y="39"/>
                    <a:pt x="85" y="42"/>
                    <a:pt x="87" y="43"/>
                  </a:cubicBezTo>
                  <a:cubicBezTo>
                    <a:pt x="88" y="44"/>
                    <a:pt x="89" y="44"/>
                    <a:pt x="90" y="45"/>
                  </a:cubicBezTo>
                  <a:cubicBezTo>
                    <a:pt x="86" y="103"/>
                    <a:pt x="85" y="161"/>
                    <a:pt x="82" y="220"/>
                  </a:cubicBezTo>
                  <a:cubicBezTo>
                    <a:pt x="81" y="247"/>
                    <a:pt x="80" y="275"/>
                    <a:pt x="78" y="303"/>
                  </a:cubicBezTo>
                  <a:cubicBezTo>
                    <a:pt x="77" y="330"/>
                    <a:pt x="85" y="393"/>
                    <a:pt x="43" y="391"/>
                  </a:cubicBezTo>
                  <a:cubicBezTo>
                    <a:pt x="3" y="389"/>
                    <a:pt x="11" y="333"/>
                    <a:pt x="12" y="306"/>
                  </a:cubicBezTo>
                  <a:cubicBezTo>
                    <a:pt x="13" y="277"/>
                    <a:pt x="14" y="248"/>
                    <a:pt x="15" y="219"/>
                  </a:cubicBezTo>
                  <a:cubicBezTo>
                    <a:pt x="18" y="161"/>
                    <a:pt x="23" y="103"/>
                    <a:pt x="21" y="46"/>
                  </a:cubicBezTo>
                  <a:cubicBezTo>
                    <a:pt x="24" y="46"/>
                    <a:pt x="26" y="45"/>
                    <a:pt x="28" y="44"/>
                  </a:cubicBezTo>
                  <a:cubicBezTo>
                    <a:pt x="30" y="43"/>
                    <a:pt x="28" y="41"/>
                    <a:pt x="27" y="41"/>
                  </a:cubicBezTo>
                  <a:cubicBezTo>
                    <a:pt x="20" y="43"/>
                    <a:pt x="12" y="41"/>
                    <a:pt x="8" y="36"/>
                  </a:cubicBezTo>
                  <a:cubicBezTo>
                    <a:pt x="5" y="31"/>
                    <a:pt x="7" y="26"/>
                    <a:pt x="10" y="22"/>
                  </a:cubicBezTo>
                  <a:cubicBezTo>
                    <a:pt x="29" y="15"/>
                    <a:pt x="101" y="6"/>
                    <a:pt x="104" y="29"/>
                  </a:cubicBezTo>
                  <a:cubicBezTo>
                    <a:pt x="103" y="32"/>
                    <a:pt x="101" y="35"/>
                    <a:pt x="99"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6686550" y="1722438"/>
              <a:ext cx="269875" cy="38100"/>
            </a:xfrm>
            <a:custGeom>
              <a:avLst/>
              <a:gdLst>
                <a:gd name="T0" fmla="*/ 81 w 85"/>
                <a:gd name="T1" fmla="*/ 1 h 12"/>
                <a:gd name="T2" fmla="*/ 44 w 85"/>
                <a:gd name="T3" fmla="*/ 6 h 12"/>
                <a:gd name="T4" fmla="*/ 3 w 85"/>
                <a:gd name="T5" fmla="*/ 1 h 12"/>
                <a:gd name="T6" fmla="*/ 2 w 85"/>
                <a:gd name="T7" fmla="*/ 3 h 12"/>
                <a:gd name="T8" fmla="*/ 41 w 85"/>
                <a:gd name="T9" fmla="*/ 10 h 12"/>
                <a:gd name="T10" fmla="*/ 82 w 85"/>
                <a:gd name="T11" fmla="*/ 5 h 12"/>
                <a:gd name="T12" fmla="*/ 81 w 85"/>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85" h="12">
                  <a:moveTo>
                    <a:pt x="81" y="1"/>
                  </a:moveTo>
                  <a:cubicBezTo>
                    <a:pt x="69" y="5"/>
                    <a:pt x="57" y="5"/>
                    <a:pt x="44" y="6"/>
                  </a:cubicBezTo>
                  <a:cubicBezTo>
                    <a:pt x="31" y="6"/>
                    <a:pt x="15" y="8"/>
                    <a:pt x="3" y="1"/>
                  </a:cubicBezTo>
                  <a:cubicBezTo>
                    <a:pt x="2" y="0"/>
                    <a:pt x="0" y="2"/>
                    <a:pt x="2" y="3"/>
                  </a:cubicBezTo>
                  <a:cubicBezTo>
                    <a:pt x="13" y="12"/>
                    <a:pt x="28" y="10"/>
                    <a:pt x="41" y="10"/>
                  </a:cubicBezTo>
                  <a:cubicBezTo>
                    <a:pt x="55" y="10"/>
                    <a:pt x="70" y="12"/>
                    <a:pt x="82" y="5"/>
                  </a:cubicBezTo>
                  <a:cubicBezTo>
                    <a:pt x="85" y="4"/>
                    <a:pt x="83" y="0"/>
                    <a:pt x="81"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680200" y="2279650"/>
              <a:ext cx="209550" cy="590550"/>
            </a:xfrm>
            <a:custGeom>
              <a:avLst/>
              <a:gdLst>
                <a:gd name="T0" fmla="*/ 64 w 66"/>
                <a:gd name="T1" fmla="*/ 19 h 186"/>
                <a:gd name="T2" fmla="*/ 62 w 66"/>
                <a:gd name="T3" fmla="*/ 17 h 186"/>
                <a:gd name="T4" fmla="*/ 60 w 66"/>
                <a:gd name="T5" fmla="*/ 14 h 186"/>
                <a:gd name="T6" fmla="*/ 11 w 66"/>
                <a:gd name="T7" fmla="*/ 10 h 186"/>
                <a:gd name="T8" fmla="*/ 10 w 66"/>
                <a:gd name="T9" fmla="*/ 10 h 186"/>
                <a:gd name="T10" fmla="*/ 4 w 66"/>
                <a:gd name="T11" fmla="*/ 124 h 186"/>
                <a:gd name="T12" fmla="*/ 31 w 66"/>
                <a:gd name="T13" fmla="*/ 185 h 186"/>
                <a:gd name="T14" fmla="*/ 62 w 66"/>
                <a:gd name="T15" fmla="*/ 143 h 186"/>
                <a:gd name="T16" fmla="*/ 64 w 66"/>
                <a:gd name="T17" fmla="*/ 19 h 186"/>
                <a:gd name="T18" fmla="*/ 57 w 66"/>
                <a:gd name="T19" fmla="*/ 18 h 186"/>
                <a:gd name="T20" fmla="*/ 36 w 66"/>
                <a:gd name="T21" fmla="*/ 23 h 186"/>
                <a:gd name="T22" fmla="*/ 14 w 66"/>
                <a:gd name="T23" fmla="*/ 13 h 186"/>
                <a:gd name="T24" fmla="*/ 57 w 66"/>
                <a:gd name="T25" fmla="*/ 18 h 186"/>
                <a:gd name="T26" fmla="*/ 60 w 66"/>
                <a:gd name="T27" fmla="*/ 95 h 186"/>
                <a:gd name="T28" fmla="*/ 59 w 66"/>
                <a:gd name="T29" fmla="*/ 133 h 186"/>
                <a:gd name="T30" fmla="*/ 57 w 66"/>
                <a:gd name="T31" fmla="*/ 152 h 186"/>
                <a:gd name="T32" fmla="*/ 54 w 66"/>
                <a:gd name="T33" fmla="*/ 162 h 186"/>
                <a:gd name="T34" fmla="*/ 18 w 66"/>
                <a:gd name="T35" fmla="*/ 175 h 186"/>
                <a:gd name="T36" fmla="*/ 7 w 66"/>
                <a:gd name="T37" fmla="*/ 90 h 186"/>
                <a:gd name="T38" fmla="*/ 12 w 66"/>
                <a:gd name="T39" fmla="*/ 19 h 186"/>
                <a:gd name="T40" fmla="*/ 32 w 66"/>
                <a:gd name="T41" fmla="*/ 28 h 186"/>
                <a:gd name="T42" fmla="*/ 60 w 66"/>
                <a:gd name="T43" fmla="*/ 22 h 186"/>
                <a:gd name="T44" fmla="*/ 60 w 66"/>
                <a:gd name="T45" fmla="*/ 9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186">
                  <a:moveTo>
                    <a:pt x="64" y="19"/>
                  </a:moveTo>
                  <a:cubicBezTo>
                    <a:pt x="64" y="17"/>
                    <a:pt x="63" y="17"/>
                    <a:pt x="62" y="17"/>
                  </a:cubicBezTo>
                  <a:cubicBezTo>
                    <a:pt x="62" y="15"/>
                    <a:pt x="61" y="14"/>
                    <a:pt x="60" y="14"/>
                  </a:cubicBezTo>
                  <a:cubicBezTo>
                    <a:pt x="55" y="11"/>
                    <a:pt x="16" y="0"/>
                    <a:pt x="11" y="10"/>
                  </a:cubicBezTo>
                  <a:cubicBezTo>
                    <a:pt x="11" y="10"/>
                    <a:pt x="11" y="10"/>
                    <a:pt x="10" y="10"/>
                  </a:cubicBezTo>
                  <a:cubicBezTo>
                    <a:pt x="3" y="47"/>
                    <a:pt x="4" y="86"/>
                    <a:pt x="4" y="124"/>
                  </a:cubicBezTo>
                  <a:cubicBezTo>
                    <a:pt x="4" y="143"/>
                    <a:pt x="2" y="184"/>
                    <a:pt x="31" y="185"/>
                  </a:cubicBezTo>
                  <a:cubicBezTo>
                    <a:pt x="53" y="186"/>
                    <a:pt x="60" y="161"/>
                    <a:pt x="62" y="143"/>
                  </a:cubicBezTo>
                  <a:cubicBezTo>
                    <a:pt x="66" y="102"/>
                    <a:pt x="65" y="60"/>
                    <a:pt x="64" y="19"/>
                  </a:cubicBezTo>
                  <a:close/>
                  <a:moveTo>
                    <a:pt x="57" y="18"/>
                  </a:moveTo>
                  <a:cubicBezTo>
                    <a:pt x="51" y="23"/>
                    <a:pt x="44" y="24"/>
                    <a:pt x="36" y="23"/>
                  </a:cubicBezTo>
                  <a:cubicBezTo>
                    <a:pt x="30" y="22"/>
                    <a:pt x="15" y="21"/>
                    <a:pt x="14" y="13"/>
                  </a:cubicBezTo>
                  <a:cubicBezTo>
                    <a:pt x="18" y="6"/>
                    <a:pt x="50" y="16"/>
                    <a:pt x="57" y="18"/>
                  </a:cubicBezTo>
                  <a:close/>
                  <a:moveTo>
                    <a:pt x="60" y="95"/>
                  </a:moveTo>
                  <a:cubicBezTo>
                    <a:pt x="60" y="107"/>
                    <a:pt x="59" y="120"/>
                    <a:pt x="59" y="133"/>
                  </a:cubicBezTo>
                  <a:cubicBezTo>
                    <a:pt x="58" y="139"/>
                    <a:pt x="58" y="145"/>
                    <a:pt x="57" y="152"/>
                  </a:cubicBezTo>
                  <a:cubicBezTo>
                    <a:pt x="57" y="155"/>
                    <a:pt x="56" y="159"/>
                    <a:pt x="54" y="162"/>
                  </a:cubicBezTo>
                  <a:cubicBezTo>
                    <a:pt x="51" y="176"/>
                    <a:pt x="39" y="180"/>
                    <a:pt x="18" y="175"/>
                  </a:cubicBezTo>
                  <a:cubicBezTo>
                    <a:pt x="0" y="155"/>
                    <a:pt x="7" y="115"/>
                    <a:pt x="7" y="90"/>
                  </a:cubicBezTo>
                  <a:cubicBezTo>
                    <a:pt x="8" y="66"/>
                    <a:pt x="11" y="43"/>
                    <a:pt x="12" y="19"/>
                  </a:cubicBezTo>
                  <a:cubicBezTo>
                    <a:pt x="16" y="25"/>
                    <a:pt x="25" y="26"/>
                    <a:pt x="32" y="28"/>
                  </a:cubicBezTo>
                  <a:cubicBezTo>
                    <a:pt x="42" y="29"/>
                    <a:pt x="53" y="29"/>
                    <a:pt x="60" y="22"/>
                  </a:cubicBezTo>
                  <a:cubicBezTo>
                    <a:pt x="60" y="46"/>
                    <a:pt x="61" y="70"/>
                    <a:pt x="60" y="9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6794500" y="2174875"/>
              <a:ext cx="66675" cy="66675"/>
            </a:xfrm>
            <a:custGeom>
              <a:avLst/>
              <a:gdLst>
                <a:gd name="T0" fmla="*/ 18 w 21"/>
                <a:gd name="T1" fmla="*/ 7 h 21"/>
                <a:gd name="T2" fmla="*/ 5 w 21"/>
                <a:gd name="T3" fmla="*/ 3 h 21"/>
                <a:gd name="T4" fmla="*/ 5 w 21"/>
                <a:gd name="T5" fmla="*/ 3 h 21"/>
                <a:gd name="T6" fmla="*/ 1 w 21"/>
                <a:gd name="T7" fmla="*/ 14 h 21"/>
                <a:gd name="T8" fmla="*/ 13 w 21"/>
                <a:gd name="T9" fmla="*/ 19 h 21"/>
                <a:gd name="T10" fmla="*/ 18 w 21"/>
                <a:gd name="T11" fmla="*/ 7 h 21"/>
                <a:gd name="T12" fmla="*/ 11 w 21"/>
                <a:gd name="T13" fmla="*/ 15 h 21"/>
                <a:gd name="T14" fmla="*/ 4 w 21"/>
                <a:gd name="T15" fmla="*/ 12 h 21"/>
                <a:gd name="T16" fmla="*/ 6 w 21"/>
                <a:gd name="T17" fmla="*/ 6 h 21"/>
                <a:gd name="T18" fmla="*/ 6 w 21"/>
                <a:gd name="T19" fmla="*/ 6 h 21"/>
                <a:gd name="T20" fmla="*/ 14 w 21"/>
                <a:gd name="T21" fmla="*/ 9 h 21"/>
                <a:gd name="T22" fmla="*/ 11 w 21"/>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8" y="7"/>
                  </a:moveTo>
                  <a:cubicBezTo>
                    <a:pt x="16" y="2"/>
                    <a:pt x="10" y="0"/>
                    <a:pt x="5" y="3"/>
                  </a:cubicBezTo>
                  <a:cubicBezTo>
                    <a:pt x="5" y="3"/>
                    <a:pt x="5" y="3"/>
                    <a:pt x="5" y="3"/>
                  </a:cubicBezTo>
                  <a:cubicBezTo>
                    <a:pt x="1" y="5"/>
                    <a:pt x="0" y="10"/>
                    <a:pt x="1" y="14"/>
                  </a:cubicBezTo>
                  <a:cubicBezTo>
                    <a:pt x="3" y="19"/>
                    <a:pt x="8" y="21"/>
                    <a:pt x="13" y="19"/>
                  </a:cubicBezTo>
                  <a:cubicBezTo>
                    <a:pt x="18" y="17"/>
                    <a:pt x="21" y="12"/>
                    <a:pt x="18" y="7"/>
                  </a:cubicBezTo>
                  <a:close/>
                  <a:moveTo>
                    <a:pt x="11" y="15"/>
                  </a:moveTo>
                  <a:cubicBezTo>
                    <a:pt x="8" y="16"/>
                    <a:pt x="5" y="15"/>
                    <a:pt x="4" y="12"/>
                  </a:cubicBezTo>
                  <a:cubicBezTo>
                    <a:pt x="4" y="10"/>
                    <a:pt x="4" y="7"/>
                    <a:pt x="6" y="6"/>
                  </a:cubicBezTo>
                  <a:cubicBezTo>
                    <a:pt x="6" y="6"/>
                    <a:pt x="6" y="6"/>
                    <a:pt x="6" y="6"/>
                  </a:cubicBezTo>
                  <a:cubicBezTo>
                    <a:pt x="9" y="5"/>
                    <a:pt x="12" y="6"/>
                    <a:pt x="14" y="9"/>
                  </a:cubicBezTo>
                  <a:cubicBezTo>
                    <a:pt x="15" y="11"/>
                    <a:pt x="13" y="14"/>
                    <a:pt x="11"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6746875" y="2125663"/>
              <a:ext cx="41275" cy="42863"/>
            </a:xfrm>
            <a:custGeom>
              <a:avLst/>
              <a:gdLst>
                <a:gd name="T0" fmla="*/ 10 w 13"/>
                <a:gd name="T1" fmla="*/ 2 h 13"/>
                <a:gd name="T2" fmla="*/ 4 w 13"/>
                <a:gd name="T3" fmla="*/ 1 h 13"/>
                <a:gd name="T4" fmla="*/ 4 w 13"/>
                <a:gd name="T5" fmla="*/ 1 h 13"/>
                <a:gd name="T6" fmla="*/ 1 w 13"/>
                <a:gd name="T7" fmla="*/ 8 h 13"/>
                <a:gd name="T8" fmla="*/ 10 w 13"/>
                <a:gd name="T9" fmla="*/ 10 h 13"/>
                <a:gd name="T10" fmla="*/ 10 w 13"/>
                <a:gd name="T11" fmla="*/ 2 h 13"/>
                <a:gd name="T12" fmla="*/ 7 w 13"/>
                <a:gd name="T13" fmla="*/ 8 h 13"/>
                <a:gd name="T14" fmla="*/ 4 w 13"/>
                <a:gd name="T15" fmla="*/ 4 h 13"/>
                <a:gd name="T16" fmla="*/ 7 w 1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0" y="2"/>
                  </a:moveTo>
                  <a:cubicBezTo>
                    <a:pt x="8" y="1"/>
                    <a:pt x="6" y="0"/>
                    <a:pt x="4" y="1"/>
                  </a:cubicBezTo>
                  <a:cubicBezTo>
                    <a:pt x="4" y="1"/>
                    <a:pt x="4" y="1"/>
                    <a:pt x="4" y="1"/>
                  </a:cubicBezTo>
                  <a:cubicBezTo>
                    <a:pt x="1" y="2"/>
                    <a:pt x="0" y="5"/>
                    <a:pt x="1" y="8"/>
                  </a:cubicBezTo>
                  <a:cubicBezTo>
                    <a:pt x="2" y="12"/>
                    <a:pt x="7" y="13"/>
                    <a:pt x="10" y="10"/>
                  </a:cubicBezTo>
                  <a:cubicBezTo>
                    <a:pt x="12" y="8"/>
                    <a:pt x="13" y="4"/>
                    <a:pt x="10" y="2"/>
                  </a:cubicBezTo>
                  <a:close/>
                  <a:moveTo>
                    <a:pt x="7" y="8"/>
                  </a:moveTo>
                  <a:cubicBezTo>
                    <a:pt x="5" y="9"/>
                    <a:pt x="3" y="6"/>
                    <a:pt x="4" y="4"/>
                  </a:cubicBezTo>
                  <a:cubicBezTo>
                    <a:pt x="6" y="2"/>
                    <a:pt x="11" y="5"/>
                    <a:pt x="7"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6794500" y="1963738"/>
              <a:ext cx="88900" cy="95250"/>
            </a:xfrm>
            <a:custGeom>
              <a:avLst/>
              <a:gdLst>
                <a:gd name="T0" fmla="*/ 21 w 28"/>
                <a:gd name="T1" fmla="*/ 4 h 30"/>
                <a:gd name="T2" fmla="*/ 4 w 28"/>
                <a:gd name="T3" fmla="*/ 6 h 30"/>
                <a:gd name="T4" fmla="*/ 4 w 28"/>
                <a:gd name="T5" fmla="*/ 7 h 30"/>
                <a:gd name="T6" fmla="*/ 6 w 28"/>
                <a:gd name="T7" fmla="*/ 26 h 30"/>
                <a:gd name="T8" fmla="*/ 24 w 28"/>
                <a:gd name="T9" fmla="*/ 23 h 30"/>
                <a:gd name="T10" fmla="*/ 21 w 28"/>
                <a:gd name="T11" fmla="*/ 4 h 30"/>
                <a:gd name="T12" fmla="*/ 21 w 28"/>
                <a:gd name="T13" fmla="*/ 20 h 30"/>
                <a:gd name="T14" fmla="*/ 8 w 28"/>
                <a:gd name="T15" fmla="*/ 22 h 30"/>
                <a:gd name="T16" fmla="*/ 7 w 28"/>
                <a:gd name="T17" fmla="*/ 6 h 30"/>
                <a:gd name="T18" fmla="*/ 19 w 28"/>
                <a:gd name="T19" fmla="*/ 7 h 30"/>
                <a:gd name="T20" fmla="*/ 21 w 28"/>
                <a:gd name="T21"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0">
                  <a:moveTo>
                    <a:pt x="21" y="4"/>
                  </a:moveTo>
                  <a:cubicBezTo>
                    <a:pt x="17" y="0"/>
                    <a:pt x="7" y="0"/>
                    <a:pt x="4" y="6"/>
                  </a:cubicBezTo>
                  <a:cubicBezTo>
                    <a:pt x="4" y="6"/>
                    <a:pt x="4" y="6"/>
                    <a:pt x="4" y="7"/>
                  </a:cubicBezTo>
                  <a:cubicBezTo>
                    <a:pt x="1" y="13"/>
                    <a:pt x="0" y="21"/>
                    <a:pt x="6" y="26"/>
                  </a:cubicBezTo>
                  <a:cubicBezTo>
                    <a:pt x="12" y="30"/>
                    <a:pt x="21" y="28"/>
                    <a:pt x="24" y="23"/>
                  </a:cubicBezTo>
                  <a:cubicBezTo>
                    <a:pt x="28" y="17"/>
                    <a:pt x="27" y="8"/>
                    <a:pt x="21" y="4"/>
                  </a:cubicBezTo>
                  <a:close/>
                  <a:moveTo>
                    <a:pt x="21" y="20"/>
                  </a:moveTo>
                  <a:cubicBezTo>
                    <a:pt x="18" y="24"/>
                    <a:pt x="12" y="25"/>
                    <a:pt x="8" y="22"/>
                  </a:cubicBezTo>
                  <a:cubicBezTo>
                    <a:pt x="3" y="18"/>
                    <a:pt x="5" y="11"/>
                    <a:pt x="7" y="6"/>
                  </a:cubicBezTo>
                  <a:cubicBezTo>
                    <a:pt x="11" y="4"/>
                    <a:pt x="15" y="3"/>
                    <a:pt x="19" y="7"/>
                  </a:cubicBezTo>
                  <a:cubicBezTo>
                    <a:pt x="23" y="10"/>
                    <a:pt x="24" y="16"/>
                    <a:pt x="21" y="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1" name="组合 1040"/>
          <p:cNvGrpSpPr/>
          <p:nvPr/>
        </p:nvGrpSpPr>
        <p:grpSpPr>
          <a:xfrm>
            <a:off x="5197793" y="3567112"/>
            <a:ext cx="1138238" cy="741363"/>
            <a:chOff x="5262563" y="2657475"/>
            <a:chExt cx="1138238" cy="741363"/>
          </a:xfrm>
        </p:grpSpPr>
        <p:sp>
          <p:nvSpPr>
            <p:cNvPr id="22" name="Freeform 22"/>
            <p:cNvSpPr>
              <a:spLocks noEditPoints="1"/>
            </p:cNvSpPr>
            <p:nvPr/>
          </p:nvSpPr>
          <p:spPr bwMode="auto">
            <a:xfrm>
              <a:off x="5262563" y="2657475"/>
              <a:ext cx="1138238" cy="741363"/>
            </a:xfrm>
            <a:custGeom>
              <a:avLst/>
              <a:gdLst>
                <a:gd name="T0" fmla="*/ 332 w 358"/>
                <a:gd name="T1" fmla="*/ 40 h 233"/>
                <a:gd name="T2" fmla="*/ 283 w 358"/>
                <a:gd name="T3" fmla="*/ 37 h 233"/>
                <a:gd name="T4" fmla="*/ 233 w 358"/>
                <a:gd name="T5" fmla="*/ 38 h 233"/>
                <a:gd name="T6" fmla="*/ 128 w 358"/>
                <a:gd name="T7" fmla="*/ 48 h 233"/>
                <a:gd name="T8" fmla="*/ 52 w 358"/>
                <a:gd name="T9" fmla="*/ 27 h 233"/>
                <a:gd name="T10" fmla="*/ 43 w 358"/>
                <a:gd name="T11" fmla="*/ 3 h 233"/>
                <a:gd name="T12" fmla="*/ 19 w 358"/>
                <a:gd name="T13" fmla="*/ 22 h 233"/>
                <a:gd name="T14" fmla="*/ 19 w 358"/>
                <a:gd name="T15" fmla="*/ 22 h 233"/>
                <a:gd name="T16" fmla="*/ 4 w 358"/>
                <a:gd name="T17" fmla="*/ 64 h 233"/>
                <a:gd name="T18" fmla="*/ 4 w 358"/>
                <a:gd name="T19" fmla="*/ 87 h 233"/>
                <a:gd name="T20" fmla="*/ 29 w 358"/>
                <a:gd name="T21" fmla="*/ 82 h 233"/>
                <a:gd name="T22" fmla="*/ 81 w 358"/>
                <a:gd name="T23" fmla="*/ 102 h 233"/>
                <a:gd name="T24" fmla="*/ 132 w 358"/>
                <a:gd name="T25" fmla="*/ 134 h 233"/>
                <a:gd name="T26" fmla="*/ 216 w 358"/>
                <a:gd name="T27" fmla="*/ 203 h 233"/>
                <a:gd name="T28" fmla="*/ 283 w 358"/>
                <a:gd name="T29" fmla="*/ 233 h 233"/>
                <a:gd name="T30" fmla="*/ 322 w 358"/>
                <a:gd name="T31" fmla="*/ 184 h 233"/>
                <a:gd name="T32" fmla="*/ 354 w 358"/>
                <a:gd name="T33" fmla="*/ 90 h 233"/>
                <a:gd name="T34" fmla="*/ 332 w 358"/>
                <a:gd name="T35" fmla="*/ 40 h 233"/>
                <a:gd name="T36" fmla="*/ 350 w 358"/>
                <a:gd name="T37" fmla="*/ 73 h 233"/>
                <a:gd name="T38" fmla="*/ 344 w 358"/>
                <a:gd name="T39" fmla="*/ 115 h 233"/>
                <a:gd name="T40" fmla="*/ 313 w 358"/>
                <a:gd name="T41" fmla="*/ 195 h 233"/>
                <a:gd name="T42" fmla="*/ 268 w 358"/>
                <a:gd name="T43" fmla="*/ 225 h 233"/>
                <a:gd name="T44" fmla="*/ 234 w 358"/>
                <a:gd name="T45" fmla="*/ 208 h 233"/>
                <a:gd name="T46" fmla="*/ 167 w 358"/>
                <a:gd name="T47" fmla="*/ 158 h 233"/>
                <a:gd name="T48" fmla="*/ 106 w 358"/>
                <a:gd name="T49" fmla="*/ 106 h 233"/>
                <a:gd name="T50" fmla="*/ 29 w 358"/>
                <a:gd name="T51" fmla="*/ 79 h 233"/>
                <a:gd name="T52" fmla="*/ 25 w 358"/>
                <a:gd name="T53" fmla="*/ 79 h 233"/>
                <a:gd name="T54" fmla="*/ 7 w 358"/>
                <a:gd name="T55" fmla="*/ 72 h 233"/>
                <a:gd name="T56" fmla="*/ 12 w 358"/>
                <a:gd name="T57" fmla="*/ 54 h 233"/>
                <a:gd name="T58" fmla="*/ 23 w 358"/>
                <a:gd name="T59" fmla="*/ 25 h 233"/>
                <a:gd name="T60" fmla="*/ 24 w 358"/>
                <a:gd name="T61" fmla="*/ 23 h 233"/>
                <a:gd name="T62" fmla="*/ 40 w 358"/>
                <a:gd name="T63" fmla="*/ 9 h 233"/>
                <a:gd name="T64" fmla="*/ 48 w 358"/>
                <a:gd name="T65" fmla="*/ 27 h 233"/>
                <a:gd name="T66" fmla="*/ 49 w 358"/>
                <a:gd name="T67" fmla="*/ 30 h 233"/>
                <a:gd name="T68" fmla="*/ 50 w 358"/>
                <a:gd name="T69" fmla="*/ 30 h 233"/>
                <a:gd name="T70" fmla="*/ 122 w 358"/>
                <a:gd name="T71" fmla="*/ 51 h 233"/>
                <a:gd name="T72" fmla="*/ 124 w 358"/>
                <a:gd name="T73" fmla="*/ 52 h 233"/>
                <a:gd name="T74" fmla="*/ 130 w 358"/>
                <a:gd name="T75" fmla="*/ 52 h 233"/>
                <a:gd name="T76" fmla="*/ 130 w 358"/>
                <a:gd name="T77" fmla="*/ 52 h 233"/>
                <a:gd name="T78" fmla="*/ 131 w 358"/>
                <a:gd name="T79" fmla="*/ 51 h 233"/>
                <a:gd name="T80" fmla="*/ 301 w 358"/>
                <a:gd name="T81" fmla="*/ 43 h 233"/>
                <a:gd name="T82" fmla="*/ 350 w 358"/>
                <a:gd name="T83" fmla="*/ 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233">
                  <a:moveTo>
                    <a:pt x="332" y="40"/>
                  </a:moveTo>
                  <a:cubicBezTo>
                    <a:pt x="317" y="35"/>
                    <a:pt x="299" y="37"/>
                    <a:pt x="283" y="37"/>
                  </a:cubicBezTo>
                  <a:cubicBezTo>
                    <a:pt x="267" y="37"/>
                    <a:pt x="250" y="37"/>
                    <a:pt x="233" y="38"/>
                  </a:cubicBezTo>
                  <a:cubicBezTo>
                    <a:pt x="198" y="40"/>
                    <a:pt x="163" y="43"/>
                    <a:pt x="128" y="48"/>
                  </a:cubicBezTo>
                  <a:cubicBezTo>
                    <a:pt x="103" y="41"/>
                    <a:pt x="77" y="37"/>
                    <a:pt x="52" y="27"/>
                  </a:cubicBezTo>
                  <a:cubicBezTo>
                    <a:pt x="58" y="18"/>
                    <a:pt x="53" y="6"/>
                    <a:pt x="43" y="3"/>
                  </a:cubicBezTo>
                  <a:cubicBezTo>
                    <a:pt x="31" y="0"/>
                    <a:pt x="20" y="10"/>
                    <a:pt x="19" y="22"/>
                  </a:cubicBezTo>
                  <a:cubicBezTo>
                    <a:pt x="19" y="22"/>
                    <a:pt x="19" y="22"/>
                    <a:pt x="19" y="22"/>
                  </a:cubicBezTo>
                  <a:cubicBezTo>
                    <a:pt x="13" y="36"/>
                    <a:pt x="8" y="50"/>
                    <a:pt x="4" y="64"/>
                  </a:cubicBezTo>
                  <a:cubicBezTo>
                    <a:pt x="2" y="71"/>
                    <a:pt x="0" y="80"/>
                    <a:pt x="4" y="87"/>
                  </a:cubicBezTo>
                  <a:cubicBezTo>
                    <a:pt x="11" y="98"/>
                    <a:pt x="27" y="94"/>
                    <a:pt x="29" y="82"/>
                  </a:cubicBezTo>
                  <a:cubicBezTo>
                    <a:pt x="46" y="90"/>
                    <a:pt x="63" y="95"/>
                    <a:pt x="81" y="102"/>
                  </a:cubicBezTo>
                  <a:cubicBezTo>
                    <a:pt x="101" y="109"/>
                    <a:pt x="116" y="119"/>
                    <a:pt x="132" y="134"/>
                  </a:cubicBezTo>
                  <a:cubicBezTo>
                    <a:pt x="159" y="158"/>
                    <a:pt x="186" y="182"/>
                    <a:pt x="216" y="203"/>
                  </a:cubicBezTo>
                  <a:cubicBezTo>
                    <a:pt x="235" y="215"/>
                    <a:pt x="259" y="233"/>
                    <a:pt x="283" y="233"/>
                  </a:cubicBezTo>
                  <a:cubicBezTo>
                    <a:pt x="310" y="232"/>
                    <a:pt x="314" y="205"/>
                    <a:pt x="322" y="184"/>
                  </a:cubicBezTo>
                  <a:cubicBezTo>
                    <a:pt x="334" y="152"/>
                    <a:pt x="349" y="124"/>
                    <a:pt x="354" y="90"/>
                  </a:cubicBezTo>
                  <a:cubicBezTo>
                    <a:pt x="358" y="68"/>
                    <a:pt x="357" y="47"/>
                    <a:pt x="332" y="40"/>
                  </a:cubicBezTo>
                  <a:close/>
                  <a:moveTo>
                    <a:pt x="350" y="73"/>
                  </a:moveTo>
                  <a:cubicBezTo>
                    <a:pt x="351" y="86"/>
                    <a:pt x="347" y="102"/>
                    <a:pt x="344" y="115"/>
                  </a:cubicBezTo>
                  <a:cubicBezTo>
                    <a:pt x="337" y="143"/>
                    <a:pt x="322" y="168"/>
                    <a:pt x="313" y="195"/>
                  </a:cubicBezTo>
                  <a:cubicBezTo>
                    <a:pt x="306" y="218"/>
                    <a:pt x="293" y="232"/>
                    <a:pt x="268" y="225"/>
                  </a:cubicBezTo>
                  <a:cubicBezTo>
                    <a:pt x="256" y="222"/>
                    <a:pt x="245" y="215"/>
                    <a:pt x="234" y="208"/>
                  </a:cubicBezTo>
                  <a:cubicBezTo>
                    <a:pt x="210" y="194"/>
                    <a:pt x="189" y="176"/>
                    <a:pt x="167" y="158"/>
                  </a:cubicBezTo>
                  <a:cubicBezTo>
                    <a:pt x="148" y="142"/>
                    <a:pt x="129" y="119"/>
                    <a:pt x="106" y="106"/>
                  </a:cubicBezTo>
                  <a:cubicBezTo>
                    <a:pt x="83" y="94"/>
                    <a:pt x="54" y="85"/>
                    <a:pt x="29" y="79"/>
                  </a:cubicBezTo>
                  <a:cubicBezTo>
                    <a:pt x="28" y="77"/>
                    <a:pt x="26" y="77"/>
                    <a:pt x="25" y="79"/>
                  </a:cubicBezTo>
                  <a:cubicBezTo>
                    <a:pt x="22" y="91"/>
                    <a:pt x="7" y="82"/>
                    <a:pt x="7" y="72"/>
                  </a:cubicBezTo>
                  <a:cubicBezTo>
                    <a:pt x="8" y="66"/>
                    <a:pt x="10" y="60"/>
                    <a:pt x="12" y="54"/>
                  </a:cubicBezTo>
                  <a:cubicBezTo>
                    <a:pt x="15" y="44"/>
                    <a:pt x="19" y="35"/>
                    <a:pt x="23" y="25"/>
                  </a:cubicBezTo>
                  <a:cubicBezTo>
                    <a:pt x="23" y="25"/>
                    <a:pt x="24" y="24"/>
                    <a:pt x="24" y="23"/>
                  </a:cubicBezTo>
                  <a:cubicBezTo>
                    <a:pt x="25" y="15"/>
                    <a:pt x="31" y="7"/>
                    <a:pt x="40" y="9"/>
                  </a:cubicBezTo>
                  <a:cubicBezTo>
                    <a:pt x="49" y="10"/>
                    <a:pt x="52" y="20"/>
                    <a:pt x="48" y="27"/>
                  </a:cubicBezTo>
                  <a:cubicBezTo>
                    <a:pt x="47" y="28"/>
                    <a:pt x="48" y="30"/>
                    <a:pt x="49" y="30"/>
                  </a:cubicBezTo>
                  <a:cubicBezTo>
                    <a:pt x="50" y="30"/>
                    <a:pt x="50" y="30"/>
                    <a:pt x="50" y="30"/>
                  </a:cubicBezTo>
                  <a:cubicBezTo>
                    <a:pt x="73" y="40"/>
                    <a:pt x="97" y="50"/>
                    <a:pt x="122" y="51"/>
                  </a:cubicBezTo>
                  <a:cubicBezTo>
                    <a:pt x="123" y="52"/>
                    <a:pt x="123" y="52"/>
                    <a:pt x="124" y="52"/>
                  </a:cubicBezTo>
                  <a:cubicBezTo>
                    <a:pt x="126" y="52"/>
                    <a:pt x="128" y="52"/>
                    <a:pt x="130" y="52"/>
                  </a:cubicBezTo>
                  <a:cubicBezTo>
                    <a:pt x="130" y="52"/>
                    <a:pt x="130" y="52"/>
                    <a:pt x="130" y="52"/>
                  </a:cubicBezTo>
                  <a:cubicBezTo>
                    <a:pt x="131" y="52"/>
                    <a:pt x="131" y="52"/>
                    <a:pt x="131" y="51"/>
                  </a:cubicBezTo>
                  <a:cubicBezTo>
                    <a:pt x="187" y="44"/>
                    <a:pt x="244" y="41"/>
                    <a:pt x="301" y="43"/>
                  </a:cubicBezTo>
                  <a:cubicBezTo>
                    <a:pt x="323" y="43"/>
                    <a:pt x="349" y="43"/>
                    <a:pt x="350" y="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23"/>
            <p:cNvSpPr/>
            <p:nvPr/>
          </p:nvSpPr>
          <p:spPr bwMode="auto">
            <a:xfrm>
              <a:off x="5297488" y="2692400"/>
              <a:ext cx="114300" cy="212725"/>
            </a:xfrm>
            <a:custGeom>
              <a:avLst/>
              <a:gdLst>
                <a:gd name="T0" fmla="*/ 24 w 36"/>
                <a:gd name="T1" fmla="*/ 4 h 67"/>
                <a:gd name="T2" fmla="*/ 20 w 36"/>
                <a:gd name="T3" fmla="*/ 36 h 67"/>
                <a:gd name="T4" fmla="*/ 2 w 36"/>
                <a:gd name="T5" fmla="*/ 64 h 67"/>
                <a:gd name="T6" fmla="*/ 3 w 36"/>
                <a:gd name="T7" fmla="*/ 67 h 67"/>
                <a:gd name="T8" fmla="*/ 24 w 36"/>
                <a:gd name="T9" fmla="*/ 37 h 67"/>
                <a:gd name="T10" fmla="*/ 28 w 36"/>
                <a:gd name="T11" fmla="*/ 2 h 67"/>
                <a:gd name="T12" fmla="*/ 24 w 36"/>
                <a:gd name="T13" fmla="*/ 4 h 67"/>
              </a:gdLst>
              <a:ahLst/>
              <a:cxnLst>
                <a:cxn ang="0">
                  <a:pos x="T0" y="T1"/>
                </a:cxn>
                <a:cxn ang="0">
                  <a:pos x="T2" y="T3"/>
                </a:cxn>
                <a:cxn ang="0">
                  <a:pos x="T4" y="T5"/>
                </a:cxn>
                <a:cxn ang="0">
                  <a:pos x="T6" y="T7"/>
                </a:cxn>
                <a:cxn ang="0">
                  <a:pos x="T8" y="T9"/>
                </a:cxn>
                <a:cxn ang="0">
                  <a:pos x="T10" y="T11"/>
                </a:cxn>
                <a:cxn ang="0">
                  <a:pos x="T12" y="T13"/>
                </a:cxn>
              </a:cxnLst>
              <a:rect l="0" t="0" r="r" b="b"/>
              <a:pathLst>
                <a:path w="36" h="67">
                  <a:moveTo>
                    <a:pt x="24" y="4"/>
                  </a:moveTo>
                  <a:cubicBezTo>
                    <a:pt x="30" y="13"/>
                    <a:pt x="23" y="27"/>
                    <a:pt x="20" y="36"/>
                  </a:cubicBezTo>
                  <a:cubicBezTo>
                    <a:pt x="16" y="44"/>
                    <a:pt x="11" y="60"/>
                    <a:pt x="2" y="64"/>
                  </a:cubicBezTo>
                  <a:cubicBezTo>
                    <a:pt x="0" y="64"/>
                    <a:pt x="1" y="67"/>
                    <a:pt x="3" y="67"/>
                  </a:cubicBezTo>
                  <a:cubicBezTo>
                    <a:pt x="14" y="64"/>
                    <a:pt x="20" y="47"/>
                    <a:pt x="24" y="37"/>
                  </a:cubicBezTo>
                  <a:cubicBezTo>
                    <a:pt x="28" y="27"/>
                    <a:pt x="36" y="12"/>
                    <a:pt x="28" y="2"/>
                  </a:cubicBezTo>
                  <a:cubicBezTo>
                    <a:pt x="26" y="0"/>
                    <a:pt x="23" y="2"/>
                    <a:pt x="24" y="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5797550" y="2809875"/>
              <a:ext cx="571500" cy="573088"/>
            </a:xfrm>
            <a:custGeom>
              <a:avLst/>
              <a:gdLst>
                <a:gd name="T0" fmla="*/ 126 w 180"/>
                <a:gd name="T1" fmla="*/ 1 h 180"/>
                <a:gd name="T2" fmla="*/ 40 w 180"/>
                <a:gd name="T3" fmla="*/ 5 h 180"/>
                <a:gd name="T4" fmla="*/ 39 w 180"/>
                <a:gd name="T5" fmla="*/ 5 h 180"/>
                <a:gd name="T6" fmla="*/ 36 w 180"/>
                <a:gd name="T7" fmla="*/ 6 h 180"/>
                <a:gd name="T8" fmla="*/ 6 w 180"/>
                <a:gd name="T9" fmla="*/ 69 h 180"/>
                <a:gd name="T10" fmla="*/ 9 w 180"/>
                <a:gd name="T11" fmla="*/ 108 h 180"/>
                <a:gd name="T12" fmla="*/ 10 w 180"/>
                <a:gd name="T13" fmla="*/ 108 h 180"/>
                <a:gd name="T14" fmla="*/ 73 w 180"/>
                <a:gd name="T15" fmla="*/ 157 h 180"/>
                <a:gd name="T16" fmla="*/ 125 w 180"/>
                <a:gd name="T17" fmla="*/ 165 h 180"/>
                <a:gd name="T18" fmla="*/ 141 w 180"/>
                <a:gd name="T19" fmla="*/ 137 h 180"/>
                <a:gd name="T20" fmla="*/ 161 w 180"/>
                <a:gd name="T21" fmla="*/ 89 h 180"/>
                <a:gd name="T22" fmla="*/ 171 w 180"/>
                <a:gd name="T23" fmla="*/ 20 h 180"/>
                <a:gd name="T24" fmla="*/ 169 w 180"/>
                <a:gd name="T25" fmla="*/ 19 h 180"/>
                <a:gd name="T26" fmla="*/ 126 w 180"/>
                <a:gd name="T27" fmla="*/ 1 h 180"/>
                <a:gd name="T28" fmla="*/ 16 w 180"/>
                <a:gd name="T29" fmla="*/ 56 h 180"/>
                <a:gd name="T30" fmla="*/ 40 w 180"/>
                <a:gd name="T31" fmla="*/ 10 h 180"/>
                <a:gd name="T32" fmla="*/ 36 w 180"/>
                <a:gd name="T33" fmla="*/ 60 h 180"/>
                <a:gd name="T34" fmla="*/ 10 w 180"/>
                <a:gd name="T35" fmla="*/ 103 h 180"/>
                <a:gd name="T36" fmla="*/ 16 w 180"/>
                <a:gd name="T37" fmla="*/ 56 h 180"/>
                <a:gd name="T38" fmla="*/ 167 w 180"/>
                <a:gd name="T39" fmla="*/ 25 h 180"/>
                <a:gd name="T40" fmla="*/ 155 w 180"/>
                <a:gd name="T41" fmla="*/ 90 h 180"/>
                <a:gd name="T42" fmla="*/ 127 w 180"/>
                <a:gd name="T43" fmla="*/ 154 h 180"/>
                <a:gd name="T44" fmla="*/ 82 w 180"/>
                <a:gd name="T45" fmla="*/ 157 h 180"/>
                <a:gd name="T46" fmla="*/ 56 w 180"/>
                <a:gd name="T47" fmla="*/ 140 h 180"/>
                <a:gd name="T48" fmla="*/ 12 w 180"/>
                <a:gd name="T49" fmla="*/ 107 h 180"/>
                <a:gd name="T50" fmla="*/ 36 w 180"/>
                <a:gd name="T51" fmla="*/ 72 h 180"/>
                <a:gd name="T52" fmla="*/ 44 w 180"/>
                <a:gd name="T53" fmla="*/ 8 h 180"/>
                <a:gd name="T54" fmla="*/ 107 w 180"/>
                <a:gd name="T55" fmla="*/ 6 h 180"/>
                <a:gd name="T56" fmla="*/ 167 w 180"/>
                <a:gd name="T57"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180">
                  <a:moveTo>
                    <a:pt x="126" y="1"/>
                  </a:moveTo>
                  <a:cubicBezTo>
                    <a:pt x="97" y="0"/>
                    <a:pt x="69" y="1"/>
                    <a:pt x="40" y="5"/>
                  </a:cubicBezTo>
                  <a:cubicBezTo>
                    <a:pt x="40" y="5"/>
                    <a:pt x="39" y="5"/>
                    <a:pt x="39" y="5"/>
                  </a:cubicBezTo>
                  <a:cubicBezTo>
                    <a:pt x="38" y="5"/>
                    <a:pt x="37" y="5"/>
                    <a:pt x="36" y="6"/>
                  </a:cubicBezTo>
                  <a:cubicBezTo>
                    <a:pt x="24" y="26"/>
                    <a:pt x="11" y="46"/>
                    <a:pt x="6" y="69"/>
                  </a:cubicBezTo>
                  <a:cubicBezTo>
                    <a:pt x="4" y="80"/>
                    <a:pt x="0" y="99"/>
                    <a:pt x="9" y="108"/>
                  </a:cubicBezTo>
                  <a:cubicBezTo>
                    <a:pt x="10" y="108"/>
                    <a:pt x="10" y="108"/>
                    <a:pt x="10" y="108"/>
                  </a:cubicBezTo>
                  <a:cubicBezTo>
                    <a:pt x="24" y="129"/>
                    <a:pt x="53" y="145"/>
                    <a:pt x="73" y="157"/>
                  </a:cubicBezTo>
                  <a:cubicBezTo>
                    <a:pt x="89" y="166"/>
                    <a:pt x="108" y="180"/>
                    <a:pt x="125" y="165"/>
                  </a:cubicBezTo>
                  <a:cubicBezTo>
                    <a:pt x="132" y="158"/>
                    <a:pt x="137" y="146"/>
                    <a:pt x="141" y="137"/>
                  </a:cubicBezTo>
                  <a:cubicBezTo>
                    <a:pt x="148" y="121"/>
                    <a:pt x="155" y="105"/>
                    <a:pt x="161" y="89"/>
                  </a:cubicBezTo>
                  <a:cubicBezTo>
                    <a:pt x="169" y="67"/>
                    <a:pt x="180" y="43"/>
                    <a:pt x="171" y="20"/>
                  </a:cubicBezTo>
                  <a:cubicBezTo>
                    <a:pt x="170" y="20"/>
                    <a:pt x="170" y="19"/>
                    <a:pt x="169" y="19"/>
                  </a:cubicBezTo>
                  <a:cubicBezTo>
                    <a:pt x="161" y="4"/>
                    <a:pt x="143" y="2"/>
                    <a:pt x="126" y="1"/>
                  </a:cubicBezTo>
                  <a:close/>
                  <a:moveTo>
                    <a:pt x="16" y="56"/>
                  </a:moveTo>
                  <a:cubicBezTo>
                    <a:pt x="22" y="40"/>
                    <a:pt x="31" y="25"/>
                    <a:pt x="40" y="10"/>
                  </a:cubicBezTo>
                  <a:cubicBezTo>
                    <a:pt x="47" y="27"/>
                    <a:pt x="41" y="43"/>
                    <a:pt x="36" y="60"/>
                  </a:cubicBezTo>
                  <a:cubicBezTo>
                    <a:pt x="32" y="71"/>
                    <a:pt x="24" y="99"/>
                    <a:pt x="10" y="103"/>
                  </a:cubicBezTo>
                  <a:cubicBezTo>
                    <a:pt x="5" y="89"/>
                    <a:pt x="12" y="67"/>
                    <a:pt x="16" y="56"/>
                  </a:cubicBezTo>
                  <a:close/>
                  <a:moveTo>
                    <a:pt x="167" y="25"/>
                  </a:moveTo>
                  <a:cubicBezTo>
                    <a:pt x="175" y="46"/>
                    <a:pt x="162" y="71"/>
                    <a:pt x="155" y="90"/>
                  </a:cubicBezTo>
                  <a:cubicBezTo>
                    <a:pt x="148" y="110"/>
                    <a:pt x="141" y="138"/>
                    <a:pt x="127" y="154"/>
                  </a:cubicBezTo>
                  <a:cubicBezTo>
                    <a:pt x="115" y="169"/>
                    <a:pt x="96" y="165"/>
                    <a:pt x="82" y="157"/>
                  </a:cubicBezTo>
                  <a:cubicBezTo>
                    <a:pt x="73" y="151"/>
                    <a:pt x="64" y="146"/>
                    <a:pt x="56" y="140"/>
                  </a:cubicBezTo>
                  <a:cubicBezTo>
                    <a:pt x="41" y="130"/>
                    <a:pt x="27" y="115"/>
                    <a:pt x="12" y="107"/>
                  </a:cubicBezTo>
                  <a:cubicBezTo>
                    <a:pt x="25" y="106"/>
                    <a:pt x="33" y="81"/>
                    <a:pt x="36" y="72"/>
                  </a:cubicBezTo>
                  <a:cubicBezTo>
                    <a:pt x="44" y="52"/>
                    <a:pt x="54" y="29"/>
                    <a:pt x="44" y="8"/>
                  </a:cubicBezTo>
                  <a:cubicBezTo>
                    <a:pt x="65" y="7"/>
                    <a:pt x="86" y="5"/>
                    <a:pt x="107" y="6"/>
                  </a:cubicBezTo>
                  <a:cubicBezTo>
                    <a:pt x="129" y="6"/>
                    <a:pt x="154" y="5"/>
                    <a:pt x="167" y="2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5737225" y="2895600"/>
              <a:ext cx="53975" cy="50800"/>
            </a:xfrm>
            <a:custGeom>
              <a:avLst/>
              <a:gdLst>
                <a:gd name="T0" fmla="*/ 10 w 17"/>
                <a:gd name="T1" fmla="*/ 0 h 16"/>
                <a:gd name="T2" fmla="*/ 3 w 17"/>
                <a:gd name="T3" fmla="*/ 4 h 16"/>
                <a:gd name="T4" fmla="*/ 2 w 17"/>
                <a:gd name="T5" fmla="*/ 4 h 16"/>
                <a:gd name="T6" fmla="*/ 6 w 17"/>
                <a:gd name="T7" fmla="*/ 14 h 16"/>
                <a:gd name="T8" fmla="*/ 16 w 17"/>
                <a:gd name="T9" fmla="*/ 9 h 16"/>
                <a:gd name="T10" fmla="*/ 10 w 17"/>
                <a:gd name="T11" fmla="*/ 0 h 16"/>
                <a:gd name="T12" fmla="*/ 12 w 17"/>
                <a:gd name="T13" fmla="*/ 8 h 16"/>
                <a:gd name="T14" fmla="*/ 8 w 17"/>
                <a:gd name="T15" fmla="*/ 11 h 16"/>
                <a:gd name="T16" fmla="*/ 4 w 17"/>
                <a:gd name="T17" fmla="*/ 6 h 16"/>
                <a:gd name="T18" fmla="*/ 10 w 17"/>
                <a:gd name="T19" fmla="*/ 3 h 16"/>
                <a:gd name="T20" fmla="*/ 12 w 17"/>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7" y="0"/>
                    <a:pt x="4" y="1"/>
                    <a:pt x="3" y="4"/>
                  </a:cubicBezTo>
                  <a:cubicBezTo>
                    <a:pt x="2" y="4"/>
                    <a:pt x="2" y="4"/>
                    <a:pt x="2" y="4"/>
                  </a:cubicBezTo>
                  <a:cubicBezTo>
                    <a:pt x="0" y="8"/>
                    <a:pt x="2" y="13"/>
                    <a:pt x="6" y="14"/>
                  </a:cubicBezTo>
                  <a:cubicBezTo>
                    <a:pt x="10" y="16"/>
                    <a:pt x="15" y="13"/>
                    <a:pt x="16" y="9"/>
                  </a:cubicBezTo>
                  <a:cubicBezTo>
                    <a:pt x="17" y="5"/>
                    <a:pt x="15" y="1"/>
                    <a:pt x="10" y="0"/>
                  </a:cubicBezTo>
                  <a:close/>
                  <a:moveTo>
                    <a:pt x="12" y="8"/>
                  </a:moveTo>
                  <a:cubicBezTo>
                    <a:pt x="11" y="10"/>
                    <a:pt x="10" y="12"/>
                    <a:pt x="8" y="11"/>
                  </a:cubicBezTo>
                  <a:cubicBezTo>
                    <a:pt x="6" y="10"/>
                    <a:pt x="4" y="8"/>
                    <a:pt x="4" y="6"/>
                  </a:cubicBezTo>
                  <a:cubicBezTo>
                    <a:pt x="5" y="4"/>
                    <a:pt x="7" y="2"/>
                    <a:pt x="10" y="3"/>
                  </a:cubicBezTo>
                  <a:cubicBezTo>
                    <a:pt x="12" y="4"/>
                    <a:pt x="13" y="6"/>
                    <a:pt x="12"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5619750" y="2889250"/>
              <a:ext cx="88900" cy="95250"/>
            </a:xfrm>
            <a:custGeom>
              <a:avLst/>
              <a:gdLst>
                <a:gd name="T0" fmla="*/ 7 w 28"/>
                <a:gd name="T1" fmla="*/ 4 h 30"/>
                <a:gd name="T2" fmla="*/ 2 w 28"/>
                <a:gd name="T3" fmla="*/ 19 h 30"/>
                <a:gd name="T4" fmla="*/ 2 w 28"/>
                <a:gd name="T5" fmla="*/ 19 h 30"/>
                <a:gd name="T6" fmla="*/ 19 w 28"/>
                <a:gd name="T7" fmla="*/ 26 h 30"/>
                <a:gd name="T8" fmla="*/ 25 w 28"/>
                <a:gd name="T9" fmla="*/ 9 h 30"/>
                <a:gd name="T10" fmla="*/ 7 w 28"/>
                <a:gd name="T11" fmla="*/ 4 h 30"/>
                <a:gd name="T12" fmla="*/ 21 w 28"/>
                <a:gd name="T13" fmla="*/ 11 h 30"/>
                <a:gd name="T14" fmla="*/ 17 w 28"/>
                <a:gd name="T15" fmla="*/ 23 h 30"/>
                <a:gd name="T16" fmla="*/ 5 w 28"/>
                <a:gd name="T17" fmla="*/ 21 h 30"/>
                <a:gd name="T18" fmla="*/ 5 w 28"/>
                <a:gd name="T19" fmla="*/ 20 h 30"/>
                <a:gd name="T20" fmla="*/ 8 w 28"/>
                <a:gd name="T21" fmla="*/ 7 h 30"/>
                <a:gd name="T22" fmla="*/ 21 w 28"/>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0">
                  <a:moveTo>
                    <a:pt x="7" y="4"/>
                  </a:moveTo>
                  <a:cubicBezTo>
                    <a:pt x="2" y="7"/>
                    <a:pt x="0" y="14"/>
                    <a:pt x="2" y="19"/>
                  </a:cubicBezTo>
                  <a:cubicBezTo>
                    <a:pt x="2" y="19"/>
                    <a:pt x="2" y="19"/>
                    <a:pt x="2" y="19"/>
                  </a:cubicBezTo>
                  <a:cubicBezTo>
                    <a:pt x="4" y="26"/>
                    <a:pt x="12" y="30"/>
                    <a:pt x="19" y="26"/>
                  </a:cubicBezTo>
                  <a:cubicBezTo>
                    <a:pt x="25" y="23"/>
                    <a:pt x="28" y="15"/>
                    <a:pt x="25" y="9"/>
                  </a:cubicBezTo>
                  <a:cubicBezTo>
                    <a:pt x="21" y="3"/>
                    <a:pt x="13" y="0"/>
                    <a:pt x="7" y="4"/>
                  </a:cubicBezTo>
                  <a:close/>
                  <a:moveTo>
                    <a:pt x="21" y="11"/>
                  </a:moveTo>
                  <a:cubicBezTo>
                    <a:pt x="23" y="15"/>
                    <a:pt x="21" y="21"/>
                    <a:pt x="17" y="23"/>
                  </a:cubicBezTo>
                  <a:cubicBezTo>
                    <a:pt x="13" y="25"/>
                    <a:pt x="8" y="24"/>
                    <a:pt x="5" y="21"/>
                  </a:cubicBezTo>
                  <a:cubicBezTo>
                    <a:pt x="5" y="21"/>
                    <a:pt x="5" y="20"/>
                    <a:pt x="5" y="20"/>
                  </a:cubicBezTo>
                  <a:cubicBezTo>
                    <a:pt x="4" y="16"/>
                    <a:pt x="4" y="10"/>
                    <a:pt x="8" y="7"/>
                  </a:cubicBezTo>
                  <a:cubicBezTo>
                    <a:pt x="12" y="4"/>
                    <a:pt x="19" y="6"/>
                    <a:pt x="21"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5537200" y="2835275"/>
              <a:ext cx="57150" cy="57150"/>
            </a:xfrm>
            <a:custGeom>
              <a:avLst/>
              <a:gdLst>
                <a:gd name="T0" fmla="*/ 5 w 18"/>
                <a:gd name="T1" fmla="*/ 3 h 18"/>
                <a:gd name="T2" fmla="*/ 2 w 18"/>
                <a:gd name="T3" fmla="*/ 14 h 18"/>
                <a:gd name="T4" fmla="*/ 3 w 18"/>
                <a:gd name="T5" fmla="*/ 14 h 18"/>
                <a:gd name="T6" fmla="*/ 11 w 18"/>
                <a:gd name="T7" fmla="*/ 17 h 18"/>
                <a:gd name="T8" fmla="*/ 16 w 18"/>
                <a:gd name="T9" fmla="*/ 7 h 18"/>
                <a:gd name="T10" fmla="*/ 5 w 18"/>
                <a:gd name="T11" fmla="*/ 3 h 18"/>
                <a:gd name="T12" fmla="*/ 13 w 18"/>
                <a:gd name="T13" fmla="*/ 8 h 18"/>
                <a:gd name="T14" fmla="*/ 3 w 18"/>
                <a:gd name="T15" fmla="*/ 11 h 18"/>
                <a:gd name="T16" fmla="*/ 3 w 18"/>
                <a:gd name="T17" fmla="*/ 11 h 18"/>
                <a:gd name="T18" fmla="*/ 6 w 18"/>
                <a:gd name="T19" fmla="*/ 6 h 18"/>
                <a:gd name="T20" fmla="*/ 13 w 18"/>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5" y="3"/>
                  </a:moveTo>
                  <a:cubicBezTo>
                    <a:pt x="2" y="6"/>
                    <a:pt x="0" y="11"/>
                    <a:pt x="2" y="14"/>
                  </a:cubicBezTo>
                  <a:cubicBezTo>
                    <a:pt x="2" y="14"/>
                    <a:pt x="3" y="14"/>
                    <a:pt x="3" y="14"/>
                  </a:cubicBezTo>
                  <a:cubicBezTo>
                    <a:pt x="5" y="16"/>
                    <a:pt x="8" y="18"/>
                    <a:pt x="11" y="17"/>
                  </a:cubicBezTo>
                  <a:cubicBezTo>
                    <a:pt x="15" y="16"/>
                    <a:pt x="18" y="11"/>
                    <a:pt x="16" y="7"/>
                  </a:cubicBezTo>
                  <a:cubicBezTo>
                    <a:pt x="14" y="3"/>
                    <a:pt x="9" y="0"/>
                    <a:pt x="5" y="3"/>
                  </a:cubicBezTo>
                  <a:close/>
                  <a:moveTo>
                    <a:pt x="13" y="8"/>
                  </a:moveTo>
                  <a:cubicBezTo>
                    <a:pt x="15" y="15"/>
                    <a:pt x="5" y="16"/>
                    <a:pt x="3" y="11"/>
                  </a:cubicBezTo>
                  <a:cubicBezTo>
                    <a:pt x="3" y="11"/>
                    <a:pt x="3" y="11"/>
                    <a:pt x="3" y="11"/>
                  </a:cubicBezTo>
                  <a:cubicBezTo>
                    <a:pt x="3" y="9"/>
                    <a:pt x="4" y="7"/>
                    <a:pt x="6" y="6"/>
                  </a:cubicBezTo>
                  <a:cubicBezTo>
                    <a:pt x="8" y="4"/>
                    <a:pt x="12" y="5"/>
                    <a:pt x="13"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0" name="组合 1039"/>
          <p:cNvGrpSpPr/>
          <p:nvPr/>
        </p:nvGrpSpPr>
        <p:grpSpPr>
          <a:xfrm>
            <a:off x="5523230" y="2397125"/>
            <a:ext cx="784225" cy="1160463"/>
            <a:chOff x="5588000" y="1487488"/>
            <a:chExt cx="784225" cy="1160463"/>
          </a:xfrm>
        </p:grpSpPr>
        <p:sp>
          <p:nvSpPr>
            <p:cNvPr id="28" name="Freeform 28"/>
            <p:cNvSpPr>
              <a:spLocks noEditPoints="1"/>
            </p:cNvSpPr>
            <p:nvPr/>
          </p:nvSpPr>
          <p:spPr bwMode="auto">
            <a:xfrm>
              <a:off x="5588000" y="1487488"/>
              <a:ext cx="784225" cy="1160463"/>
            </a:xfrm>
            <a:custGeom>
              <a:avLst/>
              <a:gdLst>
                <a:gd name="T0" fmla="*/ 241 w 247"/>
                <a:gd name="T1" fmla="*/ 231 h 365"/>
                <a:gd name="T2" fmla="*/ 150 w 247"/>
                <a:gd name="T3" fmla="*/ 112 h 365"/>
                <a:gd name="T4" fmla="*/ 149 w 247"/>
                <a:gd name="T5" fmla="*/ 112 h 365"/>
                <a:gd name="T6" fmla="*/ 144 w 247"/>
                <a:gd name="T7" fmla="*/ 34 h 365"/>
                <a:gd name="T8" fmla="*/ 161 w 247"/>
                <a:gd name="T9" fmla="*/ 25 h 365"/>
                <a:gd name="T10" fmla="*/ 157 w 247"/>
                <a:gd name="T11" fmla="*/ 7 h 365"/>
                <a:gd name="T12" fmla="*/ 155 w 247"/>
                <a:gd name="T13" fmla="*/ 5 h 365"/>
                <a:gd name="T14" fmla="*/ 89 w 247"/>
                <a:gd name="T15" fmla="*/ 3 h 365"/>
                <a:gd name="T16" fmla="*/ 72 w 247"/>
                <a:gd name="T17" fmla="*/ 9 h 365"/>
                <a:gd name="T18" fmla="*/ 68 w 247"/>
                <a:gd name="T19" fmla="*/ 25 h 365"/>
                <a:gd name="T20" fmla="*/ 87 w 247"/>
                <a:gd name="T21" fmla="*/ 32 h 365"/>
                <a:gd name="T22" fmla="*/ 88 w 247"/>
                <a:gd name="T23" fmla="*/ 115 h 365"/>
                <a:gd name="T24" fmla="*/ 6 w 247"/>
                <a:gd name="T25" fmla="*/ 220 h 365"/>
                <a:gd name="T26" fmla="*/ 48 w 247"/>
                <a:gd name="T27" fmla="*/ 338 h 365"/>
                <a:gd name="T28" fmla="*/ 184 w 247"/>
                <a:gd name="T29" fmla="*/ 345 h 365"/>
                <a:gd name="T30" fmla="*/ 241 w 247"/>
                <a:gd name="T31" fmla="*/ 231 h 365"/>
                <a:gd name="T32" fmla="*/ 206 w 247"/>
                <a:gd name="T33" fmla="*/ 324 h 365"/>
                <a:gd name="T34" fmla="*/ 126 w 247"/>
                <a:gd name="T35" fmla="*/ 352 h 365"/>
                <a:gd name="T36" fmla="*/ 12 w 247"/>
                <a:gd name="T37" fmla="*/ 266 h 365"/>
                <a:gd name="T38" fmla="*/ 90 w 247"/>
                <a:gd name="T39" fmla="*/ 120 h 365"/>
                <a:gd name="T40" fmla="*/ 91 w 247"/>
                <a:gd name="T41" fmla="*/ 118 h 365"/>
                <a:gd name="T42" fmla="*/ 92 w 247"/>
                <a:gd name="T43" fmla="*/ 117 h 365"/>
                <a:gd name="T44" fmla="*/ 90 w 247"/>
                <a:gd name="T45" fmla="*/ 32 h 365"/>
                <a:gd name="T46" fmla="*/ 89 w 247"/>
                <a:gd name="T47" fmla="*/ 31 h 365"/>
                <a:gd name="T48" fmla="*/ 88 w 247"/>
                <a:gd name="T49" fmla="*/ 29 h 365"/>
                <a:gd name="T50" fmla="*/ 73 w 247"/>
                <a:gd name="T51" fmla="*/ 24 h 365"/>
                <a:gd name="T52" fmla="*/ 74 w 247"/>
                <a:gd name="T53" fmla="*/ 12 h 365"/>
                <a:gd name="T54" fmla="*/ 114 w 247"/>
                <a:gd name="T55" fmla="*/ 7 h 365"/>
                <a:gd name="T56" fmla="*/ 153 w 247"/>
                <a:gd name="T57" fmla="*/ 9 h 365"/>
                <a:gd name="T58" fmla="*/ 156 w 247"/>
                <a:gd name="T59" fmla="*/ 22 h 365"/>
                <a:gd name="T60" fmla="*/ 143 w 247"/>
                <a:gd name="T61" fmla="*/ 30 h 365"/>
                <a:gd name="T62" fmla="*/ 141 w 247"/>
                <a:gd name="T63" fmla="*/ 32 h 365"/>
                <a:gd name="T64" fmla="*/ 140 w 247"/>
                <a:gd name="T65" fmla="*/ 34 h 365"/>
                <a:gd name="T66" fmla="*/ 145 w 247"/>
                <a:gd name="T67" fmla="*/ 118 h 365"/>
                <a:gd name="T68" fmla="*/ 150 w 247"/>
                <a:gd name="T69" fmla="*/ 118 h 365"/>
                <a:gd name="T70" fmla="*/ 149 w 247"/>
                <a:gd name="T71" fmla="*/ 116 h 365"/>
                <a:gd name="T72" fmla="*/ 236 w 247"/>
                <a:gd name="T73" fmla="*/ 247 h 365"/>
                <a:gd name="T74" fmla="*/ 206 w 247"/>
                <a:gd name="T75" fmla="*/ 32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7" h="365">
                  <a:moveTo>
                    <a:pt x="241" y="231"/>
                  </a:moveTo>
                  <a:cubicBezTo>
                    <a:pt x="235" y="183"/>
                    <a:pt x="199" y="124"/>
                    <a:pt x="150" y="112"/>
                  </a:cubicBezTo>
                  <a:cubicBezTo>
                    <a:pt x="150" y="112"/>
                    <a:pt x="149" y="112"/>
                    <a:pt x="149" y="112"/>
                  </a:cubicBezTo>
                  <a:cubicBezTo>
                    <a:pt x="149" y="86"/>
                    <a:pt x="147" y="59"/>
                    <a:pt x="144" y="34"/>
                  </a:cubicBezTo>
                  <a:cubicBezTo>
                    <a:pt x="151" y="35"/>
                    <a:pt x="158" y="32"/>
                    <a:pt x="161" y="25"/>
                  </a:cubicBezTo>
                  <a:cubicBezTo>
                    <a:pt x="164" y="19"/>
                    <a:pt x="162" y="11"/>
                    <a:pt x="157" y="7"/>
                  </a:cubicBezTo>
                  <a:cubicBezTo>
                    <a:pt x="157" y="6"/>
                    <a:pt x="156" y="5"/>
                    <a:pt x="155" y="5"/>
                  </a:cubicBezTo>
                  <a:cubicBezTo>
                    <a:pt x="133" y="2"/>
                    <a:pt x="111" y="0"/>
                    <a:pt x="89" y="3"/>
                  </a:cubicBezTo>
                  <a:cubicBezTo>
                    <a:pt x="82" y="3"/>
                    <a:pt x="75" y="4"/>
                    <a:pt x="72" y="9"/>
                  </a:cubicBezTo>
                  <a:cubicBezTo>
                    <a:pt x="66" y="11"/>
                    <a:pt x="65" y="20"/>
                    <a:pt x="68" y="25"/>
                  </a:cubicBezTo>
                  <a:cubicBezTo>
                    <a:pt x="71" y="33"/>
                    <a:pt x="80" y="34"/>
                    <a:pt x="87" y="32"/>
                  </a:cubicBezTo>
                  <a:cubicBezTo>
                    <a:pt x="85" y="59"/>
                    <a:pt x="85" y="88"/>
                    <a:pt x="88" y="115"/>
                  </a:cubicBezTo>
                  <a:cubicBezTo>
                    <a:pt x="38" y="123"/>
                    <a:pt x="12" y="175"/>
                    <a:pt x="6" y="220"/>
                  </a:cubicBezTo>
                  <a:cubicBezTo>
                    <a:pt x="0" y="263"/>
                    <a:pt x="12" y="311"/>
                    <a:pt x="48" y="338"/>
                  </a:cubicBezTo>
                  <a:cubicBezTo>
                    <a:pt x="86" y="365"/>
                    <a:pt x="143" y="362"/>
                    <a:pt x="184" y="345"/>
                  </a:cubicBezTo>
                  <a:cubicBezTo>
                    <a:pt x="228" y="327"/>
                    <a:pt x="247" y="275"/>
                    <a:pt x="241" y="231"/>
                  </a:cubicBezTo>
                  <a:close/>
                  <a:moveTo>
                    <a:pt x="206" y="324"/>
                  </a:moveTo>
                  <a:cubicBezTo>
                    <a:pt x="186" y="344"/>
                    <a:pt x="154" y="350"/>
                    <a:pt x="126" y="352"/>
                  </a:cubicBezTo>
                  <a:cubicBezTo>
                    <a:pt x="70" y="355"/>
                    <a:pt x="22" y="323"/>
                    <a:pt x="12" y="266"/>
                  </a:cubicBezTo>
                  <a:cubicBezTo>
                    <a:pt x="1" y="208"/>
                    <a:pt x="28" y="136"/>
                    <a:pt x="90" y="120"/>
                  </a:cubicBezTo>
                  <a:cubicBezTo>
                    <a:pt x="91" y="120"/>
                    <a:pt x="91" y="119"/>
                    <a:pt x="91" y="118"/>
                  </a:cubicBezTo>
                  <a:cubicBezTo>
                    <a:pt x="92" y="118"/>
                    <a:pt x="92" y="117"/>
                    <a:pt x="92" y="117"/>
                  </a:cubicBezTo>
                  <a:cubicBezTo>
                    <a:pt x="95" y="90"/>
                    <a:pt x="93" y="59"/>
                    <a:pt x="90" y="32"/>
                  </a:cubicBezTo>
                  <a:cubicBezTo>
                    <a:pt x="90" y="31"/>
                    <a:pt x="90" y="31"/>
                    <a:pt x="89" y="31"/>
                  </a:cubicBezTo>
                  <a:cubicBezTo>
                    <a:pt x="89" y="30"/>
                    <a:pt x="89" y="29"/>
                    <a:pt x="88" y="29"/>
                  </a:cubicBezTo>
                  <a:cubicBezTo>
                    <a:pt x="83" y="29"/>
                    <a:pt x="77" y="28"/>
                    <a:pt x="73" y="24"/>
                  </a:cubicBezTo>
                  <a:cubicBezTo>
                    <a:pt x="70" y="20"/>
                    <a:pt x="71" y="16"/>
                    <a:pt x="74" y="12"/>
                  </a:cubicBezTo>
                  <a:cubicBezTo>
                    <a:pt x="84" y="5"/>
                    <a:pt x="103" y="7"/>
                    <a:pt x="114" y="7"/>
                  </a:cubicBezTo>
                  <a:cubicBezTo>
                    <a:pt x="127" y="7"/>
                    <a:pt x="140" y="8"/>
                    <a:pt x="153" y="9"/>
                  </a:cubicBezTo>
                  <a:cubicBezTo>
                    <a:pt x="155" y="13"/>
                    <a:pt x="158" y="17"/>
                    <a:pt x="156" y="22"/>
                  </a:cubicBezTo>
                  <a:cubicBezTo>
                    <a:pt x="154" y="28"/>
                    <a:pt x="148" y="31"/>
                    <a:pt x="143" y="30"/>
                  </a:cubicBezTo>
                  <a:cubicBezTo>
                    <a:pt x="141" y="30"/>
                    <a:pt x="141" y="31"/>
                    <a:pt x="141" y="32"/>
                  </a:cubicBezTo>
                  <a:cubicBezTo>
                    <a:pt x="141" y="33"/>
                    <a:pt x="141" y="33"/>
                    <a:pt x="140" y="34"/>
                  </a:cubicBezTo>
                  <a:cubicBezTo>
                    <a:pt x="140" y="62"/>
                    <a:pt x="140" y="91"/>
                    <a:pt x="145" y="118"/>
                  </a:cubicBezTo>
                  <a:cubicBezTo>
                    <a:pt x="146" y="121"/>
                    <a:pt x="150" y="120"/>
                    <a:pt x="150" y="118"/>
                  </a:cubicBezTo>
                  <a:cubicBezTo>
                    <a:pt x="150" y="117"/>
                    <a:pt x="149" y="117"/>
                    <a:pt x="149" y="116"/>
                  </a:cubicBezTo>
                  <a:cubicBezTo>
                    <a:pt x="202" y="131"/>
                    <a:pt x="236" y="195"/>
                    <a:pt x="236" y="247"/>
                  </a:cubicBezTo>
                  <a:cubicBezTo>
                    <a:pt x="236" y="275"/>
                    <a:pt x="226" y="304"/>
                    <a:pt x="206" y="3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9"/>
            <p:cNvSpPr/>
            <p:nvPr/>
          </p:nvSpPr>
          <p:spPr bwMode="auto">
            <a:xfrm>
              <a:off x="5829300" y="1525588"/>
              <a:ext cx="250825" cy="50800"/>
            </a:xfrm>
            <a:custGeom>
              <a:avLst/>
              <a:gdLst>
                <a:gd name="T0" fmla="*/ 74 w 79"/>
                <a:gd name="T1" fmla="*/ 2 h 16"/>
                <a:gd name="T2" fmla="*/ 36 w 79"/>
                <a:gd name="T3" fmla="*/ 6 h 16"/>
                <a:gd name="T4" fmla="*/ 2 w 79"/>
                <a:gd name="T5" fmla="*/ 2 h 16"/>
                <a:gd name="T6" fmla="*/ 1 w 79"/>
                <a:gd name="T7" fmla="*/ 4 h 16"/>
                <a:gd name="T8" fmla="*/ 38 w 79"/>
                <a:gd name="T9" fmla="*/ 11 h 16"/>
                <a:gd name="T10" fmla="*/ 77 w 79"/>
                <a:gd name="T11" fmla="*/ 6 h 16"/>
                <a:gd name="T12" fmla="*/ 74 w 79"/>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79" h="16">
                  <a:moveTo>
                    <a:pt x="74" y="2"/>
                  </a:moveTo>
                  <a:cubicBezTo>
                    <a:pt x="66" y="10"/>
                    <a:pt x="46" y="6"/>
                    <a:pt x="36" y="6"/>
                  </a:cubicBezTo>
                  <a:cubicBezTo>
                    <a:pt x="24" y="6"/>
                    <a:pt x="13" y="8"/>
                    <a:pt x="2" y="2"/>
                  </a:cubicBezTo>
                  <a:cubicBezTo>
                    <a:pt x="1" y="1"/>
                    <a:pt x="0" y="3"/>
                    <a:pt x="1" y="4"/>
                  </a:cubicBezTo>
                  <a:cubicBezTo>
                    <a:pt x="11" y="13"/>
                    <a:pt x="26" y="11"/>
                    <a:pt x="38" y="11"/>
                  </a:cubicBezTo>
                  <a:cubicBezTo>
                    <a:pt x="50" y="12"/>
                    <a:pt x="69" y="16"/>
                    <a:pt x="77" y="6"/>
                  </a:cubicBezTo>
                  <a:cubicBezTo>
                    <a:pt x="79" y="3"/>
                    <a:pt x="76" y="0"/>
                    <a:pt x="74"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Freeform 30"/>
            <p:cNvSpPr>
              <a:spLocks noEditPoints="1"/>
            </p:cNvSpPr>
            <p:nvPr/>
          </p:nvSpPr>
          <p:spPr bwMode="auto">
            <a:xfrm>
              <a:off x="5607050" y="2106613"/>
              <a:ext cx="717550" cy="471488"/>
            </a:xfrm>
            <a:custGeom>
              <a:avLst/>
              <a:gdLst>
                <a:gd name="T0" fmla="*/ 218 w 226"/>
                <a:gd name="T1" fmla="*/ 18 h 148"/>
                <a:gd name="T2" fmla="*/ 218 w 226"/>
                <a:gd name="T3" fmla="*/ 18 h 148"/>
                <a:gd name="T4" fmla="*/ 217 w 226"/>
                <a:gd name="T5" fmla="*/ 14 h 148"/>
                <a:gd name="T6" fmla="*/ 119 w 226"/>
                <a:gd name="T7" fmla="*/ 2 h 148"/>
                <a:gd name="T8" fmla="*/ 12 w 226"/>
                <a:gd name="T9" fmla="*/ 15 h 148"/>
                <a:gd name="T10" fmla="*/ 11 w 226"/>
                <a:gd name="T11" fmla="*/ 15 h 148"/>
                <a:gd name="T12" fmla="*/ 11 w 226"/>
                <a:gd name="T13" fmla="*/ 15 h 148"/>
                <a:gd name="T14" fmla="*/ 10 w 226"/>
                <a:gd name="T15" fmla="*/ 18 h 148"/>
                <a:gd name="T16" fmla="*/ 111 w 226"/>
                <a:gd name="T17" fmla="*/ 147 h 148"/>
                <a:gd name="T18" fmla="*/ 204 w 226"/>
                <a:gd name="T19" fmla="*/ 111 h 148"/>
                <a:gd name="T20" fmla="*/ 218 w 226"/>
                <a:gd name="T21" fmla="*/ 18 h 148"/>
                <a:gd name="T22" fmla="*/ 111 w 226"/>
                <a:gd name="T23" fmla="*/ 8 h 148"/>
                <a:gd name="T24" fmla="*/ 212 w 226"/>
                <a:gd name="T25" fmla="*/ 18 h 148"/>
                <a:gd name="T26" fmla="*/ 111 w 226"/>
                <a:gd name="T27" fmla="*/ 43 h 148"/>
                <a:gd name="T28" fmla="*/ 14 w 226"/>
                <a:gd name="T29" fmla="*/ 18 h 148"/>
                <a:gd name="T30" fmla="*/ 111 w 226"/>
                <a:gd name="T31" fmla="*/ 8 h 148"/>
                <a:gd name="T32" fmla="*/ 197 w 226"/>
                <a:gd name="T33" fmla="*/ 113 h 148"/>
                <a:gd name="T34" fmla="*/ 107 w 226"/>
                <a:gd name="T35" fmla="*/ 141 h 148"/>
                <a:gd name="T36" fmla="*/ 29 w 226"/>
                <a:gd name="T37" fmla="*/ 98 h 148"/>
                <a:gd name="T38" fmla="*/ 13 w 226"/>
                <a:gd name="T39" fmla="*/ 22 h 148"/>
                <a:gd name="T40" fmla="*/ 111 w 226"/>
                <a:gd name="T41" fmla="*/ 48 h 148"/>
                <a:gd name="T42" fmla="*/ 214 w 226"/>
                <a:gd name="T43" fmla="*/ 23 h 148"/>
                <a:gd name="T44" fmla="*/ 197 w 226"/>
                <a:gd name="T45" fmla="*/ 11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6" h="148">
                  <a:moveTo>
                    <a:pt x="218" y="18"/>
                  </a:moveTo>
                  <a:cubicBezTo>
                    <a:pt x="218" y="18"/>
                    <a:pt x="218" y="18"/>
                    <a:pt x="218" y="18"/>
                  </a:cubicBezTo>
                  <a:cubicBezTo>
                    <a:pt x="219" y="16"/>
                    <a:pt x="219" y="14"/>
                    <a:pt x="217" y="14"/>
                  </a:cubicBezTo>
                  <a:cubicBezTo>
                    <a:pt x="187" y="0"/>
                    <a:pt x="151" y="3"/>
                    <a:pt x="119" y="2"/>
                  </a:cubicBezTo>
                  <a:cubicBezTo>
                    <a:pt x="83" y="2"/>
                    <a:pt x="45" y="2"/>
                    <a:pt x="12" y="15"/>
                  </a:cubicBezTo>
                  <a:cubicBezTo>
                    <a:pt x="12" y="15"/>
                    <a:pt x="11" y="15"/>
                    <a:pt x="11" y="15"/>
                  </a:cubicBezTo>
                  <a:cubicBezTo>
                    <a:pt x="11" y="15"/>
                    <a:pt x="11" y="15"/>
                    <a:pt x="11" y="15"/>
                  </a:cubicBezTo>
                  <a:cubicBezTo>
                    <a:pt x="9" y="16"/>
                    <a:pt x="9" y="18"/>
                    <a:pt x="10" y="18"/>
                  </a:cubicBezTo>
                  <a:cubicBezTo>
                    <a:pt x="0" y="84"/>
                    <a:pt x="43" y="144"/>
                    <a:pt x="111" y="147"/>
                  </a:cubicBezTo>
                  <a:cubicBezTo>
                    <a:pt x="143" y="148"/>
                    <a:pt x="183" y="138"/>
                    <a:pt x="204" y="111"/>
                  </a:cubicBezTo>
                  <a:cubicBezTo>
                    <a:pt x="226" y="84"/>
                    <a:pt x="225" y="50"/>
                    <a:pt x="218" y="18"/>
                  </a:cubicBezTo>
                  <a:close/>
                  <a:moveTo>
                    <a:pt x="111" y="8"/>
                  </a:moveTo>
                  <a:cubicBezTo>
                    <a:pt x="143" y="8"/>
                    <a:pt x="182" y="5"/>
                    <a:pt x="212" y="18"/>
                  </a:cubicBezTo>
                  <a:cubicBezTo>
                    <a:pt x="187" y="43"/>
                    <a:pt x="144" y="43"/>
                    <a:pt x="111" y="43"/>
                  </a:cubicBezTo>
                  <a:cubicBezTo>
                    <a:pt x="81" y="43"/>
                    <a:pt x="35" y="44"/>
                    <a:pt x="14" y="18"/>
                  </a:cubicBezTo>
                  <a:cubicBezTo>
                    <a:pt x="46" y="12"/>
                    <a:pt x="78" y="8"/>
                    <a:pt x="111" y="8"/>
                  </a:cubicBezTo>
                  <a:close/>
                  <a:moveTo>
                    <a:pt x="197" y="113"/>
                  </a:moveTo>
                  <a:cubicBezTo>
                    <a:pt x="175" y="135"/>
                    <a:pt x="137" y="143"/>
                    <a:pt x="107" y="141"/>
                  </a:cubicBezTo>
                  <a:cubicBezTo>
                    <a:pt x="76" y="139"/>
                    <a:pt x="46" y="124"/>
                    <a:pt x="29" y="98"/>
                  </a:cubicBezTo>
                  <a:cubicBezTo>
                    <a:pt x="14" y="74"/>
                    <a:pt x="14" y="48"/>
                    <a:pt x="13" y="22"/>
                  </a:cubicBezTo>
                  <a:cubicBezTo>
                    <a:pt x="30" y="50"/>
                    <a:pt x="83" y="48"/>
                    <a:pt x="111" y="48"/>
                  </a:cubicBezTo>
                  <a:cubicBezTo>
                    <a:pt x="142" y="48"/>
                    <a:pt x="192" y="49"/>
                    <a:pt x="214" y="23"/>
                  </a:cubicBezTo>
                  <a:cubicBezTo>
                    <a:pt x="222" y="54"/>
                    <a:pt x="220" y="89"/>
                    <a:pt x="197" y="1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6029325" y="1992313"/>
              <a:ext cx="92075" cy="98425"/>
            </a:xfrm>
            <a:custGeom>
              <a:avLst/>
              <a:gdLst>
                <a:gd name="T0" fmla="*/ 26 w 29"/>
                <a:gd name="T1" fmla="*/ 11 h 31"/>
                <a:gd name="T2" fmla="*/ 10 w 29"/>
                <a:gd name="T3" fmla="*/ 4 h 31"/>
                <a:gd name="T4" fmla="*/ 10 w 29"/>
                <a:gd name="T5" fmla="*/ 4 h 31"/>
                <a:gd name="T6" fmla="*/ 1 w 29"/>
                <a:gd name="T7" fmla="*/ 18 h 31"/>
                <a:gd name="T8" fmla="*/ 18 w 29"/>
                <a:gd name="T9" fmla="*/ 28 h 31"/>
                <a:gd name="T10" fmla="*/ 26 w 29"/>
                <a:gd name="T11" fmla="*/ 11 h 31"/>
                <a:gd name="T12" fmla="*/ 18 w 29"/>
                <a:gd name="T13" fmla="*/ 24 h 31"/>
                <a:gd name="T14" fmla="*/ 5 w 29"/>
                <a:gd name="T15" fmla="*/ 19 h 31"/>
                <a:gd name="T16" fmla="*/ 11 w 29"/>
                <a:gd name="T17" fmla="*/ 6 h 31"/>
                <a:gd name="T18" fmla="*/ 22 w 29"/>
                <a:gd name="T19" fmla="*/ 11 h 31"/>
                <a:gd name="T20" fmla="*/ 18 w 29"/>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1">
                  <a:moveTo>
                    <a:pt x="26" y="11"/>
                  </a:moveTo>
                  <a:cubicBezTo>
                    <a:pt x="24" y="6"/>
                    <a:pt x="16" y="0"/>
                    <a:pt x="10" y="4"/>
                  </a:cubicBezTo>
                  <a:cubicBezTo>
                    <a:pt x="10" y="4"/>
                    <a:pt x="10" y="4"/>
                    <a:pt x="10" y="4"/>
                  </a:cubicBezTo>
                  <a:cubicBezTo>
                    <a:pt x="4" y="6"/>
                    <a:pt x="0" y="11"/>
                    <a:pt x="1" y="18"/>
                  </a:cubicBezTo>
                  <a:cubicBezTo>
                    <a:pt x="2" y="25"/>
                    <a:pt x="10" y="31"/>
                    <a:pt x="18" y="28"/>
                  </a:cubicBezTo>
                  <a:cubicBezTo>
                    <a:pt x="24" y="26"/>
                    <a:pt x="29" y="18"/>
                    <a:pt x="26" y="11"/>
                  </a:cubicBezTo>
                  <a:close/>
                  <a:moveTo>
                    <a:pt x="18" y="24"/>
                  </a:moveTo>
                  <a:cubicBezTo>
                    <a:pt x="13" y="26"/>
                    <a:pt x="7" y="23"/>
                    <a:pt x="5" y="19"/>
                  </a:cubicBezTo>
                  <a:cubicBezTo>
                    <a:pt x="4" y="14"/>
                    <a:pt x="7" y="9"/>
                    <a:pt x="11" y="6"/>
                  </a:cubicBezTo>
                  <a:cubicBezTo>
                    <a:pt x="15" y="7"/>
                    <a:pt x="19" y="7"/>
                    <a:pt x="22" y="11"/>
                  </a:cubicBezTo>
                  <a:cubicBezTo>
                    <a:pt x="24" y="15"/>
                    <a:pt x="22" y="21"/>
                    <a:pt x="18" y="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4" name="Freeform 32"/>
            <p:cNvSpPr>
              <a:spLocks noEditPoints="1"/>
            </p:cNvSpPr>
            <p:nvPr/>
          </p:nvSpPr>
          <p:spPr bwMode="auto">
            <a:xfrm>
              <a:off x="5959475" y="1931988"/>
              <a:ext cx="73025" cy="69850"/>
            </a:xfrm>
            <a:custGeom>
              <a:avLst/>
              <a:gdLst>
                <a:gd name="T0" fmla="*/ 20 w 23"/>
                <a:gd name="T1" fmla="*/ 5 h 22"/>
                <a:gd name="T2" fmla="*/ 8 w 23"/>
                <a:gd name="T3" fmla="*/ 4 h 22"/>
                <a:gd name="T4" fmla="*/ 2 w 23"/>
                <a:gd name="T5" fmla="*/ 15 h 22"/>
                <a:gd name="T6" fmla="*/ 16 w 23"/>
                <a:gd name="T7" fmla="*/ 19 h 22"/>
                <a:gd name="T8" fmla="*/ 20 w 23"/>
                <a:gd name="T9" fmla="*/ 5 h 22"/>
                <a:gd name="T10" fmla="*/ 14 w 23"/>
                <a:gd name="T11" fmla="*/ 16 h 22"/>
                <a:gd name="T12" fmla="*/ 6 w 23"/>
                <a:gd name="T13" fmla="*/ 14 h 22"/>
                <a:gd name="T14" fmla="*/ 10 w 23"/>
                <a:gd name="T15" fmla="*/ 6 h 22"/>
                <a:gd name="T16" fmla="*/ 11 w 23"/>
                <a:gd name="T17" fmla="*/ 4 h 22"/>
                <a:gd name="T18" fmla="*/ 17 w 23"/>
                <a:gd name="T19" fmla="*/ 8 h 22"/>
                <a:gd name="T20" fmla="*/ 14 w 23"/>
                <a:gd name="T21"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0" y="5"/>
                  </a:moveTo>
                  <a:cubicBezTo>
                    <a:pt x="17" y="1"/>
                    <a:pt x="11" y="0"/>
                    <a:pt x="8" y="4"/>
                  </a:cubicBezTo>
                  <a:cubicBezTo>
                    <a:pt x="3" y="5"/>
                    <a:pt x="0" y="10"/>
                    <a:pt x="2" y="15"/>
                  </a:cubicBezTo>
                  <a:cubicBezTo>
                    <a:pt x="4" y="20"/>
                    <a:pt x="11" y="22"/>
                    <a:pt x="16" y="19"/>
                  </a:cubicBezTo>
                  <a:cubicBezTo>
                    <a:pt x="21" y="16"/>
                    <a:pt x="23" y="10"/>
                    <a:pt x="20" y="5"/>
                  </a:cubicBezTo>
                  <a:close/>
                  <a:moveTo>
                    <a:pt x="14" y="16"/>
                  </a:moveTo>
                  <a:cubicBezTo>
                    <a:pt x="11" y="18"/>
                    <a:pt x="7" y="17"/>
                    <a:pt x="6" y="14"/>
                  </a:cubicBezTo>
                  <a:cubicBezTo>
                    <a:pt x="4" y="10"/>
                    <a:pt x="7" y="7"/>
                    <a:pt x="10" y="6"/>
                  </a:cubicBezTo>
                  <a:cubicBezTo>
                    <a:pt x="11" y="5"/>
                    <a:pt x="11" y="5"/>
                    <a:pt x="11" y="4"/>
                  </a:cubicBezTo>
                  <a:cubicBezTo>
                    <a:pt x="13" y="4"/>
                    <a:pt x="16" y="5"/>
                    <a:pt x="17" y="8"/>
                  </a:cubicBezTo>
                  <a:cubicBezTo>
                    <a:pt x="18" y="11"/>
                    <a:pt x="17" y="14"/>
                    <a:pt x="14" y="1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5" name="Freeform 33"/>
            <p:cNvSpPr>
              <a:spLocks noEditPoints="1"/>
            </p:cNvSpPr>
            <p:nvPr/>
          </p:nvSpPr>
          <p:spPr bwMode="auto">
            <a:xfrm>
              <a:off x="5978525" y="1855788"/>
              <a:ext cx="41275" cy="44450"/>
            </a:xfrm>
            <a:custGeom>
              <a:avLst/>
              <a:gdLst>
                <a:gd name="T0" fmla="*/ 7 w 13"/>
                <a:gd name="T1" fmla="*/ 1 h 14"/>
                <a:gd name="T2" fmla="*/ 7 w 13"/>
                <a:gd name="T3" fmla="*/ 2 h 14"/>
                <a:gd name="T4" fmla="*/ 6 w 13"/>
                <a:gd name="T5" fmla="*/ 1 h 14"/>
                <a:gd name="T6" fmla="*/ 0 w 13"/>
                <a:gd name="T7" fmla="*/ 7 h 14"/>
                <a:gd name="T8" fmla="*/ 6 w 13"/>
                <a:gd name="T9" fmla="*/ 14 h 14"/>
                <a:gd name="T10" fmla="*/ 13 w 13"/>
                <a:gd name="T11" fmla="*/ 8 h 14"/>
                <a:gd name="T12" fmla="*/ 7 w 13"/>
                <a:gd name="T13" fmla="*/ 1 h 14"/>
                <a:gd name="T14" fmla="*/ 6 w 13"/>
                <a:gd name="T15" fmla="*/ 11 h 14"/>
                <a:gd name="T16" fmla="*/ 3 w 13"/>
                <a:gd name="T17" fmla="*/ 7 h 14"/>
                <a:gd name="T18" fmla="*/ 4 w 13"/>
                <a:gd name="T19" fmla="*/ 5 h 14"/>
                <a:gd name="T20" fmla="*/ 6 w 13"/>
                <a:gd name="T21" fmla="*/ 3 h 14"/>
                <a:gd name="T22" fmla="*/ 7 w 13"/>
                <a:gd name="T23" fmla="*/ 3 h 14"/>
                <a:gd name="T24" fmla="*/ 10 w 13"/>
                <a:gd name="T25" fmla="*/ 8 h 14"/>
                <a:gd name="T26" fmla="*/ 6 w 13"/>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7" y="1"/>
                  </a:moveTo>
                  <a:cubicBezTo>
                    <a:pt x="7" y="1"/>
                    <a:pt x="7" y="2"/>
                    <a:pt x="7" y="2"/>
                  </a:cubicBezTo>
                  <a:cubicBezTo>
                    <a:pt x="7" y="1"/>
                    <a:pt x="7" y="1"/>
                    <a:pt x="6" y="1"/>
                  </a:cubicBezTo>
                  <a:cubicBezTo>
                    <a:pt x="3" y="0"/>
                    <a:pt x="0" y="4"/>
                    <a:pt x="0" y="7"/>
                  </a:cubicBezTo>
                  <a:cubicBezTo>
                    <a:pt x="0" y="11"/>
                    <a:pt x="3" y="14"/>
                    <a:pt x="6" y="14"/>
                  </a:cubicBezTo>
                  <a:cubicBezTo>
                    <a:pt x="10" y="14"/>
                    <a:pt x="13" y="12"/>
                    <a:pt x="13" y="8"/>
                  </a:cubicBezTo>
                  <a:cubicBezTo>
                    <a:pt x="13" y="4"/>
                    <a:pt x="11" y="1"/>
                    <a:pt x="7" y="1"/>
                  </a:cubicBezTo>
                  <a:close/>
                  <a:moveTo>
                    <a:pt x="6" y="11"/>
                  </a:moveTo>
                  <a:cubicBezTo>
                    <a:pt x="4" y="11"/>
                    <a:pt x="3" y="9"/>
                    <a:pt x="3" y="7"/>
                  </a:cubicBezTo>
                  <a:cubicBezTo>
                    <a:pt x="3" y="6"/>
                    <a:pt x="3" y="5"/>
                    <a:pt x="4" y="5"/>
                  </a:cubicBezTo>
                  <a:cubicBezTo>
                    <a:pt x="5" y="4"/>
                    <a:pt x="6" y="4"/>
                    <a:pt x="6" y="3"/>
                  </a:cubicBezTo>
                  <a:cubicBezTo>
                    <a:pt x="7" y="3"/>
                    <a:pt x="7" y="3"/>
                    <a:pt x="7" y="3"/>
                  </a:cubicBezTo>
                  <a:cubicBezTo>
                    <a:pt x="9" y="3"/>
                    <a:pt x="10" y="6"/>
                    <a:pt x="10" y="8"/>
                  </a:cubicBezTo>
                  <a:cubicBezTo>
                    <a:pt x="10" y="10"/>
                    <a:pt x="8" y="11"/>
                    <a:pt x="6"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39" name="组合 1038"/>
          <p:cNvGrpSpPr/>
          <p:nvPr/>
        </p:nvGrpSpPr>
        <p:grpSpPr>
          <a:xfrm>
            <a:off x="5805805" y="1646237"/>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3" name="组合 1042"/>
          <p:cNvGrpSpPr/>
          <p:nvPr/>
        </p:nvGrpSpPr>
        <p:grpSpPr>
          <a:xfrm>
            <a:off x="6720205" y="1063625"/>
            <a:ext cx="1363663" cy="1393825"/>
            <a:chOff x="6784975" y="153988"/>
            <a:chExt cx="1363663" cy="1393825"/>
          </a:xfrm>
        </p:grpSpPr>
        <p:sp>
          <p:nvSpPr>
            <p:cNvPr id="1029" name="Freeform 36"/>
            <p:cNvSpPr>
              <a:spLocks noEditPoints="1"/>
            </p:cNvSpPr>
            <p:nvPr/>
          </p:nvSpPr>
          <p:spPr bwMode="auto">
            <a:xfrm>
              <a:off x="6784975" y="153988"/>
              <a:ext cx="1363663" cy="1393825"/>
            </a:xfrm>
            <a:custGeom>
              <a:avLst/>
              <a:gdLst>
                <a:gd name="T0" fmla="*/ 378 w 429"/>
                <a:gd name="T1" fmla="*/ 301 h 438"/>
                <a:gd name="T2" fmla="*/ 425 w 429"/>
                <a:gd name="T3" fmla="*/ 214 h 438"/>
                <a:gd name="T4" fmla="*/ 344 w 429"/>
                <a:gd name="T5" fmla="*/ 140 h 438"/>
                <a:gd name="T6" fmla="*/ 137 w 429"/>
                <a:gd name="T7" fmla="*/ 29 h 438"/>
                <a:gd name="T8" fmla="*/ 50 w 429"/>
                <a:gd name="T9" fmla="*/ 141 h 438"/>
                <a:gd name="T10" fmla="*/ 6 w 429"/>
                <a:gd name="T11" fmla="*/ 219 h 438"/>
                <a:gd name="T12" fmla="*/ 100 w 429"/>
                <a:gd name="T13" fmla="*/ 290 h 438"/>
                <a:gd name="T14" fmla="*/ 29 w 429"/>
                <a:gd name="T15" fmla="*/ 325 h 438"/>
                <a:gd name="T16" fmla="*/ 44 w 429"/>
                <a:gd name="T17" fmla="*/ 358 h 438"/>
                <a:gd name="T18" fmla="*/ 115 w 429"/>
                <a:gd name="T19" fmla="*/ 411 h 438"/>
                <a:gd name="T20" fmla="*/ 163 w 429"/>
                <a:gd name="T21" fmla="*/ 430 h 438"/>
                <a:gd name="T22" fmla="*/ 156 w 429"/>
                <a:gd name="T23" fmla="*/ 387 h 438"/>
                <a:gd name="T24" fmla="*/ 225 w 429"/>
                <a:gd name="T25" fmla="*/ 382 h 438"/>
                <a:gd name="T26" fmla="*/ 335 w 429"/>
                <a:gd name="T27" fmla="*/ 360 h 438"/>
                <a:gd name="T28" fmla="*/ 157 w 429"/>
                <a:gd name="T29" fmla="*/ 426 h 438"/>
                <a:gd name="T30" fmla="*/ 119 w 429"/>
                <a:gd name="T31" fmla="*/ 406 h 438"/>
                <a:gd name="T32" fmla="*/ 54 w 429"/>
                <a:gd name="T33" fmla="*/ 357 h 438"/>
                <a:gd name="T34" fmla="*/ 30 w 429"/>
                <a:gd name="T35" fmla="*/ 330 h 438"/>
                <a:gd name="T36" fmla="*/ 155 w 429"/>
                <a:gd name="T37" fmla="*/ 422 h 438"/>
                <a:gd name="T38" fmla="*/ 150 w 429"/>
                <a:gd name="T39" fmla="*/ 411 h 438"/>
                <a:gd name="T40" fmla="*/ 71 w 429"/>
                <a:gd name="T41" fmla="*/ 330 h 438"/>
                <a:gd name="T42" fmla="*/ 110 w 429"/>
                <a:gd name="T43" fmla="*/ 298 h 438"/>
                <a:gd name="T44" fmla="*/ 150 w 429"/>
                <a:gd name="T45" fmla="*/ 411 h 438"/>
                <a:gd name="T46" fmla="*/ 267 w 429"/>
                <a:gd name="T47" fmla="*/ 400 h 438"/>
                <a:gd name="T48" fmla="*/ 205 w 429"/>
                <a:gd name="T49" fmla="*/ 356 h 438"/>
                <a:gd name="T50" fmla="*/ 13 w 429"/>
                <a:gd name="T51" fmla="*/ 201 h 438"/>
                <a:gd name="T52" fmla="*/ 50 w 429"/>
                <a:gd name="T53" fmla="*/ 154 h 438"/>
                <a:gd name="T54" fmla="*/ 321 w 429"/>
                <a:gd name="T55" fmla="*/ 359 h 438"/>
                <a:gd name="T56" fmla="*/ 189 w 429"/>
                <a:gd name="T57" fmla="*/ 252 h 438"/>
                <a:gd name="T58" fmla="*/ 68 w 429"/>
                <a:gd name="T59" fmla="*/ 130 h 438"/>
                <a:gd name="T60" fmla="*/ 142 w 429"/>
                <a:gd name="T61" fmla="*/ 35 h 438"/>
                <a:gd name="T62" fmla="*/ 246 w 429"/>
                <a:gd name="T63" fmla="*/ 79 h 438"/>
                <a:gd name="T64" fmla="*/ 373 w 429"/>
                <a:gd name="T65" fmla="*/ 174 h 438"/>
                <a:gd name="T66" fmla="*/ 394 w 429"/>
                <a:gd name="T67" fmla="*/ 265 h 438"/>
                <a:gd name="T68" fmla="*/ 302 w 429"/>
                <a:gd name="T69" fmla="*/ 38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38">
                  <a:moveTo>
                    <a:pt x="335" y="360"/>
                  </a:moveTo>
                  <a:cubicBezTo>
                    <a:pt x="349" y="341"/>
                    <a:pt x="364" y="321"/>
                    <a:pt x="378" y="301"/>
                  </a:cubicBezTo>
                  <a:cubicBezTo>
                    <a:pt x="391" y="284"/>
                    <a:pt x="404" y="268"/>
                    <a:pt x="415" y="251"/>
                  </a:cubicBezTo>
                  <a:cubicBezTo>
                    <a:pt x="422" y="240"/>
                    <a:pt x="429" y="227"/>
                    <a:pt x="425" y="214"/>
                  </a:cubicBezTo>
                  <a:cubicBezTo>
                    <a:pt x="422" y="202"/>
                    <a:pt x="412" y="194"/>
                    <a:pt x="403" y="187"/>
                  </a:cubicBezTo>
                  <a:cubicBezTo>
                    <a:pt x="384" y="171"/>
                    <a:pt x="364" y="155"/>
                    <a:pt x="344" y="140"/>
                  </a:cubicBezTo>
                  <a:cubicBezTo>
                    <a:pt x="302" y="108"/>
                    <a:pt x="258" y="77"/>
                    <a:pt x="214" y="49"/>
                  </a:cubicBezTo>
                  <a:cubicBezTo>
                    <a:pt x="198" y="39"/>
                    <a:pt x="152" y="0"/>
                    <a:pt x="137" y="29"/>
                  </a:cubicBezTo>
                  <a:cubicBezTo>
                    <a:pt x="137" y="29"/>
                    <a:pt x="137" y="30"/>
                    <a:pt x="137" y="30"/>
                  </a:cubicBezTo>
                  <a:cubicBezTo>
                    <a:pt x="106" y="66"/>
                    <a:pt x="79" y="104"/>
                    <a:pt x="50" y="141"/>
                  </a:cubicBezTo>
                  <a:cubicBezTo>
                    <a:pt x="36" y="159"/>
                    <a:pt x="21" y="177"/>
                    <a:pt x="8" y="197"/>
                  </a:cubicBezTo>
                  <a:cubicBezTo>
                    <a:pt x="2" y="205"/>
                    <a:pt x="0" y="211"/>
                    <a:pt x="6" y="219"/>
                  </a:cubicBezTo>
                  <a:cubicBezTo>
                    <a:pt x="16" y="233"/>
                    <a:pt x="37" y="243"/>
                    <a:pt x="50" y="253"/>
                  </a:cubicBezTo>
                  <a:cubicBezTo>
                    <a:pt x="66" y="265"/>
                    <a:pt x="83" y="277"/>
                    <a:pt x="100" y="290"/>
                  </a:cubicBezTo>
                  <a:cubicBezTo>
                    <a:pt x="82" y="314"/>
                    <a:pt x="65" y="334"/>
                    <a:pt x="32" y="324"/>
                  </a:cubicBezTo>
                  <a:cubicBezTo>
                    <a:pt x="31" y="324"/>
                    <a:pt x="30" y="324"/>
                    <a:pt x="29" y="325"/>
                  </a:cubicBezTo>
                  <a:cubicBezTo>
                    <a:pt x="22" y="325"/>
                    <a:pt x="17" y="329"/>
                    <a:pt x="20" y="338"/>
                  </a:cubicBezTo>
                  <a:cubicBezTo>
                    <a:pt x="24" y="346"/>
                    <a:pt x="37" y="353"/>
                    <a:pt x="44" y="358"/>
                  </a:cubicBezTo>
                  <a:cubicBezTo>
                    <a:pt x="56" y="367"/>
                    <a:pt x="68" y="376"/>
                    <a:pt x="80" y="385"/>
                  </a:cubicBezTo>
                  <a:cubicBezTo>
                    <a:pt x="92" y="394"/>
                    <a:pt x="103" y="403"/>
                    <a:pt x="115" y="411"/>
                  </a:cubicBezTo>
                  <a:cubicBezTo>
                    <a:pt x="125" y="419"/>
                    <a:pt x="136" y="431"/>
                    <a:pt x="147" y="435"/>
                  </a:cubicBezTo>
                  <a:cubicBezTo>
                    <a:pt x="155" y="438"/>
                    <a:pt x="162" y="437"/>
                    <a:pt x="163" y="430"/>
                  </a:cubicBezTo>
                  <a:cubicBezTo>
                    <a:pt x="165" y="430"/>
                    <a:pt x="168" y="429"/>
                    <a:pt x="166" y="426"/>
                  </a:cubicBezTo>
                  <a:cubicBezTo>
                    <a:pt x="160" y="413"/>
                    <a:pt x="154" y="402"/>
                    <a:pt x="156" y="387"/>
                  </a:cubicBezTo>
                  <a:cubicBezTo>
                    <a:pt x="157" y="371"/>
                    <a:pt x="166" y="358"/>
                    <a:pt x="179" y="348"/>
                  </a:cubicBezTo>
                  <a:cubicBezTo>
                    <a:pt x="194" y="359"/>
                    <a:pt x="210" y="371"/>
                    <a:pt x="225" y="382"/>
                  </a:cubicBezTo>
                  <a:cubicBezTo>
                    <a:pt x="246" y="397"/>
                    <a:pt x="276" y="428"/>
                    <a:pt x="302" y="404"/>
                  </a:cubicBezTo>
                  <a:cubicBezTo>
                    <a:pt x="314" y="392"/>
                    <a:pt x="324" y="374"/>
                    <a:pt x="335" y="360"/>
                  </a:cubicBezTo>
                  <a:close/>
                  <a:moveTo>
                    <a:pt x="158" y="425"/>
                  </a:moveTo>
                  <a:cubicBezTo>
                    <a:pt x="157" y="426"/>
                    <a:pt x="157" y="426"/>
                    <a:pt x="157" y="426"/>
                  </a:cubicBezTo>
                  <a:cubicBezTo>
                    <a:pt x="157" y="436"/>
                    <a:pt x="136" y="419"/>
                    <a:pt x="136" y="419"/>
                  </a:cubicBezTo>
                  <a:cubicBezTo>
                    <a:pt x="130" y="415"/>
                    <a:pt x="124" y="410"/>
                    <a:pt x="119" y="406"/>
                  </a:cubicBezTo>
                  <a:cubicBezTo>
                    <a:pt x="108" y="398"/>
                    <a:pt x="98" y="390"/>
                    <a:pt x="87" y="382"/>
                  </a:cubicBezTo>
                  <a:cubicBezTo>
                    <a:pt x="76" y="374"/>
                    <a:pt x="65" y="366"/>
                    <a:pt x="54" y="357"/>
                  </a:cubicBezTo>
                  <a:cubicBezTo>
                    <a:pt x="48" y="353"/>
                    <a:pt x="41" y="349"/>
                    <a:pt x="36" y="344"/>
                  </a:cubicBezTo>
                  <a:cubicBezTo>
                    <a:pt x="33" y="341"/>
                    <a:pt x="24" y="332"/>
                    <a:pt x="30" y="330"/>
                  </a:cubicBezTo>
                  <a:cubicBezTo>
                    <a:pt x="32" y="332"/>
                    <a:pt x="34" y="333"/>
                    <a:pt x="36" y="334"/>
                  </a:cubicBezTo>
                  <a:cubicBezTo>
                    <a:pt x="72" y="368"/>
                    <a:pt x="114" y="396"/>
                    <a:pt x="155" y="422"/>
                  </a:cubicBezTo>
                  <a:cubicBezTo>
                    <a:pt x="156" y="423"/>
                    <a:pt x="157" y="424"/>
                    <a:pt x="158" y="425"/>
                  </a:cubicBezTo>
                  <a:close/>
                  <a:moveTo>
                    <a:pt x="150" y="411"/>
                  </a:moveTo>
                  <a:cubicBezTo>
                    <a:pt x="114" y="388"/>
                    <a:pt x="81" y="362"/>
                    <a:pt x="47" y="336"/>
                  </a:cubicBezTo>
                  <a:cubicBezTo>
                    <a:pt x="55" y="336"/>
                    <a:pt x="64" y="334"/>
                    <a:pt x="71" y="330"/>
                  </a:cubicBezTo>
                  <a:cubicBezTo>
                    <a:pt x="87" y="322"/>
                    <a:pt x="96" y="308"/>
                    <a:pt x="104" y="293"/>
                  </a:cubicBezTo>
                  <a:cubicBezTo>
                    <a:pt x="106" y="294"/>
                    <a:pt x="108" y="296"/>
                    <a:pt x="110" y="298"/>
                  </a:cubicBezTo>
                  <a:cubicBezTo>
                    <a:pt x="132" y="313"/>
                    <a:pt x="153" y="329"/>
                    <a:pt x="174" y="345"/>
                  </a:cubicBezTo>
                  <a:cubicBezTo>
                    <a:pt x="153" y="359"/>
                    <a:pt x="142" y="388"/>
                    <a:pt x="150" y="411"/>
                  </a:cubicBezTo>
                  <a:close/>
                  <a:moveTo>
                    <a:pt x="302" y="389"/>
                  </a:moveTo>
                  <a:cubicBezTo>
                    <a:pt x="291" y="402"/>
                    <a:pt x="282" y="406"/>
                    <a:pt x="267" y="400"/>
                  </a:cubicBezTo>
                  <a:cubicBezTo>
                    <a:pt x="260" y="397"/>
                    <a:pt x="255" y="393"/>
                    <a:pt x="250" y="389"/>
                  </a:cubicBezTo>
                  <a:cubicBezTo>
                    <a:pt x="235" y="378"/>
                    <a:pt x="220" y="367"/>
                    <a:pt x="205" y="356"/>
                  </a:cubicBezTo>
                  <a:cubicBezTo>
                    <a:pt x="147" y="314"/>
                    <a:pt x="90" y="272"/>
                    <a:pt x="32" y="230"/>
                  </a:cubicBezTo>
                  <a:cubicBezTo>
                    <a:pt x="22" y="223"/>
                    <a:pt x="10" y="217"/>
                    <a:pt x="13" y="201"/>
                  </a:cubicBezTo>
                  <a:cubicBezTo>
                    <a:pt x="15" y="193"/>
                    <a:pt x="27" y="183"/>
                    <a:pt x="32" y="176"/>
                  </a:cubicBezTo>
                  <a:cubicBezTo>
                    <a:pt x="38" y="169"/>
                    <a:pt x="44" y="161"/>
                    <a:pt x="50" y="154"/>
                  </a:cubicBezTo>
                  <a:cubicBezTo>
                    <a:pt x="91" y="192"/>
                    <a:pt x="139" y="224"/>
                    <a:pt x="184" y="258"/>
                  </a:cubicBezTo>
                  <a:cubicBezTo>
                    <a:pt x="230" y="291"/>
                    <a:pt x="274" y="328"/>
                    <a:pt x="321" y="359"/>
                  </a:cubicBezTo>
                  <a:cubicBezTo>
                    <a:pt x="324" y="361"/>
                    <a:pt x="328" y="357"/>
                    <a:pt x="324" y="354"/>
                  </a:cubicBezTo>
                  <a:cubicBezTo>
                    <a:pt x="281" y="318"/>
                    <a:pt x="234" y="286"/>
                    <a:pt x="189" y="252"/>
                  </a:cubicBezTo>
                  <a:cubicBezTo>
                    <a:pt x="144" y="218"/>
                    <a:pt x="100" y="180"/>
                    <a:pt x="51" y="152"/>
                  </a:cubicBezTo>
                  <a:cubicBezTo>
                    <a:pt x="57" y="144"/>
                    <a:pt x="62" y="137"/>
                    <a:pt x="68" y="130"/>
                  </a:cubicBezTo>
                  <a:cubicBezTo>
                    <a:pt x="92" y="99"/>
                    <a:pt x="116" y="69"/>
                    <a:pt x="138" y="37"/>
                  </a:cubicBezTo>
                  <a:cubicBezTo>
                    <a:pt x="140" y="37"/>
                    <a:pt x="141" y="37"/>
                    <a:pt x="142" y="35"/>
                  </a:cubicBezTo>
                  <a:cubicBezTo>
                    <a:pt x="151" y="12"/>
                    <a:pt x="187" y="41"/>
                    <a:pt x="199" y="48"/>
                  </a:cubicBezTo>
                  <a:cubicBezTo>
                    <a:pt x="215" y="58"/>
                    <a:pt x="230" y="69"/>
                    <a:pt x="246" y="79"/>
                  </a:cubicBezTo>
                  <a:cubicBezTo>
                    <a:pt x="275" y="99"/>
                    <a:pt x="304" y="120"/>
                    <a:pt x="333" y="142"/>
                  </a:cubicBezTo>
                  <a:cubicBezTo>
                    <a:pt x="346" y="152"/>
                    <a:pt x="360" y="163"/>
                    <a:pt x="373" y="174"/>
                  </a:cubicBezTo>
                  <a:cubicBezTo>
                    <a:pt x="388" y="185"/>
                    <a:pt x="409" y="198"/>
                    <a:pt x="415" y="216"/>
                  </a:cubicBezTo>
                  <a:cubicBezTo>
                    <a:pt x="420" y="235"/>
                    <a:pt x="405" y="250"/>
                    <a:pt x="394" y="265"/>
                  </a:cubicBezTo>
                  <a:cubicBezTo>
                    <a:pt x="383" y="279"/>
                    <a:pt x="373" y="294"/>
                    <a:pt x="362" y="308"/>
                  </a:cubicBezTo>
                  <a:cubicBezTo>
                    <a:pt x="342" y="335"/>
                    <a:pt x="323" y="363"/>
                    <a:pt x="302" y="3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0" name="Freeform 37"/>
            <p:cNvSpPr/>
            <p:nvPr/>
          </p:nvSpPr>
          <p:spPr bwMode="auto">
            <a:xfrm>
              <a:off x="7035800" y="293688"/>
              <a:ext cx="1030288" cy="903288"/>
            </a:xfrm>
            <a:custGeom>
              <a:avLst/>
              <a:gdLst>
                <a:gd name="T0" fmla="*/ 323 w 324"/>
                <a:gd name="T1" fmla="*/ 173 h 284"/>
                <a:gd name="T2" fmla="*/ 319 w 324"/>
                <a:gd name="T3" fmla="*/ 171 h 284"/>
                <a:gd name="T4" fmla="*/ 241 w 324"/>
                <a:gd name="T5" fmla="*/ 278 h 284"/>
                <a:gd name="T6" fmla="*/ 240 w 324"/>
                <a:gd name="T7" fmla="*/ 280 h 284"/>
                <a:gd name="T8" fmla="*/ 238 w 324"/>
                <a:gd name="T9" fmla="*/ 279 h 284"/>
                <a:gd name="T10" fmla="*/ 238 w 324"/>
                <a:gd name="T11" fmla="*/ 276 h 284"/>
                <a:gd name="T12" fmla="*/ 122 w 324"/>
                <a:gd name="T13" fmla="*/ 186 h 284"/>
                <a:gd name="T14" fmla="*/ 5 w 324"/>
                <a:gd name="T15" fmla="*/ 97 h 284"/>
                <a:gd name="T16" fmla="*/ 78 w 324"/>
                <a:gd name="T17" fmla="*/ 6 h 284"/>
                <a:gd name="T18" fmla="*/ 79 w 324"/>
                <a:gd name="T19" fmla="*/ 4 h 284"/>
                <a:gd name="T20" fmla="*/ 198 w 324"/>
                <a:gd name="T21" fmla="*/ 85 h 284"/>
                <a:gd name="T22" fmla="*/ 314 w 324"/>
                <a:gd name="T23" fmla="*/ 173 h 284"/>
                <a:gd name="T24" fmla="*/ 317 w 324"/>
                <a:gd name="T25" fmla="*/ 169 h 284"/>
                <a:gd name="T26" fmla="*/ 81 w 324"/>
                <a:gd name="T27" fmla="*/ 1 h 284"/>
                <a:gd name="T28" fmla="*/ 78 w 324"/>
                <a:gd name="T29" fmla="*/ 3 h 284"/>
                <a:gd name="T30" fmla="*/ 74 w 324"/>
                <a:gd name="T31" fmla="*/ 3 h 284"/>
                <a:gd name="T32" fmla="*/ 1 w 324"/>
                <a:gd name="T33" fmla="*/ 95 h 284"/>
                <a:gd name="T34" fmla="*/ 1 w 324"/>
                <a:gd name="T35" fmla="*/ 99 h 284"/>
                <a:gd name="T36" fmla="*/ 2 w 324"/>
                <a:gd name="T37" fmla="*/ 101 h 284"/>
                <a:gd name="T38" fmla="*/ 118 w 324"/>
                <a:gd name="T39" fmla="*/ 191 h 284"/>
                <a:gd name="T40" fmla="*/ 236 w 324"/>
                <a:gd name="T41" fmla="*/ 279 h 284"/>
                <a:gd name="T42" fmla="*/ 236 w 324"/>
                <a:gd name="T43" fmla="*/ 280 h 284"/>
                <a:gd name="T44" fmla="*/ 241 w 324"/>
                <a:gd name="T45" fmla="*/ 283 h 284"/>
                <a:gd name="T46" fmla="*/ 241 w 324"/>
                <a:gd name="T47" fmla="*/ 283 h 284"/>
                <a:gd name="T48" fmla="*/ 245 w 324"/>
                <a:gd name="T49" fmla="*/ 283 h 284"/>
                <a:gd name="T50" fmla="*/ 323 w 324"/>
                <a:gd name="T51" fmla="*/ 17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4" h="284">
                  <a:moveTo>
                    <a:pt x="323" y="173"/>
                  </a:moveTo>
                  <a:cubicBezTo>
                    <a:pt x="324" y="171"/>
                    <a:pt x="321" y="169"/>
                    <a:pt x="319" y="171"/>
                  </a:cubicBezTo>
                  <a:cubicBezTo>
                    <a:pt x="297" y="211"/>
                    <a:pt x="275" y="247"/>
                    <a:pt x="241" y="278"/>
                  </a:cubicBezTo>
                  <a:cubicBezTo>
                    <a:pt x="240" y="279"/>
                    <a:pt x="240" y="280"/>
                    <a:pt x="240" y="280"/>
                  </a:cubicBezTo>
                  <a:cubicBezTo>
                    <a:pt x="239" y="280"/>
                    <a:pt x="239" y="280"/>
                    <a:pt x="238" y="279"/>
                  </a:cubicBezTo>
                  <a:cubicBezTo>
                    <a:pt x="239" y="278"/>
                    <a:pt x="239" y="277"/>
                    <a:pt x="238" y="276"/>
                  </a:cubicBezTo>
                  <a:cubicBezTo>
                    <a:pt x="202" y="243"/>
                    <a:pt x="160" y="216"/>
                    <a:pt x="122" y="186"/>
                  </a:cubicBezTo>
                  <a:cubicBezTo>
                    <a:pt x="83" y="157"/>
                    <a:pt x="45" y="126"/>
                    <a:pt x="5" y="97"/>
                  </a:cubicBezTo>
                  <a:cubicBezTo>
                    <a:pt x="29" y="66"/>
                    <a:pt x="53" y="36"/>
                    <a:pt x="78" y="6"/>
                  </a:cubicBezTo>
                  <a:cubicBezTo>
                    <a:pt x="79" y="5"/>
                    <a:pt x="79" y="5"/>
                    <a:pt x="79" y="4"/>
                  </a:cubicBezTo>
                  <a:cubicBezTo>
                    <a:pt x="118" y="32"/>
                    <a:pt x="159" y="57"/>
                    <a:pt x="198" y="85"/>
                  </a:cubicBezTo>
                  <a:cubicBezTo>
                    <a:pt x="238" y="114"/>
                    <a:pt x="276" y="143"/>
                    <a:pt x="314" y="173"/>
                  </a:cubicBezTo>
                  <a:cubicBezTo>
                    <a:pt x="317" y="176"/>
                    <a:pt x="320" y="171"/>
                    <a:pt x="317" y="169"/>
                  </a:cubicBezTo>
                  <a:cubicBezTo>
                    <a:pt x="241" y="110"/>
                    <a:pt x="164" y="48"/>
                    <a:pt x="81" y="1"/>
                  </a:cubicBezTo>
                  <a:cubicBezTo>
                    <a:pt x="79" y="0"/>
                    <a:pt x="77" y="1"/>
                    <a:pt x="78" y="3"/>
                  </a:cubicBezTo>
                  <a:cubicBezTo>
                    <a:pt x="77" y="2"/>
                    <a:pt x="75" y="2"/>
                    <a:pt x="74" y="3"/>
                  </a:cubicBezTo>
                  <a:cubicBezTo>
                    <a:pt x="47" y="31"/>
                    <a:pt x="22" y="63"/>
                    <a:pt x="1" y="95"/>
                  </a:cubicBezTo>
                  <a:cubicBezTo>
                    <a:pt x="0" y="97"/>
                    <a:pt x="0" y="98"/>
                    <a:pt x="1" y="99"/>
                  </a:cubicBezTo>
                  <a:cubicBezTo>
                    <a:pt x="1" y="99"/>
                    <a:pt x="1" y="100"/>
                    <a:pt x="2" y="101"/>
                  </a:cubicBezTo>
                  <a:cubicBezTo>
                    <a:pt x="39" y="133"/>
                    <a:pt x="79" y="162"/>
                    <a:pt x="118" y="191"/>
                  </a:cubicBezTo>
                  <a:cubicBezTo>
                    <a:pt x="157" y="221"/>
                    <a:pt x="194" y="254"/>
                    <a:pt x="236" y="279"/>
                  </a:cubicBezTo>
                  <a:cubicBezTo>
                    <a:pt x="236" y="280"/>
                    <a:pt x="236" y="280"/>
                    <a:pt x="236" y="280"/>
                  </a:cubicBezTo>
                  <a:cubicBezTo>
                    <a:pt x="238" y="281"/>
                    <a:pt x="239" y="282"/>
                    <a:pt x="241" y="283"/>
                  </a:cubicBezTo>
                  <a:cubicBezTo>
                    <a:pt x="241" y="283"/>
                    <a:pt x="241" y="283"/>
                    <a:pt x="241" y="283"/>
                  </a:cubicBezTo>
                  <a:cubicBezTo>
                    <a:pt x="242" y="284"/>
                    <a:pt x="243" y="284"/>
                    <a:pt x="245" y="283"/>
                  </a:cubicBezTo>
                  <a:cubicBezTo>
                    <a:pt x="277" y="253"/>
                    <a:pt x="308" y="216"/>
                    <a:pt x="323"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5" name="组合 1044"/>
          <p:cNvGrpSpPr/>
          <p:nvPr/>
        </p:nvGrpSpPr>
        <p:grpSpPr>
          <a:xfrm>
            <a:off x="7302818" y="3541712"/>
            <a:ext cx="349250" cy="858838"/>
            <a:chOff x="7367588" y="2632075"/>
            <a:chExt cx="349250" cy="858838"/>
          </a:xfrm>
        </p:grpSpPr>
        <p:sp>
          <p:nvSpPr>
            <p:cNvPr id="1031" name="Freeform 38"/>
            <p:cNvSpPr>
              <a:spLocks noEditPoints="1"/>
            </p:cNvSpPr>
            <p:nvPr/>
          </p:nvSpPr>
          <p:spPr bwMode="auto">
            <a:xfrm>
              <a:off x="7367588" y="2632075"/>
              <a:ext cx="349250" cy="858838"/>
            </a:xfrm>
            <a:custGeom>
              <a:avLst/>
              <a:gdLst>
                <a:gd name="T0" fmla="*/ 48 w 110"/>
                <a:gd name="T1" fmla="*/ 23 h 270"/>
                <a:gd name="T2" fmla="*/ 45 w 110"/>
                <a:gd name="T3" fmla="*/ 23 h 270"/>
                <a:gd name="T4" fmla="*/ 41 w 110"/>
                <a:gd name="T5" fmla="*/ 113 h 270"/>
                <a:gd name="T6" fmla="*/ 66 w 110"/>
                <a:gd name="T7" fmla="*/ 137 h 270"/>
                <a:gd name="T8" fmla="*/ 67 w 110"/>
                <a:gd name="T9" fmla="*/ 162 h 270"/>
                <a:gd name="T10" fmla="*/ 80 w 110"/>
                <a:gd name="T11" fmla="*/ 184 h 270"/>
                <a:gd name="T12" fmla="*/ 40 w 110"/>
                <a:gd name="T13" fmla="*/ 224 h 270"/>
                <a:gd name="T14" fmla="*/ 10 w 110"/>
                <a:gd name="T15" fmla="*/ 226 h 270"/>
                <a:gd name="T16" fmla="*/ 10 w 110"/>
                <a:gd name="T17" fmla="*/ 267 h 270"/>
                <a:gd name="T18" fmla="*/ 15 w 110"/>
                <a:gd name="T19" fmla="*/ 266 h 270"/>
                <a:gd name="T20" fmla="*/ 11 w 110"/>
                <a:gd name="T21" fmla="*/ 248 h 270"/>
                <a:gd name="T22" fmla="*/ 20 w 110"/>
                <a:gd name="T23" fmla="*/ 235 h 270"/>
                <a:gd name="T24" fmla="*/ 32 w 110"/>
                <a:gd name="T25" fmla="*/ 229 h 270"/>
                <a:gd name="T26" fmla="*/ 53 w 110"/>
                <a:gd name="T27" fmla="*/ 235 h 270"/>
                <a:gd name="T28" fmla="*/ 84 w 110"/>
                <a:gd name="T29" fmla="*/ 220 h 270"/>
                <a:gd name="T30" fmla="*/ 91 w 110"/>
                <a:gd name="T31" fmla="*/ 192 h 270"/>
                <a:gd name="T32" fmla="*/ 72 w 110"/>
                <a:gd name="T33" fmla="*/ 136 h 270"/>
                <a:gd name="T34" fmla="*/ 93 w 110"/>
                <a:gd name="T35" fmla="*/ 119 h 270"/>
                <a:gd name="T36" fmla="*/ 97 w 110"/>
                <a:gd name="T37" fmla="*/ 39 h 270"/>
                <a:gd name="T38" fmla="*/ 48 w 110"/>
                <a:gd name="T39" fmla="*/ 23 h 270"/>
                <a:gd name="T40" fmla="*/ 94 w 110"/>
                <a:gd name="T41" fmla="*/ 50 h 270"/>
                <a:gd name="T42" fmla="*/ 98 w 110"/>
                <a:gd name="T43" fmla="*/ 76 h 270"/>
                <a:gd name="T44" fmla="*/ 81 w 110"/>
                <a:gd name="T45" fmla="*/ 124 h 270"/>
                <a:gd name="T46" fmla="*/ 41 w 110"/>
                <a:gd name="T47" fmla="*/ 76 h 270"/>
                <a:gd name="T48" fmla="*/ 46 w 110"/>
                <a:gd name="T49" fmla="*/ 34 h 270"/>
                <a:gd name="T50" fmla="*/ 49 w 110"/>
                <a:gd name="T51" fmla="*/ 32 h 270"/>
                <a:gd name="T52" fmla="*/ 94 w 110"/>
                <a:gd name="T53" fmla="*/ 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0">
                  <a:moveTo>
                    <a:pt x="48" y="23"/>
                  </a:moveTo>
                  <a:cubicBezTo>
                    <a:pt x="47" y="22"/>
                    <a:pt x="46" y="22"/>
                    <a:pt x="45" y="23"/>
                  </a:cubicBezTo>
                  <a:cubicBezTo>
                    <a:pt x="31" y="51"/>
                    <a:pt x="29" y="84"/>
                    <a:pt x="41" y="113"/>
                  </a:cubicBezTo>
                  <a:cubicBezTo>
                    <a:pt x="47" y="128"/>
                    <a:pt x="56" y="136"/>
                    <a:pt x="66" y="137"/>
                  </a:cubicBezTo>
                  <a:cubicBezTo>
                    <a:pt x="62" y="144"/>
                    <a:pt x="63" y="153"/>
                    <a:pt x="67" y="162"/>
                  </a:cubicBezTo>
                  <a:cubicBezTo>
                    <a:pt x="70" y="169"/>
                    <a:pt x="77" y="176"/>
                    <a:pt x="80" y="184"/>
                  </a:cubicBezTo>
                  <a:cubicBezTo>
                    <a:pt x="93" y="213"/>
                    <a:pt x="65" y="232"/>
                    <a:pt x="40" y="224"/>
                  </a:cubicBezTo>
                  <a:cubicBezTo>
                    <a:pt x="30" y="220"/>
                    <a:pt x="18" y="217"/>
                    <a:pt x="10" y="226"/>
                  </a:cubicBezTo>
                  <a:cubicBezTo>
                    <a:pt x="0" y="236"/>
                    <a:pt x="6" y="256"/>
                    <a:pt x="10" y="267"/>
                  </a:cubicBezTo>
                  <a:cubicBezTo>
                    <a:pt x="11" y="270"/>
                    <a:pt x="15" y="269"/>
                    <a:pt x="15" y="266"/>
                  </a:cubicBezTo>
                  <a:cubicBezTo>
                    <a:pt x="13" y="261"/>
                    <a:pt x="11" y="254"/>
                    <a:pt x="11" y="248"/>
                  </a:cubicBezTo>
                  <a:cubicBezTo>
                    <a:pt x="9" y="241"/>
                    <a:pt x="12" y="237"/>
                    <a:pt x="20" y="235"/>
                  </a:cubicBezTo>
                  <a:cubicBezTo>
                    <a:pt x="23" y="228"/>
                    <a:pt x="27" y="226"/>
                    <a:pt x="32" y="229"/>
                  </a:cubicBezTo>
                  <a:cubicBezTo>
                    <a:pt x="39" y="229"/>
                    <a:pt x="46" y="234"/>
                    <a:pt x="53" y="235"/>
                  </a:cubicBezTo>
                  <a:cubicBezTo>
                    <a:pt x="65" y="235"/>
                    <a:pt x="77" y="230"/>
                    <a:pt x="84" y="220"/>
                  </a:cubicBezTo>
                  <a:cubicBezTo>
                    <a:pt x="90" y="212"/>
                    <a:pt x="93" y="202"/>
                    <a:pt x="91" y="192"/>
                  </a:cubicBezTo>
                  <a:cubicBezTo>
                    <a:pt x="88" y="173"/>
                    <a:pt x="63" y="156"/>
                    <a:pt x="72" y="136"/>
                  </a:cubicBezTo>
                  <a:cubicBezTo>
                    <a:pt x="79" y="135"/>
                    <a:pt x="87" y="129"/>
                    <a:pt x="93" y="119"/>
                  </a:cubicBezTo>
                  <a:cubicBezTo>
                    <a:pt x="108" y="96"/>
                    <a:pt x="110" y="64"/>
                    <a:pt x="97" y="39"/>
                  </a:cubicBezTo>
                  <a:cubicBezTo>
                    <a:pt x="88" y="22"/>
                    <a:pt x="61" y="5"/>
                    <a:pt x="48" y="23"/>
                  </a:cubicBezTo>
                  <a:close/>
                  <a:moveTo>
                    <a:pt x="94" y="50"/>
                  </a:moveTo>
                  <a:cubicBezTo>
                    <a:pt x="97" y="58"/>
                    <a:pt x="98" y="67"/>
                    <a:pt x="98" y="76"/>
                  </a:cubicBezTo>
                  <a:cubicBezTo>
                    <a:pt x="98" y="91"/>
                    <a:pt x="94" y="113"/>
                    <a:pt x="81" y="124"/>
                  </a:cubicBezTo>
                  <a:cubicBezTo>
                    <a:pt x="51" y="149"/>
                    <a:pt x="43" y="93"/>
                    <a:pt x="41" y="76"/>
                  </a:cubicBezTo>
                  <a:cubicBezTo>
                    <a:pt x="41" y="62"/>
                    <a:pt x="42" y="48"/>
                    <a:pt x="46" y="34"/>
                  </a:cubicBezTo>
                  <a:cubicBezTo>
                    <a:pt x="47" y="34"/>
                    <a:pt x="48" y="34"/>
                    <a:pt x="49" y="32"/>
                  </a:cubicBezTo>
                  <a:cubicBezTo>
                    <a:pt x="64" y="0"/>
                    <a:pt x="89" y="37"/>
                    <a:pt x="94" y="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2" name="Freeform 39"/>
            <p:cNvSpPr>
              <a:spLocks noEditPoints="1"/>
            </p:cNvSpPr>
            <p:nvPr/>
          </p:nvSpPr>
          <p:spPr bwMode="auto">
            <a:xfrm>
              <a:off x="7551738" y="2759075"/>
              <a:ext cx="73025" cy="66675"/>
            </a:xfrm>
            <a:custGeom>
              <a:avLst/>
              <a:gdLst>
                <a:gd name="T0" fmla="*/ 16 w 23"/>
                <a:gd name="T1" fmla="*/ 2 h 21"/>
                <a:gd name="T2" fmla="*/ 9 w 23"/>
                <a:gd name="T3" fmla="*/ 2 h 21"/>
                <a:gd name="T4" fmla="*/ 7 w 23"/>
                <a:gd name="T5" fmla="*/ 0 h 21"/>
                <a:gd name="T6" fmla="*/ 4 w 23"/>
                <a:gd name="T7" fmla="*/ 16 h 21"/>
                <a:gd name="T8" fmla="*/ 19 w 23"/>
                <a:gd name="T9" fmla="*/ 16 h 21"/>
                <a:gd name="T10" fmla="*/ 16 w 23"/>
                <a:gd name="T11" fmla="*/ 2 h 21"/>
                <a:gd name="T12" fmla="*/ 15 w 23"/>
                <a:gd name="T13" fmla="*/ 12 h 21"/>
                <a:gd name="T14" fmla="*/ 8 w 23"/>
                <a:gd name="T15" fmla="*/ 13 h 21"/>
                <a:gd name="T16" fmla="*/ 6 w 23"/>
                <a:gd name="T17" fmla="*/ 9 h 21"/>
                <a:gd name="T18" fmla="*/ 7 w 23"/>
                <a:gd name="T19" fmla="*/ 9 h 21"/>
                <a:gd name="T20" fmla="*/ 10 w 23"/>
                <a:gd name="T21" fmla="*/ 6 h 21"/>
                <a:gd name="T22" fmla="*/ 14 w 23"/>
                <a:gd name="T23" fmla="*/ 6 h 21"/>
                <a:gd name="T24" fmla="*/ 15 w 23"/>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1">
                  <a:moveTo>
                    <a:pt x="16" y="2"/>
                  </a:moveTo>
                  <a:cubicBezTo>
                    <a:pt x="14" y="1"/>
                    <a:pt x="11" y="1"/>
                    <a:pt x="9" y="2"/>
                  </a:cubicBezTo>
                  <a:cubicBezTo>
                    <a:pt x="9" y="1"/>
                    <a:pt x="8" y="0"/>
                    <a:pt x="7" y="0"/>
                  </a:cubicBezTo>
                  <a:cubicBezTo>
                    <a:pt x="2" y="3"/>
                    <a:pt x="0" y="11"/>
                    <a:pt x="4" y="16"/>
                  </a:cubicBezTo>
                  <a:cubicBezTo>
                    <a:pt x="8" y="21"/>
                    <a:pt x="15" y="20"/>
                    <a:pt x="19" y="16"/>
                  </a:cubicBezTo>
                  <a:cubicBezTo>
                    <a:pt x="23" y="11"/>
                    <a:pt x="22" y="4"/>
                    <a:pt x="16" y="2"/>
                  </a:cubicBezTo>
                  <a:close/>
                  <a:moveTo>
                    <a:pt x="15" y="12"/>
                  </a:moveTo>
                  <a:cubicBezTo>
                    <a:pt x="13" y="14"/>
                    <a:pt x="10" y="15"/>
                    <a:pt x="8" y="13"/>
                  </a:cubicBezTo>
                  <a:cubicBezTo>
                    <a:pt x="7" y="11"/>
                    <a:pt x="7" y="10"/>
                    <a:pt x="6" y="9"/>
                  </a:cubicBezTo>
                  <a:cubicBezTo>
                    <a:pt x="6" y="9"/>
                    <a:pt x="7" y="9"/>
                    <a:pt x="7" y="9"/>
                  </a:cubicBezTo>
                  <a:cubicBezTo>
                    <a:pt x="8" y="8"/>
                    <a:pt x="9" y="7"/>
                    <a:pt x="10" y="6"/>
                  </a:cubicBezTo>
                  <a:cubicBezTo>
                    <a:pt x="11" y="6"/>
                    <a:pt x="13" y="6"/>
                    <a:pt x="14" y="6"/>
                  </a:cubicBezTo>
                  <a:cubicBezTo>
                    <a:pt x="17" y="7"/>
                    <a:pt x="17" y="10"/>
                    <a:pt x="15"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4" name="组合 1043"/>
          <p:cNvGrpSpPr/>
          <p:nvPr/>
        </p:nvGrpSpPr>
        <p:grpSpPr>
          <a:xfrm>
            <a:off x="7118668" y="2451100"/>
            <a:ext cx="1035050" cy="1004888"/>
            <a:chOff x="7183438" y="1541463"/>
            <a:chExt cx="1035050" cy="1004888"/>
          </a:xfrm>
        </p:grpSpPr>
        <p:sp>
          <p:nvSpPr>
            <p:cNvPr id="1033" name="Freeform 40"/>
            <p:cNvSpPr>
              <a:spLocks noEditPoints="1"/>
            </p:cNvSpPr>
            <p:nvPr/>
          </p:nvSpPr>
          <p:spPr bwMode="auto">
            <a:xfrm>
              <a:off x="7183438" y="1541463"/>
              <a:ext cx="1035050" cy="1004888"/>
            </a:xfrm>
            <a:custGeom>
              <a:avLst/>
              <a:gdLst>
                <a:gd name="T0" fmla="*/ 326 w 326"/>
                <a:gd name="T1" fmla="*/ 77 h 316"/>
                <a:gd name="T2" fmla="*/ 258 w 326"/>
                <a:gd name="T3" fmla="*/ 2 h 316"/>
                <a:gd name="T4" fmla="*/ 255 w 326"/>
                <a:gd name="T5" fmla="*/ 1 h 316"/>
                <a:gd name="T6" fmla="*/ 251 w 326"/>
                <a:gd name="T7" fmla="*/ 1 h 316"/>
                <a:gd name="T8" fmla="*/ 126 w 326"/>
                <a:gd name="T9" fmla="*/ 117 h 316"/>
                <a:gd name="T10" fmla="*/ 7 w 326"/>
                <a:gd name="T11" fmla="*/ 230 h 316"/>
                <a:gd name="T12" fmla="*/ 3 w 326"/>
                <a:gd name="T13" fmla="*/ 231 h 316"/>
                <a:gd name="T14" fmla="*/ 3 w 326"/>
                <a:gd name="T15" fmla="*/ 233 h 316"/>
                <a:gd name="T16" fmla="*/ 1 w 326"/>
                <a:gd name="T17" fmla="*/ 235 h 316"/>
                <a:gd name="T18" fmla="*/ 3 w 326"/>
                <a:gd name="T19" fmla="*/ 237 h 316"/>
                <a:gd name="T20" fmla="*/ 4 w 326"/>
                <a:gd name="T21" fmla="*/ 236 h 316"/>
                <a:gd name="T22" fmla="*/ 27 w 326"/>
                <a:gd name="T23" fmla="*/ 266 h 316"/>
                <a:gd name="T24" fmla="*/ 75 w 326"/>
                <a:gd name="T25" fmla="*/ 314 h 316"/>
                <a:gd name="T26" fmla="*/ 80 w 326"/>
                <a:gd name="T27" fmla="*/ 314 h 316"/>
                <a:gd name="T28" fmla="*/ 83 w 326"/>
                <a:gd name="T29" fmla="*/ 314 h 316"/>
                <a:gd name="T30" fmla="*/ 210 w 326"/>
                <a:gd name="T31" fmla="*/ 204 h 316"/>
                <a:gd name="T32" fmla="*/ 271 w 326"/>
                <a:gd name="T33" fmla="*/ 141 h 316"/>
                <a:gd name="T34" fmla="*/ 323 w 326"/>
                <a:gd name="T35" fmla="*/ 81 h 316"/>
                <a:gd name="T36" fmla="*/ 326 w 326"/>
                <a:gd name="T37" fmla="*/ 77 h 316"/>
                <a:gd name="T38" fmla="*/ 263 w 326"/>
                <a:gd name="T39" fmla="*/ 139 h 316"/>
                <a:gd name="T40" fmla="*/ 204 w 326"/>
                <a:gd name="T41" fmla="*/ 198 h 316"/>
                <a:gd name="T42" fmla="*/ 80 w 326"/>
                <a:gd name="T43" fmla="*/ 310 h 316"/>
                <a:gd name="T44" fmla="*/ 80 w 326"/>
                <a:gd name="T45" fmla="*/ 309 h 316"/>
                <a:gd name="T46" fmla="*/ 43 w 326"/>
                <a:gd name="T47" fmla="*/ 272 h 316"/>
                <a:gd name="T48" fmla="*/ 8 w 326"/>
                <a:gd name="T49" fmla="*/ 233 h 316"/>
                <a:gd name="T50" fmla="*/ 130 w 326"/>
                <a:gd name="T51" fmla="*/ 122 h 316"/>
                <a:gd name="T52" fmla="*/ 254 w 326"/>
                <a:gd name="T53" fmla="*/ 6 h 316"/>
                <a:gd name="T54" fmla="*/ 292 w 326"/>
                <a:gd name="T55" fmla="*/ 40 h 316"/>
                <a:gd name="T56" fmla="*/ 319 w 326"/>
                <a:gd name="T57" fmla="*/ 77 h 316"/>
                <a:gd name="T58" fmla="*/ 263 w 326"/>
                <a:gd name="T59" fmla="*/ 13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16">
                  <a:moveTo>
                    <a:pt x="326" y="77"/>
                  </a:moveTo>
                  <a:cubicBezTo>
                    <a:pt x="321" y="43"/>
                    <a:pt x="282" y="21"/>
                    <a:pt x="258" y="2"/>
                  </a:cubicBezTo>
                  <a:cubicBezTo>
                    <a:pt x="257" y="1"/>
                    <a:pt x="256" y="1"/>
                    <a:pt x="255" y="1"/>
                  </a:cubicBezTo>
                  <a:cubicBezTo>
                    <a:pt x="254" y="0"/>
                    <a:pt x="253" y="0"/>
                    <a:pt x="251" y="1"/>
                  </a:cubicBezTo>
                  <a:cubicBezTo>
                    <a:pt x="208" y="38"/>
                    <a:pt x="167" y="79"/>
                    <a:pt x="126" y="117"/>
                  </a:cubicBezTo>
                  <a:cubicBezTo>
                    <a:pt x="86" y="154"/>
                    <a:pt x="45" y="191"/>
                    <a:pt x="7" y="230"/>
                  </a:cubicBezTo>
                  <a:cubicBezTo>
                    <a:pt x="6" y="229"/>
                    <a:pt x="3" y="230"/>
                    <a:pt x="3" y="231"/>
                  </a:cubicBezTo>
                  <a:cubicBezTo>
                    <a:pt x="3" y="232"/>
                    <a:pt x="3" y="232"/>
                    <a:pt x="3" y="233"/>
                  </a:cubicBezTo>
                  <a:cubicBezTo>
                    <a:pt x="3" y="234"/>
                    <a:pt x="2" y="234"/>
                    <a:pt x="1" y="235"/>
                  </a:cubicBezTo>
                  <a:cubicBezTo>
                    <a:pt x="0" y="236"/>
                    <a:pt x="2" y="238"/>
                    <a:pt x="3" y="237"/>
                  </a:cubicBezTo>
                  <a:cubicBezTo>
                    <a:pt x="3" y="237"/>
                    <a:pt x="4" y="237"/>
                    <a:pt x="4" y="236"/>
                  </a:cubicBezTo>
                  <a:cubicBezTo>
                    <a:pt x="6" y="249"/>
                    <a:pt x="18" y="257"/>
                    <a:pt x="27" y="266"/>
                  </a:cubicBezTo>
                  <a:cubicBezTo>
                    <a:pt x="43" y="282"/>
                    <a:pt x="59" y="298"/>
                    <a:pt x="75" y="314"/>
                  </a:cubicBezTo>
                  <a:cubicBezTo>
                    <a:pt x="77" y="316"/>
                    <a:pt x="79" y="315"/>
                    <a:pt x="80" y="314"/>
                  </a:cubicBezTo>
                  <a:cubicBezTo>
                    <a:pt x="81" y="314"/>
                    <a:pt x="82" y="315"/>
                    <a:pt x="83" y="314"/>
                  </a:cubicBezTo>
                  <a:cubicBezTo>
                    <a:pt x="129" y="282"/>
                    <a:pt x="170" y="243"/>
                    <a:pt x="210" y="204"/>
                  </a:cubicBezTo>
                  <a:cubicBezTo>
                    <a:pt x="231" y="184"/>
                    <a:pt x="251" y="163"/>
                    <a:pt x="271" y="141"/>
                  </a:cubicBezTo>
                  <a:cubicBezTo>
                    <a:pt x="288" y="122"/>
                    <a:pt x="309" y="103"/>
                    <a:pt x="323" y="81"/>
                  </a:cubicBezTo>
                  <a:cubicBezTo>
                    <a:pt x="325" y="80"/>
                    <a:pt x="326" y="79"/>
                    <a:pt x="326" y="77"/>
                  </a:cubicBezTo>
                  <a:close/>
                  <a:moveTo>
                    <a:pt x="263" y="139"/>
                  </a:moveTo>
                  <a:cubicBezTo>
                    <a:pt x="244" y="159"/>
                    <a:pt x="224" y="179"/>
                    <a:pt x="204" y="198"/>
                  </a:cubicBezTo>
                  <a:cubicBezTo>
                    <a:pt x="164" y="237"/>
                    <a:pt x="121" y="272"/>
                    <a:pt x="80" y="310"/>
                  </a:cubicBezTo>
                  <a:cubicBezTo>
                    <a:pt x="80" y="310"/>
                    <a:pt x="80" y="310"/>
                    <a:pt x="80" y="309"/>
                  </a:cubicBezTo>
                  <a:cubicBezTo>
                    <a:pt x="68" y="297"/>
                    <a:pt x="55" y="284"/>
                    <a:pt x="43" y="272"/>
                  </a:cubicBezTo>
                  <a:cubicBezTo>
                    <a:pt x="32" y="261"/>
                    <a:pt x="13" y="248"/>
                    <a:pt x="8" y="233"/>
                  </a:cubicBezTo>
                  <a:cubicBezTo>
                    <a:pt x="50" y="197"/>
                    <a:pt x="90" y="159"/>
                    <a:pt x="130" y="122"/>
                  </a:cubicBezTo>
                  <a:cubicBezTo>
                    <a:pt x="171" y="83"/>
                    <a:pt x="214" y="47"/>
                    <a:pt x="254" y="6"/>
                  </a:cubicBezTo>
                  <a:cubicBezTo>
                    <a:pt x="266" y="18"/>
                    <a:pt x="279" y="29"/>
                    <a:pt x="292" y="40"/>
                  </a:cubicBezTo>
                  <a:cubicBezTo>
                    <a:pt x="304" y="50"/>
                    <a:pt x="315" y="61"/>
                    <a:pt x="319" y="77"/>
                  </a:cubicBezTo>
                  <a:cubicBezTo>
                    <a:pt x="298" y="96"/>
                    <a:pt x="281" y="119"/>
                    <a:pt x="263" y="13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4" name="Freeform 41"/>
            <p:cNvSpPr>
              <a:spLocks noEditPoints="1"/>
            </p:cNvSpPr>
            <p:nvPr/>
          </p:nvSpPr>
          <p:spPr bwMode="auto">
            <a:xfrm>
              <a:off x="7250113" y="1614488"/>
              <a:ext cx="781050" cy="871538"/>
            </a:xfrm>
            <a:custGeom>
              <a:avLst/>
              <a:gdLst>
                <a:gd name="T0" fmla="*/ 233 w 246"/>
                <a:gd name="T1" fmla="*/ 83 h 274"/>
                <a:gd name="T2" fmla="*/ 201 w 246"/>
                <a:gd name="T3" fmla="*/ 58 h 274"/>
                <a:gd name="T4" fmla="*/ 240 w 246"/>
                <a:gd name="T5" fmla="*/ 22 h 274"/>
                <a:gd name="T6" fmla="*/ 229 w 246"/>
                <a:gd name="T7" fmla="*/ 6 h 274"/>
                <a:gd name="T8" fmla="*/ 192 w 246"/>
                <a:gd name="T9" fmla="*/ 34 h 274"/>
                <a:gd name="T10" fmla="*/ 2 w 246"/>
                <a:gd name="T11" fmla="*/ 211 h 274"/>
                <a:gd name="T12" fmla="*/ 67 w 246"/>
                <a:gd name="T13" fmla="*/ 272 h 274"/>
                <a:gd name="T14" fmla="*/ 113 w 246"/>
                <a:gd name="T15" fmla="*/ 224 h 274"/>
                <a:gd name="T16" fmla="*/ 241 w 246"/>
                <a:gd name="T17" fmla="*/ 93 h 274"/>
                <a:gd name="T18" fmla="*/ 113 w 246"/>
                <a:gd name="T19" fmla="*/ 165 h 274"/>
                <a:gd name="T20" fmla="*/ 100 w 246"/>
                <a:gd name="T21" fmla="*/ 184 h 274"/>
                <a:gd name="T22" fmla="*/ 148 w 246"/>
                <a:gd name="T23" fmla="*/ 142 h 274"/>
                <a:gd name="T24" fmla="*/ 159 w 246"/>
                <a:gd name="T25" fmla="*/ 122 h 274"/>
                <a:gd name="T26" fmla="*/ 184 w 246"/>
                <a:gd name="T27" fmla="*/ 109 h 274"/>
                <a:gd name="T28" fmla="*/ 187 w 246"/>
                <a:gd name="T29" fmla="*/ 106 h 274"/>
                <a:gd name="T30" fmla="*/ 177 w 246"/>
                <a:gd name="T31" fmla="*/ 97 h 274"/>
                <a:gd name="T32" fmla="*/ 154 w 246"/>
                <a:gd name="T33" fmla="*/ 118 h 274"/>
                <a:gd name="T34" fmla="*/ 126 w 246"/>
                <a:gd name="T35" fmla="*/ 144 h 274"/>
                <a:gd name="T36" fmla="*/ 100 w 246"/>
                <a:gd name="T37" fmla="*/ 154 h 274"/>
                <a:gd name="T38" fmla="*/ 96 w 246"/>
                <a:gd name="T39" fmla="*/ 157 h 274"/>
                <a:gd name="T40" fmla="*/ 80 w 246"/>
                <a:gd name="T41" fmla="*/ 193 h 274"/>
                <a:gd name="T42" fmla="*/ 88 w 246"/>
                <a:gd name="T43" fmla="*/ 179 h 274"/>
                <a:gd name="T44" fmla="*/ 61 w 246"/>
                <a:gd name="T45" fmla="*/ 205 h 274"/>
                <a:gd name="T46" fmla="*/ 34 w 246"/>
                <a:gd name="T47" fmla="*/ 208 h 274"/>
                <a:gd name="T48" fmla="*/ 49 w 246"/>
                <a:gd name="T49" fmla="*/ 221 h 274"/>
                <a:gd name="T50" fmla="*/ 70 w 246"/>
                <a:gd name="T51" fmla="*/ 221 h 274"/>
                <a:gd name="T52" fmla="*/ 90 w 246"/>
                <a:gd name="T53" fmla="*/ 203 h 274"/>
                <a:gd name="T54" fmla="*/ 118 w 246"/>
                <a:gd name="T55" fmla="*/ 177 h 274"/>
                <a:gd name="T56" fmla="*/ 135 w 246"/>
                <a:gd name="T57" fmla="*/ 160 h 274"/>
                <a:gd name="T58" fmla="*/ 161 w 246"/>
                <a:gd name="T59" fmla="*/ 153 h 274"/>
                <a:gd name="T60" fmla="*/ 163 w 246"/>
                <a:gd name="T61" fmla="*/ 150 h 274"/>
                <a:gd name="T62" fmla="*/ 172 w 246"/>
                <a:gd name="T63" fmla="*/ 126 h 274"/>
                <a:gd name="T64" fmla="*/ 217 w 246"/>
                <a:gd name="T65" fmla="*/ 82 h 274"/>
                <a:gd name="T66" fmla="*/ 193 w 246"/>
                <a:gd name="T67" fmla="*/ 83 h 274"/>
                <a:gd name="T68" fmla="*/ 222 w 246"/>
                <a:gd name="T69" fmla="*/ 28 h 274"/>
                <a:gd name="T70" fmla="*/ 198 w 246"/>
                <a:gd name="T71" fmla="*/ 37 h 274"/>
                <a:gd name="T72" fmla="*/ 196 w 246"/>
                <a:gd name="T73" fmla="*/ 39 h 274"/>
                <a:gd name="T74" fmla="*/ 186 w 246"/>
                <a:gd name="T75" fmla="*/ 49 h 274"/>
                <a:gd name="T76" fmla="*/ 155 w 246"/>
                <a:gd name="T77" fmla="*/ 80 h 274"/>
                <a:gd name="T78" fmla="*/ 142 w 246"/>
                <a:gd name="T79" fmla="*/ 106 h 274"/>
                <a:gd name="T80" fmla="*/ 126 w 246"/>
                <a:gd name="T81" fmla="*/ 121 h 274"/>
                <a:gd name="T82" fmla="*/ 94 w 246"/>
                <a:gd name="T83" fmla="*/ 149 h 274"/>
                <a:gd name="T84" fmla="*/ 74 w 246"/>
                <a:gd name="T85" fmla="*/ 159 h 274"/>
                <a:gd name="T86" fmla="*/ 55 w 246"/>
                <a:gd name="T87" fmla="*/ 171 h 274"/>
                <a:gd name="T88" fmla="*/ 36 w 246"/>
                <a:gd name="T89" fmla="*/ 187 h 274"/>
                <a:gd name="T90" fmla="*/ 20 w 246"/>
                <a:gd name="T91" fmla="*/ 199 h 274"/>
                <a:gd name="T92" fmla="*/ 31 w 246"/>
                <a:gd name="T93" fmla="*/ 210 h 274"/>
                <a:gd name="T94" fmla="*/ 51 w 246"/>
                <a:gd name="T95" fmla="*/ 231 h 274"/>
                <a:gd name="T96" fmla="*/ 35 w 246"/>
                <a:gd name="T97" fmla="*/ 234 h 274"/>
                <a:gd name="T98" fmla="*/ 78 w 246"/>
                <a:gd name="T99" fmla="*/ 251 h 274"/>
                <a:gd name="T100" fmla="*/ 98 w 246"/>
                <a:gd name="T101" fmla="*/ 217 h 274"/>
                <a:gd name="T102" fmla="*/ 119 w 246"/>
                <a:gd name="T103" fmla="*/ 210 h 274"/>
                <a:gd name="T104" fmla="*/ 130 w 246"/>
                <a:gd name="T105" fmla="*/ 188 h 274"/>
                <a:gd name="T106" fmla="*/ 148 w 246"/>
                <a:gd name="T107" fmla="*/ 171 h 274"/>
                <a:gd name="T108" fmla="*/ 166 w 246"/>
                <a:gd name="T109" fmla="*/ 154 h 274"/>
                <a:gd name="T110" fmla="*/ 188 w 246"/>
                <a:gd name="T111" fmla="*/ 141 h 274"/>
                <a:gd name="T112" fmla="*/ 214 w 246"/>
                <a:gd name="T113" fmla="*/ 108 h 274"/>
                <a:gd name="T114" fmla="*/ 235 w 246"/>
                <a:gd name="T115" fmla="*/ 9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274">
                  <a:moveTo>
                    <a:pt x="241" y="93"/>
                  </a:moveTo>
                  <a:cubicBezTo>
                    <a:pt x="240" y="94"/>
                    <a:pt x="239" y="95"/>
                    <a:pt x="238" y="95"/>
                  </a:cubicBezTo>
                  <a:cubicBezTo>
                    <a:pt x="238" y="95"/>
                    <a:pt x="238" y="95"/>
                    <a:pt x="238" y="95"/>
                  </a:cubicBezTo>
                  <a:cubicBezTo>
                    <a:pt x="236" y="93"/>
                    <a:pt x="235" y="91"/>
                    <a:pt x="233" y="89"/>
                  </a:cubicBezTo>
                  <a:cubicBezTo>
                    <a:pt x="234" y="88"/>
                    <a:pt x="235" y="87"/>
                    <a:pt x="236" y="86"/>
                  </a:cubicBezTo>
                  <a:cubicBezTo>
                    <a:pt x="237" y="84"/>
                    <a:pt x="235" y="81"/>
                    <a:pt x="233" y="83"/>
                  </a:cubicBezTo>
                  <a:cubicBezTo>
                    <a:pt x="232" y="84"/>
                    <a:pt x="231" y="85"/>
                    <a:pt x="230" y="86"/>
                  </a:cubicBezTo>
                  <a:cubicBezTo>
                    <a:pt x="225" y="80"/>
                    <a:pt x="220" y="75"/>
                    <a:pt x="214" y="70"/>
                  </a:cubicBezTo>
                  <a:cubicBezTo>
                    <a:pt x="217" y="67"/>
                    <a:pt x="220" y="65"/>
                    <a:pt x="222" y="62"/>
                  </a:cubicBezTo>
                  <a:cubicBezTo>
                    <a:pt x="224" y="60"/>
                    <a:pt x="221" y="58"/>
                    <a:pt x="220" y="60"/>
                  </a:cubicBezTo>
                  <a:cubicBezTo>
                    <a:pt x="217" y="62"/>
                    <a:pt x="214" y="65"/>
                    <a:pt x="211" y="67"/>
                  </a:cubicBezTo>
                  <a:cubicBezTo>
                    <a:pt x="208" y="64"/>
                    <a:pt x="204" y="61"/>
                    <a:pt x="201" y="58"/>
                  </a:cubicBezTo>
                  <a:cubicBezTo>
                    <a:pt x="204" y="54"/>
                    <a:pt x="207" y="51"/>
                    <a:pt x="210" y="48"/>
                  </a:cubicBezTo>
                  <a:cubicBezTo>
                    <a:pt x="212" y="48"/>
                    <a:pt x="212" y="47"/>
                    <a:pt x="212" y="46"/>
                  </a:cubicBezTo>
                  <a:cubicBezTo>
                    <a:pt x="216" y="42"/>
                    <a:pt x="220" y="38"/>
                    <a:pt x="224" y="34"/>
                  </a:cubicBezTo>
                  <a:cubicBezTo>
                    <a:pt x="225" y="34"/>
                    <a:pt x="227" y="33"/>
                    <a:pt x="226" y="32"/>
                  </a:cubicBezTo>
                  <a:cubicBezTo>
                    <a:pt x="229" y="28"/>
                    <a:pt x="233" y="24"/>
                    <a:pt x="237" y="20"/>
                  </a:cubicBezTo>
                  <a:cubicBezTo>
                    <a:pt x="238" y="21"/>
                    <a:pt x="239" y="21"/>
                    <a:pt x="240" y="22"/>
                  </a:cubicBezTo>
                  <a:cubicBezTo>
                    <a:pt x="242" y="23"/>
                    <a:pt x="243" y="20"/>
                    <a:pt x="242" y="19"/>
                  </a:cubicBezTo>
                  <a:cubicBezTo>
                    <a:pt x="241" y="18"/>
                    <a:pt x="240" y="18"/>
                    <a:pt x="239" y="17"/>
                  </a:cubicBezTo>
                  <a:cubicBezTo>
                    <a:pt x="239" y="17"/>
                    <a:pt x="239" y="17"/>
                    <a:pt x="239" y="17"/>
                  </a:cubicBezTo>
                  <a:cubicBezTo>
                    <a:pt x="242" y="15"/>
                    <a:pt x="238" y="11"/>
                    <a:pt x="236" y="14"/>
                  </a:cubicBezTo>
                  <a:cubicBezTo>
                    <a:pt x="236" y="14"/>
                    <a:pt x="236" y="14"/>
                    <a:pt x="235" y="14"/>
                  </a:cubicBezTo>
                  <a:cubicBezTo>
                    <a:pt x="233" y="12"/>
                    <a:pt x="231" y="9"/>
                    <a:pt x="229" y="6"/>
                  </a:cubicBezTo>
                  <a:cubicBezTo>
                    <a:pt x="230" y="5"/>
                    <a:pt x="231" y="4"/>
                    <a:pt x="233" y="2"/>
                  </a:cubicBezTo>
                  <a:cubicBezTo>
                    <a:pt x="234" y="1"/>
                    <a:pt x="232" y="0"/>
                    <a:pt x="231" y="1"/>
                  </a:cubicBezTo>
                  <a:cubicBezTo>
                    <a:pt x="218" y="11"/>
                    <a:pt x="206" y="22"/>
                    <a:pt x="194" y="33"/>
                  </a:cubicBezTo>
                  <a:cubicBezTo>
                    <a:pt x="193" y="33"/>
                    <a:pt x="193" y="32"/>
                    <a:pt x="193" y="32"/>
                  </a:cubicBezTo>
                  <a:cubicBezTo>
                    <a:pt x="192" y="31"/>
                    <a:pt x="191" y="33"/>
                    <a:pt x="191" y="34"/>
                  </a:cubicBezTo>
                  <a:cubicBezTo>
                    <a:pt x="192" y="34"/>
                    <a:pt x="192" y="34"/>
                    <a:pt x="192" y="34"/>
                  </a:cubicBezTo>
                  <a:cubicBezTo>
                    <a:pt x="129" y="91"/>
                    <a:pt x="71" y="153"/>
                    <a:pt x="5" y="206"/>
                  </a:cubicBezTo>
                  <a:cubicBezTo>
                    <a:pt x="5" y="206"/>
                    <a:pt x="5" y="206"/>
                    <a:pt x="5" y="206"/>
                  </a:cubicBezTo>
                  <a:cubicBezTo>
                    <a:pt x="4" y="205"/>
                    <a:pt x="2" y="207"/>
                    <a:pt x="3" y="208"/>
                  </a:cubicBezTo>
                  <a:cubicBezTo>
                    <a:pt x="3" y="208"/>
                    <a:pt x="3" y="208"/>
                    <a:pt x="3" y="208"/>
                  </a:cubicBezTo>
                  <a:cubicBezTo>
                    <a:pt x="2" y="209"/>
                    <a:pt x="2" y="209"/>
                    <a:pt x="1" y="210"/>
                  </a:cubicBezTo>
                  <a:cubicBezTo>
                    <a:pt x="0" y="210"/>
                    <a:pt x="1" y="212"/>
                    <a:pt x="2" y="211"/>
                  </a:cubicBezTo>
                  <a:cubicBezTo>
                    <a:pt x="3" y="211"/>
                    <a:pt x="4" y="210"/>
                    <a:pt x="4" y="210"/>
                  </a:cubicBezTo>
                  <a:cubicBezTo>
                    <a:pt x="8" y="213"/>
                    <a:pt x="11" y="216"/>
                    <a:pt x="14" y="219"/>
                  </a:cubicBezTo>
                  <a:cubicBezTo>
                    <a:pt x="14" y="219"/>
                    <a:pt x="14" y="219"/>
                    <a:pt x="14" y="219"/>
                  </a:cubicBezTo>
                  <a:cubicBezTo>
                    <a:pt x="12" y="221"/>
                    <a:pt x="14" y="223"/>
                    <a:pt x="16" y="222"/>
                  </a:cubicBezTo>
                  <a:cubicBezTo>
                    <a:pt x="16" y="222"/>
                    <a:pt x="16" y="222"/>
                    <a:pt x="16" y="222"/>
                  </a:cubicBezTo>
                  <a:cubicBezTo>
                    <a:pt x="32" y="239"/>
                    <a:pt x="49" y="257"/>
                    <a:pt x="67" y="272"/>
                  </a:cubicBezTo>
                  <a:cubicBezTo>
                    <a:pt x="69" y="274"/>
                    <a:pt x="72" y="271"/>
                    <a:pt x="70" y="269"/>
                  </a:cubicBezTo>
                  <a:cubicBezTo>
                    <a:pt x="69" y="268"/>
                    <a:pt x="68" y="268"/>
                    <a:pt x="68" y="267"/>
                  </a:cubicBezTo>
                  <a:cubicBezTo>
                    <a:pt x="71" y="263"/>
                    <a:pt x="75" y="260"/>
                    <a:pt x="79" y="256"/>
                  </a:cubicBezTo>
                  <a:cubicBezTo>
                    <a:pt x="80" y="256"/>
                    <a:pt x="80" y="256"/>
                    <a:pt x="80" y="255"/>
                  </a:cubicBezTo>
                  <a:cubicBezTo>
                    <a:pt x="90" y="246"/>
                    <a:pt x="100" y="236"/>
                    <a:pt x="110" y="226"/>
                  </a:cubicBezTo>
                  <a:cubicBezTo>
                    <a:pt x="112" y="227"/>
                    <a:pt x="113" y="226"/>
                    <a:pt x="113" y="224"/>
                  </a:cubicBezTo>
                  <a:cubicBezTo>
                    <a:pt x="122" y="215"/>
                    <a:pt x="132" y="206"/>
                    <a:pt x="141" y="196"/>
                  </a:cubicBezTo>
                  <a:cubicBezTo>
                    <a:pt x="141" y="196"/>
                    <a:pt x="142" y="196"/>
                    <a:pt x="142" y="196"/>
                  </a:cubicBezTo>
                  <a:cubicBezTo>
                    <a:pt x="143" y="197"/>
                    <a:pt x="145" y="195"/>
                    <a:pt x="144" y="194"/>
                  </a:cubicBezTo>
                  <a:cubicBezTo>
                    <a:pt x="148" y="190"/>
                    <a:pt x="152" y="186"/>
                    <a:pt x="156" y="182"/>
                  </a:cubicBezTo>
                  <a:cubicBezTo>
                    <a:pt x="185" y="153"/>
                    <a:pt x="217" y="126"/>
                    <a:pt x="244" y="96"/>
                  </a:cubicBezTo>
                  <a:cubicBezTo>
                    <a:pt x="246" y="94"/>
                    <a:pt x="243" y="91"/>
                    <a:pt x="241" y="93"/>
                  </a:cubicBezTo>
                  <a:close/>
                  <a:moveTo>
                    <a:pt x="226" y="90"/>
                  </a:moveTo>
                  <a:cubicBezTo>
                    <a:pt x="222" y="94"/>
                    <a:pt x="218" y="97"/>
                    <a:pt x="215" y="101"/>
                  </a:cubicBezTo>
                  <a:cubicBezTo>
                    <a:pt x="212" y="99"/>
                    <a:pt x="210" y="97"/>
                    <a:pt x="208" y="95"/>
                  </a:cubicBezTo>
                  <a:cubicBezTo>
                    <a:pt x="212" y="92"/>
                    <a:pt x="216" y="89"/>
                    <a:pt x="221" y="85"/>
                  </a:cubicBezTo>
                  <a:cubicBezTo>
                    <a:pt x="222" y="87"/>
                    <a:pt x="224" y="89"/>
                    <a:pt x="226" y="90"/>
                  </a:cubicBezTo>
                  <a:close/>
                  <a:moveTo>
                    <a:pt x="113" y="165"/>
                  </a:moveTo>
                  <a:cubicBezTo>
                    <a:pt x="117" y="160"/>
                    <a:pt x="122" y="156"/>
                    <a:pt x="127" y="152"/>
                  </a:cubicBezTo>
                  <a:cubicBezTo>
                    <a:pt x="128" y="153"/>
                    <a:pt x="130" y="155"/>
                    <a:pt x="131" y="156"/>
                  </a:cubicBezTo>
                  <a:cubicBezTo>
                    <a:pt x="127" y="161"/>
                    <a:pt x="122" y="165"/>
                    <a:pt x="117" y="169"/>
                  </a:cubicBezTo>
                  <a:cubicBezTo>
                    <a:pt x="116" y="167"/>
                    <a:pt x="114" y="166"/>
                    <a:pt x="113" y="165"/>
                  </a:cubicBezTo>
                  <a:close/>
                  <a:moveTo>
                    <a:pt x="113" y="173"/>
                  </a:moveTo>
                  <a:cubicBezTo>
                    <a:pt x="109" y="176"/>
                    <a:pt x="104" y="180"/>
                    <a:pt x="100" y="184"/>
                  </a:cubicBezTo>
                  <a:cubicBezTo>
                    <a:pt x="99" y="182"/>
                    <a:pt x="97" y="181"/>
                    <a:pt x="96" y="180"/>
                  </a:cubicBezTo>
                  <a:cubicBezTo>
                    <a:pt x="100" y="176"/>
                    <a:pt x="104" y="172"/>
                    <a:pt x="109" y="168"/>
                  </a:cubicBezTo>
                  <a:cubicBezTo>
                    <a:pt x="110" y="170"/>
                    <a:pt x="112" y="171"/>
                    <a:pt x="113" y="173"/>
                  </a:cubicBezTo>
                  <a:close/>
                  <a:moveTo>
                    <a:pt x="130" y="148"/>
                  </a:moveTo>
                  <a:cubicBezTo>
                    <a:pt x="135" y="145"/>
                    <a:pt x="139" y="141"/>
                    <a:pt x="143" y="137"/>
                  </a:cubicBezTo>
                  <a:cubicBezTo>
                    <a:pt x="145" y="139"/>
                    <a:pt x="146" y="140"/>
                    <a:pt x="148" y="142"/>
                  </a:cubicBezTo>
                  <a:cubicBezTo>
                    <a:pt x="144" y="145"/>
                    <a:pt x="140" y="149"/>
                    <a:pt x="136" y="153"/>
                  </a:cubicBezTo>
                  <a:cubicBezTo>
                    <a:pt x="136" y="153"/>
                    <a:pt x="136" y="153"/>
                    <a:pt x="135" y="153"/>
                  </a:cubicBezTo>
                  <a:cubicBezTo>
                    <a:pt x="134" y="152"/>
                    <a:pt x="133" y="151"/>
                    <a:pt x="132" y="150"/>
                  </a:cubicBezTo>
                  <a:cubicBezTo>
                    <a:pt x="132" y="149"/>
                    <a:pt x="131" y="149"/>
                    <a:pt x="130" y="148"/>
                  </a:cubicBezTo>
                  <a:close/>
                  <a:moveTo>
                    <a:pt x="146" y="134"/>
                  </a:moveTo>
                  <a:cubicBezTo>
                    <a:pt x="150" y="130"/>
                    <a:pt x="155" y="126"/>
                    <a:pt x="159" y="122"/>
                  </a:cubicBezTo>
                  <a:cubicBezTo>
                    <a:pt x="161" y="124"/>
                    <a:pt x="162" y="125"/>
                    <a:pt x="164" y="127"/>
                  </a:cubicBezTo>
                  <a:cubicBezTo>
                    <a:pt x="160" y="131"/>
                    <a:pt x="155" y="135"/>
                    <a:pt x="151" y="139"/>
                  </a:cubicBezTo>
                  <a:cubicBezTo>
                    <a:pt x="149" y="137"/>
                    <a:pt x="148" y="136"/>
                    <a:pt x="146" y="134"/>
                  </a:cubicBezTo>
                  <a:close/>
                  <a:moveTo>
                    <a:pt x="163" y="119"/>
                  </a:moveTo>
                  <a:cubicBezTo>
                    <a:pt x="168" y="114"/>
                    <a:pt x="173" y="109"/>
                    <a:pt x="178" y="104"/>
                  </a:cubicBezTo>
                  <a:cubicBezTo>
                    <a:pt x="180" y="106"/>
                    <a:pt x="182" y="107"/>
                    <a:pt x="184" y="109"/>
                  </a:cubicBezTo>
                  <a:cubicBezTo>
                    <a:pt x="179" y="114"/>
                    <a:pt x="173" y="118"/>
                    <a:pt x="168" y="123"/>
                  </a:cubicBezTo>
                  <a:cubicBezTo>
                    <a:pt x="166" y="122"/>
                    <a:pt x="165" y="120"/>
                    <a:pt x="163" y="119"/>
                  </a:cubicBezTo>
                  <a:close/>
                  <a:moveTo>
                    <a:pt x="182" y="101"/>
                  </a:moveTo>
                  <a:cubicBezTo>
                    <a:pt x="185" y="98"/>
                    <a:pt x="189" y="94"/>
                    <a:pt x="193" y="90"/>
                  </a:cubicBezTo>
                  <a:cubicBezTo>
                    <a:pt x="195" y="92"/>
                    <a:pt x="197" y="94"/>
                    <a:pt x="199" y="96"/>
                  </a:cubicBezTo>
                  <a:cubicBezTo>
                    <a:pt x="195" y="99"/>
                    <a:pt x="191" y="102"/>
                    <a:pt x="187" y="106"/>
                  </a:cubicBezTo>
                  <a:cubicBezTo>
                    <a:pt x="185" y="104"/>
                    <a:pt x="183" y="103"/>
                    <a:pt x="182" y="101"/>
                  </a:cubicBezTo>
                  <a:close/>
                  <a:moveTo>
                    <a:pt x="177" y="97"/>
                  </a:moveTo>
                  <a:cubicBezTo>
                    <a:pt x="174" y="95"/>
                    <a:pt x="171" y="93"/>
                    <a:pt x="168" y="90"/>
                  </a:cubicBezTo>
                  <a:cubicBezTo>
                    <a:pt x="172" y="86"/>
                    <a:pt x="176" y="82"/>
                    <a:pt x="180" y="79"/>
                  </a:cubicBezTo>
                  <a:cubicBezTo>
                    <a:pt x="183" y="81"/>
                    <a:pt x="186" y="84"/>
                    <a:pt x="189" y="87"/>
                  </a:cubicBezTo>
                  <a:cubicBezTo>
                    <a:pt x="185" y="90"/>
                    <a:pt x="181" y="94"/>
                    <a:pt x="177" y="97"/>
                  </a:cubicBezTo>
                  <a:close/>
                  <a:moveTo>
                    <a:pt x="174" y="100"/>
                  </a:moveTo>
                  <a:cubicBezTo>
                    <a:pt x="168" y="105"/>
                    <a:pt x="163" y="110"/>
                    <a:pt x="158" y="114"/>
                  </a:cubicBezTo>
                  <a:cubicBezTo>
                    <a:pt x="155" y="112"/>
                    <a:pt x="152" y="110"/>
                    <a:pt x="150" y="108"/>
                  </a:cubicBezTo>
                  <a:cubicBezTo>
                    <a:pt x="155" y="103"/>
                    <a:pt x="161" y="98"/>
                    <a:pt x="166" y="92"/>
                  </a:cubicBezTo>
                  <a:cubicBezTo>
                    <a:pt x="169" y="95"/>
                    <a:pt x="171" y="97"/>
                    <a:pt x="174" y="100"/>
                  </a:cubicBezTo>
                  <a:close/>
                  <a:moveTo>
                    <a:pt x="154" y="118"/>
                  </a:moveTo>
                  <a:cubicBezTo>
                    <a:pt x="150" y="122"/>
                    <a:pt x="145" y="126"/>
                    <a:pt x="141" y="130"/>
                  </a:cubicBezTo>
                  <a:cubicBezTo>
                    <a:pt x="139" y="127"/>
                    <a:pt x="136" y="125"/>
                    <a:pt x="134" y="123"/>
                  </a:cubicBezTo>
                  <a:cubicBezTo>
                    <a:pt x="138" y="119"/>
                    <a:pt x="142" y="115"/>
                    <a:pt x="147" y="111"/>
                  </a:cubicBezTo>
                  <a:cubicBezTo>
                    <a:pt x="149" y="113"/>
                    <a:pt x="152" y="115"/>
                    <a:pt x="154" y="118"/>
                  </a:cubicBezTo>
                  <a:close/>
                  <a:moveTo>
                    <a:pt x="138" y="132"/>
                  </a:moveTo>
                  <a:cubicBezTo>
                    <a:pt x="134" y="136"/>
                    <a:pt x="130" y="140"/>
                    <a:pt x="126" y="144"/>
                  </a:cubicBezTo>
                  <a:cubicBezTo>
                    <a:pt x="123" y="141"/>
                    <a:pt x="121" y="139"/>
                    <a:pt x="119" y="137"/>
                  </a:cubicBezTo>
                  <a:cubicBezTo>
                    <a:pt x="123" y="133"/>
                    <a:pt x="127" y="129"/>
                    <a:pt x="131" y="126"/>
                  </a:cubicBezTo>
                  <a:cubicBezTo>
                    <a:pt x="133" y="128"/>
                    <a:pt x="136" y="130"/>
                    <a:pt x="138" y="132"/>
                  </a:cubicBezTo>
                  <a:close/>
                  <a:moveTo>
                    <a:pt x="122" y="147"/>
                  </a:moveTo>
                  <a:cubicBezTo>
                    <a:pt x="117" y="151"/>
                    <a:pt x="113" y="156"/>
                    <a:pt x="108" y="161"/>
                  </a:cubicBezTo>
                  <a:cubicBezTo>
                    <a:pt x="105" y="158"/>
                    <a:pt x="102" y="156"/>
                    <a:pt x="100" y="154"/>
                  </a:cubicBezTo>
                  <a:cubicBezTo>
                    <a:pt x="105" y="149"/>
                    <a:pt x="110" y="145"/>
                    <a:pt x="116" y="140"/>
                  </a:cubicBezTo>
                  <a:cubicBezTo>
                    <a:pt x="118" y="142"/>
                    <a:pt x="120" y="145"/>
                    <a:pt x="122" y="147"/>
                  </a:cubicBezTo>
                  <a:close/>
                  <a:moveTo>
                    <a:pt x="104" y="164"/>
                  </a:moveTo>
                  <a:cubicBezTo>
                    <a:pt x="100" y="168"/>
                    <a:pt x="96" y="172"/>
                    <a:pt x="91" y="176"/>
                  </a:cubicBezTo>
                  <a:cubicBezTo>
                    <a:pt x="89" y="173"/>
                    <a:pt x="86" y="171"/>
                    <a:pt x="83" y="168"/>
                  </a:cubicBezTo>
                  <a:cubicBezTo>
                    <a:pt x="88" y="164"/>
                    <a:pt x="92" y="161"/>
                    <a:pt x="96" y="157"/>
                  </a:cubicBezTo>
                  <a:cubicBezTo>
                    <a:pt x="99" y="159"/>
                    <a:pt x="101" y="162"/>
                    <a:pt x="104" y="164"/>
                  </a:cubicBezTo>
                  <a:close/>
                  <a:moveTo>
                    <a:pt x="80" y="193"/>
                  </a:moveTo>
                  <a:cubicBezTo>
                    <a:pt x="84" y="190"/>
                    <a:pt x="88" y="187"/>
                    <a:pt x="92" y="183"/>
                  </a:cubicBezTo>
                  <a:cubicBezTo>
                    <a:pt x="93" y="185"/>
                    <a:pt x="94" y="186"/>
                    <a:pt x="96" y="187"/>
                  </a:cubicBezTo>
                  <a:cubicBezTo>
                    <a:pt x="92" y="191"/>
                    <a:pt x="88" y="194"/>
                    <a:pt x="84" y="197"/>
                  </a:cubicBezTo>
                  <a:cubicBezTo>
                    <a:pt x="83" y="196"/>
                    <a:pt x="82" y="195"/>
                    <a:pt x="80" y="193"/>
                  </a:cubicBezTo>
                  <a:close/>
                  <a:moveTo>
                    <a:pt x="81" y="200"/>
                  </a:moveTo>
                  <a:cubicBezTo>
                    <a:pt x="77" y="204"/>
                    <a:pt x="73" y="208"/>
                    <a:pt x="69" y="212"/>
                  </a:cubicBezTo>
                  <a:cubicBezTo>
                    <a:pt x="67" y="211"/>
                    <a:pt x="66" y="209"/>
                    <a:pt x="64" y="208"/>
                  </a:cubicBezTo>
                  <a:cubicBezTo>
                    <a:pt x="68" y="204"/>
                    <a:pt x="73" y="200"/>
                    <a:pt x="77" y="196"/>
                  </a:cubicBezTo>
                  <a:cubicBezTo>
                    <a:pt x="78" y="198"/>
                    <a:pt x="80" y="199"/>
                    <a:pt x="81" y="200"/>
                  </a:cubicBezTo>
                  <a:close/>
                  <a:moveTo>
                    <a:pt x="88" y="179"/>
                  </a:moveTo>
                  <a:cubicBezTo>
                    <a:pt x="84" y="183"/>
                    <a:pt x="80" y="186"/>
                    <a:pt x="77" y="190"/>
                  </a:cubicBezTo>
                  <a:cubicBezTo>
                    <a:pt x="74" y="187"/>
                    <a:pt x="71" y="184"/>
                    <a:pt x="68" y="181"/>
                  </a:cubicBezTo>
                  <a:cubicBezTo>
                    <a:pt x="72" y="178"/>
                    <a:pt x="76" y="174"/>
                    <a:pt x="80" y="171"/>
                  </a:cubicBezTo>
                  <a:cubicBezTo>
                    <a:pt x="83" y="173"/>
                    <a:pt x="85" y="176"/>
                    <a:pt x="88" y="179"/>
                  </a:cubicBezTo>
                  <a:close/>
                  <a:moveTo>
                    <a:pt x="74" y="193"/>
                  </a:moveTo>
                  <a:cubicBezTo>
                    <a:pt x="69" y="197"/>
                    <a:pt x="65" y="201"/>
                    <a:pt x="61" y="205"/>
                  </a:cubicBezTo>
                  <a:cubicBezTo>
                    <a:pt x="57" y="202"/>
                    <a:pt x="54" y="199"/>
                    <a:pt x="50" y="196"/>
                  </a:cubicBezTo>
                  <a:cubicBezTo>
                    <a:pt x="55" y="192"/>
                    <a:pt x="60" y="187"/>
                    <a:pt x="65" y="183"/>
                  </a:cubicBezTo>
                  <a:cubicBezTo>
                    <a:pt x="68" y="186"/>
                    <a:pt x="71" y="190"/>
                    <a:pt x="74" y="193"/>
                  </a:cubicBezTo>
                  <a:close/>
                  <a:moveTo>
                    <a:pt x="57" y="208"/>
                  </a:moveTo>
                  <a:cubicBezTo>
                    <a:pt x="54" y="212"/>
                    <a:pt x="50" y="215"/>
                    <a:pt x="46" y="219"/>
                  </a:cubicBezTo>
                  <a:cubicBezTo>
                    <a:pt x="42" y="215"/>
                    <a:pt x="38" y="212"/>
                    <a:pt x="34" y="208"/>
                  </a:cubicBezTo>
                  <a:cubicBezTo>
                    <a:pt x="39" y="205"/>
                    <a:pt x="43" y="201"/>
                    <a:pt x="47" y="198"/>
                  </a:cubicBezTo>
                  <a:cubicBezTo>
                    <a:pt x="50" y="201"/>
                    <a:pt x="54" y="205"/>
                    <a:pt x="57" y="208"/>
                  </a:cubicBezTo>
                  <a:close/>
                  <a:moveTo>
                    <a:pt x="60" y="211"/>
                  </a:moveTo>
                  <a:cubicBezTo>
                    <a:pt x="62" y="213"/>
                    <a:pt x="63" y="214"/>
                    <a:pt x="65" y="216"/>
                  </a:cubicBezTo>
                  <a:cubicBezTo>
                    <a:pt x="61" y="219"/>
                    <a:pt x="58" y="223"/>
                    <a:pt x="55" y="226"/>
                  </a:cubicBezTo>
                  <a:cubicBezTo>
                    <a:pt x="53" y="225"/>
                    <a:pt x="51" y="223"/>
                    <a:pt x="49" y="221"/>
                  </a:cubicBezTo>
                  <a:cubicBezTo>
                    <a:pt x="53" y="218"/>
                    <a:pt x="57" y="215"/>
                    <a:pt x="60" y="211"/>
                  </a:cubicBezTo>
                  <a:close/>
                  <a:moveTo>
                    <a:pt x="70" y="221"/>
                  </a:moveTo>
                  <a:cubicBezTo>
                    <a:pt x="73" y="224"/>
                    <a:pt x="76" y="226"/>
                    <a:pt x="79" y="228"/>
                  </a:cubicBezTo>
                  <a:cubicBezTo>
                    <a:pt x="75" y="232"/>
                    <a:pt x="71" y="235"/>
                    <a:pt x="67" y="239"/>
                  </a:cubicBezTo>
                  <a:cubicBezTo>
                    <a:pt x="65" y="236"/>
                    <a:pt x="62" y="233"/>
                    <a:pt x="59" y="230"/>
                  </a:cubicBezTo>
                  <a:cubicBezTo>
                    <a:pt x="63" y="227"/>
                    <a:pt x="67" y="224"/>
                    <a:pt x="70" y="221"/>
                  </a:cubicBezTo>
                  <a:close/>
                  <a:moveTo>
                    <a:pt x="74" y="218"/>
                  </a:moveTo>
                  <a:cubicBezTo>
                    <a:pt x="79" y="214"/>
                    <a:pt x="83" y="210"/>
                    <a:pt x="87" y="206"/>
                  </a:cubicBezTo>
                  <a:cubicBezTo>
                    <a:pt x="89" y="209"/>
                    <a:pt x="92" y="211"/>
                    <a:pt x="95" y="214"/>
                  </a:cubicBezTo>
                  <a:cubicBezTo>
                    <a:pt x="91" y="218"/>
                    <a:pt x="86" y="222"/>
                    <a:pt x="82" y="225"/>
                  </a:cubicBezTo>
                  <a:cubicBezTo>
                    <a:pt x="80" y="223"/>
                    <a:pt x="77" y="220"/>
                    <a:pt x="74" y="218"/>
                  </a:cubicBezTo>
                  <a:close/>
                  <a:moveTo>
                    <a:pt x="90" y="203"/>
                  </a:moveTo>
                  <a:cubicBezTo>
                    <a:pt x="94" y="200"/>
                    <a:pt x="97" y="196"/>
                    <a:pt x="101" y="193"/>
                  </a:cubicBezTo>
                  <a:cubicBezTo>
                    <a:pt x="104" y="196"/>
                    <a:pt x="106" y="198"/>
                    <a:pt x="109" y="201"/>
                  </a:cubicBezTo>
                  <a:cubicBezTo>
                    <a:pt x="105" y="204"/>
                    <a:pt x="102" y="207"/>
                    <a:pt x="98" y="211"/>
                  </a:cubicBezTo>
                  <a:cubicBezTo>
                    <a:pt x="96" y="208"/>
                    <a:pt x="93" y="206"/>
                    <a:pt x="90" y="203"/>
                  </a:cubicBezTo>
                  <a:close/>
                  <a:moveTo>
                    <a:pt x="105" y="189"/>
                  </a:moveTo>
                  <a:cubicBezTo>
                    <a:pt x="109" y="185"/>
                    <a:pt x="114" y="181"/>
                    <a:pt x="118" y="177"/>
                  </a:cubicBezTo>
                  <a:cubicBezTo>
                    <a:pt x="121" y="179"/>
                    <a:pt x="124" y="182"/>
                    <a:pt x="127" y="185"/>
                  </a:cubicBezTo>
                  <a:cubicBezTo>
                    <a:pt x="122" y="189"/>
                    <a:pt x="118" y="193"/>
                    <a:pt x="113" y="197"/>
                  </a:cubicBezTo>
                  <a:cubicBezTo>
                    <a:pt x="111" y="194"/>
                    <a:pt x="108" y="191"/>
                    <a:pt x="105" y="189"/>
                  </a:cubicBezTo>
                  <a:close/>
                  <a:moveTo>
                    <a:pt x="122" y="173"/>
                  </a:moveTo>
                  <a:cubicBezTo>
                    <a:pt x="125" y="170"/>
                    <a:pt x="128" y="167"/>
                    <a:pt x="131" y="164"/>
                  </a:cubicBezTo>
                  <a:cubicBezTo>
                    <a:pt x="132" y="163"/>
                    <a:pt x="134" y="162"/>
                    <a:pt x="135" y="160"/>
                  </a:cubicBezTo>
                  <a:cubicBezTo>
                    <a:pt x="138" y="163"/>
                    <a:pt x="141" y="166"/>
                    <a:pt x="144" y="168"/>
                  </a:cubicBezTo>
                  <a:cubicBezTo>
                    <a:pt x="140" y="172"/>
                    <a:pt x="135" y="177"/>
                    <a:pt x="131" y="181"/>
                  </a:cubicBezTo>
                  <a:cubicBezTo>
                    <a:pt x="128" y="178"/>
                    <a:pt x="125" y="175"/>
                    <a:pt x="122" y="173"/>
                  </a:cubicBezTo>
                  <a:close/>
                  <a:moveTo>
                    <a:pt x="139" y="157"/>
                  </a:moveTo>
                  <a:cubicBezTo>
                    <a:pt x="144" y="153"/>
                    <a:pt x="148" y="149"/>
                    <a:pt x="152" y="145"/>
                  </a:cubicBezTo>
                  <a:cubicBezTo>
                    <a:pt x="155" y="148"/>
                    <a:pt x="158" y="150"/>
                    <a:pt x="161" y="153"/>
                  </a:cubicBezTo>
                  <a:cubicBezTo>
                    <a:pt x="156" y="157"/>
                    <a:pt x="152" y="161"/>
                    <a:pt x="148" y="164"/>
                  </a:cubicBezTo>
                  <a:cubicBezTo>
                    <a:pt x="145" y="162"/>
                    <a:pt x="142" y="159"/>
                    <a:pt x="139" y="157"/>
                  </a:cubicBezTo>
                  <a:close/>
                  <a:moveTo>
                    <a:pt x="155" y="142"/>
                  </a:moveTo>
                  <a:cubicBezTo>
                    <a:pt x="159" y="138"/>
                    <a:pt x="164" y="134"/>
                    <a:pt x="168" y="130"/>
                  </a:cubicBezTo>
                  <a:cubicBezTo>
                    <a:pt x="171" y="133"/>
                    <a:pt x="174" y="135"/>
                    <a:pt x="177" y="137"/>
                  </a:cubicBezTo>
                  <a:cubicBezTo>
                    <a:pt x="172" y="142"/>
                    <a:pt x="168" y="146"/>
                    <a:pt x="163" y="150"/>
                  </a:cubicBezTo>
                  <a:cubicBezTo>
                    <a:pt x="160" y="148"/>
                    <a:pt x="158" y="145"/>
                    <a:pt x="155" y="142"/>
                  </a:cubicBezTo>
                  <a:close/>
                  <a:moveTo>
                    <a:pt x="172" y="126"/>
                  </a:moveTo>
                  <a:cubicBezTo>
                    <a:pt x="178" y="122"/>
                    <a:pt x="183" y="117"/>
                    <a:pt x="188" y="112"/>
                  </a:cubicBezTo>
                  <a:cubicBezTo>
                    <a:pt x="191" y="114"/>
                    <a:pt x="194" y="117"/>
                    <a:pt x="196" y="119"/>
                  </a:cubicBezTo>
                  <a:cubicBezTo>
                    <a:pt x="191" y="124"/>
                    <a:pt x="186" y="129"/>
                    <a:pt x="181" y="134"/>
                  </a:cubicBezTo>
                  <a:cubicBezTo>
                    <a:pt x="178" y="131"/>
                    <a:pt x="175" y="129"/>
                    <a:pt x="172" y="126"/>
                  </a:cubicBezTo>
                  <a:close/>
                  <a:moveTo>
                    <a:pt x="192" y="109"/>
                  </a:moveTo>
                  <a:cubicBezTo>
                    <a:pt x="196" y="106"/>
                    <a:pt x="199" y="103"/>
                    <a:pt x="203" y="99"/>
                  </a:cubicBezTo>
                  <a:cubicBezTo>
                    <a:pt x="206" y="101"/>
                    <a:pt x="208" y="103"/>
                    <a:pt x="210" y="105"/>
                  </a:cubicBezTo>
                  <a:cubicBezTo>
                    <a:pt x="207" y="109"/>
                    <a:pt x="203" y="112"/>
                    <a:pt x="200" y="116"/>
                  </a:cubicBezTo>
                  <a:cubicBezTo>
                    <a:pt x="197" y="113"/>
                    <a:pt x="194" y="111"/>
                    <a:pt x="192" y="109"/>
                  </a:cubicBezTo>
                  <a:close/>
                  <a:moveTo>
                    <a:pt x="217" y="82"/>
                  </a:moveTo>
                  <a:cubicBezTo>
                    <a:pt x="213" y="85"/>
                    <a:pt x="208" y="89"/>
                    <a:pt x="204" y="92"/>
                  </a:cubicBezTo>
                  <a:cubicBezTo>
                    <a:pt x="202" y="90"/>
                    <a:pt x="199" y="88"/>
                    <a:pt x="197" y="87"/>
                  </a:cubicBezTo>
                  <a:cubicBezTo>
                    <a:pt x="201" y="82"/>
                    <a:pt x="205" y="78"/>
                    <a:pt x="210" y="74"/>
                  </a:cubicBezTo>
                  <a:cubicBezTo>
                    <a:pt x="212" y="77"/>
                    <a:pt x="215" y="79"/>
                    <a:pt x="217" y="82"/>
                  </a:cubicBezTo>
                  <a:close/>
                  <a:moveTo>
                    <a:pt x="207" y="71"/>
                  </a:moveTo>
                  <a:cubicBezTo>
                    <a:pt x="202" y="75"/>
                    <a:pt x="197" y="79"/>
                    <a:pt x="193" y="83"/>
                  </a:cubicBezTo>
                  <a:cubicBezTo>
                    <a:pt x="189" y="81"/>
                    <a:pt x="186" y="78"/>
                    <a:pt x="183" y="76"/>
                  </a:cubicBezTo>
                  <a:cubicBezTo>
                    <a:pt x="188" y="71"/>
                    <a:pt x="193" y="66"/>
                    <a:pt x="198" y="61"/>
                  </a:cubicBezTo>
                  <a:cubicBezTo>
                    <a:pt x="201" y="64"/>
                    <a:pt x="204" y="68"/>
                    <a:pt x="207" y="71"/>
                  </a:cubicBezTo>
                  <a:close/>
                  <a:moveTo>
                    <a:pt x="226" y="9"/>
                  </a:moveTo>
                  <a:cubicBezTo>
                    <a:pt x="228" y="12"/>
                    <a:pt x="230" y="15"/>
                    <a:pt x="233" y="17"/>
                  </a:cubicBezTo>
                  <a:cubicBezTo>
                    <a:pt x="229" y="21"/>
                    <a:pt x="225" y="25"/>
                    <a:pt x="222" y="28"/>
                  </a:cubicBezTo>
                  <a:cubicBezTo>
                    <a:pt x="219" y="26"/>
                    <a:pt x="216" y="24"/>
                    <a:pt x="214" y="22"/>
                  </a:cubicBezTo>
                  <a:cubicBezTo>
                    <a:pt x="218" y="18"/>
                    <a:pt x="222" y="13"/>
                    <a:pt x="226" y="9"/>
                  </a:cubicBezTo>
                  <a:close/>
                  <a:moveTo>
                    <a:pt x="212" y="24"/>
                  </a:moveTo>
                  <a:cubicBezTo>
                    <a:pt x="215" y="26"/>
                    <a:pt x="217" y="28"/>
                    <a:pt x="220" y="30"/>
                  </a:cubicBezTo>
                  <a:cubicBezTo>
                    <a:pt x="216" y="35"/>
                    <a:pt x="212" y="39"/>
                    <a:pt x="207" y="43"/>
                  </a:cubicBezTo>
                  <a:cubicBezTo>
                    <a:pt x="204" y="41"/>
                    <a:pt x="201" y="39"/>
                    <a:pt x="198" y="37"/>
                  </a:cubicBezTo>
                  <a:cubicBezTo>
                    <a:pt x="203" y="33"/>
                    <a:pt x="207" y="28"/>
                    <a:pt x="212" y="24"/>
                  </a:cubicBezTo>
                  <a:close/>
                  <a:moveTo>
                    <a:pt x="196" y="39"/>
                  </a:moveTo>
                  <a:cubicBezTo>
                    <a:pt x="199" y="42"/>
                    <a:pt x="202" y="44"/>
                    <a:pt x="205" y="45"/>
                  </a:cubicBezTo>
                  <a:cubicBezTo>
                    <a:pt x="202" y="48"/>
                    <a:pt x="199" y="51"/>
                    <a:pt x="197" y="54"/>
                  </a:cubicBezTo>
                  <a:cubicBezTo>
                    <a:pt x="194" y="51"/>
                    <a:pt x="191" y="49"/>
                    <a:pt x="189" y="46"/>
                  </a:cubicBezTo>
                  <a:cubicBezTo>
                    <a:pt x="191" y="44"/>
                    <a:pt x="194" y="41"/>
                    <a:pt x="196" y="39"/>
                  </a:cubicBezTo>
                  <a:close/>
                  <a:moveTo>
                    <a:pt x="186" y="49"/>
                  </a:moveTo>
                  <a:cubicBezTo>
                    <a:pt x="189" y="51"/>
                    <a:pt x="191" y="54"/>
                    <a:pt x="194" y="57"/>
                  </a:cubicBezTo>
                  <a:cubicBezTo>
                    <a:pt x="188" y="62"/>
                    <a:pt x="183" y="67"/>
                    <a:pt x="178" y="72"/>
                  </a:cubicBezTo>
                  <a:cubicBezTo>
                    <a:pt x="175" y="70"/>
                    <a:pt x="172" y="68"/>
                    <a:pt x="170" y="66"/>
                  </a:cubicBezTo>
                  <a:cubicBezTo>
                    <a:pt x="169" y="65"/>
                    <a:pt x="169" y="65"/>
                    <a:pt x="169" y="65"/>
                  </a:cubicBezTo>
                  <a:cubicBezTo>
                    <a:pt x="174" y="60"/>
                    <a:pt x="180" y="54"/>
                    <a:pt x="186" y="49"/>
                  </a:cubicBezTo>
                  <a:close/>
                  <a:moveTo>
                    <a:pt x="167" y="67"/>
                  </a:moveTo>
                  <a:cubicBezTo>
                    <a:pt x="167" y="67"/>
                    <a:pt x="167" y="67"/>
                    <a:pt x="168" y="68"/>
                  </a:cubicBezTo>
                  <a:cubicBezTo>
                    <a:pt x="170" y="70"/>
                    <a:pt x="173" y="72"/>
                    <a:pt x="175" y="74"/>
                  </a:cubicBezTo>
                  <a:cubicBezTo>
                    <a:pt x="171" y="78"/>
                    <a:pt x="167" y="82"/>
                    <a:pt x="164" y="86"/>
                  </a:cubicBezTo>
                  <a:cubicBezTo>
                    <a:pt x="161" y="83"/>
                    <a:pt x="159" y="81"/>
                    <a:pt x="156" y="79"/>
                  </a:cubicBezTo>
                  <a:cubicBezTo>
                    <a:pt x="156" y="78"/>
                    <a:pt x="154" y="79"/>
                    <a:pt x="155" y="80"/>
                  </a:cubicBezTo>
                  <a:cubicBezTo>
                    <a:pt x="157" y="82"/>
                    <a:pt x="159" y="85"/>
                    <a:pt x="162" y="87"/>
                  </a:cubicBezTo>
                  <a:cubicBezTo>
                    <a:pt x="156" y="93"/>
                    <a:pt x="150" y="98"/>
                    <a:pt x="144" y="104"/>
                  </a:cubicBezTo>
                  <a:cubicBezTo>
                    <a:pt x="141" y="101"/>
                    <a:pt x="138" y="99"/>
                    <a:pt x="135" y="96"/>
                  </a:cubicBezTo>
                  <a:cubicBezTo>
                    <a:pt x="146" y="86"/>
                    <a:pt x="156" y="77"/>
                    <a:pt x="167" y="67"/>
                  </a:cubicBezTo>
                  <a:close/>
                  <a:moveTo>
                    <a:pt x="133" y="98"/>
                  </a:moveTo>
                  <a:cubicBezTo>
                    <a:pt x="136" y="101"/>
                    <a:pt x="139" y="104"/>
                    <a:pt x="142" y="106"/>
                  </a:cubicBezTo>
                  <a:cubicBezTo>
                    <a:pt x="137" y="110"/>
                    <a:pt x="133" y="114"/>
                    <a:pt x="128" y="118"/>
                  </a:cubicBezTo>
                  <a:cubicBezTo>
                    <a:pt x="125" y="116"/>
                    <a:pt x="122" y="113"/>
                    <a:pt x="119" y="111"/>
                  </a:cubicBezTo>
                  <a:cubicBezTo>
                    <a:pt x="124" y="107"/>
                    <a:pt x="128" y="102"/>
                    <a:pt x="133" y="98"/>
                  </a:cubicBezTo>
                  <a:close/>
                  <a:moveTo>
                    <a:pt x="114" y="115"/>
                  </a:moveTo>
                  <a:cubicBezTo>
                    <a:pt x="115" y="114"/>
                    <a:pt x="116" y="114"/>
                    <a:pt x="117" y="113"/>
                  </a:cubicBezTo>
                  <a:cubicBezTo>
                    <a:pt x="120" y="115"/>
                    <a:pt x="123" y="118"/>
                    <a:pt x="126" y="121"/>
                  </a:cubicBezTo>
                  <a:cubicBezTo>
                    <a:pt x="122" y="124"/>
                    <a:pt x="118" y="128"/>
                    <a:pt x="114" y="132"/>
                  </a:cubicBezTo>
                  <a:cubicBezTo>
                    <a:pt x="111" y="129"/>
                    <a:pt x="108" y="126"/>
                    <a:pt x="106" y="124"/>
                  </a:cubicBezTo>
                  <a:cubicBezTo>
                    <a:pt x="108" y="121"/>
                    <a:pt x="111" y="118"/>
                    <a:pt x="114" y="115"/>
                  </a:cubicBezTo>
                  <a:close/>
                  <a:moveTo>
                    <a:pt x="103" y="126"/>
                  </a:moveTo>
                  <a:cubicBezTo>
                    <a:pt x="106" y="129"/>
                    <a:pt x="108" y="131"/>
                    <a:pt x="111" y="134"/>
                  </a:cubicBezTo>
                  <a:cubicBezTo>
                    <a:pt x="105" y="139"/>
                    <a:pt x="100" y="144"/>
                    <a:pt x="94" y="149"/>
                  </a:cubicBezTo>
                  <a:cubicBezTo>
                    <a:pt x="91" y="147"/>
                    <a:pt x="89" y="145"/>
                    <a:pt x="86" y="143"/>
                  </a:cubicBezTo>
                  <a:cubicBezTo>
                    <a:pt x="92" y="137"/>
                    <a:pt x="98" y="131"/>
                    <a:pt x="103" y="126"/>
                  </a:cubicBezTo>
                  <a:close/>
                  <a:moveTo>
                    <a:pt x="84" y="144"/>
                  </a:moveTo>
                  <a:cubicBezTo>
                    <a:pt x="86" y="147"/>
                    <a:pt x="89" y="149"/>
                    <a:pt x="91" y="152"/>
                  </a:cubicBezTo>
                  <a:cubicBezTo>
                    <a:pt x="87" y="156"/>
                    <a:pt x="83" y="160"/>
                    <a:pt x="78" y="163"/>
                  </a:cubicBezTo>
                  <a:cubicBezTo>
                    <a:pt x="77" y="162"/>
                    <a:pt x="75" y="161"/>
                    <a:pt x="74" y="159"/>
                  </a:cubicBezTo>
                  <a:cubicBezTo>
                    <a:pt x="73" y="158"/>
                    <a:pt x="71" y="160"/>
                    <a:pt x="72" y="161"/>
                  </a:cubicBezTo>
                  <a:cubicBezTo>
                    <a:pt x="73" y="163"/>
                    <a:pt x="75" y="164"/>
                    <a:pt x="76" y="165"/>
                  </a:cubicBezTo>
                  <a:cubicBezTo>
                    <a:pt x="72" y="169"/>
                    <a:pt x="68" y="173"/>
                    <a:pt x="63" y="176"/>
                  </a:cubicBezTo>
                  <a:cubicBezTo>
                    <a:pt x="61" y="174"/>
                    <a:pt x="59" y="172"/>
                    <a:pt x="57" y="169"/>
                  </a:cubicBezTo>
                  <a:cubicBezTo>
                    <a:pt x="66" y="161"/>
                    <a:pt x="75" y="153"/>
                    <a:pt x="84" y="144"/>
                  </a:cubicBezTo>
                  <a:close/>
                  <a:moveTo>
                    <a:pt x="55" y="171"/>
                  </a:moveTo>
                  <a:cubicBezTo>
                    <a:pt x="57" y="174"/>
                    <a:pt x="59" y="176"/>
                    <a:pt x="61" y="178"/>
                  </a:cubicBezTo>
                  <a:cubicBezTo>
                    <a:pt x="56" y="183"/>
                    <a:pt x="51" y="187"/>
                    <a:pt x="46" y="192"/>
                  </a:cubicBezTo>
                  <a:cubicBezTo>
                    <a:pt x="43" y="190"/>
                    <a:pt x="41" y="187"/>
                    <a:pt x="38" y="185"/>
                  </a:cubicBezTo>
                  <a:cubicBezTo>
                    <a:pt x="44" y="181"/>
                    <a:pt x="49" y="176"/>
                    <a:pt x="55" y="171"/>
                  </a:cubicBezTo>
                  <a:close/>
                  <a:moveTo>
                    <a:pt x="36" y="187"/>
                  </a:moveTo>
                  <a:cubicBezTo>
                    <a:pt x="36" y="187"/>
                    <a:pt x="36" y="187"/>
                    <a:pt x="36" y="187"/>
                  </a:cubicBezTo>
                  <a:cubicBezTo>
                    <a:pt x="39" y="189"/>
                    <a:pt x="41" y="192"/>
                    <a:pt x="43" y="194"/>
                  </a:cubicBezTo>
                  <a:cubicBezTo>
                    <a:pt x="39" y="198"/>
                    <a:pt x="35" y="201"/>
                    <a:pt x="31" y="205"/>
                  </a:cubicBezTo>
                  <a:cubicBezTo>
                    <a:pt x="28" y="202"/>
                    <a:pt x="25" y="200"/>
                    <a:pt x="22" y="197"/>
                  </a:cubicBezTo>
                  <a:cubicBezTo>
                    <a:pt x="27" y="194"/>
                    <a:pt x="31" y="190"/>
                    <a:pt x="36" y="187"/>
                  </a:cubicBezTo>
                  <a:close/>
                  <a:moveTo>
                    <a:pt x="7" y="208"/>
                  </a:moveTo>
                  <a:cubicBezTo>
                    <a:pt x="11" y="205"/>
                    <a:pt x="16" y="202"/>
                    <a:pt x="20" y="199"/>
                  </a:cubicBezTo>
                  <a:cubicBezTo>
                    <a:pt x="20" y="199"/>
                    <a:pt x="20" y="199"/>
                    <a:pt x="20" y="199"/>
                  </a:cubicBezTo>
                  <a:cubicBezTo>
                    <a:pt x="23" y="202"/>
                    <a:pt x="25" y="204"/>
                    <a:pt x="28" y="207"/>
                  </a:cubicBezTo>
                  <a:cubicBezTo>
                    <a:pt x="24" y="210"/>
                    <a:pt x="20" y="214"/>
                    <a:pt x="17" y="217"/>
                  </a:cubicBezTo>
                  <a:cubicBezTo>
                    <a:pt x="13" y="214"/>
                    <a:pt x="10" y="211"/>
                    <a:pt x="7" y="208"/>
                  </a:cubicBezTo>
                  <a:close/>
                  <a:moveTo>
                    <a:pt x="19" y="219"/>
                  </a:moveTo>
                  <a:cubicBezTo>
                    <a:pt x="23" y="216"/>
                    <a:pt x="27" y="213"/>
                    <a:pt x="31" y="210"/>
                  </a:cubicBezTo>
                  <a:cubicBezTo>
                    <a:pt x="35" y="214"/>
                    <a:pt x="39" y="218"/>
                    <a:pt x="43" y="222"/>
                  </a:cubicBezTo>
                  <a:cubicBezTo>
                    <a:pt x="39" y="225"/>
                    <a:pt x="36" y="228"/>
                    <a:pt x="33" y="232"/>
                  </a:cubicBezTo>
                  <a:cubicBezTo>
                    <a:pt x="28" y="227"/>
                    <a:pt x="24" y="223"/>
                    <a:pt x="19" y="219"/>
                  </a:cubicBezTo>
                  <a:close/>
                  <a:moveTo>
                    <a:pt x="35" y="234"/>
                  </a:moveTo>
                  <a:cubicBezTo>
                    <a:pt x="38" y="231"/>
                    <a:pt x="42" y="228"/>
                    <a:pt x="45" y="225"/>
                  </a:cubicBezTo>
                  <a:cubicBezTo>
                    <a:pt x="47" y="227"/>
                    <a:pt x="49" y="229"/>
                    <a:pt x="51" y="231"/>
                  </a:cubicBezTo>
                  <a:cubicBezTo>
                    <a:pt x="49" y="232"/>
                    <a:pt x="48" y="234"/>
                    <a:pt x="46" y="236"/>
                  </a:cubicBezTo>
                  <a:cubicBezTo>
                    <a:pt x="45" y="237"/>
                    <a:pt x="46" y="239"/>
                    <a:pt x="48" y="238"/>
                  </a:cubicBezTo>
                  <a:cubicBezTo>
                    <a:pt x="50" y="237"/>
                    <a:pt x="52" y="235"/>
                    <a:pt x="54" y="234"/>
                  </a:cubicBezTo>
                  <a:cubicBezTo>
                    <a:pt x="57" y="237"/>
                    <a:pt x="60" y="240"/>
                    <a:pt x="63" y="243"/>
                  </a:cubicBezTo>
                  <a:cubicBezTo>
                    <a:pt x="60" y="246"/>
                    <a:pt x="57" y="248"/>
                    <a:pt x="53" y="251"/>
                  </a:cubicBezTo>
                  <a:cubicBezTo>
                    <a:pt x="47" y="245"/>
                    <a:pt x="41" y="239"/>
                    <a:pt x="35" y="234"/>
                  </a:cubicBezTo>
                  <a:close/>
                  <a:moveTo>
                    <a:pt x="65" y="264"/>
                  </a:moveTo>
                  <a:cubicBezTo>
                    <a:pt x="62" y="260"/>
                    <a:pt x="59" y="257"/>
                    <a:pt x="55" y="253"/>
                  </a:cubicBezTo>
                  <a:cubicBezTo>
                    <a:pt x="59" y="250"/>
                    <a:pt x="62" y="248"/>
                    <a:pt x="65" y="245"/>
                  </a:cubicBezTo>
                  <a:cubicBezTo>
                    <a:pt x="68" y="248"/>
                    <a:pt x="72" y="251"/>
                    <a:pt x="75" y="254"/>
                  </a:cubicBezTo>
                  <a:cubicBezTo>
                    <a:pt x="72" y="257"/>
                    <a:pt x="69" y="261"/>
                    <a:pt x="65" y="264"/>
                  </a:cubicBezTo>
                  <a:close/>
                  <a:moveTo>
                    <a:pt x="78" y="251"/>
                  </a:moveTo>
                  <a:cubicBezTo>
                    <a:pt x="75" y="248"/>
                    <a:pt x="73" y="244"/>
                    <a:pt x="70" y="241"/>
                  </a:cubicBezTo>
                  <a:cubicBezTo>
                    <a:pt x="74" y="238"/>
                    <a:pt x="78" y="234"/>
                    <a:pt x="82" y="231"/>
                  </a:cubicBezTo>
                  <a:cubicBezTo>
                    <a:pt x="83" y="232"/>
                    <a:pt x="84" y="233"/>
                    <a:pt x="86" y="234"/>
                  </a:cubicBezTo>
                  <a:cubicBezTo>
                    <a:pt x="87" y="235"/>
                    <a:pt x="89" y="233"/>
                    <a:pt x="88" y="232"/>
                  </a:cubicBezTo>
                  <a:cubicBezTo>
                    <a:pt x="87" y="230"/>
                    <a:pt x="86" y="229"/>
                    <a:pt x="85" y="228"/>
                  </a:cubicBezTo>
                  <a:cubicBezTo>
                    <a:pt x="89" y="224"/>
                    <a:pt x="93" y="220"/>
                    <a:pt x="98" y="217"/>
                  </a:cubicBezTo>
                  <a:cubicBezTo>
                    <a:pt x="101" y="219"/>
                    <a:pt x="103" y="221"/>
                    <a:pt x="106" y="224"/>
                  </a:cubicBezTo>
                  <a:cubicBezTo>
                    <a:pt x="97" y="233"/>
                    <a:pt x="87" y="242"/>
                    <a:pt x="78" y="251"/>
                  </a:cubicBezTo>
                  <a:close/>
                  <a:moveTo>
                    <a:pt x="109" y="221"/>
                  </a:moveTo>
                  <a:cubicBezTo>
                    <a:pt x="107" y="218"/>
                    <a:pt x="104" y="216"/>
                    <a:pt x="102" y="213"/>
                  </a:cubicBezTo>
                  <a:cubicBezTo>
                    <a:pt x="105" y="210"/>
                    <a:pt x="109" y="207"/>
                    <a:pt x="112" y="204"/>
                  </a:cubicBezTo>
                  <a:cubicBezTo>
                    <a:pt x="114" y="206"/>
                    <a:pt x="117" y="208"/>
                    <a:pt x="119" y="210"/>
                  </a:cubicBezTo>
                  <a:cubicBezTo>
                    <a:pt x="119" y="210"/>
                    <a:pt x="119" y="210"/>
                    <a:pt x="120" y="210"/>
                  </a:cubicBezTo>
                  <a:cubicBezTo>
                    <a:pt x="116" y="214"/>
                    <a:pt x="113" y="217"/>
                    <a:pt x="109" y="221"/>
                  </a:cubicBezTo>
                  <a:close/>
                  <a:moveTo>
                    <a:pt x="122" y="208"/>
                  </a:moveTo>
                  <a:cubicBezTo>
                    <a:pt x="122" y="208"/>
                    <a:pt x="122" y="207"/>
                    <a:pt x="122" y="207"/>
                  </a:cubicBezTo>
                  <a:cubicBezTo>
                    <a:pt x="120" y="205"/>
                    <a:pt x="118" y="203"/>
                    <a:pt x="116" y="200"/>
                  </a:cubicBezTo>
                  <a:cubicBezTo>
                    <a:pt x="121" y="196"/>
                    <a:pt x="126" y="192"/>
                    <a:pt x="130" y="188"/>
                  </a:cubicBezTo>
                  <a:cubicBezTo>
                    <a:pt x="133" y="190"/>
                    <a:pt x="135" y="191"/>
                    <a:pt x="138" y="193"/>
                  </a:cubicBezTo>
                  <a:cubicBezTo>
                    <a:pt x="132" y="198"/>
                    <a:pt x="127" y="203"/>
                    <a:pt x="122" y="208"/>
                  </a:cubicBezTo>
                  <a:close/>
                  <a:moveTo>
                    <a:pt x="153" y="179"/>
                  </a:moveTo>
                  <a:cubicBezTo>
                    <a:pt x="149" y="182"/>
                    <a:pt x="145" y="186"/>
                    <a:pt x="141" y="190"/>
                  </a:cubicBezTo>
                  <a:cubicBezTo>
                    <a:pt x="139" y="188"/>
                    <a:pt x="136" y="186"/>
                    <a:pt x="134" y="184"/>
                  </a:cubicBezTo>
                  <a:cubicBezTo>
                    <a:pt x="139" y="180"/>
                    <a:pt x="144" y="176"/>
                    <a:pt x="148" y="171"/>
                  </a:cubicBezTo>
                  <a:cubicBezTo>
                    <a:pt x="150" y="173"/>
                    <a:pt x="153" y="175"/>
                    <a:pt x="155" y="176"/>
                  </a:cubicBezTo>
                  <a:cubicBezTo>
                    <a:pt x="154" y="177"/>
                    <a:pt x="153" y="178"/>
                    <a:pt x="153" y="179"/>
                  </a:cubicBezTo>
                  <a:close/>
                  <a:moveTo>
                    <a:pt x="157" y="174"/>
                  </a:moveTo>
                  <a:cubicBezTo>
                    <a:pt x="156" y="172"/>
                    <a:pt x="154" y="170"/>
                    <a:pt x="152" y="168"/>
                  </a:cubicBezTo>
                  <a:cubicBezTo>
                    <a:pt x="156" y="164"/>
                    <a:pt x="160" y="160"/>
                    <a:pt x="165" y="156"/>
                  </a:cubicBezTo>
                  <a:cubicBezTo>
                    <a:pt x="166" y="156"/>
                    <a:pt x="167" y="155"/>
                    <a:pt x="166" y="154"/>
                  </a:cubicBezTo>
                  <a:cubicBezTo>
                    <a:pt x="171" y="150"/>
                    <a:pt x="176" y="145"/>
                    <a:pt x="181" y="141"/>
                  </a:cubicBezTo>
                  <a:cubicBezTo>
                    <a:pt x="182" y="142"/>
                    <a:pt x="184" y="143"/>
                    <a:pt x="186" y="144"/>
                  </a:cubicBezTo>
                  <a:cubicBezTo>
                    <a:pt x="186" y="145"/>
                    <a:pt x="186" y="145"/>
                    <a:pt x="187" y="145"/>
                  </a:cubicBezTo>
                  <a:cubicBezTo>
                    <a:pt x="177" y="154"/>
                    <a:pt x="167" y="164"/>
                    <a:pt x="157" y="174"/>
                  </a:cubicBezTo>
                  <a:close/>
                  <a:moveTo>
                    <a:pt x="189" y="142"/>
                  </a:moveTo>
                  <a:cubicBezTo>
                    <a:pt x="189" y="142"/>
                    <a:pt x="189" y="141"/>
                    <a:pt x="188" y="141"/>
                  </a:cubicBezTo>
                  <a:cubicBezTo>
                    <a:pt x="187" y="140"/>
                    <a:pt x="186" y="138"/>
                    <a:pt x="184" y="137"/>
                  </a:cubicBezTo>
                  <a:cubicBezTo>
                    <a:pt x="190" y="132"/>
                    <a:pt x="195" y="127"/>
                    <a:pt x="201" y="121"/>
                  </a:cubicBezTo>
                  <a:cubicBezTo>
                    <a:pt x="202" y="122"/>
                    <a:pt x="204" y="123"/>
                    <a:pt x="206" y="124"/>
                  </a:cubicBezTo>
                  <a:cubicBezTo>
                    <a:pt x="207" y="125"/>
                    <a:pt x="209" y="123"/>
                    <a:pt x="208" y="122"/>
                  </a:cubicBezTo>
                  <a:cubicBezTo>
                    <a:pt x="206" y="121"/>
                    <a:pt x="205" y="120"/>
                    <a:pt x="203" y="118"/>
                  </a:cubicBezTo>
                  <a:cubicBezTo>
                    <a:pt x="207" y="115"/>
                    <a:pt x="211" y="111"/>
                    <a:pt x="214" y="108"/>
                  </a:cubicBezTo>
                  <a:cubicBezTo>
                    <a:pt x="215" y="109"/>
                    <a:pt x="216" y="110"/>
                    <a:pt x="218" y="110"/>
                  </a:cubicBezTo>
                  <a:cubicBezTo>
                    <a:pt x="220" y="112"/>
                    <a:pt x="223" y="108"/>
                    <a:pt x="221" y="107"/>
                  </a:cubicBezTo>
                  <a:cubicBezTo>
                    <a:pt x="220" y="106"/>
                    <a:pt x="219" y="105"/>
                    <a:pt x="218" y="104"/>
                  </a:cubicBezTo>
                  <a:cubicBezTo>
                    <a:pt x="221" y="100"/>
                    <a:pt x="225" y="97"/>
                    <a:pt x="229" y="93"/>
                  </a:cubicBezTo>
                  <a:cubicBezTo>
                    <a:pt x="231" y="95"/>
                    <a:pt x="233" y="96"/>
                    <a:pt x="235" y="98"/>
                  </a:cubicBezTo>
                  <a:cubicBezTo>
                    <a:pt x="235" y="98"/>
                    <a:pt x="235" y="98"/>
                    <a:pt x="235" y="98"/>
                  </a:cubicBezTo>
                  <a:cubicBezTo>
                    <a:pt x="219" y="112"/>
                    <a:pt x="204" y="127"/>
                    <a:pt x="189" y="14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5" name="Freeform 42"/>
            <p:cNvSpPr>
              <a:spLocks noEditPoints="1"/>
            </p:cNvSpPr>
            <p:nvPr/>
          </p:nvSpPr>
          <p:spPr bwMode="auto">
            <a:xfrm>
              <a:off x="7945438" y="1687513"/>
              <a:ext cx="212725" cy="177800"/>
            </a:xfrm>
            <a:custGeom>
              <a:avLst/>
              <a:gdLst>
                <a:gd name="T0" fmla="*/ 61 w 67"/>
                <a:gd name="T1" fmla="*/ 27 h 56"/>
                <a:gd name="T2" fmla="*/ 61 w 67"/>
                <a:gd name="T3" fmla="*/ 22 h 56"/>
                <a:gd name="T4" fmla="*/ 34 w 67"/>
                <a:gd name="T5" fmla="*/ 2 h 56"/>
                <a:gd name="T6" fmla="*/ 35 w 67"/>
                <a:gd name="T7" fmla="*/ 10 h 56"/>
                <a:gd name="T8" fmla="*/ 27 w 67"/>
                <a:gd name="T9" fmla="*/ 9 h 56"/>
                <a:gd name="T10" fmla="*/ 27 w 67"/>
                <a:gd name="T11" fmla="*/ 4 h 56"/>
                <a:gd name="T12" fmla="*/ 10 w 67"/>
                <a:gd name="T13" fmla="*/ 28 h 56"/>
                <a:gd name="T14" fmla="*/ 23 w 67"/>
                <a:gd name="T15" fmla="*/ 23 h 56"/>
                <a:gd name="T16" fmla="*/ 4 w 67"/>
                <a:gd name="T17" fmla="*/ 27 h 56"/>
                <a:gd name="T18" fmla="*/ 17 w 67"/>
                <a:gd name="T19" fmla="*/ 43 h 56"/>
                <a:gd name="T20" fmla="*/ 29 w 67"/>
                <a:gd name="T21" fmla="*/ 53 h 56"/>
                <a:gd name="T22" fmla="*/ 33 w 67"/>
                <a:gd name="T23" fmla="*/ 52 h 56"/>
                <a:gd name="T24" fmla="*/ 44 w 67"/>
                <a:gd name="T25" fmla="*/ 43 h 56"/>
                <a:gd name="T26" fmla="*/ 47 w 67"/>
                <a:gd name="T27" fmla="*/ 40 h 56"/>
                <a:gd name="T28" fmla="*/ 63 w 67"/>
                <a:gd name="T29" fmla="*/ 35 h 56"/>
                <a:gd name="T30" fmla="*/ 44 w 67"/>
                <a:gd name="T31" fmla="*/ 19 h 56"/>
                <a:gd name="T32" fmla="*/ 35 w 67"/>
                <a:gd name="T33" fmla="*/ 15 h 56"/>
                <a:gd name="T34" fmla="*/ 44 w 67"/>
                <a:gd name="T35" fmla="*/ 19 h 56"/>
                <a:gd name="T36" fmla="*/ 38 w 67"/>
                <a:gd name="T37" fmla="*/ 23 h 56"/>
                <a:gd name="T38" fmla="*/ 33 w 67"/>
                <a:gd name="T39" fmla="*/ 28 h 56"/>
                <a:gd name="T40" fmla="*/ 28 w 67"/>
                <a:gd name="T41" fmla="*/ 23 h 56"/>
                <a:gd name="T42" fmla="*/ 20 w 67"/>
                <a:gd name="T43" fmla="*/ 16 h 56"/>
                <a:gd name="T44" fmla="*/ 30 w 67"/>
                <a:gd name="T45" fmla="*/ 15 h 56"/>
                <a:gd name="T46" fmla="*/ 25 w 67"/>
                <a:gd name="T47" fmla="*/ 21 h 56"/>
                <a:gd name="T48" fmla="*/ 21 w 67"/>
                <a:gd name="T49" fmla="*/ 41 h 56"/>
                <a:gd name="T50" fmla="*/ 15 w 67"/>
                <a:gd name="T51" fmla="*/ 36 h 56"/>
                <a:gd name="T52" fmla="*/ 30 w 67"/>
                <a:gd name="T53" fmla="*/ 31 h 56"/>
                <a:gd name="T54" fmla="*/ 21 w 67"/>
                <a:gd name="T55" fmla="*/ 40 h 56"/>
                <a:gd name="T56" fmla="*/ 30 w 67"/>
                <a:gd name="T57" fmla="*/ 49 h 56"/>
                <a:gd name="T58" fmla="*/ 33 w 67"/>
                <a:gd name="T59" fmla="*/ 34 h 56"/>
                <a:gd name="T60" fmla="*/ 30 w 67"/>
                <a:gd name="T61" fmla="*/ 49 h 56"/>
                <a:gd name="T62" fmla="*/ 43 w 67"/>
                <a:gd name="T63" fmla="*/ 38 h 56"/>
                <a:gd name="T64" fmla="*/ 41 w 67"/>
                <a:gd name="T65" fmla="*/ 27 h 56"/>
                <a:gd name="T66" fmla="*/ 45 w 67"/>
                <a:gd name="T67" fmla="*/ 37 h 56"/>
                <a:gd name="T68" fmla="*/ 44 w 67"/>
                <a:gd name="T69" fmla="*/ 24 h 56"/>
                <a:gd name="T70" fmla="*/ 54 w 67"/>
                <a:gd name="T7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56">
                  <a:moveTo>
                    <a:pt x="65" y="32"/>
                  </a:moveTo>
                  <a:cubicBezTo>
                    <a:pt x="64" y="30"/>
                    <a:pt x="62" y="29"/>
                    <a:pt x="61" y="27"/>
                  </a:cubicBezTo>
                  <a:cubicBezTo>
                    <a:pt x="62" y="26"/>
                    <a:pt x="62" y="25"/>
                    <a:pt x="63" y="24"/>
                  </a:cubicBezTo>
                  <a:cubicBezTo>
                    <a:pt x="63" y="23"/>
                    <a:pt x="62" y="21"/>
                    <a:pt x="61" y="22"/>
                  </a:cubicBezTo>
                  <a:cubicBezTo>
                    <a:pt x="60" y="22"/>
                    <a:pt x="59" y="23"/>
                    <a:pt x="58" y="24"/>
                  </a:cubicBezTo>
                  <a:cubicBezTo>
                    <a:pt x="50" y="16"/>
                    <a:pt x="42" y="9"/>
                    <a:pt x="34" y="2"/>
                  </a:cubicBezTo>
                  <a:cubicBezTo>
                    <a:pt x="31" y="0"/>
                    <a:pt x="28" y="3"/>
                    <a:pt x="30" y="5"/>
                  </a:cubicBezTo>
                  <a:cubicBezTo>
                    <a:pt x="32" y="7"/>
                    <a:pt x="33" y="8"/>
                    <a:pt x="35" y="10"/>
                  </a:cubicBezTo>
                  <a:cubicBezTo>
                    <a:pt x="34" y="11"/>
                    <a:pt x="33" y="12"/>
                    <a:pt x="32" y="13"/>
                  </a:cubicBezTo>
                  <a:cubicBezTo>
                    <a:pt x="30" y="11"/>
                    <a:pt x="28" y="10"/>
                    <a:pt x="27" y="9"/>
                  </a:cubicBezTo>
                  <a:cubicBezTo>
                    <a:pt x="27" y="8"/>
                    <a:pt x="28" y="7"/>
                    <a:pt x="29" y="6"/>
                  </a:cubicBezTo>
                  <a:cubicBezTo>
                    <a:pt x="29" y="6"/>
                    <a:pt x="29" y="4"/>
                    <a:pt x="27" y="4"/>
                  </a:cubicBezTo>
                  <a:cubicBezTo>
                    <a:pt x="18" y="8"/>
                    <a:pt x="12" y="18"/>
                    <a:pt x="8" y="26"/>
                  </a:cubicBezTo>
                  <a:cubicBezTo>
                    <a:pt x="7" y="28"/>
                    <a:pt x="9" y="29"/>
                    <a:pt x="10" y="28"/>
                  </a:cubicBezTo>
                  <a:cubicBezTo>
                    <a:pt x="12" y="24"/>
                    <a:pt x="15" y="21"/>
                    <a:pt x="18" y="18"/>
                  </a:cubicBezTo>
                  <a:cubicBezTo>
                    <a:pt x="19" y="20"/>
                    <a:pt x="21" y="21"/>
                    <a:pt x="23" y="23"/>
                  </a:cubicBezTo>
                  <a:cubicBezTo>
                    <a:pt x="13" y="34"/>
                    <a:pt x="13" y="34"/>
                    <a:pt x="13" y="34"/>
                  </a:cubicBezTo>
                  <a:cubicBezTo>
                    <a:pt x="10" y="32"/>
                    <a:pt x="7" y="29"/>
                    <a:pt x="4" y="27"/>
                  </a:cubicBezTo>
                  <a:cubicBezTo>
                    <a:pt x="3" y="26"/>
                    <a:pt x="0" y="28"/>
                    <a:pt x="2" y="29"/>
                  </a:cubicBezTo>
                  <a:cubicBezTo>
                    <a:pt x="17" y="43"/>
                    <a:pt x="17" y="43"/>
                    <a:pt x="17" y="43"/>
                  </a:cubicBezTo>
                  <a:cubicBezTo>
                    <a:pt x="20" y="46"/>
                    <a:pt x="23" y="49"/>
                    <a:pt x="27" y="52"/>
                  </a:cubicBezTo>
                  <a:cubicBezTo>
                    <a:pt x="27" y="53"/>
                    <a:pt x="28" y="54"/>
                    <a:pt x="29" y="53"/>
                  </a:cubicBezTo>
                  <a:cubicBezTo>
                    <a:pt x="30" y="54"/>
                    <a:pt x="30" y="54"/>
                    <a:pt x="31" y="55"/>
                  </a:cubicBezTo>
                  <a:cubicBezTo>
                    <a:pt x="33" y="56"/>
                    <a:pt x="35" y="54"/>
                    <a:pt x="33" y="52"/>
                  </a:cubicBezTo>
                  <a:cubicBezTo>
                    <a:pt x="33" y="52"/>
                    <a:pt x="33" y="52"/>
                    <a:pt x="33" y="51"/>
                  </a:cubicBezTo>
                  <a:cubicBezTo>
                    <a:pt x="36" y="49"/>
                    <a:pt x="40" y="46"/>
                    <a:pt x="44" y="43"/>
                  </a:cubicBezTo>
                  <a:cubicBezTo>
                    <a:pt x="44" y="43"/>
                    <a:pt x="45" y="43"/>
                    <a:pt x="45" y="42"/>
                  </a:cubicBezTo>
                  <a:cubicBezTo>
                    <a:pt x="46" y="41"/>
                    <a:pt x="47" y="41"/>
                    <a:pt x="47" y="40"/>
                  </a:cubicBezTo>
                  <a:cubicBezTo>
                    <a:pt x="51" y="38"/>
                    <a:pt x="55" y="35"/>
                    <a:pt x="58" y="31"/>
                  </a:cubicBezTo>
                  <a:cubicBezTo>
                    <a:pt x="59" y="32"/>
                    <a:pt x="61" y="34"/>
                    <a:pt x="63" y="35"/>
                  </a:cubicBezTo>
                  <a:cubicBezTo>
                    <a:pt x="65" y="37"/>
                    <a:pt x="67" y="33"/>
                    <a:pt x="65" y="32"/>
                  </a:cubicBezTo>
                  <a:close/>
                  <a:moveTo>
                    <a:pt x="44" y="19"/>
                  </a:moveTo>
                  <a:cubicBezTo>
                    <a:pt x="43" y="19"/>
                    <a:pt x="42" y="20"/>
                    <a:pt x="41" y="21"/>
                  </a:cubicBezTo>
                  <a:cubicBezTo>
                    <a:pt x="39" y="19"/>
                    <a:pt x="37" y="17"/>
                    <a:pt x="35" y="15"/>
                  </a:cubicBezTo>
                  <a:cubicBezTo>
                    <a:pt x="36" y="14"/>
                    <a:pt x="37" y="13"/>
                    <a:pt x="37" y="12"/>
                  </a:cubicBezTo>
                  <a:cubicBezTo>
                    <a:pt x="40" y="14"/>
                    <a:pt x="42" y="16"/>
                    <a:pt x="44" y="19"/>
                  </a:cubicBezTo>
                  <a:close/>
                  <a:moveTo>
                    <a:pt x="33" y="18"/>
                  </a:moveTo>
                  <a:cubicBezTo>
                    <a:pt x="35" y="19"/>
                    <a:pt x="36" y="21"/>
                    <a:pt x="38" y="23"/>
                  </a:cubicBezTo>
                  <a:cubicBezTo>
                    <a:pt x="36" y="25"/>
                    <a:pt x="35" y="26"/>
                    <a:pt x="33" y="28"/>
                  </a:cubicBezTo>
                  <a:cubicBezTo>
                    <a:pt x="33" y="28"/>
                    <a:pt x="33" y="28"/>
                    <a:pt x="33" y="28"/>
                  </a:cubicBezTo>
                  <a:cubicBezTo>
                    <a:pt x="31" y="26"/>
                    <a:pt x="29" y="25"/>
                    <a:pt x="28" y="23"/>
                  </a:cubicBezTo>
                  <a:cubicBezTo>
                    <a:pt x="28" y="23"/>
                    <a:pt x="28" y="23"/>
                    <a:pt x="28" y="23"/>
                  </a:cubicBezTo>
                  <a:cubicBezTo>
                    <a:pt x="29" y="21"/>
                    <a:pt x="31" y="19"/>
                    <a:pt x="33" y="18"/>
                  </a:cubicBezTo>
                  <a:close/>
                  <a:moveTo>
                    <a:pt x="20" y="16"/>
                  </a:moveTo>
                  <a:cubicBezTo>
                    <a:pt x="21" y="14"/>
                    <a:pt x="23" y="12"/>
                    <a:pt x="25" y="11"/>
                  </a:cubicBezTo>
                  <a:cubicBezTo>
                    <a:pt x="27" y="12"/>
                    <a:pt x="28" y="13"/>
                    <a:pt x="30" y="15"/>
                  </a:cubicBezTo>
                  <a:cubicBezTo>
                    <a:pt x="28" y="17"/>
                    <a:pt x="27" y="19"/>
                    <a:pt x="25" y="20"/>
                  </a:cubicBezTo>
                  <a:cubicBezTo>
                    <a:pt x="25" y="21"/>
                    <a:pt x="25" y="21"/>
                    <a:pt x="25" y="21"/>
                  </a:cubicBezTo>
                  <a:lnTo>
                    <a:pt x="20" y="16"/>
                  </a:lnTo>
                  <a:close/>
                  <a:moveTo>
                    <a:pt x="21" y="41"/>
                  </a:moveTo>
                  <a:cubicBezTo>
                    <a:pt x="20" y="40"/>
                    <a:pt x="19" y="40"/>
                    <a:pt x="19" y="39"/>
                  </a:cubicBezTo>
                  <a:cubicBezTo>
                    <a:pt x="18" y="38"/>
                    <a:pt x="17" y="37"/>
                    <a:pt x="15" y="36"/>
                  </a:cubicBezTo>
                  <a:cubicBezTo>
                    <a:pt x="19" y="33"/>
                    <a:pt x="22" y="29"/>
                    <a:pt x="25" y="26"/>
                  </a:cubicBezTo>
                  <a:cubicBezTo>
                    <a:pt x="30" y="31"/>
                    <a:pt x="30" y="31"/>
                    <a:pt x="30" y="31"/>
                  </a:cubicBezTo>
                  <a:cubicBezTo>
                    <a:pt x="30" y="31"/>
                    <a:pt x="30" y="31"/>
                    <a:pt x="30" y="31"/>
                  </a:cubicBezTo>
                  <a:cubicBezTo>
                    <a:pt x="27" y="34"/>
                    <a:pt x="24" y="37"/>
                    <a:pt x="21" y="40"/>
                  </a:cubicBezTo>
                  <a:cubicBezTo>
                    <a:pt x="21" y="40"/>
                    <a:pt x="21" y="41"/>
                    <a:pt x="21" y="41"/>
                  </a:cubicBezTo>
                  <a:close/>
                  <a:moveTo>
                    <a:pt x="30" y="49"/>
                  </a:moveTo>
                  <a:cubicBezTo>
                    <a:pt x="28" y="47"/>
                    <a:pt x="26" y="45"/>
                    <a:pt x="23" y="42"/>
                  </a:cubicBezTo>
                  <a:cubicBezTo>
                    <a:pt x="26" y="40"/>
                    <a:pt x="30" y="37"/>
                    <a:pt x="33" y="34"/>
                  </a:cubicBezTo>
                  <a:cubicBezTo>
                    <a:pt x="35" y="36"/>
                    <a:pt x="38" y="39"/>
                    <a:pt x="40" y="41"/>
                  </a:cubicBezTo>
                  <a:cubicBezTo>
                    <a:pt x="37" y="44"/>
                    <a:pt x="34" y="46"/>
                    <a:pt x="30" y="49"/>
                  </a:cubicBezTo>
                  <a:close/>
                  <a:moveTo>
                    <a:pt x="45" y="37"/>
                  </a:moveTo>
                  <a:cubicBezTo>
                    <a:pt x="45" y="37"/>
                    <a:pt x="44" y="38"/>
                    <a:pt x="43" y="38"/>
                  </a:cubicBezTo>
                  <a:cubicBezTo>
                    <a:pt x="41" y="36"/>
                    <a:pt x="39" y="34"/>
                    <a:pt x="36" y="31"/>
                  </a:cubicBezTo>
                  <a:cubicBezTo>
                    <a:pt x="38" y="30"/>
                    <a:pt x="40" y="28"/>
                    <a:pt x="41" y="27"/>
                  </a:cubicBezTo>
                  <a:cubicBezTo>
                    <a:pt x="43" y="29"/>
                    <a:pt x="46" y="32"/>
                    <a:pt x="48" y="34"/>
                  </a:cubicBezTo>
                  <a:cubicBezTo>
                    <a:pt x="47" y="35"/>
                    <a:pt x="46" y="36"/>
                    <a:pt x="45" y="37"/>
                  </a:cubicBezTo>
                  <a:close/>
                  <a:moveTo>
                    <a:pt x="50" y="31"/>
                  </a:moveTo>
                  <a:cubicBezTo>
                    <a:pt x="49" y="29"/>
                    <a:pt x="46" y="26"/>
                    <a:pt x="44" y="24"/>
                  </a:cubicBezTo>
                  <a:cubicBezTo>
                    <a:pt x="45" y="23"/>
                    <a:pt x="46" y="22"/>
                    <a:pt x="47" y="21"/>
                  </a:cubicBezTo>
                  <a:cubicBezTo>
                    <a:pt x="49" y="23"/>
                    <a:pt x="51" y="26"/>
                    <a:pt x="54" y="28"/>
                  </a:cubicBezTo>
                  <a:cubicBezTo>
                    <a:pt x="53" y="29"/>
                    <a:pt x="51" y="30"/>
                    <a:pt x="50" y="3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036" name="Freeform 43"/>
          <p:cNvSpPr>
            <a:spLocks noEditPoints="1"/>
          </p:cNvSpPr>
          <p:nvPr/>
        </p:nvSpPr>
        <p:spPr bwMode="auto">
          <a:xfrm>
            <a:off x="4737418" y="2419350"/>
            <a:ext cx="881063" cy="874713"/>
          </a:xfrm>
          <a:custGeom>
            <a:avLst/>
            <a:gdLst>
              <a:gd name="T0" fmla="*/ 275 w 277"/>
              <a:gd name="T1" fmla="*/ 3 h 275"/>
              <a:gd name="T2" fmla="*/ 271 w 277"/>
              <a:gd name="T3" fmla="*/ 1 h 275"/>
              <a:gd name="T4" fmla="*/ 136 w 277"/>
              <a:gd name="T5" fmla="*/ 77 h 275"/>
              <a:gd name="T6" fmla="*/ 3 w 277"/>
              <a:gd name="T7" fmla="*/ 154 h 275"/>
              <a:gd name="T8" fmla="*/ 4 w 277"/>
              <a:gd name="T9" fmla="*/ 160 h 275"/>
              <a:gd name="T10" fmla="*/ 6 w 277"/>
              <a:gd name="T11" fmla="*/ 163 h 275"/>
              <a:gd name="T12" fmla="*/ 10 w 277"/>
              <a:gd name="T13" fmla="*/ 166 h 275"/>
              <a:gd name="T14" fmla="*/ 13 w 277"/>
              <a:gd name="T15" fmla="*/ 168 h 275"/>
              <a:gd name="T16" fmla="*/ 85 w 277"/>
              <a:gd name="T17" fmla="*/ 205 h 275"/>
              <a:gd name="T18" fmla="*/ 86 w 277"/>
              <a:gd name="T19" fmla="*/ 205 h 275"/>
              <a:gd name="T20" fmla="*/ 90 w 277"/>
              <a:gd name="T21" fmla="*/ 206 h 275"/>
              <a:gd name="T22" fmla="*/ 92 w 277"/>
              <a:gd name="T23" fmla="*/ 208 h 275"/>
              <a:gd name="T24" fmla="*/ 115 w 277"/>
              <a:gd name="T25" fmla="*/ 212 h 275"/>
              <a:gd name="T26" fmla="*/ 111 w 277"/>
              <a:gd name="T27" fmla="*/ 218 h 275"/>
              <a:gd name="T28" fmla="*/ 113 w 277"/>
              <a:gd name="T29" fmla="*/ 222 h 275"/>
              <a:gd name="T30" fmla="*/ 205 w 277"/>
              <a:gd name="T31" fmla="*/ 274 h 275"/>
              <a:gd name="T32" fmla="*/ 209 w 277"/>
              <a:gd name="T33" fmla="*/ 271 h 275"/>
              <a:gd name="T34" fmla="*/ 210 w 277"/>
              <a:gd name="T35" fmla="*/ 270 h 275"/>
              <a:gd name="T36" fmla="*/ 223 w 277"/>
              <a:gd name="T37" fmla="*/ 206 h 275"/>
              <a:gd name="T38" fmla="*/ 240 w 277"/>
              <a:gd name="T39" fmla="*/ 138 h 275"/>
              <a:gd name="T40" fmla="*/ 275 w 277"/>
              <a:gd name="T41" fmla="*/ 9 h 275"/>
              <a:gd name="T42" fmla="*/ 276 w 277"/>
              <a:gd name="T43" fmla="*/ 7 h 275"/>
              <a:gd name="T44" fmla="*/ 275 w 277"/>
              <a:gd name="T45" fmla="*/ 3 h 275"/>
              <a:gd name="T46" fmla="*/ 94 w 277"/>
              <a:gd name="T47" fmla="*/ 203 h 275"/>
              <a:gd name="T48" fmla="*/ 229 w 277"/>
              <a:gd name="T49" fmla="*/ 60 h 275"/>
              <a:gd name="T50" fmla="*/ 119 w 277"/>
              <a:gd name="T51" fmla="*/ 207 h 275"/>
              <a:gd name="T52" fmla="*/ 94 w 277"/>
              <a:gd name="T53" fmla="*/ 203 h 275"/>
              <a:gd name="T54" fmla="*/ 232 w 277"/>
              <a:gd name="T55" fmla="*/ 140 h 275"/>
              <a:gd name="T56" fmla="*/ 204 w 277"/>
              <a:gd name="T57" fmla="*/ 267 h 275"/>
              <a:gd name="T58" fmla="*/ 115 w 277"/>
              <a:gd name="T59" fmla="*/ 223 h 275"/>
              <a:gd name="T60" fmla="*/ 115 w 277"/>
              <a:gd name="T61" fmla="*/ 222 h 275"/>
              <a:gd name="T62" fmla="*/ 115 w 277"/>
              <a:gd name="T63" fmla="*/ 221 h 275"/>
              <a:gd name="T64" fmla="*/ 263 w 277"/>
              <a:gd name="T65" fmla="*/ 25 h 275"/>
              <a:gd name="T66" fmla="*/ 232 w 277"/>
              <a:gd name="T67" fmla="*/ 140 h 275"/>
              <a:gd name="T68" fmla="*/ 86 w 277"/>
              <a:gd name="T69" fmla="*/ 201 h 275"/>
              <a:gd name="T70" fmla="*/ 47 w 277"/>
              <a:gd name="T71" fmla="*/ 180 h 275"/>
              <a:gd name="T72" fmla="*/ 20 w 277"/>
              <a:gd name="T73" fmla="*/ 164 h 275"/>
              <a:gd name="T74" fmla="*/ 14 w 277"/>
              <a:gd name="T75" fmla="*/ 160 h 275"/>
              <a:gd name="T76" fmla="*/ 11 w 277"/>
              <a:gd name="T77" fmla="*/ 157 h 275"/>
              <a:gd name="T78" fmla="*/ 140 w 277"/>
              <a:gd name="T79" fmla="*/ 84 h 275"/>
              <a:gd name="T80" fmla="*/ 264 w 277"/>
              <a:gd name="T81" fmla="*/ 12 h 275"/>
              <a:gd name="T82" fmla="*/ 86 w 277"/>
              <a:gd name="T83" fmla="*/ 20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7" h="275">
                <a:moveTo>
                  <a:pt x="275" y="3"/>
                </a:moveTo>
                <a:cubicBezTo>
                  <a:pt x="275" y="1"/>
                  <a:pt x="273" y="0"/>
                  <a:pt x="271" y="1"/>
                </a:cubicBezTo>
                <a:cubicBezTo>
                  <a:pt x="224" y="23"/>
                  <a:pt x="181" y="51"/>
                  <a:pt x="136" y="77"/>
                </a:cubicBezTo>
                <a:cubicBezTo>
                  <a:pt x="92" y="102"/>
                  <a:pt x="44" y="125"/>
                  <a:pt x="3" y="154"/>
                </a:cubicBezTo>
                <a:cubicBezTo>
                  <a:pt x="0" y="156"/>
                  <a:pt x="1" y="159"/>
                  <a:pt x="4" y="160"/>
                </a:cubicBezTo>
                <a:cubicBezTo>
                  <a:pt x="4" y="161"/>
                  <a:pt x="4" y="162"/>
                  <a:pt x="6" y="163"/>
                </a:cubicBezTo>
                <a:cubicBezTo>
                  <a:pt x="7" y="164"/>
                  <a:pt x="9" y="165"/>
                  <a:pt x="10" y="166"/>
                </a:cubicBezTo>
                <a:cubicBezTo>
                  <a:pt x="11" y="167"/>
                  <a:pt x="12" y="167"/>
                  <a:pt x="13" y="168"/>
                </a:cubicBezTo>
                <a:cubicBezTo>
                  <a:pt x="33" y="185"/>
                  <a:pt x="61" y="198"/>
                  <a:pt x="85" y="205"/>
                </a:cubicBezTo>
                <a:cubicBezTo>
                  <a:pt x="85" y="205"/>
                  <a:pt x="86" y="205"/>
                  <a:pt x="86" y="205"/>
                </a:cubicBezTo>
                <a:cubicBezTo>
                  <a:pt x="87" y="206"/>
                  <a:pt x="89" y="207"/>
                  <a:pt x="90" y="206"/>
                </a:cubicBezTo>
                <a:cubicBezTo>
                  <a:pt x="91" y="207"/>
                  <a:pt x="91" y="208"/>
                  <a:pt x="92" y="208"/>
                </a:cubicBezTo>
                <a:cubicBezTo>
                  <a:pt x="100" y="210"/>
                  <a:pt x="108" y="211"/>
                  <a:pt x="115" y="212"/>
                </a:cubicBezTo>
                <a:cubicBezTo>
                  <a:pt x="114" y="214"/>
                  <a:pt x="113" y="216"/>
                  <a:pt x="111" y="218"/>
                </a:cubicBezTo>
                <a:cubicBezTo>
                  <a:pt x="110" y="220"/>
                  <a:pt x="111" y="222"/>
                  <a:pt x="113" y="222"/>
                </a:cubicBezTo>
                <a:cubicBezTo>
                  <a:pt x="111" y="228"/>
                  <a:pt x="196" y="269"/>
                  <a:pt x="205" y="274"/>
                </a:cubicBezTo>
                <a:cubicBezTo>
                  <a:pt x="207" y="275"/>
                  <a:pt x="209" y="273"/>
                  <a:pt x="209" y="271"/>
                </a:cubicBezTo>
                <a:cubicBezTo>
                  <a:pt x="209" y="271"/>
                  <a:pt x="210" y="270"/>
                  <a:pt x="210" y="270"/>
                </a:cubicBezTo>
                <a:cubicBezTo>
                  <a:pt x="216" y="249"/>
                  <a:pt x="219" y="227"/>
                  <a:pt x="223" y="206"/>
                </a:cubicBezTo>
                <a:cubicBezTo>
                  <a:pt x="228" y="183"/>
                  <a:pt x="234" y="160"/>
                  <a:pt x="240" y="138"/>
                </a:cubicBezTo>
                <a:cubicBezTo>
                  <a:pt x="250" y="95"/>
                  <a:pt x="262" y="52"/>
                  <a:pt x="275" y="9"/>
                </a:cubicBezTo>
                <a:cubicBezTo>
                  <a:pt x="275" y="8"/>
                  <a:pt x="276" y="8"/>
                  <a:pt x="276" y="7"/>
                </a:cubicBezTo>
                <a:cubicBezTo>
                  <a:pt x="277" y="6"/>
                  <a:pt x="276" y="4"/>
                  <a:pt x="275" y="3"/>
                </a:cubicBezTo>
                <a:close/>
                <a:moveTo>
                  <a:pt x="94" y="203"/>
                </a:moveTo>
                <a:cubicBezTo>
                  <a:pt x="135" y="152"/>
                  <a:pt x="184" y="108"/>
                  <a:pt x="229" y="60"/>
                </a:cubicBezTo>
                <a:cubicBezTo>
                  <a:pt x="192" y="109"/>
                  <a:pt x="155" y="157"/>
                  <a:pt x="119" y="207"/>
                </a:cubicBezTo>
                <a:cubicBezTo>
                  <a:pt x="111" y="205"/>
                  <a:pt x="102" y="204"/>
                  <a:pt x="94" y="203"/>
                </a:cubicBezTo>
                <a:close/>
                <a:moveTo>
                  <a:pt x="232" y="140"/>
                </a:moveTo>
                <a:cubicBezTo>
                  <a:pt x="222" y="181"/>
                  <a:pt x="208" y="225"/>
                  <a:pt x="204" y="267"/>
                </a:cubicBezTo>
                <a:cubicBezTo>
                  <a:pt x="186" y="258"/>
                  <a:pt x="115" y="223"/>
                  <a:pt x="115" y="223"/>
                </a:cubicBezTo>
                <a:cubicBezTo>
                  <a:pt x="115" y="222"/>
                  <a:pt x="115" y="222"/>
                  <a:pt x="115" y="222"/>
                </a:cubicBezTo>
                <a:cubicBezTo>
                  <a:pt x="115" y="222"/>
                  <a:pt x="115" y="221"/>
                  <a:pt x="115" y="221"/>
                </a:cubicBezTo>
                <a:cubicBezTo>
                  <a:pt x="168" y="158"/>
                  <a:pt x="215" y="91"/>
                  <a:pt x="263" y="25"/>
                </a:cubicBezTo>
                <a:cubicBezTo>
                  <a:pt x="252" y="63"/>
                  <a:pt x="242" y="101"/>
                  <a:pt x="232" y="140"/>
                </a:cubicBezTo>
                <a:close/>
                <a:moveTo>
                  <a:pt x="86" y="201"/>
                </a:moveTo>
                <a:cubicBezTo>
                  <a:pt x="74" y="193"/>
                  <a:pt x="60" y="187"/>
                  <a:pt x="47" y="180"/>
                </a:cubicBezTo>
                <a:cubicBezTo>
                  <a:pt x="38" y="175"/>
                  <a:pt x="29" y="168"/>
                  <a:pt x="20" y="164"/>
                </a:cubicBezTo>
                <a:cubicBezTo>
                  <a:pt x="18" y="162"/>
                  <a:pt x="16" y="161"/>
                  <a:pt x="14" y="160"/>
                </a:cubicBezTo>
                <a:cubicBezTo>
                  <a:pt x="13" y="159"/>
                  <a:pt x="12" y="158"/>
                  <a:pt x="11" y="157"/>
                </a:cubicBezTo>
                <a:cubicBezTo>
                  <a:pt x="55" y="136"/>
                  <a:pt x="98" y="108"/>
                  <a:pt x="140" y="84"/>
                </a:cubicBezTo>
                <a:cubicBezTo>
                  <a:pt x="181" y="60"/>
                  <a:pt x="224" y="38"/>
                  <a:pt x="264" y="12"/>
                </a:cubicBezTo>
                <a:cubicBezTo>
                  <a:pt x="208" y="78"/>
                  <a:pt x="141" y="134"/>
                  <a:pt x="86" y="2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7" name="Freeform 44"/>
          <p:cNvSpPr>
            <a:spLocks noEditPoints="1"/>
          </p:cNvSpPr>
          <p:nvPr/>
        </p:nvSpPr>
        <p:spPr bwMode="auto">
          <a:xfrm>
            <a:off x="664394" y="758824"/>
            <a:ext cx="4371474" cy="3400425"/>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46" name="矩形 1045"/>
          <p:cNvSpPr/>
          <p:nvPr/>
        </p:nvSpPr>
        <p:spPr>
          <a:xfrm>
            <a:off x="1549151" y="1541372"/>
            <a:ext cx="2479675" cy="1137285"/>
          </a:xfrm>
          <a:prstGeom prst="rect">
            <a:avLst/>
          </a:prstGeom>
        </p:spPr>
        <p:txBody>
          <a:bodyPr wrap="none">
            <a:spAutoFit/>
          </a:bodyPr>
          <a:lstStyle/>
          <a:p>
            <a:r>
              <a:rPr lang="en-US" altLang="zh-CN" sz="3600" b="1" dirty="0" smtClean="0">
                <a:ln w="6350">
                  <a:noFill/>
                </a:ln>
                <a:solidFill>
                  <a:schemeClr val="accent1"/>
                </a:solidFill>
                <a:latin typeface="微软雅黑" panose="020B0503020204020204" pitchFamily="34" charset="-122"/>
                <a:ea typeface="微软雅黑" panose="020B0503020204020204" pitchFamily="34" charset="-122"/>
              </a:rPr>
              <a:t>UML</a:t>
            </a:r>
            <a:r>
              <a:rPr lang="zh-CN" altLang="en-US" sz="3600" b="1" dirty="0" smtClean="0">
                <a:ln w="6350">
                  <a:noFill/>
                </a:ln>
                <a:solidFill>
                  <a:schemeClr val="accent1"/>
                </a:solidFill>
                <a:latin typeface="微软雅黑" panose="020B0503020204020204" pitchFamily="34" charset="-122"/>
                <a:ea typeface="微软雅黑" panose="020B0503020204020204" pitchFamily="34" charset="-122"/>
              </a:rPr>
              <a:t>基础</a:t>
            </a:r>
            <a:r>
              <a:rPr lang="en-US" altLang="zh-CN" sz="3600" b="1" dirty="0" smtClean="0">
                <a:ln w="6350">
                  <a:noFill/>
                </a:ln>
                <a:solidFill>
                  <a:schemeClr val="accent1"/>
                </a:solidFill>
                <a:latin typeface="微软雅黑" panose="020B0503020204020204" pitchFamily="34" charset="-122"/>
                <a:ea typeface="微软雅黑" panose="020B0503020204020204" pitchFamily="34" charset="-122"/>
              </a:rPr>
              <a:t>II</a:t>
            </a:r>
            <a:endParaRPr lang="en-US" altLang="zh-CN" sz="3600" b="1" dirty="0" smtClean="0">
              <a:ln w="6350">
                <a:noFill/>
              </a:ln>
              <a:solidFill>
                <a:schemeClr val="accent1"/>
              </a:solidFill>
              <a:latin typeface="微软雅黑" panose="020B0503020204020204" pitchFamily="34" charset="-122"/>
              <a:ea typeface="微软雅黑" panose="020B0503020204020204" pitchFamily="34" charset="-122"/>
            </a:endParaRPr>
          </a:p>
          <a:p>
            <a:r>
              <a:rPr lang="zh-CN" sz="3200" dirty="0" smtClean="0">
                <a:ln w="6350">
                  <a:noFill/>
                </a:ln>
                <a:solidFill>
                  <a:schemeClr val="accent1"/>
                </a:solidFill>
                <a:latin typeface="微软雅黑" panose="020B0503020204020204" pitchFamily="34" charset="-122"/>
                <a:ea typeface="微软雅黑" panose="020B0503020204020204" pitchFamily="34" charset="-122"/>
              </a:rPr>
              <a:t>翻转课堂</a:t>
            </a:r>
            <a:r>
              <a:rPr lang="en-US" altLang="zh-CN" sz="3200" dirty="0" smtClean="0">
                <a:ln w="6350">
                  <a:noFill/>
                </a:ln>
                <a:solidFill>
                  <a:schemeClr val="accent1"/>
                </a:solidFill>
                <a:latin typeface="微软雅黑" panose="020B0503020204020204" pitchFamily="34" charset="-122"/>
                <a:ea typeface="微软雅黑" panose="020B0503020204020204" pitchFamily="34" charset="-122"/>
              </a:rPr>
              <a:t>04</a:t>
            </a:r>
            <a:endParaRPr lang="en-US" altLang="zh-CN" sz="3200"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60" name="Group 14"/>
          <p:cNvGrpSpPr/>
          <p:nvPr/>
        </p:nvGrpSpPr>
        <p:grpSpPr bwMode="auto">
          <a:xfrm>
            <a:off x="2042795" y="2952115"/>
            <a:ext cx="252095" cy="226060"/>
            <a:chOff x="4248" y="3024"/>
            <a:chExt cx="600" cy="599"/>
          </a:xfrm>
        </p:grpSpPr>
        <p:sp>
          <p:nvSpPr>
            <p:cNvPr id="61" name="Oval 15"/>
            <p:cNvSpPr>
              <a:spLocks noChangeArrowheads="1"/>
            </p:cNvSpPr>
            <p:nvPr/>
          </p:nvSpPr>
          <p:spPr bwMode="auto">
            <a:xfrm>
              <a:off x="4248" y="3024"/>
              <a:ext cx="600" cy="599"/>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62" name="Group 16"/>
            <p:cNvGrpSpPr/>
            <p:nvPr/>
          </p:nvGrpSpPr>
          <p:grpSpPr bwMode="auto">
            <a:xfrm>
              <a:off x="4441" y="3144"/>
              <a:ext cx="215" cy="345"/>
              <a:chOff x="4441" y="3144"/>
              <a:chExt cx="215" cy="345"/>
            </a:xfrm>
          </p:grpSpPr>
          <p:sp>
            <p:nvSpPr>
              <p:cNvPr id="6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grpSp>
      <p:sp>
        <p:nvSpPr>
          <p:cNvPr id="66" name="Text Box 20"/>
          <p:cNvSpPr txBox="1">
            <a:spLocks noChangeArrowheads="1"/>
          </p:cNvSpPr>
          <p:nvPr/>
        </p:nvSpPr>
        <p:spPr bwMode="auto">
          <a:xfrm>
            <a:off x="2268448" y="2903720"/>
            <a:ext cx="12344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答辩人</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G05</a:t>
            </a:r>
            <a:endParaRPr lang="en-US" altLang="zh-CN" sz="14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284168"/>
            <a:ext cx="1116330" cy="645160"/>
          </a:xfrm>
          <a:prstGeom prst="rect">
            <a:avLst/>
          </a:prstGeom>
        </p:spPr>
        <p:txBody>
          <a:bodyPr wrap="none">
            <a:spAutoFit/>
          </a:bodyPr>
          <a:lstStyle/>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抛弃型原型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演化型原型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1884058"/>
            <a:ext cx="3095786" cy="398780"/>
          </a:xfrm>
          <a:prstGeom prst="rect">
            <a:avLst/>
          </a:prstGeom>
        </p:spPr>
        <p:txBody>
          <a:bodyPr wrap="square">
            <a:spAutoFit/>
          </a:bodyPr>
          <a:lstStyle/>
          <a:p>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抛弃型原型和演化型原型</a:t>
            </a:r>
            <a:endParaRPr lang="zh-CN" altLang="en-US" sz="2000" b="1"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2780332" y="2142056"/>
            <a:ext cx="824290" cy="859388"/>
            <a:chOff x="3413125" y="2571750"/>
            <a:chExt cx="1304926" cy="1360488"/>
          </a:xfrm>
        </p:grpSpPr>
        <p:sp>
          <p:nvSpPr>
            <p:cNvPr id="13" name="Freeform 25"/>
            <p:cNvSpPr>
              <a:spLocks noEditPoints="1"/>
            </p:cNvSpPr>
            <p:nvPr/>
          </p:nvSpPr>
          <p:spPr bwMode="auto">
            <a:xfrm>
              <a:off x="3619500" y="2819400"/>
              <a:ext cx="752475" cy="1112838"/>
            </a:xfrm>
            <a:custGeom>
              <a:avLst/>
              <a:gdLst>
                <a:gd name="T0" fmla="*/ 99 w 201"/>
                <a:gd name="T1" fmla="*/ 3 h 297"/>
                <a:gd name="T2" fmla="*/ 60 w 201"/>
                <a:gd name="T3" fmla="*/ 191 h 297"/>
                <a:gd name="T4" fmla="*/ 55 w 201"/>
                <a:gd name="T5" fmla="*/ 214 h 297"/>
                <a:gd name="T6" fmla="*/ 49 w 201"/>
                <a:gd name="T7" fmla="*/ 229 h 297"/>
                <a:gd name="T8" fmla="*/ 57 w 201"/>
                <a:gd name="T9" fmla="*/ 244 h 297"/>
                <a:gd name="T10" fmla="*/ 58 w 201"/>
                <a:gd name="T11" fmla="*/ 266 h 297"/>
                <a:gd name="T12" fmla="*/ 65 w 201"/>
                <a:gd name="T13" fmla="*/ 274 h 297"/>
                <a:gd name="T14" fmla="*/ 146 w 201"/>
                <a:gd name="T15" fmla="*/ 274 h 297"/>
                <a:gd name="T16" fmla="*/ 152 w 201"/>
                <a:gd name="T17" fmla="*/ 243 h 297"/>
                <a:gd name="T18" fmla="*/ 152 w 201"/>
                <a:gd name="T19" fmla="*/ 220 h 297"/>
                <a:gd name="T20" fmla="*/ 153 w 201"/>
                <a:gd name="T21" fmla="*/ 219 h 297"/>
                <a:gd name="T22" fmla="*/ 186 w 201"/>
                <a:gd name="T23" fmla="*/ 123 h 297"/>
                <a:gd name="T24" fmla="*/ 141 w 201"/>
                <a:gd name="T25" fmla="*/ 274 h 297"/>
                <a:gd name="T26" fmla="*/ 71 w 201"/>
                <a:gd name="T27" fmla="*/ 276 h 297"/>
                <a:gd name="T28" fmla="*/ 141 w 201"/>
                <a:gd name="T29" fmla="*/ 274 h 297"/>
                <a:gd name="T30" fmla="*/ 137 w 201"/>
                <a:gd name="T31" fmla="*/ 270 h 297"/>
                <a:gd name="T32" fmla="*/ 63 w 201"/>
                <a:gd name="T33" fmla="*/ 264 h 297"/>
                <a:gd name="T34" fmla="*/ 59 w 201"/>
                <a:gd name="T35" fmla="*/ 255 h 297"/>
                <a:gd name="T36" fmla="*/ 60 w 201"/>
                <a:gd name="T37" fmla="*/ 249 h 297"/>
                <a:gd name="T38" fmla="*/ 63 w 201"/>
                <a:gd name="T39" fmla="*/ 248 h 297"/>
                <a:gd name="T40" fmla="*/ 121 w 201"/>
                <a:gd name="T41" fmla="*/ 253 h 297"/>
                <a:gd name="T42" fmla="*/ 137 w 201"/>
                <a:gd name="T43" fmla="*/ 270 h 297"/>
                <a:gd name="T44" fmla="*/ 60 w 201"/>
                <a:gd name="T45" fmla="*/ 239 h 297"/>
                <a:gd name="T46" fmla="*/ 57 w 201"/>
                <a:gd name="T47" fmla="*/ 235 h 297"/>
                <a:gd name="T48" fmla="*/ 57 w 201"/>
                <a:gd name="T49" fmla="*/ 217 h 297"/>
                <a:gd name="T50" fmla="*/ 90 w 201"/>
                <a:gd name="T51" fmla="*/ 226 h 297"/>
                <a:gd name="T52" fmla="*/ 150 w 201"/>
                <a:gd name="T53" fmla="*/ 223 h 297"/>
                <a:gd name="T54" fmla="*/ 151 w 201"/>
                <a:gd name="T55" fmla="*/ 215 h 297"/>
                <a:gd name="T56" fmla="*/ 105 w 201"/>
                <a:gd name="T57" fmla="*/ 222 h 297"/>
                <a:gd name="T58" fmla="*/ 57 w 201"/>
                <a:gd name="T59" fmla="*/ 202 h 297"/>
                <a:gd name="T60" fmla="*/ 63 w 201"/>
                <a:gd name="T61" fmla="*/ 193 h 297"/>
                <a:gd name="T62" fmla="*/ 142 w 201"/>
                <a:gd name="T63" fmla="*/ 195 h 297"/>
                <a:gd name="T64" fmla="*/ 143 w 201"/>
                <a:gd name="T65" fmla="*/ 195 h 297"/>
                <a:gd name="T66" fmla="*/ 75 w 201"/>
                <a:gd name="T67" fmla="*/ 107 h 297"/>
                <a:gd name="T68" fmla="*/ 122 w 201"/>
                <a:gd name="T69" fmla="*/ 103 h 297"/>
                <a:gd name="T70" fmla="*/ 113 w 201"/>
                <a:gd name="T71" fmla="*/ 194 h 297"/>
                <a:gd name="T72" fmla="*/ 75 w 201"/>
                <a:gd name="T73" fmla="*/ 107 h 297"/>
                <a:gd name="T74" fmla="*/ 139 w 201"/>
                <a:gd name="T75" fmla="*/ 190 h 297"/>
                <a:gd name="T76" fmla="*/ 121 w 201"/>
                <a:gd name="T77" fmla="*/ 138 h 297"/>
                <a:gd name="T78" fmla="*/ 133 w 201"/>
                <a:gd name="T79" fmla="*/ 107 h 297"/>
                <a:gd name="T80" fmla="*/ 151 w 201"/>
                <a:gd name="T81" fmla="*/ 94 h 297"/>
                <a:gd name="T82" fmla="*/ 140 w 201"/>
                <a:gd name="T83" fmla="*/ 77 h 297"/>
                <a:gd name="T84" fmla="*/ 124 w 201"/>
                <a:gd name="T85" fmla="*/ 96 h 297"/>
                <a:gd name="T86" fmla="*/ 83 w 201"/>
                <a:gd name="T87" fmla="*/ 96 h 297"/>
                <a:gd name="T88" fmla="*/ 65 w 201"/>
                <a:gd name="T89" fmla="*/ 90 h 297"/>
                <a:gd name="T90" fmla="*/ 68 w 201"/>
                <a:gd name="T91" fmla="*/ 106 h 297"/>
                <a:gd name="T92" fmla="*/ 61 w 201"/>
                <a:gd name="T93" fmla="*/ 130 h 297"/>
                <a:gd name="T94" fmla="*/ 83 w 201"/>
                <a:gd name="T95" fmla="*/ 193 h 297"/>
                <a:gd name="T96" fmla="*/ 66 w 201"/>
                <a:gd name="T97" fmla="*/ 190 h 297"/>
                <a:gd name="T98" fmla="*/ 90 w 201"/>
                <a:gd name="T99" fmla="*/ 11 h 297"/>
                <a:gd name="T100" fmla="*/ 140 w 201"/>
                <a:gd name="T101" fmla="*/ 18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 h="297">
                  <a:moveTo>
                    <a:pt x="194" y="56"/>
                  </a:moveTo>
                  <a:cubicBezTo>
                    <a:pt x="181" y="14"/>
                    <a:pt x="140" y="0"/>
                    <a:pt x="99" y="3"/>
                  </a:cubicBezTo>
                  <a:cubicBezTo>
                    <a:pt x="59" y="5"/>
                    <a:pt x="18" y="27"/>
                    <a:pt x="10" y="70"/>
                  </a:cubicBezTo>
                  <a:cubicBezTo>
                    <a:pt x="0" y="122"/>
                    <a:pt x="50" y="145"/>
                    <a:pt x="60" y="191"/>
                  </a:cubicBezTo>
                  <a:cubicBezTo>
                    <a:pt x="56" y="193"/>
                    <a:pt x="53" y="196"/>
                    <a:pt x="52" y="201"/>
                  </a:cubicBezTo>
                  <a:cubicBezTo>
                    <a:pt x="51" y="205"/>
                    <a:pt x="51" y="212"/>
                    <a:pt x="55" y="214"/>
                  </a:cubicBezTo>
                  <a:cubicBezTo>
                    <a:pt x="55" y="215"/>
                    <a:pt x="55" y="215"/>
                    <a:pt x="55" y="215"/>
                  </a:cubicBezTo>
                  <a:cubicBezTo>
                    <a:pt x="51" y="218"/>
                    <a:pt x="49" y="224"/>
                    <a:pt x="49" y="229"/>
                  </a:cubicBezTo>
                  <a:cubicBezTo>
                    <a:pt x="50" y="232"/>
                    <a:pt x="52" y="237"/>
                    <a:pt x="54" y="239"/>
                  </a:cubicBezTo>
                  <a:cubicBezTo>
                    <a:pt x="55" y="241"/>
                    <a:pt x="56" y="243"/>
                    <a:pt x="57" y="244"/>
                  </a:cubicBezTo>
                  <a:cubicBezTo>
                    <a:pt x="55" y="246"/>
                    <a:pt x="55" y="249"/>
                    <a:pt x="54" y="251"/>
                  </a:cubicBezTo>
                  <a:cubicBezTo>
                    <a:pt x="53" y="256"/>
                    <a:pt x="53" y="264"/>
                    <a:pt x="58" y="266"/>
                  </a:cubicBezTo>
                  <a:cubicBezTo>
                    <a:pt x="60" y="268"/>
                    <a:pt x="62" y="271"/>
                    <a:pt x="64" y="272"/>
                  </a:cubicBezTo>
                  <a:cubicBezTo>
                    <a:pt x="64" y="273"/>
                    <a:pt x="64" y="273"/>
                    <a:pt x="65" y="274"/>
                  </a:cubicBezTo>
                  <a:cubicBezTo>
                    <a:pt x="76" y="289"/>
                    <a:pt x="93" y="297"/>
                    <a:pt x="112" y="296"/>
                  </a:cubicBezTo>
                  <a:cubicBezTo>
                    <a:pt x="122" y="295"/>
                    <a:pt x="149" y="289"/>
                    <a:pt x="146" y="274"/>
                  </a:cubicBezTo>
                  <a:cubicBezTo>
                    <a:pt x="146" y="273"/>
                    <a:pt x="146" y="273"/>
                    <a:pt x="145" y="272"/>
                  </a:cubicBezTo>
                  <a:cubicBezTo>
                    <a:pt x="154" y="268"/>
                    <a:pt x="158" y="259"/>
                    <a:pt x="152" y="243"/>
                  </a:cubicBezTo>
                  <a:cubicBezTo>
                    <a:pt x="157" y="238"/>
                    <a:pt x="159" y="231"/>
                    <a:pt x="155" y="221"/>
                  </a:cubicBezTo>
                  <a:cubicBezTo>
                    <a:pt x="154" y="220"/>
                    <a:pt x="153" y="220"/>
                    <a:pt x="152" y="220"/>
                  </a:cubicBezTo>
                  <a:cubicBezTo>
                    <a:pt x="153" y="219"/>
                    <a:pt x="153" y="219"/>
                    <a:pt x="153" y="219"/>
                  </a:cubicBezTo>
                  <a:cubicBezTo>
                    <a:pt x="153" y="219"/>
                    <a:pt x="153" y="219"/>
                    <a:pt x="153" y="219"/>
                  </a:cubicBezTo>
                  <a:cubicBezTo>
                    <a:pt x="164" y="209"/>
                    <a:pt x="159" y="194"/>
                    <a:pt x="147" y="190"/>
                  </a:cubicBezTo>
                  <a:cubicBezTo>
                    <a:pt x="155" y="164"/>
                    <a:pt x="174" y="146"/>
                    <a:pt x="186" y="123"/>
                  </a:cubicBezTo>
                  <a:cubicBezTo>
                    <a:pt x="197" y="103"/>
                    <a:pt x="201" y="79"/>
                    <a:pt x="194" y="56"/>
                  </a:cubicBezTo>
                  <a:close/>
                  <a:moveTo>
                    <a:pt x="141" y="274"/>
                  </a:moveTo>
                  <a:cubicBezTo>
                    <a:pt x="139" y="288"/>
                    <a:pt x="111" y="290"/>
                    <a:pt x="102" y="289"/>
                  </a:cubicBezTo>
                  <a:cubicBezTo>
                    <a:pt x="90" y="288"/>
                    <a:pt x="80" y="283"/>
                    <a:pt x="71" y="276"/>
                  </a:cubicBezTo>
                  <a:cubicBezTo>
                    <a:pt x="87" y="281"/>
                    <a:pt x="112" y="277"/>
                    <a:pt x="122" y="277"/>
                  </a:cubicBezTo>
                  <a:cubicBezTo>
                    <a:pt x="129" y="277"/>
                    <a:pt x="136" y="276"/>
                    <a:pt x="141" y="274"/>
                  </a:cubicBezTo>
                  <a:cubicBezTo>
                    <a:pt x="141" y="274"/>
                    <a:pt x="141" y="274"/>
                    <a:pt x="141" y="274"/>
                  </a:cubicBezTo>
                  <a:close/>
                  <a:moveTo>
                    <a:pt x="137" y="270"/>
                  </a:moveTo>
                  <a:cubicBezTo>
                    <a:pt x="131" y="273"/>
                    <a:pt x="117" y="272"/>
                    <a:pt x="110" y="272"/>
                  </a:cubicBezTo>
                  <a:cubicBezTo>
                    <a:pt x="98" y="272"/>
                    <a:pt x="72" y="275"/>
                    <a:pt x="63" y="264"/>
                  </a:cubicBezTo>
                  <a:cubicBezTo>
                    <a:pt x="63" y="264"/>
                    <a:pt x="63" y="264"/>
                    <a:pt x="62" y="263"/>
                  </a:cubicBezTo>
                  <a:cubicBezTo>
                    <a:pt x="60" y="261"/>
                    <a:pt x="59" y="259"/>
                    <a:pt x="59" y="255"/>
                  </a:cubicBezTo>
                  <a:cubicBezTo>
                    <a:pt x="59" y="254"/>
                    <a:pt x="60" y="252"/>
                    <a:pt x="60" y="251"/>
                  </a:cubicBezTo>
                  <a:cubicBezTo>
                    <a:pt x="60" y="250"/>
                    <a:pt x="60" y="250"/>
                    <a:pt x="60" y="249"/>
                  </a:cubicBezTo>
                  <a:cubicBezTo>
                    <a:pt x="61" y="248"/>
                    <a:pt x="61" y="248"/>
                    <a:pt x="61" y="247"/>
                  </a:cubicBezTo>
                  <a:cubicBezTo>
                    <a:pt x="61" y="249"/>
                    <a:pt x="63" y="249"/>
                    <a:pt x="63" y="248"/>
                  </a:cubicBezTo>
                  <a:cubicBezTo>
                    <a:pt x="64" y="248"/>
                    <a:pt x="65" y="248"/>
                    <a:pt x="66" y="249"/>
                  </a:cubicBezTo>
                  <a:cubicBezTo>
                    <a:pt x="82" y="253"/>
                    <a:pt x="104" y="253"/>
                    <a:pt x="121" y="253"/>
                  </a:cubicBezTo>
                  <a:cubicBezTo>
                    <a:pt x="130" y="253"/>
                    <a:pt x="140" y="251"/>
                    <a:pt x="148" y="246"/>
                  </a:cubicBezTo>
                  <a:cubicBezTo>
                    <a:pt x="150" y="256"/>
                    <a:pt x="148" y="265"/>
                    <a:pt x="137" y="270"/>
                  </a:cubicBezTo>
                  <a:close/>
                  <a:moveTo>
                    <a:pt x="105" y="246"/>
                  </a:moveTo>
                  <a:cubicBezTo>
                    <a:pt x="96" y="245"/>
                    <a:pt x="70" y="246"/>
                    <a:pt x="60" y="239"/>
                  </a:cubicBezTo>
                  <a:cubicBezTo>
                    <a:pt x="60" y="239"/>
                    <a:pt x="60" y="239"/>
                    <a:pt x="60" y="238"/>
                  </a:cubicBezTo>
                  <a:cubicBezTo>
                    <a:pt x="59" y="237"/>
                    <a:pt x="58" y="236"/>
                    <a:pt x="57" y="235"/>
                  </a:cubicBezTo>
                  <a:cubicBezTo>
                    <a:pt x="56" y="233"/>
                    <a:pt x="55" y="231"/>
                    <a:pt x="55" y="229"/>
                  </a:cubicBezTo>
                  <a:cubicBezTo>
                    <a:pt x="54" y="224"/>
                    <a:pt x="54" y="220"/>
                    <a:pt x="57" y="217"/>
                  </a:cubicBezTo>
                  <a:cubicBezTo>
                    <a:pt x="57" y="217"/>
                    <a:pt x="57" y="216"/>
                    <a:pt x="57" y="216"/>
                  </a:cubicBezTo>
                  <a:cubicBezTo>
                    <a:pt x="63" y="225"/>
                    <a:pt x="81" y="225"/>
                    <a:pt x="90" y="226"/>
                  </a:cubicBezTo>
                  <a:cubicBezTo>
                    <a:pt x="107" y="228"/>
                    <a:pt x="135" y="233"/>
                    <a:pt x="150" y="222"/>
                  </a:cubicBezTo>
                  <a:cubicBezTo>
                    <a:pt x="150" y="222"/>
                    <a:pt x="150" y="223"/>
                    <a:pt x="150" y="223"/>
                  </a:cubicBezTo>
                  <a:cubicBezTo>
                    <a:pt x="161" y="250"/>
                    <a:pt x="119" y="247"/>
                    <a:pt x="105" y="246"/>
                  </a:cubicBezTo>
                  <a:close/>
                  <a:moveTo>
                    <a:pt x="151" y="215"/>
                  </a:moveTo>
                  <a:cubicBezTo>
                    <a:pt x="151" y="215"/>
                    <a:pt x="151" y="215"/>
                    <a:pt x="150" y="215"/>
                  </a:cubicBezTo>
                  <a:cubicBezTo>
                    <a:pt x="137" y="224"/>
                    <a:pt x="120" y="223"/>
                    <a:pt x="105" y="222"/>
                  </a:cubicBezTo>
                  <a:cubicBezTo>
                    <a:pt x="94" y="221"/>
                    <a:pt x="66" y="221"/>
                    <a:pt x="58" y="211"/>
                  </a:cubicBezTo>
                  <a:cubicBezTo>
                    <a:pt x="57" y="208"/>
                    <a:pt x="56" y="205"/>
                    <a:pt x="57" y="202"/>
                  </a:cubicBezTo>
                  <a:cubicBezTo>
                    <a:pt x="58" y="199"/>
                    <a:pt x="60" y="195"/>
                    <a:pt x="62" y="193"/>
                  </a:cubicBezTo>
                  <a:cubicBezTo>
                    <a:pt x="62" y="193"/>
                    <a:pt x="62" y="193"/>
                    <a:pt x="63" y="193"/>
                  </a:cubicBezTo>
                  <a:cubicBezTo>
                    <a:pt x="63" y="193"/>
                    <a:pt x="63" y="194"/>
                    <a:pt x="64" y="194"/>
                  </a:cubicBezTo>
                  <a:cubicBezTo>
                    <a:pt x="88" y="203"/>
                    <a:pt x="117" y="205"/>
                    <a:pt x="142" y="195"/>
                  </a:cubicBezTo>
                  <a:cubicBezTo>
                    <a:pt x="142" y="195"/>
                    <a:pt x="143" y="195"/>
                    <a:pt x="143" y="194"/>
                  </a:cubicBezTo>
                  <a:cubicBezTo>
                    <a:pt x="143" y="195"/>
                    <a:pt x="143" y="195"/>
                    <a:pt x="143" y="195"/>
                  </a:cubicBezTo>
                  <a:cubicBezTo>
                    <a:pt x="153" y="197"/>
                    <a:pt x="156" y="207"/>
                    <a:pt x="151" y="215"/>
                  </a:cubicBezTo>
                  <a:close/>
                  <a:moveTo>
                    <a:pt x="75" y="107"/>
                  </a:moveTo>
                  <a:cubicBezTo>
                    <a:pt x="82" y="101"/>
                    <a:pt x="91" y="98"/>
                    <a:pt x="99" y="97"/>
                  </a:cubicBezTo>
                  <a:cubicBezTo>
                    <a:pt x="109" y="97"/>
                    <a:pt x="115" y="100"/>
                    <a:pt x="122" y="103"/>
                  </a:cubicBezTo>
                  <a:cubicBezTo>
                    <a:pt x="119" y="111"/>
                    <a:pt x="117" y="120"/>
                    <a:pt x="116" y="128"/>
                  </a:cubicBezTo>
                  <a:cubicBezTo>
                    <a:pt x="112" y="150"/>
                    <a:pt x="115" y="172"/>
                    <a:pt x="113" y="194"/>
                  </a:cubicBezTo>
                  <a:cubicBezTo>
                    <a:pt x="104" y="195"/>
                    <a:pt x="96" y="195"/>
                    <a:pt x="87" y="194"/>
                  </a:cubicBezTo>
                  <a:cubicBezTo>
                    <a:pt x="98" y="169"/>
                    <a:pt x="88" y="133"/>
                    <a:pt x="75" y="107"/>
                  </a:cubicBezTo>
                  <a:close/>
                  <a:moveTo>
                    <a:pt x="140" y="188"/>
                  </a:moveTo>
                  <a:cubicBezTo>
                    <a:pt x="139" y="189"/>
                    <a:pt x="139" y="190"/>
                    <a:pt x="139" y="190"/>
                  </a:cubicBezTo>
                  <a:cubicBezTo>
                    <a:pt x="132" y="192"/>
                    <a:pt x="125" y="193"/>
                    <a:pt x="117" y="194"/>
                  </a:cubicBezTo>
                  <a:cubicBezTo>
                    <a:pt x="120" y="176"/>
                    <a:pt x="118" y="157"/>
                    <a:pt x="121" y="138"/>
                  </a:cubicBezTo>
                  <a:cubicBezTo>
                    <a:pt x="122" y="127"/>
                    <a:pt x="125" y="116"/>
                    <a:pt x="129" y="106"/>
                  </a:cubicBezTo>
                  <a:cubicBezTo>
                    <a:pt x="130" y="106"/>
                    <a:pt x="132" y="106"/>
                    <a:pt x="133" y="107"/>
                  </a:cubicBezTo>
                  <a:cubicBezTo>
                    <a:pt x="142" y="109"/>
                    <a:pt x="153" y="107"/>
                    <a:pt x="156" y="96"/>
                  </a:cubicBezTo>
                  <a:cubicBezTo>
                    <a:pt x="157" y="93"/>
                    <a:pt x="153" y="91"/>
                    <a:pt x="151" y="94"/>
                  </a:cubicBezTo>
                  <a:cubicBezTo>
                    <a:pt x="145" y="102"/>
                    <a:pt x="138" y="101"/>
                    <a:pt x="131" y="99"/>
                  </a:cubicBezTo>
                  <a:cubicBezTo>
                    <a:pt x="134" y="92"/>
                    <a:pt x="137" y="84"/>
                    <a:pt x="140" y="77"/>
                  </a:cubicBezTo>
                  <a:cubicBezTo>
                    <a:pt x="141" y="74"/>
                    <a:pt x="137" y="72"/>
                    <a:pt x="135" y="75"/>
                  </a:cubicBezTo>
                  <a:cubicBezTo>
                    <a:pt x="131" y="81"/>
                    <a:pt x="127" y="89"/>
                    <a:pt x="124" y="96"/>
                  </a:cubicBezTo>
                  <a:cubicBezTo>
                    <a:pt x="120" y="94"/>
                    <a:pt x="116" y="92"/>
                    <a:pt x="111" y="91"/>
                  </a:cubicBezTo>
                  <a:cubicBezTo>
                    <a:pt x="102" y="89"/>
                    <a:pt x="92" y="92"/>
                    <a:pt x="83" y="96"/>
                  </a:cubicBezTo>
                  <a:cubicBezTo>
                    <a:pt x="80" y="97"/>
                    <a:pt x="76" y="100"/>
                    <a:pt x="73" y="102"/>
                  </a:cubicBezTo>
                  <a:cubicBezTo>
                    <a:pt x="70" y="98"/>
                    <a:pt x="68" y="93"/>
                    <a:pt x="65" y="90"/>
                  </a:cubicBezTo>
                  <a:cubicBezTo>
                    <a:pt x="64" y="87"/>
                    <a:pt x="60" y="90"/>
                    <a:pt x="61" y="92"/>
                  </a:cubicBezTo>
                  <a:cubicBezTo>
                    <a:pt x="63" y="97"/>
                    <a:pt x="66" y="101"/>
                    <a:pt x="68" y="106"/>
                  </a:cubicBezTo>
                  <a:cubicBezTo>
                    <a:pt x="61" y="112"/>
                    <a:pt x="57" y="120"/>
                    <a:pt x="58" y="130"/>
                  </a:cubicBezTo>
                  <a:cubicBezTo>
                    <a:pt x="58" y="132"/>
                    <a:pt x="61" y="132"/>
                    <a:pt x="61" y="130"/>
                  </a:cubicBezTo>
                  <a:cubicBezTo>
                    <a:pt x="62" y="123"/>
                    <a:pt x="65" y="116"/>
                    <a:pt x="70" y="111"/>
                  </a:cubicBezTo>
                  <a:cubicBezTo>
                    <a:pt x="81" y="137"/>
                    <a:pt x="92" y="168"/>
                    <a:pt x="83" y="193"/>
                  </a:cubicBezTo>
                  <a:cubicBezTo>
                    <a:pt x="77" y="193"/>
                    <a:pt x="71" y="192"/>
                    <a:pt x="66" y="190"/>
                  </a:cubicBezTo>
                  <a:cubicBezTo>
                    <a:pt x="66" y="190"/>
                    <a:pt x="66" y="190"/>
                    <a:pt x="66" y="190"/>
                  </a:cubicBezTo>
                  <a:cubicBezTo>
                    <a:pt x="60" y="156"/>
                    <a:pt x="29" y="136"/>
                    <a:pt x="19" y="104"/>
                  </a:cubicBezTo>
                  <a:cubicBezTo>
                    <a:pt x="5" y="55"/>
                    <a:pt x="44" y="17"/>
                    <a:pt x="90" y="11"/>
                  </a:cubicBezTo>
                  <a:cubicBezTo>
                    <a:pt x="136" y="5"/>
                    <a:pt x="188" y="24"/>
                    <a:pt x="189" y="78"/>
                  </a:cubicBezTo>
                  <a:cubicBezTo>
                    <a:pt x="190" y="123"/>
                    <a:pt x="150" y="148"/>
                    <a:pt x="140" y="18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
            <p:cNvSpPr/>
            <p:nvPr/>
          </p:nvSpPr>
          <p:spPr bwMode="auto">
            <a:xfrm>
              <a:off x="3573463" y="3482975"/>
              <a:ext cx="187325" cy="115888"/>
            </a:xfrm>
            <a:custGeom>
              <a:avLst/>
              <a:gdLst>
                <a:gd name="T0" fmla="*/ 45 w 50"/>
                <a:gd name="T1" fmla="*/ 0 h 31"/>
                <a:gd name="T2" fmla="*/ 23 w 50"/>
                <a:gd name="T3" fmla="*/ 12 h 31"/>
                <a:gd name="T4" fmla="*/ 3 w 50"/>
                <a:gd name="T5" fmla="*/ 25 h 31"/>
                <a:gd name="T6" fmla="*/ 6 w 50"/>
                <a:gd name="T7" fmla="*/ 30 h 31"/>
                <a:gd name="T8" fmla="*/ 28 w 50"/>
                <a:gd name="T9" fmla="*/ 17 h 31"/>
                <a:gd name="T10" fmla="*/ 48 w 50"/>
                <a:gd name="T11" fmla="*/ 4 h 31"/>
                <a:gd name="T12" fmla="*/ 45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45" y="0"/>
                  </a:moveTo>
                  <a:cubicBezTo>
                    <a:pt x="37" y="4"/>
                    <a:pt x="30" y="8"/>
                    <a:pt x="23" y="12"/>
                  </a:cubicBezTo>
                  <a:cubicBezTo>
                    <a:pt x="16" y="16"/>
                    <a:pt x="8" y="20"/>
                    <a:pt x="3" y="25"/>
                  </a:cubicBezTo>
                  <a:cubicBezTo>
                    <a:pt x="0" y="27"/>
                    <a:pt x="3" y="31"/>
                    <a:pt x="6" y="30"/>
                  </a:cubicBezTo>
                  <a:cubicBezTo>
                    <a:pt x="14" y="27"/>
                    <a:pt x="21" y="21"/>
                    <a:pt x="28" y="17"/>
                  </a:cubicBezTo>
                  <a:cubicBezTo>
                    <a:pt x="35" y="13"/>
                    <a:pt x="42" y="9"/>
                    <a:pt x="48" y="4"/>
                  </a:cubicBezTo>
                  <a:cubicBezTo>
                    <a:pt x="50" y="3"/>
                    <a:pt x="47" y="0"/>
                    <a:pt x="45"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7"/>
            <p:cNvSpPr/>
            <p:nvPr/>
          </p:nvSpPr>
          <p:spPr bwMode="auto">
            <a:xfrm>
              <a:off x="3416300" y="3282950"/>
              <a:ext cx="239713" cy="82550"/>
            </a:xfrm>
            <a:custGeom>
              <a:avLst/>
              <a:gdLst>
                <a:gd name="T0" fmla="*/ 60 w 64"/>
                <a:gd name="T1" fmla="*/ 0 h 22"/>
                <a:gd name="T2" fmla="*/ 29 w 64"/>
                <a:gd name="T3" fmla="*/ 8 h 22"/>
                <a:gd name="T4" fmla="*/ 2 w 64"/>
                <a:gd name="T5" fmla="*/ 17 h 22"/>
                <a:gd name="T6" fmla="*/ 4 w 64"/>
                <a:gd name="T7" fmla="*/ 21 h 22"/>
                <a:gd name="T8" fmla="*/ 34 w 64"/>
                <a:gd name="T9" fmla="*/ 13 h 22"/>
                <a:gd name="T10" fmla="*/ 61 w 64"/>
                <a:gd name="T11" fmla="*/ 5 h 22"/>
                <a:gd name="T12" fmla="*/ 60 w 6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4" h="22">
                  <a:moveTo>
                    <a:pt x="60" y="0"/>
                  </a:moveTo>
                  <a:cubicBezTo>
                    <a:pt x="50" y="3"/>
                    <a:pt x="39" y="6"/>
                    <a:pt x="29" y="8"/>
                  </a:cubicBezTo>
                  <a:cubicBezTo>
                    <a:pt x="20" y="11"/>
                    <a:pt x="11" y="13"/>
                    <a:pt x="2" y="17"/>
                  </a:cubicBezTo>
                  <a:cubicBezTo>
                    <a:pt x="0" y="18"/>
                    <a:pt x="1" y="22"/>
                    <a:pt x="4" y="21"/>
                  </a:cubicBezTo>
                  <a:cubicBezTo>
                    <a:pt x="14" y="21"/>
                    <a:pt x="25" y="16"/>
                    <a:pt x="34" y="13"/>
                  </a:cubicBezTo>
                  <a:cubicBezTo>
                    <a:pt x="44" y="11"/>
                    <a:pt x="53" y="8"/>
                    <a:pt x="61" y="5"/>
                  </a:cubicBezTo>
                  <a:cubicBezTo>
                    <a:pt x="64" y="4"/>
                    <a:pt x="63" y="0"/>
                    <a:pt x="60"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8"/>
            <p:cNvSpPr/>
            <p:nvPr/>
          </p:nvSpPr>
          <p:spPr bwMode="auto">
            <a:xfrm>
              <a:off x="3413125" y="2913063"/>
              <a:ext cx="217488" cy="88900"/>
            </a:xfrm>
            <a:custGeom>
              <a:avLst/>
              <a:gdLst>
                <a:gd name="T0" fmla="*/ 56 w 58"/>
                <a:gd name="T1" fmla="*/ 21 h 24"/>
                <a:gd name="T2" fmla="*/ 30 w 58"/>
                <a:gd name="T3" fmla="*/ 12 h 24"/>
                <a:gd name="T4" fmla="*/ 5 w 58"/>
                <a:gd name="T5" fmla="*/ 4 h 24"/>
                <a:gd name="T6" fmla="*/ 1 w 58"/>
                <a:gd name="T7" fmla="*/ 2 h 24"/>
                <a:gd name="T8" fmla="*/ 0 w 58"/>
                <a:gd name="T9" fmla="*/ 4 h 24"/>
                <a:gd name="T10" fmla="*/ 1 w 58"/>
                <a:gd name="T11" fmla="*/ 7 h 24"/>
                <a:gd name="T12" fmla="*/ 24 w 58"/>
                <a:gd name="T13" fmla="*/ 16 h 24"/>
                <a:gd name="T14" fmla="*/ 56 w 58"/>
                <a:gd name="T15" fmla="*/ 24 h 24"/>
                <a:gd name="T16" fmla="*/ 56 w 58"/>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4">
                  <a:moveTo>
                    <a:pt x="56" y="21"/>
                  </a:moveTo>
                  <a:cubicBezTo>
                    <a:pt x="48" y="17"/>
                    <a:pt x="39" y="15"/>
                    <a:pt x="30" y="12"/>
                  </a:cubicBezTo>
                  <a:cubicBezTo>
                    <a:pt x="27" y="11"/>
                    <a:pt x="5" y="7"/>
                    <a:pt x="5" y="4"/>
                  </a:cubicBezTo>
                  <a:cubicBezTo>
                    <a:pt x="5" y="2"/>
                    <a:pt x="3" y="0"/>
                    <a:pt x="1" y="2"/>
                  </a:cubicBezTo>
                  <a:cubicBezTo>
                    <a:pt x="1" y="3"/>
                    <a:pt x="1" y="3"/>
                    <a:pt x="0" y="4"/>
                  </a:cubicBezTo>
                  <a:cubicBezTo>
                    <a:pt x="0" y="5"/>
                    <a:pt x="0" y="6"/>
                    <a:pt x="1" y="7"/>
                  </a:cubicBezTo>
                  <a:cubicBezTo>
                    <a:pt x="5" y="14"/>
                    <a:pt x="17" y="14"/>
                    <a:pt x="24" y="16"/>
                  </a:cubicBezTo>
                  <a:cubicBezTo>
                    <a:pt x="35" y="19"/>
                    <a:pt x="45" y="22"/>
                    <a:pt x="56" y="24"/>
                  </a:cubicBezTo>
                  <a:cubicBezTo>
                    <a:pt x="57" y="24"/>
                    <a:pt x="58" y="22"/>
                    <a:pt x="56"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9"/>
            <p:cNvSpPr/>
            <p:nvPr/>
          </p:nvSpPr>
          <p:spPr bwMode="auto">
            <a:xfrm>
              <a:off x="3697288" y="2605088"/>
              <a:ext cx="120650" cy="146050"/>
            </a:xfrm>
            <a:custGeom>
              <a:avLst/>
              <a:gdLst>
                <a:gd name="T0" fmla="*/ 23 w 32"/>
                <a:gd name="T1" fmla="*/ 21 h 39"/>
                <a:gd name="T2" fmla="*/ 5 w 32"/>
                <a:gd name="T3" fmla="*/ 1 h 39"/>
                <a:gd name="T4" fmla="*/ 1 w 32"/>
                <a:gd name="T5" fmla="*/ 5 h 39"/>
                <a:gd name="T6" fmla="*/ 14 w 32"/>
                <a:gd name="T7" fmla="*/ 21 h 39"/>
                <a:gd name="T8" fmla="*/ 28 w 32"/>
                <a:gd name="T9" fmla="*/ 37 h 39"/>
                <a:gd name="T10" fmla="*/ 32 w 32"/>
                <a:gd name="T11" fmla="*/ 37 h 39"/>
                <a:gd name="T12" fmla="*/ 23 w 32"/>
                <a:gd name="T13" fmla="*/ 21 h 39"/>
              </a:gdLst>
              <a:ahLst/>
              <a:cxnLst>
                <a:cxn ang="0">
                  <a:pos x="T0" y="T1"/>
                </a:cxn>
                <a:cxn ang="0">
                  <a:pos x="T2" y="T3"/>
                </a:cxn>
                <a:cxn ang="0">
                  <a:pos x="T4" y="T5"/>
                </a:cxn>
                <a:cxn ang="0">
                  <a:pos x="T6" y="T7"/>
                </a:cxn>
                <a:cxn ang="0">
                  <a:pos x="T8" y="T9"/>
                </a:cxn>
                <a:cxn ang="0">
                  <a:pos x="T10" y="T11"/>
                </a:cxn>
                <a:cxn ang="0">
                  <a:pos x="T12" y="T13"/>
                </a:cxn>
              </a:cxnLst>
              <a:rect l="0" t="0" r="r" b="b"/>
              <a:pathLst>
                <a:path w="32" h="39">
                  <a:moveTo>
                    <a:pt x="23" y="21"/>
                  </a:moveTo>
                  <a:cubicBezTo>
                    <a:pt x="17" y="15"/>
                    <a:pt x="12" y="7"/>
                    <a:pt x="5" y="1"/>
                  </a:cubicBezTo>
                  <a:cubicBezTo>
                    <a:pt x="3" y="0"/>
                    <a:pt x="0" y="2"/>
                    <a:pt x="1" y="5"/>
                  </a:cubicBezTo>
                  <a:cubicBezTo>
                    <a:pt x="4" y="11"/>
                    <a:pt x="10" y="16"/>
                    <a:pt x="14" y="21"/>
                  </a:cubicBezTo>
                  <a:cubicBezTo>
                    <a:pt x="19" y="25"/>
                    <a:pt x="26" y="30"/>
                    <a:pt x="28" y="37"/>
                  </a:cubicBezTo>
                  <a:cubicBezTo>
                    <a:pt x="28" y="39"/>
                    <a:pt x="32" y="39"/>
                    <a:pt x="32" y="37"/>
                  </a:cubicBezTo>
                  <a:cubicBezTo>
                    <a:pt x="32" y="30"/>
                    <a:pt x="27" y="25"/>
                    <a:pt x="23"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0"/>
            <p:cNvSpPr/>
            <p:nvPr/>
          </p:nvSpPr>
          <p:spPr bwMode="auto">
            <a:xfrm>
              <a:off x="4083050" y="2571750"/>
              <a:ext cx="38100" cy="190500"/>
            </a:xfrm>
            <a:custGeom>
              <a:avLst/>
              <a:gdLst>
                <a:gd name="T0" fmla="*/ 9 w 10"/>
                <a:gd name="T1" fmla="*/ 4 h 51"/>
                <a:gd name="T2" fmla="*/ 4 w 10"/>
                <a:gd name="T3" fmla="*/ 4 h 51"/>
                <a:gd name="T4" fmla="*/ 0 w 10"/>
                <a:gd name="T5" fmla="*/ 48 h 51"/>
                <a:gd name="T6" fmla="*/ 4 w 10"/>
                <a:gd name="T7" fmla="*/ 48 h 51"/>
                <a:gd name="T8" fmla="*/ 9 w 10"/>
                <a:gd name="T9" fmla="*/ 4 h 51"/>
              </a:gdLst>
              <a:ahLst/>
              <a:cxnLst>
                <a:cxn ang="0">
                  <a:pos x="T0" y="T1"/>
                </a:cxn>
                <a:cxn ang="0">
                  <a:pos x="T2" y="T3"/>
                </a:cxn>
                <a:cxn ang="0">
                  <a:pos x="T4" y="T5"/>
                </a:cxn>
                <a:cxn ang="0">
                  <a:pos x="T6" y="T7"/>
                </a:cxn>
                <a:cxn ang="0">
                  <a:pos x="T8" y="T9"/>
                </a:cxn>
              </a:cxnLst>
              <a:rect l="0" t="0" r="r" b="b"/>
              <a:pathLst>
                <a:path w="10" h="51">
                  <a:moveTo>
                    <a:pt x="9" y="4"/>
                  </a:moveTo>
                  <a:cubicBezTo>
                    <a:pt x="8" y="1"/>
                    <a:pt x="4" y="0"/>
                    <a:pt x="4" y="4"/>
                  </a:cubicBezTo>
                  <a:cubicBezTo>
                    <a:pt x="2" y="18"/>
                    <a:pt x="2" y="33"/>
                    <a:pt x="0" y="48"/>
                  </a:cubicBezTo>
                  <a:cubicBezTo>
                    <a:pt x="0" y="51"/>
                    <a:pt x="4" y="51"/>
                    <a:pt x="4" y="48"/>
                  </a:cubicBezTo>
                  <a:cubicBezTo>
                    <a:pt x="7" y="34"/>
                    <a:pt x="10" y="19"/>
                    <a:pt x="9"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1"/>
            <p:cNvSpPr/>
            <p:nvPr/>
          </p:nvSpPr>
          <p:spPr bwMode="auto">
            <a:xfrm>
              <a:off x="4302125" y="2657475"/>
              <a:ext cx="179388" cy="176213"/>
            </a:xfrm>
            <a:custGeom>
              <a:avLst/>
              <a:gdLst>
                <a:gd name="T0" fmla="*/ 42 w 48"/>
                <a:gd name="T1" fmla="*/ 2 h 47"/>
                <a:gd name="T2" fmla="*/ 24 w 48"/>
                <a:gd name="T3" fmla="*/ 21 h 47"/>
                <a:gd name="T4" fmla="*/ 4 w 48"/>
                <a:gd name="T5" fmla="*/ 39 h 47"/>
                <a:gd name="T6" fmla="*/ 2 w 48"/>
                <a:gd name="T7" fmla="*/ 43 h 47"/>
                <a:gd name="T8" fmla="*/ 20 w 48"/>
                <a:gd name="T9" fmla="*/ 32 h 47"/>
                <a:gd name="T10" fmla="*/ 46 w 48"/>
                <a:gd name="T11" fmla="*/ 5 h 47"/>
                <a:gd name="T12" fmla="*/ 42 w 48"/>
                <a:gd name="T13" fmla="*/ 2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2" y="2"/>
                  </a:moveTo>
                  <a:cubicBezTo>
                    <a:pt x="35" y="8"/>
                    <a:pt x="30" y="15"/>
                    <a:pt x="24" y="21"/>
                  </a:cubicBezTo>
                  <a:cubicBezTo>
                    <a:pt x="21" y="24"/>
                    <a:pt x="8" y="41"/>
                    <a:pt x="4" y="39"/>
                  </a:cubicBezTo>
                  <a:cubicBezTo>
                    <a:pt x="2" y="38"/>
                    <a:pt x="0" y="41"/>
                    <a:pt x="2" y="43"/>
                  </a:cubicBezTo>
                  <a:cubicBezTo>
                    <a:pt x="9" y="47"/>
                    <a:pt x="16" y="36"/>
                    <a:pt x="20" y="32"/>
                  </a:cubicBezTo>
                  <a:cubicBezTo>
                    <a:pt x="29" y="24"/>
                    <a:pt x="39" y="15"/>
                    <a:pt x="46" y="5"/>
                  </a:cubicBezTo>
                  <a:cubicBezTo>
                    <a:pt x="48" y="3"/>
                    <a:pt x="44" y="0"/>
                    <a:pt x="42" y="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2"/>
            <p:cNvSpPr/>
            <p:nvPr/>
          </p:nvSpPr>
          <p:spPr bwMode="auto">
            <a:xfrm>
              <a:off x="4484688" y="3043238"/>
              <a:ext cx="233363" cy="71438"/>
            </a:xfrm>
            <a:custGeom>
              <a:avLst/>
              <a:gdLst>
                <a:gd name="T0" fmla="*/ 58 w 62"/>
                <a:gd name="T1" fmla="*/ 1 h 19"/>
                <a:gd name="T2" fmla="*/ 20 w 62"/>
                <a:gd name="T3" fmla="*/ 9 h 19"/>
                <a:gd name="T4" fmla="*/ 1 w 62"/>
                <a:gd name="T5" fmla="*/ 15 h 19"/>
                <a:gd name="T6" fmla="*/ 1 w 62"/>
                <a:gd name="T7" fmla="*/ 18 h 19"/>
                <a:gd name="T8" fmla="*/ 2 w 62"/>
                <a:gd name="T9" fmla="*/ 19 h 19"/>
                <a:gd name="T10" fmla="*/ 5 w 62"/>
                <a:gd name="T11" fmla="*/ 18 h 19"/>
                <a:gd name="T12" fmla="*/ 5 w 62"/>
                <a:gd name="T13" fmla="*/ 18 h 19"/>
                <a:gd name="T14" fmla="*/ 9 w 62"/>
                <a:gd name="T15" fmla="*/ 17 h 19"/>
                <a:gd name="T16" fmla="*/ 17 w 62"/>
                <a:gd name="T17" fmla="*/ 16 h 19"/>
                <a:gd name="T18" fmla="*/ 30 w 62"/>
                <a:gd name="T19" fmla="*/ 13 h 19"/>
                <a:gd name="T20" fmla="*/ 59 w 62"/>
                <a:gd name="T21" fmla="*/ 7 h 19"/>
                <a:gd name="T22" fmla="*/ 58 w 62"/>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9">
                  <a:moveTo>
                    <a:pt x="58" y="1"/>
                  </a:moveTo>
                  <a:cubicBezTo>
                    <a:pt x="45" y="3"/>
                    <a:pt x="33" y="6"/>
                    <a:pt x="20" y="9"/>
                  </a:cubicBezTo>
                  <a:cubicBezTo>
                    <a:pt x="15" y="10"/>
                    <a:pt x="3" y="11"/>
                    <a:pt x="1" y="15"/>
                  </a:cubicBezTo>
                  <a:cubicBezTo>
                    <a:pt x="0" y="16"/>
                    <a:pt x="0" y="18"/>
                    <a:pt x="1" y="18"/>
                  </a:cubicBezTo>
                  <a:cubicBezTo>
                    <a:pt x="2" y="19"/>
                    <a:pt x="2" y="19"/>
                    <a:pt x="2" y="19"/>
                  </a:cubicBezTo>
                  <a:cubicBezTo>
                    <a:pt x="3" y="19"/>
                    <a:pt x="4" y="19"/>
                    <a:pt x="5" y="18"/>
                  </a:cubicBezTo>
                  <a:cubicBezTo>
                    <a:pt x="5" y="18"/>
                    <a:pt x="5" y="18"/>
                    <a:pt x="5" y="18"/>
                  </a:cubicBezTo>
                  <a:cubicBezTo>
                    <a:pt x="6" y="18"/>
                    <a:pt x="7" y="18"/>
                    <a:pt x="9" y="17"/>
                  </a:cubicBezTo>
                  <a:cubicBezTo>
                    <a:pt x="12" y="17"/>
                    <a:pt x="14" y="16"/>
                    <a:pt x="17" y="16"/>
                  </a:cubicBezTo>
                  <a:cubicBezTo>
                    <a:pt x="21" y="15"/>
                    <a:pt x="25" y="14"/>
                    <a:pt x="30" y="13"/>
                  </a:cubicBezTo>
                  <a:cubicBezTo>
                    <a:pt x="39" y="11"/>
                    <a:pt x="49" y="9"/>
                    <a:pt x="59" y="7"/>
                  </a:cubicBezTo>
                  <a:cubicBezTo>
                    <a:pt x="62" y="6"/>
                    <a:pt x="61" y="0"/>
                    <a:pt x="58"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3"/>
            <p:cNvSpPr/>
            <p:nvPr/>
          </p:nvSpPr>
          <p:spPr bwMode="auto">
            <a:xfrm>
              <a:off x="4341813" y="3381375"/>
              <a:ext cx="211138" cy="107950"/>
            </a:xfrm>
            <a:custGeom>
              <a:avLst/>
              <a:gdLst>
                <a:gd name="T0" fmla="*/ 53 w 56"/>
                <a:gd name="T1" fmla="*/ 24 h 29"/>
                <a:gd name="T2" fmla="*/ 5 w 56"/>
                <a:gd name="T3" fmla="*/ 1 h 29"/>
                <a:gd name="T4" fmla="*/ 3 w 56"/>
                <a:gd name="T5" fmla="*/ 5 h 29"/>
                <a:gd name="T6" fmla="*/ 51 w 56"/>
                <a:gd name="T7" fmla="*/ 28 h 29"/>
                <a:gd name="T8" fmla="*/ 53 w 56"/>
                <a:gd name="T9" fmla="*/ 24 h 29"/>
              </a:gdLst>
              <a:ahLst/>
              <a:cxnLst>
                <a:cxn ang="0">
                  <a:pos x="T0" y="T1"/>
                </a:cxn>
                <a:cxn ang="0">
                  <a:pos x="T2" y="T3"/>
                </a:cxn>
                <a:cxn ang="0">
                  <a:pos x="T4" y="T5"/>
                </a:cxn>
                <a:cxn ang="0">
                  <a:pos x="T6" y="T7"/>
                </a:cxn>
                <a:cxn ang="0">
                  <a:pos x="T8" y="T9"/>
                </a:cxn>
              </a:cxnLst>
              <a:rect l="0" t="0" r="r" b="b"/>
              <a:pathLst>
                <a:path w="56" h="29">
                  <a:moveTo>
                    <a:pt x="53" y="24"/>
                  </a:moveTo>
                  <a:cubicBezTo>
                    <a:pt x="38" y="15"/>
                    <a:pt x="21" y="8"/>
                    <a:pt x="5" y="1"/>
                  </a:cubicBezTo>
                  <a:cubicBezTo>
                    <a:pt x="2" y="0"/>
                    <a:pt x="0" y="4"/>
                    <a:pt x="3" y="5"/>
                  </a:cubicBezTo>
                  <a:cubicBezTo>
                    <a:pt x="18" y="13"/>
                    <a:pt x="34" y="23"/>
                    <a:pt x="51" y="28"/>
                  </a:cubicBezTo>
                  <a:cubicBezTo>
                    <a:pt x="54" y="29"/>
                    <a:pt x="56" y="25"/>
                    <a:pt x="53" y="2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抛弃型模型</a:t>
            </a:r>
            <a:endParaRPr lang="zh-CN" altLang="en-US" dirty="0"/>
          </a:p>
        </p:txBody>
      </p:sp>
      <p:sp>
        <p:nvSpPr>
          <p:cNvPr id="100" name="文本框 99"/>
          <p:cNvSpPr txBox="1"/>
          <p:nvPr/>
        </p:nvSpPr>
        <p:spPr>
          <a:xfrm>
            <a:off x="179705" y="771525"/>
            <a:ext cx="3402330" cy="4351655"/>
          </a:xfrm>
          <a:prstGeom prst="rect">
            <a:avLst/>
          </a:prstGeom>
          <a:noFill/>
          <a:ln w="9525">
            <a:noFill/>
          </a:ln>
        </p:spPr>
        <p:txBody>
          <a:bodyPr wrap="square">
            <a:spAutoFit/>
          </a:bodyPr>
          <a:p>
            <a:pPr indent="0">
              <a:lnSpc>
                <a:spcPct val="14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如果想解释一些问题，解决不确定性以及改进需求，就可以</a:t>
            </a:r>
            <a:r>
              <a:rPr b="1">
                <a:latin typeface="等线" panose="02010600030101010101" charset="-122"/>
                <a:ea typeface="等线" panose="02010600030101010101" charset="-122"/>
              </a:rPr>
              <a:t>快速，低成本</a:t>
            </a:r>
            <a:r>
              <a:rPr>
                <a:latin typeface="等线" panose="02010600030101010101" charset="-122"/>
                <a:ea typeface="等线" panose="02010600030101010101" charset="-122"/>
              </a:rPr>
              <a:t>的创建一个</a:t>
            </a:r>
            <a:r>
              <a:rPr b="1">
                <a:latin typeface="等线" panose="02010600030101010101" charset="-122"/>
                <a:ea typeface="等线" panose="02010600030101010101" charset="-122"/>
              </a:rPr>
              <a:t>抛弃型原型</a:t>
            </a:r>
            <a:r>
              <a:rPr>
                <a:latin typeface="等线" panose="02010600030101010101" charset="-122"/>
                <a:ea typeface="等线" panose="02010600030101010101" charset="-122"/>
              </a:rPr>
              <a:t>。创建抛弃性原型时，会忽略成品软件构建技术。相比健壮性，可靠性，性能和长期可维护性，可抛弃性原型更注重快速实现以及快速修改。</a:t>
            </a:r>
            <a:endParaRPr>
              <a:latin typeface="等线" panose="02010600030101010101" charset="-122"/>
              <a:ea typeface="等线" panose="02010600030101010101" charset="-122"/>
            </a:endParaRPr>
          </a:p>
          <a:p>
            <a:pPr indent="0">
              <a:lnSpc>
                <a:spcPct val="14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当团队觉得需求不确定，有歧义，不完整或者含糊时，就可以选择建立抛弃型原型。</a:t>
            </a:r>
            <a:endParaRPr lang="zh-CN" altLang="en-US" b="0">
              <a:latin typeface="等线" panose="02010600030101010101" charset="-122"/>
              <a:ea typeface="等线" panose="02010600030101010101" charset="-122"/>
            </a:endParaRPr>
          </a:p>
        </p:txBody>
      </p:sp>
      <p:pic>
        <p:nvPicPr>
          <p:cNvPr id="3" name="图片 2"/>
          <p:cNvPicPr>
            <a:picLocks noChangeAspect="1"/>
          </p:cNvPicPr>
          <p:nvPr/>
        </p:nvPicPr>
        <p:blipFill>
          <a:blip r:embed="rId1"/>
          <a:stretch>
            <a:fillRect/>
          </a:stretch>
        </p:blipFill>
        <p:spPr>
          <a:xfrm>
            <a:off x="3708400" y="771208"/>
            <a:ext cx="5274310" cy="34766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演化型模型</a:t>
            </a:r>
            <a:endParaRPr lang="zh-CN" altLang="en-US" dirty="0"/>
          </a:p>
        </p:txBody>
      </p:sp>
      <p:sp>
        <p:nvSpPr>
          <p:cNvPr id="100" name="文本框 99"/>
          <p:cNvSpPr txBox="1"/>
          <p:nvPr/>
        </p:nvSpPr>
        <p:spPr>
          <a:xfrm>
            <a:off x="179705" y="915670"/>
            <a:ext cx="3434715" cy="2027555"/>
          </a:xfrm>
          <a:prstGeom prst="rect">
            <a:avLst/>
          </a:prstGeom>
          <a:noFill/>
          <a:ln w="9525">
            <a:noFill/>
          </a:ln>
        </p:spPr>
        <p:txBody>
          <a:bodyPr wrap="square">
            <a:spAutoFit/>
          </a:bodyPr>
          <a:p>
            <a:pPr indent="0">
              <a:lnSpc>
                <a:spcPct val="14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相比较于抛弃型原型，</a:t>
            </a:r>
            <a:r>
              <a:rPr b="1">
                <a:latin typeface="等线" panose="02010600030101010101" charset="-122"/>
                <a:ea typeface="等线" panose="02010600030101010101" charset="-122"/>
              </a:rPr>
              <a:t>演化型原型</a:t>
            </a:r>
            <a:r>
              <a:rPr>
                <a:latin typeface="等线" panose="02010600030101010101" charset="-122"/>
                <a:ea typeface="等线" panose="02010600030101010101" charset="-122"/>
              </a:rPr>
              <a:t>更加稳固。用前期的迭代来调整未来开发周期的方向，并通过一系列迭代来完成产品的构建。这就是演化型原型的实质。</a:t>
            </a:r>
            <a:endParaRPr lang="zh-CN" altLang="en-US" b="0">
              <a:latin typeface="等线" panose="02010600030101010101" charset="-122"/>
              <a:ea typeface="等线" panose="02010600030101010101" charset="-122"/>
            </a:endParaRPr>
          </a:p>
        </p:txBody>
      </p:sp>
      <p:pic>
        <p:nvPicPr>
          <p:cNvPr id="4" name="图片 3"/>
          <p:cNvPicPr>
            <a:picLocks noChangeAspect="1"/>
          </p:cNvPicPr>
          <p:nvPr/>
        </p:nvPicPr>
        <p:blipFill>
          <a:blip r:embed="rId1"/>
          <a:stretch>
            <a:fillRect/>
          </a:stretch>
        </p:blipFill>
        <p:spPr>
          <a:xfrm>
            <a:off x="3707765" y="915670"/>
            <a:ext cx="5274310" cy="2566670"/>
          </a:xfrm>
          <a:prstGeom prst="rect">
            <a:avLst/>
          </a:prstGeom>
        </p:spPr>
      </p:pic>
      <p:sp>
        <p:nvSpPr>
          <p:cNvPr id="5" name="文本框 4"/>
          <p:cNvSpPr txBox="1"/>
          <p:nvPr/>
        </p:nvSpPr>
        <p:spPr>
          <a:xfrm>
            <a:off x="180340" y="3724275"/>
            <a:ext cx="8722360" cy="1252855"/>
          </a:xfrm>
          <a:prstGeom prst="rect">
            <a:avLst/>
          </a:prstGeom>
          <a:noFill/>
        </p:spPr>
        <p:txBody>
          <a:bodyPr wrap="square" rtlCol="0" anchor="t">
            <a:spAutoFit/>
          </a:bodyPr>
          <a:p>
            <a:pPr indent="0">
              <a:lnSpc>
                <a:spcPct val="140000"/>
              </a:lnSpc>
            </a:pPr>
            <a:r>
              <a:rPr lang="en-US">
                <a:latin typeface="等线" panose="02010600030101010101" charset="-122"/>
                <a:ea typeface="等线" panose="02010600030101010101" charset="-122"/>
                <a:sym typeface="+mn-ea"/>
              </a:rPr>
              <a:t>       </a:t>
            </a:r>
            <a:r>
              <a:rPr>
                <a:latin typeface="等线" panose="02010600030101010101" charset="-122"/>
                <a:ea typeface="等线" panose="02010600030101010101" charset="-122"/>
                <a:sym typeface="+mn-ea"/>
              </a:rPr>
              <a:t>构建</a:t>
            </a:r>
            <a:r>
              <a:rPr b="1">
                <a:latin typeface="等线" panose="02010600030101010101" charset="-122"/>
                <a:ea typeface="等线" panose="02010600030101010101" charset="-122"/>
                <a:sym typeface="+mn-ea"/>
              </a:rPr>
              <a:t>演化型原型</a:t>
            </a:r>
            <a:r>
              <a:rPr>
                <a:latin typeface="等线" panose="02010600030101010101" charset="-122"/>
                <a:ea typeface="等线" panose="02010600030101010101" charset="-122"/>
                <a:sym typeface="+mn-ea"/>
              </a:rPr>
              <a:t>时，一开始就要考虑</a:t>
            </a:r>
            <a:r>
              <a:rPr b="1">
                <a:latin typeface="等线" panose="02010600030101010101" charset="-122"/>
                <a:ea typeface="等线" panose="02010600030101010101" charset="-122"/>
                <a:sym typeface="+mn-ea"/>
              </a:rPr>
              <a:t>健壮性</a:t>
            </a:r>
            <a:r>
              <a:rPr>
                <a:latin typeface="等线" panose="02010600030101010101" charset="-122"/>
                <a:ea typeface="等线" panose="02010600030101010101" charset="-122"/>
                <a:sym typeface="+mn-ea"/>
              </a:rPr>
              <a:t>，写产品级质量的代码。需要重视软件架构和稳健的设计原则。每一轮迭代都会在实现部分需求的时候获取下一轮迭代需要修改的内容。整个产品就是由一系列对原型进行周期化演化积累而获得的。</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3947795"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演化型模型与</a:t>
            </a:r>
            <a:r>
              <a:rPr lang="zh-CN" altLang="en-US" dirty="0">
                <a:sym typeface="+mn-ea"/>
              </a:rPr>
              <a:t>抛弃型模型</a:t>
            </a:r>
            <a:endParaRPr lang="zh-CN" altLang="en-US" dirty="0"/>
          </a:p>
        </p:txBody>
      </p:sp>
      <p:graphicFrame>
        <p:nvGraphicFramePr>
          <p:cNvPr id="3" name="表格 2"/>
          <p:cNvGraphicFramePr/>
          <p:nvPr>
            <p:custDataLst>
              <p:tags r:id="rId1"/>
            </p:custDataLst>
          </p:nvPr>
        </p:nvGraphicFramePr>
        <p:xfrm>
          <a:off x="1096645" y="904240"/>
          <a:ext cx="7700010" cy="3880485"/>
        </p:xfrm>
        <a:graphic>
          <a:graphicData uri="http://schemas.openxmlformats.org/drawingml/2006/table">
            <a:tbl>
              <a:tblPr firstRow="1" bandRow="1">
                <a:tableStyleId>{5940675A-B579-460E-94D1-54222C63F5DA}</a:tableStyleId>
              </a:tblPr>
              <a:tblGrid>
                <a:gridCol w="2566670"/>
                <a:gridCol w="2566670"/>
                <a:gridCol w="2566670"/>
              </a:tblGrid>
              <a:tr h="388620">
                <a:tc>
                  <a:txBody>
                    <a:bodyPr/>
                    <a:p>
                      <a:pPr indent="0">
                        <a:buNone/>
                      </a:pP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抛弃型</a:t>
                      </a:r>
                      <a:r>
                        <a:rPr lang="en-US" sz="2000">
                          <a:latin typeface="等线" panose="02010600030101010101" charset="-122"/>
                          <a:ea typeface="等线" panose="02010600030101010101" charset="-122"/>
                          <a:cs typeface="宋体" panose="02010600030101010101" pitchFamily="2" charset="-122"/>
                          <a:sym typeface="+mn-ea"/>
                        </a:rPr>
                        <a:t>模型</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演化型</a:t>
                      </a:r>
                      <a:r>
                        <a:rPr lang="en-US" sz="2000">
                          <a:latin typeface="等线" panose="02010600030101010101" charset="-122"/>
                          <a:ea typeface="等线" panose="02010600030101010101" charset="-122"/>
                          <a:cs typeface="宋体" panose="02010600030101010101" pitchFamily="2" charset="-122"/>
                          <a:sym typeface="+mn-ea"/>
                        </a:rPr>
                        <a:t>模型</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9925">
                <a:tc>
                  <a:txBody>
                    <a:bodyPr/>
                    <a:p>
                      <a:pPr indent="0">
                        <a:buNone/>
                      </a:pPr>
                      <a:r>
                        <a:rPr lang="en-US" sz="2000" b="0">
                          <a:latin typeface="等线" panose="02010600030101010101" charset="-122"/>
                          <a:ea typeface="等线" panose="02010600030101010101" charset="-122"/>
                          <a:cs typeface="宋体" panose="02010600030101010101" pitchFamily="2" charset="-122"/>
                        </a:rPr>
                        <a:t>演示型模型</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澄清与提炼用户需求和功能识别被遗漏的功能研究UI方法</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实现核心用户需求基于优先级实现额外的用户需求实现和优化网站、使系统与快速变化的业务需要相适应</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51940">
                <a:tc>
                  <a:txBody>
                    <a:bodyPr/>
                    <a:p>
                      <a:pPr indent="0">
                        <a:buNone/>
                      </a:pPr>
                      <a:r>
                        <a:rPr lang="en-US" sz="2000" b="0">
                          <a:latin typeface="等线" panose="02010600030101010101" charset="-122"/>
                          <a:ea typeface="等线" panose="02010600030101010101" charset="-122"/>
                          <a:cs typeface="宋体" panose="02010600030101010101" pitchFamily="2" charset="-122"/>
                        </a:rPr>
                        <a:t>概念证明</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演示技术的可行性评估性能获得更多知识以提升估算能力</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宋体" panose="02010600030101010101" pitchFamily="2" charset="-122"/>
                        </a:rPr>
                        <a:t>实现和拓展核心多层级功能以及通信层实现和优化核心算法性能测试和调优</a:t>
                      </a:r>
                      <a:endParaRPr lang="en-US" altLang="en-US" sz="2000" b="0">
                        <a:latin typeface="等线" panose="02010600030101010101" charset="-122"/>
                        <a:ea typeface="等线" panose="02010600030101010101"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419630"/>
            <a:ext cx="1725930" cy="1476375"/>
          </a:xfrm>
          <a:prstGeom prst="rect">
            <a:avLst/>
          </a:prstGeom>
        </p:spPr>
        <p:txBody>
          <a:bodyPr wrap="none">
            <a:spAutoFit/>
          </a:bodyPr>
          <a:lstStyle/>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sym typeface="+mn-ea"/>
              </a:rPr>
              <a:t>纸上原型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sym typeface="+mn-ea"/>
              </a:rPr>
              <a:t>电子原型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纸原型工具</a:t>
            </a:r>
            <a:endParaRPr lang="zh-CN" altLang="en-US" sz="1200" b="1" dirty="0" smtClean="0">
              <a:ln w="6350">
                <a:noFill/>
              </a:ln>
              <a:solidFill>
                <a:schemeClr val="accent1"/>
              </a:solidFill>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低保真原型设计工具</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高保真原型设计工具</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2019520"/>
            <a:ext cx="3095786" cy="398780"/>
          </a:xfrm>
          <a:prstGeom prst="rect">
            <a:avLst/>
          </a:prstGeom>
        </p:spPr>
        <p:txBody>
          <a:bodyPr wrap="square">
            <a:spAutoFit/>
          </a:bodyPr>
          <a:lstStyle/>
          <a:p>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纸上原型和电子原型</a:t>
            </a:r>
            <a:endParaRPr lang="zh-CN" altLang="en-US" sz="2000" b="1"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22" name="组合 21"/>
          <p:cNvGrpSpPr/>
          <p:nvPr/>
        </p:nvGrpSpPr>
        <p:grpSpPr>
          <a:xfrm>
            <a:off x="3040049" y="2149076"/>
            <a:ext cx="286798" cy="845348"/>
            <a:chOff x="2290763" y="2624138"/>
            <a:chExt cx="454025" cy="1338263"/>
          </a:xfrm>
        </p:grpSpPr>
        <p:sp>
          <p:nvSpPr>
            <p:cNvPr id="23" name="Freeform 18"/>
            <p:cNvSpPr>
              <a:spLocks noEditPoints="1"/>
            </p:cNvSpPr>
            <p:nvPr/>
          </p:nvSpPr>
          <p:spPr bwMode="auto">
            <a:xfrm>
              <a:off x="2455863" y="2957513"/>
              <a:ext cx="115888" cy="112713"/>
            </a:xfrm>
            <a:custGeom>
              <a:avLst/>
              <a:gdLst>
                <a:gd name="T0" fmla="*/ 29 w 31"/>
                <a:gd name="T1" fmla="*/ 11 h 30"/>
                <a:gd name="T2" fmla="*/ 12 w 31"/>
                <a:gd name="T3" fmla="*/ 3 h 30"/>
                <a:gd name="T4" fmla="*/ 1 w 31"/>
                <a:gd name="T5" fmla="*/ 12 h 30"/>
                <a:gd name="T6" fmla="*/ 17 w 31"/>
                <a:gd name="T7" fmla="*/ 29 h 30"/>
                <a:gd name="T8" fmla="*/ 29 w 31"/>
                <a:gd name="T9" fmla="*/ 11 h 30"/>
                <a:gd name="T10" fmla="*/ 21 w 31"/>
                <a:gd name="T11" fmla="*/ 23 h 30"/>
                <a:gd name="T12" fmla="*/ 6 w 31"/>
                <a:gd name="T13" fmla="*/ 17 h 30"/>
                <a:gd name="T14" fmla="*/ 12 w 31"/>
                <a:gd name="T15" fmla="*/ 6 h 30"/>
                <a:gd name="T16" fmla="*/ 12 w 31"/>
                <a:gd name="T17" fmla="*/ 6 h 30"/>
                <a:gd name="T18" fmla="*/ 14 w 31"/>
                <a:gd name="T19" fmla="*/ 6 h 30"/>
                <a:gd name="T20" fmla="*/ 16 w 31"/>
                <a:gd name="T21" fmla="*/ 6 h 30"/>
                <a:gd name="T22" fmla="*/ 16 w 31"/>
                <a:gd name="T23" fmla="*/ 6 h 30"/>
                <a:gd name="T24" fmla="*/ 23 w 31"/>
                <a:gd name="T25" fmla="*/ 10 h 30"/>
                <a:gd name="T26" fmla="*/ 21 w 31"/>
                <a:gd name="T2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0">
                  <a:moveTo>
                    <a:pt x="29" y="11"/>
                  </a:moveTo>
                  <a:cubicBezTo>
                    <a:pt x="27" y="5"/>
                    <a:pt x="19" y="0"/>
                    <a:pt x="12" y="3"/>
                  </a:cubicBezTo>
                  <a:cubicBezTo>
                    <a:pt x="7" y="2"/>
                    <a:pt x="2" y="7"/>
                    <a:pt x="1" y="12"/>
                  </a:cubicBezTo>
                  <a:cubicBezTo>
                    <a:pt x="0" y="21"/>
                    <a:pt x="9" y="30"/>
                    <a:pt x="17" y="29"/>
                  </a:cubicBezTo>
                  <a:cubicBezTo>
                    <a:pt x="25" y="27"/>
                    <a:pt x="31" y="19"/>
                    <a:pt x="29" y="11"/>
                  </a:cubicBezTo>
                  <a:close/>
                  <a:moveTo>
                    <a:pt x="21" y="23"/>
                  </a:moveTo>
                  <a:cubicBezTo>
                    <a:pt x="15" y="27"/>
                    <a:pt x="8" y="23"/>
                    <a:pt x="6" y="17"/>
                  </a:cubicBezTo>
                  <a:cubicBezTo>
                    <a:pt x="3" y="12"/>
                    <a:pt x="7" y="7"/>
                    <a:pt x="12" y="6"/>
                  </a:cubicBezTo>
                  <a:cubicBezTo>
                    <a:pt x="12" y="6"/>
                    <a:pt x="12" y="6"/>
                    <a:pt x="12" y="6"/>
                  </a:cubicBezTo>
                  <a:cubicBezTo>
                    <a:pt x="13" y="6"/>
                    <a:pt x="14" y="6"/>
                    <a:pt x="14" y="6"/>
                  </a:cubicBezTo>
                  <a:cubicBezTo>
                    <a:pt x="15" y="6"/>
                    <a:pt x="15" y="6"/>
                    <a:pt x="16" y="6"/>
                  </a:cubicBezTo>
                  <a:cubicBezTo>
                    <a:pt x="16" y="6"/>
                    <a:pt x="16" y="6"/>
                    <a:pt x="16" y="6"/>
                  </a:cubicBezTo>
                  <a:cubicBezTo>
                    <a:pt x="19" y="7"/>
                    <a:pt x="21" y="8"/>
                    <a:pt x="23" y="10"/>
                  </a:cubicBezTo>
                  <a:cubicBezTo>
                    <a:pt x="27" y="14"/>
                    <a:pt x="25" y="20"/>
                    <a:pt x="21" y="2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9"/>
            <p:cNvSpPr/>
            <p:nvPr/>
          </p:nvSpPr>
          <p:spPr bwMode="auto">
            <a:xfrm>
              <a:off x="2490788" y="2990850"/>
              <a:ext cx="47625" cy="41275"/>
            </a:xfrm>
            <a:custGeom>
              <a:avLst/>
              <a:gdLst>
                <a:gd name="T0" fmla="*/ 12 w 13"/>
                <a:gd name="T1" fmla="*/ 8 h 11"/>
                <a:gd name="T2" fmla="*/ 8 w 13"/>
                <a:gd name="T3" fmla="*/ 5 h 11"/>
                <a:gd name="T4" fmla="*/ 11 w 13"/>
                <a:gd name="T5" fmla="*/ 2 h 11"/>
                <a:gd name="T6" fmla="*/ 9 w 13"/>
                <a:gd name="T7" fmla="*/ 0 h 11"/>
                <a:gd name="T8" fmla="*/ 6 w 13"/>
                <a:gd name="T9" fmla="*/ 3 h 11"/>
                <a:gd name="T10" fmla="*/ 2 w 13"/>
                <a:gd name="T11" fmla="*/ 0 h 11"/>
                <a:gd name="T12" fmla="*/ 1 w 13"/>
                <a:gd name="T13" fmla="*/ 1 h 11"/>
                <a:gd name="T14" fmla="*/ 4 w 13"/>
                <a:gd name="T15" fmla="*/ 5 h 11"/>
                <a:gd name="T16" fmla="*/ 1 w 13"/>
                <a:gd name="T17" fmla="*/ 9 h 11"/>
                <a:gd name="T18" fmla="*/ 2 w 13"/>
                <a:gd name="T19" fmla="*/ 10 h 11"/>
                <a:gd name="T20" fmla="*/ 6 w 13"/>
                <a:gd name="T21" fmla="*/ 7 h 11"/>
                <a:gd name="T22" fmla="*/ 10 w 13"/>
                <a:gd name="T23" fmla="*/ 11 h 11"/>
                <a:gd name="T24" fmla="*/ 12 w 13"/>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1">
                  <a:moveTo>
                    <a:pt x="12" y="8"/>
                  </a:moveTo>
                  <a:cubicBezTo>
                    <a:pt x="11" y="7"/>
                    <a:pt x="9" y="6"/>
                    <a:pt x="8" y="5"/>
                  </a:cubicBezTo>
                  <a:cubicBezTo>
                    <a:pt x="9" y="4"/>
                    <a:pt x="10" y="3"/>
                    <a:pt x="11" y="2"/>
                  </a:cubicBezTo>
                  <a:cubicBezTo>
                    <a:pt x="11" y="0"/>
                    <a:pt x="10" y="0"/>
                    <a:pt x="9" y="0"/>
                  </a:cubicBezTo>
                  <a:cubicBezTo>
                    <a:pt x="8" y="1"/>
                    <a:pt x="7" y="2"/>
                    <a:pt x="6" y="3"/>
                  </a:cubicBezTo>
                  <a:cubicBezTo>
                    <a:pt x="5" y="2"/>
                    <a:pt x="3" y="1"/>
                    <a:pt x="2" y="0"/>
                  </a:cubicBezTo>
                  <a:cubicBezTo>
                    <a:pt x="1" y="0"/>
                    <a:pt x="1" y="1"/>
                    <a:pt x="1" y="1"/>
                  </a:cubicBezTo>
                  <a:cubicBezTo>
                    <a:pt x="2" y="3"/>
                    <a:pt x="3" y="4"/>
                    <a:pt x="4" y="5"/>
                  </a:cubicBezTo>
                  <a:cubicBezTo>
                    <a:pt x="3" y="6"/>
                    <a:pt x="2" y="8"/>
                    <a:pt x="1" y="9"/>
                  </a:cubicBezTo>
                  <a:cubicBezTo>
                    <a:pt x="0" y="10"/>
                    <a:pt x="1" y="11"/>
                    <a:pt x="2" y="10"/>
                  </a:cubicBezTo>
                  <a:cubicBezTo>
                    <a:pt x="3" y="9"/>
                    <a:pt x="4" y="8"/>
                    <a:pt x="6" y="7"/>
                  </a:cubicBezTo>
                  <a:cubicBezTo>
                    <a:pt x="7" y="8"/>
                    <a:pt x="8" y="10"/>
                    <a:pt x="10" y="11"/>
                  </a:cubicBezTo>
                  <a:cubicBezTo>
                    <a:pt x="11" y="11"/>
                    <a:pt x="13" y="10"/>
                    <a:pt x="12" y="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
            <p:cNvSpPr>
              <a:spLocks noEditPoints="1"/>
            </p:cNvSpPr>
            <p:nvPr/>
          </p:nvSpPr>
          <p:spPr bwMode="auto">
            <a:xfrm>
              <a:off x="2290763" y="2624138"/>
              <a:ext cx="454025" cy="1338263"/>
            </a:xfrm>
            <a:custGeom>
              <a:avLst/>
              <a:gdLst>
                <a:gd name="T0" fmla="*/ 118 w 121"/>
                <a:gd name="T1" fmla="*/ 307 h 357"/>
                <a:gd name="T2" fmla="*/ 84 w 121"/>
                <a:gd name="T3" fmla="*/ 126 h 357"/>
                <a:gd name="T4" fmla="*/ 88 w 121"/>
                <a:gd name="T5" fmla="*/ 79 h 357"/>
                <a:gd name="T6" fmla="*/ 75 w 121"/>
                <a:gd name="T7" fmla="*/ 7 h 357"/>
                <a:gd name="T8" fmla="*/ 51 w 121"/>
                <a:gd name="T9" fmla="*/ 36 h 357"/>
                <a:gd name="T10" fmla="*/ 33 w 121"/>
                <a:gd name="T11" fmla="*/ 76 h 357"/>
                <a:gd name="T12" fmla="*/ 14 w 121"/>
                <a:gd name="T13" fmla="*/ 220 h 357"/>
                <a:gd name="T14" fmla="*/ 5 w 121"/>
                <a:gd name="T15" fmla="*/ 316 h 357"/>
                <a:gd name="T16" fmla="*/ 15 w 121"/>
                <a:gd name="T17" fmla="*/ 318 h 357"/>
                <a:gd name="T18" fmla="*/ 20 w 121"/>
                <a:gd name="T19" fmla="*/ 317 h 357"/>
                <a:gd name="T20" fmla="*/ 25 w 121"/>
                <a:gd name="T21" fmla="*/ 285 h 357"/>
                <a:gd name="T22" fmla="*/ 54 w 121"/>
                <a:gd name="T23" fmla="*/ 142 h 357"/>
                <a:gd name="T24" fmla="*/ 89 w 121"/>
                <a:gd name="T25" fmla="*/ 293 h 357"/>
                <a:gd name="T26" fmla="*/ 85 w 121"/>
                <a:gd name="T27" fmla="*/ 308 h 357"/>
                <a:gd name="T28" fmla="*/ 94 w 121"/>
                <a:gd name="T29" fmla="*/ 317 h 357"/>
                <a:gd name="T30" fmla="*/ 106 w 121"/>
                <a:gd name="T31" fmla="*/ 348 h 357"/>
                <a:gd name="T32" fmla="*/ 71 w 121"/>
                <a:gd name="T33" fmla="*/ 64 h 357"/>
                <a:gd name="T34" fmla="*/ 53 w 121"/>
                <a:gd name="T35" fmla="*/ 71 h 357"/>
                <a:gd name="T36" fmla="*/ 70 w 121"/>
                <a:gd name="T37" fmla="*/ 65 h 357"/>
                <a:gd name="T38" fmla="*/ 73 w 121"/>
                <a:gd name="T39" fmla="*/ 8 h 357"/>
                <a:gd name="T40" fmla="*/ 73 w 121"/>
                <a:gd name="T41" fmla="*/ 8 h 357"/>
                <a:gd name="T42" fmla="*/ 75 w 121"/>
                <a:gd name="T43" fmla="*/ 20 h 357"/>
                <a:gd name="T44" fmla="*/ 55 w 121"/>
                <a:gd name="T45" fmla="*/ 21 h 357"/>
                <a:gd name="T46" fmla="*/ 56 w 121"/>
                <a:gd name="T47" fmla="*/ 23 h 357"/>
                <a:gd name="T48" fmla="*/ 74 w 121"/>
                <a:gd name="T49" fmla="*/ 29 h 357"/>
                <a:gd name="T50" fmla="*/ 55 w 121"/>
                <a:gd name="T51" fmla="*/ 31 h 357"/>
                <a:gd name="T52" fmla="*/ 55 w 121"/>
                <a:gd name="T53" fmla="*/ 32 h 357"/>
                <a:gd name="T54" fmla="*/ 73 w 121"/>
                <a:gd name="T55" fmla="*/ 40 h 357"/>
                <a:gd name="T56" fmla="*/ 62 w 121"/>
                <a:gd name="T57" fmla="*/ 43 h 357"/>
                <a:gd name="T58" fmla="*/ 54 w 121"/>
                <a:gd name="T59" fmla="*/ 45 h 357"/>
                <a:gd name="T60" fmla="*/ 72 w 121"/>
                <a:gd name="T61" fmla="*/ 44 h 357"/>
                <a:gd name="T62" fmla="*/ 63 w 121"/>
                <a:gd name="T63" fmla="*/ 54 h 357"/>
                <a:gd name="T64" fmla="*/ 54 w 121"/>
                <a:gd name="T65" fmla="*/ 56 h 357"/>
                <a:gd name="T66" fmla="*/ 71 w 121"/>
                <a:gd name="T67" fmla="*/ 63 h 357"/>
                <a:gd name="T68" fmla="*/ 54 w 121"/>
                <a:gd name="T69" fmla="*/ 56 h 357"/>
                <a:gd name="T70" fmla="*/ 6 w 121"/>
                <a:gd name="T71" fmla="*/ 337 h 357"/>
                <a:gd name="T72" fmla="*/ 17 w 121"/>
                <a:gd name="T73" fmla="*/ 314 h 357"/>
                <a:gd name="T74" fmla="*/ 3 w 121"/>
                <a:gd name="T75" fmla="*/ 310 h 357"/>
                <a:gd name="T76" fmla="*/ 21 w 121"/>
                <a:gd name="T77" fmla="*/ 299 h 357"/>
                <a:gd name="T78" fmla="*/ 10 w 121"/>
                <a:gd name="T79" fmla="*/ 289 h 357"/>
                <a:gd name="T80" fmla="*/ 23 w 121"/>
                <a:gd name="T81" fmla="*/ 281 h 357"/>
                <a:gd name="T82" fmla="*/ 8 w 121"/>
                <a:gd name="T83" fmla="*/ 285 h 357"/>
                <a:gd name="T84" fmla="*/ 43 w 121"/>
                <a:gd name="T85" fmla="*/ 137 h 357"/>
                <a:gd name="T86" fmla="*/ 38 w 121"/>
                <a:gd name="T87" fmla="*/ 119 h 357"/>
                <a:gd name="T88" fmla="*/ 58 w 121"/>
                <a:gd name="T89" fmla="*/ 77 h 357"/>
                <a:gd name="T90" fmla="*/ 77 w 121"/>
                <a:gd name="T91" fmla="*/ 126 h 357"/>
                <a:gd name="T92" fmla="*/ 87 w 121"/>
                <a:gd name="T93" fmla="*/ 302 h 357"/>
                <a:gd name="T94" fmla="*/ 91 w 121"/>
                <a:gd name="T95" fmla="*/ 304 h 357"/>
                <a:gd name="T96" fmla="*/ 97 w 121"/>
                <a:gd name="T97" fmla="*/ 315 h 357"/>
                <a:gd name="T98" fmla="*/ 69 w 121"/>
                <a:gd name="T99" fmla="*/ 140 h 357"/>
                <a:gd name="T100" fmla="*/ 95 w 121"/>
                <a:gd name="T101" fmla="*/ 215 h 357"/>
                <a:gd name="T102" fmla="*/ 110 w 121"/>
                <a:gd name="T103" fmla="*/ 318 h 357"/>
                <a:gd name="T104" fmla="*/ 109 w 121"/>
                <a:gd name="T105" fmla="*/ 343 h 357"/>
                <a:gd name="T106" fmla="*/ 109 w 121"/>
                <a:gd name="T107" fmla="*/ 322 h 357"/>
                <a:gd name="T108" fmla="*/ 112 w 121"/>
                <a:gd name="T109"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357">
                  <a:moveTo>
                    <a:pt x="112" y="321"/>
                  </a:moveTo>
                  <a:cubicBezTo>
                    <a:pt x="112" y="321"/>
                    <a:pt x="112" y="321"/>
                    <a:pt x="112" y="321"/>
                  </a:cubicBezTo>
                  <a:cubicBezTo>
                    <a:pt x="116" y="318"/>
                    <a:pt x="120" y="312"/>
                    <a:pt x="118" y="307"/>
                  </a:cubicBezTo>
                  <a:cubicBezTo>
                    <a:pt x="118" y="306"/>
                    <a:pt x="117" y="306"/>
                    <a:pt x="117" y="306"/>
                  </a:cubicBezTo>
                  <a:cubicBezTo>
                    <a:pt x="112" y="276"/>
                    <a:pt x="105" y="246"/>
                    <a:pt x="100" y="216"/>
                  </a:cubicBezTo>
                  <a:cubicBezTo>
                    <a:pt x="95" y="186"/>
                    <a:pt x="91" y="155"/>
                    <a:pt x="84" y="126"/>
                  </a:cubicBezTo>
                  <a:cubicBezTo>
                    <a:pt x="84" y="125"/>
                    <a:pt x="83" y="125"/>
                    <a:pt x="83" y="125"/>
                  </a:cubicBezTo>
                  <a:cubicBezTo>
                    <a:pt x="87" y="117"/>
                    <a:pt x="88" y="109"/>
                    <a:pt x="90" y="101"/>
                  </a:cubicBezTo>
                  <a:cubicBezTo>
                    <a:pt x="90" y="95"/>
                    <a:pt x="93" y="84"/>
                    <a:pt x="88" y="79"/>
                  </a:cubicBezTo>
                  <a:cubicBezTo>
                    <a:pt x="85" y="75"/>
                    <a:pt x="80" y="74"/>
                    <a:pt x="74" y="73"/>
                  </a:cubicBezTo>
                  <a:cubicBezTo>
                    <a:pt x="76" y="58"/>
                    <a:pt x="77" y="44"/>
                    <a:pt x="78" y="29"/>
                  </a:cubicBezTo>
                  <a:cubicBezTo>
                    <a:pt x="78" y="21"/>
                    <a:pt x="80" y="13"/>
                    <a:pt x="75" y="7"/>
                  </a:cubicBezTo>
                  <a:cubicBezTo>
                    <a:pt x="75" y="6"/>
                    <a:pt x="75" y="6"/>
                    <a:pt x="75" y="5"/>
                  </a:cubicBezTo>
                  <a:cubicBezTo>
                    <a:pt x="66" y="0"/>
                    <a:pt x="55" y="2"/>
                    <a:pt x="51" y="13"/>
                  </a:cubicBezTo>
                  <a:cubicBezTo>
                    <a:pt x="49" y="20"/>
                    <a:pt x="51" y="29"/>
                    <a:pt x="51" y="36"/>
                  </a:cubicBezTo>
                  <a:cubicBezTo>
                    <a:pt x="50" y="48"/>
                    <a:pt x="49" y="59"/>
                    <a:pt x="50" y="71"/>
                  </a:cubicBezTo>
                  <a:cubicBezTo>
                    <a:pt x="44" y="70"/>
                    <a:pt x="38" y="70"/>
                    <a:pt x="34" y="74"/>
                  </a:cubicBezTo>
                  <a:cubicBezTo>
                    <a:pt x="33" y="74"/>
                    <a:pt x="33" y="75"/>
                    <a:pt x="33" y="76"/>
                  </a:cubicBezTo>
                  <a:cubicBezTo>
                    <a:pt x="33" y="76"/>
                    <a:pt x="33" y="76"/>
                    <a:pt x="33" y="77"/>
                  </a:cubicBezTo>
                  <a:cubicBezTo>
                    <a:pt x="31" y="93"/>
                    <a:pt x="27" y="114"/>
                    <a:pt x="36" y="128"/>
                  </a:cubicBezTo>
                  <a:cubicBezTo>
                    <a:pt x="26" y="158"/>
                    <a:pt x="20" y="189"/>
                    <a:pt x="14" y="220"/>
                  </a:cubicBezTo>
                  <a:cubicBezTo>
                    <a:pt x="9" y="249"/>
                    <a:pt x="3" y="279"/>
                    <a:pt x="0" y="309"/>
                  </a:cubicBezTo>
                  <a:cubicBezTo>
                    <a:pt x="0" y="309"/>
                    <a:pt x="0" y="310"/>
                    <a:pt x="0" y="311"/>
                  </a:cubicBezTo>
                  <a:cubicBezTo>
                    <a:pt x="1" y="313"/>
                    <a:pt x="3" y="315"/>
                    <a:pt x="5" y="316"/>
                  </a:cubicBezTo>
                  <a:cubicBezTo>
                    <a:pt x="3" y="329"/>
                    <a:pt x="2" y="341"/>
                    <a:pt x="1" y="354"/>
                  </a:cubicBezTo>
                  <a:cubicBezTo>
                    <a:pt x="1" y="356"/>
                    <a:pt x="4" y="357"/>
                    <a:pt x="4" y="355"/>
                  </a:cubicBezTo>
                  <a:cubicBezTo>
                    <a:pt x="9" y="343"/>
                    <a:pt x="12" y="331"/>
                    <a:pt x="15" y="318"/>
                  </a:cubicBezTo>
                  <a:cubicBezTo>
                    <a:pt x="16" y="318"/>
                    <a:pt x="16" y="318"/>
                    <a:pt x="17" y="318"/>
                  </a:cubicBezTo>
                  <a:cubicBezTo>
                    <a:pt x="17" y="318"/>
                    <a:pt x="17" y="318"/>
                    <a:pt x="17" y="318"/>
                  </a:cubicBezTo>
                  <a:cubicBezTo>
                    <a:pt x="18" y="319"/>
                    <a:pt x="20" y="319"/>
                    <a:pt x="20" y="317"/>
                  </a:cubicBezTo>
                  <a:cubicBezTo>
                    <a:pt x="22" y="310"/>
                    <a:pt x="23" y="303"/>
                    <a:pt x="25" y="296"/>
                  </a:cubicBezTo>
                  <a:cubicBezTo>
                    <a:pt x="26" y="295"/>
                    <a:pt x="26" y="293"/>
                    <a:pt x="26" y="292"/>
                  </a:cubicBezTo>
                  <a:cubicBezTo>
                    <a:pt x="27" y="290"/>
                    <a:pt x="27" y="287"/>
                    <a:pt x="25" y="285"/>
                  </a:cubicBezTo>
                  <a:cubicBezTo>
                    <a:pt x="26" y="284"/>
                    <a:pt x="26" y="284"/>
                    <a:pt x="26" y="283"/>
                  </a:cubicBezTo>
                  <a:cubicBezTo>
                    <a:pt x="31" y="259"/>
                    <a:pt x="35" y="234"/>
                    <a:pt x="40" y="209"/>
                  </a:cubicBezTo>
                  <a:cubicBezTo>
                    <a:pt x="45" y="187"/>
                    <a:pt x="50" y="165"/>
                    <a:pt x="54" y="142"/>
                  </a:cubicBezTo>
                  <a:cubicBezTo>
                    <a:pt x="58" y="143"/>
                    <a:pt x="62" y="143"/>
                    <a:pt x="66" y="142"/>
                  </a:cubicBezTo>
                  <a:cubicBezTo>
                    <a:pt x="69" y="170"/>
                    <a:pt x="74" y="199"/>
                    <a:pt x="78" y="227"/>
                  </a:cubicBezTo>
                  <a:cubicBezTo>
                    <a:pt x="82" y="248"/>
                    <a:pt x="84" y="271"/>
                    <a:pt x="89" y="293"/>
                  </a:cubicBezTo>
                  <a:cubicBezTo>
                    <a:pt x="86" y="292"/>
                    <a:pt x="84" y="294"/>
                    <a:pt x="83" y="296"/>
                  </a:cubicBezTo>
                  <a:cubicBezTo>
                    <a:pt x="82" y="297"/>
                    <a:pt x="82" y="299"/>
                    <a:pt x="83" y="301"/>
                  </a:cubicBezTo>
                  <a:cubicBezTo>
                    <a:pt x="83" y="303"/>
                    <a:pt x="85" y="306"/>
                    <a:pt x="85" y="308"/>
                  </a:cubicBezTo>
                  <a:cubicBezTo>
                    <a:pt x="84" y="309"/>
                    <a:pt x="86" y="311"/>
                    <a:pt x="88" y="309"/>
                  </a:cubicBezTo>
                  <a:cubicBezTo>
                    <a:pt x="89" y="308"/>
                    <a:pt x="90" y="308"/>
                    <a:pt x="92" y="307"/>
                  </a:cubicBezTo>
                  <a:cubicBezTo>
                    <a:pt x="93" y="310"/>
                    <a:pt x="93" y="314"/>
                    <a:pt x="94" y="317"/>
                  </a:cubicBezTo>
                  <a:cubicBezTo>
                    <a:pt x="95" y="318"/>
                    <a:pt x="95" y="318"/>
                    <a:pt x="96" y="318"/>
                  </a:cubicBezTo>
                  <a:cubicBezTo>
                    <a:pt x="98" y="320"/>
                    <a:pt x="99" y="321"/>
                    <a:pt x="101" y="322"/>
                  </a:cubicBezTo>
                  <a:cubicBezTo>
                    <a:pt x="103" y="330"/>
                    <a:pt x="105" y="339"/>
                    <a:pt x="106" y="348"/>
                  </a:cubicBezTo>
                  <a:cubicBezTo>
                    <a:pt x="106" y="348"/>
                    <a:pt x="107" y="349"/>
                    <a:pt x="107" y="349"/>
                  </a:cubicBezTo>
                  <a:cubicBezTo>
                    <a:pt x="121" y="354"/>
                    <a:pt x="113" y="326"/>
                    <a:pt x="112" y="321"/>
                  </a:cubicBezTo>
                  <a:close/>
                  <a:moveTo>
                    <a:pt x="71" y="64"/>
                  </a:moveTo>
                  <a:cubicBezTo>
                    <a:pt x="70" y="67"/>
                    <a:pt x="70" y="70"/>
                    <a:pt x="70" y="73"/>
                  </a:cubicBezTo>
                  <a:cubicBezTo>
                    <a:pt x="66" y="73"/>
                    <a:pt x="63" y="72"/>
                    <a:pt x="60" y="72"/>
                  </a:cubicBezTo>
                  <a:cubicBezTo>
                    <a:pt x="58" y="72"/>
                    <a:pt x="55" y="71"/>
                    <a:pt x="53" y="71"/>
                  </a:cubicBezTo>
                  <a:cubicBezTo>
                    <a:pt x="53" y="69"/>
                    <a:pt x="53" y="68"/>
                    <a:pt x="53" y="67"/>
                  </a:cubicBezTo>
                  <a:cubicBezTo>
                    <a:pt x="56" y="66"/>
                    <a:pt x="59" y="66"/>
                    <a:pt x="62" y="65"/>
                  </a:cubicBezTo>
                  <a:cubicBezTo>
                    <a:pt x="65" y="65"/>
                    <a:pt x="67" y="65"/>
                    <a:pt x="70" y="65"/>
                  </a:cubicBezTo>
                  <a:cubicBezTo>
                    <a:pt x="70" y="65"/>
                    <a:pt x="70" y="65"/>
                    <a:pt x="71" y="64"/>
                  </a:cubicBezTo>
                  <a:close/>
                  <a:moveTo>
                    <a:pt x="73" y="8"/>
                  </a:moveTo>
                  <a:cubicBezTo>
                    <a:pt x="73" y="8"/>
                    <a:pt x="73" y="8"/>
                    <a:pt x="73" y="8"/>
                  </a:cubicBezTo>
                  <a:cubicBezTo>
                    <a:pt x="73" y="9"/>
                    <a:pt x="74" y="10"/>
                    <a:pt x="74" y="11"/>
                  </a:cubicBezTo>
                  <a:cubicBezTo>
                    <a:pt x="69" y="11"/>
                    <a:pt x="63" y="12"/>
                    <a:pt x="58" y="12"/>
                  </a:cubicBezTo>
                  <a:cubicBezTo>
                    <a:pt x="61" y="7"/>
                    <a:pt x="65" y="4"/>
                    <a:pt x="73" y="8"/>
                  </a:cubicBezTo>
                  <a:close/>
                  <a:moveTo>
                    <a:pt x="57" y="14"/>
                  </a:moveTo>
                  <a:cubicBezTo>
                    <a:pt x="63" y="14"/>
                    <a:pt x="69" y="15"/>
                    <a:pt x="74" y="14"/>
                  </a:cubicBezTo>
                  <a:cubicBezTo>
                    <a:pt x="75" y="16"/>
                    <a:pt x="75" y="18"/>
                    <a:pt x="75" y="20"/>
                  </a:cubicBezTo>
                  <a:cubicBezTo>
                    <a:pt x="72" y="19"/>
                    <a:pt x="69" y="20"/>
                    <a:pt x="67" y="20"/>
                  </a:cubicBezTo>
                  <a:cubicBezTo>
                    <a:pt x="63" y="20"/>
                    <a:pt x="60" y="20"/>
                    <a:pt x="56" y="20"/>
                  </a:cubicBezTo>
                  <a:cubicBezTo>
                    <a:pt x="56" y="20"/>
                    <a:pt x="56" y="21"/>
                    <a:pt x="55" y="21"/>
                  </a:cubicBezTo>
                  <a:cubicBezTo>
                    <a:pt x="56" y="18"/>
                    <a:pt x="56" y="16"/>
                    <a:pt x="57" y="14"/>
                  </a:cubicBezTo>
                  <a:close/>
                  <a:moveTo>
                    <a:pt x="55" y="22"/>
                  </a:moveTo>
                  <a:cubicBezTo>
                    <a:pt x="55" y="23"/>
                    <a:pt x="56" y="23"/>
                    <a:pt x="56" y="23"/>
                  </a:cubicBezTo>
                  <a:cubicBezTo>
                    <a:pt x="60" y="23"/>
                    <a:pt x="63" y="23"/>
                    <a:pt x="67" y="23"/>
                  </a:cubicBezTo>
                  <a:cubicBezTo>
                    <a:pt x="70" y="23"/>
                    <a:pt x="72" y="23"/>
                    <a:pt x="75" y="22"/>
                  </a:cubicBezTo>
                  <a:cubicBezTo>
                    <a:pt x="75" y="24"/>
                    <a:pt x="74" y="26"/>
                    <a:pt x="74" y="29"/>
                  </a:cubicBezTo>
                  <a:cubicBezTo>
                    <a:pt x="74" y="29"/>
                    <a:pt x="74" y="29"/>
                    <a:pt x="74" y="29"/>
                  </a:cubicBezTo>
                  <a:cubicBezTo>
                    <a:pt x="71" y="28"/>
                    <a:pt x="68" y="29"/>
                    <a:pt x="65" y="30"/>
                  </a:cubicBezTo>
                  <a:cubicBezTo>
                    <a:pt x="61" y="30"/>
                    <a:pt x="58" y="30"/>
                    <a:pt x="55" y="31"/>
                  </a:cubicBezTo>
                  <a:cubicBezTo>
                    <a:pt x="55" y="28"/>
                    <a:pt x="55" y="25"/>
                    <a:pt x="55" y="22"/>
                  </a:cubicBezTo>
                  <a:close/>
                  <a:moveTo>
                    <a:pt x="55" y="41"/>
                  </a:moveTo>
                  <a:cubicBezTo>
                    <a:pt x="55" y="39"/>
                    <a:pt x="55" y="36"/>
                    <a:pt x="55" y="32"/>
                  </a:cubicBezTo>
                  <a:cubicBezTo>
                    <a:pt x="58" y="33"/>
                    <a:pt x="62" y="33"/>
                    <a:pt x="65" y="33"/>
                  </a:cubicBezTo>
                  <a:cubicBezTo>
                    <a:pt x="68" y="32"/>
                    <a:pt x="71" y="32"/>
                    <a:pt x="74" y="31"/>
                  </a:cubicBezTo>
                  <a:cubicBezTo>
                    <a:pt x="73" y="35"/>
                    <a:pt x="73" y="38"/>
                    <a:pt x="73" y="40"/>
                  </a:cubicBezTo>
                  <a:cubicBezTo>
                    <a:pt x="73" y="41"/>
                    <a:pt x="73" y="42"/>
                    <a:pt x="73" y="43"/>
                  </a:cubicBezTo>
                  <a:cubicBezTo>
                    <a:pt x="72" y="42"/>
                    <a:pt x="72" y="42"/>
                    <a:pt x="72" y="42"/>
                  </a:cubicBezTo>
                  <a:cubicBezTo>
                    <a:pt x="69" y="42"/>
                    <a:pt x="65" y="43"/>
                    <a:pt x="62" y="43"/>
                  </a:cubicBezTo>
                  <a:cubicBezTo>
                    <a:pt x="60" y="43"/>
                    <a:pt x="57" y="43"/>
                    <a:pt x="55" y="43"/>
                  </a:cubicBezTo>
                  <a:cubicBezTo>
                    <a:pt x="55" y="42"/>
                    <a:pt x="55" y="42"/>
                    <a:pt x="55" y="41"/>
                  </a:cubicBezTo>
                  <a:close/>
                  <a:moveTo>
                    <a:pt x="54" y="45"/>
                  </a:moveTo>
                  <a:cubicBezTo>
                    <a:pt x="57" y="45"/>
                    <a:pt x="60" y="45"/>
                    <a:pt x="63" y="45"/>
                  </a:cubicBezTo>
                  <a:cubicBezTo>
                    <a:pt x="66" y="45"/>
                    <a:pt x="69" y="45"/>
                    <a:pt x="72" y="44"/>
                  </a:cubicBezTo>
                  <a:cubicBezTo>
                    <a:pt x="72" y="44"/>
                    <a:pt x="72" y="44"/>
                    <a:pt x="72" y="44"/>
                  </a:cubicBezTo>
                  <a:cubicBezTo>
                    <a:pt x="72" y="47"/>
                    <a:pt x="72" y="50"/>
                    <a:pt x="72" y="53"/>
                  </a:cubicBezTo>
                  <a:cubicBezTo>
                    <a:pt x="72" y="52"/>
                    <a:pt x="71" y="52"/>
                    <a:pt x="71" y="52"/>
                  </a:cubicBezTo>
                  <a:cubicBezTo>
                    <a:pt x="68" y="52"/>
                    <a:pt x="66" y="53"/>
                    <a:pt x="63" y="54"/>
                  </a:cubicBezTo>
                  <a:cubicBezTo>
                    <a:pt x="60" y="54"/>
                    <a:pt x="57" y="54"/>
                    <a:pt x="54" y="54"/>
                  </a:cubicBezTo>
                  <a:cubicBezTo>
                    <a:pt x="54" y="51"/>
                    <a:pt x="54" y="48"/>
                    <a:pt x="54" y="45"/>
                  </a:cubicBezTo>
                  <a:close/>
                  <a:moveTo>
                    <a:pt x="54" y="56"/>
                  </a:moveTo>
                  <a:cubicBezTo>
                    <a:pt x="59" y="57"/>
                    <a:pt x="66" y="57"/>
                    <a:pt x="71" y="54"/>
                  </a:cubicBezTo>
                  <a:cubicBezTo>
                    <a:pt x="72" y="54"/>
                    <a:pt x="72" y="54"/>
                    <a:pt x="72" y="54"/>
                  </a:cubicBezTo>
                  <a:cubicBezTo>
                    <a:pt x="71" y="57"/>
                    <a:pt x="71" y="60"/>
                    <a:pt x="71" y="63"/>
                  </a:cubicBezTo>
                  <a:cubicBezTo>
                    <a:pt x="71" y="63"/>
                    <a:pt x="70" y="63"/>
                    <a:pt x="70" y="63"/>
                  </a:cubicBezTo>
                  <a:cubicBezTo>
                    <a:pt x="65" y="62"/>
                    <a:pt x="59" y="63"/>
                    <a:pt x="53" y="64"/>
                  </a:cubicBezTo>
                  <a:cubicBezTo>
                    <a:pt x="53" y="61"/>
                    <a:pt x="54" y="59"/>
                    <a:pt x="54" y="56"/>
                  </a:cubicBezTo>
                  <a:close/>
                  <a:moveTo>
                    <a:pt x="7" y="317"/>
                  </a:moveTo>
                  <a:cubicBezTo>
                    <a:pt x="9" y="318"/>
                    <a:pt x="10" y="318"/>
                    <a:pt x="11" y="318"/>
                  </a:cubicBezTo>
                  <a:cubicBezTo>
                    <a:pt x="10" y="325"/>
                    <a:pt x="8" y="331"/>
                    <a:pt x="6" y="337"/>
                  </a:cubicBezTo>
                  <a:cubicBezTo>
                    <a:pt x="7" y="330"/>
                    <a:pt x="7" y="324"/>
                    <a:pt x="7" y="317"/>
                  </a:cubicBezTo>
                  <a:close/>
                  <a:moveTo>
                    <a:pt x="21" y="299"/>
                  </a:moveTo>
                  <a:cubicBezTo>
                    <a:pt x="20" y="304"/>
                    <a:pt x="18" y="309"/>
                    <a:pt x="17" y="314"/>
                  </a:cubicBezTo>
                  <a:cubicBezTo>
                    <a:pt x="17" y="314"/>
                    <a:pt x="17" y="314"/>
                    <a:pt x="17" y="314"/>
                  </a:cubicBezTo>
                  <a:cubicBezTo>
                    <a:pt x="11" y="314"/>
                    <a:pt x="7" y="313"/>
                    <a:pt x="3" y="310"/>
                  </a:cubicBezTo>
                  <a:cubicBezTo>
                    <a:pt x="3" y="310"/>
                    <a:pt x="3" y="310"/>
                    <a:pt x="3" y="310"/>
                  </a:cubicBezTo>
                  <a:cubicBezTo>
                    <a:pt x="4" y="304"/>
                    <a:pt x="5" y="298"/>
                    <a:pt x="6" y="293"/>
                  </a:cubicBezTo>
                  <a:cubicBezTo>
                    <a:pt x="7" y="297"/>
                    <a:pt x="10" y="300"/>
                    <a:pt x="15" y="300"/>
                  </a:cubicBezTo>
                  <a:cubicBezTo>
                    <a:pt x="17" y="301"/>
                    <a:pt x="19" y="300"/>
                    <a:pt x="21" y="299"/>
                  </a:cubicBezTo>
                  <a:close/>
                  <a:moveTo>
                    <a:pt x="22" y="290"/>
                  </a:moveTo>
                  <a:cubicBezTo>
                    <a:pt x="22" y="294"/>
                    <a:pt x="19" y="296"/>
                    <a:pt x="16" y="296"/>
                  </a:cubicBezTo>
                  <a:cubicBezTo>
                    <a:pt x="12" y="296"/>
                    <a:pt x="10" y="292"/>
                    <a:pt x="10" y="289"/>
                  </a:cubicBezTo>
                  <a:cubicBezTo>
                    <a:pt x="11" y="285"/>
                    <a:pt x="15" y="283"/>
                    <a:pt x="18" y="282"/>
                  </a:cubicBezTo>
                  <a:cubicBezTo>
                    <a:pt x="20" y="284"/>
                    <a:pt x="23" y="286"/>
                    <a:pt x="22" y="290"/>
                  </a:cubicBezTo>
                  <a:close/>
                  <a:moveTo>
                    <a:pt x="23" y="281"/>
                  </a:moveTo>
                  <a:cubicBezTo>
                    <a:pt x="22" y="279"/>
                    <a:pt x="20" y="278"/>
                    <a:pt x="18" y="278"/>
                  </a:cubicBezTo>
                  <a:cubicBezTo>
                    <a:pt x="17" y="278"/>
                    <a:pt x="17" y="278"/>
                    <a:pt x="16" y="279"/>
                  </a:cubicBezTo>
                  <a:cubicBezTo>
                    <a:pt x="13" y="280"/>
                    <a:pt x="10" y="282"/>
                    <a:pt x="8" y="285"/>
                  </a:cubicBezTo>
                  <a:cubicBezTo>
                    <a:pt x="11" y="263"/>
                    <a:pt x="14" y="240"/>
                    <a:pt x="18" y="218"/>
                  </a:cubicBezTo>
                  <a:cubicBezTo>
                    <a:pt x="24" y="189"/>
                    <a:pt x="31" y="160"/>
                    <a:pt x="37" y="131"/>
                  </a:cubicBezTo>
                  <a:cubicBezTo>
                    <a:pt x="39" y="133"/>
                    <a:pt x="41" y="135"/>
                    <a:pt x="43" y="137"/>
                  </a:cubicBezTo>
                  <a:cubicBezTo>
                    <a:pt x="46" y="139"/>
                    <a:pt x="48" y="141"/>
                    <a:pt x="51" y="142"/>
                  </a:cubicBezTo>
                  <a:cubicBezTo>
                    <a:pt x="38" y="186"/>
                    <a:pt x="30" y="235"/>
                    <a:pt x="23" y="281"/>
                  </a:cubicBezTo>
                  <a:close/>
                  <a:moveTo>
                    <a:pt x="38" y="119"/>
                  </a:moveTo>
                  <a:cubicBezTo>
                    <a:pt x="33" y="106"/>
                    <a:pt x="35" y="91"/>
                    <a:pt x="35" y="78"/>
                  </a:cubicBezTo>
                  <a:cubicBezTo>
                    <a:pt x="36" y="78"/>
                    <a:pt x="37" y="78"/>
                    <a:pt x="37" y="77"/>
                  </a:cubicBezTo>
                  <a:cubicBezTo>
                    <a:pt x="42" y="74"/>
                    <a:pt x="53" y="76"/>
                    <a:pt x="58" y="77"/>
                  </a:cubicBezTo>
                  <a:cubicBezTo>
                    <a:pt x="63" y="78"/>
                    <a:pt x="72" y="77"/>
                    <a:pt x="77" y="80"/>
                  </a:cubicBezTo>
                  <a:cubicBezTo>
                    <a:pt x="87" y="84"/>
                    <a:pt x="86" y="89"/>
                    <a:pt x="85" y="98"/>
                  </a:cubicBezTo>
                  <a:cubicBezTo>
                    <a:pt x="84" y="108"/>
                    <a:pt x="82" y="118"/>
                    <a:pt x="77" y="126"/>
                  </a:cubicBezTo>
                  <a:cubicBezTo>
                    <a:pt x="65" y="144"/>
                    <a:pt x="44" y="139"/>
                    <a:pt x="38" y="119"/>
                  </a:cubicBezTo>
                  <a:close/>
                  <a:moveTo>
                    <a:pt x="88" y="305"/>
                  </a:moveTo>
                  <a:cubicBezTo>
                    <a:pt x="88" y="304"/>
                    <a:pt x="87" y="303"/>
                    <a:pt x="87" y="302"/>
                  </a:cubicBezTo>
                  <a:cubicBezTo>
                    <a:pt x="86" y="301"/>
                    <a:pt x="86" y="300"/>
                    <a:pt x="86" y="298"/>
                  </a:cubicBezTo>
                  <a:cubicBezTo>
                    <a:pt x="86" y="296"/>
                    <a:pt x="87" y="295"/>
                    <a:pt x="89" y="295"/>
                  </a:cubicBezTo>
                  <a:cubicBezTo>
                    <a:pt x="90" y="298"/>
                    <a:pt x="90" y="301"/>
                    <a:pt x="91" y="304"/>
                  </a:cubicBezTo>
                  <a:cubicBezTo>
                    <a:pt x="90" y="304"/>
                    <a:pt x="89" y="304"/>
                    <a:pt x="88" y="305"/>
                  </a:cubicBezTo>
                  <a:close/>
                  <a:moveTo>
                    <a:pt x="98" y="316"/>
                  </a:moveTo>
                  <a:cubicBezTo>
                    <a:pt x="98" y="315"/>
                    <a:pt x="98" y="315"/>
                    <a:pt x="97" y="315"/>
                  </a:cubicBezTo>
                  <a:cubicBezTo>
                    <a:pt x="95" y="287"/>
                    <a:pt x="88" y="259"/>
                    <a:pt x="83" y="231"/>
                  </a:cubicBezTo>
                  <a:cubicBezTo>
                    <a:pt x="79" y="201"/>
                    <a:pt x="75" y="171"/>
                    <a:pt x="70" y="141"/>
                  </a:cubicBezTo>
                  <a:cubicBezTo>
                    <a:pt x="69" y="140"/>
                    <a:pt x="69" y="140"/>
                    <a:pt x="69" y="140"/>
                  </a:cubicBezTo>
                  <a:cubicBezTo>
                    <a:pt x="73" y="138"/>
                    <a:pt x="77" y="135"/>
                    <a:pt x="80" y="131"/>
                  </a:cubicBezTo>
                  <a:cubicBezTo>
                    <a:pt x="81" y="129"/>
                    <a:pt x="82" y="127"/>
                    <a:pt x="83" y="126"/>
                  </a:cubicBezTo>
                  <a:cubicBezTo>
                    <a:pt x="85" y="156"/>
                    <a:pt x="90" y="185"/>
                    <a:pt x="95" y="215"/>
                  </a:cubicBezTo>
                  <a:cubicBezTo>
                    <a:pt x="101" y="246"/>
                    <a:pt x="105" y="277"/>
                    <a:pt x="113" y="308"/>
                  </a:cubicBezTo>
                  <a:cubicBezTo>
                    <a:pt x="113" y="308"/>
                    <a:pt x="114" y="309"/>
                    <a:pt x="115" y="309"/>
                  </a:cubicBezTo>
                  <a:cubicBezTo>
                    <a:pt x="114" y="312"/>
                    <a:pt x="113" y="316"/>
                    <a:pt x="110" y="318"/>
                  </a:cubicBezTo>
                  <a:cubicBezTo>
                    <a:pt x="106" y="320"/>
                    <a:pt x="101" y="318"/>
                    <a:pt x="98" y="316"/>
                  </a:cubicBezTo>
                  <a:close/>
                  <a:moveTo>
                    <a:pt x="111" y="343"/>
                  </a:moveTo>
                  <a:cubicBezTo>
                    <a:pt x="110" y="346"/>
                    <a:pt x="109" y="346"/>
                    <a:pt x="109" y="343"/>
                  </a:cubicBezTo>
                  <a:cubicBezTo>
                    <a:pt x="107" y="340"/>
                    <a:pt x="107" y="335"/>
                    <a:pt x="107" y="332"/>
                  </a:cubicBezTo>
                  <a:cubicBezTo>
                    <a:pt x="106" y="329"/>
                    <a:pt x="105" y="325"/>
                    <a:pt x="103" y="322"/>
                  </a:cubicBezTo>
                  <a:cubicBezTo>
                    <a:pt x="105" y="323"/>
                    <a:pt x="107" y="323"/>
                    <a:pt x="109" y="322"/>
                  </a:cubicBezTo>
                  <a:cubicBezTo>
                    <a:pt x="109" y="322"/>
                    <a:pt x="109" y="322"/>
                    <a:pt x="109" y="322"/>
                  </a:cubicBezTo>
                  <a:cubicBezTo>
                    <a:pt x="110" y="326"/>
                    <a:pt x="110" y="329"/>
                    <a:pt x="111" y="333"/>
                  </a:cubicBezTo>
                  <a:cubicBezTo>
                    <a:pt x="111" y="335"/>
                    <a:pt x="112" y="337"/>
                    <a:pt x="112" y="338"/>
                  </a:cubicBezTo>
                  <a:cubicBezTo>
                    <a:pt x="113" y="340"/>
                    <a:pt x="112" y="341"/>
                    <a:pt x="111" y="34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纸上原型和电子原型</a:t>
            </a:r>
            <a:endParaRPr lang="zh-CN" altLang="en-US" dirty="0"/>
          </a:p>
        </p:txBody>
      </p:sp>
      <p:pic>
        <p:nvPicPr>
          <p:cNvPr id="3" name="图片 4"/>
          <p:cNvPicPr>
            <a:picLocks noChangeAspect="1"/>
          </p:cNvPicPr>
          <p:nvPr/>
        </p:nvPicPr>
        <p:blipFill>
          <a:blip r:embed="rId1"/>
          <a:stretch>
            <a:fillRect/>
          </a:stretch>
        </p:blipFill>
        <p:spPr>
          <a:xfrm>
            <a:off x="251460" y="915670"/>
            <a:ext cx="3858895" cy="1863725"/>
          </a:xfrm>
          <a:prstGeom prst="rect">
            <a:avLst/>
          </a:prstGeom>
        </p:spPr>
      </p:pic>
      <p:pic>
        <p:nvPicPr>
          <p:cNvPr id="6" name="图片 5"/>
          <p:cNvPicPr>
            <a:picLocks noChangeAspect="1"/>
          </p:cNvPicPr>
          <p:nvPr/>
        </p:nvPicPr>
        <p:blipFill>
          <a:blip r:embed="rId2"/>
          <a:stretch>
            <a:fillRect/>
          </a:stretch>
        </p:blipFill>
        <p:spPr>
          <a:xfrm>
            <a:off x="4427855" y="555625"/>
            <a:ext cx="4323080" cy="2360930"/>
          </a:xfrm>
          <a:prstGeom prst="rect">
            <a:avLst/>
          </a:prstGeom>
        </p:spPr>
      </p:pic>
      <p:sp>
        <p:nvSpPr>
          <p:cNvPr id="7" name="文本框 6"/>
          <p:cNvSpPr txBox="1"/>
          <p:nvPr/>
        </p:nvSpPr>
        <p:spPr>
          <a:xfrm>
            <a:off x="251460" y="3120390"/>
            <a:ext cx="3409950" cy="1322070"/>
          </a:xfrm>
          <a:prstGeom prst="rect">
            <a:avLst/>
          </a:prstGeom>
          <a:noFill/>
          <a:ln w="9525">
            <a:noFill/>
          </a:ln>
        </p:spPr>
        <p:txBody>
          <a:bodyPr wrap="square">
            <a:spAutoFit/>
          </a:bodyPr>
          <a:p>
            <a:pPr indent="0"/>
            <a:r>
              <a:rPr lang="en-US" altLang="zh-CN" sz="2000" b="0">
                <a:latin typeface="等线" panose="02010600030101010101" charset="-122"/>
                <a:ea typeface="等线" panose="02010600030101010101" charset="-122"/>
                <a:cs typeface="等线" panose="02010600030101010101" charset="-122"/>
              </a:rPr>
              <a:t>       </a:t>
            </a:r>
            <a:r>
              <a:rPr lang="zh-CN" sz="2000" b="1">
                <a:latin typeface="等线" panose="02010600030101010101" charset="-122"/>
                <a:ea typeface="等线" panose="02010600030101010101" charset="-122"/>
                <a:cs typeface="等线" panose="02010600030101010101" charset="-122"/>
              </a:rPr>
              <a:t>纸上原型</a:t>
            </a:r>
            <a:r>
              <a:rPr lang="zh-CN" sz="2000" b="0">
                <a:latin typeface="等线" panose="02010600030101010101" charset="-122"/>
                <a:ea typeface="等线" panose="02010600030101010101" charset="-122"/>
                <a:cs typeface="等线" panose="02010600030101010101" charset="-122"/>
              </a:rPr>
              <a:t>不需要考虑控件出现的具体位置和具体样式。纸上原型可以促成快速迭代。</a:t>
            </a:r>
            <a:endParaRPr lang="zh-CN" altLang="en-US" sz="2000" b="0">
              <a:latin typeface="等线" panose="02010600030101010101" charset="-122"/>
              <a:ea typeface="等线" panose="02010600030101010101" charset="-122"/>
              <a:cs typeface="等线" panose="02010600030101010101" charset="-122"/>
            </a:endParaRPr>
          </a:p>
        </p:txBody>
      </p:sp>
      <p:sp>
        <p:nvSpPr>
          <p:cNvPr id="8" name="文本框 7"/>
          <p:cNvSpPr txBox="1"/>
          <p:nvPr/>
        </p:nvSpPr>
        <p:spPr>
          <a:xfrm>
            <a:off x="4427855" y="3075940"/>
            <a:ext cx="4344035" cy="1938020"/>
          </a:xfrm>
          <a:prstGeom prst="rect">
            <a:avLst/>
          </a:prstGeom>
          <a:noFill/>
          <a:ln w="9525">
            <a:noFill/>
          </a:ln>
        </p:spPr>
        <p:txBody>
          <a:bodyPr wrap="square">
            <a:spAutoFit/>
          </a:bodyPr>
          <a:p>
            <a:pPr indent="0"/>
            <a:r>
              <a:rPr lang="en-US" altLang="zh-CN" sz="1600" b="0">
                <a:ea typeface="宋体" panose="02010600030101010101" pitchFamily="2" charset="-122"/>
              </a:rPr>
              <a:t>           </a:t>
            </a:r>
            <a:r>
              <a:rPr lang="zh-CN" sz="2000" b="0">
                <a:latin typeface="等线" panose="02010600030101010101" charset="-122"/>
                <a:ea typeface="等线" panose="02010600030101010101" charset="-122"/>
                <a:cs typeface="等线" panose="02010600030101010101" charset="-122"/>
              </a:rPr>
              <a:t>电子原型更加具体，复杂，但无论是电子原型还是纸上原型，都不应该涉及到过于详细的UI设计。我们在确信已经充分了解到必要功能需求之前，应该将原型的目的定位在提炼需求上，而不是视觉设计！</a:t>
            </a:r>
            <a:endParaRPr lang="zh-CN" altLang="en-US" sz="2000" b="0">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纸原型工具</a:t>
            </a:r>
            <a:endParaRPr lang="zh-CN" altLang="en-US" dirty="0" smtClean="0">
              <a:sym typeface="+mn-ea"/>
            </a:endParaRPr>
          </a:p>
        </p:txBody>
      </p:sp>
      <p:sp>
        <p:nvSpPr>
          <p:cNvPr id="100" name="文本框 99"/>
          <p:cNvSpPr txBox="1"/>
          <p:nvPr/>
        </p:nvSpPr>
        <p:spPr>
          <a:xfrm>
            <a:off x="467995" y="987743"/>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名词理解</a:t>
            </a:r>
            <a:endParaRPr lang="zh-CN" altLang="en-US" sz="2400" b="1">
              <a:latin typeface="等线" panose="02010600030101010101" charset="-122"/>
              <a:ea typeface="等线" panose="02010600030101010101" charset="-122"/>
            </a:endParaRPr>
          </a:p>
        </p:txBody>
      </p:sp>
      <p:sp>
        <p:nvSpPr>
          <p:cNvPr id="101" name="文本框 100"/>
          <p:cNvSpPr txBox="1"/>
          <p:nvPr/>
        </p:nvSpPr>
        <p:spPr>
          <a:xfrm>
            <a:off x="467995" y="1564005"/>
            <a:ext cx="8327390" cy="2861310"/>
          </a:xfrm>
          <a:prstGeom prst="rect">
            <a:avLst/>
          </a:prstGeom>
          <a:noFill/>
          <a:ln w="9525">
            <a:noFill/>
          </a:ln>
        </p:spPr>
        <p:txBody>
          <a:bodyPr wrap="square">
            <a:spAutoFit/>
          </a:bodyPr>
          <a:p>
            <a:pPr indent="304800">
              <a:lnSpc>
                <a:spcPct val="150000"/>
              </a:lnSpc>
            </a:pPr>
            <a:r>
              <a:rPr lang="en-US" altLang="zh-CN" sz="2000" b="0">
                <a:latin typeface="等线" panose="02010600030101010101" charset="-122"/>
                <a:ea typeface="等线" panose="02010600030101010101" charset="-122"/>
                <a:cs typeface="等线" panose="02010600030101010101" charset="-122"/>
              </a:rPr>
              <a:t>   </a:t>
            </a:r>
            <a:r>
              <a:rPr lang="zh-CN" sz="2000" b="0">
                <a:latin typeface="等线" panose="02010600030101010101" charset="-122"/>
                <a:ea typeface="等线" panose="02010600030101010101" charset="-122"/>
                <a:cs typeface="等线" panose="02010600030101010101" charset="-122"/>
              </a:rPr>
              <a:t>纸模型通常用于产品早期的概念阶段。项目立项的早期阶段，大家对于产品的功能及业务场景上都处于一个规划阶段，没有明确成熟的产品方案。团队成员在进行项目规划时进行一些头脑风暴的会议，这个时候我们需要一个能够快速呈现产品雏形的原型，且便于及时修改。</a:t>
            </a:r>
            <a:r>
              <a:rPr lang="en-US" sz="2000" b="0">
                <a:latin typeface="等线" panose="02010600030101010101" charset="-122"/>
                <a:ea typeface="等线" panose="02010600030101010101" charset="-122"/>
                <a:cs typeface="等线" panose="02010600030101010101" charset="-122"/>
              </a:rPr>
              <a:t>       </a:t>
            </a:r>
            <a:r>
              <a:rPr lang="zh-CN" sz="2000" b="0">
                <a:latin typeface="等线" panose="02010600030101010101" charset="-122"/>
                <a:ea typeface="等线" panose="02010600030101010101" charset="-122"/>
                <a:cs typeface="等线" panose="02010600030101010101" charset="-122"/>
              </a:rPr>
              <a:t>基于方便修改，以及能在电脑上进行投屏的需求，我们选择使用</a:t>
            </a:r>
            <a:r>
              <a:rPr lang="en-US" sz="2000" b="0">
                <a:latin typeface="等线" panose="02010600030101010101" charset="-122"/>
                <a:ea typeface="等线" panose="02010600030101010101" charset="-122"/>
                <a:cs typeface="等线" panose="02010600030101010101" charset="-122"/>
              </a:rPr>
              <a:t>BamBoo </a:t>
            </a:r>
            <a:r>
              <a:rPr lang="zh-CN" sz="2000" b="0">
                <a:latin typeface="等线" panose="02010600030101010101" charset="-122"/>
                <a:ea typeface="等线" panose="02010600030101010101" charset="-122"/>
                <a:cs typeface="等线" panose="02010600030101010101" charset="-122"/>
              </a:rPr>
              <a:t>paper来作为纸模型的工具。</a:t>
            </a:r>
            <a:endParaRPr lang="zh-CN" altLang="en-US" sz="2000" b="0">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纸原型工具</a:t>
            </a:r>
            <a:endParaRPr lang="zh-CN" altLang="en-US" dirty="0" smtClean="0">
              <a:sym typeface="+mn-ea"/>
            </a:endParaRPr>
          </a:p>
        </p:txBody>
      </p:sp>
      <p:sp>
        <p:nvSpPr>
          <p:cNvPr id="100" name="文本框 99"/>
          <p:cNvSpPr txBox="1"/>
          <p:nvPr/>
        </p:nvSpPr>
        <p:spPr>
          <a:xfrm>
            <a:off x="467995"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BamBoo paper</a:t>
            </a:r>
            <a:endParaRPr lang="zh-CN" altLang="en-US" sz="2400" b="1">
              <a:latin typeface="等线" panose="02010600030101010101" charset="-122"/>
              <a:ea typeface="等线" panose="02010600030101010101" charset="-122"/>
            </a:endParaRPr>
          </a:p>
        </p:txBody>
      </p:sp>
      <p:sp>
        <p:nvSpPr>
          <p:cNvPr id="101" name="文本框 100"/>
          <p:cNvSpPr txBox="1"/>
          <p:nvPr/>
        </p:nvSpPr>
        <p:spPr>
          <a:xfrm>
            <a:off x="467995" y="1203960"/>
            <a:ext cx="8327390" cy="1014730"/>
          </a:xfrm>
          <a:prstGeom prst="rect">
            <a:avLst/>
          </a:prstGeom>
          <a:noFill/>
          <a:ln w="9525">
            <a:noFill/>
          </a:ln>
        </p:spPr>
        <p:txBody>
          <a:bodyPr wrap="square">
            <a:spAutoFit/>
          </a:bodyPr>
          <a:p>
            <a:pPr indent="304800">
              <a:lnSpc>
                <a:spcPct val="150000"/>
              </a:lnSpc>
            </a:pPr>
            <a:r>
              <a:rPr lang="en-US"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下载方式</a:t>
            </a:r>
            <a:r>
              <a:rPr lang="zh-CN" sz="2000" b="0">
                <a:latin typeface="等线" panose="02010600030101010101" charset="-122"/>
                <a:ea typeface="等线" panose="02010600030101010101" charset="-122"/>
                <a:cs typeface="等线" panose="02010600030101010101" charset="-122"/>
              </a:rPr>
              <a:t>：</a:t>
            </a:r>
            <a:r>
              <a:rPr sz="2000" b="0">
                <a:latin typeface="等线" panose="02010600030101010101" charset="-122"/>
                <a:ea typeface="等线" panose="02010600030101010101" charset="-122"/>
                <a:cs typeface="等线" panose="02010600030101010101" charset="-122"/>
              </a:rPr>
              <a:t>使用Windows系统的同学再Microsoft store商店搜索即可找到这个工具。使用mac的同学在appstore中搜索即可找到这个工具。</a:t>
            </a:r>
            <a:endParaRPr lang="zh-CN" altLang="en-US" sz="2000" b="0">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467995" y="2417763"/>
            <a:ext cx="5080000" cy="398780"/>
          </a:xfrm>
          <a:prstGeom prst="rect">
            <a:avLst/>
          </a:prstGeom>
          <a:noFill/>
          <a:ln w="9525">
            <a:noFill/>
          </a:ln>
        </p:spPr>
        <p:txBody>
          <a:bodyPr>
            <a:spAutoFit/>
          </a:bodyPr>
          <a:p>
            <a:pPr indent="0"/>
            <a:r>
              <a:rPr lang="zh-CN" sz="2000" b="1">
                <a:latin typeface="等线" panose="02010600030101010101" charset="-122"/>
                <a:ea typeface="等线" panose="02010600030101010101" charset="-122"/>
              </a:rPr>
              <a:t>使用体验：</a:t>
            </a:r>
            <a:endParaRPr lang="zh-CN" altLang="en-US" sz="2000" b="1">
              <a:latin typeface="等线" panose="02010600030101010101" charset="-122"/>
              <a:ea typeface="等线" panose="02010600030101010101" charset="-122"/>
            </a:endParaRPr>
          </a:p>
        </p:txBody>
      </p:sp>
      <p:pic>
        <p:nvPicPr>
          <p:cNvPr id="6" name="图片 6"/>
          <p:cNvPicPr>
            <a:picLocks noChangeAspect="1"/>
          </p:cNvPicPr>
          <p:nvPr/>
        </p:nvPicPr>
        <p:blipFill>
          <a:blip r:embed="rId1"/>
          <a:srcRect b="9252"/>
          <a:stretch>
            <a:fillRect/>
          </a:stretch>
        </p:blipFill>
        <p:spPr>
          <a:xfrm>
            <a:off x="4932045" y="2284095"/>
            <a:ext cx="3853815" cy="2681287"/>
          </a:xfrm>
          <a:prstGeom prst="rect">
            <a:avLst/>
          </a:prstGeom>
        </p:spPr>
      </p:pic>
      <p:sp>
        <p:nvSpPr>
          <p:cNvPr id="5" name="文本框 4"/>
          <p:cNvSpPr txBox="1"/>
          <p:nvPr/>
        </p:nvSpPr>
        <p:spPr>
          <a:xfrm>
            <a:off x="546100" y="2847975"/>
            <a:ext cx="4243705" cy="1322070"/>
          </a:xfrm>
          <a:prstGeom prst="rect">
            <a:avLst/>
          </a:prstGeom>
          <a:noFill/>
          <a:ln w="9525">
            <a:noFill/>
          </a:ln>
        </p:spPr>
        <p:txBody>
          <a:bodyPr wrap="square">
            <a:spAutoFit/>
          </a:bodyPr>
          <a:p>
            <a:pPr indent="304800"/>
            <a:r>
              <a:rPr lang="zh-CN" sz="2000" b="0">
                <a:latin typeface="等线" panose="02010600030101010101" charset="-122"/>
                <a:ea typeface="等线" panose="02010600030101010101" charset="-122"/>
              </a:rPr>
              <a:t>这款软件就是相当于一个记事本，而我们在设计的时候就可以一页放一个页面的纸模型，模拟页面跳转的效果。</a:t>
            </a:r>
            <a:endParaRPr lang="zh-CN" altLang="en-US" sz="2000" b="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纸原型工具</a:t>
            </a:r>
            <a:endParaRPr lang="zh-CN" altLang="en-US" dirty="0" smtClean="0">
              <a:sym typeface="+mn-ea"/>
            </a:endParaRPr>
          </a:p>
        </p:txBody>
      </p:sp>
      <p:pic>
        <p:nvPicPr>
          <p:cNvPr id="7" name="图片 7"/>
          <p:cNvPicPr>
            <a:picLocks noChangeAspect="1"/>
          </p:cNvPicPr>
          <p:nvPr/>
        </p:nvPicPr>
        <p:blipFill>
          <a:blip r:embed="rId1"/>
          <a:stretch>
            <a:fillRect/>
          </a:stretch>
        </p:blipFill>
        <p:spPr>
          <a:xfrm>
            <a:off x="546100" y="699770"/>
            <a:ext cx="7950200" cy="1152525"/>
          </a:xfrm>
          <a:prstGeom prst="rect">
            <a:avLst/>
          </a:prstGeom>
        </p:spPr>
      </p:pic>
      <p:sp>
        <p:nvSpPr>
          <p:cNvPr id="3" name="文本框 2"/>
          <p:cNvSpPr txBox="1"/>
          <p:nvPr/>
        </p:nvSpPr>
        <p:spPr>
          <a:xfrm>
            <a:off x="4735195" y="2242185"/>
            <a:ext cx="4184650" cy="1568450"/>
          </a:xfrm>
          <a:prstGeom prst="rect">
            <a:avLst/>
          </a:prstGeom>
          <a:noFill/>
          <a:ln w="9525">
            <a:noFill/>
          </a:ln>
        </p:spPr>
        <p:txBody>
          <a:bodyPr wrap="square">
            <a:spAutoFit/>
          </a:bodyPr>
          <a:p>
            <a:pPr indent="304800" algn="l">
              <a:lnSpc>
                <a:spcPct val="120000"/>
              </a:lnSpc>
            </a:pPr>
            <a:r>
              <a:rPr lang="en-US" altLang="zh-CN" sz="2000" b="0">
                <a:latin typeface="等线" panose="02010600030101010101" charset="-122"/>
                <a:ea typeface="等线" panose="02010600030101010101" charset="-122"/>
              </a:rPr>
              <a:t>   </a:t>
            </a:r>
            <a:r>
              <a:rPr lang="zh-CN" sz="2000" b="0">
                <a:latin typeface="等线" panose="02010600030101010101" charset="-122"/>
                <a:ea typeface="等线" panose="02010600030101010101" charset="-122"/>
              </a:rPr>
              <a:t>满足基本的绘画需求。操作的简洁性是我们在进行功能讨论以及界面布局的时候易于进行修改以及迭代。</a:t>
            </a:r>
            <a:endParaRPr lang="zh-CN" altLang="en-US" sz="2000" b="0">
              <a:latin typeface="等线" panose="02010600030101010101" charset="-122"/>
              <a:ea typeface="等线" panose="02010600030101010101" charset="-122"/>
            </a:endParaRPr>
          </a:p>
        </p:txBody>
      </p:sp>
      <p:pic>
        <p:nvPicPr>
          <p:cNvPr id="8" name="图片 8"/>
          <p:cNvPicPr>
            <a:picLocks noChangeAspect="1"/>
          </p:cNvPicPr>
          <p:nvPr/>
        </p:nvPicPr>
        <p:blipFill>
          <a:blip r:embed="rId2"/>
          <a:stretch>
            <a:fillRect/>
          </a:stretch>
        </p:blipFill>
        <p:spPr>
          <a:xfrm>
            <a:off x="546100" y="1977390"/>
            <a:ext cx="3884295" cy="29432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低保真原型工具</a:t>
            </a:r>
            <a:endParaRPr lang="zh-CN" altLang="en-US" dirty="0" smtClean="0">
              <a:sym typeface="+mn-ea"/>
            </a:endParaRPr>
          </a:p>
        </p:txBody>
      </p:sp>
      <p:sp>
        <p:nvSpPr>
          <p:cNvPr id="100" name="文本框 99"/>
          <p:cNvSpPr txBox="1"/>
          <p:nvPr/>
        </p:nvSpPr>
        <p:spPr>
          <a:xfrm>
            <a:off x="467360"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名词理解</a:t>
            </a:r>
            <a:endParaRPr lang="zh-CN" altLang="en-US" sz="2400" b="1">
              <a:latin typeface="等线" panose="02010600030101010101" charset="-122"/>
              <a:ea typeface="等线" panose="02010600030101010101" charset="-122"/>
            </a:endParaRPr>
          </a:p>
        </p:txBody>
      </p:sp>
      <p:sp>
        <p:nvSpPr>
          <p:cNvPr id="101" name="文本框 100"/>
          <p:cNvSpPr txBox="1"/>
          <p:nvPr/>
        </p:nvSpPr>
        <p:spPr>
          <a:xfrm>
            <a:off x="467360" y="1231900"/>
            <a:ext cx="8327390" cy="3753485"/>
          </a:xfrm>
          <a:prstGeom prst="rect">
            <a:avLst/>
          </a:prstGeom>
          <a:noFill/>
          <a:ln w="9525">
            <a:noFill/>
          </a:ln>
        </p:spPr>
        <p:txBody>
          <a:bodyPr wrap="square">
            <a:spAutoFit/>
          </a:bodyPr>
          <a:p>
            <a:pPr indent="304800">
              <a:lnSpc>
                <a:spcPct val="170000"/>
              </a:lnSpc>
            </a:pPr>
            <a:r>
              <a:rPr lang="en-US" altLang="zh-CN"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当我们明确了产品的业务需及使用场景以后，可以使用低保真原型来较快的设计产品的概貌。通过项目早期阶段已经明确了产品的功能需求及业务范围，基本上已经知道了产品需要做什么。</a:t>
            </a:r>
            <a:endParaRPr sz="2000" b="0">
              <a:latin typeface="等线" panose="02010600030101010101" charset="-122"/>
              <a:ea typeface="等线" panose="02010600030101010101" charset="-122"/>
              <a:cs typeface="等线" panose="02010600030101010101" charset="-122"/>
            </a:endParaRPr>
          </a:p>
          <a:p>
            <a:pPr indent="304800">
              <a:lnSpc>
                <a:spcPct val="170000"/>
              </a:lnSpc>
            </a:pPr>
            <a:r>
              <a:rPr sz="2000" b="0">
                <a:latin typeface="等线" panose="02010600030101010101" charset="-122"/>
                <a:ea typeface="等线" panose="02010600030101010101" charset="-122"/>
                <a:cs typeface="等线" panose="02010600030101010101" charset="-122"/>
              </a:rPr>
              <a:t> </a:t>
            </a:r>
            <a:r>
              <a:rPr lang="en-US"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根据确定的产品方案，首先需要梳理清楚产品的功能结构和信息结构，根据业务需求推导出详细的功能点。在这些工作产品的战略目标、需求范围、功能结构都已经清楚的条件下，就可以开始正式绘制线框图了，线框图又称为低保真原型。</a:t>
            </a:r>
            <a:endParaRPr sz="2000" b="0">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139951" y="267494"/>
            <a:ext cx="864096" cy="492443"/>
          </a:xfrm>
          <a:prstGeom prst="rect">
            <a:avLst/>
          </a:prstGeom>
          <a:noFill/>
        </p:spPr>
        <p:txBody>
          <a:bodyPr wrap="square" lIns="0" tIns="0" rIns="0" bIns="0" rtlCol="0">
            <a:spAutoFit/>
          </a:bodyPr>
          <a:lstStyle/>
          <a:p>
            <a:pPr algn="dist"/>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目  录</a:t>
            </a:r>
            <a:endParaRPr lang="en-US" altLang="zh-CN" sz="2000" b="1" dirty="0">
              <a:ln w="6350">
                <a:noFill/>
              </a:ln>
              <a:solidFill>
                <a:schemeClr val="accent1"/>
              </a:solidFill>
              <a:latin typeface="微软雅黑" panose="020B0503020204020204" pitchFamily="34" charset="-122"/>
              <a:ea typeface="微软雅黑" panose="020B0503020204020204" pitchFamily="34" charset="-122"/>
            </a:endParaRPr>
          </a:p>
          <a:p>
            <a:pPr algn="dist"/>
            <a:r>
              <a:rPr lang="en-US" altLang="zh-CN"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1200" dirty="0">
              <a:ln w="6350">
                <a:noFill/>
              </a:ln>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6588760" y="2319020"/>
            <a:ext cx="1263015" cy="829945"/>
          </a:xfrm>
          <a:prstGeom prst="rect">
            <a:avLst/>
          </a:prstGeom>
        </p:spPr>
        <p:txBody>
          <a:bodyPr wrap="square">
            <a:spAutoFit/>
          </a:bodyPr>
          <a:lstStyle/>
          <a:p>
            <a:pPr algn="ctr"/>
            <a:r>
              <a:rPr lang="zh-CN" altLang="en-US" sz="1600" dirty="0">
                <a:ln w="6350">
                  <a:noFill/>
                </a:ln>
                <a:latin typeface="微软雅黑" panose="020B0503020204020204" pitchFamily="34" charset="-122"/>
                <a:ea typeface="微软雅黑" panose="020B0503020204020204" pitchFamily="34" charset="-122"/>
              </a:rPr>
              <a:t>03抛弃型原型和演化型原型</a:t>
            </a:r>
            <a:endParaRPr lang="zh-CN" altLang="en-US" sz="16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924300" y="2331085"/>
            <a:ext cx="1122045" cy="829945"/>
          </a:xfrm>
          <a:prstGeom prst="rect">
            <a:avLst/>
          </a:prstGeom>
        </p:spPr>
        <p:txBody>
          <a:bodyPr wrap="square">
            <a:spAutoFit/>
          </a:bodyPr>
          <a:lstStyle/>
          <a:p>
            <a:pPr algn="ctr"/>
            <a:r>
              <a:rPr lang="en-US" altLang="zh-CN" sz="1600" dirty="0">
                <a:ln w="6350">
                  <a:noFill/>
                </a:ln>
                <a:solidFill>
                  <a:schemeClr val="tx1"/>
                </a:solidFill>
                <a:latin typeface="微软雅黑" panose="020B0503020204020204" pitchFamily="34" charset="-122"/>
                <a:ea typeface="微软雅黑" panose="020B0503020204020204" pitchFamily="34" charset="-122"/>
              </a:rPr>
              <a:t>02</a:t>
            </a:r>
            <a:r>
              <a:rPr lang="zh-CN" altLang="en-US" sz="1600" dirty="0">
                <a:ln w="6350">
                  <a:noFill/>
                </a:ln>
                <a:solidFill>
                  <a:schemeClr val="tx1"/>
                </a:solidFill>
                <a:latin typeface="微软雅黑" panose="020B0503020204020204" pitchFamily="34" charset="-122"/>
                <a:ea typeface="微软雅黑" panose="020B0503020204020204" pitchFamily="34" charset="-122"/>
              </a:rPr>
              <a:t>实物模型和概念证明</a:t>
            </a:r>
            <a:endParaRPr lang="zh-CN" altLang="en-US" sz="1600" dirty="0">
              <a:ln w="6350">
                <a:noFill/>
              </a:ln>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517679" y="2330204"/>
            <a:ext cx="1138170" cy="829945"/>
          </a:xfrm>
          <a:prstGeom prst="rect">
            <a:avLst/>
          </a:prstGeom>
        </p:spPr>
        <p:txBody>
          <a:bodyPr wrap="square">
            <a:spAutoFit/>
          </a:bodyPr>
          <a:lstStyle/>
          <a:p>
            <a:pPr algn="ctr"/>
            <a:r>
              <a:rPr lang="en-US" altLang="zh-CN" sz="1600" dirty="0">
                <a:ln w="6350">
                  <a:noFill/>
                </a:ln>
                <a:solidFill>
                  <a:schemeClr val="tx1"/>
                </a:solidFill>
                <a:latin typeface="微软雅黑" panose="020B0503020204020204" pitchFamily="34" charset="-122"/>
                <a:ea typeface="微软雅黑" panose="020B0503020204020204" pitchFamily="34" charset="-122"/>
              </a:rPr>
              <a:t>01</a:t>
            </a:r>
            <a:r>
              <a:rPr lang="zh-CN" altLang="en-US" sz="1600" dirty="0">
                <a:ln w="6350">
                  <a:noFill/>
                </a:ln>
                <a:solidFill>
                  <a:schemeClr val="tx1"/>
                </a:solidFill>
                <a:latin typeface="微软雅黑" panose="020B0503020204020204" pitchFamily="34" charset="-122"/>
                <a:ea typeface="微软雅黑" panose="020B0503020204020204" pitchFamily="34" charset="-122"/>
              </a:rPr>
              <a:t>原型的定义及其动机</a:t>
            </a:r>
            <a:endParaRPr lang="zh-CN" altLang="en-US" sz="1600" dirty="0">
              <a:ln w="6350">
                <a:noFill/>
              </a:ln>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3982720" y="4227830"/>
            <a:ext cx="1043305" cy="583565"/>
          </a:xfrm>
          <a:prstGeom prst="rect">
            <a:avLst/>
          </a:prstGeom>
        </p:spPr>
        <p:txBody>
          <a:bodyPr wrap="square">
            <a:spAutoFit/>
          </a:bodyPr>
          <a:lstStyle/>
          <a:p>
            <a:pPr algn="ctr"/>
            <a:r>
              <a:rPr lang="zh-CN" altLang="en-US" sz="1600" dirty="0">
                <a:ln w="6350">
                  <a:noFill/>
                </a:ln>
                <a:latin typeface="微软雅黑" panose="020B0503020204020204" pitchFamily="34" charset="-122"/>
                <a:ea typeface="微软雅黑" panose="020B0503020204020204" pitchFamily="34" charset="-122"/>
              </a:rPr>
              <a:t>05原型评估与风险</a:t>
            </a:r>
            <a:endParaRPr lang="zh-CN" altLang="en-US" sz="1600" dirty="0">
              <a:ln w="6350">
                <a:noFill/>
              </a:l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1397635" y="4219575"/>
            <a:ext cx="1301115" cy="583565"/>
          </a:xfrm>
          <a:prstGeom prst="rect">
            <a:avLst/>
          </a:prstGeom>
        </p:spPr>
        <p:txBody>
          <a:bodyPr wrap="square">
            <a:spAutoFit/>
          </a:bodyPr>
          <a:lstStyle/>
          <a:p>
            <a:pPr algn="ctr"/>
            <a:r>
              <a:rPr lang="zh-CN" altLang="en-US" sz="1600" dirty="0">
                <a:ln w="6350">
                  <a:noFill/>
                </a:ln>
                <a:latin typeface="微软雅黑" panose="020B0503020204020204" pitchFamily="34" charset="-122"/>
                <a:ea typeface="微软雅黑" panose="020B0503020204020204" pitchFamily="34" charset="-122"/>
              </a:rPr>
              <a:t>04纸上原型和电子原型</a:t>
            </a:r>
            <a:endParaRPr lang="zh-CN" altLang="en-US" sz="1600" dirty="0">
              <a:ln w="6350">
                <a:noFill/>
              </a:ln>
              <a:latin typeface="微软雅黑" panose="020B0503020204020204" pitchFamily="34" charset="-122"/>
              <a:ea typeface="微软雅黑" panose="020B0503020204020204" pitchFamily="34" charset="-122"/>
            </a:endParaRPr>
          </a:p>
        </p:txBody>
      </p:sp>
      <p:grpSp>
        <p:nvGrpSpPr>
          <p:cNvPr id="82" name="组合 81"/>
          <p:cNvGrpSpPr/>
          <p:nvPr/>
        </p:nvGrpSpPr>
        <p:grpSpPr>
          <a:xfrm>
            <a:off x="1907524" y="3145959"/>
            <a:ext cx="286798" cy="845348"/>
            <a:chOff x="2290763" y="2624138"/>
            <a:chExt cx="454025" cy="1338263"/>
          </a:xfrm>
        </p:grpSpPr>
        <p:sp>
          <p:nvSpPr>
            <p:cNvPr id="2053" name="Freeform 18"/>
            <p:cNvSpPr>
              <a:spLocks noEditPoints="1"/>
            </p:cNvSpPr>
            <p:nvPr/>
          </p:nvSpPr>
          <p:spPr bwMode="auto">
            <a:xfrm>
              <a:off x="2455863" y="2957513"/>
              <a:ext cx="115888" cy="112713"/>
            </a:xfrm>
            <a:custGeom>
              <a:avLst/>
              <a:gdLst>
                <a:gd name="T0" fmla="*/ 29 w 31"/>
                <a:gd name="T1" fmla="*/ 11 h 30"/>
                <a:gd name="T2" fmla="*/ 12 w 31"/>
                <a:gd name="T3" fmla="*/ 3 h 30"/>
                <a:gd name="T4" fmla="*/ 1 w 31"/>
                <a:gd name="T5" fmla="*/ 12 h 30"/>
                <a:gd name="T6" fmla="*/ 17 w 31"/>
                <a:gd name="T7" fmla="*/ 29 h 30"/>
                <a:gd name="T8" fmla="*/ 29 w 31"/>
                <a:gd name="T9" fmla="*/ 11 h 30"/>
                <a:gd name="T10" fmla="*/ 21 w 31"/>
                <a:gd name="T11" fmla="*/ 23 h 30"/>
                <a:gd name="T12" fmla="*/ 6 w 31"/>
                <a:gd name="T13" fmla="*/ 17 h 30"/>
                <a:gd name="T14" fmla="*/ 12 w 31"/>
                <a:gd name="T15" fmla="*/ 6 h 30"/>
                <a:gd name="T16" fmla="*/ 12 w 31"/>
                <a:gd name="T17" fmla="*/ 6 h 30"/>
                <a:gd name="T18" fmla="*/ 14 w 31"/>
                <a:gd name="T19" fmla="*/ 6 h 30"/>
                <a:gd name="T20" fmla="*/ 16 w 31"/>
                <a:gd name="T21" fmla="*/ 6 h 30"/>
                <a:gd name="T22" fmla="*/ 16 w 31"/>
                <a:gd name="T23" fmla="*/ 6 h 30"/>
                <a:gd name="T24" fmla="*/ 23 w 31"/>
                <a:gd name="T25" fmla="*/ 10 h 30"/>
                <a:gd name="T26" fmla="*/ 21 w 31"/>
                <a:gd name="T2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0">
                  <a:moveTo>
                    <a:pt x="29" y="11"/>
                  </a:moveTo>
                  <a:cubicBezTo>
                    <a:pt x="27" y="5"/>
                    <a:pt x="19" y="0"/>
                    <a:pt x="12" y="3"/>
                  </a:cubicBezTo>
                  <a:cubicBezTo>
                    <a:pt x="7" y="2"/>
                    <a:pt x="2" y="7"/>
                    <a:pt x="1" y="12"/>
                  </a:cubicBezTo>
                  <a:cubicBezTo>
                    <a:pt x="0" y="21"/>
                    <a:pt x="9" y="30"/>
                    <a:pt x="17" y="29"/>
                  </a:cubicBezTo>
                  <a:cubicBezTo>
                    <a:pt x="25" y="27"/>
                    <a:pt x="31" y="19"/>
                    <a:pt x="29" y="11"/>
                  </a:cubicBezTo>
                  <a:close/>
                  <a:moveTo>
                    <a:pt x="21" y="23"/>
                  </a:moveTo>
                  <a:cubicBezTo>
                    <a:pt x="15" y="27"/>
                    <a:pt x="8" y="23"/>
                    <a:pt x="6" y="17"/>
                  </a:cubicBezTo>
                  <a:cubicBezTo>
                    <a:pt x="3" y="12"/>
                    <a:pt x="7" y="7"/>
                    <a:pt x="12" y="6"/>
                  </a:cubicBezTo>
                  <a:cubicBezTo>
                    <a:pt x="12" y="6"/>
                    <a:pt x="12" y="6"/>
                    <a:pt x="12" y="6"/>
                  </a:cubicBezTo>
                  <a:cubicBezTo>
                    <a:pt x="13" y="6"/>
                    <a:pt x="14" y="6"/>
                    <a:pt x="14" y="6"/>
                  </a:cubicBezTo>
                  <a:cubicBezTo>
                    <a:pt x="15" y="6"/>
                    <a:pt x="15" y="6"/>
                    <a:pt x="16" y="6"/>
                  </a:cubicBezTo>
                  <a:cubicBezTo>
                    <a:pt x="16" y="6"/>
                    <a:pt x="16" y="6"/>
                    <a:pt x="16" y="6"/>
                  </a:cubicBezTo>
                  <a:cubicBezTo>
                    <a:pt x="19" y="7"/>
                    <a:pt x="21" y="8"/>
                    <a:pt x="23" y="10"/>
                  </a:cubicBezTo>
                  <a:cubicBezTo>
                    <a:pt x="27" y="14"/>
                    <a:pt x="25" y="20"/>
                    <a:pt x="21" y="2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19"/>
            <p:cNvSpPr/>
            <p:nvPr/>
          </p:nvSpPr>
          <p:spPr bwMode="auto">
            <a:xfrm>
              <a:off x="2490788" y="2990850"/>
              <a:ext cx="47625" cy="41275"/>
            </a:xfrm>
            <a:custGeom>
              <a:avLst/>
              <a:gdLst>
                <a:gd name="T0" fmla="*/ 12 w 13"/>
                <a:gd name="T1" fmla="*/ 8 h 11"/>
                <a:gd name="T2" fmla="*/ 8 w 13"/>
                <a:gd name="T3" fmla="*/ 5 h 11"/>
                <a:gd name="T4" fmla="*/ 11 w 13"/>
                <a:gd name="T5" fmla="*/ 2 h 11"/>
                <a:gd name="T6" fmla="*/ 9 w 13"/>
                <a:gd name="T7" fmla="*/ 0 h 11"/>
                <a:gd name="T8" fmla="*/ 6 w 13"/>
                <a:gd name="T9" fmla="*/ 3 h 11"/>
                <a:gd name="T10" fmla="*/ 2 w 13"/>
                <a:gd name="T11" fmla="*/ 0 h 11"/>
                <a:gd name="T12" fmla="*/ 1 w 13"/>
                <a:gd name="T13" fmla="*/ 1 h 11"/>
                <a:gd name="T14" fmla="*/ 4 w 13"/>
                <a:gd name="T15" fmla="*/ 5 h 11"/>
                <a:gd name="T16" fmla="*/ 1 w 13"/>
                <a:gd name="T17" fmla="*/ 9 h 11"/>
                <a:gd name="T18" fmla="*/ 2 w 13"/>
                <a:gd name="T19" fmla="*/ 10 h 11"/>
                <a:gd name="T20" fmla="*/ 6 w 13"/>
                <a:gd name="T21" fmla="*/ 7 h 11"/>
                <a:gd name="T22" fmla="*/ 10 w 13"/>
                <a:gd name="T23" fmla="*/ 11 h 11"/>
                <a:gd name="T24" fmla="*/ 12 w 13"/>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1">
                  <a:moveTo>
                    <a:pt x="12" y="8"/>
                  </a:moveTo>
                  <a:cubicBezTo>
                    <a:pt x="11" y="7"/>
                    <a:pt x="9" y="6"/>
                    <a:pt x="8" y="5"/>
                  </a:cubicBezTo>
                  <a:cubicBezTo>
                    <a:pt x="9" y="4"/>
                    <a:pt x="10" y="3"/>
                    <a:pt x="11" y="2"/>
                  </a:cubicBezTo>
                  <a:cubicBezTo>
                    <a:pt x="11" y="0"/>
                    <a:pt x="10" y="0"/>
                    <a:pt x="9" y="0"/>
                  </a:cubicBezTo>
                  <a:cubicBezTo>
                    <a:pt x="8" y="1"/>
                    <a:pt x="7" y="2"/>
                    <a:pt x="6" y="3"/>
                  </a:cubicBezTo>
                  <a:cubicBezTo>
                    <a:pt x="5" y="2"/>
                    <a:pt x="3" y="1"/>
                    <a:pt x="2" y="0"/>
                  </a:cubicBezTo>
                  <a:cubicBezTo>
                    <a:pt x="1" y="0"/>
                    <a:pt x="1" y="1"/>
                    <a:pt x="1" y="1"/>
                  </a:cubicBezTo>
                  <a:cubicBezTo>
                    <a:pt x="2" y="3"/>
                    <a:pt x="3" y="4"/>
                    <a:pt x="4" y="5"/>
                  </a:cubicBezTo>
                  <a:cubicBezTo>
                    <a:pt x="3" y="6"/>
                    <a:pt x="2" y="8"/>
                    <a:pt x="1" y="9"/>
                  </a:cubicBezTo>
                  <a:cubicBezTo>
                    <a:pt x="0" y="10"/>
                    <a:pt x="1" y="11"/>
                    <a:pt x="2" y="10"/>
                  </a:cubicBezTo>
                  <a:cubicBezTo>
                    <a:pt x="3" y="9"/>
                    <a:pt x="4" y="8"/>
                    <a:pt x="6" y="7"/>
                  </a:cubicBezTo>
                  <a:cubicBezTo>
                    <a:pt x="7" y="8"/>
                    <a:pt x="8" y="10"/>
                    <a:pt x="10" y="11"/>
                  </a:cubicBezTo>
                  <a:cubicBezTo>
                    <a:pt x="11" y="11"/>
                    <a:pt x="13" y="10"/>
                    <a:pt x="12" y="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20"/>
            <p:cNvSpPr>
              <a:spLocks noEditPoints="1"/>
            </p:cNvSpPr>
            <p:nvPr/>
          </p:nvSpPr>
          <p:spPr bwMode="auto">
            <a:xfrm>
              <a:off x="2290763" y="2624138"/>
              <a:ext cx="454025" cy="1338263"/>
            </a:xfrm>
            <a:custGeom>
              <a:avLst/>
              <a:gdLst>
                <a:gd name="T0" fmla="*/ 118 w 121"/>
                <a:gd name="T1" fmla="*/ 307 h 357"/>
                <a:gd name="T2" fmla="*/ 84 w 121"/>
                <a:gd name="T3" fmla="*/ 126 h 357"/>
                <a:gd name="T4" fmla="*/ 88 w 121"/>
                <a:gd name="T5" fmla="*/ 79 h 357"/>
                <a:gd name="T6" fmla="*/ 75 w 121"/>
                <a:gd name="T7" fmla="*/ 7 h 357"/>
                <a:gd name="T8" fmla="*/ 51 w 121"/>
                <a:gd name="T9" fmla="*/ 36 h 357"/>
                <a:gd name="T10" fmla="*/ 33 w 121"/>
                <a:gd name="T11" fmla="*/ 76 h 357"/>
                <a:gd name="T12" fmla="*/ 14 w 121"/>
                <a:gd name="T13" fmla="*/ 220 h 357"/>
                <a:gd name="T14" fmla="*/ 5 w 121"/>
                <a:gd name="T15" fmla="*/ 316 h 357"/>
                <a:gd name="T16" fmla="*/ 15 w 121"/>
                <a:gd name="T17" fmla="*/ 318 h 357"/>
                <a:gd name="T18" fmla="*/ 20 w 121"/>
                <a:gd name="T19" fmla="*/ 317 h 357"/>
                <a:gd name="T20" fmla="*/ 25 w 121"/>
                <a:gd name="T21" fmla="*/ 285 h 357"/>
                <a:gd name="T22" fmla="*/ 54 w 121"/>
                <a:gd name="T23" fmla="*/ 142 h 357"/>
                <a:gd name="T24" fmla="*/ 89 w 121"/>
                <a:gd name="T25" fmla="*/ 293 h 357"/>
                <a:gd name="T26" fmla="*/ 85 w 121"/>
                <a:gd name="T27" fmla="*/ 308 h 357"/>
                <a:gd name="T28" fmla="*/ 94 w 121"/>
                <a:gd name="T29" fmla="*/ 317 h 357"/>
                <a:gd name="T30" fmla="*/ 106 w 121"/>
                <a:gd name="T31" fmla="*/ 348 h 357"/>
                <a:gd name="T32" fmla="*/ 71 w 121"/>
                <a:gd name="T33" fmla="*/ 64 h 357"/>
                <a:gd name="T34" fmla="*/ 53 w 121"/>
                <a:gd name="T35" fmla="*/ 71 h 357"/>
                <a:gd name="T36" fmla="*/ 70 w 121"/>
                <a:gd name="T37" fmla="*/ 65 h 357"/>
                <a:gd name="T38" fmla="*/ 73 w 121"/>
                <a:gd name="T39" fmla="*/ 8 h 357"/>
                <a:gd name="T40" fmla="*/ 73 w 121"/>
                <a:gd name="T41" fmla="*/ 8 h 357"/>
                <a:gd name="T42" fmla="*/ 75 w 121"/>
                <a:gd name="T43" fmla="*/ 20 h 357"/>
                <a:gd name="T44" fmla="*/ 55 w 121"/>
                <a:gd name="T45" fmla="*/ 21 h 357"/>
                <a:gd name="T46" fmla="*/ 56 w 121"/>
                <a:gd name="T47" fmla="*/ 23 h 357"/>
                <a:gd name="T48" fmla="*/ 74 w 121"/>
                <a:gd name="T49" fmla="*/ 29 h 357"/>
                <a:gd name="T50" fmla="*/ 55 w 121"/>
                <a:gd name="T51" fmla="*/ 31 h 357"/>
                <a:gd name="T52" fmla="*/ 55 w 121"/>
                <a:gd name="T53" fmla="*/ 32 h 357"/>
                <a:gd name="T54" fmla="*/ 73 w 121"/>
                <a:gd name="T55" fmla="*/ 40 h 357"/>
                <a:gd name="T56" fmla="*/ 62 w 121"/>
                <a:gd name="T57" fmla="*/ 43 h 357"/>
                <a:gd name="T58" fmla="*/ 54 w 121"/>
                <a:gd name="T59" fmla="*/ 45 h 357"/>
                <a:gd name="T60" fmla="*/ 72 w 121"/>
                <a:gd name="T61" fmla="*/ 44 h 357"/>
                <a:gd name="T62" fmla="*/ 63 w 121"/>
                <a:gd name="T63" fmla="*/ 54 h 357"/>
                <a:gd name="T64" fmla="*/ 54 w 121"/>
                <a:gd name="T65" fmla="*/ 56 h 357"/>
                <a:gd name="T66" fmla="*/ 71 w 121"/>
                <a:gd name="T67" fmla="*/ 63 h 357"/>
                <a:gd name="T68" fmla="*/ 54 w 121"/>
                <a:gd name="T69" fmla="*/ 56 h 357"/>
                <a:gd name="T70" fmla="*/ 6 w 121"/>
                <a:gd name="T71" fmla="*/ 337 h 357"/>
                <a:gd name="T72" fmla="*/ 17 w 121"/>
                <a:gd name="T73" fmla="*/ 314 h 357"/>
                <a:gd name="T74" fmla="*/ 3 w 121"/>
                <a:gd name="T75" fmla="*/ 310 h 357"/>
                <a:gd name="T76" fmla="*/ 21 w 121"/>
                <a:gd name="T77" fmla="*/ 299 h 357"/>
                <a:gd name="T78" fmla="*/ 10 w 121"/>
                <a:gd name="T79" fmla="*/ 289 h 357"/>
                <a:gd name="T80" fmla="*/ 23 w 121"/>
                <a:gd name="T81" fmla="*/ 281 h 357"/>
                <a:gd name="T82" fmla="*/ 8 w 121"/>
                <a:gd name="T83" fmla="*/ 285 h 357"/>
                <a:gd name="T84" fmla="*/ 43 w 121"/>
                <a:gd name="T85" fmla="*/ 137 h 357"/>
                <a:gd name="T86" fmla="*/ 38 w 121"/>
                <a:gd name="T87" fmla="*/ 119 h 357"/>
                <a:gd name="T88" fmla="*/ 58 w 121"/>
                <a:gd name="T89" fmla="*/ 77 h 357"/>
                <a:gd name="T90" fmla="*/ 77 w 121"/>
                <a:gd name="T91" fmla="*/ 126 h 357"/>
                <a:gd name="T92" fmla="*/ 87 w 121"/>
                <a:gd name="T93" fmla="*/ 302 h 357"/>
                <a:gd name="T94" fmla="*/ 91 w 121"/>
                <a:gd name="T95" fmla="*/ 304 h 357"/>
                <a:gd name="T96" fmla="*/ 97 w 121"/>
                <a:gd name="T97" fmla="*/ 315 h 357"/>
                <a:gd name="T98" fmla="*/ 69 w 121"/>
                <a:gd name="T99" fmla="*/ 140 h 357"/>
                <a:gd name="T100" fmla="*/ 95 w 121"/>
                <a:gd name="T101" fmla="*/ 215 h 357"/>
                <a:gd name="T102" fmla="*/ 110 w 121"/>
                <a:gd name="T103" fmla="*/ 318 h 357"/>
                <a:gd name="T104" fmla="*/ 109 w 121"/>
                <a:gd name="T105" fmla="*/ 343 h 357"/>
                <a:gd name="T106" fmla="*/ 109 w 121"/>
                <a:gd name="T107" fmla="*/ 322 h 357"/>
                <a:gd name="T108" fmla="*/ 112 w 121"/>
                <a:gd name="T109"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357">
                  <a:moveTo>
                    <a:pt x="112" y="321"/>
                  </a:moveTo>
                  <a:cubicBezTo>
                    <a:pt x="112" y="321"/>
                    <a:pt x="112" y="321"/>
                    <a:pt x="112" y="321"/>
                  </a:cubicBezTo>
                  <a:cubicBezTo>
                    <a:pt x="116" y="318"/>
                    <a:pt x="120" y="312"/>
                    <a:pt x="118" y="307"/>
                  </a:cubicBezTo>
                  <a:cubicBezTo>
                    <a:pt x="118" y="306"/>
                    <a:pt x="117" y="306"/>
                    <a:pt x="117" y="306"/>
                  </a:cubicBezTo>
                  <a:cubicBezTo>
                    <a:pt x="112" y="276"/>
                    <a:pt x="105" y="246"/>
                    <a:pt x="100" y="216"/>
                  </a:cubicBezTo>
                  <a:cubicBezTo>
                    <a:pt x="95" y="186"/>
                    <a:pt x="91" y="155"/>
                    <a:pt x="84" y="126"/>
                  </a:cubicBezTo>
                  <a:cubicBezTo>
                    <a:pt x="84" y="125"/>
                    <a:pt x="83" y="125"/>
                    <a:pt x="83" y="125"/>
                  </a:cubicBezTo>
                  <a:cubicBezTo>
                    <a:pt x="87" y="117"/>
                    <a:pt x="88" y="109"/>
                    <a:pt x="90" y="101"/>
                  </a:cubicBezTo>
                  <a:cubicBezTo>
                    <a:pt x="90" y="95"/>
                    <a:pt x="93" y="84"/>
                    <a:pt x="88" y="79"/>
                  </a:cubicBezTo>
                  <a:cubicBezTo>
                    <a:pt x="85" y="75"/>
                    <a:pt x="80" y="74"/>
                    <a:pt x="74" y="73"/>
                  </a:cubicBezTo>
                  <a:cubicBezTo>
                    <a:pt x="76" y="58"/>
                    <a:pt x="77" y="44"/>
                    <a:pt x="78" y="29"/>
                  </a:cubicBezTo>
                  <a:cubicBezTo>
                    <a:pt x="78" y="21"/>
                    <a:pt x="80" y="13"/>
                    <a:pt x="75" y="7"/>
                  </a:cubicBezTo>
                  <a:cubicBezTo>
                    <a:pt x="75" y="6"/>
                    <a:pt x="75" y="6"/>
                    <a:pt x="75" y="5"/>
                  </a:cubicBezTo>
                  <a:cubicBezTo>
                    <a:pt x="66" y="0"/>
                    <a:pt x="55" y="2"/>
                    <a:pt x="51" y="13"/>
                  </a:cubicBezTo>
                  <a:cubicBezTo>
                    <a:pt x="49" y="20"/>
                    <a:pt x="51" y="29"/>
                    <a:pt x="51" y="36"/>
                  </a:cubicBezTo>
                  <a:cubicBezTo>
                    <a:pt x="50" y="48"/>
                    <a:pt x="49" y="59"/>
                    <a:pt x="50" y="71"/>
                  </a:cubicBezTo>
                  <a:cubicBezTo>
                    <a:pt x="44" y="70"/>
                    <a:pt x="38" y="70"/>
                    <a:pt x="34" y="74"/>
                  </a:cubicBezTo>
                  <a:cubicBezTo>
                    <a:pt x="33" y="74"/>
                    <a:pt x="33" y="75"/>
                    <a:pt x="33" y="76"/>
                  </a:cubicBezTo>
                  <a:cubicBezTo>
                    <a:pt x="33" y="76"/>
                    <a:pt x="33" y="76"/>
                    <a:pt x="33" y="77"/>
                  </a:cubicBezTo>
                  <a:cubicBezTo>
                    <a:pt x="31" y="93"/>
                    <a:pt x="27" y="114"/>
                    <a:pt x="36" y="128"/>
                  </a:cubicBezTo>
                  <a:cubicBezTo>
                    <a:pt x="26" y="158"/>
                    <a:pt x="20" y="189"/>
                    <a:pt x="14" y="220"/>
                  </a:cubicBezTo>
                  <a:cubicBezTo>
                    <a:pt x="9" y="249"/>
                    <a:pt x="3" y="279"/>
                    <a:pt x="0" y="309"/>
                  </a:cubicBezTo>
                  <a:cubicBezTo>
                    <a:pt x="0" y="309"/>
                    <a:pt x="0" y="310"/>
                    <a:pt x="0" y="311"/>
                  </a:cubicBezTo>
                  <a:cubicBezTo>
                    <a:pt x="1" y="313"/>
                    <a:pt x="3" y="315"/>
                    <a:pt x="5" y="316"/>
                  </a:cubicBezTo>
                  <a:cubicBezTo>
                    <a:pt x="3" y="329"/>
                    <a:pt x="2" y="341"/>
                    <a:pt x="1" y="354"/>
                  </a:cubicBezTo>
                  <a:cubicBezTo>
                    <a:pt x="1" y="356"/>
                    <a:pt x="4" y="357"/>
                    <a:pt x="4" y="355"/>
                  </a:cubicBezTo>
                  <a:cubicBezTo>
                    <a:pt x="9" y="343"/>
                    <a:pt x="12" y="331"/>
                    <a:pt x="15" y="318"/>
                  </a:cubicBezTo>
                  <a:cubicBezTo>
                    <a:pt x="16" y="318"/>
                    <a:pt x="16" y="318"/>
                    <a:pt x="17" y="318"/>
                  </a:cubicBezTo>
                  <a:cubicBezTo>
                    <a:pt x="17" y="318"/>
                    <a:pt x="17" y="318"/>
                    <a:pt x="17" y="318"/>
                  </a:cubicBezTo>
                  <a:cubicBezTo>
                    <a:pt x="18" y="319"/>
                    <a:pt x="20" y="319"/>
                    <a:pt x="20" y="317"/>
                  </a:cubicBezTo>
                  <a:cubicBezTo>
                    <a:pt x="22" y="310"/>
                    <a:pt x="23" y="303"/>
                    <a:pt x="25" y="296"/>
                  </a:cubicBezTo>
                  <a:cubicBezTo>
                    <a:pt x="26" y="295"/>
                    <a:pt x="26" y="293"/>
                    <a:pt x="26" y="292"/>
                  </a:cubicBezTo>
                  <a:cubicBezTo>
                    <a:pt x="27" y="290"/>
                    <a:pt x="27" y="287"/>
                    <a:pt x="25" y="285"/>
                  </a:cubicBezTo>
                  <a:cubicBezTo>
                    <a:pt x="26" y="284"/>
                    <a:pt x="26" y="284"/>
                    <a:pt x="26" y="283"/>
                  </a:cubicBezTo>
                  <a:cubicBezTo>
                    <a:pt x="31" y="259"/>
                    <a:pt x="35" y="234"/>
                    <a:pt x="40" y="209"/>
                  </a:cubicBezTo>
                  <a:cubicBezTo>
                    <a:pt x="45" y="187"/>
                    <a:pt x="50" y="165"/>
                    <a:pt x="54" y="142"/>
                  </a:cubicBezTo>
                  <a:cubicBezTo>
                    <a:pt x="58" y="143"/>
                    <a:pt x="62" y="143"/>
                    <a:pt x="66" y="142"/>
                  </a:cubicBezTo>
                  <a:cubicBezTo>
                    <a:pt x="69" y="170"/>
                    <a:pt x="74" y="199"/>
                    <a:pt x="78" y="227"/>
                  </a:cubicBezTo>
                  <a:cubicBezTo>
                    <a:pt x="82" y="248"/>
                    <a:pt x="84" y="271"/>
                    <a:pt x="89" y="293"/>
                  </a:cubicBezTo>
                  <a:cubicBezTo>
                    <a:pt x="86" y="292"/>
                    <a:pt x="84" y="294"/>
                    <a:pt x="83" y="296"/>
                  </a:cubicBezTo>
                  <a:cubicBezTo>
                    <a:pt x="82" y="297"/>
                    <a:pt x="82" y="299"/>
                    <a:pt x="83" y="301"/>
                  </a:cubicBezTo>
                  <a:cubicBezTo>
                    <a:pt x="83" y="303"/>
                    <a:pt x="85" y="306"/>
                    <a:pt x="85" y="308"/>
                  </a:cubicBezTo>
                  <a:cubicBezTo>
                    <a:pt x="84" y="309"/>
                    <a:pt x="86" y="311"/>
                    <a:pt x="88" y="309"/>
                  </a:cubicBezTo>
                  <a:cubicBezTo>
                    <a:pt x="89" y="308"/>
                    <a:pt x="90" y="308"/>
                    <a:pt x="92" y="307"/>
                  </a:cubicBezTo>
                  <a:cubicBezTo>
                    <a:pt x="93" y="310"/>
                    <a:pt x="93" y="314"/>
                    <a:pt x="94" y="317"/>
                  </a:cubicBezTo>
                  <a:cubicBezTo>
                    <a:pt x="95" y="318"/>
                    <a:pt x="95" y="318"/>
                    <a:pt x="96" y="318"/>
                  </a:cubicBezTo>
                  <a:cubicBezTo>
                    <a:pt x="98" y="320"/>
                    <a:pt x="99" y="321"/>
                    <a:pt x="101" y="322"/>
                  </a:cubicBezTo>
                  <a:cubicBezTo>
                    <a:pt x="103" y="330"/>
                    <a:pt x="105" y="339"/>
                    <a:pt x="106" y="348"/>
                  </a:cubicBezTo>
                  <a:cubicBezTo>
                    <a:pt x="106" y="348"/>
                    <a:pt x="107" y="349"/>
                    <a:pt x="107" y="349"/>
                  </a:cubicBezTo>
                  <a:cubicBezTo>
                    <a:pt x="121" y="354"/>
                    <a:pt x="113" y="326"/>
                    <a:pt x="112" y="321"/>
                  </a:cubicBezTo>
                  <a:close/>
                  <a:moveTo>
                    <a:pt x="71" y="64"/>
                  </a:moveTo>
                  <a:cubicBezTo>
                    <a:pt x="70" y="67"/>
                    <a:pt x="70" y="70"/>
                    <a:pt x="70" y="73"/>
                  </a:cubicBezTo>
                  <a:cubicBezTo>
                    <a:pt x="66" y="73"/>
                    <a:pt x="63" y="72"/>
                    <a:pt x="60" y="72"/>
                  </a:cubicBezTo>
                  <a:cubicBezTo>
                    <a:pt x="58" y="72"/>
                    <a:pt x="55" y="71"/>
                    <a:pt x="53" y="71"/>
                  </a:cubicBezTo>
                  <a:cubicBezTo>
                    <a:pt x="53" y="69"/>
                    <a:pt x="53" y="68"/>
                    <a:pt x="53" y="67"/>
                  </a:cubicBezTo>
                  <a:cubicBezTo>
                    <a:pt x="56" y="66"/>
                    <a:pt x="59" y="66"/>
                    <a:pt x="62" y="65"/>
                  </a:cubicBezTo>
                  <a:cubicBezTo>
                    <a:pt x="65" y="65"/>
                    <a:pt x="67" y="65"/>
                    <a:pt x="70" y="65"/>
                  </a:cubicBezTo>
                  <a:cubicBezTo>
                    <a:pt x="70" y="65"/>
                    <a:pt x="70" y="65"/>
                    <a:pt x="71" y="64"/>
                  </a:cubicBezTo>
                  <a:close/>
                  <a:moveTo>
                    <a:pt x="73" y="8"/>
                  </a:moveTo>
                  <a:cubicBezTo>
                    <a:pt x="73" y="8"/>
                    <a:pt x="73" y="8"/>
                    <a:pt x="73" y="8"/>
                  </a:cubicBezTo>
                  <a:cubicBezTo>
                    <a:pt x="73" y="9"/>
                    <a:pt x="74" y="10"/>
                    <a:pt x="74" y="11"/>
                  </a:cubicBezTo>
                  <a:cubicBezTo>
                    <a:pt x="69" y="11"/>
                    <a:pt x="63" y="12"/>
                    <a:pt x="58" y="12"/>
                  </a:cubicBezTo>
                  <a:cubicBezTo>
                    <a:pt x="61" y="7"/>
                    <a:pt x="65" y="4"/>
                    <a:pt x="73" y="8"/>
                  </a:cubicBezTo>
                  <a:close/>
                  <a:moveTo>
                    <a:pt x="57" y="14"/>
                  </a:moveTo>
                  <a:cubicBezTo>
                    <a:pt x="63" y="14"/>
                    <a:pt x="69" y="15"/>
                    <a:pt x="74" y="14"/>
                  </a:cubicBezTo>
                  <a:cubicBezTo>
                    <a:pt x="75" y="16"/>
                    <a:pt x="75" y="18"/>
                    <a:pt x="75" y="20"/>
                  </a:cubicBezTo>
                  <a:cubicBezTo>
                    <a:pt x="72" y="19"/>
                    <a:pt x="69" y="20"/>
                    <a:pt x="67" y="20"/>
                  </a:cubicBezTo>
                  <a:cubicBezTo>
                    <a:pt x="63" y="20"/>
                    <a:pt x="60" y="20"/>
                    <a:pt x="56" y="20"/>
                  </a:cubicBezTo>
                  <a:cubicBezTo>
                    <a:pt x="56" y="20"/>
                    <a:pt x="56" y="21"/>
                    <a:pt x="55" y="21"/>
                  </a:cubicBezTo>
                  <a:cubicBezTo>
                    <a:pt x="56" y="18"/>
                    <a:pt x="56" y="16"/>
                    <a:pt x="57" y="14"/>
                  </a:cubicBezTo>
                  <a:close/>
                  <a:moveTo>
                    <a:pt x="55" y="22"/>
                  </a:moveTo>
                  <a:cubicBezTo>
                    <a:pt x="55" y="23"/>
                    <a:pt x="56" y="23"/>
                    <a:pt x="56" y="23"/>
                  </a:cubicBezTo>
                  <a:cubicBezTo>
                    <a:pt x="60" y="23"/>
                    <a:pt x="63" y="23"/>
                    <a:pt x="67" y="23"/>
                  </a:cubicBezTo>
                  <a:cubicBezTo>
                    <a:pt x="70" y="23"/>
                    <a:pt x="72" y="23"/>
                    <a:pt x="75" y="22"/>
                  </a:cubicBezTo>
                  <a:cubicBezTo>
                    <a:pt x="75" y="24"/>
                    <a:pt x="74" y="26"/>
                    <a:pt x="74" y="29"/>
                  </a:cubicBezTo>
                  <a:cubicBezTo>
                    <a:pt x="74" y="29"/>
                    <a:pt x="74" y="29"/>
                    <a:pt x="74" y="29"/>
                  </a:cubicBezTo>
                  <a:cubicBezTo>
                    <a:pt x="71" y="28"/>
                    <a:pt x="68" y="29"/>
                    <a:pt x="65" y="30"/>
                  </a:cubicBezTo>
                  <a:cubicBezTo>
                    <a:pt x="61" y="30"/>
                    <a:pt x="58" y="30"/>
                    <a:pt x="55" y="31"/>
                  </a:cubicBezTo>
                  <a:cubicBezTo>
                    <a:pt x="55" y="28"/>
                    <a:pt x="55" y="25"/>
                    <a:pt x="55" y="22"/>
                  </a:cubicBezTo>
                  <a:close/>
                  <a:moveTo>
                    <a:pt x="55" y="41"/>
                  </a:moveTo>
                  <a:cubicBezTo>
                    <a:pt x="55" y="39"/>
                    <a:pt x="55" y="36"/>
                    <a:pt x="55" y="32"/>
                  </a:cubicBezTo>
                  <a:cubicBezTo>
                    <a:pt x="58" y="33"/>
                    <a:pt x="62" y="33"/>
                    <a:pt x="65" y="33"/>
                  </a:cubicBezTo>
                  <a:cubicBezTo>
                    <a:pt x="68" y="32"/>
                    <a:pt x="71" y="32"/>
                    <a:pt x="74" y="31"/>
                  </a:cubicBezTo>
                  <a:cubicBezTo>
                    <a:pt x="73" y="35"/>
                    <a:pt x="73" y="38"/>
                    <a:pt x="73" y="40"/>
                  </a:cubicBezTo>
                  <a:cubicBezTo>
                    <a:pt x="73" y="41"/>
                    <a:pt x="73" y="42"/>
                    <a:pt x="73" y="43"/>
                  </a:cubicBezTo>
                  <a:cubicBezTo>
                    <a:pt x="72" y="42"/>
                    <a:pt x="72" y="42"/>
                    <a:pt x="72" y="42"/>
                  </a:cubicBezTo>
                  <a:cubicBezTo>
                    <a:pt x="69" y="42"/>
                    <a:pt x="65" y="43"/>
                    <a:pt x="62" y="43"/>
                  </a:cubicBezTo>
                  <a:cubicBezTo>
                    <a:pt x="60" y="43"/>
                    <a:pt x="57" y="43"/>
                    <a:pt x="55" y="43"/>
                  </a:cubicBezTo>
                  <a:cubicBezTo>
                    <a:pt x="55" y="42"/>
                    <a:pt x="55" y="42"/>
                    <a:pt x="55" y="41"/>
                  </a:cubicBezTo>
                  <a:close/>
                  <a:moveTo>
                    <a:pt x="54" y="45"/>
                  </a:moveTo>
                  <a:cubicBezTo>
                    <a:pt x="57" y="45"/>
                    <a:pt x="60" y="45"/>
                    <a:pt x="63" y="45"/>
                  </a:cubicBezTo>
                  <a:cubicBezTo>
                    <a:pt x="66" y="45"/>
                    <a:pt x="69" y="45"/>
                    <a:pt x="72" y="44"/>
                  </a:cubicBezTo>
                  <a:cubicBezTo>
                    <a:pt x="72" y="44"/>
                    <a:pt x="72" y="44"/>
                    <a:pt x="72" y="44"/>
                  </a:cubicBezTo>
                  <a:cubicBezTo>
                    <a:pt x="72" y="47"/>
                    <a:pt x="72" y="50"/>
                    <a:pt x="72" y="53"/>
                  </a:cubicBezTo>
                  <a:cubicBezTo>
                    <a:pt x="72" y="52"/>
                    <a:pt x="71" y="52"/>
                    <a:pt x="71" y="52"/>
                  </a:cubicBezTo>
                  <a:cubicBezTo>
                    <a:pt x="68" y="52"/>
                    <a:pt x="66" y="53"/>
                    <a:pt x="63" y="54"/>
                  </a:cubicBezTo>
                  <a:cubicBezTo>
                    <a:pt x="60" y="54"/>
                    <a:pt x="57" y="54"/>
                    <a:pt x="54" y="54"/>
                  </a:cubicBezTo>
                  <a:cubicBezTo>
                    <a:pt x="54" y="51"/>
                    <a:pt x="54" y="48"/>
                    <a:pt x="54" y="45"/>
                  </a:cubicBezTo>
                  <a:close/>
                  <a:moveTo>
                    <a:pt x="54" y="56"/>
                  </a:moveTo>
                  <a:cubicBezTo>
                    <a:pt x="59" y="57"/>
                    <a:pt x="66" y="57"/>
                    <a:pt x="71" y="54"/>
                  </a:cubicBezTo>
                  <a:cubicBezTo>
                    <a:pt x="72" y="54"/>
                    <a:pt x="72" y="54"/>
                    <a:pt x="72" y="54"/>
                  </a:cubicBezTo>
                  <a:cubicBezTo>
                    <a:pt x="71" y="57"/>
                    <a:pt x="71" y="60"/>
                    <a:pt x="71" y="63"/>
                  </a:cubicBezTo>
                  <a:cubicBezTo>
                    <a:pt x="71" y="63"/>
                    <a:pt x="70" y="63"/>
                    <a:pt x="70" y="63"/>
                  </a:cubicBezTo>
                  <a:cubicBezTo>
                    <a:pt x="65" y="62"/>
                    <a:pt x="59" y="63"/>
                    <a:pt x="53" y="64"/>
                  </a:cubicBezTo>
                  <a:cubicBezTo>
                    <a:pt x="53" y="61"/>
                    <a:pt x="54" y="59"/>
                    <a:pt x="54" y="56"/>
                  </a:cubicBezTo>
                  <a:close/>
                  <a:moveTo>
                    <a:pt x="7" y="317"/>
                  </a:moveTo>
                  <a:cubicBezTo>
                    <a:pt x="9" y="318"/>
                    <a:pt x="10" y="318"/>
                    <a:pt x="11" y="318"/>
                  </a:cubicBezTo>
                  <a:cubicBezTo>
                    <a:pt x="10" y="325"/>
                    <a:pt x="8" y="331"/>
                    <a:pt x="6" y="337"/>
                  </a:cubicBezTo>
                  <a:cubicBezTo>
                    <a:pt x="7" y="330"/>
                    <a:pt x="7" y="324"/>
                    <a:pt x="7" y="317"/>
                  </a:cubicBezTo>
                  <a:close/>
                  <a:moveTo>
                    <a:pt x="21" y="299"/>
                  </a:moveTo>
                  <a:cubicBezTo>
                    <a:pt x="20" y="304"/>
                    <a:pt x="18" y="309"/>
                    <a:pt x="17" y="314"/>
                  </a:cubicBezTo>
                  <a:cubicBezTo>
                    <a:pt x="17" y="314"/>
                    <a:pt x="17" y="314"/>
                    <a:pt x="17" y="314"/>
                  </a:cubicBezTo>
                  <a:cubicBezTo>
                    <a:pt x="11" y="314"/>
                    <a:pt x="7" y="313"/>
                    <a:pt x="3" y="310"/>
                  </a:cubicBezTo>
                  <a:cubicBezTo>
                    <a:pt x="3" y="310"/>
                    <a:pt x="3" y="310"/>
                    <a:pt x="3" y="310"/>
                  </a:cubicBezTo>
                  <a:cubicBezTo>
                    <a:pt x="4" y="304"/>
                    <a:pt x="5" y="298"/>
                    <a:pt x="6" y="293"/>
                  </a:cubicBezTo>
                  <a:cubicBezTo>
                    <a:pt x="7" y="297"/>
                    <a:pt x="10" y="300"/>
                    <a:pt x="15" y="300"/>
                  </a:cubicBezTo>
                  <a:cubicBezTo>
                    <a:pt x="17" y="301"/>
                    <a:pt x="19" y="300"/>
                    <a:pt x="21" y="299"/>
                  </a:cubicBezTo>
                  <a:close/>
                  <a:moveTo>
                    <a:pt x="22" y="290"/>
                  </a:moveTo>
                  <a:cubicBezTo>
                    <a:pt x="22" y="294"/>
                    <a:pt x="19" y="296"/>
                    <a:pt x="16" y="296"/>
                  </a:cubicBezTo>
                  <a:cubicBezTo>
                    <a:pt x="12" y="296"/>
                    <a:pt x="10" y="292"/>
                    <a:pt x="10" y="289"/>
                  </a:cubicBezTo>
                  <a:cubicBezTo>
                    <a:pt x="11" y="285"/>
                    <a:pt x="15" y="283"/>
                    <a:pt x="18" y="282"/>
                  </a:cubicBezTo>
                  <a:cubicBezTo>
                    <a:pt x="20" y="284"/>
                    <a:pt x="23" y="286"/>
                    <a:pt x="22" y="290"/>
                  </a:cubicBezTo>
                  <a:close/>
                  <a:moveTo>
                    <a:pt x="23" y="281"/>
                  </a:moveTo>
                  <a:cubicBezTo>
                    <a:pt x="22" y="279"/>
                    <a:pt x="20" y="278"/>
                    <a:pt x="18" y="278"/>
                  </a:cubicBezTo>
                  <a:cubicBezTo>
                    <a:pt x="17" y="278"/>
                    <a:pt x="17" y="278"/>
                    <a:pt x="16" y="279"/>
                  </a:cubicBezTo>
                  <a:cubicBezTo>
                    <a:pt x="13" y="280"/>
                    <a:pt x="10" y="282"/>
                    <a:pt x="8" y="285"/>
                  </a:cubicBezTo>
                  <a:cubicBezTo>
                    <a:pt x="11" y="263"/>
                    <a:pt x="14" y="240"/>
                    <a:pt x="18" y="218"/>
                  </a:cubicBezTo>
                  <a:cubicBezTo>
                    <a:pt x="24" y="189"/>
                    <a:pt x="31" y="160"/>
                    <a:pt x="37" y="131"/>
                  </a:cubicBezTo>
                  <a:cubicBezTo>
                    <a:pt x="39" y="133"/>
                    <a:pt x="41" y="135"/>
                    <a:pt x="43" y="137"/>
                  </a:cubicBezTo>
                  <a:cubicBezTo>
                    <a:pt x="46" y="139"/>
                    <a:pt x="48" y="141"/>
                    <a:pt x="51" y="142"/>
                  </a:cubicBezTo>
                  <a:cubicBezTo>
                    <a:pt x="38" y="186"/>
                    <a:pt x="30" y="235"/>
                    <a:pt x="23" y="281"/>
                  </a:cubicBezTo>
                  <a:close/>
                  <a:moveTo>
                    <a:pt x="38" y="119"/>
                  </a:moveTo>
                  <a:cubicBezTo>
                    <a:pt x="33" y="106"/>
                    <a:pt x="35" y="91"/>
                    <a:pt x="35" y="78"/>
                  </a:cubicBezTo>
                  <a:cubicBezTo>
                    <a:pt x="36" y="78"/>
                    <a:pt x="37" y="78"/>
                    <a:pt x="37" y="77"/>
                  </a:cubicBezTo>
                  <a:cubicBezTo>
                    <a:pt x="42" y="74"/>
                    <a:pt x="53" y="76"/>
                    <a:pt x="58" y="77"/>
                  </a:cubicBezTo>
                  <a:cubicBezTo>
                    <a:pt x="63" y="78"/>
                    <a:pt x="72" y="77"/>
                    <a:pt x="77" y="80"/>
                  </a:cubicBezTo>
                  <a:cubicBezTo>
                    <a:pt x="87" y="84"/>
                    <a:pt x="86" y="89"/>
                    <a:pt x="85" y="98"/>
                  </a:cubicBezTo>
                  <a:cubicBezTo>
                    <a:pt x="84" y="108"/>
                    <a:pt x="82" y="118"/>
                    <a:pt x="77" y="126"/>
                  </a:cubicBezTo>
                  <a:cubicBezTo>
                    <a:pt x="65" y="144"/>
                    <a:pt x="44" y="139"/>
                    <a:pt x="38" y="119"/>
                  </a:cubicBezTo>
                  <a:close/>
                  <a:moveTo>
                    <a:pt x="88" y="305"/>
                  </a:moveTo>
                  <a:cubicBezTo>
                    <a:pt x="88" y="304"/>
                    <a:pt x="87" y="303"/>
                    <a:pt x="87" y="302"/>
                  </a:cubicBezTo>
                  <a:cubicBezTo>
                    <a:pt x="86" y="301"/>
                    <a:pt x="86" y="300"/>
                    <a:pt x="86" y="298"/>
                  </a:cubicBezTo>
                  <a:cubicBezTo>
                    <a:pt x="86" y="296"/>
                    <a:pt x="87" y="295"/>
                    <a:pt x="89" y="295"/>
                  </a:cubicBezTo>
                  <a:cubicBezTo>
                    <a:pt x="90" y="298"/>
                    <a:pt x="90" y="301"/>
                    <a:pt x="91" y="304"/>
                  </a:cubicBezTo>
                  <a:cubicBezTo>
                    <a:pt x="90" y="304"/>
                    <a:pt x="89" y="304"/>
                    <a:pt x="88" y="305"/>
                  </a:cubicBezTo>
                  <a:close/>
                  <a:moveTo>
                    <a:pt x="98" y="316"/>
                  </a:moveTo>
                  <a:cubicBezTo>
                    <a:pt x="98" y="315"/>
                    <a:pt x="98" y="315"/>
                    <a:pt x="97" y="315"/>
                  </a:cubicBezTo>
                  <a:cubicBezTo>
                    <a:pt x="95" y="287"/>
                    <a:pt x="88" y="259"/>
                    <a:pt x="83" y="231"/>
                  </a:cubicBezTo>
                  <a:cubicBezTo>
                    <a:pt x="79" y="201"/>
                    <a:pt x="75" y="171"/>
                    <a:pt x="70" y="141"/>
                  </a:cubicBezTo>
                  <a:cubicBezTo>
                    <a:pt x="69" y="140"/>
                    <a:pt x="69" y="140"/>
                    <a:pt x="69" y="140"/>
                  </a:cubicBezTo>
                  <a:cubicBezTo>
                    <a:pt x="73" y="138"/>
                    <a:pt x="77" y="135"/>
                    <a:pt x="80" y="131"/>
                  </a:cubicBezTo>
                  <a:cubicBezTo>
                    <a:pt x="81" y="129"/>
                    <a:pt x="82" y="127"/>
                    <a:pt x="83" y="126"/>
                  </a:cubicBezTo>
                  <a:cubicBezTo>
                    <a:pt x="85" y="156"/>
                    <a:pt x="90" y="185"/>
                    <a:pt x="95" y="215"/>
                  </a:cubicBezTo>
                  <a:cubicBezTo>
                    <a:pt x="101" y="246"/>
                    <a:pt x="105" y="277"/>
                    <a:pt x="113" y="308"/>
                  </a:cubicBezTo>
                  <a:cubicBezTo>
                    <a:pt x="113" y="308"/>
                    <a:pt x="114" y="309"/>
                    <a:pt x="115" y="309"/>
                  </a:cubicBezTo>
                  <a:cubicBezTo>
                    <a:pt x="114" y="312"/>
                    <a:pt x="113" y="316"/>
                    <a:pt x="110" y="318"/>
                  </a:cubicBezTo>
                  <a:cubicBezTo>
                    <a:pt x="106" y="320"/>
                    <a:pt x="101" y="318"/>
                    <a:pt x="98" y="316"/>
                  </a:cubicBezTo>
                  <a:close/>
                  <a:moveTo>
                    <a:pt x="111" y="343"/>
                  </a:moveTo>
                  <a:cubicBezTo>
                    <a:pt x="110" y="346"/>
                    <a:pt x="109" y="346"/>
                    <a:pt x="109" y="343"/>
                  </a:cubicBezTo>
                  <a:cubicBezTo>
                    <a:pt x="107" y="340"/>
                    <a:pt x="107" y="335"/>
                    <a:pt x="107" y="332"/>
                  </a:cubicBezTo>
                  <a:cubicBezTo>
                    <a:pt x="106" y="329"/>
                    <a:pt x="105" y="325"/>
                    <a:pt x="103" y="322"/>
                  </a:cubicBezTo>
                  <a:cubicBezTo>
                    <a:pt x="105" y="323"/>
                    <a:pt x="107" y="323"/>
                    <a:pt x="109" y="322"/>
                  </a:cubicBezTo>
                  <a:cubicBezTo>
                    <a:pt x="109" y="322"/>
                    <a:pt x="109" y="322"/>
                    <a:pt x="109" y="322"/>
                  </a:cubicBezTo>
                  <a:cubicBezTo>
                    <a:pt x="110" y="326"/>
                    <a:pt x="110" y="329"/>
                    <a:pt x="111" y="333"/>
                  </a:cubicBezTo>
                  <a:cubicBezTo>
                    <a:pt x="111" y="335"/>
                    <a:pt x="112" y="337"/>
                    <a:pt x="112" y="338"/>
                  </a:cubicBezTo>
                  <a:cubicBezTo>
                    <a:pt x="113" y="340"/>
                    <a:pt x="112" y="341"/>
                    <a:pt x="111" y="34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79" name="组合 2078"/>
          <p:cNvGrpSpPr/>
          <p:nvPr/>
        </p:nvGrpSpPr>
        <p:grpSpPr>
          <a:xfrm>
            <a:off x="1777575" y="1219123"/>
            <a:ext cx="586628" cy="779164"/>
            <a:chOff x="555625" y="2646363"/>
            <a:chExt cx="928688" cy="1233488"/>
          </a:xfrm>
        </p:grpSpPr>
        <p:sp>
          <p:nvSpPr>
            <p:cNvPr id="2056"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3" name="组合 82"/>
          <p:cNvGrpSpPr/>
          <p:nvPr/>
        </p:nvGrpSpPr>
        <p:grpSpPr>
          <a:xfrm>
            <a:off x="6798914" y="1118368"/>
            <a:ext cx="824290" cy="859388"/>
            <a:chOff x="3413125" y="2571750"/>
            <a:chExt cx="1304926" cy="1360488"/>
          </a:xfrm>
        </p:grpSpPr>
        <p:sp>
          <p:nvSpPr>
            <p:cNvPr id="2060" name="Freeform 25"/>
            <p:cNvSpPr>
              <a:spLocks noEditPoints="1"/>
            </p:cNvSpPr>
            <p:nvPr/>
          </p:nvSpPr>
          <p:spPr bwMode="auto">
            <a:xfrm>
              <a:off x="3619500" y="2819400"/>
              <a:ext cx="752475" cy="1112838"/>
            </a:xfrm>
            <a:custGeom>
              <a:avLst/>
              <a:gdLst>
                <a:gd name="T0" fmla="*/ 99 w 201"/>
                <a:gd name="T1" fmla="*/ 3 h 297"/>
                <a:gd name="T2" fmla="*/ 60 w 201"/>
                <a:gd name="T3" fmla="*/ 191 h 297"/>
                <a:gd name="T4" fmla="*/ 55 w 201"/>
                <a:gd name="T5" fmla="*/ 214 h 297"/>
                <a:gd name="T6" fmla="*/ 49 w 201"/>
                <a:gd name="T7" fmla="*/ 229 h 297"/>
                <a:gd name="T8" fmla="*/ 57 w 201"/>
                <a:gd name="T9" fmla="*/ 244 h 297"/>
                <a:gd name="T10" fmla="*/ 58 w 201"/>
                <a:gd name="T11" fmla="*/ 266 h 297"/>
                <a:gd name="T12" fmla="*/ 65 w 201"/>
                <a:gd name="T13" fmla="*/ 274 h 297"/>
                <a:gd name="T14" fmla="*/ 146 w 201"/>
                <a:gd name="T15" fmla="*/ 274 h 297"/>
                <a:gd name="T16" fmla="*/ 152 w 201"/>
                <a:gd name="T17" fmla="*/ 243 h 297"/>
                <a:gd name="T18" fmla="*/ 152 w 201"/>
                <a:gd name="T19" fmla="*/ 220 h 297"/>
                <a:gd name="T20" fmla="*/ 153 w 201"/>
                <a:gd name="T21" fmla="*/ 219 h 297"/>
                <a:gd name="T22" fmla="*/ 186 w 201"/>
                <a:gd name="T23" fmla="*/ 123 h 297"/>
                <a:gd name="T24" fmla="*/ 141 w 201"/>
                <a:gd name="T25" fmla="*/ 274 h 297"/>
                <a:gd name="T26" fmla="*/ 71 w 201"/>
                <a:gd name="T27" fmla="*/ 276 h 297"/>
                <a:gd name="T28" fmla="*/ 141 w 201"/>
                <a:gd name="T29" fmla="*/ 274 h 297"/>
                <a:gd name="T30" fmla="*/ 137 w 201"/>
                <a:gd name="T31" fmla="*/ 270 h 297"/>
                <a:gd name="T32" fmla="*/ 63 w 201"/>
                <a:gd name="T33" fmla="*/ 264 h 297"/>
                <a:gd name="T34" fmla="*/ 59 w 201"/>
                <a:gd name="T35" fmla="*/ 255 h 297"/>
                <a:gd name="T36" fmla="*/ 60 w 201"/>
                <a:gd name="T37" fmla="*/ 249 h 297"/>
                <a:gd name="T38" fmla="*/ 63 w 201"/>
                <a:gd name="T39" fmla="*/ 248 h 297"/>
                <a:gd name="T40" fmla="*/ 121 w 201"/>
                <a:gd name="T41" fmla="*/ 253 h 297"/>
                <a:gd name="T42" fmla="*/ 137 w 201"/>
                <a:gd name="T43" fmla="*/ 270 h 297"/>
                <a:gd name="T44" fmla="*/ 60 w 201"/>
                <a:gd name="T45" fmla="*/ 239 h 297"/>
                <a:gd name="T46" fmla="*/ 57 w 201"/>
                <a:gd name="T47" fmla="*/ 235 h 297"/>
                <a:gd name="T48" fmla="*/ 57 w 201"/>
                <a:gd name="T49" fmla="*/ 217 h 297"/>
                <a:gd name="T50" fmla="*/ 90 w 201"/>
                <a:gd name="T51" fmla="*/ 226 h 297"/>
                <a:gd name="T52" fmla="*/ 150 w 201"/>
                <a:gd name="T53" fmla="*/ 223 h 297"/>
                <a:gd name="T54" fmla="*/ 151 w 201"/>
                <a:gd name="T55" fmla="*/ 215 h 297"/>
                <a:gd name="T56" fmla="*/ 105 w 201"/>
                <a:gd name="T57" fmla="*/ 222 h 297"/>
                <a:gd name="T58" fmla="*/ 57 w 201"/>
                <a:gd name="T59" fmla="*/ 202 h 297"/>
                <a:gd name="T60" fmla="*/ 63 w 201"/>
                <a:gd name="T61" fmla="*/ 193 h 297"/>
                <a:gd name="T62" fmla="*/ 142 w 201"/>
                <a:gd name="T63" fmla="*/ 195 h 297"/>
                <a:gd name="T64" fmla="*/ 143 w 201"/>
                <a:gd name="T65" fmla="*/ 195 h 297"/>
                <a:gd name="T66" fmla="*/ 75 w 201"/>
                <a:gd name="T67" fmla="*/ 107 h 297"/>
                <a:gd name="T68" fmla="*/ 122 w 201"/>
                <a:gd name="T69" fmla="*/ 103 h 297"/>
                <a:gd name="T70" fmla="*/ 113 w 201"/>
                <a:gd name="T71" fmla="*/ 194 h 297"/>
                <a:gd name="T72" fmla="*/ 75 w 201"/>
                <a:gd name="T73" fmla="*/ 107 h 297"/>
                <a:gd name="T74" fmla="*/ 139 w 201"/>
                <a:gd name="T75" fmla="*/ 190 h 297"/>
                <a:gd name="T76" fmla="*/ 121 w 201"/>
                <a:gd name="T77" fmla="*/ 138 h 297"/>
                <a:gd name="T78" fmla="*/ 133 w 201"/>
                <a:gd name="T79" fmla="*/ 107 h 297"/>
                <a:gd name="T80" fmla="*/ 151 w 201"/>
                <a:gd name="T81" fmla="*/ 94 h 297"/>
                <a:gd name="T82" fmla="*/ 140 w 201"/>
                <a:gd name="T83" fmla="*/ 77 h 297"/>
                <a:gd name="T84" fmla="*/ 124 w 201"/>
                <a:gd name="T85" fmla="*/ 96 h 297"/>
                <a:gd name="T86" fmla="*/ 83 w 201"/>
                <a:gd name="T87" fmla="*/ 96 h 297"/>
                <a:gd name="T88" fmla="*/ 65 w 201"/>
                <a:gd name="T89" fmla="*/ 90 h 297"/>
                <a:gd name="T90" fmla="*/ 68 w 201"/>
                <a:gd name="T91" fmla="*/ 106 h 297"/>
                <a:gd name="T92" fmla="*/ 61 w 201"/>
                <a:gd name="T93" fmla="*/ 130 h 297"/>
                <a:gd name="T94" fmla="*/ 83 w 201"/>
                <a:gd name="T95" fmla="*/ 193 h 297"/>
                <a:gd name="T96" fmla="*/ 66 w 201"/>
                <a:gd name="T97" fmla="*/ 190 h 297"/>
                <a:gd name="T98" fmla="*/ 90 w 201"/>
                <a:gd name="T99" fmla="*/ 11 h 297"/>
                <a:gd name="T100" fmla="*/ 140 w 201"/>
                <a:gd name="T101" fmla="*/ 18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1" h="297">
                  <a:moveTo>
                    <a:pt x="194" y="56"/>
                  </a:moveTo>
                  <a:cubicBezTo>
                    <a:pt x="181" y="14"/>
                    <a:pt x="140" y="0"/>
                    <a:pt x="99" y="3"/>
                  </a:cubicBezTo>
                  <a:cubicBezTo>
                    <a:pt x="59" y="5"/>
                    <a:pt x="18" y="27"/>
                    <a:pt x="10" y="70"/>
                  </a:cubicBezTo>
                  <a:cubicBezTo>
                    <a:pt x="0" y="122"/>
                    <a:pt x="50" y="145"/>
                    <a:pt x="60" y="191"/>
                  </a:cubicBezTo>
                  <a:cubicBezTo>
                    <a:pt x="56" y="193"/>
                    <a:pt x="53" y="196"/>
                    <a:pt x="52" y="201"/>
                  </a:cubicBezTo>
                  <a:cubicBezTo>
                    <a:pt x="51" y="205"/>
                    <a:pt x="51" y="212"/>
                    <a:pt x="55" y="214"/>
                  </a:cubicBezTo>
                  <a:cubicBezTo>
                    <a:pt x="55" y="215"/>
                    <a:pt x="55" y="215"/>
                    <a:pt x="55" y="215"/>
                  </a:cubicBezTo>
                  <a:cubicBezTo>
                    <a:pt x="51" y="218"/>
                    <a:pt x="49" y="224"/>
                    <a:pt x="49" y="229"/>
                  </a:cubicBezTo>
                  <a:cubicBezTo>
                    <a:pt x="50" y="232"/>
                    <a:pt x="52" y="237"/>
                    <a:pt x="54" y="239"/>
                  </a:cubicBezTo>
                  <a:cubicBezTo>
                    <a:pt x="55" y="241"/>
                    <a:pt x="56" y="243"/>
                    <a:pt x="57" y="244"/>
                  </a:cubicBezTo>
                  <a:cubicBezTo>
                    <a:pt x="55" y="246"/>
                    <a:pt x="55" y="249"/>
                    <a:pt x="54" y="251"/>
                  </a:cubicBezTo>
                  <a:cubicBezTo>
                    <a:pt x="53" y="256"/>
                    <a:pt x="53" y="264"/>
                    <a:pt x="58" y="266"/>
                  </a:cubicBezTo>
                  <a:cubicBezTo>
                    <a:pt x="60" y="268"/>
                    <a:pt x="62" y="271"/>
                    <a:pt x="64" y="272"/>
                  </a:cubicBezTo>
                  <a:cubicBezTo>
                    <a:pt x="64" y="273"/>
                    <a:pt x="64" y="273"/>
                    <a:pt x="65" y="274"/>
                  </a:cubicBezTo>
                  <a:cubicBezTo>
                    <a:pt x="76" y="289"/>
                    <a:pt x="93" y="297"/>
                    <a:pt x="112" y="296"/>
                  </a:cubicBezTo>
                  <a:cubicBezTo>
                    <a:pt x="122" y="295"/>
                    <a:pt x="149" y="289"/>
                    <a:pt x="146" y="274"/>
                  </a:cubicBezTo>
                  <a:cubicBezTo>
                    <a:pt x="146" y="273"/>
                    <a:pt x="146" y="273"/>
                    <a:pt x="145" y="272"/>
                  </a:cubicBezTo>
                  <a:cubicBezTo>
                    <a:pt x="154" y="268"/>
                    <a:pt x="158" y="259"/>
                    <a:pt x="152" y="243"/>
                  </a:cubicBezTo>
                  <a:cubicBezTo>
                    <a:pt x="157" y="238"/>
                    <a:pt x="159" y="231"/>
                    <a:pt x="155" y="221"/>
                  </a:cubicBezTo>
                  <a:cubicBezTo>
                    <a:pt x="154" y="220"/>
                    <a:pt x="153" y="220"/>
                    <a:pt x="152" y="220"/>
                  </a:cubicBezTo>
                  <a:cubicBezTo>
                    <a:pt x="153" y="219"/>
                    <a:pt x="153" y="219"/>
                    <a:pt x="153" y="219"/>
                  </a:cubicBezTo>
                  <a:cubicBezTo>
                    <a:pt x="153" y="219"/>
                    <a:pt x="153" y="219"/>
                    <a:pt x="153" y="219"/>
                  </a:cubicBezTo>
                  <a:cubicBezTo>
                    <a:pt x="164" y="209"/>
                    <a:pt x="159" y="194"/>
                    <a:pt x="147" y="190"/>
                  </a:cubicBezTo>
                  <a:cubicBezTo>
                    <a:pt x="155" y="164"/>
                    <a:pt x="174" y="146"/>
                    <a:pt x="186" y="123"/>
                  </a:cubicBezTo>
                  <a:cubicBezTo>
                    <a:pt x="197" y="103"/>
                    <a:pt x="201" y="79"/>
                    <a:pt x="194" y="56"/>
                  </a:cubicBezTo>
                  <a:close/>
                  <a:moveTo>
                    <a:pt x="141" y="274"/>
                  </a:moveTo>
                  <a:cubicBezTo>
                    <a:pt x="139" y="288"/>
                    <a:pt x="111" y="290"/>
                    <a:pt x="102" y="289"/>
                  </a:cubicBezTo>
                  <a:cubicBezTo>
                    <a:pt x="90" y="288"/>
                    <a:pt x="80" y="283"/>
                    <a:pt x="71" y="276"/>
                  </a:cubicBezTo>
                  <a:cubicBezTo>
                    <a:pt x="87" y="281"/>
                    <a:pt x="112" y="277"/>
                    <a:pt x="122" y="277"/>
                  </a:cubicBezTo>
                  <a:cubicBezTo>
                    <a:pt x="129" y="277"/>
                    <a:pt x="136" y="276"/>
                    <a:pt x="141" y="274"/>
                  </a:cubicBezTo>
                  <a:cubicBezTo>
                    <a:pt x="141" y="274"/>
                    <a:pt x="141" y="274"/>
                    <a:pt x="141" y="274"/>
                  </a:cubicBezTo>
                  <a:close/>
                  <a:moveTo>
                    <a:pt x="137" y="270"/>
                  </a:moveTo>
                  <a:cubicBezTo>
                    <a:pt x="131" y="273"/>
                    <a:pt x="117" y="272"/>
                    <a:pt x="110" y="272"/>
                  </a:cubicBezTo>
                  <a:cubicBezTo>
                    <a:pt x="98" y="272"/>
                    <a:pt x="72" y="275"/>
                    <a:pt x="63" y="264"/>
                  </a:cubicBezTo>
                  <a:cubicBezTo>
                    <a:pt x="63" y="264"/>
                    <a:pt x="63" y="264"/>
                    <a:pt x="62" y="263"/>
                  </a:cubicBezTo>
                  <a:cubicBezTo>
                    <a:pt x="60" y="261"/>
                    <a:pt x="59" y="259"/>
                    <a:pt x="59" y="255"/>
                  </a:cubicBezTo>
                  <a:cubicBezTo>
                    <a:pt x="59" y="254"/>
                    <a:pt x="60" y="252"/>
                    <a:pt x="60" y="251"/>
                  </a:cubicBezTo>
                  <a:cubicBezTo>
                    <a:pt x="60" y="250"/>
                    <a:pt x="60" y="250"/>
                    <a:pt x="60" y="249"/>
                  </a:cubicBezTo>
                  <a:cubicBezTo>
                    <a:pt x="61" y="248"/>
                    <a:pt x="61" y="248"/>
                    <a:pt x="61" y="247"/>
                  </a:cubicBezTo>
                  <a:cubicBezTo>
                    <a:pt x="61" y="249"/>
                    <a:pt x="63" y="249"/>
                    <a:pt x="63" y="248"/>
                  </a:cubicBezTo>
                  <a:cubicBezTo>
                    <a:pt x="64" y="248"/>
                    <a:pt x="65" y="248"/>
                    <a:pt x="66" y="249"/>
                  </a:cubicBezTo>
                  <a:cubicBezTo>
                    <a:pt x="82" y="253"/>
                    <a:pt x="104" y="253"/>
                    <a:pt x="121" y="253"/>
                  </a:cubicBezTo>
                  <a:cubicBezTo>
                    <a:pt x="130" y="253"/>
                    <a:pt x="140" y="251"/>
                    <a:pt x="148" y="246"/>
                  </a:cubicBezTo>
                  <a:cubicBezTo>
                    <a:pt x="150" y="256"/>
                    <a:pt x="148" y="265"/>
                    <a:pt x="137" y="270"/>
                  </a:cubicBezTo>
                  <a:close/>
                  <a:moveTo>
                    <a:pt x="105" y="246"/>
                  </a:moveTo>
                  <a:cubicBezTo>
                    <a:pt x="96" y="245"/>
                    <a:pt x="70" y="246"/>
                    <a:pt x="60" y="239"/>
                  </a:cubicBezTo>
                  <a:cubicBezTo>
                    <a:pt x="60" y="239"/>
                    <a:pt x="60" y="239"/>
                    <a:pt x="60" y="238"/>
                  </a:cubicBezTo>
                  <a:cubicBezTo>
                    <a:pt x="59" y="237"/>
                    <a:pt x="58" y="236"/>
                    <a:pt x="57" y="235"/>
                  </a:cubicBezTo>
                  <a:cubicBezTo>
                    <a:pt x="56" y="233"/>
                    <a:pt x="55" y="231"/>
                    <a:pt x="55" y="229"/>
                  </a:cubicBezTo>
                  <a:cubicBezTo>
                    <a:pt x="54" y="224"/>
                    <a:pt x="54" y="220"/>
                    <a:pt x="57" y="217"/>
                  </a:cubicBezTo>
                  <a:cubicBezTo>
                    <a:pt x="57" y="217"/>
                    <a:pt x="57" y="216"/>
                    <a:pt x="57" y="216"/>
                  </a:cubicBezTo>
                  <a:cubicBezTo>
                    <a:pt x="63" y="225"/>
                    <a:pt x="81" y="225"/>
                    <a:pt x="90" y="226"/>
                  </a:cubicBezTo>
                  <a:cubicBezTo>
                    <a:pt x="107" y="228"/>
                    <a:pt x="135" y="233"/>
                    <a:pt x="150" y="222"/>
                  </a:cubicBezTo>
                  <a:cubicBezTo>
                    <a:pt x="150" y="222"/>
                    <a:pt x="150" y="223"/>
                    <a:pt x="150" y="223"/>
                  </a:cubicBezTo>
                  <a:cubicBezTo>
                    <a:pt x="161" y="250"/>
                    <a:pt x="119" y="247"/>
                    <a:pt x="105" y="246"/>
                  </a:cubicBezTo>
                  <a:close/>
                  <a:moveTo>
                    <a:pt x="151" y="215"/>
                  </a:moveTo>
                  <a:cubicBezTo>
                    <a:pt x="151" y="215"/>
                    <a:pt x="151" y="215"/>
                    <a:pt x="150" y="215"/>
                  </a:cubicBezTo>
                  <a:cubicBezTo>
                    <a:pt x="137" y="224"/>
                    <a:pt x="120" y="223"/>
                    <a:pt x="105" y="222"/>
                  </a:cubicBezTo>
                  <a:cubicBezTo>
                    <a:pt x="94" y="221"/>
                    <a:pt x="66" y="221"/>
                    <a:pt x="58" y="211"/>
                  </a:cubicBezTo>
                  <a:cubicBezTo>
                    <a:pt x="57" y="208"/>
                    <a:pt x="56" y="205"/>
                    <a:pt x="57" y="202"/>
                  </a:cubicBezTo>
                  <a:cubicBezTo>
                    <a:pt x="58" y="199"/>
                    <a:pt x="60" y="195"/>
                    <a:pt x="62" y="193"/>
                  </a:cubicBezTo>
                  <a:cubicBezTo>
                    <a:pt x="62" y="193"/>
                    <a:pt x="62" y="193"/>
                    <a:pt x="63" y="193"/>
                  </a:cubicBezTo>
                  <a:cubicBezTo>
                    <a:pt x="63" y="193"/>
                    <a:pt x="63" y="194"/>
                    <a:pt x="64" y="194"/>
                  </a:cubicBezTo>
                  <a:cubicBezTo>
                    <a:pt x="88" y="203"/>
                    <a:pt x="117" y="205"/>
                    <a:pt x="142" y="195"/>
                  </a:cubicBezTo>
                  <a:cubicBezTo>
                    <a:pt x="142" y="195"/>
                    <a:pt x="143" y="195"/>
                    <a:pt x="143" y="194"/>
                  </a:cubicBezTo>
                  <a:cubicBezTo>
                    <a:pt x="143" y="195"/>
                    <a:pt x="143" y="195"/>
                    <a:pt x="143" y="195"/>
                  </a:cubicBezTo>
                  <a:cubicBezTo>
                    <a:pt x="153" y="197"/>
                    <a:pt x="156" y="207"/>
                    <a:pt x="151" y="215"/>
                  </a:cubicBezTo>
                  <a:close/>
                  <a:moveTo>
                    <a:pt x="75" y="107"/>
                  </a:moveTo>
                  <a:cubicBezTo>
                    <a:pt x="82" y="101"/>
                    <a:pt x="91" y="98"/>
                    <a:pt x="99" y="97"/>
                  </a:cubicBezTo>
                  <a:cubicBezTo>
                    <a:pt x="109" y="97"/>
                    <a:pt x="115" y="100"/>
                    <a:pt x="122" y="103"/>
                  </a:cubicBezTo>
                  <a:cubicBezTo>
                    <a:pt x="119" y="111"/>
                    <a:pt x="117" y="120"/>
                    <a:pt x="116" y="128"/>
                  </a:cubicBezTo>
                  <a:cubicBezTo>
                    <a:pt x="112" y="150"/>
                    <a:pt x="115" y="172"/>
                    <a:pt x="113" y="194"/>
                  </a:cubicBezTo>
                  <a:cubicBezTo>
                    <a:pt x="104" y="195"/>
                    <a:pt x="96" y="195"/>
                    <a:pt x="87" y="194"/>
                  </a:cubicBezTo>
                  <a:cubicBezTo>
                    <a:pt x="98" y="169"/>
                    <a:pt x="88" y="133"/>
                    <a:pt x="75" y="107"/>
                  </a:cubicBezTo>
                  <a:close/>
                  <a:moveTo>
                    <a:pt x="140" y="188"/>
                  </a:moveTo>
                  <a:cubicBezTo>
                    <a:pt x="139" y="189"/>
                    <a:pt x="139" y="190"/>
                    <a:pt x="139" y="190"/>
                  </a:cubicBezTo>
                  <a:cubicBezTo>
                    <a:pt x="132" y="192"/>
                    <a:pt x="125" y="193"/>
                    <a:pt x="117" y="194"/>
                  </a:cubicBezTo>
                  <a:cubicBezTo>
                    <a:pt x="120" y="176"/>
                    <a:pt x="118" y="157"/>
                    <a:pt x="121" y="138"/>
                  </a:cubicBezTo>
                  <a:cubicBezTo>
                    <a:pt x="122" y="127"/>
                    <a:pt x="125" y="116"/>
                    <a:pt x="129" y="106"/>
                  </a:cubicBezTo>
                  <a:cubicBezTo>
                    <a:pt x="130" y="106"/>
                    <a:pt x="132" y="106"/>
                    <a:pt x="133" y="107"/>
                  </a:cubicBezTo>
                  <a:cubicBezTo>
                    <a:pt x="142" y="109"/>
                    <a:pt x="153" y="107"/>
                    <a:pt x="156" y="96"/>
                  </a:cubicBezTo>
                  <a:cubicBezTo>
                    <a:pt x="157" y="93"/>
                    <a:pt x="153" y="91"/>
                    <a:pt x="151" y="94"/>
                  </a:cubicBezTo>
                  <a:cubicBezTo>
                    <a:pt x="145" y="102"/>
                    <a:pt x="138" y="101"/>
                    <a:pt x="131" y="99"/>
                  </a:cubicBezTo>
                  <a:cubicBezTo>
                    <a:pt x="134" y="92"/>
                    <a:pt x="137" y="84"/>
                    <a:pt x="140" y="77"/>
                  </a:cubicBezTo>
                  <a:cubicBezTo>
                    <a:pt x="141" y="74"/>
                    <a:pt x="137" y="72"/>
                    <a:pt x="135" y="75"/>
                  </a:cubicBezTo>
                  <a:cubicBezTo>
                    <a:pt x="131" y="81"/>
                    <a:pt x="127" y="89"/>
                    <a:pt x="124" y="96"/>
                  </a:cubicBezTo>
                  <a:cubicBezTo>
                    <a:pt x="120" y="94"/>
                    <a:pt x="116" y="92"/>
                    <a:pt x="111" y="91"/>
                  </a:cubicBezTo>
                  <a:cubicBezTo>
                    <a:pt x="102" y="89"/>
                    <a:pt x="92" y="92"/>
                    <a:pt x="83" y="96"/>
                  </a:cubicBezTo>
                  <a:cubicBezTo>
                    <a:pt x="80" y="97"/>
                    <a:pt x="76" y="100"/>
                    <a:pt x="73" y="102"/>
                  </a:cubicBezTo>
                  <a:cubicBezTo>
                    <a:pt x="70" y="98"/>
                    <a:pt x="68" y="93"/>
                    <a:pt x="65" y="90"/>
                  </a:cubicBezTo>
                  <a:cubicBezTo>
                    <a:pt x="64" y="87"/>
                    <a:pt x="60" y="90"/>
                    <a:pt x="61" y="92"/>
                  </a:cubicBezTo>
                  <a:cubicBezTo>
                    <a:pt x="63" y="97"/>
                    <a:pt x="66" y="101"/>
                    <a:pt x="68" y="106"/>
                  </a:cubicBezTo>
                  <a:cubicBezTo>
                    <a:pt x="61" y="112"/>
                    <a:pt x="57" y="120"/>
                    <a:pt x="58" y="130"/>
                  </a:cubicBezTo>
                  <a:cubicBezTo>
                    <a:pt x="58" y="132"/>
                    <a:pt x="61" y="132"/>
                    <a:pt x="61" y="130"/>
                  </a:cubicBezTo>
                  <a:cubicBezTo>
                    <a:pt x="62" y="123"/>
                    <a:pt x="65" y="116"/>
                    <a:pt x="70" y="111"/>
                  </a:cubicBezTo>
                  <a:cubicBezTo>
                    <a:pt x="81" y="137"/>
                    <a:pt x="92" y="168"/>
                    <a:pt x="83" y="193"/>
                  </a:cubicBezTo>
                  <a:cubicBezTo>
                    <a:pt x="77" y="193"/>
                    <a:pt x="71" y="192"/>
                    <a:pt x="66" y="190"/>
                  </a:cubicBezTo>
                  <a:cubicBezTo>
                    <a:pt x="66" y="190"/>
                    <a:pt x="66" y="190"/>
                    <a:pt x="66" y="190"/>
                  </a:cubicBezTo>
                  <a:cubicBezTo>
                    <a:pt x="60" y="156"/>
                    <a:pt x="29" y="136"/>
                    <a:pt x="19" y="104"/>
                  </a:cubicBezTo>
                  <a:cubicBezTo>
                    <a:pt x="5" y="55"/>
                    <a:pt x="44" y="17"/>
                    <a:pt x="90" y="11"/>
                  </a:cubicBezTo>
                  <a:cubicBezTo>
                    <a:pt x="136" y="5"/>
                    <a:pt x="188" y="24"/>
                    <a:pt x="189" y="78"/>
                  </a:cubicBezTo>
                  <a:cubicBezTo>
                    <a:pt x="190" y="123"/>
                    <a:pt x="150" y="148"/>
                    <a:pt x="140" y="188"/>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26"/>
            <p:cNvSpPr/>
            <p:nvPr/>
          </p:nvSpPr>
          <p:spPr bwMode="auto">
            <a:xfrm>
              <a:off x="3573463" y="3482975"/>
              <a:ext cx="187325" cy="115888"/>
            </a:xfrm>
            <a:custGeom>
              <a:avLst/>
              <a:gdLst>
                <a:gd name="T0" fmla="*/ 45 w 50"/>
                <a:gd name="T1" fmla="*/ 0 h 31"/>
                <a:gd name="T2" fmla="*/ 23 w 50"/>
                <a:gd name="T3" fmla="*/ 12 h 31"/>
                <a:gd name="T4" fmla="*/ 3 w 50"/>
                <a:gd name="T5" fmla="*/ 25 h 31"/>
                <a:gd name="T6" fmla="*/ 6 w 50"/>
                <a:gd name="T7" fmla="*/ 30 h 31"/>
                <a:gd name="T8" fmla="*/ 28 w 50"/>
                <a:gd name="T9" fmla="*/ 17 h 31"/>
                <a:gd name="T10" fmla="*/ 48 w 50"/>
                <a:gd name="T11" fmla="*/ 4 h 31"/>
                <a:gd name="T12" fmla="*/ 45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45" y="0"/>
                  </a:moveTo>
                  <a:cubicBezTo>
                    <a:pt x="37" y="4"/>
                    <a:pt x="30" y="8"/>
                    <a:pt x="23" y="12"/>
                  </a:cubicBezTo>
                  <a:cubicBezTo>
                    <a:pt x="16" y="16"/>
                    <a:pt x="8" y="20"/>
                    <a:pt x="3" y="25"/>
                  </a:cubicBezTo>
                  <a:cubicBezTo>
                    <a:pt x="0" y="27"/>
                    <a:pt x="3" y="31"/>
                    <a:pt x="6" y="30"/>
                  </a:cubicBezTo>
                  <a:cubicBezTo>
                    <a:pt x="14" y="27"/>
                    <a:pt x="21" y="21"/>
                    <a:pt x="28" y="17"/>
                  </a:cubicBezTo>
                  <a:cubicBezTo>
                    <a:pt x="35" y="13"/>
                    <a:pt x="42" y="9"/>
                    <a:pt x="48" y="4"/>
                  </a:cubicBezTo>
                  <a:cubicBezTo>
                    <a:pt x="50" y="3"/>
                    <a:pt x="47" y="0"/>
                    <a:pt x="45"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27"/>
            <p:cNvSpPr/>
            <p:nvPr/>
          </p:nvSpPr>
          <p:spPr bwMode="auto">
            <a:xfrm>
              <a:off x="3416300" y="3282950"/>
              <a:ext cx="239713" cy="82550"/>
            </a:xfrm>
            <a:custGeom>
              <a:avLst/>
              <a:gdLst>
                <a:gd name="T0" fmla="*/ 60 w 64"/>
                <a:gd name="T1" fmla="*/ 0 h 22"/>
                <a:gd name="T2" fmla="*/ 29 w 64"/>
                <a:gd name="T3" fmla="*/ 8 h 22"/>
                <a:gd name="T4" fmla="*/ 2 w 64"/>
                <a:gd name="T5" fmla="*/ 17 h 22"/>
                <a:gd name="T6" fmla="*/ 4 w 64"/>
                <a:gd name="T7" fmla="*/ 21 h 22"/>
                <a:gd name="T8" fmla="*/ 34 w 64"/>
                <a:gd name="T9" fmla="*/ 13 h 22"/>
                <a:gd name="T10" fmla="*/ 61 w 64"/>
                <a:gd name="T11" fmla="*/ 5 h 22"/>
                <a:gd name="T12" fmla="*/ 60 w 6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64" h="22">
                  <a:moveTo>
                    <a:pt x="60" y="0"/>
                  </a:moveTo>
                  <a:cubicBezTo>
                    <a:pt x="50" y="3"/>
                    <a:pt x="39" y="6"/>
                    <a:pt x="29" y="8"/>
                  </a:cubicBezTo>
                  <a:cubicBezTo>
                    <a:pt x="20" y="11"/>
                    <a:pt x="11" y="13"/>
                    <a:pt x="2" y="17"/>
                  </a:cubicBezTo>
                  <a:cubicBezTo>
                    <a:pt x="0" y="18"/>
                    <a:pt x="1" y="22"/>
                    <a:pt x="4" y="21"/>
                  </a:cubicBezTo>
                  <a:cubicBezTo>
                    <a:pt x="14" y="21"/>
                    <a:pt x="25" y="16"/>
                    <a:pt x="34" y="13"/>
                  </a:cubicBezTo>
                  <a:cubicBezTo>
                    <a:pt x="44" y="11"/>
                    <a:pt x="53" y="8"/>
                    <a:pt x="61" y="5"/>
                  </a:cubicBezTo>
                  <a:cubicBezTo>
                    <a:pt x="64" y="4"/>
                    <a:pt x="63" y="0"/>
                    <a:pt x="60"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28"/>
            <p:cNvSpPr/>
            <p:nvPr/>
          </p:nvSpPr>
          <p:spPr bwMode="auto">
            <a:xfrm>
              <a:off x="3413125" y="2913063"/>
              <a:ext cx="217488" cy="88900"/>
            </a:xfrm>
            <a:custGeom>
              <a:avLst/>
              <a:gdLst>
                <a:gd name="T0" fmla="*/ 56 w 58"/>
                <a:gd name="T1" fmla="*/ 21 h 24"/>
                <a:gd name="T2" fmla="*/ 30 w 58"/>
                <a:gd name="T3" fmla="*/ 12 h 24"/>
                <a:gd name="T4" fmla="*/ 5 w 58"/>
                <a:gd name="T5" fmla="*/ 4 h 24"/>
                <a:gd name="T6" fmla="*/ 1 w 58"/>
                <a:gd name="T7" fmla="*/ 2 h 24"/>
                <a:gd name="T8" fmla="*/ 0 w 58"/>
                <a:gd name="T9" fmla="*/ 4 h 24"/>
                <a:gd name="T10" fmla="*/ 1 w 58"/>
                <a:gd name="T11" fmla="*/ 7 h 24"/>
                <a:gd name="T12" fmla="*/ 24 w 58"/>
                <a:gd name="T13" fmla="*/ 16 h 24"/>
                <a:gd name="T14" fmla="*/ 56 w 58"/>
                <a:gd name="T15" fmla="*/ 24 h 24"/>
                <a:gd name="T16" fmla="*/ 56 w 58"/>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4">
                  <a:moveTo>
                    <a:pt x="56" y="21"/>
                  </a:moveTo>
                  <a:cubicBezTo>
                    <a:pt x="48" y="17"/>
                    <a:pt x="39" y="15"/>
                    <a:pt x="30" y="12"/>
                  </a:cubicBezTo>
                  <a:cubicBezTo>
                    <a:pt x="27" y="11"/>
                    <a:pt x="5" y="7"/>
                    <a:pt x="5" y="4"/>
                  </a:cubicBezTo>
                  <a:cubicBezTo>
                    <a:pt x="5" y="2"/>
                    <a:pt x="3" y="0"/>
                    <a:pt x="1" y="2"/>
                  </a:cubicBezTo>
                  <a:cubicBezTo>
                    <a:pt x="1" y="3"/>
                    <a:pt x="1" y="3"/>
                    <a:pt x="0" y="4"/>
                  </a:cubicBezTo>
                  <a:cubicBezTo>
                    <a:pt x="0" y="5"/>
                    <a:pt x="0" y="6"/>
                    <a:pt x="1" y="7"/>
                  </a:cubicBezTo>
                  <a:cubicBezTo>
                    <a:pt x="5" y="14"/>
                    <a:pt x="17" y="14"/>
                    <a:pt x="24" y="16"/>
                  </a:cubicBezTo>
                  <a:cubicBezTo>
                    <a:pt x="35" y="19"/>
                    <a:pt x="45" y="22"/>
                    <a:pt x="56" y="24"/>
                  </a:cubicBezTo>
                  <a:cubicBezTo>
                    <a:pt x="57" y="24"/>
                    <a:pt x="58" y="22"/>
                    <a:pt x="56"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29"/>
            <p:cNvSpPr/>
            <p:nvPr/>
          </p:nvSpPr>
          <p:spPr bwMode="auto">
            <a:xfrm>
              <a:off x="3697288" y="2605088"/>
              <a:ext cx="120650" cy="146050"/>
            </a:xfrm>
            <a:custGeom>
              <a:avLst/>
              <a:gdLst>
                <a:gd name="T0" fmla="*/ 23 w 32"/>
                <a:gd name="T1" fmla="*/ 21 h 39"/>
                <a:gd name="T2" fmla="*/ 5 w 32"/>
                <a:gd name="T3" fmla="*/ 1 h 39"/>
                <a:gd name="T4" fmla="*/ 1 w 32"/>
                <a:gd name="T5" fmla="*/ 5 h 39"/>
                <a:gd name="T6" fmla="*/ 14 w 32"/>
                <a:gd name="T7" fmla="*/ 21 h 39"/>
                <a:gd name="T8" fmla="*/ 28 w 32"/>
                <a:gd name="T9" fmla="*/ 37 h 39"/>
                <a:gd name="T10" fmla="*/ 32 w 32"/>
                <a:gd name="T11" fmla="*/ 37 h 39"/>
                <a:gd name="T12" fmla="*/ 23 w 32"/>
                <a:gd name="T13" fmla="*/ 21 h 39"/>
              </a:gdLst>
              <a:ahLst/>
              <a:cxnLst>
                <a:cxn ang="0">
                  <a:pos x="T0" y="T1"/>
                </a:cxn>
                <a:cxn ang="0">
                  <a:pos x="T2" y="T3"/>
                </a:cxn>
                <a:cxn ang="0">
                  <a:pos x="T4" y="T5"/>
                </a:cxn>
                <a:cxn ang="0">
                  <a:pos x="T6" y="T7"/>
                </a:cxn>
                <a:cxn ang="0">
                  <a:pos x="T8" y="T9"/>
                </a:cxn>
                <a:cxn ang="0">
                  <a:pos x="T10" y="T11"/>
                </a:cxn>
                <a:cxn ang="0">
                  <a:pos x="T12" y="T13"/>
                </a:cxn>
              </a:cxnLst>
              <a:rect l="0" t="0" r="r" b="b"/>
              <a:pathLst>
                <a:path w="32" h="39">
                  <a:moveTo>
                    <a:pt x="23" y="21"/>
                  </a:moveTo>
                  <a:cubicBezTo>
                    <a:pt x="17" y="15"/>
                    <a:pt x="12" y="7"/>
                    <a:pt x="5" y="1"/>
                  </a:cubicBezTo>
                  <a:cubicBezTo>
                    <a:pt x="3" y="0"/>
                    <a:pt x="0" y="2"/>
                    <a:pt x="1" y="5"/>
                  </a:cubicBezTo>
                  <a:cubicBezTo>
                    <a:pt x="4" y="11"/>
                    <a:pt x="10" y="16"/>
                    <a:pt x="14" y="21"/>
                  </a:cubicBezTo>
                  <a:cubicBezTo>
                    <a:pt x="19" y="25"/>
                    <a:pt x="26" y="30"/>
                    <a:pt x="28" y="37"/>
                  </a:cubicBezTo>
                  <a:cubicBezTo>
                    <a:pt x="28" y="39"/>
                    <a:pt x="32" y="39"/>
                    <a:pt x="32" y="37"/>
                  </a:cubicBezTo>
                  <a:cubicBezTo>
                    <a:pt x="32" y="30"/>
                    <a:pt x="27" y="25"/>
                    <a:pt x="23" y="2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Freeform 30"/>
            <p:cNvSpPr/>
            <p:nvPr/>
          </p:nvSpPr>
          <p:spPr bwMode="auto">
            <a:xfrm>
              <a:off x="4083050" y="2571750"/>
              <a:ext cx="38100" cy="190500"/>
            </a:xfrm>
            <a:custGeom>
              <a:avLst/>
              <a:gdLst>
                <a:gd name="T0" fmla="*/ 9 w 10"/>
                <a:gd name="T1" fmla="*/ 4 h 51"/>
                <a:gd name="T2" fmla="*/ 4 w 10"/>
                <a:gd name="T3" fmla="*/ 4 h 51"/>
                <a:gd name="T4" fmla="*/ 0 w 10"/>
                <a:gd name="T5" fmla="*/ 48 h 51"/>
                <a:gd name="T6" fmla="*/ 4 w 10"/>
                <a:gd name="T7" fmla="*/ 48 h 51"/>
                <a:gd name="T8" fmla="*/ 9 w 10"/>
                <a:gd name="T9" fmla="*/ 4 h 51"/>
              </a:gdLst>
              <a:ahLst/>
              <a:cxnLst>
                <a:cxn ang="0">
                  <a:pos x="T0" y="T1"/>
                </a:cxn>
                <a:cxn ang="0">
                  <a:pos x="T2" y="T3"/>
                </a:cxn>
                <a:cxn ang="0">
                  <a:pos x="T4" y="T5"/>
                </a:cxn>
                <a:cxn ang="0">
                  <a:pos x="T6" y="T7"/>
                </a:cxn>
                <a:cxn ang="0">
                  <a:pos x="T8" y="T9"/>
                </a:cxn>
              </a:cxnLst>
              <a:rect l="0" t="0" r="r" b="b"/>
              <a:pathLst>
                <a:path w="10" h="51">
                  <a:moveTo>
                    <a:pt x="9" y="4"/>
                  </a:moveTo>
                  <a:cubicBezTo>
                    <a:pt x="8" y="1"/>
                    <a:pt x="4" y="0"/>
                    <a:pt x="4" y="4"/>
                  </a:cubicBezTo>
                  <a:cubicBezTo>
                    <a:pt x="2" y="18"/>
                    <a:pt x="2" y="33"/>
                    <a:pt x="0" y="48"/>
                  </a:cubicBezTo>
                  <a:cubicBezTo>
                    <a:pt x="0" y="51"/>
                    <a:pt x="4" y="51"/>
                    <a:pt x="4" y="48"/>
                  </a:cubicBezTo>
                  <a:cubicBezTo>
                    <a:pt x="7" y="34"/>
                    <a:pt x="10" y="19"/>
                    <a:pt x="9"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31"/>
            <p:cNvSpPr/>
            <p:nvPr/>
          </p:nvSpPr>
          <p:spPr bwMode="auto">
            <a:xfrm>
              <a:off x="4302125" y="2657475"/>
              <a:ext cx="179388" cy="176213"/>
            </a:xfrm>
            <a:custGeom>
              <a:avLst/>
              <a:gdLst>
                <a:gd name="T0" fmla="*/ 42 w 48"/>
                <a:gd name="T1" fmla="*/ 2 h 47"/>
                <a:gd name="T2" fmla="*/ 24 w 48"/>
                <a:gd name="T3" fmla="*/ 21 h 47"/>
                <a:gd name="T4" fmla="*/ 4 w 48"/>
                <a:gd name="T5" fmla="*/ 39 h 47"/>
                <a:gd name="T6" fmla="*/ 2 w 48"/>
                <a:gd name="T7" fmla="*/ 43 h 47"/>
                <a:gd name="T8" fmla="*/ 20 w 48"/>
                <a:gd name="T9" fmla="*/ 32 h 47"/>
                <a:gd name="T10" fmla="*/ 46 w 48"/>
                <a:gd name="T11" fmla="*/ 5 h 47"/>
                <a:gd name="T12" fmla="*/ 42 w 48"/>
                <a:gd name="T13" fmla="*/ 2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2" y="2"/>
                  </a:moveTo>
                  <a:cubicBezTo>
                    <a:pt x="35" y="8"/>
                    <a:pt x="30" y="15"/>
                    <a:pt x="24" y="21"/>
                  </a:cubicBezTo>
                  <a:cubicBezTo>
                    <a:pt x="21" y="24"/>
                    <a:pt x="8" y="41"/>
                    <a:pt x="4" y="39"/>
                  </a:cubicBezTo>
                  <a:cubicBezTo>
                    <a:pt x="2" y="38"/>
                    <a:pt x="0" y="41"/>
                    <a:pt x="2" y="43"/>
                  </a:cubicBezTo>
                  <a:cubicBezTo>
                    <a:pt x="9" y="47"/>
                    <a:pt x="16" y="36"/>
                    <a:pt x="20" y="32"/>
                  </a:cubicBezTo>
                  <a:cubicBezTo>
                    <a:pt x="29" y="24"/>
                    <a:pt x="39" y="15"/>
                    <a:pt x="46" y="5"/>
                  </a:cubicBezTo>
                  <a:cubicBezTo>
                    <a:pt x="48" y="3"/>
                    <a:pt x="44" y="0"/>
                    <a:pt x="42" y="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32"/>
            <p:cNvSpPr/>
            <p:nvPr/>
          </p:nvSpPr>
          <p:spPr bwMode="auto">
            <a:xfrm>
              <a:off x="4484688" y="3043238"/>
              <a:ext cx="233363" cy="71438"/>
            </a:xfrm>
            <a:custGeom>
              <a:avLst/>
              <a:gdLst>
                <a:gd name="T0" fmla="*/ 58 w 62"/>
                <a:gd name="T1" fmla="*/ 1 h 19"/>
                <a:gd name="T2" fmla="*/ 20 w 62"/>
                <a:gd name="T3" fmla="*/ 9 h 19"/>
                <a:gd name="T4" fmla="*/ 1 w 62"/>
                <a:gd name="T5" fmla="*/ 15 h 19"/>
                <a:gd name="T6" fmla="*/ 1 w 62"/>
                <a:gd name="T7" fmla="*/ 18 h 19"/>
                <a:gd name="T8" fmla="*/ 2 w 62"/>
                <a:gd name="T9" fmla="*/ 19 h 19"/>
                <a:gd name="T10" fmla="*/ 5 w 62"/>
                <a:gd name="T11" fmla="*/ 18 h 19"/>
                <a:gd name="T12" fmla="*/ 5 w 62"/>
                <a:gd name="T13" fmla="*/ 18 h 19"/>
                <a:gd name="T14" fmla="*/ 9 w 62"/>
                <a:gd name="T15" fmla="*/ 17 h 19"/>
                <a:gd name="T16" fmla="*/ 17 w 62"/>
                <a:gd name="T17" fmla="*/ 16 h 19"/>
                <a:gd name="T18" fmla="*/ 30 w 62"/>
                <a:gd name="T19" fmla="*/ 13 h 19"/>
                <a:gd name="T20" fmla="*/ 59 w 62"/>
                <a:gd name="T21" fmla="*/ 7 h 19"/>
                <a:gd name="T22" fmla="*/ 58 w 62"/>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9">
                  <a:moveTo>
                    <a:pt x="58" y="1"/>
                  </a:moveTo>
                  <a:cubicBezTo>
                    <a:pt x="45" y="3"/>
                    <a:pt x="33" y="6"/>
                    <a:pt x="20" y="9"/>
                  </a:cubicBezTo>
                  <a:cubicBezTo>
                    <a:pt x="15" y="10"/>
                    <a:pt x="3" y="11"/>
                    <a:pt x="1" y="15"/>
                  </a:cubicBezTo>
                  <a:cubicBezTo>
                    <a:pt x="0" y="16"/>
                    <a:pt x="0" y="18"/>
                    <a:pt x="1" y="18"/>
                  </a:cubicBezTo>
                  <a:cubicBezTo>
                    <a:pt x="2" y="19"/>
                    <a:pt x="2" y="19"/>
                    <a:pt x="2" y="19"/>
                  </a:cubicBezTo>
                  <a:cubicBezTo>
                    <a:pt x="3" y="19"/>
                    <a:pt x="4" y="19"/>
                    <a:pt x="5" y="18"/>
                  </a:cubicBezTo>
                  <a:cubicBezTo>
                    <a:pt x="5" y="18"/>
                    <a:pt x="5" y="18"/>
                    <a:pt x="5" y="18"/>
                  </a:cubicBezTo>
                  <a:cubicBezTo>
                    <a:pt x="6" y="18"/>
                    <a:pt x="7" y="18"/>
                    <a:pt x="9" y="17"/>
                  </a:cubicBezTo>
                  <a:cubicBezTo>
                    <a:pt x="12" y="17"/>
                    <a:pt x="14" y="16"/>
                    <a:pt x="17" y="16"/>
                  </a:cubicBezTo>
                  <a:cubicBezTo>
                    <a:pt x="21" y="15"/>
                    <a:pt x="25" y="14"/>
                    <a:pt x="30" y="13"/>
                  </a:cubicBezTo>
                  <a:cubicBezTo>
                    <a:pt x="39" y="11"/>
                    <a:pt x="49" y="9"/>
                    <a:pt x="59" y="7"/>
                  </a:cubicBezTo>
                  <a:cubicBezTo>
                    <a:pt x="62" y="6"/>
                    <a:pt x="61" y="0"/>
                    <a:pt x="58"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33"/>
            <p:cNvSpPr/>
            <p:nvPr/>
          </p:nvSpPr>
          <p:spPr bwMode="auto">
            <a:xfrm>
              <a:off x="4341813" y="3381375"/>
              <a:ext cx="211138" cy="107950"/>
            </a:xfrm>
            <a:custGeom>
              <a:avLst/>
              <a:gdLst>
                <a:gd name="T0" fmla="*/ 53 w 56"/>
                <a:gd name="T1" fmla="*/ 24 h 29"/>
                <a:gd name="T2" fmla="*/ 5 w 56"/>
                <a:gd name="T3" fmla="*/ 1 h 29"/>
                <a:gd name="T4" fmla="*/ 3 w 56"/>
                <a:gd name="T5" fmla="*/ 5 h 29"/>
                <a:gd name="T6" fmla="*/ 51 w 56"/>
                <a:gd name="T7" fmla="*/ 28 h 29"/>
                <a:gd name="T8" fmla="*/ 53 w 56"/>
                <a:gd name="T9" fmla="*/ 24 h 29"/>
              </a:gdLst>
              <a:ahLst/>
              <a:cxnLst>
                <a:cxn ang="0">
                  <a:pos x="T0" y="T1"/>
                </a:cxn>
                <a:cxn ang="0">
                  <a:pos x="T2" y="T3"/>
                </a:cxn>
                <a:cxn ang="0">
                  <a:pos x="T4" y="T5"/>
                </a:cxn>
                <a:cxn ang="0">
                  <a:pos x="T6" y="T7"/>
                </a:cxn>
                <a:cxn ang="0">
                  <a:pos x="T8" y="T9"/>
                </a:cxn>
              </a:cxnLst>
              <a:rect l="0" t="0" r="r" b="b"/>
              <a:pathLst>
                <a:path w="56" h="29">
                  <a:moveTo>
                    <a:pt x="53" y="24"/>
                  </a:moveTo>
                  <a:cubicBezTo>
                    <a:pt x="38" y="15"/>
                    <a:pt x="21" y="8"/>
                    <a:pt x="5" y="1"/>
                  </a:cubicBezTo>
                  <a:cubicBezTo>
                    <a:pt x="2" y="0"/>
                    <a:pt x="0" y="4"/>
                    <a:pt x="3" y="5"/>
                  </a:cubicBezTo>
                  <a:cubicBezTo>
                    <a:pt x="18" y="13"/>
                    <a:pt x="34" y="23"/>
                    <a:pt x="51" y="28"/>
                  </a:cubicBezTo>
                  <a:cubicBezTo>
                    <a:pt x="54" y="29"/>
                    <a:pt x="56" y="25"/>
                    <a:pt x="53" y="2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4" name="组合 83"/>
          <p:cNvGrpSpPr/>
          <p:nvPr/>
        </p:nvGrpSpPr>
        <p:grpSpPr>
          <a:xfrm>
            <a:off x="4249804" y="1212263"/>
            <a:ext cx="525460" cy="774150"/>
            <a:chOff x="5078413" y="2679700"/>
            <a:chExt cx="831850" cy="1225550"/>
          </a:xfrm>
        </p:grpSpPr>
        <p:sp>
          <p:nvSpPr>
            <p:cNvPr id="2071" name="Freeform 34"/>
            <p:cNvSpPr>
              <a:spLocks noEditPoints="1"/>
            </p:cNvSpPr>
            <p:nvPr/>
          </p:nvSpPr>
          <p:spPr bwMode="auto">
            <a:xfrm>
              <a:off x="5078413" y="2679700"/>
              <a:ext cx="831850" cy="1225550"/>
            </a:xfrm>
            <a:custGeom>
              <a:avLst/>
              <a:gdLst>
                <a:gd name="T0" fmla="*/ 217 w 222"/>
                <a:gd name="T1" fmla="*/ 207 h 327"/>
                <a:gd name="T2" fmla="*/ 135 w 222"/>
                <a:gd name="T3" fmla="*/ 100 h 327"/>
                <a:gd name="T4" fmla="*/ 135 w 222"/>
                <a:gd name="T5" fmla="*/ 100 h 327"/>
                <a:gd name="T6" fmla="*/ 130 w 222"/>
                <a:gd name="T7" fmla="*/ 30 h 327"/>
                <a:gd name="T8" fmla="*/ 145 w 222"/>
                <a:gd name="T9" fmla="*/ 22 h 327"/>
                <a:gd name="T10" fmla="*/ 142 w 222"/>
                <a:gd name="T11" fmla="*/ 6 h 327"/>
                <a:gd name="T12" fmla="*/ 140 w 222"/>
                <a:gd name="T13" fmla="*/ 4 h 327"/>
                <a:gd name="T14" fmla="*/ 80 w 222"/>
                <a:gd name="T15" fmla="*/ 2 h 327"/>
                <a:gd name="T16" fmla="*/ 65 w 222"/>
                <a:gd name="T17" fmla="*/ 7 h 327"/>
                <a:gd name="T18" fmla="*/ 61 w 222"/>
                <a:gd name="T19" fmla="*/ 22 h 327"/>
                <a:gd name="T20" fmla="*/ 79 w 222"/>
                <a:gd name="T21" fmla="*/ 28 h 327"/>
                <a:gd name="T22" fmla="*/ 79 w 222"/>
                <a:gd name="T23" fmla="*/ 103 h 327"/>
                <a:gd name="T24" fmla="*/ 6 w 222"/>
                <a:gd name="T25" fmla="*/ 197 h 327"/>
                <a:gd name="T26" fmla="*/ 44 w 222"/>
                <a:gd name="T27" fmla="*/ 303 h 327"/>
                <a:gd name="T28" fmla="*/ 166 w 222"/>
                <a:gd name="T29" fmla="*/ 310 h 327"/>
                <a:gd name="T30" fmla="*/ 217 w 222"/>
                <a:gd name="T31" fmla="*/ 207 h 327"/>
                <a:gd name="T32" fmla="*/ 185 w 222"/>
                <a:gd name="T33" fmla="*/ 291 h 327"/>
                <a:gd name="T34" fmla="*/ 114 w 222"/>
                <a:gd name="T35" fmla="*/ 315 h 327"/>
                <a:gd name="T36" fmla="*/ 11 w 222"/>
                <a:gd name="T37" fmla="*/ 238 h 327"/>
                <a:gd name="T38" fmla="*/ 81 w 222"/>
                <a:gd name="T39" fmla="*/ 107 h 327"/>
                <a:gd name="T40" fmla="*/ 83 w 222"/>
                <a:gd name="T41" fmla="*/ 106 h 327"/>
                <a:gd name="T42" fmla="*/ 83 w 222"/>
                <a:gd name="T43" fmla="*/ 105 h 327"/>
                <a:gd name="T44" fmla="*/ 81 w 222"/>
                <a:gd name="T45" fmla="*/ 28 h 327"/>
                <a:gd name="T46" fmla="*/ 81 w 222"/>
                <a:gd name="T47" fmla="*/ 27 h 327"/>
                <a:gd name="T48" fmla="*/ 79 w 222"/>
                <a:gd name="T49" fmla="*/ 26 h 327"/>
                <a:gd name="T50" fmla="*/ 66 w 222"/>
                <a:gd name="T51" fmla="*/ 21 h 327"/>
                <a:gd name="T52" fmla="*/ 67 w 222"/>
                <a:gd name="T53" fmla="*/ 11 h 327"/>
                <a:gd name="T54" fmla="*/ 103 w 222"/>
                <a:gd name="T55" fmla="*/ 6 h 327"/>
                <a:gd name="T56" fmla="*/ 137 w 222"/>
                <a:gd name="T57" fmla="*/ 8 h 327"/>
                <a:gd name="T58" fmla="*/ 141 w 222"/>
                <a:gd name="T59" fmla="*/ 20 h 327"/>
                <a:gd name="T60" fmla="*/ 129 w 222"/>
                <a:gd name="T61" fmla="*/ 26 h 327"/>
                <a:gd name="T62" fmla="*/ 127 w 222"/>
                <a:gd name="T63" fmla="*/ 29 h 327"/>
                <a:gd name="T64" fmla="*/ 127 w 222"/>
                <a:gd name="T65" fmla="*/ 30 h 327"/>
                <a:gd name="T66" fmla="*/ 131 w 222"/>
                <a:gd name="T67" fmla="*/ 106 h 327"/>
                <a:gd name="T68" fmla="*/ 135 w 222"/>
                <a:gd name="T69" fmla="*/ 105 h 327"/>
                <a:gd name="T70" fmla="*/ 135 w 222"/>
                <a:gd name="T71" fmla="*/ 104 h 327"/>
                <a:gd name="T72" fmla="*/ 212 w 222"/>
                <a:gd name="T73" fmla="*/ 222 h 327"/>
                <a:gd name="T74" fmla="*/ 185 w 222"/>
                <a:gd name="T75" fmla="*/ 29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27">
                  <a:moveTo>
                    <a:pt x="217" y="207"/>
                  </a:moveTo>
                  <a:cubicBezTo>
                    <a:pt x="212" y="164"/>
                    <a:pt x="179" y="111"/>
                    <a:pt x="135" y="100"/>
                  </a:cubicBezTo>
                  <a:cubicBezTo>
                    <a:pt x="135" y="100"/>
                    <a:pt x="135" y="100"/>
                    <a:pt x="135" y="100"/>
                  </a:cubicBezTo>
                  <a:cubicBezTo>
                    <a:pt x="134" y="77"/>
                    <a:pt x="132" y="53"/>
                    <a:pt x="130" y="30"/>
                  </a:cubicBezTo>
                  <a:cubicBezTo>
                    <a:pt x="136" y="31"/>
                    <a:pt x="143" y="28"/>
                    <a:pt x="145" y="22"/>
                  </a:cubicBezTo>
                  <a:cubicBezTo>
                    <a:pt x="147" y="17"/>
                    <a:pt x="146" y="9"/>
                    <a:pt x="142" y="6"/>
                  </a:cubicBezTo>
                  <a:cubicBezTo>
                    <a:pt x="141" y="5"/>
                    <a:pt x="141" y="4"/>
                    <a:pt x="140" y="4"/>
                  </a:cubicBezTo>
                  <a:cubicBezTo>
                    <a:pt x="120" y="1"/>
                    <a:pt x="100" y="0"/>
                    <a:pt x="80" y="2"/>
                  </a:cubicBezTo>
                  <a:cubicBezTo>
                    <a:pt x="74" y="3"/>
                    <a:pt x="68" y="3"/>
                    <a:pt x="65" y="7"/>
                  </a:cubicBezTo>
                  <a:cubicBezTo>
                    <a:pt x="59" y="10"/>
                    <a:pt x="58" y="18"/>
                    <a:pt x="61" y="22"/>
                  </a:cubicBezTo>
                  <a:cubicBezTo>
                    <a:pt x="65" y="29"/>
                    <a:pt x="72" y="30"/>
                    <a:pt x="79" y="28"/>
                  </a:cubicBezTo>
                  <a:cubicBezTo>
                    <a:pt x="77" y="52"/>
                    <a:pt x="76" y="79"/>
                    <a:pt x="79" y="103"/>
                  </a:cubicBezTo>
                  <a:cubicBezTo>
                    <a:pt x="35" y="110"/>
                    <a:pt x="11" y="157"/>
                    <a:pt x="6" y="197"/>
                  </a:cubicBezTo>
                  <a:cubicBezTo>
                    <a:pt x="0" y="236"/>
                    <a:pt x="11" y="279"/>
                    <a:pt x="44" y="303"/>
                  </a:cubicBezTo>
                  <a:cubicBezTo>
                    <a:pt x="78" y="327"/>
                    <a:pt x="129" y="325"/>
                    <a:pt x="166" y="310"/>
                  </a:cubicBezTo>
                  <a:cubicBezTo>
                    <a:pt x="205" y="293"/>
                    <a:pt x="222" y="247"/>
                    <a:pt x="217" y="207"/>
                  </a:cubicBezTo>
                  <a:close/>
                  <a:moveTo>
                    <a:pt x="185" y="291"/>
                  </a:moveTo>
                  <a:cubicBezTo>
                    <a:pt x="167" y="308"/>
                    <a:pt x="138" y="314"/>
                    <a:pt x="114" y="315"/>
                  </a:cubicBezTo>
                  <a:cubicBezTo>
                    <a:pt x="63" y="318"/>
                    <a:pt x="20" y="289"/>
                    <a:pt x="11" y="238"/>
                  </a:cubicBezTo>
                  <a:cubicBezTo>
                    <a:pt x="2" y="186"/>
                    <a:pt x="26" y="122"/>
                    <a:pt x="81" y="107"/>
                  </a:cubicBezTo>
                  <a:cubicBezTo>
                    <a:pt x="82" y="107"/>
                    <a:pt x="82" y="106"/>
                    <a:pt x="83" y="106"/>
                  </a:cubicBezTo>
                  <a:cubicBezTo>
                    <a:pt x="83" y="105"/>
                    <a:pt x="83" y="105"/>
                    <a:pt x="83" y="105"/>
                  </a:cubicBezTo>
                  <a:cubicBezTo>
                    <a:pt x="86" y="80"/>
                    <a:pt x="84" y="53"/>
                    <a:pt x="81" y="28"/>
                  </a:cubicBezTo>
                  <a:cubicBezTo>
                    <a:pt x="81" y="28"/>
                    <a:pt x="81" y="27"/>
                    <a:pt x="81" y="27"/>
                  </a:cubicBezTo>
                  <a:cubicBezTo>
                    <a:pt x="81" y="26"/>
                    <a:pt x="80" y="26"/>
                    <a:pt x="79" y="26"/>
                  </a:cubicBezTo>
                  <a:cubicBezTo>
                    <a:pt x="75" y="26"/>
                    <a:pt x="69" y="25"/>
                    <a:pt x="66" y="21"/>
                  </a:cubicBezTo>
                  <a:cubicBezTo>
                    <a:pt x="64" y="18"/>
                    <a:pt x="64" y="14"/>
                    <a:pt x="67" y="11"/>
                  </a:cubicBezTo>
                  <a:cubicBezTo>
                    <a:pt x="76" y="4"/>
                    <a:pt x="93" y="6"/>
                    <a:pt x="103" y="6"/>
                  </a:cubicBezTo>
                  <a:cubicBezTo>
                    <a:pt x="114" y="6"/>
                    <a:pt x="126" y="7"/>
                    <a:pt x="137" y="8"/>
                  </a:cubicBezTo>
                  <a:cubicBezTo>
                    <a:pt x="140" y="12"/>
                    <a:pt x="142" y="15"/>
                    <a:pt x="141" y="20"/>
                  </a:cubicBezTo>
                  <a:cubicBezTo>
                    <a:pt x="139" y="25"/>
                    <a:pt x="134" y="27"/>
                    <a:pt x="129" y="26"/>
                  </a:cubicBezTo>
                  <a:cubicBezTo>
                    <a:pt x="127" y="26"/>
                    <a:pt x="127" y="28"/>
                    <a:pt x="127" y="29"/>
                  </a:cubicBezTo>
                  <a:cubicBezTo>
                    <a:pt x="127" y="29"/>
                    <a:pt x="127" y="29"/>
                    <a:pt x="127" y="30"/>
                  </a:cubicBezTo>
                  <a:cubicBezTo>
                    <a:pt x="126" y="55"/>
                    <a:pt x="127" y="81"/>
                    <a:pt x="131" y="106"/>
                  </a:cubicBezTo>
                  <a:cubicBezTo>
                    <a:pt x="131" y="108"/>
                    <a:pt x="135" y="108"/>
                    <a:pt x="135" y="105"/>
                  </a:cubicBezTo>
                  <a:cubicBezTo>
                    <a:pt x="135" y="105"/>
                    <a:pt x="135" y="105"/>
                    <a:pt x="135" y="104"/>
                  </a:cubicBezTo>
                  <a:cubicBezTo>
                    <a:pt x="182" y="118"/>
                    <a:pt x="212" y="175"/>
                    <a:pt x="212" y="222"/>
                  </a:cubicBezTo>
                  <a:cubicBezTo>
                    <a:pt x="212" y="246"/>
                    <a:pt x="203" y="273"/>
                    <a:pt x="185" y="29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Freeform 35"/>
            <p:cNvSpPr/>
            <p:nvPr/>
          </p:nvSpPr>
          <p:spPr bwMode="auto">
            <a:xfrm>
              <a:off x="5332413" y="2720975"/>
              <a:ext cx="266700" cy="49213"/>
            </a:xfrm>
            <a:custGeom>
              <a:avLst/>
              <a:gdLst>
                <a:gd name="T0" fmla="*/ 67 w 71"/>
                <a:gd name="T1" fmla="*/ 1 h 13"/>
                <a:gd name="T2" fmla="*/ 33 w 71"/>
                <a:gd name="T3" fmla="*/ 5 h 13"/>
                <a:gd name="T4" fmla="*/ 3 w 71"/>
                <a:gd name="T5" fmla="*/ 1 h 13"/>
                <a:gd name="T6" fmla="*/ 1 w 71"/>
                <a:gd name="T7" fmla="*/ 3 h 13"/>
                <a:gd name="T8" fmla="*/ 35 w 71"/>
                <a:gd name="T9" fmla="*/ 10 h 13"/>
                <a:gd name="T10" fmla="*/ 70 w 71"/>
                <a:gd name="T11" fmla="*/ 4 h 13"/>
                <a:gd name="T12" fmla="*/ 67 w 71"/>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71" h="13">
                  <a:moveTo>
                    <a:pt x="67" y="1"/>
                  </a:moveTo>
                  <a:cubicBezTo>
                    <a:pt x="60" y="8"/>
                    <a:pt x="42" y="5"/>
                    <a:pt x="33" y="5"/>
                  </a:cubicBezTo>
                  <a:cubicBezTo>
                    <a:pt x="22" y="5"/>
                    <a:pt x="12" y="6"/>
                    <a:pt x="3" y="1"/>
                  </a:cubicBezTo>
                  <a:cubicBezTo>
                    <a:pt x="2" y="1"/>
                    <a:pt x="0" y="2"/>
                    <a:pt x="1" y="3"/>
                  </a:cubicBezTo>
                  <a:cubicBezTo>
                    <a:pt x="10" y="11"/>
                    <a:pt x="24" y="10"/>
                    <a:pt x="35" y="10"/>
                  </a:cubicBezTo>
                  <a:cubicBezTo>
                    <a:pt x="45" y="10"/>
                    <a:pt x="62" y="13"/>
                    <a:pt x="70" y="4"/>
                  </a:cubicBezTo>
                  <a:cubicBezTo>
                    <a:pt x="71" y="2"/>
                    <a:pt x="69" y="0"/>
                    <a:pt x="67"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36"/>
            <p:cNvSpPr>
              <a:spLocks noEditPoints="1"/>
            </p:cNvSpPr>
            <p:nvPr/>
          </p:nvSpPr>
          <p:spPr bwMode="auto">
            <a:xfrm>
              <a:off x="5100638" y="3335338"/>
              <a:ext cx="760413" cy="495300"/>
            </a:xfrm>
            <a:custGeom>
              <a:avLst/>
              <a:gdLst>
                <a:gd name="T0" fmla="*/ 196 w 203"/>
                <a:gd name="T1" fmla="*/ 16 h 132"/>
                <a:gd name="T2" fmla="*/ 195 w 203"/>
                <a:gd name="T3" fmla="*/ 16 h 132"/>
                <a:gd name="T4" fmla="*/ 194 w 203"/>
                <a:gd name="T5" fmla="*/ 12 h 132"/>
                <a:gd name="T6" fmla="*/ 106 w 203"/>
                <a:gd name="T7" fmla="*/ 2 h 132"/>
                <a:gd name="T8" fmla="*/ 11 w 203"/>
                <a:gd name="T9" fmla="*/ 13 h 132"/>
                <a:gd name="T10" fmla="*/ 10 w 203"/>
                <a:gd name="T11" fmla="*/ 14 h 132"/>
                <a:gd name="T12" fmla="*/ 10 w 203"/>
                <a:gd name="T13" fmla="*/ 14 h 132"/>
                <a:gd name="T14" fmla="*/ 9 w 203"/>
                <a:gd name="T15" fmla="*/ 16 h 132"/>
                <a:gd name="T16" fmla="*/ 99 w 203"/>
                <a:gd name="T17" fmla="*/ 131 h 132"/>
                <a:gd name="T18" fmla="*/ 183 w 203"/>
                <a:gd name="T19" fmla="*/ 100 h 132"/>
                <a:gd name="T20" fmla="*/ 196 w 203"/>
                <a:gd name="T21" fmla="*/ 16 h 132"/>
                <a:gd name="T22" fmla="*/ 100 w 203"/>
                <a:gd name="T23" fmla="*/ 7 h 132"/>
                <a:gd name="T24" fmla="*/ 190 w 203"/>
                <a:gd name="T25" fmla="*/ 16 h 132"/>
                <a:gd name="T26" fmla="*/ 99 w 203"/>
                <a:gd name="T27" fmla="*/ 38 h 132"/>
                <a:gd name="T28" fmla="*/ 12 w 203"/>
                <a:gd name="T29" fmla="*/ 16 h 132"/>
                <a:gd name="T30" fmla="*/ 100 w 203"/>
                <a:gd name="T31" fmla="*/ 7 h 132"/>
                <a:gd name="T32" fmla="*/ 177 w 203"/>
                <a:gd name="T33" fmla="*/ 101 h 132"/>
                <a:gd name="T34" fmla="*/ 96 w 203"/>
                <a:gd name="T35" fmla="*/ 126 h 132"/>
                <a:gd name="T36" fmla="*/ 26 w 203"/>
                <a:gd name="T37" fmla="*/ 88 h 132"/>
                <a:gd name="T38" fmla="*/ 11 w 203"/>
                <a:gd name="T39" fmla="*/ 19 h 132"/>
                <a:gd name="T40" fmla="*/ 99 w 203"/>
                <a:gd name="T41" fmla="*/ 43 h 132"/>
                <a:gd name="T42" fmla="*/ 192 w 203"/>
                <a:gd name="T43" fmla="*/ 20 h 132"/>
                <a:gd name="T44" fmla="*/ 177 w 203"/>
                <a:gd name="T45" fmla="*/ 10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132">
                  <a:moveTo>
                    <a:pt x="196" y="16"/>
                  </a:moveTo>
                  <a:cubicBezTo>
                    <a:pt x="196" y="16"/>
                    <a:pt x="196" y="16"/>
                    <a:pt x="195" y="16"/>
                  </a:cubicBezTo>
                  <a:cubicBezTo>
                    <a:pt x="196" y="14"/>
                    <a:pt x="196" y="13"/>
                    <a:pt x="194" y="12"/>
                  </a:cubicBezTo>
                  <a:cubicBezTo>
                    <a:pt x="168" y="0"/>
                    <a:pt x="135" y="2"/>
                    <a:pt x="106" y="2"/>
                  </a:cubicBezTo>
                  <a:cubicBezTo>
                    <a:pt x="75" y="1"/>
                    <a:pt x="41" y="2"/>
                    <a:pt x="11" y="13"/>
                  </a:cubicBezTo>
                  <a:cubicBezTo>
                    <a:pt x="10" y="13"/>
                    <a:pt x="10" y="13"/>
                    <a:pt x="10" y="14"/>
                  </a:cubicBezTo>
                  <a:cubicBezTo>
                    <a:pt x="10" y="14"/>
                    <a:pt x="10" y="14"/>
                    <a:pt x="10" y="14"/>
                  </a:cubicBezTo>
                  <a:cubicBezTo>
                    <a:pt x="8" y="14"/>
                    <a:pt x="8" y="16"/>
                    <a:pt x="9" y="16"/>
                  </a:cubicBezTo>
                  <a:cubicBezTo>
                    <a:pt x="0" y="75"/>
                    <a:pt x="38" y="129"/>
                    <a:pt x="99" y="131"/>
                  </a:cubicBezTo>
                  <a:cubicBezTo>
                    <a:pt x="128" y="132"/>
                    <a:pt x="165" y="123"/>
                    <a:pt x="183" y="100"/>
                  </a:cubicBezTo>
                  <a:cubicBezTo>
                    <a:pt x="203" y="75"/>
                    <a:pt x="202" y="45"/>
                    <a:pt x="196" y="16"/>
                  </a:cubicBezTo>
                  <a:close/>
                  <a:moveTo>
                    <a:pt x="100" y="7"/>
                  </a:moveTo>
                  <a:cubicBezTo>
                    <a:pt x="128" y="7"/>
                    <a:pt x="164" y="5"/>
                    <a:pt x="190" y="16"/>
                  </a:cubicBezTo>
                  <a:cubicBezTo>
                    <a:pt x="168" y="38"/>
                    <a:pt x="129" y="38"/>
                    <a:pt x="99" y="38"/>
                  </a:cubicBezTo>
                  <a:cubicBezTo>
                    <a:pt x="72" y="38"/>
                    <a:pt x="31" y="39"/>
                    <a:pt x="12" y="16"/>
                  </a:cubicBezTo>
                  <a:cubicBezTo>
                    <a:pt x="41" y="11"/>
                    <a:pt x="70" y="7"/>
                    <a:pt x="100" y="7"/>
                  </a:cubicBezTo>
                  <a:close/>
                  <a:moveTo>
                    <a:pt x="177" y="101"/>
                  </a:moveTo>
                  <a:cubicBezTo>
                    <a:pt x="157" y="121"/>
                    <a:pt x="123" y="128"/>
                    <a:pt x="96" y="126"/>
                  </a:cubicBezTo>
                  <a:cubicBezTo>
                    <a:pt x="69" y="125"/>
                    <a:pt x="41" y="111"/>
                    <a:pt x="26" y="88"/>
                  </a:cubicBezTo>
                  <a:cubicBezTo>
                    <a:pt x="13" y="67"/>
                    <a:pt x="12" y="43"/>
                    <a:pt x="11" y="19"/>
                  </a:cubicBezTo>
                  <a:cubicBezTo>
                    <a:pt x="27" y="45"/>
                    <a:pt x="74" y="42"/>
                    <a:pt x="99" y="43"/>
                  </a:cubicBezTo>
                  <a:cubicBezTo>
                    <a:pt x="127" y="43"/>
                    <a:pt x="172" y="44"/>
                    <a:pt x="192" y="20"/>
                  </a:cubicBezTo>
                  <a:cubicBezTo>
                    <a:pt x="199" y="48"/>
                    <a:pt x="197" y="79"/>
                    <a:pt x="177" y="10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37"/>
            <p:cNvSpPr>
              <a:spLocks noEditPoints="1"/>
            </p:cNvSpPr>
            <p:nvPr/>
          </p:nvSpPr>
          <p:spPr bwMode="auto">
            <a:xfrm>
              <a:off x="5546725" y="3213100"/>
              <a:ext cx="96838" cy="104775"/>
            </a:xfrm>
            <a:custGeom>
              <a:avLst/>
              <a:gdLst>
                <a:gd name="T0" fmla="*/ 24 w 26"/>
                <a:gd name="T1" fmla="*/ 11 h 28"/>
                <a:gd name="T2" fmla="*/ 9 w 26"/>
                <a:gd name="T3" fmla="*/ 4 h 28"/>
                <a:gd name="T4" fmla="*/ 9 w 26"/>
                <a:gd name="T5" fmla="*/ 4 h 28"/>
                <a:gd name="T6" fmla="*/ 1 w 26"/>
                <a:gd name="T7" fmla="*/ 16 h 28"/>
                <a:gd name="T8" fmla="*/ 16 w 26"/>
                <a:gd name="T9" fmla="*/ 26 h 28"/>
                <a:gd name="T10" fmla="*/ 24 w 26"/>
                <a:gd name="T11" fmla="*/ 11 h 28"/>
                <a:gd name="T12" fmla="*/ 16 w 26"/>
                <a:gd name="T13" fmla="*/ 22 h 28"/>
                <a:gd name="T14" fmla="*/ 5 w 26"/>
                <a:gd name="T15" fmla="*/ 17 h 28"/>
                <a:gd name="T16" fmla="*/ 10 w 26"/>
                <a:gd name="T17" fmla="*/ 6 h 28"/>
                <a:gd name="T18" fmla="*/ 20 w 26"/>
                <a:gd name="T19" fmla="*/ 10 h 28"/>
                <a:gd name="T20" fmla="*/ 16 w 26"/>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4" y="11"/>
                  </a:moveTo>
                  <a:cubicBezTo>
                    <a:pt x="22" y="6"/>
                    <a:pt x="14" y="0"/>
                    <a:pt x="9" y="4"/>
                  </a:cubicBezTo>
                  <a:cubicBezTo>
                    <a:pt x="9" y="4"/>
                    <a:pt x="9" y="4"/>
                    <a:pt x="9" y="4"/>
                  </a:cubicBezTo>
                  <a:cubicBezTo>
                    <a:pt x="4" y="6"/>
                    <a:pt x="0" y="10"/>
                    <a:pt x="1" y="16"/>
                  </a:cubicBezTo>
                  <a:cubicBezTo>
                    <a:pt x="2" y="23"/>
                    <a:pt x="9" y="28"/>
                    <a:pt x="16" y="26"/>
                  </a:cubicBezTo>
                  <a:cubicBezTo>
                    <a:pt x="22" y="24"/>
                    <a:pt x="26" y="17"/>
                    <a:pt x="24" y="11"/>
                  </a:cubicBezTo>
                  <a:close/>
                  <a:moveTo>
                    <a:pt x="16" y="22"/>
                  </a:moveTo>
                  <a:cubicBezTo>
                    <a:pt x="12" y="24"/>
                    <a:pt x="7" y="21"/>
                    <a:pt x="5" y="17"/>
                  </a:cubicBezTo>
                  <a:cubicBezTo>
                    <a:pt x="4" y="13"/>
                    <a:pt x="6" y="8"/>
                    <a:pt x="10" y="6"/>
                  </a:cubicBezTo>
                  <a:cubicBezTo>
                    <a:pt x="14" y="7"/>
                    <a:pt x="17" y="6"/>
                    <a:pt x="20" y="10"/>
                  </a:cubicBezTo>
                  <a:cubicBezTo>
                    <a:pt x="22" y="14"/>
                    <a:pt x="20" y="19"/>
                    <a:pt x="16" y="2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38"/>
            <p:cNvSpPr>
              <a:spLocks noEditPoints="1"/>
            </p:cNvSpPr>
            <p:nvPr/>
          </p:nvSpPr>
          <p:spPr bwMode="auto">
            <a:xfrm>
              <a:off x="5475288" y="3148013"/>
              <a:ext cx="74613" cy="76200"/>
            </a:xfrm>
            <a:custGeom>
              <a:avLst/>
              <a:gdLst>
                <a:gd name="T0" fmla="*/ 17 w 20"/>
                <a:gd name="T1" fmla="*/ 4 h 20"/>
                <a:gd name="T2" fmla="*/ 7 w 20"/>
                <a:gd name="T3" fmla="*/ 4 h 20"/>
                <a:gd name="T4" fmla="*/ 2 w 20"/>
                <a:gd name="T5" fmla="*/ 14 h 20"/>
                <a:gd name="T6" fmla="*/ 14 w 20"/>
                <a:gd name="T7" fmla="*/ 18 h 20"/>
                <a:gd name="T8" fmla="*/ 17 w 20"/>
                <a:gd name="T9" fmla="*/ 4 h 20"/>
                <a:gd name="T10" fmla="*/ 12 w 20"/>
                <a:gd name="T11" fmla="*/ 15 h 20"/>
                <a:gd name="T12" fmla="*/ 5 w 20"/>
                <a:gd name="T13" fmla="*/ 13 h 20"/>
                <a:gd name="T14" fmla="*/ 9 w 20"/>
                <a:gd name="T15" fmla="*/ 5 h 20"/>
                <a:gd name="T16" fmla="*/ 9 w 20"/>
                <a:gd name="T17" fmla="*/ 4 h 20"/>
                <a:gd name="T18" fmla="*/ 15 w 20"/>
                <a:gd name="T19" fmla="*/ 7 h 20"/>
                <a:gd name="T20" fmla="*/ 12 w 20"/>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4"/>
                  </a:moveTo>
                  <a:cubicBezTo>
                    <a:pt x="15" y="1"/>
                    <a:pt x="9" y="0"/>
                    <a:pt x="7" y="4"/>
                  </a:cubicBezTo>
                  <a:cubicBezTo>
                    <a:pt x="2" y="5"/>
                    <a:pt x="0" y="10"/>
                    <a:pt x="2" y="14"/>
                  </a:cubicBezTo>
                  <a:cubicBezTo>
                    <a:pt x="4" y="18"/>
                    <a:pt x="10" y="20"/>
                    <a:pt x="14" y="18"/>
                  </a:cubicBezTo>
                  <a:cubicBezTo>
                    <a:pt x="18" y="15"/>
                    <a:pt x="20" y="9"/>
                    <a:pt x="17" y="4"/>
                  </a:cubicBezTo>
                  <a:close/>
                  <a:moveTo>
                    <a:pt x="12" y="15"/>
                  </a:moveTo>
                  <a:cubicBezTo>
                    <a:pt x="10" y="16"/>
                    <a:pt x="6" y="15"/>
                    <a:pt x="5" y="13"/>
                  </a:cubicBezTo>
                  <a:cubicBezTo>
                    <a:pt x="3" y="9"/>
                    <a:pt x="6" y="6"/>
                    <a:pt x="9" y="5"/>
                  </a:cubicBezTo>
                  <a:cubicBezTo>
                    <a:pt x="9" y="5"/>
                    <a:pt x="9" y="5"/>
                    <a:pt x="9" y="4"/>
                  </a:cubicBezTo>
                  <a:cubicBezTo>
                    <a:pt x="11" y="4"/>
                    <a:pt x="14" y="5"/>
                    <a:pt x="15" y="7"/>
                  </a:cubicBezTo>
                  <a:cubicBezTo>
                    <a:pt x="16" y="10"/>
                    <a:pt x="15" y="13"/>
                    <a:pt x="12" y="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39"/>
            <p:cNvSpPr>
              <a:spLocks noEditPoints="1"/>
            </p:cNvSpPr>
            <p:nvPr/>
          </p:nvSpPr>
          <p:spPr bwMode="auto">
            <a:xfrm>
              <a:off x="5494338" y="3070225"/>
              <a:ext cx="44450" cy="49213"/>
            </a:xfrm>
            <a:custGeom>
              <a:avLst/>
              <a:gdLst>
                <a:gd name="T0" fmla="*/ 6 w 12"/>
                <a:gd name="T1" fmla="*/ 1 h 13"/>
                <a:gd name="T2" fmla="*/ 6 w 12"/>
                <a:gd name="T3" fmla="*/ 1 h 13"/>
                <a:gd name="T4" fmla="*/ 5 w 12"/>
                <a:gd name="T5" fmla="*/ 1 h 13"/>
                <a:gd name="T6" fmla="*/ 0 w 12"/>
                <a:gd name="T7" fmla="*/ 6 h 13"/>
                <a:gd name="T8" fmla="*/ 6 w 12"/>
                <a:gd name="T9" fmla="*/ 12 h 13"/>
                <a:gd name="T10" fmla="*/ 12 w 12"/>
                <a:gd name="T11" fmla="*/ 7 h 13"/>
                <a:gd name="T12" fmla="*/ 6 w 12"/>
                <a:gd name="T13" fmla="*/ 1 h 13"/>
                <a:gd name="T14" fmla="*/ 6 w 12"/>
                <a:gd name="T15" fmla="*/ 9 h 13"/>
                <a:gd name="T16" fmla="*/ 2 w 12"/>
                <a:gd name="T17" fmla="*/ 6 h 13"/>
                <a:gd name="T18" fmla="*/ 4 w 12"/>
                <a:gd name="T19" fmla="*/ 4 h 13"/>
                <a:gd name="T20" fmla="*/ 6 w 12"/>
                <a:gd name="T21" fmla="*/ 3 h 13"/>
                <a:gd name="T22" fmla="*/ 6 w 12"/>
                <a:gd name="T23" fmla="*/ 2 h 13"/>
                <a:gd name="T24" fmla="*/ 9 w 12"/>
                <a:gd name="T25" fmla="*/ 7 h 13"/>
                <a:gd name="T26" fmla="*/ 6 w 12"/>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
                  </a:moveTo>
                  <a:cubicBezTo>
                    <a:pt x="6" y="1"/>
                    <a:pt x="6" y="1"/>
                    <a:pt x="6" y="1"/>
                  </a:cubicBezTo>
                  <a:cubicBezTo>
                    <a:pt x="6" y="1"/>
                    <a:pt x="6" y="1"/>
                    <a:pt x="5" y="1"/>
                  </a:cubicBezTo>
                  <a:cubicBezTo>
                    <a:pt x="2" y="0"/>
                    <a:pt x="0" y="4"/>
                    <a:pt x="0" y="6"/>
                  </a:cubicBezTo>
                  <a:cubicBezTo>
                    <a:pt x="0" y="10"/>
                    <a:pt x="2" y="12"/>
                    <a:pt x="6" y="12"/>
                  </a:cubicBezTo>
                  <a:cubicBezTo>
                    <a:pt x="9" y="13"/>
                    <a:pt x="12" y="10"/>
                    <a:pt x="12" y="7"/>
                  </a:cubicBezTo>
                  <a:cubicBezTo>
                    <a:pt x="12" y="4"/>
                    <a:pt x="9" y="1"/>
                    <a:pt x="6" y="1"/>
                  </a:cubicBezTo>
                  <a:close/>
                  <a:moveTo>
                    <a:pt x="6" y="9"/>
                  </a:moveTo>
                  <a:cubicBezTo>
                    <a:pt x="4" y="9"/>
                    <a:pt x="2" y="8"/>
                    <a:pt x="2" y="6"/>
                  </a:cubicBezTo>
                  <a:cubicBezTo>
                    <a:pt x="3" y="5"/>
                    <a:pt x="3" y="5"/>
                    <a:pt x="4" y="4"/>
                  </a:cubicBezTo>
                  <a:cubicBezTo>
                    <a:pt x="4" y="3"/>
                    <a:pt x="5" y="3"/>
                    <a:pt x="6" y="3"/>
                  </a:cubicBezTo>
                  <a:cubicBezTo>
                    <a:pt x="6" y="3"/>
                    <a:pt x="6" y="2"/>
                    <a:pt x="6" y="2"/>
                  </a:cubicBezTo>
                  <a:cubicBezTo>
                    <a:pt x="8" y="3"/>
                    <a:pt x="9" y="5"/>
                    <a:pt x="9" y="7"/>
                  </a:cubicBezTo>
                  <a:cubicBezTo>
                    <a:pt x="9" y="8"/>
                    <a:pt x="7" y="9"/>
                    <a:pt x="6" y="9"/>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4139939" y="3183806"/>
            <a:ext cx="751088" cy="737048"/>
            <a:chOff x="6634163" y="2701925"/>
            <a:chExt cx="1189038" cy="1166813"/>
          </a:xfrm>
        </p:grpSpPr>
        <p:sp>
          <p:nvSpPr>
            <p:cNvPr id="2077" name="Freeform 40"/>
            <p:cNvSpPr>
              <a:spLocks noEditPoints="1"/>
            </p:cNvSpPr>
            <p:nvPr/>
          </p:nvSpPr>
          <p:spPr bwMode="auto">
            <a:xfrm>
              <a:off x="6634163" y="2701925"/>
              <a:ext cx="1189038" cy="1166813"/>
            </a:xfrm>
            <a:custGeom>
              <a:avLst/>
              <a:gdLst>
                <a:gd name="T0" fmla="*/ 314 w 317"/>
                <a:gd name="T1" fmla="*/ 95 h 311"/>
                <a:gd name="T2" fmla="*/ 301 w 317"/>
                <a:gd name="T3" fmla="*/ 10 h 311"/>
                <a:gd name="T4" fmla="*/ 206 w 317"/>
                <a:gd name="T5" fmla="*/ 1 h 311"/>
                <a:gd name="T6" fmla="*/ 5 w 317"/>
                <a:gd name="T7" fmla="*/ 31 h 311"/>
                <a:gd name="T8" fmla="*/ 2 w 317"/>
                <a:gd name="T9" fmla="*/ 154 h 311"/>
                <a:gd name="T10" fmla="*/ 12 w 317"/>
                <a:gd name="T11" fmla="*/ 232 h 311"/>
                <a:gd name="T12" fmla="*/ 114 w 317"/>
                <a:gd name="T13" fmla="*/ 232 h 311"/>
                <a:gd name="T14" fmla="*/ 83 w 317"/>
                <a:gd name="T15" fmla="*/ 293 h 311"/>
                <a:gd name="T16" fmla="*/ 111 w 317"/>
                <a:gd name="T17" fmla="*/ 308 h 311"/>
                <a:gd name="T18" fmla="*/ 188 w 317"/>
                <a:gd name="T19" fmla="*/ 308 h 311"/>
                <a:gd name="T20" fmla="*/ 231 w 317"/>
                <a:gd name="T21" fmla="*/ 297 h 311"/>
                <a:gd name="T22" fmla="*/ 204 w 317"/>
                <a:gd name="T23" fmla="*/ 270 h 311"/>
                <a:gd name="T24" fmla="*/ 250 w 317"/>
                <a:gd name="T25" fmla="*/ 231 h 311"/>
                <a:gd name="T26" fmla="*/ 314 w 317"/>
                <a:gd name="T27" fmla="*/ 159 h 311"/>
                <a:gd name="T28" fmla="*/ 225 w 317"/>
                <a:gd name="T29" fmla="*/ 297 h 311"/>
                <a:gd name="T30" fmla="*/ 188 w 317"/>
                <a:gd name="T31" fmla="*/ 303 h 311"/>
                <a:gd name="T32" fmla="*/ 118 w 317"/>
                <a:gd name="T33" fmla="*/ 303 h 311"/>
                <a:gd name="T34" fmla="*/ 87 w 317"/>
                <a:gd name="T35" fmla="*/ 296 h 311"/>
                <a:gd name="T36" fmla="*/ 222 w 317"/>
                <a:gd name="T37" fmla="*/ 295 h 311"/>
                <a:gd name="T38" fmla="*/ 212 w 317"/>
                <a:gd name="T39" fmla="*/ 290 h 311"/>
                <a:gd name="T40" fmla="*/ 116 w 317"/>
                <a:gd name="T41" fmla="*/ 275 h 311"/>
                <a:gd name="T42" fmla="*/ 126 w 317"/>
                <a:gd name="T43" fmla="*/ 232 h 311"/>
                <a:gd name="T44" fmla="*/ 212 w 317"/>
                <a:gd name="T45" fmla="*/ 290 h 311"/>
                <a:gd name="T46" fmla="*/ 287 w 317"/>
                <a:gd name="T47" fmla="*/ 221 h 311"/>
                <a:gd name="T48" fmla="*/ 222 w 317"/>
                <a:gd name="T49" fmla="*/ 223 h 311"/>
                <a:gd name="T50" fmla="*/ 8 w 317"/>
                <a:gd name="T51" fmla="*/ 215 h 311"/>
                <a:gd name="T52" fmla="*/ 9 w 317"/>
                <a:gd name="T53" fmla="*/ 163 h 311"/>
                <a:gd name="T54" fmla="*/ 304 w 317"/>
                <a:gd name="T55" fmla="*/ 165 h 311"/>
                <a:gd name="T56" fmla="*/ 156 w 317"/>
                <a:gd name="T57" fmla="*/ 159 h 311"/>
                <a:gd name="T58" fmla="*/ 9 w 317"/>
                <a:gd name="T59" fmla="*/ 137 h 311"/>
                <a:gd name="T60" fmla="*/ 11 w 317"/>
                <a:gd name="T61" fmla="*/ 33 h 311"/>
                <a:gd name="T62" fmla="*/ 106 w 317"/>
                <a:gd name="T63" fmla="*/ 9 h 311"/>
                <a:gd name="T64" fmla="*/ 244 w 317"/>
                <a:gd name="T65" fmla="*/ 9 h 311"/>
                <a:gd name="T66" fmla="*/ 306 w 317"/>
                <a:gd name="T67" fmla="*/ 61 h 311"/>
                <a:gd name="T68" fmla="*/ 306 w 317"/>
                <a:gd name="T69"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1">
                  <a:moveTo>
                    <a:pt x="314" y="159"/>
                  </a:moveTo>
                  <a:cubicBezTo>
                    <a:pt x="314" y="137"/>
                    <a:pt x="314" y="116"/>
                    <a:pt x="314" y="95"/>
                  </a:cubicBezTo>
                  <a:cubicBezTo>
                    <a:pt x="314" y="77"/>
                    <a:pt x="314" y="59"/>
                    <a:pt x="313" y="41"/>
                  </a:cubicBezTo>
                  <a:cubicBezTo>
                    <a:pt x="313" y="29"/>
                    <a:pt x="310" y="17"/>
                    <a:pt x="301" y="10"/>
                  </a:cubicBezTo>
                  <a:cubicBezTo>
                    <a:pt x="293" y="4"/>
                    <a:pt x="282" y="3"/>
                    <a:pt x="272" y="3"/>
                  </a:cubicBezTo>
                  <a:cubicBezTo>
                    <a:pt x="250" y="2"/>
                    <a:pt x="228" y="1"/>
                    <a:pt x="206" y="1"/>
                  </a:cubicBezTo>
                  <a:cubicBezTo>
                    <a:pt x="160" y="0"/>
                    <a:pt x="114" y="1"/>
                    <a:pt x="68" y="5"/>
                  </a:cubicBezTo>
                  <a:cubicBezTo>
                    <a:pt x="52" y="6"/>
                    <a:pt x="0" y="3"/>
                    <a:pt x="5" y="31"/>
                  </a:cubicBezTo>
                  <a:cubicBezTo>
                    <a:pt x="5" y="31"/>
                    <a:pt x="5" y="32"/>
                    <a:pt x="5" y="32"/>
                  </a:cubicBezTo>
                  <a:cubicBezTo>
                    <a:pt x="2" y="72"/>
                    <a:pt x="3" y="113"/>
                    <a:pt x="2" y="154"/>
                  </a:cubicBezTo>
                  <a:cubicBezTo>
                    <a:pt x="2" y="174"/>
                    <a:pt x="1" y="195"/>
                    <a:pt x="2" y="215"/>
                  </a:cubicBezTo>
                  <a:cubicBezTo>
                    <a:pt x="2" y="223"/>
                    <a:pt x="4" y="229"/>
                    <a:pt x="12" y="232"/>
                  </a:cubicBezTo>
                  <a:cubicBezTo>
                    <a:pt x="26" y="236"/>
                    <a:pt x="46" y="232"/>
                    <a:pt x="60" y="232"/>
                  </a:cubicBezTo>
                  <a:cubicBezTo>
                    <a:pt x="78" y="232"/>
                    <a:pt x="96" y="232"/>
                    <a:pt x="114" y="232"/>
                  </a:cubicBezTo>
                  <a:cubicBezTo>
                    <a:pt x="115" y="257"/>
                    <a:pt x="113" y="281"/>
                    <a:pt x="85" y="291"/>
                  </a:cubicBezTo>
                  <a:cubicBezTo>
                    <a:pt x="84" y="291"/>
                    <a:pt x="83" y="292"/>
                    <a:pt x="83" y="293"/>
                  </a:cubicBezTo>
                  <a:cubicBezTo>
                    <a:pt x="79" y="297"/>
                    <a:pt x="77" y="302"/>
                    <a:pt x="84" y="306"/>
                  </a:cubicBezTo>
                  <a:cubicBezTo>
                    <a:pt x="91" y="310"/>
                    <a:pt x="104" y="308"/>
                    <a:pt x="111" y="308"/>
                  </a:cubicBezTo>
                  <a:cubicBezTo>
                    <a:pt x="124" y="308"/>
                    <a:pt x="137" y="308"/>
                    <a:pt x="150" y="308"/>
                  </a:cubicBezTo>
                  <a:cubicBezTo>
                    <a:pt x="163" y="308"/>
                    <a:pt x="176" y="308"/>
                    <a:pt x="188" y="308"/>
                  </a:cubicBezTo>
                  <a:cubicBezTo>
                    <a:pt x="199" y="309"/>
                    <a:pt x="213" y="311"/>
                    <a:pt x="223" y="308"/>
                  </a:cubicBezTo>
                  <a:cubicBezTo>
                    <a:pt x="230" y="307"/>
                    <a:pt x="234" y="302"/>
                    <a:pt x="231" y="297"/>
                  </a:cubicBezTo>
                  <a:cubicBezTo>
                    <a:pt x="233" y="296"/>
                    <a:pt x="234" y="293"/>
                    <a:pt x="231" y="292"/>
                  </a:cubicBezTo>
                  <a:cubicBezTo>
                    <a:pt x="220" y="287"/>
                    <a:pt x="210" y="281"/>
                    <a:pt x="204" y="270"/>
                  </a:cubicBezTo>
                  <a:cubicBezTo>
                    <a:pt x="197" y="258"/>
                    <a:pt x="196" y="244"/>
                    <a:pt x="200" y="231"/>
                  </a:cubicBezTo>
                  <a:cubicBezTo>
                    <a:pt x="216" y="231"/>
                    <a:pt x="233" y="231"/>
                    <a:pt x="250" y="231"/>
                  </a:cubicBezTo>
                  <a:cubicBezTo>
                    <a:pt x="272" y="231"/>
                    <a:pt x="309" y="236"/>
                    <a:pt x="314" y="206"/>
                  </a:cubicBezTo>
                  <a:cubicBezTo>
                    <a:pt x="317" y="191"/>
                    <a:pt x="314" y="174"/>
                    <a:pt x="314" y="159"/>
                  </a:cubicBezTo>
                  <a:close/>
                  <a:moveTo>
                    <a:pt x="225" y="296"/>
                  </a:moveTo>
                  <a:cubicBezTo>
                    <a:pt x="225" y="296"/>
                    <a:pt x="225" y="297"/>
                    <a:pt x="225" y="297"/>
                  </a:cubicBezTo>
                  <a:cubicBezTo>
                    <a:pt x="230" y="304"/>
                    <a:pt x="207" y="303"/>
                    <a:pt x="206" y="303"/>
                  </a:cubicBezTo>
                  <a:cubicBezTo>
                    <a:pt x="200" y="303"/>
                    <a:pt x="194" y="303"/>
                    <a:pt x="188" y="303"/>
                  </a:cubicBezTo>
                  <a:cubicBezTo>
                    <a:pt x="177" y="303"/>
                    <a:pt x="165" y="303"/>
                    <a:pt x="153" y="303"/>
                  </a:cubicBezTo>
                  <a:cubicBezTo>
                    <a:pt x="141" y="303"/>
                    <a:pt x="130" y="303"/>
                    <a:pt x="118" y="303"/>
                  </a:cubicBezTo>
                  <a:cubicBezTo>
                    <a:pt x="112" y="302"/>
                    <a:pt x="104" y="304"/>
                    <a:pt x="98" y="302"/>
                  </a:cubicBezTo>
                  <a:cubicBezTo>
                    <a:pt x="95" y="302"/>
                    <a:pt x="83" y="301"/>
                    <a:pt x="87" y="296"/>
                  </a:cubicBezTo>
                  <a:cubicBezTo>
                    <a:pt x="89" y="296"/>
                    <a:pt x="91" y="296"/>
                    <a:pt x="93" y="295"/>
                  </a:cubicBezTo>
                  <a:cubicBezTo>
                    <a:pt x="135" y="301"/>
                    <a:pt x="179" y="299"/>
                    <a:pt x="222" y="295"/>
                  </a:cubicBezTo>
                  <a:cubicBezTo>
                    <a:pt x="223" y="295"/>
                    <a:pt x="224" y="296"/>
                    <a:pt x="225" y="296"/>
                  </a:cubicBezTo>
                  <a:close/>
                  <a:moveTo>
                    <a:pt x="212" y="290"/>
                  </a:moveTo>
                  <a:cubicBezTo>
                    <a:pt x="175" y="293"/>
                    <a:pt x="139" y="292"/>
                    <a:pt x="101" y="292"/>
                  </a:cubicBezTo>
                  <a:cubicBezTo>
                    <a:pt x="108" y="287"/>
                    <a:pt x="113" y="281"/>
                    <a:pt x="116" y="275"/>
                  </a:cubicBezTo>
                  <a:cubicBezTo>
                    <a:pt x="122" y="261"/>
                    <a:pt x="121" y="246"/>
                    <a:pt x="118" y="232"/>
                  </a:cubicBezTo>
                  <a:cubicBezTo>
                    <a:pt x="121" y="232"/>
                    <a:pt x="123" y="232"/>
                    <a:pt x="126" y="232"/>
                  </a:cubicBezTo>
                  <a:cubicBezTo>
                    <a:pt x="149" y="232"/>
                    <a:pt x="172" y="231"/>
                    <a:pt x="195" y="231"/>
                  </a:cubicBezTo>
                  <a:cubicBezTo>
                    <a:pt x="187" y="252"/>
                    <a:pt x="194" y="278"/>
                    <a:pt x="212" y="290"/>
                  </a:cubicBezTo>
                  <a:close/>
                  <a:moveTo>
                    <a:pt x="306" y="196"/>
                  </a:moveTo>
                  <a:cubicBezTo>
                    <a:pt x="306" y="210"/>
                    <a:pt x="302" y="218"/>
                    <a:pt x="287" y="221"/>
                  </a:cubicBezTo>
                  <a:cubicBezTo>
                    <a:pt x="282" y="223"/>
                    <a:pt x="276" y="223"/>
                    <a:pt x="270" y="223"/>
                  </a:cubicBezTo>
                  <a:cubicBezTo>
                    <a:pt x="254" y="223"/>
                    <a:pt x="238" y="223"/>
                    <a:pt x="222" y="223"/>
                  </a:cubicBezTo>
                  <a:cubicBezTo>
                    <a:pt x="160" y="224"/>
                    <a:pt x="98" y="225"/>
                    <a:pt x="36" y="226"/>
                  </a:cubicBezTo>
                  <a:cubicBezTo>
                    <a:pt x="25" y="226"/>
                    <a:pt x="14" y="227"/>
                    <a:pt x="8" y="215"/>
                  </a:cubicBezTo>
                  <a:cubicBezTo>
                    <a:pt x="5" y="209"/>
                    <a:pt x="8" y="195"/>
                    <a:pt x="8" y="188"/>
                  </a:cubicBezTo>
                  <a:cubicBezTo>
                    <a:pt x="8" y="180"/>
                    <a:pt x="9" y="171"/>
                    <a:pt x="9" y="163"/>
                  </a:cubicBezTo>
                  <a:cubicBezTo>
                    <a:pt x="57" y="169"/>
                    <a:pt x="108" y="165"/>
                    <a:pt x="156" y="165"/>
                  </a:cubicBezTo>
                  <a:cubicBezTo>
                    <a:pt x="205" y="165"/>
                    <a:pt x="255" y="168"/>
                    <a:pt x="304" y="165"/>
                  </a:cubicBezTo>
                  <a:cubicBezTo>
                    <a:pt x="307" y="165"/>
                    <a:pt x="307" y="160"/>
                    <a:pt x="304" y="160"/>
                  </a:cubicBezTo>
                  <a:cubicBezTo>
                    <a:pt x="255" y="157"/>
                    <a:pt x="205" y="159"/>
                    <a:pt x="156" y="159"/>
                  </a:cubicBezTo>
                  <a:cubicBezTo>
                    <a:pt x="108" y="159"/>
                    <a:pt x="57" y="156"/>
                    <a:pt x="9" y="161"/>
                  </a:cubicBezTo>
                  <a:cubicBezTo>
                    <a:pt x="9" y="153"/>
                    <a:pt x="9" y="145"/>
                    <a:pt x="9" y="137"/>
                  </a:cubicBezTo>
                  <a:cubicBezTo>
                    <a:pt x="9" y="103"/>
                    <a:pt x="11" y="70"/>
                    <a:pt x="10" y="36"/>
                  </a:cubicBezTo>
                  <a:cubicBezTo>
                    <a:pt x="11" y="35"/>
                    <a:pt x="11" y="34"/>
                    <a:pt x="11" y="33"/>
                  </a:cubicBezTo>
                  <a:cubicBezTo>
                    <a:pt x="6" y="12"/>
                    <a:pt x="46" y="13"/>
                    <a:pt x="58" y="12"/>
                  </a:cubicBezTo>
                  <a:cubicBezTo>
                    <a:pt x="74" y="11"/>
                    <a:pt x="90" y="10"/>
                    <a:pt x="106" y="9"/>
                  </a:cubicBezTo>
                  <a:cubicBezTo>
                    <a:pt x="137" y="8"/>
                    <a:pt x="168" y="7"/>
                    <a:pt x="199" y="8"/>
                  </a:cubicBezTo>
                  <a:cubicBezTo>
                    <a:pt x="214" y="8"/>
                    <a:pt x="229" y="8"/>
                    <a:pt x="244" y="9"/>
                  </a:cubicBezTo>
                  <a:cubicBezTo>
                    <a:pt x="260" y="9"/>
                    <a:pt x="282" y="7"/>
                    <a:pt x="295" y="17"/>
                  </a:cubicBezTo>
                  <a:cubicBezTo>
                    <a:pt x="308" y="27"/>
                    <a:pt x="306" y="46"/>
                    <a:pt x="306" y="61"/>
                  </a:cubicBezTo>
                  <a:cubicBezTo>
                    <a:pt x="306" y="77"/>
                    <a:pt x="306" y="93"/>
                    <a:pt x="306" y="108"/>
                  </a:cubicBezTo>
                  <a:cubicBezTo>
                    <a:pt x="306" y="137"/>
                    <a:pt x="308" y="167"/>
                    <a:pt x="306" y="196"/>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41"/>
            <p:cNvSpPr/>
            <p:nvPr/>
          </p:nvSpPr>
          <p:spPr bwMode="auto">
            <a:xfrm>
              <a:off x="6708775" y="2778125"/>
              <a:ext cx="1042988" cy="476250"/>
            </a:xfrm>
            <a:custGeom>
              <a:avLst/>
              <a:gdLst>
                <a:gd name="T0" fmla="*/ 267 w 278"/>
                <a:gd name="T1" fmla="*/ 4 h 127"/>
                <a:gd name="T2" fmla="*/ 263 w 278"/>
                <a:gd name="T3" fmla="*/ 5 h 127"/>
                <a:gd name="T4" fmla="*/ 264 w 278"/>
                <a:gd name="T5" fmla="*/ 120 h 127"/>
                <a:gd name="T6" fmla="*/ 265 w 278"/>
                <a:gd name="T7" fmla="*/ 122 h 127"/>
                <a:gd name="T8" fmla="*/ 263 w 278"/>
                <a:gd name="T9" fmla="*/ 122 h 127"/>
                <a:gd name="T10" fmla="*/ 261 w 278"/>
                <a:gd name="T11" fmla="*/ 120 h 127"/>
                <a:gd name="T12" fmla="*/ 133 w 278"/>
                <a:gd name="T13" fmla="*/ 118 h 127"/>
                <a:gd name="T14" fmla="*/ 6 w 278"/>
                <a:gd name="T15" fmla="*/ 117 h 127"/>
                <a:gd name="T16" fmla="*/ 9 w 278"/>
                <a:gd name="T17" fmla="*/ 15 h 127"/>
                <a:gd name="T18" fmla="*/ 9 w 278"/>
                <a:gd name="T19" fmla="*/ 14 h 127"/>
                <a:gd name="T20" fmla="*/ 134 w 278"/>
                <a:gd name="T21" fmla="*/ 8 h 127"/>
                <a:gd name="T22" fmla="*/ 260 w 278"/>
                <a:gd name="T23" fmla="*/ 9 h 127"/>
                <a:gd name="T24" fmla="*/ 260 w 278"/>
                <a:gd name="T25" fmla="*/ 4 h 127"/>
                <a:gd name="T26" fmla="*/ 8 w 278"/>
                <a:gd name="T27" fmla="*/ 10 h 127"/>
                <a:gd name="T28" fmla="*/ 7 w 278"/>
                <a:gd name="T29" fmla="*/ 13 h 127"/>
                <a:gd name="T30" fmla="*/ 5 w 278"/>
                <a:gd name="T31" fmla="*/ 15 h 127"/>
                <a:gd name="T32" fmla="*/ 2 w 278"/>
                <a:gd name="T33" fmla="*/ 118 h 127"/>
                <a:gd name="T34" fmla="*/ 4 w 278"/>
                <a:gd name="T35" fmla="*/ 120 h 127"/>
                <a:gd name="T36" fmla="*/ 6 w 278"/>
                <a:gd name="T37" fmla="*/ 121 h 127"/>
                <a:gd name="T38" fmla="*/ 134 w 278"/>
                <a:gd name="T39" fmla="*/ 123 h 127"/>
                <a:gd name="T40" fmla="*/ 261 w 278"/>
                <a:gd name="T41" fmla="*/ 124 h 127"/>
                <a:gd name="T42" fmla="*/ 262 w 278"/>
                <a:gd name="T43" fmla="*/ 123 h 127"/>
                <a:gd name="T44" fmla="*/ 266 w 278"/>
                <a:gd name="T45" fmla="*/ 123 h 127"/>
                <a:gd name="T46" fmla="*/ 267 w 278"/>
                <a:gd name="T47" fmla="*/ 123 h 127"/>
                <a:gd name="T48" fmla="*/ 269 w 278"/>
                <a:gd name="T49" fmla="*/ 121 h 127"/>
                <a:gd name="T50" fmla="*/ 267 w 278"/>
                <a:gd name="T51"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 h="127">
                  <a:moveTo>
                    <a:pt x="267" y="4"/>
                  </a:moveTo>
                  <a:cubicBezTo>
                    <a:pt x="267" y="2"/>
                    <a:pt x="263" y="2"/>
                    <a:pt x="263" y="5"/>
                  </a:cubicBezTo>
                  <a:cubicBezTo>
                    <a:pt x="268" y="44"/>
                    <a:pt x="272" y="81"/>
                    <a:pt x="264" y="120"/>
                  </a:cubicBezTo>
                  <a:cubicBezTo>
                    <a:pt x="264" y="121"/>
                    <a:pt x="264" y="121"/>
                    <a:pt x="265" y="122"/>
                  </a:cubicBezTo>
                  <a:cubicBezTo>
                    <a:pt x="264" y="122"/>
                    <a:pt x="263" y="122"/>
                    <a:pt x="263" y="122"/>
                  </a:cubicBezTo>
                  <a:cubicBezTo>
                    <a:pt x="263" y="121"/>
                    <a:pt x="262" y="120"/>
                    <a:pt x="261" y="120"/>
                  </a:cubicBezTo>
                  <a:cubicBezTo>
                    <a:pt x="219" y="116"/>
                    <a:pt x="176" y="119"/>
                    <a:pt x="133" y="118"/>
                  </a:cubicBezTo>
                  <a:cubicBezTo>
                    <a:pt x="91" y="117"/>
                    <a:pt x="49" y="116"/>
                    <a:pt x="6" y="117"/>
                  </a:cubicBezTo>
                  <a:cubicBezTo>
                    <a:pt x="7" y="83"/>
                    <a:pt x="8" y="49"/>
                    <a:pt x="9" y="15"/>
                  </a:cubicBezTo>
                  <a:cubicBezTo>
                    <a:pt x="9" y="14"/>
                    <a:pt x="9" y="14"/>
                    <a:pt x="9" y="14"/>
                  </a:cubicBezTo>
                  <a:cubicBezTo>
                    <a:pt x="51" y="13"/>
                    <a:pt x="92" y="9"/>
                    <a:pt x="134" y="8"/>
                  </a:cubicBezTo>
                  <a:cubicBezTo>
                    <a:pt x="176" y="7"/>
                    <a:pt x="218" y="7"/>
                    <a:pt x="260" y="9"/>
                  </a:cubicBezTo>
                  <a:cubicBezTo>
                    <a:pt x="264" y="9"/>
                    <a:pt x="264" y="4"/>
                    <a:pt x="260" y="4"/>
                  </a:cubicBezTo>
                  <a:cubicBezTo>
                    <a:pt x="177" y="3"/>
                    <a:pt x="91" y="0"/>
                    <a:pt x="8" y="10"/>
                  </a:cubicBezTo>
                  <a:cubicBezTo>
                    <a:pt x="7" y="10"/>
                    <a:pt x="6" y="12"/>
                    <a:pt x="7" y="13"/>
                  </a:cubicBezTo>
                  <a:cubicBezTo>
                    <a:pt x="6" y="13"/>
                    <a:pt x="5" y="14"/>
                    <a:pt x="5" y="15"/>
                  </a:cubicBezTo>
                  <a:cubicBezTo>
                    <a:pt x="1" y="49"/>
                    <a:pt x="0" y="84"/>
                    <a:pt x="2" y="118"/>
                  </a:cubicBezTo>
                  <a:cubicBezTo>
                    <a:pt x="2" y="119"/>
                    <a:pt x="3" y="120"/>
                    <a:pt x="4" y="120"/>
                  </a:cubicBezTo>
                  <a:cubicBezTo>
                    <a:pt x="4" y="120"/>
                    <a:pt x="5" y="121"/>
                    <a:pt x="6" y="121"/>
                  </a:cubicBezTo>
                  <a:cubicBezTo>
                    <a:pt x="48" y="124"/>
                    <a:pt x="91" y="123"/>
                    <a:pt x="134" y="123"/>
                  </a:cubicBezTo>
                  <a:cubicBezTo>
                    <a:pt x="176" y="124"/>
                    <a:pt x="219" y="127"/>
                    <a:pt x="261" y="124"/>
                  </a:cubicBezTo>
                  <a:cubicBezTo>
                    <a:pt x="261" y="124"/>
                    <a:pt x="261" y="123"/>
                    <a:pt x="262" y="123"/>
                  </a:cubicBezTo>
                  <a:cubicBezTo>
                    <a:pt x="263" y="123"/>
                    <a:pt x="265" y="123"/>
                    <a:pt x="266" y="123"/>
                  </a:cubicBezTo>
                  <a:cubicBezTo>
                    <a:pt x="267" y="123"/>
                    <a:pt x="267" y="123"/>
                    <a:pt x="267" y="123"/>
                  </a:cubicBezTo>
                  <a:cubicBezTo>
                    <a:pt x="268" y="123"/>
                    <a:pt x="269" y="123"/>
                    <a:pt x="269" y="121"/>
                  </a:cubicBezTo>
                  <a:cubicBezTo>
                    <a:pt x="276" y="83"/>
                    <a:pt x="278" y="42"/>
                    <a:pt x="267"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8" name="Freeform 44"/>
          <p:cNvSpPr>
            <a:spLocks noEditPoints="1"/>
          </p:cNvSpPr>
          <p:nvPr/>
        </p:nvSpPr>
        <p:spPr bwMode="auto">
          <a:xfrm rot="19991567">
            <a:off x="3251470" y="-836752"/>
            <a:ext cx="2612623" cy="2032273"/>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1039" name="组合 1038"/>
          <p:cNvGrpSpPr/>
          <p:nvPr/>
        </p:nvGrpSpPr>
        <p:grpSpPr>
          <a:xfrm>
            <a:off x="6724015" y="3178492"/>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sp>
        <p:nvSpPr>
          <p:cNvPr id="2" name="矩形 1"/>
          <p:cNvSpPr/>
          <p:nvPr/>
        </p:nvSpPr>
        <p:spPr>
          <a:xfrm>
            <a:off x="6544310" y="4219575"/>
            <a:ext cx="1245235" cy="583565"/>
          </a:xfrm>
          <a:prstGeom prst="rect">
            <a:avLst/>
          </a:prstGeom>
        </p:spPr>
        <p:txBody>
          <a:bodyPr wrap="square">
            <a:spAutoFit/>
          </a:bodyPr>
          <a:p>
            <a:pPr algn="ctr"/>
            <a:r>
              <a:rPr lang="zh-CN" altLang="en-US" sz="1600" dirty="0">
                <a:ln w="6350">
                  <a:noFill/>
                </a:ln>
                <a:latin typeface="微软雅黑" panose="020B0503020204020204" pitchFamily="34" charset="-122"/>
                <a:ea typeface="微软雅黑" panose="020B0503020204020204" pitchFamily="34" charset="-122"/>
              </a:rPr>
              <a:t>06参考文件与绩效评定</a:t>
            </a:r>
            <a:endParaRPr lang="zh-CN" altLang="en-US" sz="1600" dirty="0">
              <a:ln w="6350">
                <a:noFill/>
              </a:l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低保真原型工具</a:t>
            </a:r>
            <a:endParaRPr lang="zh-CN" altLang="en-US" dirty="0" smtClean="0">
              <a:sym typeface="+mn-ea"/>
            </a:endParaRPr>
          </a:p>
        </p:txBody>
      </p:sp>
      <p:sp>
        <p:nvSpPr>
          <p:cNvPr id="100" name="文本框 99"/>
          <p:cNvSpPr txBox="1"/>
          <p:nvPr/>
        </p:nvSpPr>
        <p:spPr>
          <a:xfrm>
            <a:off x="467995"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摹客</a:t>
            </a:r>
            <a:endParaRPr lang="zh-CN" sz="2400" b="1">
              <a:latin typeface="等线" panose="02010600030101010101" charset="-122"/>
              <a:ea typeface="等线" panose="02010600030101010101" charset="-122"/>
            </a:endParaRPr>
          </a:p>
        </p:txBody>
      </p:sp>
      <p:sp>
        <p:nvSpPr>
          <p:cNvPr id="101" name="文本框 100"/>
          <p:cNvSpPr txBox="1"/>
          <p:nvPr/>
        </p:nvSpPr>
        <p:spPr>
          <a:xfrm>
            <a:off x="467995" y="1203960"/>
            <a:ext cx="8327390" cy="1014730"/>
          </a:xfrm>
          <a:prstGeom prst="rect">
            <a:avLst/>
          </a:prstGeom>
          <a:noFill/>
          <a:ln w="9525">
            <a:noFill/>
          </a:ln>
        </p:spPr>
        <p:txBody>
          <a:bodyPr wrap="square">
            <a:spAutoFit/>
          </a:bodyPr>
          <a:p>
            <a:pPr indent="304800">
              <a:lnSpc>
                <a:spcPct val="150000"/>
              </a:lnSpc>
            </a:pPr>
            <a:r>
              <a:rPr lang="en-US"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下载方式</a:t>
            </a:r>
            <a:r>
              <a:rPr lang="zh-CN" sz="2000" b="0">
                <a:latin typeface="等线" panose="02010600030101010101" charset="-122"/>
                <a:ea typeface="等线" panose="02010600030101010101" charset="-122"/>
                <a:cs typeface="等线" panose="02010600030101010101" charset="-122"/>
              </a:rPr>
              <a:t>：</a:t>
            </a:r>
            <a:r>
              <a:rPr sz="2000" b="0">
                <a:latin typeface="等线" panose="02010600030101010101" charset="-122"/>
                <a:ea typeface="等线" panose="02010600030101010101" charset="-122"/>
                <a:cs typeface="等线" panose="02010600030101010101" charset="-122"/>
              </a:rPr>
              <a:t>进入摹客官网就可以使用其网页版，也可以从官网上下载客户端，在本地上使用</a:t>
            </a:r>
            <a:endParaRPr sz="2000" b="0">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467995" y="2218373"/>
            <a:ext cx="5080000" cy="398780"/>
          </a:xfrm>
          <a:prstGeom prst="rect">
            <a:avLst/>
          </a:prstGeom>
          <a:noFill/>
          <a:ln w="9525">
            <a:noFill/>
          </a:ln>
        </p:spPr>
        <p:txBody>
          <a:bodyPr>
            <a:spAutoFit/>
          </a:bodyPr>
          <a:p>
            <a:pPr indent="0"/>
            <a:r>
              <a:rPr lang="zh-CN" sz="2000" b="1">
                <a:latin typeface="等线" panose="02010600030101010101" charset="-122"/>
                <a:ea typeface="等线" panose="02010600030101010101" charset="-122"/>
              </a:rPr>
              <a:t>使用体验：</a:t>
            </a:r>
            <a:endParaRPr lang="zh-CN" altLang="en-US" sz="2000" b="1">
              <a:latin typeface="等线" panose="02010600030101010101" charset="-122"/>
              <a:ea typeface="等线" panose="02010600030101010101" charset="-122"/>
            </a:endParaRPr>
          </a:p>
        </p:txBody>
      </p:sp>
      <p:sp>
        <p:nvSpPr>
          <p:cNvPr id="5" name="文本框 4"/>
          <p:cNvSpPr txBox="1"/>
          <p:nvPr/>
        </p:nvSpPr>
        <p:spPr>
          <a:xfrm>
            <a:off x="539750" y="2617470"/>
            <a:ext cx="3151505" cy="2245360"/>
          </a:xfrm>
          <a:prstGeom prst="rect">
            <a:avLst/>
          </a:prstGeom>
          <a:noFill/>
          <a:ln w="9525">
            <a:noFill/>
          </a:ln>
        </p:spPr>
        <p:txBody>
          <a:bodyPr wrap="square">
            <a:spAutoFit/>
          </a:bodyPr>
          <a:p>
            <a:pPr indent="304800"/>
            <a:r>
              <a:rPr lang="en-US" altLang="zh-CN" sz="2000" b="0">
                <a:latin typeface="等线" panose="02010600030101010101" charset="-122"/>
                <a:ea typeface="等线" panose="02010600030101010101" charset="-122"/>
              </a:rPr>
              <a:t>   </a:t>
            </a:r>
            <a:r>
              <a:rPr lang="zh-CN" sz="2000" b="0">
                <a:latin typeface="等线" panose="02010600030101010101" charset="-122"/>
                <a:ea typeface="等线" panose="02010600030101010101" charset="-122"/>
              </a:rPr>
              <a:t>摹客是支持上传RP、Sketch、XD的文件的。同时支持多人协作。因此两者结合，就能让设计师手中画好的线框图能被团队成员都看到，方便进行功能讨论。</a:t>
            </a:r>
            <a:endParaRPr lang="zh-CN" sz="2000" b="0">
              <a:latin typeface="等线" panose="02010600030101010101" charset="-122"/>
              <a:ea typeface="等线" panose="02010600030101010101" charset="-122"/>
            </a:endParaRPr>
          </a:p>
        </p:txBody>
      </p:sp>
      <p:pic>
        <p:nvPicPr>
          <p:cNvPr id="3" name="图片 1"/>
          <p:cNvPicPr>
            <a:picLocks noChangeAspect="1"/>
          </p:cNvPicPr>
          <p:nvPr/>
        </p:nvPicPr>
        <p:blipFill>
          <a:blip r:embed="rId1"/>
          <a:stretch>
            <a:fillRect/>
          </a:stretch>
        </p:blipFill>
        <p:spPr>
          <a:xfrm>
            <a:off x="3780155" y="1779905"/>
            <a:ext cx="5274310" cy="3092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低保真原型工具</a:t>
            </a:r>
            <a:endParaRPr lang="zh-CN" altLang="en-US" dirty="0" smtClean="0">
              <a:sym typeface="+mn-ea"/>
            </a:endParaRPr>
          </a:p>
        </p:txBody>
      </p:sp>
      <p:sp>
        <p:nvSpPr>
          <p:cNvPr id="3" name="文本框 2"/>
          <p:cNvSpPr txBox="1"/>
          <p:nvPr/>
        </p:nvSpPr>
        <p:spPr>
          <a:xfrm>
            <a:off x="179705" y="915670"/>
            <a:ext cx="7115810" cy="3415030"/>
          </a:xfrm>
          <a:prstGeom prst="rect">
            <a:avLst/>
          </a:prstGeom>
          <a:noFill/>
          <a:ln w="9525">
            <a:noFill/>
          </a:ln>
        </p:spPr>
        <p:txBody>
          <a:bodyPr wrap="square">
            <a:spAutoFit/>
          </a:bodyPr>
          <a:p>
            <a:pPr indent="304800" algn="l">
              <a:lnSpc>
                <a:spcPct val="180000"/>
              </a:lnSpc>
            </a:pPr>
            <a:r>
              <a:rPr lang="en-US" sz="2000" b="0">
                <a:latin typeface="等线" panose="02010600030101010101" charset="-122"/>
                <a:ea typeface="等线" panose="02010600030101010101" charset="-122"/>
              </a:rPr>
              <a:t>   </a:t>
            </a:r>
            <a:r>
              <a:rPr sz="2000" b="0">
                <a:latin typeface="等线" panose="02010600030101010101" charset="-122"/>
                <a:ea typeface="等线" panose="02010600030101010101" charset="-122"/>
              </a:rPr>
              <a:t>同时，摹客本身作为一款原型工具，其本身在绘制线框图上也有很大的优势。</a:t>
            </a:r>
            <a:endParaRPr sz="2000" b="0">
              <a:latin typeface="等线" panose="02010600030101010101" charset="-122"/>
              <a:ea typeface="等线" panose="02010600030101010101" charset="-122"/>
            </a:endParaRPr>
          </a:p>
          <a:p>
            <a:pPr indent="304800" algn="l">
              <a:lnSpc>
                <a:spcPct val="180000"/>
              </a:lnSpc>
            </a:pPr>
            <a:r>
              <a:rPr sz="2000" b="0">
                <a:latin typeface="等线" panose="02010600030101010101" charset="-122"/>
                <a:ea typeface="等线" panose="02010600030101010101" charset="-122"/>
              </a:rPr>
              <a:t>1.丰富的组件库，为设计节省了很多时间</a:t>
            </a:r>
            <a:endParaRPr sz="2000" b="0">
              <a:latin typeface="等线" panose="02010600030101010101" charset="-122"/>
              <a:ea typeface="等线" panose="02010600030101010101" charset="-122"/>
            </a:endParaRPr>
          </a:p>
          <a:p>
            <a:pPr indent="304800" algn="l">
              <a:lnSpc>
                <a:spcPct val="180000"/>
              </a:lnSpc>
            </a:pPr>
            <a:r>
              <a:rPr lang="zh-CN" altLang="en-US" sz="2000" b="0">
                <a:latin typeface="等线" panose="02010600030101010101" charset="-122"/>
                <a:ea typeface="等线" panose="02010600030101010101" charset="-122"/>
              </a:rPr>
              <a:t>2.支持多人协作</a:t>
            </a:r>
            <a:endParaRPr lang="zh-CN" altLang="en-US" sz="2000" b="0">
              <a:latin typeface="等线" panose="02010600030101010101" charset="-122"/>
              <a:ea typeface="等线" panose="02010600030101010101" charset="-122"/>
            </a:endParaRPr>
          </a:p>
          <a:p>
            <a:pPr indent="304800" algn="l">
              <a:lnSpc>
                <a:spcPct val="180000"/>
              </a:lnSpc>
            </a:pPr>
            <a:r>
              <a:rPr lang="zh-CN" altLang="en-US" sz="2000" b="0">
                <a:latin typeface="等线" panose="02010600030101010101" charset="-122"/>
                <a:ea typeface="等线" panose="02010600030101010101" charset="-122"/>
              </a:rPr>
              <a:t>3.保留历史版本，能进行版本回溯，因此能更好的支持迭代</a:t>
            </a:r>
            <a:endParaRPr lang="zh-CN" altLang="en-US" sz="2000" b="0">
              <a:latin typeface="等线" panose="02010600030101010101" charset="-122"/>
              <a:ea typeface="等线" panose="02010600030101010101" charset="-122"/>
            </a:endParaRPr>
          </a:p>
          <a:p>
            <a:pPr indent="304800" algn="l">
              <a:lnSpc>
                <a:spcPct val="180000"/>
              </a:lnSpc>
            </a:pPr>
            <a:r>
              <a:rPr lang="zh-CN" altLang="en-US" sz="2000" b="0">
                <a:latin typeface="等线" panose="02010600030101010101" charset="-122"/>
                <a:ea typeface="等线" panose="02010600030101010101" charset="-122"/>
              </a:rPr>
              <a:t>4.支持一些简单的交互，对于低保真原型来说足够使用</a:t>
            </a:r>
            <a:endParaRPr lang="zh-CN" altLang="en-US" sz="2000" b="0">
              <a:latin typeface="等线" panose="02010600030101010101" charset="-122"/>
              <a:ea typeface="等线" panose="02010600030101010101" charset="-122"/>
            </a:endParaRPr>
          </a:p>
        </p:txBody>
      </p:sp>
      <p:pic>
        <p:nvPicPr>
          <p:cNvPr id="4" name="图片 2"/>
          <p:cNvPicPr>
            <a:picLocks noChangeAspect="1"/>
          </p:cNvPicPr>
          <p:nvPr/>
        </p:nvPicPr>
        <p:blipFill>
          <a:blip r:embed="rId1"/>
          <a:stretch>
            <a:fillRect/>
          </a:stretch>
        </p:blipFill>
        <p:spPr>
          <a:xfrm>
            <a:off x="7452360" y="771525"/>
            <a:ext cx="1225550" cy="40519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sp>
        <p:nvSpPr>
          <p:cNvPr id="100" name="文本框 99"/>
          <p:cNvSpPr txBox="1"/>
          <p:nvPr/>
        </p:nvSpPr>
        <p:spPr>
          <a:xfrm>
            <a:off x="467360"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名词理解</a:t>
            </a:r>
            <a:endParaRPr lang="zh-CN" altLang="en-US" sz="2400" b="1">
              <a:latin typeface="等线" panose="02010600030101010101" charset="-122"/>
              <a:ea typeface="等线" panose="02010600030101010101" charset="-122"/>
            </a:endParaRPr>
          </a:p>
        </p:txBody>
      </p:sp>
      <p:sp>
        <p:nvSpPr>
          <p:cNvPr id="101" name="文本框 100"/>
          <p:cNvSpPr txBox="1"/>
          <p:nvPr/>
        </p:nvSpPr>
        <p:spPr>
          <a:xfrm>
            <a:off x="467360" y="1131570"/>
            <a:ext cx="8327390" cy="3909060"/>
          </a:xfrm>
          <a:prstGeom prst="rect">
            <a:avLst/>
          </a:prstGeom>
          <a:noFill/>
          <a:ln w="9525">
            <a:noFill/>
          </a:ln>
        </p:spPr>
        <p:txBody>
          <a:bodyPr wrap="square">
            <a:spAutoFit/>
          </a:bodyPr>
          <a:p>
            <a:pPr indent="304800">
              <a:lnSpc>
                <a:spcPct val="170000"/>
              </a:lnSpc>
            </a:pPr>
            <a:r>
              <a:rPr lang="en-US" altLang="zh-CN" sz="2000" b="0">
                <a:latin typeface="等线" panose="02010600030101010101" charset="-122"/>
                <a:ea typeface="等线" panose="02010600030101010101" charset="-122"/>
                <a:cs typeface="等线" panose="02010600030101010101" charset="-122"/>
              </a:rPr>
              <a:t>  </a:t>
            </a:r>
            <a:r>
              <a:rPr b="1">
                <a:latin typeface="等线" panose="02010600030101010101" charset="-122"/>
                <a:ea typeface="等线" panose="02010600030101010101" charset="-122"/>
                <a:cs typeface="等线" panose="02010600030101010101" charset="-122"/>
              </a:rPr>
              <a:t>高保真原型</a:t>
            </a:r>
            <a:r>
              <a:rPr b="0">
                <a:latin typeface="等线" panose="02010600030101010101" charset="-122"/>
                <a:ea typeface="等线" panose="02010600030101010101" charset="-122"/>
                <a:cs typeface="等线" panose="02010600030101010101" charset="-122"/>
              </a:rPr>
              <a:t>又可以称为</a:t>
            </a:r>
            <a:r>
              <a:rPr b="1">
                <a:latin typeface="等线" panose="02010600030101010101" charset="-122"/>
                <a:ea typeface="等线" panose="02010600030101010101" charset="-122"/>
                <a:cs typeface="等线" panose="02010600030101010101" charset="-122"/>
              </a:rPr>
              <a:t>产品的Demo</a:t>
            </a:r>
            <a:r>
              <a:rPr b="0">
                <a:latin typeface="等线" panose="02010600030101010101" charset="-122"/>
                <a:ea typeface="等线" panose="02010600030101010101" charset="-122"/>
                <a:cs typeface="等线" panose="02010600030101010101" charset="-122"/>
              </a:rPr>
              <a:t>，除了没有真实的后台数据进行支撑外，几乎可以模拟前端界面的所有功能，完全是一个高仿产品。对于一些非IT科班出身的高层领导、老板及投资人，如果希望他们能够尽可能详细的了解产品的功能及业务需求，这个时候低保真原型并不一定适用，因为他们总是能够从低保真原型中找到一些他们不理解的“问题”。因此在这个时候，他们希望看到的是一个无线接近线上产品的高仿Demo，从视觉显示以及交互动作上都和真实产品大致相同。</a:t>
            </a:r>
            <a:endParaRPr b="0">
              <a:latin typeface="等线" panose="02010600030101010101" charset="-122"/>
              <a:ea typeface="等线" panose="02010600030101010101" charset="-122"/>
              <a:cs typeface="等线" panose="02010600030101010101" charset="-122"/>
            </a:endParaRPr>
          </a:p>
          <a:p>
            <a:pPr indent="304800">
              <a:lnSpc>
                <a:spcPct val="170000"/>
              </a:lnSpc>
            </a:pPr>
            <a:r>
              <a:rPr b="0">
                <a:latin typeface="等线" panose="02010600030101010101" charset="-122"/>
                <a:ea typeface="等线" panose="02010600030101010101" charset="-122"/>
                <a:cs typeface="等线" panose="02010600030101010101" charset="-122"/>
              </a:rPr>
              <a:t>   高保真原型需要在低保真的基础上进行配色，插入真实的图片及icon图标，相关的元件及页面添加交互事件、配置交互动作。</a:t>
            </a:r>
            <a:endParaRPr b="0">
              <a:latin typeface="等线" panose="02010600030101010101" charset="-122"/>
              <a:ea typeface="等线" panose="02010600030101010101" charset="-122"/>
              <a:cs typeface="等线" panose="0201060003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sp>
        <p:nvSpPr>
          <p:cNvPr id="100" name="文本框 99"/>
          <p:cNvSpPr txBox="1"/>
          <p:nvPr/>
        </p:nvSpPr>
        <p:spPr>
          <a:xfrm>
            <a:off x="467995"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Adobe XD</a:t>
            </a:r>
            <a:endParaRPr lang="zh-CN" sz="2400" b="1">
              <a:latin typeface="等线" panose="02010600030101010101" charset="-122"/>
              <a:ea typeface="等线" panose="02010600030101010101" charset="-122"/>
            </a:endParaRPr>
          </a:p>
        </p:txBody>
      </p:sp>
      <p:sp>
        <p:nvSpPr>
          <p:cNvPr id="101" name="文本框 100"/>
          <p:cNvSpPr txBox="1"/>
          <p:nvPr/>
        </p:nvSpPr>
        <p:spPr>
          <a:xfrm>
            <a:off x="467995" y="1203960"/>
            <a:ext cx="8327390" cy="1014730"/>
          </a:xfrm>
          <a:prstGeom prst="rect">
            <a:avLst/>
          </a:prstGeom>
          <a:noFill/>
          <a:ln w="9525">
            <a:noFill/>
          </a:ln>
        </p:spPr>
        <p:txBody>
          <a:bodyPr wrap="square">
            <a:spAutoFit/>
          </a:bodyPr>
          <a:p>
            <a:pPr indent="304800">
              <a:lnSpc>
                <a:spcPct val="150000"/>
              </a:lnSpc>
            </a:pPr>
            <a:r>
              <a:rPr lang="en-US"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下载方式</a:t>
            </a:r>
            <a:r>
              <a:rPr lang="zh-CN" sz="2000" b="0">
                <a:latin typeface="等线" panose="02010600030101010101" charset="-122"/>
                <a:ea typeface="等线" panose="02010600030101010101" charset="-122"/>
                <a:cs typeface="等线" panose="02010600030101010101" charset="-122"/>
              </a:rPr>
              <a:t>：</a:t>
            </a:r>
            <a:r>
              <a:rPr sz="2000" b="0">
                <a:latin typeface="等线" panose="02010600030101010101" charset="-122"/>
                <a:ea typeface="等线" panose="02010600030101010101" charset="-122"/>
                <a:cs typeface="等线" panose="02010600030101010101" charset="-122"/>
              </a:rPr>
              <a:t>登录adobe XD官网https://www.adobe.com/cn/即可进行下载</a:t>
            </a:r>
            <a:endParaRPr sz="2000" b="0">
              <a:latin typeface="等线" panose="02010600030101010101" charset="-122"/>
              <a:ea typeface="等线" panose="02010600030101010101" charset="-122"/>
              <a:cs typeface="等线" panose="02010600030101010101" charset="-122"/>
            </a:endParaRPr>
          </a:p>
        </p:txBody>
      </p:sp>
      <p:pic>
        <p:nvPicPr>
          <p:cNvPr id="9" name="图片 9"/>
          <p:cNvPicPr>
            <a:picLocks noChangeAspect="1"/>
          </p:cNvPicPr>
          <p:nvPr/>
        </p:nvPicPr>
        <p:blipFill>
          <a:blip r:embed="rId1"/>
          <a:stretch>
            <a:fillRect/>
          </a:stretch>
        </p:blipFill>
        <p:spPr>
          <a:xfrm>
            <a:off x="1835468" y="1924050"/>
            <a:ext cx="2503805" cy="3013710"/>
          </a:xfrm>
          <a:prstGeom prst="rect">
            <a:avLst/>
          </a:prstGeom>
        </p:spPr>
      </p:pic>
      <p:pic>
        <p:nvPicPr>
          <p:cNvPr id="10" name="图片 10"/>
          <p:cNvPicPr>
            <a:picLocks noChangeAspect="1"/>
          </p:cNvPicPr>
          <p:nvPr/>
        </p:nvPicPr>
        <p:blipFill>
          <a:blip r:embed="rId2"/>
          <a:stretch>
            <a:fillRect/>
          </a:stretch>
        </p:blipFill>
        <p:spPr>
          <a:xfrm>
            <a:off x="5220018" y="2757170"/>
            <a:ext cx="2417445" cy="21805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sp>
        <p:nvSpPr>
          <p:cNvPr id="3" name="文本框 2"/>
          <p:cNvSpPr txBox="1"/>
          <p:nvPr/>
        </p:nvSpPr>
        <p:spPr>
          <a:xfrm>
            <a:off x="467360" y="1203960"/>
            <a:ext cx="8416290" cy="3415030"/>
          </a:xfrm>
          <a:prstGeom prst="rect">
            <a:avLst/>
          </a:prstGeom>
          <a:noFill/>
          <a:ln w="9525">
            <a:noFill/>
          </a:ln>
        </p:spPr>
        <p:txBody>
          <a:bodyPr wrap="square">
            <a:spAutoFit/>
          </a:bodyPr>
          <a:p>
            <a:pPr indent="304800" algn="l">
              <a:lnSpc>
                <a:spcPct val="180000"/>
              </a:lnSpc>
            </a:pPr>
            <a:r>
              <a:rPr lang="en-US" altLang="zh-CN" sz="2000">
                <a:latin typeface="等线" panose="02010600030101010101" charset="-122"/>
                <a:ea typeface="等线" panose="02010600030101010101" charset="-122"/>
                <a:sym typeface="+mn-ea"/>
              </a:rPr>
              <a:t> </a:t>
            </a:r>
            <a:r>
              <a:rPr sz="2000">
                <a:latin typeface="等线" panose="02010600030101010101" charset="-122"/>
                <a:ea typeface="等线" panose="02010600030101010101" charset="-122"/>
                <a:sym typeface="+mn-ea"/>
              </a:rPr>
              <a:t>1.可以下载一些提高工作效率的插件，如摹客平台的Adobe XD插件，下载后就支持上传XD文件了；Copy CSS to Clipboard：直接将原型导出成css样式</a:t>
            </a:r>
            <a:endParaRPr sz="2000" b="0">
              <a:latin typeface="等线" panose="02010600030101010101" charset="-122"/>
              <a:ea typeface="等线" panose="02010600030101010101" charset="-122"/>
            </a:endParaRPr>
          </a:p>
          <a:p>
            <a:pPr indent="304800" algn="l">
              <a:lnSpc>
                <a:spcPct val="180000"/>
              </a:lnSpc>
            </a:pPr>
            <a:r>
              <a:rPr sz="2000" b="0">
                <a:latin typeface="等线" panose="02010600030101010101" charset="-122"/>
                <a:ea typeface="等线" panose="02010600030101010101" charset="-122"/>
              </a:rPr>
              <a:t>2.界面简洁，提供一些十分方便的辅助功能如对齐等</a:t>
            </a:r>
            <a:endParaRPr sz="2000" b="0">
              <a:latin typeface="等线" panose="02010600030101010101" charset="-122"/>
              <a:ea typeface="等线" panose="02010600030101010101" charset="-122"/>
            </a:endParaRPr>
          </a:p>
          <a:p>
            <a:pPr indent="304800" algn="l">
              <a:lnSpc>
                <a:spcPct val="180000"/>
              </a:lnSpc>
            </a:pPr>
            <a:r>
              <a:rPr lang="zh-CN" altLang="en-US" sz="2000" b="0">
                <a:latin typeface="等线" panose="02010600030101010101" charset="-122"/>
                <a:ea typeface="等线" panose="02010600030101010101" charset="-122"/>
              </a:rPr>
              <a:t>3.提供丰富的动画效果，也支持自定义动画效果</a:t>
            </a:r>
            <a:endParaRPr lang="zh-CN" altLang="en-US" sz="2000" b="0">
              <a:latin typeface="等线" panose="02010600030101010101" charset="-122"/>
              <a:ea typeface="等线" panose="02010600030101010101" charset="-122"/>
            </a:endParaRPr>
          </a:p>
          <a:p>
            <a:pPr indent="304800" algn="l">
              <a:lnSpc>
                <a:spcPct val="180000"/>
              </a:lnSpc>
            </a:pPr>
            <a:r>
              <a:rPr lang="zh-CN" altLang="en-US" sz="2000" b="0">
                <a:latin typeface="等线" panose="02010600030101010101" charset="-122"/>
                <a:ea typeface="等线" panose="02010600030101010101" charset="-122"/>
              </a:rPr>
              <a:t>4.支持双端浏览。只要在移动端下载了XD应用就可以浏览</a:t>
            </a:r>
            <a:endParaRPr lang="zh-CN" altLang="en-US" sz="2000" b="0">
              <a:latin typeface="等线" panose="02010600030101010101" charset="-122"/>
              <a:ea typeface="等线" panose="02010600030101010101" charset="-122"/>
            </a:endParaRPr>
          </a:p>
        </p:txBody>
      </p:sp>
      <p:sp>
        <p:nvSpPr>
          <p:cNvPr id="5" name="文本框 4"/>
          <p:cNvSpPr txBox="1"/>
          <p:nvPr/>
        </p:nvSpPr>
        <p:spPr>
          <a:xfrm>
            <a:off x="395605" y="771208"/>
            <a:ext cx="5080000" cy="398780"/>
          </a:xfrm>
          <a:prstGeom prst="rect">
            <a:avLst/>
          </a:prstGeom>
          <a:noFill/>
          <a:ln w="9525">
            <a:noFill/>
          </a:ln>
        </p:spPr>
        <p:txBody>
          <a:bodyPr>
            <a:spAutoFit/>
          </a:bodyPr>
          <a:p>
            <a:pPr indent="0"/>
            <a:r>
              <a:rPr lang="zh-CN" sz="2000" b="1">
                <a:latin typeface="等线" panose="02010600030101010101" charset="-122"/>
                <a:ea typeface="等线" panose="02010600030101010101" charset="-122"/>
              </a:rPr>
              <a:t>使用体验：</a:t>
            </a:r>
            <a:endParaRPr lang="zh-CN" altLang="en-US" sz="2000" b="1">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sp>
        <p:nvSpPr>
          <p:cNvPr id="5" name="文本框 4"/>
          <p:cNvSpPr txBox="1"/>
          <p:nvPr/>
        </p:nvSpPr>
        <p:spPr>
          <a:xfrm>
            <a:off x="395605" y="771208"/>
            <a:ext cx="5080000" cy="398780"/>
          </a:xfrm>
          <a:prstGeom prst="rect">
            <a:avLst/>
          </a:prstGeom>
          <a:noFill/>
          <a:ln w="9525">
            <a:noFill/>
          </a:ln>
        </p:spPr>
        <p:txBody>
          <a:bodyPr>
            <a:spAutoFit/>
          </a:bodyPr>
          <a:p>
            <a:pPr indent="0"/>
            <a:r>
              <a:rPr lang="zh-CN" sz="2000" b="1">
                <a:latin typeface="等线" panose="02010600030101010101" charset="-122"/>
                <a:ea typeface="等线" panose="02010600030101010101" charset="-122"/>
              </a:rPr>
              <a:t>使用体验：</a:t>
            </a:r>
            <a:endParaRPr lang="zh-CN" altLang="en-US" sz="2000" b="1">
              <a:latin typeface="等线" panose="02010600030101010101" charset="-122"/>
              <a:ea typeface="等线" panose="02010600030101010101" charset="-122"/>
            </a:endParaRPr>
          </a:p>
        </p:txBody>
      </p:sp>
      <p:pic>
        <p:nvPicPr>
          <p:cNvPr id="11" name="图片 11"/>
          <p:cNvPicPr>
            <a:picLocks noChangeAspect="1"/>
          </p:cNvPicPr>
          <p:nvPr/>
        </p:nvPicPr>
        <p:blipFill>
          <a:blip r:embed="rId1"/>
          <a:stretch>
            <a:fillRect/>
          </a:stretch>
        </p:blipFill>
        <p:spPr>
          <a:xfrm>
            <a:off x="546100" y="1203960"/>
            <a:ext cx="1887855" cy="3746500"/>
          </a:xfrm>
          <a:prstGeom prst="rect">
            <a:avLst/>
          </a:prstGeom>
        </p:spPr>
      </p:pic>
      <p:pic>
        <p:nvPicPr>
          <p:cNvPr id="12" name="图片 12"/>
          <p:cNvPicPr>
            <a:picLocks noChangeAspect="1"/>
          </p:cNvPicPr>
          <p:nvPr/>
        </p:nvPicPr>
        <p:blipFill>
          <a:blip r:embed="rId2"/>
          <a:stretch>
            <a:fillRect/>
          </a:stretch>
        </p:blipFill>
        <p:spPr>
          <a:xfrm>
            <a:off x="2915920" y="1203960"/>
            <a:ext cx="2065020" cy="3216910"/>
          </a:xfrm>
          <a:prstGeom prst="rect">
            <a:avLst/>
          </a:prstGeom>
        </p:spPr>
      </p:pic>
      <p:pic>
        <p:nvPicPr>
          <p:cNvPr id="13" name="图片 13"/>
          <p:cNvPicPr>
            <a:picLocks noChangeAspect="1"/>
          </p:cNvPicPr>
          <p:nvPr/>
        </p:nvPicPr>
        <p:blipFill>
          <a:blip r:embed="rId3"/>
          <a:stretch>
            <a:fillRect/>
          </a:stretch>
        </p:blipFill>
        <p:spPr>
          <a:xfrm>
            <a:off x="6005513" y="699770"/>
            <a:ext cx="2018665" cy="1917700"/>
          </a:xfrm>
          <a:prstGeom prst="rect">
            <a:avLst/>
          </a:prstGeom>
        </p:spPr>
      </p:pic>
      <p:pic>
        <p:nvPicPr>
          <p:cNvPr id="14" name="图片 14"/>
          <p:cNvPicPr>
            <a:picLocks noChangeAspect="1"/>
          </p:cNvPicPr>
          <p:nvPr/>
        </p:nvPicPr>
        <p:blipFill>
          <a:blip r:embed="rId4"/>
          <a:stretch>
            <a:fillRect/>
          </a:stretch>
        </p:blipFill>
        <p:spPr>
          <a:xfrm>
            <a:off x="5724208" y="2859723"/>
            <a:ext cx="2581275" cy="21240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sp>
        <p:nvSpPr>
          <p:cNvPr id="100" name="文本框 99"/>
          <p:cNvSpPr txBox="1"/>
          <p:nvPr/>
        </p:nvSpPr>
        <p:spPr>
          <a:xfrm>
            <a:off x="467995" y="771208"/>
            <a:ext cx="5080000" cy="460375"/>
          </a:xfrm>
          <a:prstGeom prst="rect">
            <a:avLst/>
          </a:prstGeom>
          <a:noFill/>
          <a:ln w="9525">
            <a:noFill/>
          </a:ln>
        </p:spPr>
        <p:txBody>
          <a:bodyPr>
            <a:spAutoFit/>
          </a:bodyPr>
          <a:p>
            <a:pPr indent="0"/>
            <a:r>
              <a:rPr lang="zh-CN" sz="2400" b="1">
                <a:latin typeface="等线" panose="02010600030101010101" charset="-122"/>
                <a:ea typeface="等线" panose="02010600030101010101" charset="-122"/>
              </a:rPr>
              <a:t>Figma</a:t>
            </a:r>
            <a:endParaRPr lang="zh-CN" sz="2400" b="1">
              <a:latin typeface="等线" panose="02010600030101010101" charset="-122"/>
              <a:ea typeface="等线" panose="02010600030101010101" charset="-122"/>
            </a:endParaRPr>
          </a:p>
        </p:txBody>
      </p:sp>
      <p:sp>
        <p:nvSpPr>
          <p:cNvPr id="101" name="文本框 100"/>
          <p:cNvSpPr txBox="1"/>
          <p:nvPr/>
        </p:nvSpPr>
        <p:spPr>
          <a:xfrm>
            <a:off x="467995" y="1203960"/>
            <a:ext cx="8327390" cy="553085"/>
          </a:xfrm>
          <a:prstGeom prst="rect">
            <a:avLst/>
          </a:prstGeom>
          <a:noFill/>
          <a:ln w="9525">
            <a:noFill/>
          </a:ln>
        </p:spPr>
        <p:txBody>
          <a:bodyPr wrap="square">
            <a:spAutoFit/>
          </a:bodyPr>
          <a:p>
            <a:pPr indent="304800">
              <a:lnSpc>
                <a:spcPct val="150000"/>
              </a:lnSpc>
            </a:pPr>
            <a:r>
              <a:rPr lang="en-US" sz="2000" b="0">
                <a:latin typeface="等线" panose="02010600030101010101" charset="-122"/>
                <a:ea typeface="等线" panose="02010600030101010101" charset="-122"/>
                <a:cs typeface="等线" panose="02010600030101010101" charset="-122"/>
              </a:rPr>
              <a:t>   </a:t>
            </a:r>
            <a:r>
              <a:rPr sz="2000" b="0">
                <a:latin typeface="等线" panose="02010600030101010101" charset="-122"/>
                <a:ea typeface="等线" panose="02010600030101010101" charset="-122"/>
                <a:cs typeface="等线" panose="02010600030101010101" charset="-122"/>
              </a:rPr>
              <a:t>下载方式</a:t>
            </a:r>
            <a:r>
              <a:rPr lang="zh-CN" sz="2000" b="0">
                <a:latin typeface="等线" panose="02010600030101010101" charset="-122"/>
                <a:ea typeface="等线" panose="02010600030101010101" charset="-122"/>
                <a:cs typeface="等线" panose="02010600030101010101" charset="-122"/>
              </a:rPr>
              <a:t>：</a:t>
            </a:r>
            <a:r>
              <a:rPr sz="2000" b="0">
                <a:latin typeface="等线" panose="02010600030101010101" charset="-122"/>
                <a:ea typeface="等线" panose="02010600030101010101" charset="-122"/>
                <a:cs typeface="等线" panose="02010600030101010101" charset="-122"/>
              </a:rPr>
              <a:t>登录https://figmachina.com/官网进行下载</a:t>
            </a:r>
            <a:endParaRPr sz="2000" b="0">
              <a:latin typeface="等线" panose="02010600030101010101" charset="-122"/>
              <a:ea typeface="等线" panose="02010600030101010101" charset="-122"/>
              <a:cs typeface="等线" panose="02010600030101010101" charset="-122"/>
            </a:endParaRPr>
          </a:p>
        </p:txBody>
      </p:sp>
      <p:sp>
        <p:nvSpPr>
          <p:cNvPr id="4" name="文本框 3"/>
          <p:cNvSpPr txBox="1"/>
          <p:nvPr/>
        </p:nvSpPr>
        <p:spPr>
          <a:xfrm>
            <a:off x="546100" y="1851343"/>
            <a:ext cx="5080000" cy="398780"/>
          </a:xfrm>
          <a:prstGeom prst="rect">
            <a:avLst/>
          </a:prstGeom>
          <a:noFill/>
          <a:ln w="9525">
            <a:noFill/>
          </a:ln>
        </p:spPr>
        <p:txBody>
          <a:bodyPr>
            <a:spAutoFit/>
          </a:bodyPr>
          <a:p>
            <a:pPr indent="0"/>
            <a:r>
              <a:rPr lang="zh-CN" sz="2000" b="1">
                <a:latin typeface="等线" panose="02010600030101010101" charset="-122"/>
                <a:ea typeface="等线" panose="02010600030101010101" charset="-122"/>
              </a:rPr>
              <a:t>使用体验：</a:t>
            </a:r>
            <a:endParaRPr lang="zh-CN" altLang="en-US" sz="2000" b="1">
              <a:latin typeface="等线" panose="02010600030101010101" charset="-122"/>
              <a:ea typeface="等线" panose="02010600030101010101" charset="-122"/>
            </a:endParaRPr>
          </a:p>
        </p:txBody>
      </p:sp>
      <p:sp>
        <p:nvSpPr>
          <p:cNvPr id="5" name="文本框 4"/>
          <p:cNvSpPr txBox="1"/>
          <p:nvPr/>
        </p:nvSpPr>
        <p:spPr>
          <a:xfrm>
            <a:off x="624205" y="2281555"/>
            <a:ext cx="8519160" cy="2707005"/>
          </a:xfrm>
          <a:prstGeom prst="rect">
            <a:avLst/>
          </a:prstGeom>
          <a:noFill/>
          <a:ln w="9525">
            <a:noFill/>
          </a:ln>
        </p:spPr>
        <p:txBody>
          <a:bodyPr wrap="square">
            <a:spAutoFit/>
          </a:bodyPr>
          <a:p>
            <a:pPr indent="304800">
              <a:lnSpc>
                <a:spcPct val="170000"/>
              </a:lnSpc>
            </a:pPr>
            <a:r>
              <a:rPr lang="zh-CN" sz="2000" b="0">
                <a:latin typeface="等线" panose="02010600030101010101" charset="-122"/>
                <a:ea typeface="等线" panose="02010600030101010101" charset="-122"/>
              </a:rPr>
              <a:t>1.官网上有足够详细的中文使用指南，包括一些UI设计行业的行业规范等。对于初学者来说有很好的指导作用。</a:t>
            </a:r>
            <a:endParaRPr lang="zh-CN" sz="2000" b="0">
              <a:latin typeface="等线" panose="02010600030101010101" charset="-122"/>
              <a:ea typeface="等线" panose="02010600030101010101" charset="-122"/>
            </a:endParaRPr>
          </a:p>
          <a:p>
            <a:pPr indent="304800">
              <a:lnSpc>
                <a:spcPct val="170000"/>
              </a:lnSpc>
            </a:pPr>
            <a:r>
              <a:rPr lang="zh-CN" sz="2000" b="0">
                <a:latin typeface="等线" panose="02010600030101010101" charset="-122"/>
                <a:ea typeface="等线" panose="02010600030101010101" charset="-122"/>
              </a:rPr>
              <a:t>2.交互足够丰富，可以较好的仿真</a:t>
            </a:r>
            <a:endParaRPr lang="zh-CN" sz="2000" b="0">
              <a:latin typeface="等线" panose="02010600030101010101" charset="-122"/>
              <a:ea typeface="等线" panose="02010600030101010101" charset="-122"/>
            </a:endParaRPr>
          </a:p>
          <a:p>
            <a:pPr indent="304800" algn="l">
              <a:lnSpc>
                <a:spcPct val="170000"/>
              </a:lnSpc>
            </a:pPr>
            <a:r>
              <a:rPr sz="2000">
                <a:latin typeface="等线" panose="02010600030101010101" charset="-122"/>
                <a:ea typeface="等线" panose="02010600030101010101" charset="-122"/>
                <a:sym typeface="+mn-ea"/>
              </a:rPr>
              <a:t>3.具备设计的基本功能，对图层的显示相比于XD要较为清晰以及方便</a:t>
            </a:r>
            <a:endParaRPr sz="2000">
              <a:latin typeface="等线" panose="02010600030101010101" charset="-122"/>
              <a:ea typeface="等线" panose="02010600030101010101" charset="-122"/>
              <a:sym typeface="+mn-ea"/>
            </a:endParaRPr>
          </a:p>
          <a:p>
            <a:pPr indent="304800" algn="l">
              <a:lnSpc>
                <a:spcPct val="170000"/>
              </a:lnSpc>
            </a:pPr>
            <a:r>
              <a:rPr sz="2000">
                <a:latin typeface="等线" panose="02010600030101010101" charset="-122"/>
                <a:ea typeface="等线" panose="02010600030101010101" charset="-122"/>
                <a:sym typeface="+mn-ea"/>
              </a:rPr>
              <a:t>4.支持团队协作</a:t>
            </a:r>
            <a:endParaRPr lang="zh-CN" sz="2000" b="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267335"/>
            <a:ext cx="250444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ym typeface="+mn-ea"/>
              </a:rPr>
              <a:t>高保真原型工具</a:t>
            </a:r>
            <a:endParaRPr lang="zh-CN" altLang="en-US" dirty="0" smtClean="0">
              <a:sym typeface="+mn-ea"/>
            </a:endParaRPr>
          </a:p>
        </p:txBody>
      </p:sp>
      <p:pic>
        <p:nvPicPr>
          <p:cNvPr id="16" name="图片 16"/>
          <p:cNvPicPr>
            <a:picLocks noChangeAspect="1"/>
          </p:cNvPicPr>
          <p:nvPr/>
        </p:nvPicPr>
        <p:blipFill>
          <a:blip r:embed="rId1"/>
          <a:stretch>
            <a:fillRect/>
          </a:stretch>
        </p:blipFill>
        <p:spPr>
          <a:xfrm>
            <a:off x="240665" y="3580130"/>
            <a:ext cx="5998845" cy="1364615"/>
          </a:xfrm>
          <a:prstGeom prst="rect">
            <a:avLst/>
          </a:prstGeom>
        </p:spPr>
      </p:pic>
      <p:pic>
        <p:nvPicPr>
          <p:cNvPr id="18" name="图片 18"/>
          <p:cNvPicPr>
            <a:picLocks noChangeAspect="1"/>
          </p:cNvPicPr>
          <p:nvPr/>
        </p:nvPicPr>
        <p:blipFill>
          <a:blip r:embed="rId2"/>
          <a:stretch>
            <a:fillRect/>
          </a:stretch>
        </p:blipFill>
        <p:spPr>
          <a:xfrm>
            <a:off x="4715193" y="771208"/>
            <a:ext cx="4391025" cy="2695575"/>
          </a:xfrm>
          <a:prstGeom prst="rect">
            <a:avLst/>
          </a:prstGeom>
        </p:spPr>
      </p:pic>
      <p:pic>
        <p:nvPicPr>
          <p:cNvPr id="15" name="图片 15"/>
          <p:cNvPicPr>
            <a:picLocks noChangeAspect="1"/>
          </p:cNvPicPr>
          <p:nvPr/>
        </p:nvPicPr>
        <p:blipFill>
          <a:blip r:embed="rId3"/>
          <a:stretch>
            <a:fillRect/>
          </a:stretch>
        </p:blipFill>
        <p:spPr>
          <a:xfrm>
            <a:off x="178753" y="771208"/>
            <a:ext cx="4352925" cy="239331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315879"/>
            <a:ext cx="1421130" cy="922020"/>
          </a:xfrm>
          <a:prstGeom prst="rect">
            <a:avLst/>
          </a:prstGeom>
        </p:spPr>
        <p:txBody>
          <a:bodyPr wrap="none">
            <a:spAutoFit/>
          </a:bodyPr>
          <a:lstStyle/>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原型的评估</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原型风险</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原型成功的因素</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1915769"/>
            <a:ext cx="3095786" cy="398780"/>
          </a:xfrm>
          <a:prstGeom prst="rect">
            <a:avLst/>
          </a:prstGeom>
        </p:spPr>
        <p:txBody>
          <a:bodyPr wrap="square">
            <a:spAutoFit/>
          </a:bodyPr>
          <a:lstStyle/>
          <a:p>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原型的评估与风险</a:t>
            </a:r>
            <a:endParaRPr lang="zh-CN" altLang="en-US" sz="2000" b="1"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2789562" y="2200021"/>
            <a:ext cx="751088" cy="737048"/>
            <a:chOff x="6634163" y="2701925"/>
            <a:chExt cx="1189038" cy="1166813"/>
          </a:xfrm>
        </p:grpSpPr>
        <p:sp>
          <p:nvSpPr>
            <p:cNvPr id="13" name="Freeform 40"/>
            <p:cNvSpPr>
              <a:spLocks noEditPoints="1"/>
            </p:cNvSpPr>
            <p:nvPr/>
          </p:nvSpPr>
          <p:spPr bwMode="auto">
            <a:xfrm>
              <a:off x="6634163" y="2701925"/>
              <a:ext cx="1189038" cy="1166813"/>
            </a:xfrm>
            <a:custGeom>
              <a:avLst/>
              <a:gdLst>
                <a:gd name="T0" fmla="*/ 314 w 317"/>
                <a:gd name="T1" fmla="*/ 95 h 311"/>
                <a:gd name="T2" fmla="*/ 301 w 317"/>
                <a:gd name="T3" fmla="*/ 10 h 311"/>
                <a:gd name="T4" fmla="*/ 206 w 317"/>
                <a:gd name="T5" fmla="*/ 1 h 311"/>
                <a:gd name="T6" fmla="*/ 5 w 317"/>
                <a:gd name="T7" fmla="*/ 31 h 311"/>
                <a:gd name="T8" fmla="*/ 2 w 317"/>
                <a:gd name="T9" fmla="*/ 154 h 311"/>
                <a:gd name="T10" fmla="*/ 12 w 317"/>
                <a:gd name="T11" fmla="*/ 232 h 311"/>
                <a:gd name="T12" fmla="*/ 114 w 317"/>
                <a:gd name="T13" fmla="*/ 232 h 311"/>
                <a:gd name="T14" fmla="*/ 83 w 317"/>
                <a:gd name="T15" fmla="*/ 293 h 311"/>
                <a:gd name="T16" fmla="*/ 111 w 317"/>
                <a:gd name="T17" fmla="*/ 308 h 311"/>
                <a:gd name="T18" fmla="*/ 188 w 317"/>
                <a:gd name="T19" fmla="*/ 308 h 311"/>
                <a:gd name="T20" fmla="*/ 231 w 317"/>
                <a:gd name="T21" fmla="*/ 297 h 311"/>
                <a:gd name="T22" fmla="*/ 204 w 317"/>
                <a:gd name="T23" fmla="*/ 270 h 311"/>
                <a:gd name="T24" fmla="*/ 250 w 317"/>
                <a:gd name="T25" fmla="*/ 231 h 311"/>
                <a:gd name="T26" fmla="*/ 314 w 317"/>
                <a:gd name="T27" fmla="*/ 159 h 311"/>
                <a:gd name="T28" fmla="*/ 225 w 317"/>
                <a:gd name="T29" fmla="*/ 297 h 311"/>
                <a:gd name="T30" fmla="*/ 188 w 317"/>
                <a:gd name="T31" fmla="*/ 303 h 311"/>
                <a:gd name="T32" fmla="*/ 118 w 317"/>
                <a:gd name="T33" fmla="*/ 303 h 311"/>
                <a:gd name="T34" fmla="*/ 87 w 317"/>
                <a:gd name="T35" fmla="*/ 296 h 311"/>
                <a:gd name="T36" fmla="*/ 222 w 317"/>
                <a:gd name="T37" fmla="*/ 295 h 311"/>
                <a:gd name="T38" fmla="*/ 212 w 317"/>
                <a:gd name="T39" fmla="*/ 290 h 311"/>
                <a:gd name="T40" fmla="*/ 116 w 317"/>
                <a:gd name="T41" fmla="*/ 275 h 311"/>
                <a:gd name="T42" fmla="*/ 126 w 317"/>
                <a:gd name="T43" fmla="*/ 232 h 311"/>
                <a:gd name="T44" fmla="*/ 212 w 317"/>
                <a:gd name="T45" fmla="*/ 290 h 311"/>
                <a:gd name="T46" fmla="*/ 287 w 317"/>
                <a:gd name="T47" fmla="*/ 221 h 311"/>
                <a:gd name="T48" fmla="*/ 222 w 317"/>
                <a:gd name="T49" fmla="*/ 223 h 311"/>
                <a:gd name="T50" fmla="*/ 8 w 317"/>
                <a:gd name="T51" fmla="*/ 215 h 311"/>
                <a:gd name="T52" fmla="*/ 9 w 317"/>
                <a:gd name="T53" fmla="*/ 163 h 311"/>
                <a:gd name="T54" fmla="*/ 304 w 317"/>
                <a:gd name="T55" fmla="*/ 165 h 311"/>
                <a:gd name="T56" fmla="*/ 156 w 317"/>
                <a:gd name="T57" fmla="*/ 159 h 311"/>
                <a:gd name="T58" fmla="*/ 9 w 317"/>
                <a:gd name="T59" fmla="*/ 137 h 311"/>
                <a:gd name="T60" fmla="*/ 11 w 317"/>
                <a:gd name="T61" fmla="*/ 33 h 311"/>
                <a:gd name="T62" fmla="*/ 106 w 317"/>
                <a:gd name="T63" fmla="*/ 9 h 311"/>
                <a:gd name="T64" fmla="*/ 244 w 317"/>
                <a:gd name="T65" fmla="*/ 9 h 311"/>
                <a:gd name="T66" fmla="*/ 306 w 317"/>
                <a:gd name="T67" fmla="*/ 61 h 311"/>
                <a:gd name="T68" fmla="*/ 306 w 317"/>
                <a:gd name="T69"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1">
                  <a:moveTo>
                    <a:pt x="314" y="159"/>
                  </a:moveTo>
                  <a:cubicBezTo>
                    <a:pt x="314" y="137"/>
                    <a:pt x="314" y="116"/>
                    <a:pt x="314" y="95"/>
                  </a:cubicBezTo>
                  <a:cubicBezTo>
                    <a:pt x="314" y="77"/>
                    <a:pt x="314" y="59"/>
                    <a:pt x="313" y="41"/>
                  </a:cubicBezTo>
                  <a:cubicBezTo>
                    <a:pt x="313" y="29"/>
                    <a:pt x="310" y="17"/>
                    <a:pt x="301" y="10"/>
                  </a:cubicBezTo>
                  <a:cubicBezTo>
                    <a:pt x="293" y="4"/>
                    <a:pt x="282" y="3"/>
                    <a:pt x="272" y="3"/>
                  </a:cubicBezTo>
                  <a:cubicBezTo>
                    <a:pt x="250" y="2"/>
                    <a:pt x="228" y="1"/>
                    <a:pt x="206" y="1"/>
                  </a:cubicBezTo>
                  <a:cubicBezTo>
                    <a:pt x="160" y="0"/>
                    <a:pt x="114" y="1"/>
                    <a:pt x="68" y="5"/>
                  </a:cubicBezTo>
                  <a:cubicBezTo>
                    <a:pt x="52" y="6"/>
                    <a:pt x="0" y="3"/>
                    <a:pt x="5" y="31"/>
                  </a:cubicBezTo>
                  <a:cubicBezTo>
                    <a:pt x="5" y="31"/>
                    <a:pt x="5" y="32"/>
                    <a:pt x="5" y="32"/>
                  </a:cubicBezTo>
                  <a:cubicBezTo>
                    <a:pt x="2" y="72"/>
                    <a:pt x="3" y="113"/>
                    <a:pt x="2" y="154"/>
                  </a:cubicBezTo>
                  <a:cubicBezTo>
                    <a:pt x="2" y="174"/>
                    <a:pt x="1" y="195"/>
                    <a:pt x="2" y="215"/>
                  </a:cubicBezTo>
                  <a:cubicBezTo>
                    <a:pt x="2" y="223"/>
                    <a:pt x="4" y="229"/>
                    <a:pt x="12" y="232"/>
                  </a:cubicBezTo>
                  <a:cubicBezTo>
                    <a:pt x="26" y="236"/>
                    <a:pt x="46" y="232"/>
                    <a:pt x="60" y="232"/>
                  </a:cubicBezTo>
                  <a:cubicBezTo>
                    <a:pt x="78" y="232"/>
                    <a:pt x="96" y="232"/>
                    <a:pt x="114" y="232"/>
                  </a:cubicBezTo>
                  <a:cubicBezTo>
                    <a:pt x="115" y="257"/>
                    <a:pt x="113" y="281"/>
                    <a:pt x="85" y="291"/>
                  </a:cubicBezTo>
                  <a:cubicBezTo>
                    <a:pt x="84" y="291"/>
                    <a:pt x="83" y="292"/>
                    <a:pt x="83" y="293"/>
                  </a:cubicBezTo>
                  <a:cubicBezTo>
                    <a:pt x="79" y="297"/>
                    <a:pt x="77" y="302"/>
                    <a:pt x="84" y="306"/>
                  </a:cubicBezTo>
                  <a:cubicBezTo>
                    <a:pt x="91" y="310"/>
                    <a:pt x="104" y="308"/>
                    <a:pt x="111" y="308"/>
                  </a:cubicBezTo>
                  <a:cubicBezTo>
                    <a:pt x="124" y="308"/>
                    <a:pt x="137" y="308"/>
                    <a:pt x="150" y="308"/>
                  </a:cubicBezTo>
                  <a:cubicBezTo>
                    <a:pt x="163" y="308"/>
                    <a:pt x="176" y="308"/>
                    <a:pt x="188" y="308"/>
                  </a:cubicBezTo>
                  <a:cubicBezTo>
                    <a:pt x="199" y="309"/>
                    <a:pt x="213" y="311"/>
                    <a:pt x="223" y="308"/>
                  </a:cubicBezTo>
                  <a:cubicBezTo>
                    <a:pt x="230" y="307"/>
                    <a:pt x="234" y="302"/>
                    <a:pt x="231" y="297"/>
                  </a:cubicBezTo>
                  <a:cubicBezTo>
                    <a:pt x="233" y="296"/>
                    <a:pt x="234" y="293"/>
                    <a:pt x="231" y="292"/>
                  </a:cubicBezTo>
                  <a:cubicBezTo>
                    <a:pt x="220" y="287"/>
                    <a:pt x="210" y="281"/>
                    <a:pt x="204" y="270"/>
                  </a:cubicBezTo>
                  <a:cubicBezTo>
                    <a:pt x="197" y="258"/>
                    <a:pt x="196" y="244"/>
                    <a:pt x="200" y="231"/>
                  </a:cubicBezTo>
                  <a:cubicBezTo>
                    <a:pt x="216" y="231"/>
                    <a:pt x="233" y="231"/>
                    <a:pt x="250" y="231"/>
                  </a:cubicBezTo>
                  <a:cubicBezTo>
                    <a:pt x="272" y="231"/>
                    <a:pt x="309" y="236"/>
                    <a:pt x="314" y="206"/>
                  </a:cubicBezTo>
                  <a:cubicBezTo>
                    <a:pt x="317" y="191"/>
                    <a:pt x="314" y="174"/>
                    <a:pt x="314" y="159"/>
                  </a:cubicBezTo>
                  <a:close/>
                  <a:moveTo>
                    <a:pt x="225" y="296"/>
                  </a:moveTo>
                  <a:cubicBezTo>
                    <a:pt x="225" y="296"/>
                    <a:pt x="225" y="297"/>
                    <a:pt x="225" y="297"/>
                  </a:cubicBezTo>
                  <a:cubicBezTo>
                    <a:pt x="230" y="304"/>
                    <a:pt x="207" y="303"/>
                    <a:pt x="206" y="303"/>
                  </a:cubicBezTo>
                  <a:cubicBezTo>
                    <a:pt x="200" y="303"/>
                    <a:pt x="194" y="303"/>
                    <a:pt x="188" y="303"/>
                  </a:cubicBezTo>
                  <a:cubicBezTo>
                    <a:pt x="177" y="303"/>
                    <a:pt x="165" y="303"/>
                    <a:pt x="153" y="303"/>
                  </a:cubicBezTo>
                  <a:cubicBezTo>
                    <a:pt x="141" y="303"/>
                    <a:pt x="130" y="303"/>
                    <a:pt x="118" y="303"/>
                  </a:cubicBezTo>
                  <a:cubicBezTo>
                    <a:pt x="112" y="302"/>
                    <a:pt x="104" y="304"/>
                    <a:pt x="98" y="302"/>
                  </a:cubicBezTo>
                  <a:cubicBezTo>
                    <a:pt x="95" y="302"/>
                    <a:pt x="83" y="301"/>
                    <a:pt x="87" y="296"/>
                  </a:cubicBezTo>
                  <a:cubicBezTo>
                    <a:pt x="89" y="296"/>
                    <a:pt x="91" y="296"/>
                    <a:pt x="93" y="295"/>
                  </a:cubicBezTo>
                  <a:cubicBezTo>
                    <a:pt x="135" y="301"/>
                    <a:pt x="179" y="299"/>
                    <a:pt x="222" y="295"/>
                  </a:cubicBezTo>
                  <a:cubicBezTo>
                    <a:pt x="223" y="295"/>
                    <a:pt x="224" y="296"/>
                    <a:pt x="225" y="296"/>
                  </a:cubicBezTo>
                  <a:close/>
                  <a:moveTo>
                    <a:pt x="212" y="290"/>
                  </a:moveTo>
                  <a:cubicBezTo>
                    <a:pt x="175" y="293"/>
                    <a:pt x="139" y="292"/>
                    <a:pt x="101" y="292"/>
                  </a:cubicBezTo>
                  <a:cubicBezTo>
                    <a:pt x="108" y="287"/>
                    <a:pt x="113" y="281"/>
                    <a:pt x="116" y="275"/>
                  </a:cubicBezTo>
                  <a:cubicBezTo>
                    <a:pt x="122" y="261"/>
                    <a:pt x="121" y="246"/>
                    <a:pt x="118" y="232"/>
                  </a:cubicBezTo>
                  <a:cubicBezTo>
                    <a:pt x="121" y="232"/>
                    <a:pt x="123" y="232"/>
                    <a:pt x="126" y="232"/>
                  </a:cubicBezTo>
                  <a:cubicBezTo>
                    <a:pt x="149" y="232"/>
                    <a:pt x="172" y="231"/>
                    <a:pt x="195" y="231"/>
                  </a:cubicBezTo>
                  <a:cubicBezTo>
                    <a:pt x="187" y="252"/>
                    <a:pt x="194" y="278"/>
                    <a:pt x="212" y="290"/>
                  </a:cubicBezTo>
                  <a:close/>
                  <a:moveTo>
                    <a:pt x="306" y="196"/>
                  </a:moveTo>
                  <a:cubicBezTo>
                    <a:pt x="306" y="210"/>
                    <a:pt x="302" y="218"/>
                    <a:pt x="287" y="221"/>
                  </a:cubicBezTo>
                  <a:cubicBezTo>
                    <a:pt x="282" y="223"/>
                    <a:pt x="276" y="223"/>
                    <a:pt x="270" y="223"/>
                  </a:cubicBezTo>
                  <a:cubicBezTo>
                    <a:pt x="254" y="223"/>
                    <a:pt x="238" y="223"/>
                    <a:pt x="222" y="223"/>
                  </a:cubicBezTo>
                  <a:cubicBezTo>
                    <a:pt x="160" y="224"/>
                    <a:pt x="98" y="225"/>
                    <a:pt x="36" y="226"/>
                  </a:cubicBezTo>
                  <a:cubicBezTo>
                    <a:pt x="25" y="226"/>
                    <a:pt x="14" y="227"/>
                    <a:pt x="8" y="215"/>
                  </a:cubicBezTo>
                  <a:cubicBezTo>
                    <a:pt x="5" y="209"/>
                    <a:pt x="8" y="195"/>
                    <a:pt x="8" y="188"/>
                  </a:cubicBezTo>
                  <a:cubicBezTo>
                    <a:pt x="8" y="180"/>
                    <a:pt x="9" y="171"/>
                    <a:pt x="9" y="163"/>
                  </a:cubicBezTo>
                  <a:cubicBezTo>
                    <a:pt x="57" y="169"/>
                    <a:pt x="108" y="165"/>
                    <a:pt x="156" y="165"/>
                  </a:cubicBezTo>
                  <a:cubicBezTo>
                    <a:pt x="205" y="165"/>
                    <a:pt x="255" y="168"/>
                    <a:pt x="304" y="165"/>
                  </a:cubicBezTo>
                  <a:cubicBezTo>
                    <a:pt x="307" y="165"/>
                    <a:pt x="307" y="160"/>
                    <a:pt x="304" y="160"/>
                  </a:cubicBezTo>
                  <a:cubicBezTo>
                    <a:pt x="255" y="157"/>
                    <a:pt x="205" y="159"/>
                    <a:pt x="156" y="159"/>
                  </a:cubicBezTo>
                  <a:cubicBezTo>
                    <a:pt x="108" y="159"/>
                    <a:pt x="57" y="156"/>
                    <a:pt x="9" y="161"/>
                  </a:cubicBezTo>
                  <a:cubicBezTo>
                    <a:pt x="9" y="153"/>
                    <a:pt x="9" y="145"/>
                    <a:pt x="9" y="137"/>
                  </a:cubicBezTo>
                  <a:cubicBezTo>
                    <a:pt x="9" y="103"/>
                    <a:pt x="11" y="70"/>
                    <a:pt x="10" y="36"/>
                  </a:cubicBezTo>
                  <a:cubicBezTo>
                    <a:pt x="11" y="35"/>
                    <a:pt x="11" y="34"/>
                    <a:pt x="11" y="33"/>
                  </a:cubicBezTo>
                  <a:cubicBezTo>
                    <a:pt x="6" y="12"/>
                    <a:pt x="46" y="13"/>
                    <a:pt x="58" y="12"/>
                  </a:cubicBezTo>
                  <a:cubicBezTo>
                    <a:pt x="74" y="11"/>
                    <a:pt x="90" y="10"/>
                    <a:pt x="106" y="9"/>
                  </a:cubicBezTo>
                  <a:cubicBezTo>
                    <a:pt x="137" y="8"/>
                    <a:pt x="168" y="7"/>
                    <a:pt x="199" y="8"/>
                  </a:cubicBezTo>
                  <a:cubicBezTo>
                    <a:pt x="214" y="8"/>
                    <a:pt x="229" y="8"/>
                    <a:pt x="244" y="9"/>
                  </a:cubicBezTo>
                  <a:cubicBezTo>
                    <a:pt x="260" y="9"/>
                    <a:pt x="282" y="7"/>
                    <a:pt x="295" y="17"/>
                  </a:cubicBezTo>
                  <a:cubicBezTo>
                    <a:pt x="308" y="27"/>
                    <a:pt x="306" y="46"/>
                    <a:pt x="306" y="61"/>
                  </a:cubicBezTo>
                  <a:cubicBezTo>
                    <a:pt x="306" y="77"/>
                    <a:pt x="306" y="93"/>
                    <a:pt x="306" y="108"/>
                  </a:cubicBezTo>
                  <a:cubicBezTo>
                    <a:pt x="306" y="137"/>
                    <a:pt x="308" y="167"/>
                    <a:pt x="306" y="196"/>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1"/>
            <p:cNvSpPr/>
            <p:nvPr/>
          </p:nvSpPr>
          <p:spPr bwMode="auto">
            <a:xfrm>
              <a:off x="6708775" y="2778125"/>
              <a:ext cx="1042988" cy="476250"/>
            </a:xfrm>
            <a:custGeom>
              <a:avLst/>
              <a:gdLst>
                <a:gd name="T0" fmla="*/ 267 w 278"/>
                <a:gd name="T1" fmla="*/ 4 h 127"/>
                <a:gd name="T2" fmla="*/ 263 w 278"/>
                <a:gd name="T3" fmla="*/ 5 h 127"/>
                <a:gd name="T4" fmla="*/ 264 w 278"/>
                <a:gd name="T5" fmla="*/ 120 h 127"/>
                <a:gd name="T6" fmla="*/ 265 w 278"/>
                <a:gd name="T7" fmla="*/ 122 h 127"/>
                <a:gd name="T8" fmla="*/ 263 w 278"/>
                <a:gd name="T9" fmla="*/ 122 h 127"/>
                <a:gd name="T10" fmla="*/ 261 w 278"/>
                <a:gd name="T11" fmla="*/ 120 h 127"/>
                <a:gd name="T12" fmla="*/ 133 w 278"/>
                <a:gd name="T13" fmla="*/ 118 h 127"/>
                <a:gd name="T14" fmla="*/ 6 w 278"/>
                <a:gd name="T15" fmla="*/ 117 h 127"/>
                <a:gd name="T16" fmla="*/ 9 w 278"/>
                <a:gd name="T17" fmla="*/ 15 h 127"/>
                <a:gd name="T18" fmla="*/ 9 w 278"/>
                <a:gd name="T19" fmla="*/ 14 h 127"/>
                <a:gd name="T20" fmla="*/ 134 w 278"/>
                <a:gd name="T21" fmla="*/ 8 h 127"/>
                <a:gd name="T22" fmla="*/ 260 w 278"/>
                <a:gd name="T23" fmla="*/ 9 h 127"/>
                <a:gd name="T24" fmla="*/ 260 w 278"/>
                <a:gd name="T25" fmla="*/ 4 h 127"/>
                <a:gd name="T26" fmla="*/ 8 w 278"/>
                <a:gd name="T27" fmla="*/ 10 h 127"/>
                <a:gd name="T28" fmla="*/ 7 w 278"/>
                <a:gd name="T29" fmla="*/ 13 h 127"/>
                <a:gd name="T30" fmla="*/ 5 w 278"/>
                <a:gd name="T31" fmla="*/ 15 h 127"/>
                <a:gd name="T32" fmla="*/ 2 w 278"/>
                <a:gd name="T33" fmla="*/ 118 h 127"/>
                <a:gd name="T34" fmla="*/ 4 w 278"/>
                <a:gd name="T35" fmla="*/ 120 h 127"/>
                <a:gd name="T36" fmla="*/ 6 w 278"/>
                <a:gd name="T37" fmla="*/ 121 h 127"/>
                <a:gd name="T38" fmla="*/ 134 w 278"/>
                <a:gd name="T39" fmla="*/ 123 h 127"/>
                <a:gd name="T40" fmla="*/ 261 w 278"/>
                <a:gd name="T41" fmla="*/ 124 h 127"/>
                <a:gd name="T42" fmla="*/ 262 w 278"/>
                <a:gd name="T43" fmla="*/ 123 h 127"/>
                <a:gd name="T44" fmla="*/ 266 w 278"/>
                <a:gd name="T45" fmla="*/ 123 h 127"/>
                <a:gd name="T46" fmla="*/ 267 w 278"/>
                <a:gd name="T47" fmla="*/ 123 h 127"/>
                <a:gd name="T48" fmla="*/ 269 w 278"/>
                <a:gd name="T49" fmla="*/ 121 h 127"/>
                <a:gd name="T50" fmla="*/ 267 w 278"/>
                <a:gd name="T51"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 h="127">
                  <a:moveTo>
                    <a:pt x="267" y="4"/>
                  </a:moveTo>
                  <a:cubicBezTo>
                    <a:pt x="267" y="2"/>
                    <a:pt x="263" y="2"/>
                    <a:pt x="263" y="5"/>
                  </a:cubicBezTo>
                  <a:cubicBezTo>
                    <a:pt x="268" y="44"/>
                    <a:pt x="272" y="81"/>
                    <a:pt x="264" y="120"/>
                  </a:cubicBezTo>
                  <a:cubicBezTo>
                    <a:pt x="264" y="121"/>
                    <a:pt x="264" y="121"/>
                    <a:pt x="265" y="122"/>
                  </a:cubicBezTo>
                  <a:cubicBezTo>
                    <a:pt x="264" y="122"/>
                    <a:pt x="263" y="122"/>
                    <a:pt x="263" y="122"/>
                  </a:cubicBezTo>
                  <a:cubicBezTo>
                    <a:pt x="263" y="121"/>
                    <a:pt x="262" y="120"/>
                    <a:pt x="261" y="120"/>
                  </a:cubicBezTo>
                  <a:cubicBezTo>
                    <a:pt x="219" y="116"/>
                    <a:pt x="176" y="119"/>
                    <a:pt x="133" y="118"/>
                  </a:cubicBezTo>
                  <a:cubicBezTo>
                    <a:pt x="91" y="117"/>
                    <a:pt x="49" y="116"/>
                    <a:pt x="6" y="117"/>
                  </a:cubicBezTo>
                  <a:cubicBezTo>
                    <a:pt x="7" y="83"/>
                    <a:pt x="8" y="49"/>
                    <a:pt x="9" y="15"/>
                  </a:cubicBezTo>
                  <a:cubicBezTo>
                    <a:pt x="9" y="14"/>
                    <a:pt x="9" y="14"/>
                    <a:pt x="9" y="14"/>
                  </a:cubicBezTo>
                  <a:cubicBezTo>
                    <a:pt x="51" y="13"/>
                    <a:pt x="92" y="9"/>
                    <a:pt x="134" y="8"/>
                  </a:cubicBezTo>
                  <a:cubicBezTo>
                    <a:pt x="176" y="7"/>
                    <a:pt x="218" y="7"/>
                    <a:pt x="260" y="9"/>
                  </a:cubicBezTo>
                  <a:cubicBezTo>
                    <a:pt x="264" y="9"/>
                    <a:pt x="264" y="4"/>
                    <a:pt x="260" y="4"/>
                  </a:cubicBezTo>
                  <a:cubicBezTo>
                    <a:pt x="177" y="3"/>
                    <a:pt x="91" y="0"/>
                    <a:pt x="8" y="10"/>
                  </a:cubicBezTo>
                  <a:cubicBezTo>
                    <a:pt x="7" y="10"/>
                    <a:pt x="6" y="12"/>
                    <a:pt x="7" y="13"/>
                  </a:cubicBezTo>
                  <a:cubicBezTo>
                    <a:pt x="6" y="13"/>
                    <a:pt x="5" y="14"/>
                    <a:pt x="5" y="15"/>
                  </a:cubicBezTo>
                  <a:cubicBezTo>
                    <a:pt x="1" y="49"/>
                    <a:pt x="0" y="84"/>
                    <a:pt x="2" y="118"/>
                  </a:cubicBezTo>
                  <a:cubicBezTo>
                    <a:pt x="2" y="119"/>
                    <a:pt x="3" y="120"/>
                    <a:pt x="4" y="120"/>
                  </a:cubicBezTo>
                  <a:cubicBezTo>
                    <a:pt x="4" y="120"/>
                    <a:pt x="5" y="121"/>
                    <a:pt x="6" y="121"/>
                  </a:cubicBezTo>
                  <a:cubicBezTo>
                    <a:pt x="48" y="124"/>
                    <a:pt x="91" y="123"/>
                    <a:pt x="134" y="123"/>
                  </a:cubicBezTo>
                  <a:cubicBezTo>
                    <a:pt x="176" y="124"/>
                    <a:pt x="219" y="127"/>
                    <a:pt x="261" y="124"/>
                  </a:cubicBezTo>
                  <a:cubicBezTo>
                    <a:pt x="261" y="124"/>
                    <a:pt x="261" y="123"/>
                    <a:pt x="262" y="123"/>
                  </a:cubicBezTo>
                  <a:cubicBezTo>
                    <a:pt x="263" y="123"/>
                    <a:pt x="265" y="123"/>
                    <a:pt x="266" y="123"/>
                  </a:cubicBezTo>
                  <a:cubicBezTo>
                    <a:pt x="267" y="123"/>
                    <a:pt x="267" y="123"/>
                    <a:pt x="267" y="123"/>
                  </a:cubicBezTo>
                  <a:cubicBezTo>
                    <a:pt x="268" y="123"/>
                    <a:pt x="269" y="123"/>
                    <a:pt x="269" y="121"/>
                  </a:cubicBezTo>
                  <a:cubicBezTo>
                    <a:pt x="276" y="83"/>
                    <a:pt x="278" y="42"/>
                    <a:pt x="267" y="4"/>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原型的评估</a:t>
            </a:r>
            <a:endParaRPr lang="zh-CN" altLang="en-US" dirty="0"/>
          </a:p>
        </p:txBody>
      </p:sp>
      <p:sp>
        <p:nvSpPr>
          <p:cNvPr id="100" name="文本框 99"/>
          <p:cNvSpPr txBox="1"/>
          <p:nvPr/>
        </p:nvSpPr>
        <p:spPr>
          <a:xfrm>
            <a:off x="2870835" y="699770"/>
            <a:ext cx="3402330" cy="478155"/>
          </a:xfrm>
          <a:prstGeom prst="rect">
            <a:avLst/>
          </a:prstGeom>
          <a:noFill/>
          <a:ln w="9525">
            <a:noFill/>
          </a:ln>
        </p:spPr>
        <p:txBody>
          <a:bodyPr wrap="square">
            <a:spAutoFit/>
          </a:bodyPr>
          <a:p>
            <a:pPr indent="0" algn="ctr">
              <a:lnSpc>
                <a:spcPct val="140000"/>
              </a:lnSpc>
            </a:pPr>
            <a:r>
              <a:rPr>
                <a:latin typeface="等线" panose="02010600030101010101" charset="-122"/>
                <a:ea typeface="等线" panose="02010600030101010101" charset="-122"/>
              </a:rPr>
              <a:t>原型评估与易用性测试相关</a:t>
            </a:r>
            <a:endParaRPr lang="zh-CN" altLang="en-US" b="0">
              <a:latin typeface="等线" panose="02010600030101010101" charset="-122"/>
              <a:ea typeface="等线" panose="02010600030101010101" charset="-122"/>
            </a:endParaRPr>
          </a:p>
        </p:txBody>
      </p:sp>
      <p:pic>
        <p:nvPicPr>
          <p:cNvPr id="6" name="图片 6"/>
          <p:cNvPicPr>
            <a:picLocks noChangeAspect="1"/>
          </p:cNvPicPr>
          <p:nvPr/>
        </p:nvPicPr>
        <p:blipFill>
          <a:blip r:embed="rId1"/>
          <a:stretch>
            <a:fillRect/>
          </a:stretch>
        </p:blipFill>
        <p:spPr>
          <a:xfrm>
            <a:off x="880745" y="1203960"/>
            <a:ext cx="7382510" cy="362394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284168"/>
            <a:ext cx="1116330" cy="922020"/>
          </a:xfrm>
          <a:prstGeom prst="rect">
            <a:avLst/>
          </a:prstGeom>
        </p:spPr>
        <p:txBody>
          <a:bodyPr wrap="none">
            <a:spAutoFit/>
          </a:bodyPr>
          <a:lstStyle/>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原型的目的</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原型属性</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1884058"/>
            <a:ext cx="3095786" cy="398780"/>
          </a:xfrm>
          <a:prstGeom prst="rect">
            <a:avLst/>
          </a:prstGeom>
        </p:spPr>
        <p:txBody>
          <a:bodyPr wrap="square">
            <a:spAutoFit/>
          </a:bodyPr>
          <a:lstStyle/>
          <a:p>
            <a:r>
              <a:rPr lang="zh-CN" altLang="en-US" sz="2000" b="1" dirty="0">
                <a:ln w="6350">
                  <a:noFill/>
                </a:ln>
                <a:solidFill>
                  <a:schemeClr val="accent1"/>
                </a:solidFill>
                <a:latin typeface="微软雅黑" panose="020B0503020204020204" pitchFamily="34" charset="-122"/>
                <a:ea typeface="微软雅黑" panose="020B0503020204020204" pitchFamily="34" charset="-122"/>
              </a:rPr>
              <a:t>原型的定义及其动机</a:t>
            </a:r>
            <a:endParaRPr lang="zh-CN" altLang="en-US" sz="2000" b="1" dirty="0">
              <a:ln w="6350">
                <a:noFill/>
              </a:ln>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879896" y="2182168"/>
            <a:ext cx="586628" cy="779164"/>
            <a:chOff x="555625" y="2646363"/>
            <a:chExt cx="928688" cy="1233488"/>
          </a:xfrm>
        </p:grpSpPr>
        <p:sp>
          <p:nvSpPr>
            <p:cNvPr id="5" name="Freeform 21"/>
            <p:cNvSpPr>
              <a:spLocks noEditPoints="1"/>
            </p:cNvSpPr>
            <p:nvPr/>
          </p:nvSpPr>
          <p:spPr bwMode="auto">
            <a:xfrm>
              <a:off x="555625" y="2646363"/>
              <a:ext cx="928688" cy="1233488"/>
            </a:xfrm>
            <a:custGeom>
              <a:avLst/>
              <a:gdLst>
                <a:gd name="T0" fmla="*/ 235 w 248"/>
                <a:gd name="T1" fmla="*/ 26 h 329"/>
                <a:gd name="T2" fmla="*/ 224 w 248"/>
                <a:gd name="T3" fmla="*/ 23 h 329"/>
                <a:gd name="T4" fmla="*/ 155 w 248"/>
                <a:gd name="T5" fmla="*/ 9 h 329"/>
                <a:gd name="T6" fmla="*/ 60 w 248"/>
                <a:gd name="T7" fmla="*/ 16 h 329"/>
                <a:gd name="T8" fmla="*/ 5 w 248"/>
                <a:gd name="T9" fmla="*/ 36 h 329"/>
                <a:gd name="T10" fmla="*/ 113 w 248"/>
                <a:gd name="T11" fmla="*/ 322 h 329"/>
                <a:gd name="T12" fmla="*/ 223 w 248"/>
                <a:gd name="T13" fmla="*/ 28 h 329"/>
                <a:gd name="T14" fmla="*/ 228 w 248"/>
                <a:gd name="T15" fmla="*/ 29 h 329"/>
                <a:gd name="T16" fmla="*/ 223 w 248"/>
                <a:gd name="T17" fmla="*/ 28 h 329"/>
                <a:gd name="T18" fmla="*/ 198 w 248"/>
                <a:gd name="T19" fmla="*/ 29 h 329"/>
                <a:gd name="T20" fmla="*/ 208 w 248"/>
                <a:gd name="T21" fmla="*/ 48 h 329"/>
                <a:gd name="T22" fmla="*/ 220 w 248"/>
                <a:gd name="T23" fmla="*/ 28 h 329"/>
                <a:gd name="T24" fmla="*/ 211 w 248"/>
                <a:gd name="T25" fmla="*/ 24 h 329"/>
                <a:gd name="T26" fmla="*/ 190 w 248"/>
                <a:gd name="T27" fmla="*/ 21 h 329"/>
                <a:gd name="T28" fmla="*/ 177 w 248"/>
                <a:gd name="T29" fmla="*/ 54 h 329"/>
                <a:gd name="T30" fmla="*/ 188 w 248"/>
                <a:gd name="T31" fmla="*/ 26 h 329"/>
                <a:gd name="T32" fmla="*/ 167 w 248"/>
                <a:gd name="T33" fmla="*/ 25 h 329"/>
                <a:gd name="T34" fmla="*/ 173 w 248"/>
                <a:gd name="T35" fmla="*/ 17 h 329"/>
                <a:gd name="T36" fmla="*/ 159 w 248"/>
                <a:gd name="T37" fmla="*/ 53 h 329"/>
                <a:gd name="T38" fmla="*/ 141 w 248"/>
                <a:gd name="T39" fmla="*/ 44 h 329"/>
                <a:gd name="T40" fmla="*/ 141 w 248"/>
                <a:gd name="T41" fmla="*/ 20 h 329"/>
                <a:gd name="T42" fmla="*/ 137 w 248"/>
                <a:gd name="T43" fmla="*/ 32 h 329"/>
                <a:gd name="T44" fmla="*/ 134 w 248"/>
                <a:gd name="T45" fmla="*/ 24 h 329"/>
                <a:gd name="T46" fmla="*/ 120 w 248"/>
                <a:gd name="T47" fmla="*/ 35 h 329"/>
                <a:gd name="T48" fmla="*/ 110 w 248"/>
                <a:gd name="T49" fmla="*/ 27 h 329"/>
                <a:gd name="T50" fmla="*/ 91 w 248"/>
                <a:gd name="T51" fmla="*/ 36 h 329"/>
                <a:gd name="T52" fmla="*/ 85 w 248"/>
                <a:gd name="T53" fmla="*/ 26 h 329"/>
                <a:gd name="T54" fmla="*/ 106 w 248"/>
                <a:gd name="T55" fmla="*/ 30 h 329"/>
                <a:gd name="T56" fmla="*/ 97 w 248"/>
                <a:gd name="T57" fmla="*/ 27 h 329"/>
                <a:gd name="T58" fmla="*/ 83 w 248"/>
                <a:gd name="T59" fmla="*/ 20 h 329"/>
                <a:gd name="T60" fmla="*/ 60 w 248"/>
                <a:gd name="T61" fmla="*/ 61 h 329"/>
                <a:gd name="T62" fmla="*/ 78 w 248"/>
                <a:gd name="T63" fmla="*/ 32 h 329"/>
                <a:gd name="T64" fmla="*/ 45 w 248"/>
                <a:gd name="T65" fmla="*/ 27 h 329"/>
                <a:gd name="T66" fmla="*/ 39 w 248"/>
                <a:gd name="T67" fmla="*/ 28 h 329"/>
                <a:gd name="T68" fmla="*/ 51 w 248"/>
                <a:gd name="T69" fmla="*/ 24 h 329"/>
                <a:gd name="T70" fmla="*/ 55 w 248"/>
                <a:gd name="T71" fmla="*/ 20 h 329"/>
                <a:gd name="T72" fmla="*/ 35 w 248"/>
                <a:gd name="T73" fmla="*/ 58 h 329"/>
                <a:gd name="T74" fmla="*/ 13 w 248"/>
                <a:gd name="T75" fmla="*/ 30 h 329"/>
                <a:gd name="T76" fmla="*/ 7 w 248"/>
                <a:gd name="T77" fmla="*/ 37 h 329"/>
                <a:gd name="T78" fmla="*/ 74 w 248"/>
                <a:gd name="T79" fmla="*/ 317 h 329"/>
                <a:gd name="T80" fmla="*/ 8 w 248"/>
                <a:gd name="T81" fmla="*/ 230 h 329"/>
                <a:gd name="T82" fmla="*/ 23 w 248"/>
                <a:gd name="T83" fmla="*/ 70 h 329"/>
                <a:gd name="T84" fmla="*/ 41 w 248"/>
                <a:gd name="T85" fmla="*/ 61 h 329"/>
                <a:gd name="T86" fmla="*/ 33 w 248"/>
                <a:gd name="T87" fmla="*/ 37 h 329"/>
                <a:gd name="T88" fmla="*/ 68 w 248"/>
                <a:gd name="T89" fmla="*/ 54 h 329"/>
                <a:gd name="T90" fmla="*/ 84 w 248"/>
                <a:gd name="T91" fmla="*/ 60 h 329"/>
                <a:gd name="T92" fmla="*/ 100 w 248"/>
                <a:gd name="T93" fmla="*/ 54 h 329"/>
                <a:gd name="T94" fmla="*/ 115 w 248"/>
                <a:gd name="T95" fmla="*/ 58 h 329"/>
                <a:gd name="T96" fmla="*/ 128 w 248"/>
                <a:gd name="T97" fmla="*/ 52 h 329"/>
                <a:gd name="T98" fmla="*/ 136 w 248"/>
                <a:gd name="T99" fmla="*/ 34 h 329"/>
                <a:gd name="T100" fmla="*/ 164 w 248"/>
                <a:gd name="T101" fmla="*/ 59 h 329"/>
                <a:gd name="T102" fmla="*/ 163 w 248"/>
                <a:gd name="T103" fmla="*/ 33 h 329"/>
                <a:gd name="T104" fmla="*/ 186 w 248"/>
                <a:gd name="T105" fmla="*/ 51 h 329"/>
                <a:gd name="T106" fmla="*/ 187 w 248"/>
                <a:gd name="T107" fmla="*/ 33 h 329"/>
                <a:gd name="T108" fmla="*/ 213 w 248"/>
                <a:gd name="T109" fmla="*/ 48 h 329"/>
                <a:gd name="T110" fmla="*/ 208 w 248"/>
                <a:gd name="T111" fmla="*/ 44 h 329"/>
                <a:gd name="T112" fmla="*/ 225 w 248"/>
                <a:gd name="T113" fmla="*/ 223 h 329"/>
                <a:gd name="T114" fmla="*/ 231 w 248"/>
                <a:gd name="T115" fmla="*/ 229 h 329"/>
                <a:gd name="T116" fmla="*/ 235 w 248"/>
                <a:gd name="T117"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329">
                  <a:moveTo>
                    <a:pt x="243" y="283"/>
                  </a:moveTo>
                  <a:cubicBezTo>
                    <a:pt x="242" y="257"/>
                    <a:pt x="240" y="231"/>
                    <a:pt x="240" y="204"/>
                  </a:cubicBezTo>
                  <a:cubicBezTo>
                    <a:pt x="240" y="175"/>
                    <a:pt x="239" y="145"/>
                    <a:pt x="239" y="116"/>
                  </a:cubicBezTo>
                  <a:cubicBezTo>
                    <a:pt x="239" y="86"/>
                    <a:pt x="241" y="55"/>
                    <a:pt x="238" y="26"/>
                  </a:cubicBezTo>
                  <a:cubicBezTo>
                    <a:pt x="237" y="24"/>
                    <a:pt x="236" y="24"/>
                    <a:pt x="235" y="26"/>
                  </a:cubicBezTo>
                  <a:cubicBezTo>
                    <a:pt x="235" y="26"/>
                    <a:pt x="235" y="27"/>
                    <a:pt x="235" y="28"/>
                  </a:cubicBezTo>
                  <a:cubicBezTo>
                    <a:pt x="235" y="27"/>
                    <a:pt x="234" y="26"/>
                    <a:pt x="233" y="26"/>
                  </a:cubicBezTo>
                  <a:cubicBezTo>
                    <a:pt x="233" y="25"/>
                    <a:pt x="233" y="25"/>
                    <a:pt x="233" y="25"/>
                  </a:cubicBezTo>
                  <a:cubicBezTo>
                    <a:pt x="231" y="23"/>
                    <a:pt x="229" y="23"/>
                    <a:pt x="227" y="23"/>
                  </a:cubicBezTo>
                  <a:cubicBezTo>
                    <a:pt x="226" y="23"/>
                    <a:pt x="225" y="23"/>
                    <a:pt x="224" y="23"/>
                  </a:cubicBezTo>
                  <a:cubicBezTo>
                    <a:pt x="223" y="17"/>
                    <a:pt x="216" y="12"/>
                    <a:pt x="209" y="11"/>
                  </a:cubicBezTo>
                  <a:cubicBezTo>
                    <a:pt x="204" y="11"/>
                    <a:pt x="199" y="13"/>
                    <a:pt x="195" y="16"/>
                  </a:cubicBezTo>
                  <a:cubicBezTo>
                    <a:pt x="195" y="16"/>
                    <a:pt x="195" y="16"/>
                    <a:pt x="195" y="16"/>
                  </a:cubicBezTo>
                  <a:cubicBezTo>
                    <a:pt x="189" y="10"/>
                    <a:pt x="182" y="11"/>
                    <a:pt x="176" y="15"/>
                  </a:cubicBezTo>
                  <a:cubicBezTo>
                    <a:pt x="172" y="8"/>
                    <a:pt x="162" y="6"/>
                    <a:pt x="155" y="9"/>
                  </a:cubicBezTo>
                  <a:cubicBezTo>
                    <a:pt x="152" y="10"/>
                    <a:pt x="150" y="11"/>
                    <a:pt x="147" y="13"/>
                  </a:cubicBezTo>
                  <a:cubicBezTo>
                    <a:pt x="137" y="2"/>
                    <a:pt x="123" y="5"/>
                    <a:pt x="114" y="14"/>
                  </a:cubicBezTo>
                  <a:cubicBezTo>
                    <a:pt x="114" y="13"/>
                    <a:pt x="114" y="12"/>
                    <a:pt x="113" y="11"/>
                  </a:cubicBezTo>
                  <a:cubicBezTo>
                    <a:pt x="106" y="9"/>
                    <a:pt x="99" y="10"/>
                    <a:pt x="93" y="13"/>
                  </a:cubicBezTo>
                  <a:cubicBezTo>
                    <a:pt x="82" y="5"/>
                    <a:pt x="70" y="8"/>
                    <a:pt x="60" y="16"/>
                  </a:cubicBezTo>
                  <a:cubicBezTo>
                    <a:pt x="60" y="15"/>
                    <a:pt x="60" y="15"/>
                    <a:pt x="60" y="14"/>
                  </a:cubicBezTo>
                  <a:cubicBezTo>
                    <a:pt x="48" y="0"/>
                    <a:pt x="28" y="11"/>
                    <a:pt x="19" y="24"/>
                  </a:cubicBezTo>
                  <a:cubicBezTo>
                    <a:pt x="16" y="24"/>
                    <a:pt x="13" y="26"/>
                    <a:pt x="11" y="28"/>
                  </a:cubicBezTo>
                  <a:cubicBezTo>
                    <a:pt x="8" y="30"/>
                    <a:pt x="6" y="32"/>
                    <a:pt x="5" y="35"/>
                  </a:cubicBezTo>
                  <a:cubicBezTo>
                    <a:pt x="5" y="36"/>
                    <a:pt x="5" y="36"/>
                    <a:pt x="5" y="36"/>
                  </a:cubicBezTo>
                  <a:cubicBezTo>
                    <a:pt x="4" y="36"/>
                    <a:pt x="4" y="37"/>
                    <a:pt x="3" y="38"/>
                  </a:cubicBezTo>
                  <a:cubicBezTo>
                    <a:pt x="0" y="95"/>
                    <a:pt x="3" y="154"/>
                    <a:pt x="3" y="212"/>
                  </a:cubicBezTo>
                  <a:cubicBezTo>
                    <a:pt x="3" y="241"/>
                    <a:pt x="3" y="270"/>
                    <a:pt x="3" y="299"/>
                  </a:cubicBezTo>
                  <a:cubicBezTo>
                    <a:pt x="4" y="317"/>
                    <a:pt x="10" y="322"/>
                    <a:pt x="27" y="322"/>
                  </a:cubicBezTo>
                  <a:cubicBezTo>
                    <a:pt x="56" y="322"/>
                    <a:pt x="84" y="322"/>
                    <a:pt x="113" y="322"/>
                  </a:cubicBezTo>
                  <a:cubicBezTo>
                    <a:pt x="141" y="323"/>
                    <a:pt x="168" y="326"/>
                    <a:pt x="196" y="327"/>
                  </a:cubicBezTo>
                  <a:cubicBezTo>
                    <a:pt x="207" y="327"/>
                    <a:pt x="216" y="327"/>
                    <a:pt x="223" y="322"/>
                  </a:cubicBezTo>
                  <a:cubicBezTo>
                    <a:pt x="223" y="322"/>
                    <a:pt x="223" y="322"/>
                    <a:pt x="224" y="322"/>
                  </a:cubicBezTo>
                  <a:cubicBezTo>
                    <a:pt x="240" y="316"/>
                    <a:pt x="244" y="300"/>
                    <a:pt x="243" y="283"/>
                  </a:cubicBezTo>
                  <a:close/>
                  <a:moveTo>
                    <a:pt x="223" y="28"/>
                  </a:moveTo>
                  <a:cubicBezTo>
                    <a:pt x="223" y="27"/>
                    <a:pt x="223" y="27"/>
                    <a:pt x="223" y="26"/>
                  </a:cubicBezTo>
                  <a:cubicBezTo>
                    <a:pt x="224" y="26"/>
                    <a:pt x="225" y="26"/>
                    <a:pt x="226" y="26"/>
                  </a:cubicBezTo>
                  <a:cubicBezTo>
                    <a:pt x="228" y="27"/>
                    <a:pt x="229" y="27"/>
                    <a:pt x="230" y="27"/>
                  </a:cubicBezTo>
                  <a:cubicBezTo>
                    <a:pt x="230" y="27"/>
                    <a:pt x="229" y="27"/>
                    <a:pt x="229" y="28"/>
                  </a:cubicBezTo>
                  <a:cubicBezTo>
                    <a:pt x="228" y="28"/>
                    <a:pt x="228" y="28"/>
                    <a:pt x="228" y="29"/>
                  </a:cubicBezTo>
                  <a:cubicBezTo>
                    <a:pt x="227" y="29"/>
                    <a:pt x="227" y="29"/>
                    <a:pt x="227" y="29"/>
                  </a:cubicBezTo>
                  <a:cubicBezTo>
                    <a:pt x="227" y="29"/>
                    <a:pt x="227" y="29"/>
                    <a:pt x="227" y="29"/>
                  </a:cubicBezTo>
                  <a:cubicBezTo>
                    <a:pt x="227" y="29"/>
                    <a:pt x="227" y="29"/>
                    <a:pt x="227" y="29"/>
                  </a:cubicBezTo>
                  <a:cubicBezTo>
                    <a:pt x="226" y="29"/>
                    <a:pt x="224" y="28"/>
                    <a:pt x="223" y="28"/>
                  </a:cubicBezTo>
                  <a:cubicBezTo>
                    <a:pt x="223" y="28"/>
                    <a:pt x="223" y="28"/>
                    <a:pt x="223" y="28"/>
                  </a:cubicBezTo>
                  <a:close/>
                  <a:moveTo>
                    <a:pt x="220" y="28"/>
                  </a:moveTo>
                  <a:cubicBezTo>
                    <a:pt x="220" y="28"/>
                    <a:pt x="220" y="28"/>
                    <a:pt x="220" y="28"/>
                  </a:cubicBezTo>
                  <a:cubicBezTo>
                    <a:pt x="219" y="28"/>
                    <a:pt x="218" y="28"/>
                    <a:pt x="218" y="28"/>
                  </a:cubicBezTo>
                  <a:cubicBezTo>
                    <a:pt x="219" y="22"/>
                    <a:pt x="211" y="19"/>
                    <a:pt x="207" y="20"/>
                  </a:cubicBezTo>
                  <a:cubicBezTo>
                    <a:pt x="203" y="22"/>
                    <a:pt x="200" y="25"/>
                    <a:pt x="198" y="29"/>
                  </a:cubicBezTo>
                  <a:cubicBezTo>
                    <a:pt x="198" y="29"/>
                    <a:pt x="198" y="29"/>
                    <a:pt x="198" y="29"/>
                  </a:cubicBezTo>
                  <a:cubicBezTo>
                    <a:pt x="197" y="31"/>
                    <a:pt x="197" y="33"/>
                    <a:pt x="197" y="34"/>
                  </a:cubicBezTo>
                  <a:cubicBezTo>
                    <a:pt x="197" y="35"/>
                    <a:pt x="197" y="35"/>
                    <a:pt x="197" y="35"/>
                  </a:cubicBezTo>
                  <a:cubicBezTo>
                    <a:pt x="197" y="38"/>
                    <a:pt x="198" y="41"/>
                    <a:pt x="199" y="44"/>
                  </a:cubicBezTo>
                  <a:cubicBezTo>
                    <a:pt x="201" y="46"/>
                    <a:pt x="204" y="48"/>
                    <a:pt x="208" y="48"/>
                  </a:cubicBezTo>
                  <a:cubicBezTo>
                    <a:pt x="208" y="49"/>
                    <a:pt x="207" y="49"/>
                    <a:pt x="207" y="50"/>
                  </a:cubicBezTo>
                  <a:cubicBezTo>
                    <a:pt x="206" y="50"/>
                    <a:pt x="205" y="51"/>
                    <a:pt x="203" y="51"/>
                  </a:cubicBezTo>
                  <a:cubicBezTo>
                    <a:pt x="198" y="51"/>
                    <a:pt x="196" y="48"/>
                    <a:pt x="194" y="44"/>
                  </a:cubicBezTo>
                  <a:cubicBezTo>
                    <a:pt x="191" y="39"/>
                    <a:pt x="190" y="33"/>
                    <a:pt x="192" y="27"/>
                  </a:cubicBezTo>
                  <a:cubicBezTo>
                    <a:pt x="197" y="14"/>
                    <a:pt x="219" y="9"/>
                    <a:pt x="220" y="28"/>
                  </a:cubicBezTo>
                  <a:close/>
                  <a:moveTo>
                    <a:pt x="214" y="28"/>
                  </a:moveTo>
                  <a:cubicBezTo>
                    <a:pt x="214" y="28"/>
                    <a:pt x="214" y="28"/>
                    <a:pt x="213" y="28"/>
                  </a:cubicBezTo>
                  <a:cubicBezTo>
                    <a:pt x="210" y="28"/>
                    <a:pt x="207" y="27"/>
                    <a:pt x="203" y="27"/>
                  </a:cubicBezTo>
                  <a:cubicBezTo>
                    <a:pt x="204" y="27"/>
                    <a:pt x="205" y="26"/>
                    <a:pt x="205" y="26"/>
                  </a:cubicBezTo>
                  <a:cubicBezTo>
                    <a:pt x="207" y="25"/>
                    <a:pt x="209" y="24"/>
                    <a:pt x="211" y="24"/>
                  </a:cubicBezTo>
                  <a:cubicBezTo>
                    <a:pt x="213" y="25"/>
                    <a:pt x="214" y="26"/>
                    <a:pt x="214" y="28"/>
                  </a:cubicBezTo>
                  <a:close/>
                  <a:moveTo>
                    <a:pt x="192" y="18"/>
                  </a:moveTo>
                  <a:cubicBezTo>
                    <a:pt x="192" y="18"/>
                    <a:pt x="193" y="18"/>
                    <a:pt x="193" y="18"/>
                  </a:cubicBezTo>
                  <a:cubicBezTo>
                    <a:pt x="192" y="19"/>
                    <a:pt x="191" y="20"/>
                    <a:pt x="191" y="21"/>
                  </a:cubicBezTo>
                  <a:cubicBezTo>
                    <a:pt x="191" y="21"/>
                    <a:pt x="191" y="21"/>
                    <a:pt x="190" y="21"/>
                  </a:cubicBezTo>
                  <a:cubicBezTo>
                    <a:pt x="186" y="20"/>
                    <a:pt x="182" y="23"/>
                    <a:pt x="180" y="26"/>
                  </a:cubicBezTo>
                  <a:cubicBezTo>
                    <a:pt x="178" y="29"/>
                    <a:pt x="177" y="32"/>
                    <a:pt x="177" y="35"/>
                  </a:cubicBezTo>
                  <a:cubicBezTo>
                    <a:pt x="176" y="39"/>
                    <a:pt x="176" y="43"/>
                    <a:pt x="178" y="47"/>
                  </a:cubicBezTo>
                  <a:cubicBezTo>
                    <a:pt x="179" y="50"/>
                    <a:pt x="181" y="53"/>
                    <a:pt x="184" y="55"/>
                  </a:cubicBezTo>
                  <a:cubicBezTo>
                    <a:pt x="183" y="56"/>
                    <a:pt x="178" y="55"/>
                    <a:pt x="177" y="54"/>
                  </a:cubicBezTo>
                  <a:cubicBezTo>
                    <a:pt x="175" y="53"/>
                    <a:pt x="173" y="51"/>
                    <a:pt x="171" y="49"/>
                  </a:cubicBezTo>
                  <a:cubicBezTo>
                    <a:pt x="168" y="45"/>
                    <a:pt x="167" y="40"/>
                    <a:pt x="168" y="34"/>
                  </a:cubicBezTo>
                  <a:cubicBezTo>
                    <a:pt x="169" y="24"/>
                    <a:pt x="181" y="10"/>
                    <a:pt x="192" y="18"/>
                  </a:cubicBezTo>
                  <a:close/>
                  <a:moveTo>
                    <a:pt x="188" y="25"/>
                  </a:moveTo>
                  <a:cubicBezTo>
                    <a:pt x="188" y="26"/>
                    <a:pt x="188" y="26"/>
                    <a:pt x="188" y="26"/>
                  </a:cubicBezTo>
                  <a:cubicBezTo>
                    <a:pt x="188" y="28"/>
                    <a:pt x="187" y="29"/>
                    <a:pt x="187" y="30"/>
                  </a:cubicBezTo>
                  <a:cubicBezTo>
                    <a:pt x="186" y="30"/>
                    <a:pt x="184" y="29"/>
                    <a:pt x="183" y="29"/>
                  </a:cubicBezTo>
                  <a:cubicBezTo>
                    <a:pt x="185" y="27"/>
                    <a:pt x="186" y="26"/>
                    <a:pt x="188" y="25"/>
                  </a:cubicBezTo>
                  <a:close/>
                  <a:moveTo>
                    <a:pt x="158" y="24"/>
                  </a:moveTo>
                  <a:cubicBezTo>
                    <a:pt x="160" y="25"/>
                    <a:pt x="164" y="25"/>
                    <a:pt x="167" y="25"/>
                  </a:cubicBezTo>
                  <a:cubicBezTo>
                    <a:pt x="165" y="27"/>
                    <a:pt x="165" y="28"/>
                    <a:pt x="164" y="30"/>
                  </a:cubicBezTo>
                  <a:cubicBezTo>
                    <a:pt x="163" y="30"/>
                    <a:pt x="161" y="29"/>
                    <a:pt x="160" y="29"/>
                  </a:cubicBezTo>
                  <a:cubicBezTo>
                    <a:pt x="158" y="29"/>
                    <a:pt x="156" y="29"/>
                    <a:pt x="154" y="29"/>
                  </a:cubicBezTo>
                  <a:cubicBezTo>
                    <a:pt x="155" y="27"/>
                    <a:pt x="156" y="25"/>
                    <a:pt x="158" y="24"/>
                  </a:cubicBezTo>
                  <a:close/>
                  <a:moveTo>
                    <a:pt x="173" y="17"/>
                  </a:moveTo>
                  <a:cubicBezTo>
                    <a:pt x="173" y="17"/>
                    <a:pt x="172" y="18"/>
                    <a:pt x="171" y="18"/>
                  </a:cubicBezTo>
                  <a:cubicBezTo>
                    <a:pt x="171" y="18"/>
                    <a:pt x="171" y="18"/>
                    <a:pt x="171" y="18"/>
                  </a:cubicBezTo>
                  <a:cubicBezTo>
                    <a:pt x="166" y="15"/>
                    <a:pt x="159" y="17"/>
                    <a:pt x="155" y="20"/>
                  </a:cubicBezTo>
                  <a:cubicBezTo>
                    <a:pt x="151" y="24"/>
                    <a:pt x="149" y="30"/>
                    <a:pt x="151" y="35"/>
                  </a:cubicBezTo>
                  <a:cubicBezTo>
                    <a:pt x="150" y="41"/>
                    <a:pt x="154" y="48"/>
                    <a:pt x="159" y="53"/>
                  </a:cubicBezTo>
                  <a:cubicBezTo>
                    <a:pt x="159" y="53"/>
                    <a:pt x="159" y="53"/>
                    <a:pt x="159" y="53"/>
                  </a:cubicBezTo>
                  <a:cubicBezTo>
                    <a:pt x="159" y="54"/>
                    <a:pt x="158" y="55"/>
                    <a:pt x="158" y="55"/>
                  </a:cubicBezTo>
                  <a:cubicBezTo>
                    <a:pt x="151" y="57"/>
                    <a:pt x="151" y="57"/>
                    <a:pt x="151" y="57"/>
                  </a:cubicBezTo>
                  <a:cubicBezTo>
                    <a:pt x="150" y="56"/>
                    <a:pt x="149" y="54"/>
                    <a:pt x="147" y="53"/>
                  </a:cubicBezTo>
                  <a:cubicBezTo>
                    <a:pt x="145" y="51"/>
                    <a:pt x="142" y="47"/>
                    <a:pt x="141" y="44"/>
                  </a:cubicBezTo>
                  <a:cubicBezTo>
                    <a:pt x="139" y="38"/>
                    <a:pt x="140" y="31"/>
                    <a:pt x="143" y="25"/>
                  </a:cubicBezTo>
                  <a:cubicBezTo>
                    <a:pt x="149" y="13"/>
                    <a:pt x="163" y="7"/>
                    <a:pt x="173" y="17"/>
                  </a:cubicBezTo>
                  <a:close/>
                  <a:moveTo>
                    <a:pt x="128" y="22"/>
                  </a:moveTo>
                  <a:cubicBezTo>
                    <a:pt x="130" y="20"/>
                    <a:pt x="132" y="19"/>
                    <a:pt x="134" y="18"/>
                  </a:cubicBezTo>
                  <a:cubicBezTo>
                    <a:pt x="137" y="18"/>
                    <a:pt x="139" y="19"/>
                    <a:pt x="141" y="20"/>
                  </a:cubicBezTo>
                  <a:cubicBezTo>
                    <a:pt x="141" y="21"/>
                    <a:pt x="141" y="21"/>
                    <a:pt x="140" y="22"/>
                  </a:cubicBezTo>
                  <a:cubicBezTo>
                    <a:pt x="140" y="21"/>
                    <a:pt x="140" y="21"/>
                    <a:pt x="140" y="21"/>
                  </a:cubicBezTo>
                  <a:cubicBezTo>
                    <a:pt x="136" y="20"/>
                    <a:pt x="132" y="21"/>
                    <a:pt x="128" y="22"/>
                  </a:cubicBezTo>
                  <a:close/>
                  <a:moveTo>
                    <a:pt x="139" y="24"/>
                  </a:moveTo>
                  <a:cubicBezTo>
                    <a:pt x="138" y="26"/>
                    <a:pt x="137" y="29"/>
                    <a:pt x="137" y="32"/>
                  </a:cubicBezTo>
                  <a:cubicBezTo>
                    <a:pt x="137" y="32"/>
                    <a:pt x="136" y="32"/>
                    <a:pt x="136" y="32"/>
                  </a:cubicBezTo>
                  <a:cubicBezTo>
                    <a:pt x="132" y="31"/>
                    <a:pt x="127" y="31"/>
                    <a:pt x="123" y="32"/>
                  </a:cubicBezTo>
                  <a:cubicBezTo>
                    <a:pt x="124" y="29"/>
                    <a:pt x="125" y="26"/>
                    <a:pt x="127" y="23"/>
                  </a:cubicBezTo>
                  <a:cubicBezTo>
                    <a:pt x="127" y="24"/>
                    <a:pt x="127" y="24"/>
                    <a:pt x="128" y="24"/>
                  </a:cubicBezTo>
                  <a:cubicBezTo>
                    <a:pt x="130" y="24"/>
                    <a:pt x="132" y="24"/>
                    <a:pt x="134" y="24"/>
                  </a:cubicBezTo>
                  <a:cubicBezTo>
                    <a:pt x="136" y="24"/>
                    <a:pt x="138" y="24"/>
                    <a:pt x="139" y="24"/>
                  </a:cubicBezTo>
                  <a:close/>
                  <a:moveTo>
                    <a:pt x="144" y="16"/>
                  </a:moveTo>
                  <a:cubicBezTo>
                    <a:pt x="144" y="16"/>
                    <a:pt x="144" y="17"/>
                    <a:pt x="144" y="17"/>
                  </a:cubicBezTo>
                  <a:cubicBezTo>
                    <a:pt x="139" y="12"/>
                    <a:pt x="130" y="15"/>
                    <a:pt x="126" y="18"/>
                  </a:cubicBezTo>
                  <a:cubicBezTo>
                    <a:pt x="122" y="23"/>
                    <a:pt x="119" y="29"/>
                    <a:pt x="120" y="35"/>
                  </a:cubicBezTo>
                  <a:cubicBezTo>
                    <a:pt x="120" y="35"/>
                    <a:pt x="120" y="35"/>
                    <a:pt x="120" y="35"/>
                  </a:cubicBezTo>
                  <a:cubicBezTo>
                    <a:pt x="119" y="44"/>
                    <a:pt x="123" y="54"/>
                    <a:pt x="131" y="60"/>
                  </a:cubicBezTo>
                  <a:cubicBezTo>
                    <a:pt x="131" y="60"/>
                    <a:pt x="131" y="60"/>
                    <a:pt x="131" y="60"/>
                  </a:cubicBezTo>
                  <a:cubicBezTo>
                    <a:pt x="123" y="63"/>
                    <a:pt x="116" y="54"/>
                    <a:pt x="113" y="48"/>
                  </a:cubicBezTo>
                  <a:cubicBezTo>
                    <a:pt x="110" y="42"/>
                    <a:pt x="108" y="34"/>
                    <a:pt x="110" y="27"/>
                  </a:cubicBezTo>
                  <a:cubicBezTo>
                    <a:pt x="114" y="12"/>
                    <a:pt x="133" y="4"/>
                    <a:pt x="144" y="16"/>
                  </a:cubicBezTo>
                  <a:close/>
                  <a:moveTo>
                    <a:pt x="111" y="15"/>
                  </a:moveTo>
                  <a:cubicBezTo>
                    <a:pt x="112" y="15"/>
                    <a:pt x="112" y="15"/>
                    <a:pt x="113" y="15"/>
                  </a:cubicBezTo>
                  <a:cubicBezTo>
                    <a:pt x="112" y="16"/>
                    <a:pt x="111" y="17"/>
                    <a:pt x="110" y="18"/>
                  </a:cubicBezTo>
                  <a:cubicBezTo>
                    <a:pt x="99" y="15"/>
                    <a:pt x="89" y="26"/>
                    <a:pt x="91" y="36"/>
                  </a:cubicBezTo>
                  <a:cubicBezTo>
                    <a:pt x="90" y="40"/>
                    <a:pt x="91" y="44"/>
                    <a:pt x="92" y="48"/>
                  </a:cubicBezTo>
                  <a:cubicBezTo>
                    <a:pt x="93" y="49"/>
                    <a:pt x="95" y="53"/>
                    <a:pt x="96" y="54"/>
                  </a:cubicBezTo>
                  <a:cubicBezTo>
                    <a:pt x="96" y="55"/>
                    <a:pt x="97" y="56"/>
                    <a:pt x="98" y="57"/>
                  </a:cubicBezTo>
                  <a:cubicBezTo>
                    <a:pt x="92" y="63"/>
                    <a:pt x="88" y="63"/>
                    <a:pt x="86" y="57"/>
                  </a:cubicBezTo>
                  <a:cubicBezTo>
                    <a:pt x="80" y="48"/>
                    <a:pt x="78" y="34"/>
                    <a:pt x="85" y="26"/>
                  </a:cubicBezTo>
                  <a:cubicBezTo>
                    <a:pt x="92" y="18"/>
                    <a:pt x="101" y="11"/>
                    <a:pt x="111" y="15"/>
                  </a:cubicBezTo>
                  <a:close/>
                  <a:moveTo>
                    <a:pt x="104" y="23"/>
                  </a:moveTo>
                  <a:cubicBezTo>
                    <a:pt x="103" y="23"/>
                    <a:pt x="103" y="23"/>
                    <a:pt x="102" y="23"/>
                  </a:cubicBezTo>
                  <a:cubicBezTo>
                    <a:pt x="104" y="22"/>
                    <a:pt x="106" y="22"/>
                    <a:pt x="108" y="22"/>
                  </a:cubicBezTo>
                  <a:cubicBezTo>
                    <a:pt x="107" y="24"/>
                    <a:pt x="106" y="27"/>
                    <a:pt x="106" y="30"/>
                  </a:cubicBezTo>
                  <a:cubicBezTo>
                    <a:pt x="106" y="30"/>
                    <a:pt x="106" y="31"/>
                    <a:pt x="106" y="31"/>
                  </a:cubicBezTo>
                  <a:cubicBezTo>
                    <a:pt x="104" y="30"/>
                    <a:pt x="102" y="31"/>
                    <a:pt x="100" y="31"/>
                  </a:cubicBezTo>
                  <a:cubicBezTo>
                    <a:pt x="98" y="31"/>
                    <a:pt x="96" y="31"/>
                    <a:pt x="94" y="31"/>
                  </a:cubicBezTo>
                  <a:cubicBezTo>
                    <a:pt x="95" y="30"/>
                    <a:pt x="96" y="28"/>
                    <a:pt x="97" y="27"/>
                  </a:cubicBezTo>
                  <a:cubicBezTo>
                    <a:pt x="97" y="27"/>
                    <a:pt x="97" y="27"/>
                    <a:pt x="97" y="27"/>
                  </a:cubicBezTo>
                  <a:cubicBezTo>
                    <a:pt x="99" y="26"/>
                    <a:pt x="102" y="26"/>
                    <a:pt x="104" y="26"/>
                  </a:cubicBezTo>
                  <a:cubicBezTo>
                    <a:pt x="105" y="26"/>
                    <a:pt x="105" y="24"/>
                    <a:pt x="104" y="23"/>
                  </a:cubicBezTo>
                  <a:close/>
                  <a:moveTo>
                    <a:pt x="90" y="16"/>
                  </a:moveTo>
                  <a:cubicBezTo>
                    <a:pt x="88" y="17"/>
                    <a:pt x="86" y="19"/>
                    <a:pt x="85" y="20"/>
                  </a:cubicBezTo>
                  <a:cubicBezTo>
                    <a:pt x="84" y="20"/>
                    <a:pt x="84" y="20"/>
                    <a:pt x="83" y="20"/>
                  </a:cubicBezTo>
                  <a:cubicBezTo>
                    <a:pt x="73" y="18"/>
                    <a:pt x="60" y="26"/>
                    <a:pt x="61" y="37"/>
                  </a:cubicBezTo>
                  <a:cubicBezTo>
                    <a:pt x="59" y="43"/>
                    <a:pt x="60" y="50"/>
                    <a:pt x="64" y="56"/>
                  </a:cubicBezTo>
                  <a:cubicBezTo>
                    <a:pt x="64" y="57"/>
                    <a:pt x="64" y="59"/>
                    <a:pt x="65" y="59"/>
                  </a:cubicBezTo>
                  <a:cubicBezTo>
                    <a:pt x="67" y="60"/>
                    <a:pt x="66" y="62"/>
                    <a:pt x="65" y="63"/>
                  </a:cubicBezTo>
                  <a:cubicBezTo>
                    <a:pt x="63" y="63"/>
                    <a:pt x="61" y="62"/>
                    <a:pt x="60" y="61"/>
                  </a:cubicBezTo>
                  <a:cubicBezTo>
                    <a:pt x="56" y="59"/>
                    <a:pt x="54" y="56"/>
                    <a:pt x="52" y="52"/>
                  </a:cubicBezTo>
                  <a:cubicBezTo>
                    <a:pt x="48" y="45"/>
                    <a:pt x="50" y="36"/>
                    <a:pt x="54" y="28"/>
                  </a:cubicBezTo>
                  <a:cubicBezTo>
                    <a:pt x="61" y="15"/>
                    <a:pt x="76" y="8"/>
                    <a:pt x="90" y="16"/>
                  </a:cubicBezTo>
                  <a:close/>
                  <a:moveTo>
                    <a:pt x="80" y="26"/>
                  </a:moveTo>
                  <a:cubicBezTo>
                    <a:pt x="79" y="28"/>
                    <a:pt x="78" y="30"/>
                    <a:pt x="78" y="32"/>
                  </a:cubicBezTo>
                  <a:cubicBezTo>
                    <a:pt x="73" y="31"/>
                    <a:pt x="69" y="31"/>
                    <a:pt x="64" y="32"/>
                  </a:cubicBezTo>
                  <a:cubicBezTo>
                    <a:pt x="65" y="30"/>
                    <a:pt x="67" y="28"/>
                    <a:pt x="69" y="27"/>
                  </a:cubicBezTo>
                  <a:cubicBezTo>
                    <a:pt x="69" y="27"/>
                    <a:pt x="69" y="28"/>
                    <a:pt x="70" y="28"/>
                  </a:cubicBezTo>
                  <a:cubicBezTo>
                    <a:pt x="73" y="27"/>
                    <a:pt x="77" y="27"/>
                    <a:pt x="80" y="26"/>
                  </a:cubicBezTo>
                  <a:close/>
                  <a:moveTo>
                    <a:pt x="45" y="27"/>
                  </a:moveTo>
                  <a:cubicBezTo>
                    <a:pt x="47" y="27"/>
                    <a:pt x="49" y="27"/>
                    <a:pt x="50" y="27"/>
                  </a:cubicBezTo>
                  <a:cubicBezTo>
                    <a:pt x="49" y="29"/>
                    <a:pt x="48" y="31"/>
                    <a:pt x="47" y="34"/>
                  </a:cubicBezTo>
                  <a:cubicBezTo>
                    <a:pt x="43" y="33"/>
                    <a:pt x="37" y="32"/>
                    <a:pt x="33" y="34"/>
                  </a:cubicBezTo>
                  <a:cubicBezTo>
                    <a:pt x="34" y="31"/>
                    <a:pt x="35" y="29"/>
                    <a:pt x="37" y="27"/>
                  </a:cubicBezTo>
                  <a:cubicBezTo>
                    <a:pt x="38" y="28"/>
                    <a:pt x="38" y="28"/>
                    <a:pt x="39" y="28"/>
                  </a:cubicBezTo>
                  <a:cubicBezTo>
                    <a:pt x="41" y="27"/>
                    <a:pt x="43" y="27"/>
                    <a:pt x="45" y="27"/>
                  </a:cubicBezTo>
                  <a:close/>
                  <a:moveTo>
                    <a:pt x="41" y="25"/>
                  </a:moveTo>
                  <a:cubicBezTo>
                    <a:pt x="45" y="23"/>
                    <a:pt x="49" y="23"/>
                    <a:pt x="53" y="23"/>
                  </a:cubicBezTo>
                  <a:cubicBezTo>
                    <a:pt x="52" y="24"/>
                    <a:pt x="52" y="24"/>
                    <a:pt x="51" y="25"/>
                  </a:cubicBezTo>
                  <a:cubicBezTo>
                    <a:pt x="51" y="25"/>
                    <a:pt x="51" y="24"/>
                    <a:pt x="51" y="24"/>
                  </a:cubicBezTo>
                  <a:cubicBezTo>
                    <a:pt x="48" y="23"/>
                    <a:pt x="44" y="24"/>
                    <a:pt x="41" y="25"/>
                  </a:cubicBezTo>
                  <a:close/>
                  <a:moveTo>
                    <a:pt x="22" y="26"/>
                  </a:moveTo>
                  <a:cubicBezTo>
                    <a:pt x="29" y="14"/>
                    <a:pt x="46" y="7"/>
                    <a:pt x="57" y="17"/>
                  </a:cubicBezTo>
                  <a:cubicBezTo>
                    <a:pt x="58" y="17"/>
                    <a:pt x="58" y="17"/>
                    <a:pt x="58" y="17"/>
                  </a:cubicBezTo>
                  <a:cubicBezTo>
                    <a:pt x="57" y="18"/>
                    <a:pt x="56" y="19"/>
                    <a:pt x="55" y="20"/>
                  </a:cubicBezTo>
                  <a:cubicBezTo>
                    <a:pt x="50" y="17"/>
                    <a:pt x="42" y="19"/>
                    <a:pt x="37" y="23"/>
                  </a:cubicBezTo>
                  <a:cubicBezTo>
                    <a:pt x="32" y="27"/>
                    <a:pt x="29" y="33"/>
                    <a:pt x="30" y="40"/>
                  </a:cubicBezTo>
                  <a:cubicBezTo>
                    <a:pt x="30" y="40"/>
                    <a:pt x="30" y="40"/>
                    <a:pt x="30" y="41"/>
                  </a:cubicBezTo>
                  <a:cubicBezTo>
                    <a:pt x="30" y="46"/>
                    <a:pt x="31" y="52"/>
                    <a:pt x="34" y="56"/>
                  </a:cubicBezTo>
                  <a:cubicBezTo>
                    <a:pt x="34" y="57"/>
                    <a:pt x="34" y="58"/>
                    <a:pt x="35" y="58"/>
                  </a:cubicBezTo>
                  <a:cubicBezTo>
                    <a:pt x="36" y="60"/>
                    <a:pt x="36" y="61"/>
                    <a:pt x="36" y="63"/>
                  </a:cubicBezTo>
                  <a:cubicBezTo>
                    <a:pt x="27" y="64"/>
                    <a:pt x="20" y="55"/>
                    <a:pt x="19" y="46"/>
                  </a:cubicBezTo>
                  <a:cubicBezTo>
                    <a:pt x="17" y="39"/>
                    <a:pt x="18" y="32"/>
                    <a:pt x="22" y="26"/>
                  </a:cubicBezTo>
                  <a:close/>
                  <a:moveTo>
                    <a:pt x="7" y="37"/>
                  </a:moveTo>
                  <a:cubicBezTo>
                    <a:pt x="9" y="34"/>
                    <a:pt x="10" y="32"/>
                    <a:pt x="13" y="30"/>
                  </a:cubicBezTo>
                  <a:cubicBezTo>
                    <a:pt x="14" y="29"/>
                    <a:pt x="15" y="29"/>
                    <a:pt x="17" y="28"/>
                  </a:cubicBezTo>
                  <a:cubicBezTo>
                    <a:pt x="16" y="29"/>
                    <a:pt x="16" y="30"/>
                    <a:pt x="15" y="31"/>
                  </a:cubicBezTo>
                  <a:cubicBezTo>
                    <a:pt x="15" y="33"/>
                    <a:pt x="15" y="34"/>
                    <a:pt x="15" y="35"/>
                  </a:cubicBezTo>
                  <a:cubicBezTo>
                    <a:pt x="13" y="35"/>
                    <a:pt x="12" y="35"/>
                    <a:pt x="11" y="35"/>
                  </a:cubicBezTo>
                  <a:cubicBezTo>
                    <a:pt x="9" y="36"/>
                    <a:pt x="8" y="36"/>
                    <a:pt x="7" y="37"/>
                  </a:cubicBezTo>
                  <a:cubicBezTo>
                    <a:pt x="7" y="37"/>
                    <a:pt x="7" y="37"/>
                    <a:pt x="7" y="37"/>
                  </a:cubicBezTo>
                  <a:close/>
                  <a:moveTo>
                    <a:pt x="226" y="311"/>
                  </a:moveTo>
                  <a:cubicBezTo>
                    <a:pt x="216" y="329"/>
                    <a:pt x="184" y="320"/>
                    <a:pt x="168" y="319"/>
                  </a:cubicBezTo>
                  <a:cubicBezTo>
                    <a:pt x="153" y="317"/>
                    <a:pt x="137" y="317"/>
                    <a:pt x="122" y="317"/>
                  </a:cubicBezTo>
                  <a:cubicBezTo>
                    <a:pt x="106" y="317"/>
                    <a:pt x="90" y="317"/>
                    <a:pt x="74" y="317"/>
                  </a:cubicBezTo>
                  <a:cubicBezTo>
                    <a:pt x="59" y="317"/>
                    <a:pt x="43" y="319"/>
                    <a:pt x="27" y="317"/>
                  </a:cubicBezTo>
                  <a:cubicBezTo>
                    <a:pt x="20" y="318"/>
                    <a:pt x="14" y="316"/>
                    <a:pt x="9" y="310"/>
                  </a:cubicBezTo>
                  <a:cubicBezTo>
                    <a:pt x="8" y="305"/>
                    <a:pt x="8" y="301"/>
                    <a:pt x="8" y="296"/>
                  </a:cubicBezTo>
                  <a:cubicBezTo>
                    <a:pt x="8" y="290"/>
                    <a:pt x="8" y="284"/>
                    <a:pt x="8" y="278"/>
                  </a:cubicBezTo>
                  <a:cubicBezTo>
                    <a:pt x="8" y="262"/>
                    <a:pt x="8" y="246"/>
                    <a:pt x="8" y="230"/>
                  </a:cubicBezTo>
                  <a:cubicBezTo>
                    <a:pt x="8" y="166"/>
                    <a:pt x="11" y="102"/>
                    <a:pt x="8" y="39"/>
                  </a:cubicBezTo>
                  <a:cubicBezTo>
                    <a:pt x="9" y="38"/>
                    <a:pt x="10" y="38"/>
                    <a:pt x="11" y="38"/>
                  </a:cubicBezTo>
                  <a:cubicBezTo>
                    <a:pt x="12" y="38"/>
                    <a:pt x="13" y="38"/>
                    <a:pt x="14" y="38"/>
                  </a:cubicBezTo>
                  <a:cubicBezTo>
                    <a:pt x="13" y="46"/>
                    <a:pt x="15" y="54"/>
                    <a:pt x="21" y="60"/>
                  </a:cubicBezTo>
                  <a:cubicBezTo>
                    <a:pt x="18" y="64"/>
                    <a:pt x="20" y="68"/>
                    <a:pt x="23" y="70"/>
                  </a:cubicBezTo>
                  <a:cubicBezTo>
                    <a:pt x="26" y="72"/>
                    <a:pt x="30" y="72"/>
                    <a:pt x="34" y="71"/>
                  </a:cubicBezTo>
                  <a:cubicBezTo>
                    <a:pt x="38" y="70"/>
                    <a:pt x="41" y="67"/>
                    <a:pt x="41" y="63"/>
                  </a:cubicBezTo>
                  <a:cubicBezTo>
                    <a:pt x="41" y="63"/>
                    <a:pt x="42" y="62"/>
                    <a:pt x="41" y="62"/>
                  </a:cubicBezTo>
                  <a:cubicBezTo>
                    <a:pt x="41" y="62"/>
                    <a:pt x="41" y="62"/>
                    <a:pt x="42" y="62"/>
                  </a:cubicBezTo>
                  <a:cubicBezTo>
                    <a:pt x="42" y="62"/>
                    <a:pt x="42" y="61"/>
                    <a:pt x="41" y="61"/>
                  </a:cubicBezTo>
                  <a:cubicBezTo>
                    <a:pt x="41" y="59"/>
                    <a:pt x="41" y="56"/>
                    <a:pt x="38" y="55"/>
                  </a:cubicBezTo>
                  <a:cubicBezTo>
                    <a:pt x="38" y="54"/>
                    <a:pt x="38" y="54"/>
                    <a:pt x="37" y="54"/>
                  </a:cubicBezTo>
                  <a:cubicBezTo>
                    <a:pt x="36" y="53"/>
                    <a:pt x="35" y="51"/>
                    <a:pt x="35" y="49"/>
                  </a:cubicBezTo>
                  <a:cubicBezTo>
                    <a:pt x="33" y="45"/>
                    <a:pt x="33" y="41"/>
                    <a:pt x="33" y="37"/>
                  </a:cubicBezTo>
                  <a:cubicBezTo>
                    <a:pt x="33" y="37"/>
                    <a:pt x="33" y="37"/>
                    <a:pt x="33" y="37"/>
                  </a:cubicBezTo>
                  <a:cubicBezTo>
                    <a:pt x="38" y="38"/>
                    <a:pt x="42" y="36"/>
                    <a:pt x="47" y="36"/>
                  </a:cubicBezTo>
                  <a:cubicBezTo>
                    <a:pt x="46" y="38"/>
                    <a:pt x="46" y="41"/>
                    <a:pt x="46" y="44"/>
                  </a:cubicBezTo>
                  <a:cubicBezTo>
                    <a:pt x="46" y="50"/>
                    <a:pt x="48" y="56"/>
                    <a:pt x="52" y="60"/>
                  </a:cubicBezTo>
                  <a:cubicBezTo>
                    <a:pt x="49" y="67"/>
                    <a:pt x="58" y="73"/>
                    <a:pt x="65" y="71"/>
                  </a:cubicBezTo>
                  <a:cubicBezTo>
                    <a:pt x="71" y="68"/>
                    <a:pt x="75" y="58"/>
                    <a:pt x="68" y="54"/>
                  </a:cubicBezTo>
                  <a:cubicBezTo>
                    <a:pt x="68" y="54"/>
                    <a:pt x="67" y="54"/>
                    <a:pt x="67" y="54"/>
                  </a:cubicBezTo>
                  <a:cubicBezTo>
                    <a:pt x="64" y="49"/>
                    <a:pt x="63" y="42"/>
                    <a:pt x="64" y="36"/>
                  </a:cubicBezTo>
                  <a:cubicBezTo>
                    <a:pt x="68" y="36"/>
                    <a:pt x="73" y="36"/>
                    <a:pt x="77" y="35"/>
                  </a:cubicBezTo>
                  <a:cubicBezTo>
                    <a:pt x="76" y="42"/>
                    <a:pt x="78" y="49"/>
                    <a:pt x="81" y="56"/>
                  </a:cubicBezTo>
                  <a:cubicBezTo>
                    <a:pt x="82" y="57"/>
                    <a:pt x="82" y="59"/>
                    <a:pt x="84" y="60"/>
                  </a:cubicBezTo>
                  <a:cubicBezTo>
                    <a:pt x="82" y="69"/>
                    <a:pt x="93" y="73"/>
                    <a:pt x="100" y="70"/>
                  </a:cubicBezTo>
                  <a:cubicBezTo>
                    <a:pt x="104" y="69"/>
                    <a:pt x="107" y="65"/>
                    <a:pt x="107" y="61"/>
                  </a:cubicBezTo>
                  <a:cubicBezTo>
                    <a:pt x="107" y="58"/>
                    <a:pt x="104" y="53"/>
                    <a:pt x="100" y="54"/>
                  </a:cubicBezTo>
                  <a:cubicBezTo>
                    <a:pt x="100" y="54"/>
                    <a:pt x="100" y="54"/>
                    <a:pt x="100" y="54"/>
                  </a:cubicBezTo>
                  <a:cubicBezTo>
                    <a:pt x="100" y="54"/>
                    <a:pt x="100" y="54"/>
                    <a:pt x="100" y="54"/>
                  </a:cubicBezTo>
                  <a:cubicBezTo>
                    <a:pt x="95" y="48"/>
                    <a:pt x="94" y="42"/>
                    <a:pt x="93" y="35"/>
                  </a:cubicBezTo>
                  <a:cubicBezTo>
                    <a:pt x="93" y="35"/>
                    <a:pt x="93" y="34"/>
                    <a:pt x="93" y="34"/>
                  </a:cubicBezTo>
                  <a:cubicBezTo>
                    <a:pt x="96" y="35"/>
                    <a:pt x="98" y="35"/>
                    <a:pt x="100" y="35"/>
                  </a:cubicBezTo>
                  <a:cubicBezTo>
                    <a:pt x="102" y="35"/>
                    <a:pt x="104" y="35"/>
                    <a:pt x="106" y="34"/>
                  </a:cubicBezTo>
                  <a:cubicBezTo>
                    <a:pt x="106" y="43"/>
                    <a:pt x="109" y="52"/>
                    <a:pt x="115" y="58"/>
                  </a:cubicBezTo>
                  <a:cubicBezTo>
                    <a:pt x="113" y="60"/>
                    <a:pt x="115" y="64"/>
                    <a:pt x="117" y="66"/>
                  </a:cubicBezTo>
                  <a:cubicBezTo>
                    <a:pt x="121" y="69"/>
                    <a:pt x="126" y="70"/>
                    <a:pt x="130" y="69"/>
                  </a:cubicBezTo>
                  <a:cubicBezTo>
                    <a:pt x="134" y="67"/>
                    <a:pt x="137" y="64"/>
                    <a:pt x="137" y="59"/>
                  </a:cubicBezTo>
                  <a:cubicBezTo>
                    <a:pt x="137" y="56"/>
                    <a:pt x="134" y="51"/>
                    <a:pt x="130" y="51"/>
                  </a:cubicBezTo>
                  <a:cubicBezTo>
                    <a:pt x="129" y="51"/>
                    <a:pt x="129" y="52"/>
                    <a:pt x="128" y="52"/>
                  </a:cubicBezTo>
                  <a:cubicBezTo>
                    <a:pt x="127" y="51"/>
                    <a:pt x="127" y="50"/>
                    <a:pt x="126" y="48"/>
                  </a:cubicBezTo>
                  <a:cubicBezTo>
                    <a:pt x="125" y="46"/>
                    <a:pt x="124" y="44"/>
                    <a:pt x="123" y="41"/>
                  </a:cubicBezTo>
                  <a:cubicBezTo>
                    <a:pt x="123" y="41"/>
                    <a:pt x="123" y="41"/>
                    <a:pt x="123" y="40"/>
                  </a:cubicBezTo>
                  <a:cubicBezTo>
                    <a:pt x="123" y="39"/>
                    <a:pt x="123" y="37"/>
                    <a:pt x="123" y="36"/>
                  </a:cubicBezTo>
                  <a:cubicBezTo>
                    <a:pt x="127" y="36"/>
                    <a:pt x="132" y="35"/>
                    <a:pt x="136" y="34"/>
                  </a:cubicBezTo>
                  <a:cubicBezTo>
                    <a:pt x="136" y="36"/>
                    <a:pt x="136" y="37"/>
                    <a:pt x="136" y="39"/>
                  </a:cubicBezTo>
                  <a:cubicBezTo>
                    <a:pt x="137" y="45"/>
                    <a:pt x="139" y="51"/>
                    <a:pt x="144" y="56"/>
                  </a:cubicBezTo>
                  <a:cubicBezTo>
                    <a:pt x="144" y="56"/>
                    <a:pt x="143" y="56"/>
                    <a:pt x="143" y="56"/>
                  </a:cubicBezTo>
                  <a:cubicBezTo>
                    <a:pt x="142" y="63"/>
                    <a:pt x="150" y="69"/>
                    <a:pt x="156" y="67"/>
                  </a:cubicBezTo>
                  <a:cubicBezTo>
                    <a:pt x="159" y="66"/>
                    <a:pt x="163" y="63"/>
                    <a:pt x="164" y="59"/>
                  </a:cubicBezTo>
                  <a:cubicBezTo>
                    <a:pt x="166" y="57"/>
                    <a:pt x="166" y="56"/>
                    <a:pt x="165" y="54"/>
                  </a:cubicBezTo>
                  <a:cubicBezTo>
                    <a:pt x="164" y="53"/>
                    <a:pt x="164" y="53"/>
                    <a:pt x="163" y="52"/>
                  </a:cubicBezTo>
                  <a:cubicBezTo>
                    <a:pt x="162" y="51"/>
                    <a:pt x="162" y="51"/>
                    <a:pt x="161" y="51"/>
                  </a:cubicBezTo>
                  <a:cubicBezTo>
                    <a:pt x="157" y="46"/>
                    <a:pt x="155" y="40"/>
                    <a:pt x="154" y="34"/>
                  </a:cubicBezTo>
                  <a:cubicBezTo>
                    <a:pt x="157" y="34"/>
                    <a:pt x="160" y="33"/>
                    <a:pt x="163" y="33"/>
                  </a:cubicBezTo>
                  <a:cubicBezTo>
                    <a:pt x="162" y="41"/>
                    <a:pt x="165" y="49"/>
                    <a:pt x="170" y="55"/>
                  </a:cubicBezTo>
                  <a:cubicBezTo>
                    <a:pt x="170" y="55"/>
                    <a:pt x="170" y="55"/>
                    <a:pt x="170" y="55"/>
                  </a:cubicBezTo>
                  <a:cubicBezTo>
                    <a:pt x="170" y="62"/>
                    <a:pt x="178" y="65"/>
                    <a:pt x="183" y="64"/>
                  </a:cubicBezTo>
                  <a:cubicBezTo>
                    <a:pt x="187" y="63"/>
                    <a:pt x="189" y="61"/>
                    <a:pt x="190" y="58"/>
                  </a:cubicBezTo>
                  <a:cubicBezTo>
                    <a:pt x="191" y="54"/>
                    <a:pt x="189" y="51"/>
                    <a:pt x="186" y="51"/>
                  </a:cubicBezTo>
                  <a:cubicBezTo>
                    <a:pt x="185" y="51"/>
                    <a:pt x="185" y="51"/>
                    <a:pt x="185" y="51"/>
                  </a:cubicBezTo>
                  <a:cubicBezTo>
                    <a:pt x="183" y="49"/>
                    <a:pt x="182" y="47"/>
                    <a:pt x="181" y="45"/>
                  </a:cubicBezTo>
                  <a:cubicBezTo>
                    <a:pt x="180" y="42"/>
                    <a:pt x="180" y="38"/>
                    <a:pt x="180" y="35"/>
                  </a:cubicBezTo>
                  <a:cubicBezTo>
                    <a:pt x="180" y="35"/>
                    <a:pt x="181" y="34"/>
                    <a:pt x="181" y="34"/>
                  </a:cubicBezTo>
                  <a:cubicBezTo>
                    <a:pt x="183" y="34"/>
                    <a:pt x="185" y="33"/>
                    <a:pt x="187" y="33"/>
                  </a:cubicBezTo>
                  <a:cubicBezTo>
                    <a:pt x="186" y="40"/>
                    <a:pt x="189" y="47"/>
                    <a:pt x="193" y="52"/>
                  </a:cubicBezTo>
                  <a:cubicBezTo>
                    <a:pt x="192" y="52"/>
                    <a:pt x="192" y="54"/>
                    <a:pt x="193" y="54"/>
                  </a:cubicBezTo>
                  <a:cubicBezTo>
                    <a:pt x="197" y="58"/>
                    <a:pt x="202" y="61"/>
                    <a:pt x="207" y="59"/>
                  </a:cubicBezTo>
                  <a:cubicBezTo>
                    <a:pt x="212" y="58"/>
                    <a:pt x="215" y="53"/>
                    <a:pt x="213" y="49"/>
                  </a:cubicBezTo>
                  <a:cubicBezTo>
                    <a:pt x="213" y="48"/>
                    <a:pt x="213" y="48"/>
                    <a:pt x="213" y="48"/>
                  </a:cubicBezTo>
                  <a:cubicBezTo>
                    <a:pt x="213" y="48"/>
                    <a:pt x="213" y="47"/>
                    <a:pt x="213" y="47"/>
                  </a:cubicBezTo>
                  <a:cubicBezTo>
                    <a:pt x="213" y="47"/>
                    <a:pt x="213" y="47"/>
                    <a:pt x="213" y="47"/>
                  </a:cubicBezTo>
                  <a:cubicBezTo>
                    <a:pt x="213" y="47"/>
                    <a:pt x="213" y="47"/>
                    <a:pt x="213" y="46"/>
                  </a:cubicBezTo>
                  <a:cubicBezTo>
                    <a:pt x="214" y="46"/>
                    <a:pt x="214" y="45"/>
                    <a:pt x="213" y="44"/>
                  </a:cubicBezTo>
                  <a:cubicBezTo>
                    <a:pt x="211" y="44"/>
                    <a:pt x="210" y="44"/>
                    <a:pt x="208" y="44"/>
                  </a:cubicBezTo>
                  <a:cubicBezTo>
                    <a:pt x="206" y="44"/>
                    <a:pt x="204" y="43"/>
                    <a:pt x="203" y="42"/>
                  </a:cubicBezTo>
                  <a:cubicBezTo>
                    <a:pt x="200" y="39"/>
                    <a:pt x="200" y="35"/>
                    <a:pt x="201" y="32"/>
                  </a:cubicBezTo>
                  <a:cubicBezTo>
                    <a:pt x="205" y="33"/>
                    <a:pt x="209" y="33"/>
                    <a:pt x="213" y="33"/>
                  </a:cubicBezTo>
                  <a:cubicBezTo>
                    <a:pt x="217" y="33"/>
                    <a:pt x="221" y="33"/>
                    <a:pt x="224" y="32"/>
                  </a:cubicBezTo>
                  <a:cubicBezTo>
                    <a:pt x="222" y="96"/>
                    <a:pt x="222" y="160"/>
                    <a:pt x="225" y="223"/>
                  </a:cubicBezTo>
                  <a:cubicBezTo>
                    <a:pt x="225" y="239"/>
                    <a:pt x="226" y="255"/>
                    <a:pt x="227" y="271"/>
                  </a:cubicBezTo>
                  <a:cubicBezTo>
                    <a:pt x="228" y="282"/>
                    <a:pt x="231" y="301"/>
                    <a:pt x="226" y="311"/>
                  </a:cubicBezTo>
                  <a:close/>
                  <a:moveTo>
                    <a:pt x="229" y="315"/>
                  </a:moveTo>
                  <a:cubicBezTo>
                    <a:pt x="231" y="313"/>
                    <a:pt x="232" y="310"/>
                    <a:pt x="232" y="307"/>
                  </a:cubicBezTo>
                  <a:cubicBezTo>
                    <a:pt x="237" y="282"/>
                    <a:pt x="232" y="254"/>
                    <a:pt x="231" y="229"/>
                  </a:cubicBezTo>
                  <a:cubicBezTo>
                    <a:pt x="227" y="163"/>
                    <a:pt x="227" y="97"/>
                    <a:pt x="229" y="31"/>
                  </a:cubicBezTo>
                  <a:cubicBezTo>
                    <a:pt x="229" y="31"/>
                    <a:pt x="229" y="31"/>
                    <a:pt x="229" y="31"/>
                  </a:cubicBezTo>
                  <a:cubicBezTo>
                    <a:pt x="230" y="31"/>
                    <a:pt x="230" y="31"/>
                    <a:pt x="231" y="31"/>
                  </a:cubicBezTo>
                  <a:cubicBezTo>
                    <a:pt x="232" y="31"/>
                    <a:pt x="233" y="30"/>
                    <a:pt x="234" y="30"/>
                  </a:cubicBezTo>
                  <a:cubicBezTo>
                    <a:pt x="235" y="29"/>
                    <a:pt x="235" y="29"/>
                    <a:pt x="235" y="29"/>
                  </a:cubicBezTo>
                  <a:cubicBezTo>
                    <a:pt x="233" y="52"/>
                    <a:pt x="235" y="75"/>
                    <a:pt x="235" y="98"/>
                  </a:cubicBezTo>
                  <a:cubicBezTo>
                    <a:pt x="235" y="123"/>
                    <a:pt x="236" y="148"/>
                    <a:pt x="236" y="174"/>
                  </a:cubicBezTo>
                  <a:cubicBezTo>
                    <a:pt x="236" y="197"/>
                    <a:pt x="236" y="220"/>
                    <a:pt x="236" y="244"/>
                  </a:cubicBezTo>
                  <a:cubicBezTo>
                    <a:pt x="237" y="264"/>
                    <a:pt x="248" y="300"/>
                    <a:pt x="229" y="3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
            <p:cNvSpPr>
              <a:spLocks noEditPoints="1"/>
            </p:cNvSpPr>
            <p:nvPr/>
          </p:nvSpPr>
          <p:spPr bwMode="auto">
            <a:xfrm>
              <a:off x="701675" y="3463925"/>
              <a:ext cx="573088" cy="292100"/>
            </a:xfrm>
            <a:custGeom>
              <a:avLst/>
              <a:gdLst>
                <a:gd name="T0" fmla="*/ 151 w 153"/>
                <a:gd name="T1" fmla="*/ 3 h 78"/>
                <a:gd name="T2" fmla="*/ 74 w 153"/>
                <a:gd name="T3" fmla="*/ 1 h 78"/>
                <a:gd name="T4" fmla="*/ 2 w 153"/>
                <a:gd name="T5" fmla="*/ 4 h 78"/>
                <a:gd name="T6" fmla="*/ 2 w 153"/>
                <a:gd name="T7" fmla="*/ 5 h 78"/>
                <a:gd name="T8" fmla="*/ 0 w 153"/>
                <a:gd name="T9" fmla="*/ 7 h 78"/>
                <a:gd name="T10" fmla="*/ 1 w 153"/>
                <a:gd name="T11" fmla="*/ 47 h 78"/>
                <a:gd name="T12" fmla="*/ 4 w 153"/>
                <a:gd name="T13" fmla="*/ 74 h 78"/>
                <a:gd name="T14" fmla="*/ 6 w 153"/>
                <a:gd name="T15" fmla="*/ 75 h 78"/>
                <a:gd name="T16" fmla="*/ 6 w 153"/>
                <a:gd name="T17" fmla="*/ 75 h 78"/>
                <a:gd name="T18" fmla="*/ 6 w 153"/>
                <a:gd name="T19" fmla="*/ 75 h 78"/>
                <a:gd name="T20" fmla="*/ 149 w 153"/>
                <a:gd name="T21" fmla="*/ 78 h 78"/>
                <a:gd name="T22" fmla="*/ 150 w 153"/>
                <a:gd name="T23" fmla="*/ 76 h 78"/>
                <a:gd name="T24" fmla="*/ 151 w 153"/>
                <a:gd name="T25" fmla="*/ 75 h 78"/>
                <a:gd name="T26" fmla="*/ 153 w 153"/>
                <a:gd name="T27" fmla="*/ 6 h 78"/>
                <a:gd name="T28" fmla="*/ 151 w 153"/>
                <a:gd name="T29" fmla="*/ 3 h 78"/>
                <a:gd name="T30" fmla="*/ 7 w 153"/>
                <a:gd name="T31" fmla="*/ 73 h 78"/>
                <a:gd name="T32" fmla="*/ 6 w 153"/>
                <a:gd name="T33" fmla="*/ 57 h 78"/>
                <a:gd name="T34" fmla="*/ 5 w 153"/>
                <a:gd name="T35" fmla="*/ 39 h 78"/>
                <a:gd name="T36" fmla="*/ 4 w 153"/>
                <a:gd name="T37" fmla="*/ 7 h 78"/>
                <a:gd name="T38" fmla="*/ 4 w 153"/>
                <a:gd name="T39" fmla="*/ 6 h 78"/>
                <a:gd name="T40" fmla="*/ 77 w 153"/>
                <a:gd name="T41" fmla="*/ 5 h 78"/>
                <a:gd name="T42" fmla="*/ 150 w 153"/>
                <a:gd name="T43" fmla="*/ 7 h 78"/>
                <a:gd name="T44" fmla="*/ 148 w 153"/>
                <a:gd name="T45" fmla="*/ 74 h 78"/>
                <a:gd name="T46" fmla="*/ 7 w 153"/>
                <a:gd name="T4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3" h="78">
                  <a:moveTo>
                    <a:pt x="151" y="3"/>
                  </a:moveTo>
                  <a:cubicBezTo>
                    <a:pt x="125" y="1"/>
                    <a:pt x="100" y="1"/>
                    <a:pt x="74" y="1"/>
                  </a:cubicBezTo>
                  <a:cubicBezTo>
                    <a:pt x="50" y="1"/>
                    <a:pt x="25" y="0"/>
                    <a:pt x="2" y="4"/>
                  </a:cubicBezTo>
                  <a:cubicBezTo>
                    <a:pt x="2" y="5"/>
                    <a:pt x="2" y="5"/>
                    <a:pt x="2" y="5"/>
                  </a:cubicBezTo>
                  <a:cubicBezTo>
                    <a:pt x="1" y="5"/>
                    <a:pt x="0" y="6"/>
                    <a:pt x="0" y="7"/>
                  </a:cubicBezTo>
                  <a:cubicBezTo>
                    <a:pt x="1" y="20"/>
                    <a:pt x="1" y="34"/>
                    <a:pt x="1" y="47"/>
                  </a:cubicBezTo>
                  <a:cubicBezTo>
                    <a:pt x="2" y="55"/>
                    <a:pt x="0" y="67"/>
                    <a:pt x="4" y="74"/>
                  </a:cubicBezTo>
                  <a:cubicBezTo>
                    <a:pt x="4" y="75"/>
                    <a:pt x="5" y="75"/>
                    <a:pt x="6" y="75"/>
                  </a:cubicBezTo>
                  <a:cubicBezTo>
                    <a:pt x="6" y="75"/>
                    <a:pt x="6" y="75"/>
                    <a:pt x="6" y="75"/>
                  </a:cubicBezTo>
                  <a:cubicBezTo>
                    <a:pt x="6" y="75"/>
                    <a:pt x="6" y="75"/>
                    <a:pt x="6" y="75"/>
                  </a:cubicBezTo>
                  <a:cubicBezTo>
                    <a:pt x="54" y="77"/>
                    <a:pt x="101" y="76"/>
                    <a:pt x="149" y="78"/>
                  </a:cubicBezTo>
                  <a:cubicBezTo>
                    <a:pt x="150" y="78"/>
                    <a:pt x="150" y="77"/>
                    <a:pt x="150" y="76"/>
                  </a:cubicBezTo>
                  <a:cubicBezTo>
                    <a:pt x="151" y="76"/>
                    <a:pt x="151" y="76"/>
                    <a:pt x="151" y="75"/>
                  </a:cubicBezTo>
                  <a:cubicBezTo>
                    <a:pt x="152" y="52"/>
                    <a:pt x="151" y="29"/>
                    <a:pt x="153" y="6"/>
                  </a:cubicBezTo>
                  <a:cubicBezTo>
                    <a:pt x="153" y="5"/>
                    <a:pt x="153" y="3"/>
                    <a:pt x="151" y="3"/>
                  </a:cubicBezTo>
                  <a:close/>
                  <a:moveTo>
                    <a:pt x="7" y="73"/>
                  </a:moveTo>
                  <a:cubicBezTo>
                    <a:pt x="5" y="69"/>
                    <a:pt x="6" y="61"/>
                    <a:pt x="6" y="57"/>
                  </a:cubicBezTo>
                  <a:cubicBezTo>
                    <a:pt x="6" y="51"/>
                    <a:pt x="5" y="45"/>
                    <a:pt x="5" y="39"/>
                  </a:cubicBezTo>
                  <a:cubicBezTo>
                    <a:pt x="4" y="29"/>
                    <a:pt x="4" y="18"/>
                    <a:pt x="4" y="7"/>
                  </a:cubicBezTo>
                  <a:cubicBezTo>
                    <a:pt x="4" y="7"/>
                    <a:pt x="4" y="6"/>
                    <a:pt x="4" y="6"/>
                  </a:cubicBezTo>
                  <a:cubicBezTo>
                    <a:pt x="28" y="8"/>
                    <a:pt x="53" y="5"/>
                    <a:pt x="77" y="5"/>
                  </a:cubicBezTo>
                  <a:cubicBezTo>
                    <a:pt x="101" y="5"/>
                    <a:pt x="125" y="6"/>
                    <a:pt x="150" y="7"/>
                  </a:cubicBezTo>
                  <a:cubicBezTo>
                    <a:pt x="148" y="30"/>
                    <a:pt x="147" y="52"/>
                    <a:pt x="148" y="74"/>
                  </a:cubicBezTo>
                  <a:cubicBezTo>
                    <a:pt x="101" y="73"/>
                    <a:pt x="54" y="71"/>
                    <a:pt x="7" y="73"/>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3"/>
            <p:cNvSpPr/>
            <p:nvPr/>
          </p:nvSpPr>
          <p:spPr bwMode="auto">
            <a:xfrm>
              <a:off x="790575" y="3576638"/>
              <a:ext cx="390525" cy="14288"/>
            </a:xfrm>
            <a:custGeom>
              <a:avLst/>
              <a:gdLst>
                <a:gd name="T0" fmla="*/ 102 w 104"/>
                <a:gd name="T1" fmla="*/ 0 h 4"/>
                <a:gd name="T2" fmla="*/ 2 w 104"/>
                <a:gd name="T3" fmla="*/ 1 h 4"/>
                <a:gd name="T4" fmla="*/ 2 w 104"/>
                <a:gd name="T5" fmla="*/ 3 h 4"/>
                <a:gd name="T6" fmla="*/ 102 w 104"/>
                <a:gd name="T7" fmla="*/ 3 h 4"/>
                <a:gd name="T8" fmla="*/ 102 w 104"/>
                <a:gd name="T9" fmla="*/ 0 h 4"/>
              </a:gdLst>
              <a:ahLst/>
              <a:cxnLst>
                <a:cxn ang="0">
                  <a:pos x="T0" y="T1"/>
                </a:cxn>
                <a:cxn ang="0">
                  <a:pos x="T2" y="T3"/>
                </a:cxn>
                <a:cxn ang="0">
                  <a:pos x="T4" y="T5"/>
                </a:cxn>
                <a:cxn ang="0">
                  <a:pos x="T6" y="T7"/>
                </a:cxn>
                <a:cxn ang="0">
                  <a:pos x="T8" y="T9"/>
                </a:cxn>
              </a:cxnLst>
              <a:rect l="0" t="0" r="r" b="b"/>
              <a:pathLst>
                <a:path w="104" h="4">
                  <a:moveTo>
                    <a:pt x="102" y="0"/>
                  </a:moveTo>
                  <a:cubicBezTo>
                    <a:pt x="68" y="0"/>
                    <a:pt x="35" y="0"/>
                    <a:pt x="2" y="1"/>
                  </a:cubicBezTo>
                  <a:cubicBezTo>
                    <a:pt x="0" y="1"/>
                    <a:pt x="0" y="3"/>
                    <a:pt x="2" y="3"/>
                  </a:cubicBezTo>
                  <a:cubicBezTo>
                    <a:pt x="35" y="4"/>
                    <a:pt x="68" y="4"/>
                    <a:pt x="102" y="3"/>
                  </a:cubicBezTo>
                  <a:cubicBezTo>
                    <a:pt x="104" y="3"/>
                    <a:pt x="104" y="1"/>
                    <a:pt x="102"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4"/>
            <p:cNvSpPr/>
            <p:nvPr/>
          </p:nvSpPr>
          <p:spPr bwMode="auto">
            <a:xfrm>
              <a:off x="784225" y="3665538"/>
              <a:ext cx="407988" cy="19050"/>
            </a:xfrm>
            <a:custGeom>
              <a:avLst/>
              <a:gdLst>
                <a:gd name="T0" fmla="*/ 107 w 109"/>
                <a:gd name="T1" fmla="*/ 0 h 5"/>
                <a:gd name="T2" fmla="*/ 1 w 109"/>
                <a:gd name="T3" fmla="*/ 2 h 5"/>
                <a:gd name="T4" fmla="*/ 1 w 109"/>
                <a:gd name="T5" fmla="*/ 3 h 5"/>
                <a:gd name="T6" fmla="*/ 1 w 109"/>
                <a:gd name="T7" fmla="*/ 4 h 5"/>
                <a:gd name="T8" fmla="*/ 2 w 109"/>
                <a:gd name="T9" fmla="*/ 4 h 5"/>
                <a:gd name="T10" fmla="*/ 22 w 109"/>
                <a:gd name="T11" fmla="*/ 5 h 5"/>
                <a:gd name="T12" fmla="*/ 51 w 109"/>
                <a:gd name="T13" fmla="*/ 5 h 5"/>
                <a:gd name="T14" fmla="*/ 107 w 109"/>
                <a:gd name="T15" fmla="*/ 4 h 5"/>
                <a:gd name="T16" fmla="*/ 107 w 10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5">
                  <a:moveTo>
                    <a:pt x="107" y="0"/>
                  </a:moveTo>
                  <a:cubicBezTo>
                    <a:pt x="72" y="0"/>
                    <a:pt x="36" y="1"/>
                    <a:pt x="1" y="2"/>
                  </a:cubicBezTo>
                  <a:cubicBezTo>
                    <a:pt x="1" y="2"/>
                    <a:pt x="0" y="3"/>
                    <a:pt x="1" y="3"/>
                  </a:cubicBezTo>
                  <a:cubicBezTo>
                    <a:pt x="1" y="4"/>
                    <a:pt x="1" y="4"/>
                    <a:pt x="1" y="4"/>
                  </a:cubicBezTo>
                  <a:cubicBezTo>
                    <a:pt x="1" y="4"/>
                    <a:pt x="2" y="4"/>
                    <a:pt x="2" y="4"/>
                  </a:cubicBezTo>
                  <a:cubicBezTo>
                    <a:pt x="2" y="3"/>
                    <a:pt x="20" y="5"/>
                    <a:pt x="22" y="5"/>
                  </a:cubicBezTo>
                  <a:cubicBezTo>
                    <a:pt x="31" y="5"/>
                    <a:pt x="41" y="5"/>
                    <a:pt x="51" y="5"/>
                  </a:cubicBezTo>
                  <a:cubicBezTo>
                    <a:pt x="70" y="4"/>
                    <a:pt x="88" y="4"/>
                    <a:pt x="107" y="4"/>
                  </a:cubicBezTo>
                  <a:cubicBezTo>
                    <a:pt x="109" y="4"/>
                    <a:pt x="109" y="0"/>
                    <a:pt x="107" y="0"/>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原型风险</a:t>
            </a:r>
            <a:endParaRPr lang="zh-CN" altLang="en-US" dirty="0"/>
          </a:p>
        </p:txBody>
      </p:sp>
      <p:sp>
        <p:nvSpPr>
          <p:cNvPr id="100" name="文本框 99"/>
          <p:cNvSpPr txBox="1"/>
          <p:nvPr/>
        </p:nvSpPr>
        <p:spPr>
          <a:xfrm>
            <a:off x="467995" y="771525"/>
            <a:ext cx="8619490" cy="2630170"/>
          </a:xfrm>
          <a:prstGeom prst="rect">
            <a:avLst/>
          </a:prstGeom>
          <a:noFill/>
          <a:ln w="9525">
            <a:noFill/>
          </a:ln>
        </p:spPr>
        <p:txBody>
          <a:bodyPr wrap="square">
            <a:spAutoFit/>
          </a:bodyPr>
          <a:p>
            <a:pPr indent="0">
              <a:lnSpc>
                <a:spcPct val="150000"/>
              </a:lnSpc>
            </a:pPr>
            <a:r>
              <a:rPr lang="en-US" sz="2000" b="1">
                <a:latin typeface="等线" panose="02010600030101010101" charset="-122"/>
                <a:ea typeface="等线" panose="02010600030101010101" charset="-122"/>
              </a:rPr>
              <a:t>1.</a:t>
            </a:r>
            <a:r>
              <a:rPr sz="2000" b="1">
                <a:latin typeface="等线" panose="02010600030101010101" charset="-122"/>
                <a:ea typeface="等线" panose="02010600030101010101" charset="-122"/>
              </a:rPr>
              <a:t>原型发布的压力</a:t>
            </a:r>
            <a:endParaRPr sz="2000" b="1">
              <a:latin typeface="等线" panose="02010600030101010101" charset="-122"/>
              <a:ea typeface="等线" panose="02010600030101010101" charset="-122"/>
            </a:endParaRPr>
          </a:p>
          <a:p>
            <a:pPr indent="0">
              <a:lnSpc>
                <a:spcPct val="15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最大的风险在于项目干系人看到一个可以运行的可抛弃原型后得出了一个产品几近完成的可怕结论。</a:t>
            </a:r>
            <a:endParaRPr>
              <a:latin typeface="等线" panose="02010600030101010101" charset="-122"/>
              <a:ea typeface="等线" panose="02010600030101010101" charset="-122"/>
            </a:endParaRPr>
          </a:p>
          <a:p>
            <a:pPr indent="0">
              <a:lnSpc>
                <a:spcPct val="15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所以一定要清楚原型正式的作用以及目的，特别是所有涉及到原型的人员。</a:t>
            </a:r>
            <a:endParaRPr>
              <a:latin typeface="等线" panose="02010600030101010101" charset="-122"/>
              <a:ea typeface="等线" panose="02010600030101010101" charset="-122"/>
            </a:endParaRPr>
          </a:p>
          <a:p>
            <a:pPr indent="0">
              <a:lnSpc>
                <a:spcPct val="15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让所有人明白一个原型是不会作为产品软件交付发布的。所以其中一个控制原型的方法就是使用纸上模型而不是电子模型。</a:t>
            </a:r>
            <a:endParaRPr lang="zh-CN" altLang="en-US" b="0">
              <a:latin typeface="等线" panose="02010600030101010101" charset="-122"/>
              <a:ea typeface="等线" panose="02010600030101010101" charset="-122"/>
            </a:endParaRPr>
          </a:p>
        </p:txBody>
      </p:sp>
      <p:sp>
        <p:nvSpPr>
          <p:cNvPr id="101" name="文本框 100"/>
          <p:cNvSpPr txBox="1"/>
          <p:nvPr/>
        </p:nvSpPr>
        <p:spPr>
          <a:xfrm>
            <a:off x="467360" y="3364230"/>
            <a:ext cx="8620125" cy="1383665"/>
          </a:xfrm>
          <a:prstGeom prst="rect">
            <a:avLst/>
          </a:prstGeom>
          <a:noFill/>
          <a:ln w="9525">
            <a:noFill/>
          </a:ln>
        </p:spPr>
        <p:txBody>
          <a:bodyPr wrap="square">
            <a:spAutoFit/>
          </a:bodyPr>
          <a:p>
            <a:pPr algn="l">
              <a:lnSpc>
                <a:spcPct val="150000"/>
              </a:lnSpc>
              <a:buClrTx/>
              <a:buSzTx/>
              <a:buFontTx/>
            </a:pPr>
            <a:r>
              <a:rPr lang="en-US" sz="2000" b="1">
                <a:latin typeface="等线" panose="02010600030101010101" charset="-122"/>
                <a:ea typeface="等线" panose="02010600030101010101" charset="-122"/>
              </a:rPr>
              <a:t>2.</a:t>
            </a:r>
            <a:r>
              <a:rPr sz="2000" b="1">
                <a:latin typeface="等线" panose="02010600030101010101" charset="-122"/>
                <a:ea typeface="等线" panose="02010600030101010101" charset="-122"/>
              </a:rPr>
              <a:t>受细节所累</a:t>
            </a:r>
            <a:r>
              <a:rPr sz="1800" b="0">
                <a:latin typeface="等线" panose="02010600030101010101" charset="-122"/>
                <a:ea typeface="等线" panose="02010600030101010101" charset="-122"/>
              </a:rPr>
              <a:t></a:t>
            </a:r>
            <a:r>
              <a:rPr lang="en-US" sz="1800" b="0">
                <a:latin typeface="等线" panose="02010600030101010101" charset="-122"/>
                <a:ea typeface="等线" panose="02010600030101010101" charset="-122"/>
              </a:rPr>
              <a:t>       </a:t>
            </a:r>
            <a:r>
              <a:rPr sz="1800" b="0">
                <a:latin typeface="等线" panose="02010600030101010101" charset="-122"/>
                <a:ea typeface="等线" panose="02010600030101010101" charset="-122"/>
              </a:rPr>
              <a:t>另一个风险在于用户把注意力放在UI有关的外观和操作细节上。应该重点关注的是与概念相关的需求问题，尽可能将原型限定于显示画面，功能和导航选项。</a:t>
            </a:r>
            <a:endParaRPr>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原型风险</a:t>
            </a:r>
            <a:endParaRPr lang="zh-CN" altLang="en-US" dirty="0"/>
          </a:p>
        </p:txBody>
      </p:sp>
      <p:sp>
        <p:nvSpPr>
          <p:cNvPr id="100" name="文本框 99"/>
          <p:cNvSpPr txBox="1"/>
          <p:nvPr/>
        </p:nvSpPr>
        <p:spPr>
          <a:xfrm>
            <a:off x="467995" y="771525"/>
            <a:ext cx="8619490" cy="1912620"/>
          </a:xfrm>
          <a:prstGeom prst="rect">
            <a:avLst/>
          </a:prstGeom>
          <a:noFill/>
          <a:ln w="9525">
            <a:noFill/>
          </a:ln>
        </p:spPr>
        <p:txBody>
          <a:bodyPr wrap="square">
            <a:spAutoFit/>
          </a:bodyPr>
          <a:p>
            <a:pPr indent="0">
              <a:lnSpc>
                <a:spcPct val="160000"/>
              </a:lnSpc>
            </a:pPr>
            <a:r>
              <a:rPr lang="en-US" sz="2000" b="1">
                <a:latin typeface="等线" panose="02010600030101010101" charset="-122"/>
                <a:ea typeface="等线" panose="02010600030101010101" charset="-122"/>
              </a:rPr>
              <a:t>3.</a:t>
            </a:r>
            <a:r>
              <a:rPr sz="2000" b="1">
                <a:latin typeface="等线" panose="02010600030101010101" charset="-122"/>
                <a:ea typeface="等线" panose="02010600030101010101" charset="-122"/>
              </a:rPr>
              <a:t>不现实的性能预期</a:t>
            </a:r>
            <a:endParaRPr sz="2000" b="1">
              <a:latin typeface="等线" panose="02010600030101010101" charset="-122"/>
              <a:ea typeface="等线" panose="02010600030101010101" charset="-122"/>
            </a:endParaRPr>
          </a:p>
          <a:p>
            <a:pPr indent="0">
              <a:lnSpc>
                <a:spcPct val="160000"/>
              </a:lnSpc>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第三个风险在于用户根据原型的性能来判断最终产品的预期性能。不要在预期产品环境中对原型进行评估。原型设计和产品开发多方面上都有差异，不能相提并论。</a:t>
            </a:r>
            <a:endParaRPr lang="zh-CN" altLang="en-US">
              <a:latin typeface="等线" panose="02010600030101010101" charset="-122"/>
              <a:ea typeface="等线" panose="02010600030101010101" charset="-122"/>
            </a:endParaRPr>
          </a:p>
        </p:txBody>
      </p:sp>
      <p:sp>
        <p:nvSpPr>
          <p:cNvPr id="101" name="文本框 100"/>
          <p:cNvSpPr txBox="1"/>
          <p:nvPr/>
        </p:nvSpPr>
        <p:spPr>
          <a:xfrm>
            <a:off x="467360" y="2684145"/>
            <a:ext cx="8620125" cy="1912620"/>
          </a:xfrm>
          <a:prstGeom prst="rect">
            <a:avLst/>
          </a:prstGeom>
          <a:noFill/>
          <a:ln w="9525">
            <a:noFill/>
          </a:ln>
        </p:spPr>
        <p:txBody>
          <a:bodyPr wrap="square">
            <a:spAutoFit/>
          </a:bodyPr>
          <a:p>
            <a:pPr algn="l">
              <a:lnSpc>
                <a:spcPct val="160000"/>
              </a:lnSpc>
              <a:buClrTx/>
              <a:buSzTx/>
              <a:buFontTx/>
            </a:pPr>
            <a:r>
              <a:rPr lang="en-US" sz="2000" b="1">
                <a:latin typeface="等线" panose="02010600030101010101" charset="-122"/>
                <a:ea typeface="等线" panose="02010600030101010101" charset="-122"/>
              </a:rPr>
              <a:t>4.</a:t>
            </a:r>
            <a:r>
              <a:rPr sz="2000" b="1">
                <a:latin typeface="等线" panose="02010600030101010101" charset="-122"/>
                <a:ea typeface="等线" panose="02010600030101010101" charset="-122"/>
              </a:rPr>
              <a:t>对原型投入过多</a:t>
            </a:r>
            <a:endParaRPr sz="2000" b="1">
              <a:latin typeface="等线" panose="02010600030101010101" charset="-122"/>
              <a:ea typeface="等线" panose="02010600030101010101" charset="-122"/>
            </a:endParaRPr>
          </a:p>
          <a:p>
            <a:pPr algn="l">
              <a:lnSpc>
                <a:spcPct val="160000"/>
              </a:lnSpc>
              <a:buClrTx/>
              <a:buSzTx/>
              <a:buFontTx/>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最后，不要在原型工作上投入过多的精力，导致开发团队最后不得不没有时间而将原型作为产品或者匆忙开始开发。</a:t>
            </a:r>
            <a:endParaRPr>
              <a:latin typeface="等线" panose="02010600030101010101" charset="-122"/>
              <a:ea typeface="等线" panose="02010600030101010101" charset="-122"/>
            </a:endParaRPr>
          </a:p>
          <a:p>
            <a:pPr algn="l">
              <a:lnSpc>
                <a:spcPct val="160000"/>
              </a:lnSpc>
              <a:buClrTx/>
              <a:buSzTx/>
              <a:buFontTx/>
            </a:pPr>
            <a:r>
              <a:rPr lang="en-US">
                <a:latin typeface="等线" panose="02010600030101010101" charset="-122"/>
                <a:ea typeface="等线" panose="02010600030101010101" charset="-122"/>
              </a:rPr>
              <a:t>       </a:t>
            </a:r>
            <a:r>
              <a:rPr>
                <a:latin typeface="等线" panose="02010600030101010101" charset="-122"/>
                <a:ea typeface="等线" panose="02010600030101010101" charset="-122"/>
              </a:rPr>
              <a:t>原型能够测试假设，能够回答问题并且能够提炼需求就足够了！</a:t>
            </a:r>
            <a:endParaRPr>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原型成功的因素</a:t>
            </a:r>
            <a:endParaRPr lang="zh-CN" altLang="en-US" dirty="0"/>
          </a:p>
        </p:txBody>
      </p:sp>
      <p:pic>
        <p:nvPicPr>
          <p:cNvPr id="7" name="图片 7"/>
          <p:cNvPicPr>
            <a:picLocks noChangeAspect="1"/>
          </p:cNvPicPr>
          <p:nvPr/>
        </p:nvPicPr>
        <p:blipFill>
          <a:blip r:embed="rId1"/>
          <a:srcRect b="46942"/>
          <a:stretch>
            <a:fillRect/>
          </a:stretch>
        </p:blipFill>
        <p:spPr>
          <a:xfrm>
            <a:off x="1547495" y="915670"/>
            <a:ext cx="6057265" cy="40227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原型成功的因素</a:t>
            </a:r>
            <a:endParaRPr lang="zh-CN" altLang="en-US" dirty="0"/>
          </a:p>
        </p:txBody>
      </p:sp>
      <p:pic>
        <p:nvPicPr>
          <p:cNvPr id="3" name="图片 7"/>
          <p:cNvPicPr>
            <a:picLocks noChangeAspect="1"/>
          </p:cNvPicPr>
          <p:nvPr/>
        </p:nvPicPr>
        <p:blipFill>
          <a:blip r:embed="rId1"/>
          <a:srcRect t="45400"/>
          <a:stretch>
            <a:fillRect/>
          </a:stretch>
        </p:blipFill>
        <p:spPr>
          <a:xfrm>
            <a:off x="1475740" y="699770"/>
            <a:ext cx="6191885" cy="42310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315879"/>
            <a:ext cx="963930" cy="64516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参考文件</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绩效评定</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1915769"/>
            <a:ext cx="3095786" cy="398780"/>
          </a:xfrm>
          <a:prstGeom prst="rect">
            <a:avLst/>
          </a:prstGeom>
        </p:spPr>
        <p:txBody>
          <a:bodyPr wrap="square">
            <a:spAutoFit/>
          </a:bodyPr>
          <a:lstStyle/>
          <a:p>
            <a:pPr algn="l">
              <a:buClrTx/>
              <a:buSzTx/>
              <a:buFontTx/>
            </a:pPr>
            <a:r>
              <a:rPr lang="zh-CN" altLang="en-US" sz="2000" b="1" dirty="0">
                <a:ln w="6350">
                  <a:noFill/>
                </a:ln>
                <a:solidFill>
                  <a:schemeClr val="accent1"/>
                </a:solidFill>
                <a:latin typeface="微软雅黑" panose="020B0503020204020204" pitchFamily="34" charset="-122"/>
                <a:ea typeface="微软雅黑" panose="020B0503020204020204" pitchFamily="34" charset="-122"/>
                <a:sym typeface="+mn-ea"/>
              </a:rPr>
              <a:t>参考文件与绩效评定</a:t>
            </a:r>
            <a:endParaRPr lang="zh-CN" altLang="en-US" sz="2000" b="1" dirty="0">
              <a:ln w="6350">
                <a:noFill/>
              </a:ln>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1039" name="组合 1038"/>
          <p:cNvGrpSpPr/>
          <p:nvPr/>
        </p:nvGrpSpPr>
        <p:grpSpPr>
          <a:xfrm>
            <a:off x="2694940" y="2142807"/>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3"/>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参考文件</a:t>
            </a:r>
            <a:endParaRPr lang="zh-CN" altLang="en-US" dirty="0"/>
          </a:p>
        </p:txBody>
      </p:sp>
      <p:sp>
        <p:nvSpPr>
          <p:cNvPr id="9" name="Rectangle 38"/>
          <p:cNvSpPr>
            <a:spLocks noChangeArrowheads="1"/>
          </p:cNvSpPr>
          <p:nvPr/>
        </p:nvSpPr>
        <p:spPr bwMode="auto">
          <a:xfrm>
            <a:off x="5807075" y="1708150"/>
            <a:ext cx="2847975"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r>
              <a:rPr lang="zh-CN" sz="2000">
                <a:latin typeface="等线" panose="02010600030101010101" charset="-122"/>
                <a:ea typeface="等线" panose="02010600030101010101" charset="-122"/>
                <a:cs typeface="等线" panose="02010600030101010101" charset="-122"/>
                <a:sym typeface="+mn-ea"/>
              </a:rPr>
              <a:t>《UML2基础、建模与设计教程》 清华大学出版社 杨弘平等 2015年10月第1版</a:t>
            </a:r>
            <a:endParaRPr lang="zh-CN" altLang="en-US" sz="2000" dirty="0">
              <a:solidFill>
                <a:schemeClr val="tx1">
                  <a:lumMod val="50000"/>
                  <a:lumOff val="50000"/>
                </a:schemeClr>
              </a:solidFill>
              <a:latin typeface="等线" panose="02010600030101010101" charset="-122"/>
              <a:ea typeface="等线" panose="02010600030101010101" charset="-122"/>
              <a:cs typeface="等线" panose="02010600030101010101" charset="-122"/>
              <a:sym typeface="+mn-ea"/>
            </a:endParaRPr>
          </a:p>
        </p:txBody>
      </p:sp>
      <p:sp>
        <p:nvSpPr>
          <p:cNvPr id="11" name="Rectangle 40"/>
          <p:cNvSpPr>
            <a:spLocks noChangeArrowheads="1"/>
          </p:cNvSpPr>
          <p:nvPr/>
        </p:nvSpPr>
        <p:spPr bwMode="auto">
          <a:xfrm>
            <a:off x="395605" y="1708150"/>
            <a:ext cx="2990850"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r>
              <a:rPr lang="zh-CN">
                <a:latin typeface="等线" panose="02010600030101010101" charset="-122"/>
                <a:ea typeface="等线" panose="02010600030101010101" charset="-122"/>
                <a:cs typeface="等线" panose="02010600030101010101" charset="-122"/>
                <a:sym typeface="+mn-ea"/>
              </a:rPr>
              <a:t>《UML用户指南》 人民邮电出版社 Grady Booch, James Rumbaugh, Ivar Jacobson著 邵维忠 麻志毅 马浩海 刘辉 译 2013年1月第1版</a:t>
            </a:r>
            <a:endParaRPr lang="zh-CN" b="0">
              <a:latin typeface="等线" panose="02010600030101010101" charset="-122"/>
              <a:ea typeface="等线" panose="02010600030101010101" charset="-122"/>
              <a:cs typeface="等线" panose="02010600030101010101" charset="-122"/>
            </a:endParaRPr>
          </a:p>
          <a:p>
            <a:pPr indent="0"/>
            <a:endParaRPr lang="zh-CN" altLang="en-US" b="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
        <p:nvSpPr>
          <p:cNvPr id="15" name="Freeform 7"/>
          <p:cNvSpPr>
            <a:spLocks noEditPoints="1"/>
          </p:cNvSpPr>
          <p:nvPr/>
        </p:nvSpPr>
        <p:spPr bwMode="auto">
          <a:xfrm>
            <a:off x="4397376" y="1858616"/>
            <a:ext cx="968375" cy="1851025"/>
          </a:xfrm>
          <a:custGeom>
            <a:avLst/>
            <a:gdLst>
              <a:gd name="T0" fmla="*/ 73 w 361"/>
              <a:gd name="T1" fmla="*/ 673 h 690"/>
              <a:gd name="T2" fmla="*/ 80 w 361"/>
              <a:gd name="T3" fmla="*/ 672 h 690"/>
              <a:gd name="T4" fmla="*/ 187 w 361"/>
              <a:gd name="T5" fmla="*/ 342 h 690"/>
              <a:gd name="T6" fmla="*/ 136 w 361"/>
              <a:gd name="T7" fmla="*/ 684 h 690"/>
              <a:gd name="T8" fmla="*/ 143 w 361"/>
              <a:gd name="T9" fmla="*/ 688 h 690"/>
              <a:gd name="T10" fmla="*/ 351 w 361"/>
              <a:gd name="T11" fmla="*/ 393 h 690"/>
              <a:gd name="T12" fmla="*/ 332 w 361"/>
              <a:gd name="T13" fmla="*/ 191 h 690"/>
              <a:gd name="T14" fmla="*/ 232 w 361"/>
              <a:gd name="T15" fmla="*/ 3 h 690"/>
              <a:gd name="T16" fmla="*/ 226 w 361"/>
              <a:gd name="T17" fmla="*/ 2 h 690"/>
              <a:gd name="T18" fmla="*/ 33 w 361"/>
              <a:gd name="T19" fmla="*/ 319 h 690"/>
              <a:gd name="T20" fmla="*/ 69 w 361"/>
              <a:gd name="T21" fmla="*/ 672 h 690"/>
              <a:gd name="T22" fmla="*/ 73 w 361"/>
              <a:gd name="T23" fmla="*/ 673 h 690"/>
              <a:gd name="T24" fmla="*/ 41 w 361"/>
              <a:gd name="T25" fmla="*/ 314 h 690"/>
              <a:gd name="T26" fmla="*/ 228 w 361"/>
              <a:gd name="T27" fmla="*/ 11 h 690"/>
              <a:gd name="T28" fmla="*/ 321 w 361"/>
              <a:gd name="T29" fmla="*/ 187 h 690"/>
              <a:gd name="T30" fmla="*/ 342 w 361"/>
              <a:gd name="T31" fmla="*/ 391 h 690"/>
              <a:gd name="T32" fmla="*/ 145 w 361"/>
              <a:gd name="T33" fmla="*/ 676 h 690"/>
              <a:gd name="T34" fmla="*/ 204 w 361"/>
              <a:gd name="T35" fmla="*/ 324 h 690"/>
              <a:gd name="T36" fmla="*/ 198 w 361"/>
              <a:gd name="T37" fmla="*/ 319 h 690"/>
              <a:gd name="T38" fmla="*/ 73 w 361"/>
              <a:gd name="T39" fmla="*/ 666 h 690"/>
              <a:gd name="T40" fmla="*/ 41 w 361"/>
              <a:gd name="T41" fmla="*/ 314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1" h="690">
                <a:moveTo>
                  <a:pt x="73" y="673"/>
                </a:moveTo>
                <a:cubicBezTo>
                  <a:pt x="73" y="677"/>
                  <a:pt x="80" y="677"/>
                  <a:pt x="80" y="672"/>
                </a:cubicBezTo>
                <a:cubicBezTo>
                  <a:pt x="81" y="555"/>
                  <a:pt x="108" y="431"/>
                  <a:pt x="187" y="342"/>
                </a:cubicBezTo>
                <a:cubicBezTo>
                  <a:pt x="141" y="449"/>
                  <a:pt x="122" y="567"/>
                  <a:pt x="136" y="684"/>
                </a:cubicBezTo>
                <a:cubicBezTo>
                  <a:pt x="136" y="688"/>
                  <a:pt x="140" y="690"/>
                  <a:pt x="143" y="688"/>
                </a:cubicBezTo>
                <a:cubicBezTo>
                  <a:pt x="255" y="629"/>
                  <a:pt x="333" y="518"/>
                  <a:pt x="351" y="393"/>
                </a:cubicBezTo>
                <a:cubicBezTo>
                  <a:pt x="361" y="326"/>
                  <a:pt x="354" y="256"/>
                  <a:pt x="332" y="191"/>
                </a:cubicBezTo>
                <a:cubicBezTo>
                  <a:pt x="308" y="124"/>
                  <a:pt x="266" y="65"/>
                  <a:pt x="232" y="3"/>
                </a:cubicBezTo>
                <a:cubicBezTo>
                  <a:pt x="231" y="1"/>
                  <a:pt x="227" y="0"/>
                  <a:pt x="226" y="2"/>
                </a:cubicBezTo>
                <a:cubicBezTo>
                  <a:pt x="148" y="98"/>
                  <a:pt x="67" y="198"/>
                  <a:pt x="33" y="319"/>
                </a:cubicBezTo>
                <a:cubicBezTo>
                  <a:pt x="0" y="436"/>
                  <a:pt x="14" y="563"/>
                  <a:pt x="69" y="672"/>
                </a:cubicBezTo>
                <a:cubicBezTo>
                  <a:pt x="70" y="673"/>
                  <a:pt x="71" y="673"/>
                  <a:pt x="73" y="673"/>
                </a:cubicBezTo>
                <a:close/>
                <a:moveTo>
                  <a:pt x="41" y="314"/>
                </a:moveTo>
                <a:cubicBezTo>
                  <a:pt x="76" y="198"/>
                  <a:pt x="153" y="103"/>
                  <a:pt x="228" y="11"/>
                </a:cubicBezTo>
                <a:cubicBezTo>
                  <a:pt x="260" y="69"/>
                  <a:pt x="298" y="124"/>
                  <a:pt x="321" y="187"/>
                </a:cubicBezTo>
                <a:cubicBezTo>
                  <a:pt x="344" y="252"/>
                  <a:pt x="352" y="323"/>
                  <a:pt x="342" y="391"/>
                </a:cubicBezTo>
                <a:cubicBezTo>
                  <a:pt x="324" y="511"/>
                  <a:pt x="251" y="617"/>
                  <a:pt x="145" y="676"/>
                </a:cubicBezTo>
                <a:cubicBezTo>
                  <a:pt x="132" y="555"/>
                  <a:pt x="152" y="434"/>
                  <a:pt x="204" y="324"/>
                </a:cubicBezTo>
                <a:cubicBezTo>
                  <a:pt x="206" y="320"/>
                  <a:pt x="201" y="316"/>
                  <a:pt x="198" y="319"/>
                </a:cubicBezTo>
                <a:cubicBezTo>
                  <a:pt x="105" y="409"/>
                  <a:pt x="74" y="541"/>
                  <a:pt x="73" y="666"/>
                </a:cubicBezTo>
                <a:cubicBezTo>
                  <a:pt x="19" y="557"/>
                  <a:pt x="7" y="430"/>
                  <a:pt x="41" y="31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Freeform 8"/>
          <p:cNvSpPr>
            <a:spLocks noEditPoints="1"/>
          </p:cNvSpPr>
          <p:nvPr/>
        </p:nvSpPr>
        <p:spPr bwMode="auto">
          <a:xfrm>
            <a:off x="4960938" y="3098454"/>
            <a:ext cx="1166813" cy="871538"/>
          </a:xfrm>
          <a:custGeom>
            <a:avLst/>
            <a:gdLst>
              <a:gd name="T0" fmla="*/ 420 w 435"/>
              <a:gd name="T1" fmla="*/ 5 h 325"/>
              <a:gd name="T2" fmla="*/ 344 w 435"/>
              <a:gd name="T3" fmla="*/ 6 h 325"/>
              <a:gd name="T4" fmla="*/ 206 w 435"/>
              <a:gd name="T5" fmla="*/ 45 h 325"/>
              <a:gd name="T6" fmla="*/ 4 w 435"/>
              <a:gd name="T7" fmla="*/ 263 h 325"/>
              <a:gd name="T8" fmla="*/ 4 w 435"/>
              <a:gd name="T9" fmla="*/ 263 h 325"/>
              <a:gd name="T10" fmla="*/ 3 w 435"/>
              <a:gd name="T11" fmla="*/ 266 h 325"/>
              <a:gd name="T12" fmla="*/ 2 w 435"/>
              <a:gd name="T13" fmla="*/ 269 h 325"/>
              <a:gd name="T14" fmla="*/ 11 w 435"/>
              <a:gd name="T15" fmla="*/ 273 h 325"/>
              <a:gd name="T16" fmla="*/ 17 w 435"/>
              <a:gd name="T17" fmla="*/ 261 h 325"/>
              <a:gd name="T18" fmla="*/ 202 w 435"/>
              <a:gd name="T19" fmla="*/ 171 h 325"/>
              <a:gd name="T20" fmla="*/ 98 w 435"/>
              <a:gd name="T21" fmla="*/ 240 h 325"/>
              <a:gd name="T22" fmla="*/ 42 w 435"/>
              <a:gd name="T23" fmla="*/ 290 h 325"/>
              <a:gd name="T24" fmla="*/ 32 w 435"/>
              <a:gd name="T25" fmla="*/ 315 h 325"/>
              <a:gd name="T26" fmla="*/ 87 w 435"/>
              <a:gd name="T27" fmla="*/ 322 h 325"/>
              <a:gd name="T28" fmla="*/ 159 w 435"/>
              <a:gd name="T29" fmla="*/ 313 h 325"/>
              <a:gd name="T30" fmla="*/ 287 w 435"/>
              <a:gd name="T31" fmla="*/ 254 h 325"/>
              <a:gd name="T32" fmla="*/ 428 w 435"/>
              <a:gd name="T33" fmla="*/ 31 h 325"/>
              <a:gd name="T34" fmla="*/ 420 w 435"/>
              <a:gd name="T35" fmla="*/ 5 h 325"/>
              <a:gd name="T36" fmla="*/ 418 w 435"/>
              <a:gd name="T37" fmla="*/ 35 h 325"/>
              <a:gd name="T38" fmla="*/ 411 w 435"/>
              <a:gd name="T39" fmla="*/ 59 h 325"/>
              <a:gd name="T40" fmla="*/ 386 w 435"/>
              <a:gd name="T41" fmla="*/ 121 h 325"/>
              <a:gd name="T42" fmla="*/ 317 w 435"/>
              <a:gd name="T43" fmla="*/ 216 h 325"/>
              <a:gd name="T44" fmla="*/ 90 w 435"/>
              <a:gd name="T45" fmla="*/ 312 h 325"/>
              <a:gd name="T46" fmla="*/ 54 w 435"/>
              <a:gd name="T47" fmla="*/ 310 h 325"/>
              <a:gd name="T48" fmla="*/ 40 w 435"/>
              <a:gd name="T49" fmla="*/ 307 h 325"/>
              <a:gd name="T50" fmla="*/ 54 w 435"/>
              <a:gd name="T51" fmla="*/ 292 h 325"/>
              <a:gd name="T52" fmla="*/ 105 w 435"/>
              <a:gd name="T53" fmla="*/ 247 h 325"/>
              <a:gd name="T54" fmla="*/ 231 w 435"/>
              <a:gd name="T55" fmla="*/ 167 h 325"/>
              <a:gd name="T56" fmla="*/ 227 w 435"/>
              <a:gd name="T57" fmla="*/ 159 h 325"/>
              <a:gd name="T58" fmla="*/ 23 w 435"/>
              <a:gd name="T59" fmla="*/ 247 h 325"/>
              <a:gd name="T60" fmla="*/ 157 w 435"/>
              <a:gd name="T61" fmla="*/ 87 h 325"/>
              <a:gd name="T62" fmla="*/ 402 w 435"/>
              <a:gd name="T63" fmla="*/ 14 h 325"/>
              <a:gd name="T64" fmla="*/ 416 w 435"/>
              <a:gd name="T65" fmla="*/ 18 h 325"/>
              <a:gd name="T66" fmla="*/ 418 w 435"/>
              <a:gd name="T67" fmla="*/ 3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5" h="325">
                <a:moveTo>
                  <a:pt x="420" y="5"/>
                </a:moveTo>
                <a:cubicBezTo>
                  <a:pt x="397" y="0"/>
                  <a:pt x="367" y="4"/>
                  <a:pt x="344" y="6"/>
                </a:cubicBezTo>
                <a:cubicBezTo>
                  <a:pt x="296" y="11"/>
                  <a:pt x="249" y="24"/>
                  <a:pt x="206" y="45"/>
                </a:cubicBezTo>
                <a:cubicBezTo>
                  <a:pt x="117" y="88"/>
                  <a:pt x="38" y="169"/>
                  <a:pt x="4" y="263"/>
                </a:cubicBezTo>
                <a:cubicBezTo>
                  <a:pt x="4" y="263"/>
                  <a:pt x="4" y="263"/>
                  <a:pt x="4" y="263"/>
                </a:cubicBezTo>
                <a:cubicBezTo>
                  <a:pt x="3" y="264"/>
                  <a:pt x="3" y="265"/>
                  <a:pt x="3" y="266"/>
                </a:cubicBezTo>
                <a:cubicBezTo>
                  <a:pt x="3" y="267"/>
                  <a:pt x="2" y="268"/>
                  <a:pt x="2" y="269"/>
                </a:cubicBezTo>
                <a:cubicBezTo>
                  <a:pt x="0" y="274"/>
                  <a:pt x="8" y="278"/>
                  <a:pt x="11" y="273"/>
                </a:cubicBezTo>
                <a:cubicBezTo>
                  <a:pt x="13" y="269"/>
                  <a:pt x="15" y="265"/>
                  <a:pt x="17" y="261"/>
                </a:cubicBezTo>
                <a:cubicBezTo>
                  <a:pt x="70" y="218"/>
                  <a:pt x="134" y="185"/>
                  <a:pt x="202" y="171"/>
                </a:cubicBezTo>
                <a:cubicBezTo>
                  <a:pt x="165" y="191"/>
                  <a:pt x="131" y="214"/>
                  <a:pt x="98" y="240"/>
                </a:cubicBezTo>
                <a:cubicBezTo>
                  <a:pt x="79" y="255"/>
                  <a:pt x="60" y="272"/>
                  <a:pt x="42" y="290"/>
                </a:cubicBezTo>
                <a:cubicBezTo>
                  <a:pt x="36" y="296"/>
                  <a:pt x="22" y="306"/>
                  <a:pt x="32" y="315"/>
                </a:cubicBezTo>
                <a:cubicBezTo>
                  <a:pt x="43" y="325"/>
                  <a:pt x="74" y="322"/>
                  <a:pt x="87" y="322"/>
                </a:cubicBezTo>
                <a:cubicBezTo>
                  <a:pt x="111" y="322"/>
                  <a:pt x="136" y="319"/>
                  <a:pt x="159" y="313"/>
                </a:cubicBezTo>
                <a:cubicBezTo>
                  <a:pt x="206" y="303"/>
                  <a:pt x="249" y="282"/>
                  <a:pt x="287" y="254"/>
                </a:cubicBezTo>
                <a:cubicBezTo>
                  <a:pt x="359" y="200"/>
                  <a:pt x="409" y="119"/>
                  <a:pt x="428" y="31"/>
                </a:cubicBezTo>
                <a:cubicBezTo>
                  <a:pt x="431" y="19"/>
                  <a:pt x="435" y="9"/>
                  <a:pt x="420" y="5"/>
                </a:cubicBezTo>
                <a:close/>
                <a:moveTo>
                  <a:pt x="418" y="35"/>
                </a:moveTo>
                <a:cubicBezTo>
                  <a:pt x="416" y="43"/>
                  <a:pt x="414" y="51"/>
                  <a:pt x="411" y="59"/>
                </a:cubicBezTo>
                <a:cubicBezTo>
                  <a:pt x="404" y="80"/>
                  <a:pt x="396" y="101"/>
                  <a:pt x="386" y="121"/>
                </a:cubicBezTo>
                <a:cubicBezTo>
                  <a:pt x="368" y="156"/>
                  <a:pt x="345" y="188"/>
                  <a:pt x="317" y="216"/>
                </a:cubicBezTo>
                <a:cubicBezTo>
                  <a:pt x="257" y="275"/>
                  <a:pt x="175" y="312"/>
                  <a:pt x="90" y="312"/>
                </a:cubicBezTo>
                <a:cubicBezTo>
                  <a:pt x="78" y="312"/>
                  <a:pt x="66" y="312"/>
                  <a:pt x="54" y="310"/>
                </a:cubicBezTo>
                <a:cubicBezTo>
                  <a:pt x="51" y="310"/>
                  <a:pt x="42" y="310"/>
                  <a:pt x="40" y="307"/>
                </a:cubicBezTo>
                <a:cubicBezTo>
                  <a:pt x="39" y="305"/>
                  <a:pt x="53" y="293"/>
                  <a:pt x="54" y="292"/>
                </a:cubicBezTo>
                <a:cubicBezTo>
                  <a:pt x="71" y="276"/>
                  <a:pt x="88" y="261"/>
                  <a:pt x="105" y="247"/>
                </a:cubicBezTo>
                <a:cubicBezTo>
                  <a:pt x="144" y="215"/>
                  <a:pt x="187" y="190"/>
                  <a:pt x="231" y="167"/>
                </a:cubicBezTo>
                <a:cubicBezTo>
                  <a:pt x="235" y="164"/>
                  <a:pt x="232" y="158"/>
                  <a:pt x="227" y="159"/>
                </a:cubicBezTo>
                <a:cubicBezTo>
                  <a:pt x="152" y="174"/>
                  <a:pt x="84" y="201"/>
                  <a:pt x="23" y="247"/>
                </a:cubicBezTo>
                <a:cubicBezTo>
                  <a:pt x="56" y="184"/>
                  <a:pt x="97" y="129"/>
                  <a:pt x="157" y="87"/>
                </a:cubicBezTo>
                <a:cubicBezTo>
                  <a:pt x="228" y="37"/>
                  <a:pt x="315" y="11"/>
                  <a:pt x="402" y="14"/>
                </a:cubicBezTo>
                <a:cubicBezTo>
                  <a:pt x="409" y="14"/>
                  <a:pt x="412" y="13"/>
                  <a:pt x="416" y="18"/>
                </a:cubicBezTo>
                <a:cubicBezTo>
                  <a:pt x="422" y="25"/>
                  <a:pt x="420" y="27"/>
                  <a:pt x="418" y="3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9"/>
          <p:cNvSpPr>
            <a:spLocks noEditPoints="1"/>
          </p:cNvSpPr>
          <p:nvPr/>
        </p:nvSpPr>
        <p:spPr bwMode="auto">
          <a:xfrm>
            <a:off x="3421063" y="1969741"/>
            <a:ext cx="1033463" cy="1665288"/>
          </a:xfrm>
          <a:custGeom>
            <a:avLst/>
            <a:gdLst>
              <a:gd name="T0" fmla="*/ 111 w 385"/>
              <a:gd name="T1" fmla="*/ 512 h 621"/>
              <a:gd name="T2" fmla="*/ 245 w 385"/>
              <a:gd name="T3" fmla="*/ 618 h 621"/>
              <a:gd name="T4" fmla="*/ 249 w 385"/>
              <a:gd name="T5" fmla="*/ 612 h 621"/>
              <a:gd name="T6" fmla="*/ 248 w 385"/>
              <a:gd name="T7" fmla="*/ 609 h 621"/>
              <a:gd name="T8" fmla="*/ 164 w 385"/>
              <a:gd name="T9" fmla="*/ 283 h 621"/>
              <a:gd name="T10" fmla="*/ 310 w 385"/>
              <a:gd name="T11" fmla="*/ 601 h 621"/>
              <a:gd name="T12" fmla="*/ 317 w 385"/>
              <a:gd name="T13" fmla="*/ 599 h 621"/>
              <a:gd name="T14" fmla="*/ 188 w 385"/>
              <a:gd name="T15" fmla="*/ 87 h 621"/>
              <a:gd name="T16" fmla="*/ 75 w 385"/>
              <a:gd name="T17" fmla="*/ 16 h 621"/>
              <a:gd name="T18" fmla="*/ 39 w 385"/>
              <a:gd name="T19" fmla="*/ 4 h 621"/>
              <a:gd name="T20" fmla="*/ 32 w 385"/>
              <a:gd name="T21" fmla="*/ 20 h 621"/>
              <a:gd name="T22" fmla="*/ 23 w 385"/>
              <a:gd name="T23" fmla="*/ 65 h 621"/>
              <a:gd name="T24" fmla="*/ 34 w 385"/>
              <a:gd name="T25" fmla="*/ 378 h 621"/>
              <a:gd name="T26" fmla="*/ 111 w 385"/>
              <a:gd name="T27" fmla="*/ 512 h 621"/>
              <a:gd name="T28" fmla="*/ 19 w 385"/>
              <a:gd name="T29" fmla="*/ 131 h 621"/>
              <a:gd name="T30" fmla="*/ 32 w 385"/>
              <a:gd name="T31" fmla="*/ 52 h 621"/>
              <a:gd name="T32" fmla="*/ 39 w 385"/>
              <a:gd name="T33" fmla="*/ 18 h 621"/>
              <a:gd name="T34" fmla="*/ 51 w 385"/>
              <a:gd name="T35" fmla="*/ 13 h 621"/>
              <a:gd name="T36" fmla="*/ 72 w 385"/>
              <a:gd name="T37" fmla="*/ 21 h 621"/>
              <a:gd name="T38" fmla="*/ 176 w 385"/>
              <a:gd name="T39" fmla="*/ 86 h 621"/>
              <a:gd name="T40" fmla="*/ 317 w 385"/>
              <a:gd name="T41" fmla="*/ 292 h 621"/>
              <a:gd name="T42" fmla="*/ 312 w 385"/>
              <a:gd name="T43" fmla="*/ 590 h 621"/>
              <a:gd name="T44" fmla="*/ 167 w 385"/>
              <a:gd name="T45" fmla="*/ 253 h 621"/>
              <a:gd name="T46" fmla="*/ 159 w 385"/>
              <a:gd name="T47" fmla="*/ 254 h 621"/>
              <a:gd name="T48" fmla="*/ 234 w 385"/>
              <a:gd name="T49" fmla="*/ 603 h 621"/>
              <a:gd name="T50" fmla="*/ 59 w 385"/>
              <a:gd name="T51" fmla="*/ 418 h 621"/>
              <a:gd name="T52" fmla="*/ 19 w 385"/>
              <a:gd name="T53" fmla="*/ 13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5" h="621">
                <a:moveTo>
                  <a:pt x="111" y="512"/>
                </a:moveTo>
                <a:cubicBezTo>
                  <a:pt x="149" y="555"/>
                  <a:pt x="197" y="588"/>
                  <a:pt x="245" y="618"/>
                </a:cubicBezTo>
                <a:cubicBezTo>
                  <a:pt x="249" y="621"/>
                  <a:pt x="252" y="615"/>
                  <a:pt x="249" y="612"/>
                </a:cubicBezTo>
                <a:cubicBezTo>
                  <a:pt x="249" y="611"/>
                  <a:pt x="249" y="610"/>
                  <a:pt x="248" y="609"/>
                </a:cubicBezTo>
                <a:cubicBezTo>
                  <a:pt x="187" y="511"/>
                  <a:pt x="157" y="398"/>
                  <a:pt x="164" y="283"/>
                </a:cubicBezTo>
                <a:cubicBezTo>
                  <a:pt x="187" y="399"/>
                  <a:pt x="237" y="508"/>
                  <a:pt x="310" y="601"/>
                </a:cubicBezTo>
                <a:cubicBezTo>
                  <a:pt x="312" y="603"/>
                  <a:pt x="316" y="601"/>
                  <a:pt x="317" y="599"/>
                </a:cubicBezTo>
                <a:cubicBezTo>
                  <a:pt x="385" y="419"/>
                  <a:pt x="334" y="212"/>
                  <a:pt x="188" y="87"/>
                </a:cubicBezTo>
                <a:cubicBezTo>
                  <a:pt x="154" y="58"/>
                  <a:pt x="116" y="34"/>
                  <a:pt x="75" y="16"/>
                </a:cubicBezTo>
                <a:cubicBezTo>
                  <a:pt x="67" y="12"/>
                  <a:pt x="47" y="0"/>
                  <a:pt x="39" y="4"/>
                </a:cubicBezTo>
                <a:cubicBezTo>
                  <a:pt x="34" y="7"/>
                  <a:pt x="34" y="14"/>
                  <a:pt x="32" y="20"/>
                </a:cubicBezTo>
                <a:cubicBezTo>
                  <a:pt x="28" y="35"/>
                  <a:pt x="26" y="50"/>
                  <a:pt x="23" y="65"/>
                </a:cubicBezTo>
                <a:cubicBezTo>
                  <a:pt x="3" y="168"/>
                  <a:pt x="0" y="277"/>
                  <a:pt x="34" y="378"/>
                </a:cubicBezTo>
                <a:cubicBezTo>
                  <a:pt x="51" y="427"/>
                  <a:pt x="76" y="473"/>
                  <a:pt x="111" y="512"/>
                </a:cubicBezTo>
                <a:close/>
                <a:moveTo>
                  <a:pt x="19" y="131"/>
                </a:moveTo>
                <a:cubicBezTo>
                  <a:pt x="22" y="104"/>
                  <a:pt x="27" y="78"/>
                  <a:pt x="32" y="52"/>
                </a:cubicBezTo>
                <a:cubicBezTo>
                  <a:pt x="34" y="41"/>
                  <a:pt x="35" y="27"/>
                  <a:pt x="39" y="18"/>
                </a:cubicBezTo>
                <a:cubicBezTo>
                  <a:pt x="43" y="10"/>
                  <a:pt x="43" y="11"/>
                  <a:pt x="51" y="13"/>
                </a:cubicBezTo>
                <a:cubicBezTo>
                  <a:pt x="57" y="14"/>
                  <a:pt x="67" y="19"/>
                  <a:pt x="72" y="21"/>
                </a:cubicBezTo>
                <a:cubicBezTo>
                  <a:pt x="109" y="38"/>
                  <a:pt x="144" y="60"/>
                  <a:pt x="176" y="86"/>
                </a:cubicBezTo>
                <a:cubicBezTo>
                  <a:pt x="241" y="140"/>
                  <a:pt x="291" y="211"/>
                  <a:pt x="317" y="292"/>
                </a:cubicBezTo>
                <a:cubicBezTo>
                  <a:pt x="349" y="389"/>
                  <a:pt x="346" y="494"/>
                  <a:pt x="312" y="590"/>
                </a:cubicBezTo>
                <a:cubicBezTo>
                  <a:pt x="236" y="491"/>
                  <a:pt x="187" y="376"/>
                  <a:pt x="167" y="253"/>
                </a:cubicBezTo>
                <a:cubicBezTo>
                  <a:pt x="166" y="249"/>
                  <a:pt x="160" y="250"/>
                  <a:pt x="159" y="254"/>
                </a:cubicBezTo>
                <a:cubicBezTo>
                  <a:pt x="144" y="375"/>
                  <a:pt x="170" y="500"/>
                  <a:pt x="234" y="603"/>
                </a:cubicBezTo>
                <a:cubicBezTo>
                  <a:pt x="161" y="555"/>
                  <a:pt x="96" y="499"/>
                  <a:pt x="59" y="418"/>
                </a:cubicBezTo>
                <a:cubicBezTo>
                  <a:pt x="17" y="329"/>
                  <a:pt x="9" y="228"/>
                  <a:pt x="19" y="13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0"/>
          <p:cNvSpPr/>
          <p:nvPr/>
        </p:nvSpPr>
        <p:spPr bwMode="auto">
          <a:xfrm>
            <a:off x="2692401" y="3188941"/>
            <a:ext cx="1263650" cy="855663"/>
          </a:xfrm>
          <a:custGeom>
            <a:avLst/>
            <a:gdLst>
              <a:gd name="T0" fmla="*/ 277 w 471"/>
              <a:gd name="T1" fmla="*/ 26 h 319"/>
              <a:gd name="T2" fmla="*/ 146 w 471"/>
              <a:gd name="T3" fmla="*/ 3 h 319"/>
              <a:gd name="T4" fmla="*/ 4 w 471"/>
              <a:gd name="T5" fmla="*/ 45 h 319"/>
              <a:gd name="T6" fmla="*/ 7 w 471"/>
              <a:gd name="T7" fmla="*/ 52 h 319"/>
              <a:gd name="T8" fmla="*/ 142 w 471"/>
              <a:gd name="T9" fmla="*/ 14 h 319"/>
              <a:gd name="T10" fmla="*/ 274 w 471"/>
              <a:gd name="T11" fmla="*/ 35 h 319"/>
              <a:gd name="T12" fmla="*/ 457 w 471"/>
              <a:gd name="T13" fmla="*/ 197 h 319"/>
              <a:gd name="T14" fmla="*/ 223 w 471"/>
              <a:gd name="T15" fmla="*/ 101 h 319"/>
              <a:gd name="T16" fmla="*/ 217 w 471"/>
              <a:gd name="T17" fmla="*/ 106 h 319"/>
              <a:gd name="T18" fmla="*/ 441 w 471"/>
              <a:gd name="T19" fmla="*/ 252 h 319"/>
              <a:gd name="T20" fmla="*/ 20 w 471"/>
              <a:gd name="T21" fmla="*/ 65 h 319"/>
              <a:gd name="T22" fmla="*/ 17 w 471"/>
              <a:gd name="T23" fmla="*/ 68 h 319"/>
              <a:gd name="T24" fmla="*/ 456 w 471"/>
              <a:gd name="T25" fmla="*/ 256 h 319"/>
              <a:gd name="T26" fmla="*/ 456 w 471"/>
              <a:gd name="T27" fmla="*/ 247 h 319"/>
              <a:gd name="T28" fmla="*/ 268 w 471"/>
              <a:gd name="T29" fmla="*/ 139 h 319"/>
              <a:gd name="T30" fmla="*/ 466 w 471"/>
              <a:gd name="T31" fmla="*/ 206 h 319"/>
              <a:gd name="T32" fmla="*/ 469 w 471"/>
              <a:gd name="T33" fmla="*/ 200 h 319"/>
              <a:gd name="T34" fmla="*/ 277 w 471"/>
              <a:gd name="T35" fmla="*/ 2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319">
                <a:moveTo>
                  <a:pt x="277" y="26"/>
                </a:moveTo>
                <a:cubicBezTo>
                  <a:pt x="236" y="9"/>
                  <a:pt x="190" y="0"/>
                  <a:pt x="146" y="3"/>
                </a:cubicBezTo>
                <a:cubicBezTo>
                  <a:pt x="95" y="7"/>
                  <a:pt x="49" y="26"/>
                  <a:pt x="4" y="45"/>
                </a:cubicBezTo>
                <a:cubicBezTo>
                  <a:pt x="0" y="47"/>
                  <a:pt x="3" y="54"/>
                  <a:pt x="7" y="52"/>
                </a:cubicBezTo>
                <a:cubicBezTo>
                  <a:pt x="50" y="37"/>
                  <a:pt x="96" y="19"/>
                  <a:pt x="142" y="14"/>
                </a:cubicBezTo>
                <a:cubicBezTo>
                  <a:pt x="187" y="10"/>
                  <a:pt x="232" y="18"/>
                  <a:pt x="274" y="35"/>
                </a:cubicBezTo>
                <a:cubicBezTo>
                  <a:pt x="352" y="67"/>
                  <a:pt x="411" y="128"/>
                  <a:pt x="457" y="197"/>
                </a:cubicBezTo>
                <a:cubicBezTo>
                  <a:pt x="373" y="187"/>
                  <a:pt x="290" y="154"/>
                  <a:pt x="223" y="101"/>
                </a:cubicBezTo>
                <a:cubicBezTo>
                  <a:pt x="220" y="98"/>
                  <a:pt x="214" y="103"/>
                  <a:pt x="217" y="106"/>
                </a:cubicBezTo>
                <a:cubicBezTo>
                  <a:pt x="281" y="170"/>
                  <a:pt x="358" y="220"/>
                  <a:pt x="441" y="252"/>
                </a:cubicBezTo>
                <a:cubicBezTo>
                  <a:pt x="284" y="307"/>
                  <a:pt x="111" y="185"/>
                  <a:pt x="20" y="65"/>
                </a:cubicBezTo>
                <a:cubicBezTo>
                  <a:pt x="18" y="63"/>
                  <a:pt x="15" y="65"/>
                  <a:pt x="17" y="68"/>
                </a:cubicBezTo>
                <a:cubicBezTo>
                  <a:pt x="112" y="195"/>
                  <a:pt x="291" y="319"/>
                  <a:pt x="456" y="256"/>
                </a:cubicBezTo>
                <a:cubicBezTo>
                  <a:pt x="461" y="255"/>
                  <a:pt x="461" y="249"/>
                  <a:pt x="456" y="247"/>
                </a:cubicBezTo>
                <a:cubicBezTo>
                  <a:pt x="388" y="221"/>
                  <a:pt x="324" y="185"/>
                  <a:pt x="268" y="139"/>
                </a:cubicBezTo>
                <a:cubicBezTo>
                  <a:pt x="328" y="175"/>
                  <a:pt x="394" y="198"/>
                  <a:pt x="466" y="206"/>
                </a:cubicBezTo>
                <a:cubicBezTo>
                  <a:pt x="469" y="206"/>
                  <a:pt x="471" y="202"/>
                  <a:pt x="469" y="200"/>
                </a:cubicBezTo>
                <a:cubicBezTo>
                  <a:pt x="423" y="126"/>
                  <a:pt x="359" y="60"/>
                  <a:pt x="277" y="2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11"/>
          <p:cNvSpPr/>
          <p:nvPr/>
        </p:nvSpPr>
        <p:spPr bwMode="auto">
          <a:xfrm>
            <a:off x="3902076" y="3566766"/>
            <a:ext cx="1116013" cy="1576734"/>
          </a:xfrm>
          <a:custGeom>
            <a:avLst/>
            <a:gdLst>
              <a:gd name="T0" fmla="*/ 310 w 416"/>
              <a:gd name="T1" fmla="*/ 190 h 516"/>
              <a:gd name="T2" fmla="*/ 242 w 416"/>
              <a:gd name="T3" fmla="*/ 89 h 516"/>
              <a:gd name="T4" fmla="*/ 201 w 416"/>
              <a:gd name="T5" fmla="*/ 66 h 516"/>
              <a:gd name="T6" fmla="*/ 210 w 416"/>
              <a:gd name="T7" fmla="*/ 159 h 516"/>
              <a:gd name="T8" fmla="*/ 167 w 416"/>
              <a:gd name="T9" fmla="*/ 132 h 516"/>
              <a:gd name="T10" fmla="*/ 107 w 416"/>
              <a:gd name="T11" fmla="*/ 37 h 516"/>
              <a:gd name="T12" fmla="*/ 108 w 416"/>
              <a:gd name="T13" fmla="*/ 113 h 516"/>
              <a:gd name="T14" fmla="*/ 82 w 416"/>
              <a:gd name="T15" fmla="*/ 128 h 516"/>
              <a:gd name="T16" fmla="*/ 51 w 416"/>
              <a:gd name="T17" fmla="*/ 158 h 516"/>
              <a:gd name="T18" fmla="*/ 69 w 416"/>
              <a:gd name="T19" fmla="*/ 209 h 516"/>
              <a:gd name="T20" fmla="*/ 80 w 416"/>
              <a:gd name="T21" fmla="*/ 263 h 516"/>
              <a:gd name="T22" fmla="*/ 200 w 416"/>
              <a:gd name="T23" fmla="*/ 498 h 516"/>
              <a:gd name="T24" fmla="*/ 143 w 416"/>
              <a:gd name="T25" fmla="*/ 298 h 516"/>
              <a:gd name="T26" fmla="*/ 71 w 416"/>
              <a:gd name="T27" fmla="*/ 245 h 516"/>
              <a:gd name="T28" fmla="*/ 44 w 416"/>
              <a:gd name="T29" fmla="*/ 217 h 516"/>
              <a:gd name="T30" fmla="*/ 72 w 416"/>
              <a:gd name="T31" fmla="*/ 221 h 516"/>
              <a:gd name="T32" fmla="*/ 136 w 416"/>
              <a:gd name="T33" fmla="*/ 244 h 516"/>
              <a:gd name="T34" fmla="*/ 80 w 416"/>
              <a:gd name="T35" fmla="*/ 176 h 516"/>
              <a:gd name="T36" fmla="*/ 42 w 416"/>
              <a:gd name="T37" fmla="*/ 128 h 516"/>
              <a:gd name="T38" fmla="*/ 66 w 416"/>
              <a:gd name="T39" fmla="*/ 123 h 516"/>
              <a:gd name="T40" fmla="*/ 154 w 416"/>
              <a:gd name="T41" fmla="*/ 192 h 516"/>
              <a:gd name="T42" fmla="*/ 110 w 416"/>
              <a:gd name="T43" fmla="*/ 98 h 516"/>
              <a:gd name="T44" fmla="*/ 99 w 416"/>
              <a:gd name="T45" fmla="*/ 74 h 516"/>
              <a:gd name="T46" fmla="*/ 120 w 416"/>
              <a:gd name="T47" fmla="*/ 65 h 516"/>
              <a:gd name="T48" fmla="*/ 137 w 416"/>
              <a:gd name="T49" fmla="*/ 95 h 516"/>
              <a:gd name="T50" fmla="*/ 214 w 416"/>
              <a:gd name="T51" fmla="*/ 174 h 516"/>
              <a:gd name="T52" fmla="*/ 209 w 416"/>
              <a:gd name="T53" fmla="*/ 58 h 516"/>
              <a:gd name="T54" fmla="*/ 211 w 416"/>
              <a:gd name="T55" fmla="*/ 36 h 516"/>
              <a:gd name="T56" fmla="*/ 232 w 416"/>
              <a:gd name="T57" fmla="*/ 81 h 516"/>
              <a:gd name="T58" fmla="*/ 302 w 416"/>
              <a:gd name="T59" fmla="*/ 202 h 516"/>
              <a:gd name="T60" fmla="*/ 398 w 416"/>
              <a:gd name="T61" fmla="*/ 138 h 516"/>
              <a:gd name="T62" fmla="*/ 375 w 416"/>
              <a:gd name="T63" fmla="*/ 183 h 516"/>
              <a:gd name="T64" fmla="*/ 314 w 416"/>
              <a:gd name="T65" fmla="*/ 506 h 516"/>
              <a:gd name="T66" fmla="*/ 200 w 416"/>
              <a:gd name="T67" fmla="*/ 514 h 516"/>
              <a:gd name="T68" fmla="*/ 325 w 416"/>
              <a:gd name="T69" fmla="*/ 510 h 516"/>
              <a:gd name="T70" fmla="*/ 402 w 416"/>
              <a:gd name="T71" fmla="*/ 152 h 516"/>
              <a:gd name="T72" fmla="*/ 337 w 416"/>
              <a:gd name="T73" fmla="*/ 164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6" h="516">
                <a:moveTo>
                  <a:pt x="337" y="164"/>
                </a:moveTo>
                <a:cubicBezTo>
                  <a:pt x="330" y="173"/>
                  <a:pt x="321" y="185"/>
                  <a:pt x="310" y="190"/>
                </a:cubicBezTo>
                <a:cubicBezTo>
                  <a:pt x="286" y="201"/>
                  <a:pt x="276" y="182"/>
                  <a:pt x="268" y="165"/>
                </a:cubicBezTo>
                <a:cubicBezTo>
                  <a:pt x="256" y="141"/>
                  <a:pt x="247" y="116"/>
                  <a:pt x="242" y="89"/>
                </a:cubicBezTo>
                <a:cubicBezTo>
                  <a:pt x="240" y="82"/>
                  <a:pt x="238" y="0"/>
                  <a:pt x="208" y="25"/>
                </a:cubicBezTo>
                <a:cubicBezTo>
                  <a:pt x="198" y="33"/>
                  <a:pt x="201" y="55"/>
                  <a:pt x="201" y="66"/>
                </a:cubicBezTo>
                <a:cubicBezTo>
                  <a:pt x="202" y="92"/>
                  <a:pt x="207" y="118"/>
                  <a:pt x="209" y="144"/>
                </a:cubicBezTo>
                <a:cubicBezTo>
                  <a:pt x="209" y="145"/>
                  <a:pt x="211" y="156"/>
                  <a:pt x="210" y="159"/>
                </a:cubicBezTo>
                <a:cubicBezTo>
                  <a:pt x="202" y="175"/>
                  <a:pt x="194" y="164"/>
                  <a:pt x="187" y="157"/>
                </a:cubicBezTo>
                <a:cubicBezTo>
                  <a:pt x="179" y="150"/>
                  <a:pt x="173" y="141"/>
                  <a:pt x="167" y="132"/>
                </a:cubicBezTo>
                <a:cubicBezTo>
                  <a:pt x="156" y="116"/>
                  <a:pt x="148" y="98"/>
                  <a:pt x="139" y="81"/>
                </a:cubicBezTo>
                <a:cubicBezTo>
                  <a:pt x="133" y="69"/>
                  <a:pt x="122" y="42"/>
                  <a:pt x="107" y="37"/>
                </a:cubicBezTo>
                <a:cubicBezTo>
                  <a:pt x="96" y="34"/>
                  <a:pt x="87" y="44"/>
                  <a:pt x="85" y="54"/>
                </a:cubicBezTo>
                <a:cubicBezTo>
                  <a:pt x="82" y="73"/>
                  <a:pt x="100" y="97"/>
                  <a:pt x="108" y="113"/>
                </a:cubicBezTo>
                <a:cubicBezTo>
                  <a:pt x="119" y="137"/>
                  <a:pt x="130" y="161"/>
                  <a:pt x="142" y="186"/>
                </a:cubicBezTo>
                <a:cubicBezTo>
                  <a:pt x="117" y="172"/>
                  <a:pt x="100" y="149"/>
                  <a:pt x="82" y="128"/>
                </a:cubicBezTo>
                <a:cubicBezTo>
                  <a:pt x="73" y="117"/>
                  <a:pt x="52" y="89"/>
                  <a:pt x="36" y="107"/>
                </a:cubicBezTo>
                <a:cubicBezTo>
                  <a:pt x="21" y="123"/>
                  <a:pt x="41" y="146"/>
                  <a:pt x="51" y="158"/>
                </a:cubicBezTo>
                <a:cubicBezTo>
                  <a:pt x="75" y="184"/>
                  <a:pt x="100" y="210"/>
                  <a:pt x="125" y="236"/>
                </a:cubicBezTo>
                <a:cubicBezTo>
                  <a:pt x="104" y="236"/>
                  <a:pt x="87" y="220"/>
                  <a:pt x="69" y="209"/>
                </a:cubicBezTo>
                <a:cubicBezTo>
                  <a:pt x="60" y="203"/>
                  <a:pt x="43" y="193"/>
                  <a:pt x="32" y="200"/>
                </a:cubicBezTo>
                <a:cubicBezTo>
                  <a:pt x="0" y="218"/>
                  <a:pt x="69" y="256"/>
                  <a:pt x="80" y="263"/>
                </a:cubicBezTo>
                <a:cubicBezTo>
                  <a:pt x="120" y="287"/>
                  <a:pt x="154" y="316"/>
                  <a:pt x="176" y="358"/>
                </a:cubicBezTo>
                <a:cubicBezTo>
                  <a:pt x="199" y="401"/>
                  <a:pt x="207" y="450"/>
                  <a:pt x="200" y="498"/>
                </a:cubicBezTo>
                <a:cubicBezTo>
                  <a:pt x="199" y="503"/>
                  <a:pt x="206" y="505"/>
                  <a:pt x="207" y="500"/>
                </a:cubicBezTo>
                <a:cubicBezTo>
                  <a:pt x="219" y="427"/>
                  <a:pt x="195" y="351"/>
                  <a:pt x="143" y="298"/>
                </a:cubicBezTo>
                <a:cubicBezTo>
                  <a:pt x="130" y="284"/>
                  <a:pt x="115" y="273"/>
                  <a:pt x="99" y="263"/>
                </a:cubicBezTo>
                <a:cubicBezTo>
                  <a:pt x="90" y="257"/>
                  <a:pt x="80" y="251"/>
                  <a:pt x="71" y="245"/>
                </a:cubicBezTo>
                <a:cubicBezTo>
                  <a:pt x="66" y="242"/>
                  <a:pt x="61" y="239"/>
                  <a:pt x="57" y="236"/>
                </a:cubicBezTo>
                <a:cubicBezTo>
                  <a:pt x="48" y="230"/>
                  <a:pt x="41" y="228"/>
                  <a:pt x="44" y="217"/>
                </a:cubicBezTo>
                <a:cubicBezTo>
                  <a:pt x="47" y="205"/>
                  <a:pt x="51" y="210"/>
                  <a:pt x="60" y="214"/>
                </a:cubicBezTo>
                <a:cubicBezTo>
                  <a:pt x="64" y="216"/>
                  <a:pt x="68" y="219"/>
                  <a:pt x="72" y="221"/>
                </a:cubicBezTo>
                <a:cubicBezTo>
                  <a:pt x="80" y="226"/>
                  <a:pt x="87" y="232"/>
                  <a:pt x="96" y="236"/>
                </a:cubicBezTo>
                <a:cubicBezTo>
                  <a:pt x="108" y="243"/>
                  <a:pt x="121" y="247"/>
                  <a:pt x="136" y="244"/>
                </a:cubicBezTo>
                <a:cubicBezTo>
                  <a:pt x="139" y="243"/>
                  <a:pt x="140" y="239"/>
                  <a:pt x="138" y="237"/>
                </a:cubicBezTo>
                <a:cubicBezTo>
                  <a:pt x="119" y="216"/>
                  <a:pt x="99" y="196"/>
                  <a:pt x="80" y="176"/>
                </a:cubicBezTo>
                <a:cubicBezTo>
                  <a:pt x="72" y="167"/>
                  <a:pt x="63" y="159"/>
                  <a:pt x="56" y="149"/>
                </a:cubicBezTo>
                <a:cubicBezTo>
                  <a:pt x="52" y="146"/>
                  <a:pt x="40" y="133"/>
                  <a:pt x="42" y="128"/>
                </a:cubicBezTo>
                <a:cubicBezTo>
                  <a:pt x="48" y="124"/>
                  <a:pt x="54" y="121"/>
                  <a:pt x="60" y="117"/>
                </a:cubicBezTo>
                <a:cubicBezTo>
                  <a:pt x="62" y="119"/>
                  <a:pt x="64" y="121"/>
                  <a:pt x="66" y="123"/>
                </a:cubicBezTo>
                <a:cubicBezTo>
                  <a:pt x="93" y="150"/>
                  <a:pt x="113" y="183"/>
                  <a:pt x="149" y="198"/>
                </a:cubicBezTo>
                <a:cubicBezTo>
                  <a:pt x="153" y="200"/>
                  <a:pt x="155" y="195"/>
                  <a:pt x="154" y="192"/>
                </a:cubicBezTo>
                <a:cubicBezTo>
                  <a:pt x="144" y="171"/>
                  <a:pt x="134" y="151"/>
                  <a:pt x="125" y="130"/>
                </a:cubicBezTo>
                <a:cubicBezTo>
                  <a:pt x="120" y="119"/>
                  <a:pt x="115" y="109"/>
                  <a:pt x="110" y="98"/>
                </a:cubicBezTo>
                <a:cubicBezTo>
                  <a:pt x="108" y="93"/>
                  <a:pt x="106" y="89"/>
                  <a:pt x="103" y="84"/>
                </a:cubicBezTo>
                <a:cubicBezTo>
                  <a:pt x="102" y="81"/>
                  <a:pt x="100" y="77"/>
                  <a:pt x="99" y="74"/>
                </a:cubicBezTo>
                <a:cubicBezTo>
                  <a:pt x="91" y="65"/>
                  <a:pt x="93" y="61"/>
                  <a:pt x="104" y="60"/>
                </a:cubicBezTo>
                <a:cubicBezTo>
                  <a:pt x="117" y="54"/>
                  <a:pt x="114" y="55"/>
                  <a:pt x="120" y="65"/>
                </a:cubicBezTo>
                <a:cubicBezTo>
                  <a:pt x="122" y="68"/>
                  <a:pt x="124" y="71"/>
                  <a:pt x="126" y="75"/>
                </a:cubicBezTo>
                <a:cubicBezTo>
                  <a:pt x="130" y="82"/>
                  <a:pt x="134" y="89"/>
                  <a:pt x="137" y="95"/>
                </a:cubicBezTo>
                <a:cubicBezTo>
                  <a:pt x="146" y="112"/>
                  <a:pt x="155" y="130"/>
                  <a:pt x="166" y="145"/>
                </a:cubicBezTo>
                <a:cubicBezTo>
                  <a:pt x="173" y="155"/>
                  <a:pt x="199" y="189"/>
                  <a:pt x="214" y="174"/>
                </a:cubicBezTo>
                <a:cubicBezTo>
                  <a:pt x="224" y="163"/>
                  <a:pt x="217" y="141"/>
                  <a:pt x="216" y="129"/>
                </a:cubicBezTo>
                <a:cubicBezTo>
                  <a:pt x="214" y="105"/>
                  <a:pt x="209" y="82"/>
                  <a:pt x="209" y="58"/>
                </a:cubicBezTo>
                <a:cubicBezTo>
                  <a:pt x="209" y="53"/>
                  <a:pt x="209" y="47"/>
                  <a:pt x="210" y="42"/>
                </a:cubicBezTo>
                <a:cubicBezTo>
                  <a:pt x="211" y="40"/>
                  <a:pt x="211" y="38"/>
                  <a:pt x="211" y="36"/>
                </a:cubicBezTo>
                <a:cubicBezTo>
                  <a:pt x="224" y="41"/>
                  <a:pt x="230" y="48"/>
                  <a:pt x="229" y="59"/>
                </a:cubicBezTo>
                <a:cubicBezTo>
                  <a:pt x="231" y="66"/>
                  <a:pt x="230" y="74"/>
                  <a:pt x="232" y="81"/>
                </a:cubicBezTo>
                <a:cubicBezTo>
                  <a:pt x="235" y="105"/>
                  <a:pt x="242" y="127"/>
                  <a:pt x="251" y="149"/>
                </a:cubicBezTo>
                <a:cubicBezTo>
                  <a:pt x="260" y="170"/>
                  <a:pt x="273" y="207"/>
                  <a:pt x="302" y="202"/>
                </a:cubicBezTo>
                <a:cubicBezTo>
                  <a:pt x="338" y="196"/>
                  <a:pt x="355" y="148"/>
                  <a:pt x="380" y="127"/>
                </a:cubicBezTo>
                <a:cubicBezTo>
                  <a:pt x="395" y="114"/>
                  <a:pt x="400" y="123"/>
                  <a:pt x="398" y="138"/>
                </a:cubicBezTo>
                <a:cubicBezTo>
                  <a:pt x="396" y="144"/>
                  <a:pt x="391" y="151"/>
                  <a:pt x="389" y="157"/>
                </a:cubicBezTo>
                <a:cubicBezTo>
                  <a:pt x="384" y="166"/>
                  <a:pt x="380" y="174"/>
                  <a:pt x="375" y="183"/>
                </a:cubicBezTo>
                <a:cubicBezTo>
                  <a:pt x="364" y="204"/>
                  <a:pt x="353" y="224"/>
                  <a:pt x="343" y="245"/>
                </a:cubicBezTo>
                <a:cubicBezTo>
                  <a:pt x="306" y="328"/>
                  <a:pt x="298" y="417"/>
                  <a:pt x="314" y="506"/>
                </a:cubicBezTo>
                <a:cubicBezTo>
                  <a:pt x="276" y="501"/>
                  <a:pt x="238" y="500"/>
                  <a:pt x="200" y="503"/>
                </a:cubicBezTo>
                <a:cubicBezTo>
                  <a:pt x="193" y="504"/>
                  <a:pt x="193" y="514"/>
                  <a:pt x="200" y="514"/>
                </a:cubicBezTo>
                <a:cubicBezTo>
                  <a:pt x="240" y="514"/>
                  <a:pt x="280" y="513"/>
                  <a:pt x="320" y="516"/>
                </a:cubicBezTo>
                <a:cubicBezTo>
                  <a:pt x="324" y="516"/>
                  <a:pt x="326" y="513"/>
                  <a:pt x="325" y="510"/>
                </a:cubicBezTo>
                <a:cubicBezTo>
                  <a:pt x="300" y="408"/>
                  <a:pt x="322" y="305"/>
                  <a:pt x="370" y="214"/>
                </a:cubicBezTo>
                <a:cubicBezTo>
                  <a:pt x="380" y="193"/>
                  <a:pt x="392" y="173"/>
                  <a:pt x="402" y="152"/>
                </a:cubicBezTo>
                <a:cubicBezTo>
                  <a:pt x="407" y="141"/>
                  <a:pt x="416" y="125"/>
                  <a:pt x="407" y="115"/>
                </a:cubicBezTo>
                <a:cubicBezTo>
                  <a:pt x="385" y="89"/>
                  <a:pt x="346" y="153"/>
                  <a:pt x="337" y="1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3"/>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绩效评定</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8" name="组合 1037"/>
          <p:cNvGrpSpPr/>
          <p:nvPr/>
        </p:nvGrpSpPr>
        <p:grpSpPr>
          <a:xfrm>
            <a:off x="4778693" y="1003300"/>
            <a:ext cx="1116012" cy="1206500"/>
            <a:chOff x="4843463" y="93663"/>
            <a:chExt cx="1116012" cy="1206500"/>
          </a:xfrm>
        </p:grpSpPr>
        <p:sp>
          <p:nvSpPr>
            <p:cNvPr id="7" name="Freeform 7"/>
            <p:cNvSpPr>
              <a:spLocks noEditPoints="1"/>
            </p:cNvSpPr>
            <p:nvPr/>
          </p:nvSpPr>
          <p:spPr bwMode="auto">
            <a:xfrm>
              <a:off x="5049838" y="331788"/>
              <a:ext cx="798513" cy="968375"/>
            </a:xfrm>
            <a:custGeom>
              <a:avLst/>
              <a:gdLst>
                <a:gd name="T0" fmla="*/ 63 w 251"/>
                <a:gd name="T1" fmla="*/ 30 h 304"/>
                <a:gd name="T2" fmla="*/ 121 w 251"/>
                <a:gd name="T3" fmla="*/ 222 h 304"/>
                <a:gd name="T4" fmla="*/ 128 w 251"/>
                <a:gd name="T5" fmla="*/ 246 h 304"/>
                <a:gd name="T6" fmla="*/ 130 w 251"/>
                <a:gd name="T7" fmla="*/ 263 h 304"/>
                <a:gd name="T8" fmla="*/ 145 w 251"/>
                <a:gd name="T9" fmla="*/ 273 h 304"/>
                <a:gd name="T10" fmla="*/ 156 w 251"/>
                <a:gd name="T11" fmla="*/ 292 h 304"/>
                <a:gd name="T12" fmla="*/ 166 w 251"/>
                <a:gd name="T13" fmla="*/ 296 h 304"/>
                <a:gd name="T14" fmla="*/ 241 w 251"/>
                <a:gd name="T15" fmla="*/ 256 h 304"/>
                <a:gd name="T16" fmla="*/ 231 w 251"/>
                <a:gd name="T17" fmla="*/ 224 h 304"/>
                <a:gd name="T18" fmla="*/ 220 w 251"/>
                <a:gd name="T19" fmla="*/ 203 h 304"/>
                <a:gd name="T20" fmla="*/ 220 w 251"/>
                <a:gd name="T21" fmla="*/ 201 h 304"/>
                <a:gd name="T22" fmla="*/ 203 w 251"/>
                <a:gd name="T23" fmla="*/ 97 h 304"/>
                <a:gd name="T24" fmla="*/ 236 w 251"/>
                <a:gd name="T25" fmla="*/ 259 h 304"/>
                <a:gd name="T26" fmla="*/ 173 w 251"/>
                <a:gd name="T27" fmla="*/ 294 h 304"/>
                <a:gd name="T28" fmla="*/ 236 w 251"/>
                <a:gd name="T29" fmla="*/ 258 h 304"/>
                <a:gd name="T30" fmla="*/ 231 w 251"/>
                <a:gd name="T31" fmla="*/ 257 h 304"/>
                <a:gd name="T32" fmla="*/ 160 w 251"/>
                <a:gd name="T33" fmla="*/ 288 h 304"/>
                <a:gd name="T34" fmla="*/ 152 w 251"/>
                <a:gd name="T35" fmla="*/ 282 h 304"/>
                <a:gd name="T36" fmla="*/ 150 w 251"/>
                <a:gd name="T37" fmla="*/ 275 h 304"/>
                <a:gd name="T38" fmla="*/ 152 w 251"/>
                <a:gd name="T39" fmla="*/ 273 h 304"/>
                <a:gd name="T40" fmla="*/ 208 w 251"/>
                <a:gd name="T41" fmla="*/ 249 h 304"/>
                <a:gd name="T42" fmla="*/ 231 w 251"/>
                <a:gd name="T43" fmla="*/ 257 h 304"/>
                <a:gd name="T44" fmla="*/ 145 w 251"/>
                <a:gd name="T45" fmla="*/ 266 h 304"/>
                <a:gd name="T46" fmla="*/ 140 w 251"/>
                <a:gd name="T47" fmla="*/ 264 h 304"/>
                <a:gd name="T48" fmla="*/ 131 w 251"/>
                <a:gd name="T49" fmla="*/ 247 h 304"/>
                <a:gd name="T50" fmla="*/ 166 w 251"/>
                <a:gd name="T51" fmla="*/ 240 h 304"/>
                <a:gd name="T52" fmla="*/ 219 w 251"/>
                <a:gd name="T53" fmla="*/ 207 h 304"/>
                <a:gd name="T54" fmla="*/ 216 w 251"/>
                <a:gd name="T55" fmla="*/ 199 h 304"/>
                <a:gd name="T56" fmla="*/ 178 w 251"/>
                <a:gd name="T57" fmla="*/ 228 h 304"/>
                <a:gd name="T58" fmla="*/ 123 w 251"/>
                <a:gd name="T59" fmla="*/ 234 h 304"/>
                <a:gd name="T60" fmla="*/ 124 w 251"/>
                <a:gd name="T61" fmla="*/ 223 h 304"/>
                <a:gd name="T62" fmla="*/ 198 w 251"/>
                <a:gd name="T63" fmla="*/ 186 h 304"/>
                <a:gd name="T64" fmla="*/ 199 w 251"/>
                <a:gd name="T65" fmla="*/ 184 h 304"/>
                <a:gd name="T66" fmla="*/ 93 w 251"/>
                <a:gd name="T67" fmla="*/ 138 h 304"/>
                <a:gd name="T68" fmla="*/ 134 w 251"/>
                <a:gd name="T69" fmla="*/ 111 h 304"/>
                <a:gd name="T70" fmla="*/ 171 w 251"/>
                <a:gd name="T71" fmla="*/ 199 h 304"/>
                <a:gd name="T72" fmla="*/ 93 w 251"/>
                <a:gd name="T73" fmla="*/ 138 h 304"/>
                <a:gd name="T74" fmla="*/ 193 w 251"/>
                <a:gd name="T75" fmla="*/ 182 h 304"/>
                <a:gd name="T76" fmla="*/ 150 w 251"/>
                <a:gd name="T77" fmla="*/ 144 h 304"/>
                <a:gd name="T78" fmla="*/ 146 w 251"/>
                <a:gd name="T79" fmla="*/ 109 h 304"/>
                <a:gd name="T80" fmla="*/ 156 w 251"/>
                <a:gd name="T81" fmla="*/ 88 h 304"/>
                <a:gd name="T82" fmla="*/ 137 w 251"/>
                <a:gd name="T83" fmla="*/ 78 h 304"/>
                <a:gd name="T84" fmla="*/ 133 w 251"/>
                <a:gd name="T85" fmla="*/ 103 h 304"/>
                <a:gd name="T86" fmla="*/ 95 w 251"/>
                <a:gd name="T87" fmla="*/ 123 h 304"/>
                <a:gd name="T88" fmla="*/ 75 w 251"/>
                <a:gd name="T89" fmla="*/ 127 h 304"/>
                <a:gd name="T90" fmla="*/ 86 w 251"/>
                <a:gd name="T91" fmla="*/ 141 h 304"/>
                <a:gd name="T92" fmla="*/ 91 w 251"/>
                <a:gd name="T93" fmla="*/ 166 h 304"/>
                <a:gd name="T94" fmla="*/ 143 w 251"/>
                <a:gd name="T95" fmla="*/ 213 h 304"/>
                <a:gd name="T96" fmla="*/ 125 w 251"/>
                <a:gd name="T97" fmla="*/ 218 h 304"/>
                <a:gd name="T98" fmla="*/ 58 w 251"/>
                <a:gd name="T99" fmla="*/ 43 h 304"/>
                <a:gd name="T100" fmla="*/ 192 w 251"/>
                <a:gd name="T101" fmla="*/ 18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1" h="304">
                  <a:moveTo>
                    <a:pt x="177" y="32"/>
                  </a:moveTo>
                  <a:cubicBezTo>
                    <a:pt x="144" y="0"/>
                    <a:pt x="99" y="8"/>
                    <a:pt x="63" y="30"/>
                  </a:cubicBezTo>
                  <a:cubicBezTo>
                    <a:pt x="27" y="52"/>
                    <a:pt x="0" y="93"/>
                    <a:pt x="15" y="136"/>
                  </a:cubicBezTo>
                  <a:cubicBezTo>
                    <a:pt x="32" y="188"/>
                    <a:pt x="89" y="186"/>
                    <a:pt x="121" y="222"/>
                  </a:cubicBezTo>
                  <a:cubicBezTo>
                    <a:pt x="118" y="226"/>
                    <a:pt x="117" y="230"/>
                    <a:pt x="118" y="235"/>
                  </a:cubicBezTo>
                  <a:cubicBezTo>
                    <a:pt x="120" y="240"/>
                    <a:pt x="123" y="246"/>
                    <a:pt x="128" y="246"/>
                  </a:cubicBezTo>
                  <a:cubicBezTo>
                    <a:pt x="128" y="247"/>
                    <a:pt x="128" y="247"/>
                    <a:pt x="128" y="247"/>
                  </a:cubicBezTo>
                  <a:cubicBezTo>
                    <a:pt x="126" y="252"/>
                    <a:pt x="127" y="258"/>
                    <a:pt x="130" y="263"/>
                  </a:cubicBezTo>
                  <a:cubicBezTo>
                    <a:pt x="132" y="265"/>
                    <a:pt x="136" y="269"/>
                    <a:pt x="140" y="270"/>
                  </a:cubicBezTo>
                  <a:cubicBezTo>
                    <a:pt x="141" y="271"/>
                    <a:pt x="143" y="272"/>
                    <a:pt x="145" y="273"/>
                  </a:cubicBezTo>
                  <a:cubicBezTo>
                    <a:pt x="144" y="275"/>
                    <a:pt x="145" y="278"/>
                    <a:pt x="145" y="281"/>
                  </a:cubicBezTo>
                  <a:cubicBezTo>
                    <a:pt x="147" y="285"/>
                    <a:pt x="151" y="293"/>
                    <a:pt x="156" y="292"/>
                  </a:cubicBezTo>
                  <a:cubicBezTo>
                    <a:pt x="159" y="294"/>
                    <a:pt x="162" y="295"/>
                    <a:pt x="165" y="295"/>
                  </a:cubicBezTo>
                  <a:cubicBezTo>
                    <a:pt x="165" y="295"/>
                    <a:pt x="166" y="296"/>
                    <a:pt x="166" y="296"/>
                  </a:cubicBezTo>
                  <a:cubicBezTo>
                    <a:pt x="184" y="304"/>
                    <a:pt x="204" y="303"/>
                    <a:pt x="220" y="293"/>
                  </a:cubicBezTo>
                  <a:cubicBezTo>
                    <a:pt x="230" y="287"/>
                    <a:pt x="251" y="268"/>
                    <a:pt x="241" y="256"/>
                  </a:cubicBezTo>
                  <a:cubicBezTo>
                    <a:pt x="241" y="255"/>
                    <a:pt x="240" y="255"/>
                    <a:pt x="239" y="255"/>
                  </a:cubicBezTo>
                  <a:cubicBezTo>
                    <a:pt x="245" y="246"/>
                    <a:pt x="244" y="236"/>
                    <a:pt x="231" y="224"/>
                  </a:cubicBezTo>
                  <a:cubicBezTo>
                    <a:pt x="233" y="217"/>
                    <a:pt x="232" y="209"/>
                    <a:pt x="223" y="203"/>
                  </a:cubicBezTo>
                  <a:cubicBezTo>
                    <a:pt x="222" y="202"/>
                    <a:pt x="221" y="202"/>
                    <a:pt x="220" y="203"/>
                  </a:cubicBezTo>
                  <a:cubicBezTo>
                    <a:pt x="220" y="202"/>
                    <a:pt x="220" y="202"/>
                    <a:pt x="220" y="202"/>
                  </a:cubicBezTo>
                  <a:cubicBezTo>
                    <a:pt x="220" y="202"/>
                    <a:pt x="220" y="201"/>
                    <a:pt x="220" y="201"/>
                  </a:cubicBezTo>
                  <a:cubicBezTo>
                    <a:pt x="225" y="188"/>
                    <a:pt x="213" y="176"/>
                    <a:pt x="200" y="178"/>
                  </a:cubicBezTo>
                  <a:cubicBezTo>
                    <a:pt x="195" y="151"/>
                    <a:pt x="203" y="124"/>
                    <a:pt x="203" y="97"/>
                  </a:cubicBezTo>
                  <a:cubicBezTo>
                    <a:pt x="202" y="73"/>
                    <a:pt x="194" y="49"/>
                    <a:pt x="177" y="32"/>
                  </a:cubicBezTo>
                  <a:close/>
                  <a:moveTo>
                    <a:pt x="236" y="259"/>
                  </a:moveTo>
                  <a:cubicBezTo>
                    <a:pt x="242" y="271"/>
                    <a:pt x="217" y="288"/>
                    <a:pt x="208" y="292"/>
                  </a:cubicBezTo>
                  <a:cubicBezTo>
                    <a:pt x="197" y="297"/>
                    <a:pt x="185" y="297"/>
                    <a:pt x="173" y="294"/>
                  </a:cubicBezTo>
                  <a:cubicBezTo>
                    <a:pt x="191" y="291"/>
                    <a:pt x="212" y="276"/>
                    <a:pt x="221" y="270"/>
                  </a:cubicBezTo>
                  <a:cubicBezTo>
                    <a:pt x="227" y="266"/>
                    <a:pt x="232" y="262"/>
                    <a:pt x="236" y="258"/>
                  </a:cubicBezTo>
                  <a:cubicBezTo>
                    <a:pt x="236" y="258"/>
                    <a:pt x="236" y="259"/>
                    <a:pt x="236" y="259"/>
                  </a:cubicBezTo>
                  <a:close/>
                  <a:moveTo>
                    <a:pt x="231" y="257"/>
                  </a:moveTo>
                  <a:cubicBezTo>
                    <a:pt x="227" y="262"/>
                    <a:pt x="213" y="268"/>
                    <a:pt x="207" y="272"/>
                  </a:cubicBezTo>
                  <a:cubicBezTo>
                    <a:pt x="197" y="278"/>
                    <a:pt x="174" y="293"/>
                    <a:pt x="160" y="288"/>
                  </a:cubicBezTo>
                  <a:cubicBezTo>
                    <a:pt x="160" y="288"/>
                    <a:pt x="159" y="288"/>
                    <a:pt x="159" y="287"/>
                  </a:cubicBezTo>
                  <a:cubicBezTo>
                    <a:pt x="156" y="286"/>
                    <a:pt x="154" y="285"/>
                    <a:pt x="152" y="282"/>
                  </a:cubicBezTo>
                  <a:cubicBezTo>
                    <a:pt x="152" y="280"/>
                    <a:pt x="151" y="279"/>
                    <a:pt x="151" y="278"/>
                  </a:cubicBezTo>
                  <a:cubicBezTo>
                    <a:pt x="150" y="277"/>
                    <a:pt x="150" y="276"/>
                    <a:pt x="150" y="275"/>
                  </a:cubicBezTo>
                  <a:cubicBezTo>
                    <a:pt x="150" y="274"/>
                    <a:pt x="150" y="274"/>
                    <a:pt x="150" y="274"/>
                  </a:cubicBezTo>
                  <a:cubicBezTo>
                    <a:pt x="151" y="275"/>
                    <a:pt x="152" y="274"/>
                    <a:pt x="152" y="273"/>
                  </a:cubicBezTo>
                  <a:cubicBezTo>
                    <a:pt x="153" y="273"/>
                    <a:pt x="154" y="273"/>
                    <a:pt x="155" y="272"/>
                  </a:cubicBezTo>
                  <a:cubicBezTo>
                    <a:pt x="172" y="268"/>
                    <a:pt x="192" y="257"/>
                    <a:pt x="208" y="249"/>
                  </a:cubicBezTo>
                  <a:cubicBezTo>
                    <a:pt x="216" y="245"/>
                    <a:pt x="224" y="238"/>
                    <a:pt x="229" y="230"/>
                  </a:cubicBezTo>
                  <a:cubicBezTo>
                    <a:pt x="236" y="237"/>
                    <a:pt x="238" y="247"/>
                    <a:pt x="231" y="257"/>
                  </a:cubicBezTo>
                  <a:close/>
                  <a:moveTo>
                    <a:pt x="190" y="250"/>
                  </a:moveTo>
                  <a:cubicBezTo>
                    <a:pt x="181" y="254"/>
                    <a:pt x="158" y="268"/>
                    <a:pt x="145" y="266"/>
                  </a:cubicBezTo>
                  <a:cubicBezTo>
                    <a:pt x="145" y="266"/>
                    <a:pt x="145" y="266"/>
                    <a:pt x="144" y="266"/>
                  </a:cubicBezTo>
                  <a:cubicBezTo>
                    <a:pt x="143" y="265"/>
                    <a:pt x="142" y="265"/>
                    <a:pt x="140" y="264"/>
                  </a:cubicBezTo>
                  <a:cubicBezTo>
                    <a:pt x="138" y="263"/>
                    <a:pt x="136" y="261"/>
                    <a:pt x="135" y="260"/>
                  </a:cubicBezTo>
                  <a:cubicBezTo>
                    <a:pt x="132" y="256"/>
                    <a:pt x="130" y="252"/>
                    <a:pt x="131" y="247"/>
                  </a:cubicBezTo>
                  <a:cubicBezTo>
                    <a:pt x="131" y="247"/>
                    <a:pt x="131" y="247"/>
                    <a:pt x="131" y="247"/>
                  </a:cubicBezTo>
                  <a:cubicBezTo>
                    <a:pt x="141" y="252"/>
                    <a:pt x="157" y="243"/>
                    <a:pt x="166" y="240"/>
                  </a:cubicBezTo>
                  <a:cubicBezTo>
                    <a:pt x="182" y="233"/>
                    <a:pt x="210" y="224"/>
                    <a:pt x="219" y="206"/>
                  </a:cubicBezTo>
                  <a:cubicBezTo>
                    <a:pt x="219" y="207"/>
                    <a:pt x="219" y="207"/>
                    <a:pt x="219" y="207"/>
                  </a:cubicBezTo>
                  <a:cubicBezTo>
                    <a:pt x="243" y="226"/>
                    <a:pt x="203" y="244"/>
                    <a:pt x="190" y="250"/>
                  </a:cubicBezTo>
                  <a:close/>
                  <a:moveTo>
                    <a:pt x="216" y="199"/>
                  </a:moveTo>
                  <a:cubicBezTo>
                    <a:pt x="216" y="199"/>
                    <a:pt x="216" y="199"/>
                    <a:pt x="216" y="200"/>
                  </a:cubicBezTo>
                  <a:cubicBezTo>
                    <a:pt x="208" y="214"/>
                    <a:pt x="192" y="221"/>
                    <a:pt x="178" y="228"/>
                  </a:cubicBezTo>
                  <a:cubicBezTo>
                    <a:pt x="167" y="233"/>
                    <a:pt x="141" y="247"/>
                    <a:pt x="129" y="242"/>
                  </a:cubicBezTo>
                  <a:cubicBezTo>
                    <a:pt x="127" y="239"/>
                    <a:pt x="124" y="237"/>
                    <a:pt x="123" y="234"/>
                  </a:cubicBezTo>
                  <a:cubicBezTo>
                    <a:pt x="123" y="231"/>
                    <a:pt x="122" y="226"/>
                    <a:pt x="123" y="223"/>
                  </a:cubicBezTo>
                  <a:cubicBezTo>
                    <a:pt x="124" y="223"/>
                    <a:pt x="124" y="223"/>
                    <a:pt x="124" y="223"/>
                  </a:cubicBezTo>
                  <a:cubicBezTo>
                    <a:pt x="125" y="223"/>
                    <a:pt x="125" y="223"/>
                    <a:pt x="126" y="223"/>
                  </a:cubicBezTo>
                  <a:cubicBezTo>
                    <a:pt x="153" y="220"/>
                    <a:pt x="180" y="207"/>
                    <a:pt x="198" y="186"/>
                  </a:cubicBezTo>
                  <a:cubicBezTo>
                    <a:pt x="198" y="185"/>
                    <a:pt x="199" y="185"/>
                    <a:pt x="199" y="184"/>
                  </a:cubicBezTo>
                  <a:cubicBezTo>
                    <a:pt x="199" y="184"/>
                    <a:pt x="199" y="184"/>
                    <a:pt x="199" y="184"/>
                  </a:cubicBezTo>
                  <a:cubicBezTo>
                    <a:pt x="209" y="182"/>
                    <a:pt x="217" y="189"/>
                    <a:pt x="216" y="199"/>
                  </a:cubicBezTo>
                  <a:close/>
                  <a:moveTo>
                    <a:pt x="93" y="138"/>
                  </a:moveTo>
                  <a:cubicBezTo>
                    <a:pt x="97" y="129"/>
                    <a:pt x="103" y="122"/>
                    <a:pt x="110" y="117"/>
                  </a:cubicBezTo>
                  <a:cubicBezTo>
                    <a:pt x="118" y="111"/>
                    <a:pt x="126" y="111"/>
                    <a:pt x="134" y="111"/>
                  </a:cubicBezTo>
                  <a:cubicBezTo>
                    <a:pt x="135" y="120"/>
                    <a:pt x="138" y="129"/>
                    <a:pt x="141" y="137"/>
                  </a:cubicBezTo>
                  <a:cubicBezTo>
                    <a:pt x="148" y="159"/>
                    <a:pt x="162" y="178"/>
                    <a:pt x="171" y="199"/>
                  </a:cubicBezTo>
                  <a:cubicBezTo>
                    <a:pt x="163" y="204"/>
                    <a:pt x="156" y="208"/>
                    <a:pt x="147" y="211"/>
                  </a:cubicBezTo>
                  <a:cubicBezTo>
                    <a:pt x="144" y="183"/>
                    <a:pt x="118" y="155"/>
                    <a:pt x="93" y="138"/>
                  </a:cubicBezTo>
                  <a:close/>
                  <a:moveTo>
                    <a:pt x="192" y="180"/>
                  </a:moveTo>
                  <a:cubicBezTo>
                    <a:pt x="193" y="181"/>
                    <a:pt x="193" y="182"/>
                    <a:pt x="193" y="182"/>
                  </a:cubicBezTo>
                  <a:cubicBezTo>
                    <a:pt x="187" y="187"/>
                    <a:pt x="181" y="192"/>
                    <a:pt x="175" y="196"/>
                  </a:cubicBezTo>
                  <a:cubicBezTo>
                    <a:pt x="169" y="178"/>
                    <a:pt x="157" y="162"/>
                    <a:pt x="150" y="144"/>
                  </a:cubicBezTo>
                  <a:cubicBezTo>
                    <a:pt x="146" y="133"/>
                    <a:pt x="143" y="121"/>
                    <a:pt x="142" y="110"/>
                  </a:cubicBezTo>
                  <a:cubicBezTo>
                    <a:pt x="143" y="109"/>
                    <a:pt x="144" y="109"/>
                    <a:pt x="146" y="109"/>
                  </a:cubicBezTo>
                  <a:cubicBezTo>
                    <a:pt x="155" y="106"/>
                    <a:pt x="164" y="99"/>
                    <a:pt x="162" y="88"/>
                  </a:cubicBezTo>
                  <a:cubicBezTo>
                    <a:pt x="161" y="85"/>
                    <a:pt x="156" y="85"/>
                    <a:pt x="156" y="88"/>
                  </a:cubicBezTo>
                  <a:cubicBezTo>
                    <a:pt x="154" y="98"/>
                    <a:pt x="148" y="101"/>
                    <a:pt x="140" y="102"/>
                  </a:cubicBezTo>
                  <a:cubicBezTo>
                    <a:pt x="139" y="94"/>
                    <a:pt x="138" y="86"/>
                    <a:pt x="137" y="78"/>
                  </a:cubicBezTo>
                  <a:cubicBezTo>
                    <a:pt x="137" y="75"/>
                    <a:pt x="132" y="75"/>
                    <a:pt x="132" y="78"/>
                  </a:cubicBezTo>
                  <a:cubicBezTo>
                    <a:pt x="131" y="86"/>
                    <a:pt x="131" y="95"/>
                    <a:pt x="133" y="103"/>
                  </a:cubicBezTo>
                  <a:cubicBezTo>
                    <a:pt x="127" y="104"/>
                    <a:pt x="122" y="104"/>
                    <a:pt x="118" y="105"/>
                  </a:cubicBezTo>
                  <a:cubicBezTo>
                    <a:pt x="108" y="108"/>
                    <a:pt x="101" y="115"/>
                    <a:pt x="95" y="123"/>
                  </a:cubicBezTo>
                  <a:cubicBezTo>
                    <a:pt x="92" y="127"/>
                    <a:pt x="90" y="131"/>
                    <a:pt x="88" y="134"/>
                  </a:cubicBezTo>
                  <a:cubicBezTo>
                    <a:pt x="84" y="132"/>
                    <a:pt x="79" y="129"/>
                    <a:pt x="75" y="127"/>
                  </a:cubicBezTo>
                  <a:cubicBezTo>
                    <a:pt x="73" y="125"/>
                    <a:pt x="71" y="130"/>
                    <a:pt x="73" y="131"/>
                  </a:cubicBezTo>
                  <a:cubicBezTo>
                    <a:pt x="77" y="134"/>
                    <a:pt x="81" y="137"/>
                    <a:pt x="86" y="141"/>
                  </a:cubicBezTo>
                  <a:cubicBezTo>
                    <a:pt x="83" y="150"/>
                    <a:pt x="83" y="159"/>
                    <a:pt x="88" y="167"/>
                  </a:cubicBezTo>
                  <a:cubicBezTo>
                    <a:pt x="89" y="169"/>
                    <a:pt x="92" y="168"/>
                    <a:pt x="91" y="166"/>
                  </a:cubicBezTo>
                  <a:cubicBezTo>
                    <a:pt x="88" y="159"/>
                    <a:pt x="88" y="151"/>
                    <a:pt x="90" y="144"/>
                  </a:cubicBezTo>
                  <a:cubicBezTo>
                    <a:pt x="114" y="163"/>
                    <a:pt x="139" y="186"/>
                    <a:pt x="143" y="213"/>
                  </a:cubicBezTo>
                  <a:cubicBezTo>
                    <a:pt x="138" y="215"/>
                    <a:pt x="132" y="217"/>
                    <a:pt x="125" y="219"/>
                  </a:cubicBezTo>
                  <a:cubicBezTo>
                    <a:pt x="125" y="219"/>
                    <a:pt x="125" y="219"/>
                    <a:pt x="125" y="218"/>
                  </a:cubicBezTo>
                  <a:cubicBezTo>
                    <a:pt x="103" y="190"/>
                    <a:pt x="65" y="187"/>
                    <a:pt x="40" y="163"/>
                  </a:cubicBezTo>
                  <a:cubicBezTo>
                    <a:pt x="2" y="125"/>
                    <a:pt x="20" y="71"/>
                    <a:pt x="58" y="43"/>
                  </a:cubicBezTo>
                  <a:cubicBezTo>
                    <a:pt x="98" y="14"/>
                    <a:pt x="155" y="5"/>
                    <a:pt x="183" y="54"/>
                  </a:cubicBezTo>
                  <a:cubicBezTo>
                    <a:pt x="206" y="95"/>
                    <a:pt x="182" y="138"/>
                    <a:pt x="192" y="1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246688" y="1035050"/>
              <a:ext cx="104775" cy="161925"/>
            </a:xfrm>
            <a:custGeom>
              <a:avLst/>
              <a:gdLst>
                <a:gd name="T0" fmla="*/ 27 w 33"/>
                <a:gd name="T1" fmla="*/ 2 h 51"/>
                <a:gd name="T2" fmla="*/ 13 w 33"/>
                <a:gd name="T3" fmla="*/ 25 h 51"/>
                <a:gd name="T4" fmla="*/ 1 w 33"/>
                <a:gd name="T5" fmla="*/ 46 h 51"/>
                <a:gd name="T6" fmla="*/ 6 w 33"/>
                <a:gd name="T7" fmla="*/ 49 h 51"/>
                <a:gd name="T8" fmla="*/ 20 w 33"/>
                <a:gd name="T9" fmla="*/ 26 h 51"/>
                <a:gd name="T10" fmla="*/ 32 w 33"/>
                <a:gd name="T11" fmla="*/ 5 h 51"/>
                <a:gd name="T12" fmla="*/ 27 w 33"/>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33" h="51">
                  <a:moveTo>
                    <a:pt x="27" y="2"/>
                  </a:moveTo>
                  <a:cubicBezTo>
                    <a:pt x="22" y="9"/>
                    <a:pt x="17" y="17"/>
                    <a:pt x="13" y="25"/>
                  </a:cubicBezTo>
                  <a:cubicBezTo>
                    <a:pt x="8" y="31"/>
                    <a:pt x="3" y="38"/>
                    <a:pt x="1" y="46"/>
                  </a:cubicBezTo>
                  <a:cubicBezTo>
                    <a:pt x="0" y="49"/>
                    <a:pt x="4" y="51"/>
                    <a:pt x="6" y="49"/>
                  </a:cubicBezTo>
                  <a:cubicBezTo>
                    <a:pt x="12" y="42"/>
                    <a:pt x="16" y="33"/>
                    <a:pt x="20" y="26"/>
                  </a:cubicBezTo>
                  <a:cubicBezTo>
                    <a:pt x="24" y="19"/>
                    <a:pt x="28" y="12"/>
                    <a:pt x="32" y="5"/>
                  </a:cubicBezTo>
                  <a:cubicBezTo>
                    <a:pt x="33" y="2"/>
                    <a:pt x="29" y="0"/>
                    <a:pt x="27"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24438" y="923925"/>
              <a:ext cx="165100" cy="161925"/>
            </a:xfrm>
            <a:custGeom>
              <a:avLst/>
              <a:gdLst>
                <a:gd name="T0" fmla="*/ 46 w 52"/>
                <a:gd name="T1" fmla="*/ 2 h 51"/>
                <a:gd name="T2" fmla="*/ 22 w 52"/>
                <a:gd name="T3" fmla="*/ 25 h 51"/>
                <a:gd name="T4" fmla="*/ 2 w 52"/>
                <a:gd name="T5" fmla="*/ 46 h 51"/>
                <a:gd name="T6" fmla="*/ 5 w 52"/>
                <a:gd name="T7" fmla="*/ 50 h 51"/>
                <a:gd name="T8" fmla="*/ 29 w 52"/>
                <a:gd name="T9" fmla="*/ 27 h 51"/>
                <a:gd name="T10" fmla="*/ 50 w 52"/>
                <a:gd name="T11" fmla="*/ 6 h 51"/>
                <a:gd name="T12" fmla="*/ 46 w 52"/>
                <a:gd name="T13" fmla="*/ 2 h 51"/>
              </a:gdLst>
              <a:ahLst/>
              <a:cxnLst>
                <a:cxn ang="0">
                  <a:pos x="T0" y="T1"/>
                </a:cxn>
                <a:cxn ang="0">
                  <a:pos x="T2" y="T3"/>
                </a:cxn>
                <a:cxn ang="0">
                  <a:pos x="T4" y="T5"/>
                </a:cxn>
                <a:cxn ang="0">
                  <a:pos x="T6" y="T7"/>
                </a:cxn>
                <a:cxn ang="0">
                  <a:pos x="T8" y="T9"/>
                </a:cxn>
                <a:cxn ang="0">
                  <a:pos x="T10" y="T11"/>
                </a:cxn>
                <a:cxn ang="0">
                  <a:pos x="T12" y="T13"/>
                </a:cxn>
              </a:cxnLst>
              <a:rect l="0" t="0" r="r" b="b"/>
              <a:pathLst>
                <a:path w="52" h="51">
                  <a:moveTo>
                    <a:pt x="46" y="2"/>
                  </a:moveTo>
                  <a:cubicBezTo>
                    <a:pt x="38" y="10"/>
                    <a:pt x="30" y="17"/>
                    <a:pt x="22" y="25"/>
                  </a:cubicBezTo>
                  <a:cubicBezTo>
                    <a:pt x="15" y="32"/>
                    <a:pt x="7" y="38"/>
                    <a:pt x="2" y="46"/>
                  </a:cubicBezTo>
                  <a:cubicBezTo>
                    <a:pt x="0" y="49"/>
                    <a:pt x="3" y="51"/>
                    <a:pt x="5" y="50"/>
                  </a:cubicBezTo>
                  <a:cubicBezTo>
                    <a:pt x="14" y="44"/>
                    <a:pt x="22" y="35"/>
                    <a:pt x="29" y="27"/>
                  </a:cubicBezTo>
                  <a:cubicBezTo>
                    <a:pt x="36" y="20"/>
                    <a:pt x="43" y="13"/>
                    <a:pt x="50" y="6"/>
                  </a:cubicBezTo>
                  <a:cubicBezTo>
                    <a:pt x="52" y="4"/>
                    <a:pt x="48" y="0"/>
                    <a:pt x="46"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843463" y="708025"/>
              <a:ext cx="196850" cy="60325"/>
            </a:xfrm>
            <a:custGeom>
              <a:avLst/>
              <a:gdLst>
                <a:gd name="T0" fmla="*/ 60 w 62"/>
                <a:gd name="T1" fmla="*/ 1 h 19"/>
                <a:gd name="T2" fmla="*/ 31 w 62"/>
                <a:gd name="T3" fmla="*/ 6 h 19"/>
                <a:gd name="T4" fmla="*/ 4 w 62"/>
                <a:gd name="T5" fmla="*/ 10 h 19"/>
                <a:gd name="T6" fmla="*/ 0 w 62"/>
                <a:gd name="T7" fmla="*/ 11 h 19"/>
                <a:gd name="T8" fmla="*/ 0 w 62"/>
                <a:gd name="T9" fmla="*/ 13 h 19"/>
                <a:gd name="T10" fmla="*/ 2 w 62"/>
                <a:gd name="T11" fmla="*/ 16 h 19"/>
                <a:gd name="T12" fmla="*/ 28 w 62"/>
                <a:gd name="T13" fmla="*/ 12 h 19"/>
                <a:gd name="T14" fmla="*/ 61 w 62"/>
                <a:gd name="T15" fmla="*/ 3 h 19"/>
                <a:gd name="T16" fmla="*/ 60 w 62"/>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9">
                  <a:moveTo>
                    <a:pt x="60" y="1"/>
                  </a:moveTo>
                  <a:cubicBezTo>
                    <a:pt x="50" y="2"/>
                    <a:pt x="41" y="4"/>
                    <a:pt x="31" y="6"/>
                  </a:cubicBezTo>
                  <a:cubicBezTo>
                    <a:pt x="28" y="7"/>
                    <a:pt x="6" y="13"/>
                    <a:pt x="4" y="10"/>
                  </a:cubicBezTo>
                  <a:cubicBezTo>
                    <a:pt x="3" y="9"/>
                    <a:pt x="0" y="9"/>
                    <a:pt x="0" y="11"/>
                  </a:cubicBezTo>
                  <a:cubicBezTo>
                    <a:pt x="0" y="12"/>
                    <a:pt x="0" y="12"/>
                    <a:pt x="0" y="13"/>
                  </a:cubicBezTo>
                  <a:cubicBezTo>
                    <a:pt x="0" y="14"/>
                    <a:pt x="1" y="15"/>
                    <a:pt x="2" y="16"/>
                  </a:cubicBezTo>
                  <a:cubicBezTo>
                    <a:pt x="9" y="19"/>
                    <a:pt x="20" y="14"/>
                    <a:pt x="28" y="12"/>
                  </a:cubicBezTo>
                  <a:cubicBezTo>
                    <a:pt x="39" y="10"/>
                    <a:pt x="50" y="7"/>
                    <a:pt x="61" y="3"/>
                  </a:cubicBezTo>
                  <a:cubicBezTo>
                    <a:pt x="62" y="3"/>
                    <a:pt x="61" y="0"/>
                    <a:pt x="60"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4932363" y="373063"/>
              <a:ext cx="149225" cy="74613"/>
            </a:xfrm>
            <a:custGeom>
              <a:avLst/>
              <a:gdLst>
                <a:gd name="T0" fmla="*/ 29 w 47"/>
                <a:gd name="T1" fmla="*/ 9 h 23"/>
                <a:gd name="T2" fmla="*/ 4 w 47"/>
                <a:gd name="T3" fmla="*/ 0 h 23"/>
                <a:gd name="T4" fmla="*/ 2 w 47"/>
                <a:gd name="T5" fmla="*/ 5 h 23"/>
                <a:gd name="T6" fmla="*/ 22 w 47"/>
                <a:gd name="T7" fmla="*/ 13 h 23"/>
                <a:gd name="T8" fmla="*/ 42 w 47"/>
                <a:gd name="T9" fmla="*/ 21 h 23"/>
                <a:gd name="T10" fmla="*/ 46 w 47"/>
                <a:gd name="T11" fmla="*/ 19 h 23"/>
                <a:gd name="T12" fmla="*/ 29 w 47"/>
                <a:gd name="T13" fmla="*/ 9 h 23"/>
              </a:gdLst>
              <a:ahLst/>
              <a:cxnLst>
                <a:cxn ang="0">
                  <a:pos x="T0" y="T1"/>
                </a:cxn>
                <a:cxn ang="0">
                  <a:pos x="T2" y="T3"/>
                </a:cxn>
                <a:cxn ang="0">
                  <a:pos x="T4" y="T5"/>
                </a:cxn>
                <a:cxn ang="0">
                  <a:pos x="T6" y="T7"/>
                </a:cxn>
                <a:cxn ang="0">
                  <a:pos x="T8" y="T9"/>
                </a:cxn>
                <a:cxn ang="0">
                  <a:pos x="T10" y="T11"/>
                </a:cxn>
                <a:cxn ang="0">
                  <a:pos x="T12" y="T13"/>
                </a:cxn>
              </a:cxnLst>
              <a:rect l="0" t="0" r="r" b="b"/>
              <a:pathLst>
                <a:path w="47" h="23">
                  <a:moveTo>
                    <a:pt x="29" y="9"/>
                  </a:moveTo>
                  <a:cubicBezTo>
                    <a:pt x="21" y="6"/>
                    <a:pt x="13" y="2"/>
                    <a:pt x="4" y="0"/>
                  </a:cubicBezTo>
                  <a:cubicBezTo>
                    <a:pt x="1" y="0"/>
                    <a:pt x="0" y="4"/>
                    <a:pt x="2" y="5"/>
                  </a:cubicBezTo>
                  <a:cubicBezTo>
                    <a:pt x="8" y="9"/>
                    <a:pt x="15" y="11"/>
                    <a:pt x="22" y="13"/>
                  </a:cubicBezTo>
                  <a:cubicBezTo>
                    <a:pt x="28" y="15"/>
                    <a:pt x="38" y="16"/>
                    <a:pt x="42" y="21"/>
                  </a:cubicBezTo>
                  <a:cubicBezTo>
                    <a:pt x="44" y="23"/>
                    <a:pt x="47" y="21"/>
                    <a:pt x="46" y="19"/>
                  </a:cubicBezTo>
                  <a:cubicBezTo>
                    <a:pt x="43" y="13"/>
                    <a:pt x="36" y="11"/>
                    <a:pt x="29"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5224463" y="176213"/>
              <a:ext cx="79375" cy="161925"/>
            </a:xfrm>
            <a:custGeom>
              <a:avLst/>
              <a:gdLst>
                <a:gd name="T0" fmla="*/ 6 w 25"/>
                <a:gd name="T1" fmla="*/ 3 h 51"/>
                <a:gd name="T2" fmla="*/ 2 w 25"/>
                <a:gd name="T3" fmla="*/ 5 h 51"/>
                <a:gd name="T4" fmla="*/ 20 w 25"/>
                <a:gd name="T5" fmla="*/ 48 h 51"/>
                <a:gd name="T6" fmla="*/ 24 w 25"/>
                <a:gd name="T7" fmla="*/ 46 h 51"/>
                <a:gd name="T8" fmla="*/ 6 w 25"/>
                <a:gd name="T9" fmla="*/ 3 h 51"/>
              </a:gdLst>
              <a:ahLst/>
              <a:cxnLst>
                <a:cxn ang="0">
                  <a:pos x="T0" y="T1"/>
                </a:cxn>
                <a:cxn ang="0">
                  <a:pos x="T2" y="T3"/>
                </a:cxn>
                <a:cxn ang="0">
                  <a:pos x="T4" y="T5"/>
                </a:cxn>
                <a:cxn ang="0">
                  <a:pos x="T6" y="T7"/>
                </a:cxn>
                <a:cxn ang="0">
                  <a:pos x="T8" y="T9"/>
                </a:cxn>
              </a:cxnLst>
              <a:rect l="0" t="0" r="r" b="b"/>
              <a:pathLst>
                <a:path w="25" h="51">
                  <a:moveTo>
                    <a:pt x="6" y="3"/>
                  </a:moveTo>
                  <a:cubicBezTo>
                    <a:pt x="5" y="0"/>
                    <a:pt x="0" y="2"/>
                    <a:pt x="2" y="5"/>
                  </a:cubicBezTo>
                  <a:cubicBezTo>
                    <a:pt x="7" y="20"/>
                    <a:pt x="14" y="34"/>
                    <a:pt x="20" y="48"/>
                  </a:cubicBezTo>
                  <a:cubicBezTo>
                    <a:pt x="21" y="51"/>
                    <a:pt x="25" y="49"/>
                    <a:pt x="24" y="46"/>
                  </a:cubicBezTo>
                  <a:cubicBezTo>
                    <a:pt x="20" y="31"/>
                    <a:pt x="14" y="16"/>
                    <a:pt x="6"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5484813" y="93663"/>
              <a:ext cx="77788" cy="193675"/>
            </a:xfrm>
            <a:custGeom>
              <a:avLst/>
              <a:gdLst>
                <a:gd name="T0" fmla="*/ 18 w 24"/>
                <a:gd name="T1" fmla="*/ 3 h 61"/>
                <a:gd name="T2" fmla="*/ 12 w 24"/>
                <a:gd name="T3" fmla="*/ 29 h 61"/>
                <a:gd name="T4" fmla="*/ 2 w 24"/>
                <a:gd name="T5" fmla="*/ 56 h 61"/>
                <a:gd name="T6" fmla="*/ 2 w 24"/>
                <a:gd name="T7" fmla="*/ 60 h 61"/>
                <a:gd name="T8" fmla="*/ 14 w 24"/>
                <a:gd name="T9" fmla="*/ 42 h 61"/>
                <a:gd name="T10" fmla="*/ 24 w 24"/>
                <a:gd name="T11" fmla="*/ 4 h 61"/>
                <a:gd name="T12" fmla="*/ 18 w 24"/>
                <a:gd name="T13" fmla="*/ 3 h 61"/>
              </a:gdLst>
              <a:ahLst/>
              <a:cxnLst>
                <a:cxn ang="0">
                  <a:pos x="T0" y="T1"/>
                </a:cxn>
                <a:cxn ang="0">
                  <a:pos x="T2" y="T3"/>
                </a:cxn>
                <a:cxn ang="0">
                  <a:pos x="T4" y="T5"/>
                </a:cxn>
                <a:cxn ang="0">
                  <a:pos x="T6" y="T7"/>
                </a:cxn>
                <a:cxn ang="0">
                  <a:pos x="T8" y="T9"/>
                </a:cxn>
                <a:cxn ang="0">
                  <a:pos x="T10" y="T11"/>
                </a:cxn>
                <a:cxn ang="0">
                  <a:pos x="T12" y="T13"/>
                </a:cxn>
              </a:cxnLst>
              <a:rect l="0" t="0" r="r" b="b"/>
              <a:pathLst>
                <a:path w="24" h="61">
                  <a:moveTo>
                    <a:pt x="18" y="3"/>
                  </a:moveTo>
                  <a:cubicBezTo>
                    <a:pt x="15" y="12"/>
                    <a:pt x="14" y="21"/>
                    <a:pt x="12" y="29"/>
                  </a:cubicBezTo>
                  <a:cubicBezTo>
                    <a:pt x="10" y="34"/>
                    <a:pt x="7" y="56"/>
                    <a:pt x="2" y="56"/>
                  </a:cubicBezTo>
                  <a:cubicBezTo>
                    <a:pt x="0" y="56"/>
                    <a:pt x="0" y="60"/>
                    <a:pt x="2" y="60"/>
                  </a:cubicBezTo>
                  <a:cubicBezTo>
                    <a:pt x="10" y="61"/>
                    <a:pt x="12" y="47"/>
                    <a:pt x="14" y="42"/>
                  </a:cubicBezTo>
                  <a:cubicBezTo>
                    <a:pt x="18" y="29"/>
                    <a:pt x="22" y="17"/>
                    <a:pt x="24" y="4"/>
                  </a:cubicBezTo>
                  <a:cubicBezTo>
                    <a:pt x="24" y="1"/>
                    <a:pt x="19" y="0"/>
                    <a:pt x="18" y="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14"/>
            <p:cNvSpPr/>
            <p:nvPr/>
          </p:nvSpPr>
          <p:spPr bwMode="auto">
            <a:xfrm>
              <a:off x="5753100" y="290513"/>
              <a:ext cx="161925" cy="147638"/>
            </a:xfrm>
            <a:custGeom>
              <a:avLst/>
              <a:gdLst>
                <a:gd name="T0" fmla="*/ 45 w 51"/>
                <a:gd name="T1" fmla="*/ 2 h 46"/>
                <a:gd name="T2" fmla="*/ 14 w 51"/>
                <a:gd name="T3" fmla="*/ 28 h 46"/>
                <a:gd name="T4" fmla="*/ 0 w 51"/>
                <a:gd name="T5" fmla="*/ 44 h 46"/>
                <a:gd name="T6" fmla="*/ 2 w 51"/>
                <a:gd name="T7" fmla="*/ 46 h 46"/>
                <a:gd name="T8" fmla="*/ 3 w 51"/>
                <a:gd name="T9" fmla="*/ 46 h 46"/>
                <a:gd name="T10" fmla="*/ 5 w 51"/>
                <a:gd name="T11" fmla="*/ 44 h 46"/>
                <a:gd name="T12" fmla="*/ 5 w 51"/>
                <a:gd name="T13" fmla="*/ 44 h 46"/>
                <a:gd name="T14" fmla="*/ 8 w 51"/>
                <a:gd name="T15" fmla="*/ 41 h 46"/>
                <a:gd name="T16" fmla="*/ 15 w 51"/>
                <a:gd name="T17" fmla="*/ 36 h 46"/>
                <a:gd name="T18" fmla="*/ 25 w 51"/>
                <a:gd name="T19" fmla="*/ 27 h 46"/>
                <a:gd name="T20" fmla="*/ 49 w 51"/>
                <a:gd name="T21" fmla="*/ 7 h 46"/>
                <a:gd name="T22" fmla="*/ 45 w 51"/>
                <a:gd name="T2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46">
                  <a:moveTo>
                    <a:pt x="45" y="2"/>
                  </a:moveTo>
                  <a:cubicBezTo>
                    <a:pt x="34" y="10"/>
                    <a:pt x="24" y="19"/>
                    <a:pt x="14" y="28"/>
                  </a:cubicBezTo>
                  <a:cubicBezTo>
                    <a:pt x="11" y="32"/>
                    <a:pt x="0" y="38"/>
                    <a:pt x="0" y="44"/>
                  </a:cubicBezTo>
                  <a:cubicBezTo>
                    <a:pt x="0" y="45"/>
                    <a:pt x="0" y="46"/>
                    <a:pt x="2" y="46"/>
                  </a:cubicBezTo>
                  <a:cubicBezTo>
                    <a:pt x="2" y="46"/>
                    <a:pt x="2" y="46"/>
                    <a:pt x="3" y="46"/>
                  </a:cubicBezTo>
                  <a:cubicBezTo>
                    <a:pt x="4" y="46"/>
                    <a:pt x="5" y="46"/>
                    <a:pt x="5" y="44"/>
                  </a:cubicBezTo>
                  <a:cubicBezTo>
                    <a:pt x="5" y="44"/>
                    <a:pt x="5" y="44"/>
                    <a:pt x="5" y="44"/>
                  </a:cubicBezTo>
                  <a:cubicBezTo>
                    <a:pt x="6" y="44"/>
                    <a:pt x="7" y="43"/>
                    <a:pt x="8" y="41"/>
                  </a:cubicBezTo>
                  <a:cubicBezTo>
                    <a:pt x="10" y="40"/>
                    <a:pt x="13" y="38"/>
                    <a:pt x="15" y="36"/>
                  </a:cubicBezTo>
                  <a:cubicBezTo>
                    <a:pt x="18" y="33"/>
                    <a:pt x="22" y="30"/>
                    <a:pt x="25" y="27"/>
                  </a:cubicBezTo>
                  <a:cubicBezTo>
                    <a:pt x="33" y="21"/>
                    <a:pt x="41" y="14"/>
                    <a:pt x="49" y="7"/>
                  </a:cubicBezTo>
                  <a:cubicBezTo>
                    <a:pt x="51" y="4"/>
                    <a:pt x="48" y="0"/>
                    <a:pt x="45"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5"/>
            <p:cNvSpPr/>
            <p:nvPr/>
          </p:nvSpPr>
          <p:spPr bwMode="auto">
            <a:xfrm>
              <a:off x="5765800" y="692150"/>
              <a:ext cx="193675" cy="28575"/>
            </a:xfrm>
            <a:custGeom>
              <a:avLst/>
              <a:gdLst>
                <a:gd name="T0" fmla="*/ 58 w 61"/>
                <a:gd name="T1" fmla="*/ 1 h 9"/>
                <a:gd name="T2" fmla="*/ 2 w 61"/>
                <a:gd name="T3" fmla="*/ 4 h 9"/>
                <a:gd name="T4" fmla="*/ 2 w 61"/>
                <a:gd name="T5" fmla="*/ 9 h 9"/>
                <a:gd name="T6" fmla="*/ 58 w 61"/>
                <a:gd name="T7" fmla="*/ 6 h 9"/>
                <a:gd name="T8" fmla="*/ 58 w 61"/>
                <a:gd name="T9" fmla="*/ 1 h 9"/>
              </a:gdLst>
              <a:ahLst/>
              <a:cxnLst>
                <a:cxn ang="0">
                  <a:pos x="T0" y="T1"/>
                </a:cxn>
                <a:cxn ang="0">
                  <a:pos x="T2" y="T3"/>
                </a:cxn>
                <a:cxn ang="0">
                  <a:pos x="T4" y="T5"/>
                </a:cxn>
                <a:cxn ang="0">
                  <a:pos x="T6" y="T7"/>
                </a:cxn>
                <a:cxn ang="0">
                  <a:pos x="T8" y="T9"/>
                </a:cxn>
              </a:cxnLst>
              <a:rect l="0" t="0" r="r" b="b"/>
              <a:pathLst>
                <a:path w="61" h="9">
                  <a:moveTo>
                    <a:pt x="58" y="1"/>
                  </a:moveTo>
                  <a:cubicBezTo>
                    <a:pt x="40" y="0"/>
                    <a:pt x="21" y="3"/>
                    <a:pt x="2" y="4"/>
                  </a:cubicBezTo>
                  <a:cubicBezTo>
                    <a:pt x="0" y="4"/>
                    <a:pt x="0" y="9"/>
                    <a:pt x="2" y="9"/>
                  </a:cubicBezTo>
                  <a:cubicBezTo>
                    <a:pt x="21" y="9"/>
                    <a:pt x="40" y="9"/>
                    <a:pt x="58" y="6"/>
                  </a:cubicBezTo>
                  <a:cubicBezTo>
                    <a:pt x="61" y="5"/>
                    <a:pt x="61" y="1"/>
                    <a:pt x="58"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2" name="组合 1041"/>
          <p:cNvGrpSpPr/>
          <p:nvPr/>
        </p:nvGrpSpPr>
        <p:grpSpPr>
          <a:xfrm>
            <a:off x="6577330" y="2555875"/>
            <a:ext cx="361950" cy="1262063"/>
            <a:chOff x="6642100" y="1646238"/>
            <a:chExt cx="361950" cy="1262063"/>
          </a:xfrm>
        </p:grpSpPr>
        <p:sp>
          <p:nvSpPr>
            <p:cNvPr id="16" name="Freeform 16"/>
            <p:cNvSpPr>
              <a:spLocks noEditPoints="1"/>
            </p:cNvSpPr>
            <p:nvPr/>
          </p:nvSpPr>
          <p:spPr bwMode="auto">
            <a:xfrm>
              <a:off x="6642100" y="1646238"/>
              <a:ext cx="361950" cy="1262063"/>
            </a:xfrm>
            <a:custGeom>
              <a:avLst/>
              <a:gdLst>
                <a:gd name="T0" fmla="*/ 13 w 114"/>
                <a:gd name="T1" fmla="*/ 17 h 397"/>
                <a:gd name="T2" fmla="*/ 12 w 114"/>
                <a:gd name="T3" fmla="*/ 17 h 397"/>
                <a:gd name="T4" fmla="*/ 3 w 114"/>
                <a:gd name="T5" fmla="*/ 37 h 397"/>
                <a:gd name="T6" fmla="*/ 18 w 114"/>
                <a:gd name="T7" fmla="*/ 46 h 397"/>
                <a:gd name="T8" fmla="*/ 8 w 114"/>
                <a:gd name="T9" fmla="*/ 266 h 397"/>
                <a:gd name="T10" fmla="*/ 8 w 114"/>
                <a:gd name="T11" fmla="*/ 364 h 397"/>
                <a:gd name="T12" fmla="*/ 43 w 114"/>
                <a:gd name="T13" fmla="*/ 397 h 397"/>
                <a:gd name="T14" fmla="*/ 81 w 114"/>
                <a:gd name="T15" fmla="*/ 368 h 397"/>
                <a:gd name="T16" fmla="*/ 86 w 114"/>
                <a:gd name="T17" fmla="*/ 267 h 397"/>
                <a:gd name="T18" fmla="*/ 95 w 114"/>
                <a:gd name="T19" fmla="*/ 45 h 397"/>
                <a:gd name="T20" fmla="*/ 95 w 114"/>
                <a:gd name="T21" fmla="*/ 45 h 397"/>
                <a:gd name="T22" fmla="*/ 103 w 114"/>
                <a:gd name="T23" fmla="*/ 40 h 397"/>
                <a:gd name="T24" fmla="*/ 107 w 114"/>
                <a:gd name="T25" fmla="*/ 30 h 397"/>
                <a:gd name="T26" fmla="*/ 13 w 114"/>
                <a:gd name="T27" fmla="*/ 17 h 397"/>
                <a:gd name="T28" fmla="*/ 99 w 114"/>
                <a:gd name="T29" fmla="*/ 37 h 397"/>
                <a:gd name="T30" fmla="*/ 88 w 114"/>
                <a:gd name="T31" fmla="*/ 39 h 397"/>
                <a:gd name="T32" fmla="*/ 87 w 114"/>
                <a:gd name="T33" fmla="*/ 43 h 397"/>
                <a:gd name="T34" fmla="*/ 90 w 114"/>
                <a:gd name="T35" fmla="*/ 45 h 397"/>
                <a:gd name="T36" fmla="*/ 82 w 114"/>
                <a:gd name="T37" fmla="*/ 220 h 397"/>
                <a:gd name="T38" fmla="*/ 78 w 114"/>
                <a:gd name="T39" fmla="*/ 303 h 397"/>
                <a:gd name="T40" fmla="*/ 43 w 114"/>
                <a:gd name="T41" fmla="*/ 391 h 397"/>
                <a:gd name="T42" fmla="*/ 12 w 114"/>
                <a:gd name="T43" fmla="*/ 306 h 397"/>
                <a:gd name="T44" fmla="*/ 15 w 114"/>
                <a:gd name="T45" fmla="*/ 219 h 397"/>
                <a:gd name="T46" fmla="*/ 21 w 114"/>
                <a:gd name="T47" fmla="*/ 46 h 397"/>
                <a:gd name="T48" fmla="*/ 28 w 114"/>
                <a:gd name="T49" fmla="*/ 44 h 397"/>
                <a:gd name="T50" fmla="*/ 27 w 114"/>
                <a:gd name="T51" fmla="*/ 41 h 397"/>
                <a:gd name="T52" fmla="*/ 8 w 114"/>
                <a:gd name="T53" fmla="*/ 36 h 397"/>
                <a:gd name="T54" fmla="*/ 10 w 114"/>
                <a:gd name="T55" fmla="*/ 22 h 397"/>
                <a:gd name="T56" fmla="*/ 104 w 114"/>
                <a:gd name="T57" fmla="*/ 29 h 397"/>
                <a:gd name="T58" fmla="*/ 99 w 114"/>
                <a:gd name="T59" fmla="*/ 37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397">
                  <a:moveTo>
                    <a:pt x="13" y="17"/>
                  </a:moveTo>
                  <a:cubicBezTo>
                    <a:pt x="13" y="17"/>
                    <a:pt x="12" y="17"/>
                    <a:pt x="12" y="17"/>
                  </a:cubicBezTo>
                  <a:cubicBezTo>
                    <a:pt x="3" y="17"/>
                    <a:pt x="0" y="30"/>
                    <a:pt x="3" y="37"/>
                  </a:cubicBezTo>
                  <a:cubicBezTo>
                    <a:pt x="5" y="43"/>
                    <a:pt x="11" y="46"/>
                    <a:pt x="18" y="46"/>
                  </a:cubicBezTo>
                  <a:cubicBezTo>
                    <a:pt x="9" y="119"/>
                    <a:pt x="11" y="193"/>
                    <a:pt x="8" y="266"/>
                  </a:cubicBezTo>
                  <a:cubicBezTo>
                    <a:pt x="6" y="298"/>
                    <a:pt x="1" y="333"/>
                    <a:pt x="8" y="364"/>
                  </a:cubicBezTo>
                  <a:cubicBezTo>
                    <a:pt x="12" y="384"/>
                    <a:pt x="22" y="397"/>
                    <a:pt x="43" y="397"/>
                  </a:cubicBezTo>
                  <a:cubicBezTo>
                    <a:pt x="63" y="396"/>
                    <a:pt x="77" y="387"/>
                    <a:pt x="81" y="368"/>
                  </a:cubicBezTo>
                  <a:cubicBezTo>
                    <a:pt x="87" y="336"/>
                    <a:pt x="84" y="300"/>
                    <a:pt x="86" y="267"/>
                  </a:cubicBezTo>
                  <a:cubicBezTo>
                    <a:pt x="89" y="193"/>
                    <a:pt x="93" y="119"/>
                    <a:pt x="95" y="45"/>
                  </a:cubicBezTo>
                  <a:cubicBezTo>
                    <a:pt x="95" y="45"/>
                    <a:pt x="95" y="45"/>
                    <a:pt x="95" y="45"/>
                  </a:cubicBezTo>
                  <a:cubicBezTo>
                    <a:pt x="98" y="44"/>
                    <a:pt x="101" y="42"/>
                    <a:pt x="103" y="40"/>
                  </a:cubicBezTo>
                  <a:cubicBezTo>
                    <a:pt x="106" y="37"/>
                    <a:pt x="107" y="34"/>
                    <a:pt x="107" y="30"/>
                  </a:cubicBezTo>
                  <a:cubicBezTo>
                    <a:pt x="114" y="0"/>
                    <a:pt x="40" y="6"/>
                    <a:pt x="13" y="17"/>
                  </a:cubicBezTo>
                  <a:close/>
                  <a:moveTo>
                    <a:pt x="99" y="37"/>
                  </a:moveTo>
                  <a:cubicBezTo>
                    <a:pt x="96" y="39"/>
                    <a:pt x="92" y="39"/>
                    <a:pt x="88" y="39"/>
                  </a:cubicBezTo>
                  <a:cubicBezTo>
                    <a:pt x="86" y="39"/>
                    <a:pt x="85" y="42"/>
                    <a:pt x="87" y="43"/>
                  </a:cubicBezTo>
                  <a:cubicBezTo>
                    <a:pt x="88" y="44"/>
                    <a:pt x="89" y="44"/>
                    <a:pt x="90" y="45"/>
                  </a:cubicBezTo>
                  <a:cubicBezTo>
                    <a:pt x="86" y="103"/>
                    <a:pt x="85" y="161"/>
                    <a:pt x="82" y="220"/>
                  </a:cubicBezTo>
                  <a:cubicBezTo>
                    <a:pt x="81" y="247"/>
                    <a:pt x="80" y="275"/>
                    <a:pt x="78" y="303"/>
                  </a:cubicBezTo>
                  <a:cubicBezTo>
                    <a:pt x="77" y="330"/>
                    <a:pt x="85" y="393"/>
                    <a:pt x="43" y="391"/>
                  </a:cubicBezTo>
                  <a:cubicBezTo>
                    <a:pt x="3" y="389"/>
                    <a:pt x="11" y="333"/>
                    <a:pt x="12" y="306"/>
                  </a:cubicBezTo>
                  <a:cubicBezTo>
                    <a:pt x="13" y="277"/>
                    <a:pt x="14" y="248"/>
                    <a:pt x="15" y="219"/>
                  </a:cubicBezTo>
                  <a:cubicBezTo>
                    <a:pt x="18" y="161"/>
                    <a:pt x="23" y="103"/>
                    <a:pt x="21" y="46"/>
                  </a:cubicBezTo>
                  <a:cubicBezTo>
                    <a:pt x="24" y="46"/>
                    <a:pt x="26" y="45"/>
                    <a:pt x="28" y="44"/>
                  </a:cubicBezTo>
                  <a:cubicBezTo>
                    <a:pt x="30" y="43"/>
                    <a:pt x="28" y="41"/>
                    <a:pt x="27" y="41"/>
                  </a:cubicBezTo>
                  <a:cubicBezTo>
                    <a:pt x="20" y="43"/>
                    <a:pt x="12" y="41"/>
                    <a:pt x="8" y="36"/>
                  </a:cubicBezTo>
                  <a:cubicBezTo>
                    <a:pt x="5" y="31"/>
                    <a:pt x="7" y="26"/>
                    <a:pt x="10" y="22"/>
                  </a:cubicBezTo>
                  <a:cubicBezTo>
                    <a:pt x="29" y="15"/>
                    <a:pt x="101" y="6"/>
                    <a:pt x="104" y="29"/>
                  </a:cubicBezTo>
                  <a:cubicBezTo>
                    <a:pt x="103" y="32"/>
                    <a:pt x="101" y="35"/>
                    <a:pt x="99"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6686550" y="1722438"/>
              <a:ext cx="269875" cy="38100"/>
            </a:xfrm>
            <a:custGeom>
              <a:avLst/>
              <a:gdLst>
                <a:gd name="T0" fmla="*/ 81 w 85"/>
                <a:gd name="T1" fmla="*/ 1 h 12"/>
                <a:gd name="T2" fmla="*/ 44 w 85"/>
                <a:gd name="T3" fmla="*/ 6 h 12"/>
                <a:gd name="T4" fmla="*/ 3 w 85"/>
                <a:gd name="T5" fmla="*/ 1 h 12"/>
                <a:gd name="T6" fmla="*/ 2 w 85"/>
                <a:gd name="T7" fmla="*/ 3 h 12"/>
                <a:gd name="T8" fmla="*/ 41 w 85"/>
                <a:gd name="T9" fmla="*/ 10 h 12"/>
                <a:gd name="T10" fmla="*/ 82 w 85"/>
                <a:gd name="T11" fmla="*/ 5 h 12"/>
                <a:gd name="T12" fmla="*/ 81 w 85"/>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85" h="12">
                  <a:moveTo>
                    <a:pt x="81" y="1"/>
                  </a:moveTo>
                  <a:cubicBezTo>
                    <a:pt x="69" y="5"/>
                    <a:pt x="57" y="5"/>
                    <a:pt x="44" y="6"/>
                  </a:cubicBezTo>
                  <a:cubicBezTo>
                    <a:pt x="31" y="6"/>
                    <a:pt x="15" y="8"/>
                    <a:pt x="3" y="1"/>
                  </a:cubicBezTo>
                  <a:cubicBezTo>
                    <a:pt x="2" y="0"/>
                    <a:pt x="0" y="2"/>
                    <a:pt x="2" y="3"/>
                  </a:cubicBezTo>
                  <a:cubicBezTo>
                    <a:pt x="13" y="12"/>
                    <a:pt x="28" y="10"/>
                    <a:pt x="41" y="10"/>
                  </a:cubicBezTo>
                  <a:cubicBezTo>
                    <a:pt x="55" y="10"/>
                    <a:pt x="70" y="12"/>
                    <a:pt x="82" y="5"/>
                  </a:cubicBezTo>
                  <a:cubicBezTo>
                    <a:pt x="85" y="4"/>
                    <a:pt x="83" y="0"/>
                    <a:pt x="81" y="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680200" y="2279650"/>
              <a:ext cx="209550" cy="590550"/>
            </a:xfrm>
            <a:custGeom>
              <a:avLst/>
              <a:gdLst>
                <a:gd name="T0" fmla="*/ 64 w 66"/>
                <a:gd name="T1" fmla="*/ 19 h 186"/>
                <a:gd name="T2" fmla="*/ 62 w 66"/>
                <a:gd name="T3" fmla="*/ 17 h 186"/>
                <a:gd name="T4" fmla="*/ 60 w 66"/>
                <a:gd name="T5" fmla="*/ 14 h 186"/>
                <a:gd name="T6" fmla="*/ 11 w 66"/>
                <a:gd name="T7" fmla="*/ 10 h 186"/>
                <a:gd name="T8" fmla="*/ 10 w 66"/>
                <a:gd name="T9" fmla="*/ 10 h 186"/>
                <a:gd name="T10" fmla="*/ 4 w 66"/>
                <a:gd name="T11" fmla="*/ 124 h 186"/>
                <a:gd name="T12" fmla="*/ 31 w 66"/>
                <a:gd name="T13" fmla="*/ 185 h 186"/>
                <a:gd name="T14" fmla="*/ 62 w 66"/>
                <a:gd name="T15" fmla="*/ 143 h 186"/>
                <a:gd name="T16" fmla="*/ 64 w 66"/>
                <a:gd name="T17" fmla="*/ 19 h 186"/>
                <a:gd name="T18" fmla="*/ 57 w 66"/>
                <a:gd name="T19" fmla="*/ 18 h 186"/>
                <a:gd name="T20" fmla="*/ 36 w 66"/>
                <a:gd name="T21" fmla="*/ 23 h 186"/>
                <a:gd name="T22" fmla="*/ 14 w 66"/>
                <a:gd name="T23" fmla="*/ 13 h 186"/>
                <a:gd name="T24" fmla="*/ 57 w 66"/>
                <a:gd name="T25" fmla="*/ 18 h 186"/>
                <a:gd name="T26" fmla="*/ 60 w 66"/>
                <a:gd name="T27" fmla="*/ 95 h 186"/>
                <a:gd name="T28" fmla="*/ 59 w 66"/>
                <a:gd name="T29" fmla="*/ 133 h 186"/>
                <a:gd name="T30" fmla="*/ 57 w 66"/>
                <a:gd name="T31" fmla="*/ 152 h 186"/>
                <a:gd name="T32" fmla="*/ 54 w 66"/>
                <a:gd name="T33" fmla="*/ 162 h 186"/>
                <a:gd name="T34" fmla="*/ 18 w 66"/>
                <a:gd name="T35" fmla="*/ 175 h 186"/>
                <a:gd name="T36" fmla="*/ 7 w 66"/>
                <a:gd name="T37" fmla="*/ 90 h 186"/>
                <a:gd name="T38" fmla="*/ 12 w 66"/>
                <a:gd name="T39" fmla="*/ 19 h 186"/>
                <a:gd name="T40" fmla="*/ 32 w 66"/>
                <a:gd name="T41" fmla="*/ 28 h 186"/>
                <a:gd name="T42" fmla="*/ 60 w 66"/>
                <a:gd name="T43" fmla="*/ 22 h 186"/>
                <a:gd name="T44" fmla="*/ 60 w 66"/>
                <a:gd name="T45" fmla="*/ 9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186">
                  <a:moveTo>
                    <a:pt x="64" y="19"/>
                  </a:moveTo>
                  <a:cubicBezTo>
                    <a:pt x="64" y="17"/>
                    <a:pt x="63" y="17"/>
                    <a:pt x="62" y="17"/>
                  </a:cubicBezTo>
                  <a:cubicBezTo>
                    <a:pt x="62" y="15"/>
                    <a:pt x="61" y="14"/>
                    <a:pt x="60" y="14"/>
                  </a:cubicBezTo>
                  <a:cubicBezTo>
                    <a:pt x="55" y="11"/>
                    <a:pt x="16" y="0"/>
                    <a:pt x="11" y="10"/>
                  </a:cubicBezTo>
                  <a:cubicBezTo>
                    <a:pt x="11" y="10"/>
                    <a:pt x="11" y="10"/>
                    <a:pt x="10" y="10"/>
                  </a:cubicBezTo>
                  <a:cubicBezTo>
                    <a:pt x="3" y="47"/>
                    <a:pt x="4" y="86"/>
                    <a:pt x="4" y="124"/>
                  </a:cubicBezTo>
                  <a:cubicBezTo>
                    <a:pt x="4" y="143"/>
                    <a:pt x="2" y="184"/>
                    <a:pt x="31" y="185"/>
                  </a:cubicBezTo>
                  <a:cubicBezTo>
                    <a:pt x="53" y="186"/>
                    <a:pt x="60" y="161"/>
                    <a:pt x="62" y="143"/>
                  </a:cubicBezTo>
                  <a:cubicBezTo>
                    <a:pt x="66" y="102"/>
                    <a:pt x="65" y="60"/>
                    <a:pt x="64" y="19"/>
                  </a:cubicBezTo>
                  <a:close/>
                  <a:moveTo>
                    <a:pt x="57" y="18"/>
                  </a:moveTo>
                  <a:cubicBezTo>
                    <a:pt x="51" y="23"/>
                    <a:pt x="44" y="24"/>
                    <a:pt x="36" y="23"/>
                  </a:cubicBezTo>
                  <a:cubicBezTo>
                    <a:pt x="30" y="22"/>
                    <a:pt x="15" y="21"/>
                    <a:pt x="14" y="13"/>
                  </a:cubicBezTo>
                  <a:cubicBezTo>
                    <a:pt x="18" y="6"/>
                    <a:pt x="50" y="16"/>
                    <a:pt x="57" y="18"/>
                  </a:cubicBezTo>
                  <a:close/>
                  <a:moveTo>
                    <a:pt x="60" y="95"/>
                  </a:moveTo>
                  <a:cubicBezTo>
                    <a:pt x="60" y="107"/>
                    <a:pt x="59" y="120"/>
                    <a:pt x="59" y="133"/>
                  </a:cubicBezTo>
                  <a:cubicBezTo>
                    <a:pt x="58" y="139"/>
                    <a:pt x="58" y="145"/>
                    <a:pt x="57" y="152"/>
                  </a:cubicBezTo>
                  <a:cubicBezTo>
                    <a:pt x="57" y="155"/>
                    <a:pt x="56" y="159"/>
                    <a:pt x="54" y="162"/>
                  </a:cubicBezTo>
                  <a:cubicBezTo>
                    <a:pt x="51" y="176"/>
                    <a:pt x="39" y="180"/>
                    <a:pt x="18" y="175"/>
                  </a:cubicBezTo>
                  <a:cubicBezTo>
                    <a:pt x="0" y="155"/>
                    <a:pt x="7" y="115"/>
                    <a:pt x="7" y="90"/>
                  </a:cubicBezTo>
                  <a:cubicBezTo>
                    <a:pt x="8" y="66"/>
                    <a:pt x="11" y="43"/>
                    <a:pt x="12" y="19"/>
                  </a:cubicBezTo>
                  <a:cubicBezTo>
                    <a:pt x="16" y="25"/>
                    <a:pt x="25" y="26"/>
                    <a:pt x="32" y="28"/>
                  </a:cubicBezTo>
                  <a:cubicBezTo>
                    <a:pt x="42" y="29"/>
                    <a:pt x="53" y="29"/>
                    <a:pt x="60" y="22"/>
                  </a:cubicBezTo>
                  <a:cubicBezTo>
                    <a:pt x="60" y="46"/>
                    <a:pt x="61" y="70"/>
                    <a:pt x="60" y="9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6794500" y="2174875"/>
              <a:ext cx="66675" cy="66675"/>
            </a:xfrm>
            <a:custGeom>
              <a:avLst/>
              <a:gdLst>
                <a:gd name="T0" fmla="*/ 18 w 21"/>
                <a:gd name="T1" fmla="*/ 7 h 21"/>
                <a:gd name="T2" fmla="*/ 5 w 21"/>
                <a:gd name="T3" fmla="*/ 3 h 21"/>
                <a:gd name="T4" fmla="*/ 5 w 21"/>
                <a:gd name="T5" fmla="*/ 3 h 21"/>
                <a:gd name="T6" fmla="*/ 1 w 21"/>
                <a:gd name="T7" fmla="*/ 14 h 21"/>
                <a:gd name="T8" fmla="*/ 13 w 21"/>
                <a:gd name="T9" fmla="*/ 19 h 21"/>
                <a:gd name="T10" fmla="*/ 18 w 21"/>
                <a:gd name="T11" fmla="*/ 7 h 21"/>
                <a:gd name="T12" fmla="*/ 11 w 21"/>
                <a:gd name="T13" fmla="*/ 15 h 21"/>
                <a:gd name="T14" fmla="*/ 4 w 21"/>
                <a:gd name="T15" fmla="*/ 12 h 21"/>
                <a:gd name="T16" fmla="*/ 6 w 21"/>
                <a:gd name="T17" fmla="*/ 6 h 21"/>
                <a:gd name="T18" fmla="*/ 6 w 21"/>
                <a:gd name="T19" fmla="*/ 6 h 21"/>
                <a:gd name="T20" fmla="*/ 14 w 21"/>
                <a:gd name="T21" fmla="*/ 9 h 21"/>
                <a:gd name="T22" fmla="*/ 11 w 21"/>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18" y="7"/>
                  </a:moveTo>
                  <a:cubicBezTo>
                    <a:pt x="16" y="2"/>
                    <a:pt x="10" y="0"/>
                    <a:pt x="5" y="3"/>
                  </a:cubicBezTo>
                  <a:cubicBezTo>
                    <a:pt x="5" y="3"/>
                    <a:pt x="5" y="3"/>
                    <a:pt x="5" y="3"/>
                  </a:cubicBezTo>
                  <a:cubicBezTo>
                    <a:pt x="1" y="5"/>
                    <a:pt x="0" y="10"/>
                    <a:pt x="1" y="14"/>
                  </a:cubicBezTo>
                  <a:cubicBezTo>
                    <a:pt x="3" y="19"/>
                    <a:pt x="8" y="21"/>
                    <a:pt x="13" y="19"/>
                  </a:cubicBezTo>
                  <a:cubicBezTo>
                    <a:pt x="18" y="17"/>
                    <a:pt x="21" y="12"/>
                    <a:pt x="18" y="7"/>
                  </a:cubicBezTo>
                  <a:close/>
                  <a:moveTo>
                    <a:pt x="11" y="15"/>
                  </a:moveTo>
                  <a:cubicBezTo>
                    <a:pt x="8" y="16"/>
                    <a:pt x="5" y="15"/>
                    <a:pt x="4" y="12"/>
                  </a:cubicBezTo>
                  <a:cubicBezTo>
                    <a:pt x="4" y="10"/>
                    <a:pt x="4" y="7"/>
                    <a:pt x="6" y="6"/>
                  </a:cubicBezTo>
                  <a:cubicBezTo>
                    <a:pt x="6" y="6"/>
                    <a:pt x="6" y="6"/>
                    <a:pt x="6" y="6"/>
                  </a:cubicBezTo>
                  <a:cubicBezTo>
                    <a:pt x="9" y="5"/>
                    <a:pt x="12" y="6"/>
                    <a:pt x="14" y="9"/>
                  </a:cubicBezTo>
                  <a:cubicBezTo>
                    <a:pt x="15" y="11"/>
                    <a:pt x="13" y="14"/>
                    <a:pt x="11" y="1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6746875" y="2125663"/>
              <a:ext cx="41275" cy="42863"/>
            </a:xfrm>
            <a:custGeom>
              <a:avLst/>
              <a:gdLst>
                <a:gd name="T0" fmla="*/ 10 w 13"/>
                <a:gd name="T1" fmla="*/ 2 h 13"/>
                <a:gd name="T2" fmla="*/ 4 w 13"/>
                <a:gd name="T3" fmla="*/ 1 h 13"/>
                <a:gd name="T4" fmla="*/ 4 w 13"/>
                <a:gd name="T5" fmla="*/ 1 h 13"/>
                <a:gd name="T6" fmla="*/ 1 w 13"/>
                <a:gd name="T7" fmla="*/ 8 h 13"/>
                <a:gd name="T8" fmla="*/ 10 w 13"/>
                <a:gd name="T9" fmla="*/ 10 h 13"/>
                <a:gd name="T10" fmla="*/ 10 w 13"/>
                <a:gd name="T11" fmla="*/ 2 h 13"/>
                <a:gd name="T12" fmla="*/ 7 w 13"/>
                <a:gd name="T13" fmla="*/ 8 h 13"/>
                <a:gd name="T14" fmla="*/ 4 w 13"/>
                <a:gd name="T15" fmla="*/ 4 h 13"/>
                <a:gd name="T16" fmla="*/ 7 w 1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0" y="2"/>
                  </a:moveTo>
                  <a:cubicBezTo>
                    <a:pt x="8" y="1"/>
                    <a:pt x="6" y="0"/>
                    <a:pt x="4" y="1"/>
                  </a:cubicBezTo>
                  <a:cubicBezTo>
                    <a:pt x="4" y="1"/>
                    <a:pt x="4" y="1"/>
                    <a:pt x="4" y="1"/>
                  </a:cubicBezTo>
                  <a:cubicBezTo>
                    <a:pt x="1" y="2"/>
                    <a:pt x="0" y="5"/>
                    <a:pt x="1" y="8"/>
                  </a:cubicBezTo>
                  <a:cubicBezTo>
                    <a:pt x="2" y="12"/>
                    <a:pt x="7" y="13"/>
                    <a:pt x="10" y="10"/>
                  </a:cubicBezTo>
                  <a:cubicBezTo>
                    <a:pt x="12" y="8"/>
                    <a:pt x="13" y="4"/>
                    <a:pt x="10" y="2"/>
                  </a:cubicBezTo>
                  <a:close/>
                  <a:moveTo>
                    <a:pt x="7" y="8"/>
                  </a:moveTo>
                  <a:cubicBezTo>
                    <a:pt x="5" y="9"/>
                    <a:pt x="3" y="6"/>
                    <a:pt x="4" y="4"/>
                  </a:cubicBezTo>
                  <a:cubicBezTo>
                    <a:pt x="6" y="2"/>
                    <a:pt x="11" y="5"/>
                    <a:pt x="7"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6794500" y="1963738"/>
              <a:ext cx="88900" cy="95250"/>
            </a:xfrm>
            <a:custGeom>
              <a:avLst/>
              <a:gdLst>
                <a:gd name="T0" fmla="*/ 21 w 28"/>
                <a:gd name="T1" fmla="*/ 4 h 30"/>
                <a:gd name="T2" fmla="*/ 4 w 28"/>
                <a:gd name="T3" fmla="*/ 6 h 30"/>
                <a:gd name="T4" fmla="*/ 4 w 28"/>
                <a:gd name="T5" fmla="*/ 7 h 30"/>
                <a:gd name="T6" fmla="*/ 6 w 28"/>
                <a:gd name="T7" fmla="*/ 26 h 30"/>
                <a:gd name="T8" fmla="*/ 24 w 28"/>
                <a:gd name="T9" fmla="*/ 23 h 30"/>
                <a:gd name="T10" fmla="*/ 21 w 28"/>
                <a:gd name="T11" fmla="*/ 4 h 30"/>
                <a:gd name="T12" fmla="*/ 21 w 28"/>
                <a:gd name="T13" fmla="*/ 20 h 30"/>
                <a:gd name="T14" fmla="*/ 8 w 28"/>
                <a:gd name="T15" fmla="*/ 22 h 30"/>
                <a:gd name="T16" fmla="*/ 7 w 28"/>
                <a:gd name="T17" fmla="*/ 6 h 30"/>
                <a:gd name="T18" fmla="*/ 19 w 28"/>
                <a:gd name="T19" fmla="*/ 7 h 30"/>
                <a:gd name="T20" fmla="*/ 21 w 28"/>
                <a:gd name="T21"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0">
                  <a:moveTo>
                    <a:pt x="21" y="4"/>
                  </a:moveTo>
                  <a:cubicBezTo>
                    <a:pt x="17" y="0"/>
                    <a:pt x="7" y="0"/>
                    <a:pt x="4" y="6"/>
                  </a:cubicBezTo>
                  <a:cubicBezTo>
                    <a:pt x="4" y="6"/>
                    <a:pt x="4" y="6"/>
                    <a:pt x="4" y="7"/>
                  </a:cubicBezTo>
                  <a:cubicBezTo>
                    <a:pt x="1" y="13"/>
                    <a:pt x="0" y="21"/>
                    <a:pt x="6" y="26"/>
                  </a:cubicBezTo>
                  <a:cubicBezTo>
                    <a:pt x="12" y="30"/>
                    <a:pt x="21" y="28"/>
                    <a:pt x="24" y="23"/>
                  </a:cubicBezTo>
                  <a:cubicBezTo>
                    <a:pt x="28" y="17"/>
                    <a:pt x="27" y="8"/>
                    <a:pt x="21" y="4"/>
                  </a:cubicBezTo>
                  <a:close/>
                  <a:moveTo>
                    <a:pt x="21" y="20"/>
                  </a:moveTo>
                  <a:cubicBezTo>
                    <a:pt x="18" y="24"/>
                    <a:pt x="12" y="25"/>
                    <a:pt x="8" y="22"/>
                  </a:cubicBezTo>
                  <a:cubicBezTo>
                    <a:pt x="3" y="18"/>
                    <a:pt x="5" y="11"/>
                    <a:pt x="7" y="6"/>
                  </a:cubicBezTo>
                  <a:cubicBezTo>
                    <a:pt x="11" y="4"/>
                    <a:pt x="15" y="3"/>
                    <a:pt x="19" y="7"/>
                  </a:cubicBezTo>
                  <a:cubicBezTo>
                    <a:pt x="23" y="10"/>
                    <a:pt x="24" y="16"/>
                    <a:pt x="21" y="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1" name="组合 1040"/>
          <p:cNvGrpSpPr/>
          <p:nvPr/>
        </p:nvGrpSpPr>
        <p:grpSpPr>
          <a:xfrm>
            <a:off x="5197793" y="3567112"/>
            <a:ext cx="1138238" cy="741363"/>
            <a:chOff x="5262563" y="2657475"/>
            <a:chExt cx="1138238" cy="741363"/>
          </a:xfrm>
        </p:grpSpPr>
        <p:sp>
          <p:nvSpPr>
            <p:cNvPr id="22" name="Freeform 22"/>
            <p:cNvSpPr>
              <a:spLocks noEditPoints="1"/>
            </p:cNvSpPr>
            <p:nvPr/>
          </p:nvSpPr>
          <p:spPr bwMode="auto">
            <a:xfrm>
              <a:off x="5262563" y="2657475"/>
              <a:ext cx="1138238" cy="741363"/>
            </a:xfrm>
            <a:custGeom>
              <a:avLst/>
              <a:gdLst>
                <a:gd name="T0" fmla="*/ 332 w 358"/>
                <a:gd name="T1" fmla="*/ 40 h 233"/>
                <a:gd name="T2" fmla="*/ 283 w 358"/>
                <a:gd name="T3" fmla="*/ 37 h 233"/>
                <a:gd name="T4" fmla="*/ 233 w 358"/>
                <a:gd name="T5" fmla="*/ 38 h 233"/>
                <a:gd name="T6" fmla="*/ 128 w 358"/>
                <a:gd name="T7" fmla="*/ 48 h 233"/>
                <a:gd name="T8" fmla="*/ 52 w 358"/>
                <a:gd name="T9" fmla="*/ 27 h 233"/>
                <a:gd name="T10" fmla="*/ 43 w 358"/>
                <a:gd name="T11" fmla="*/ 3 h 233"/>
                <a:gd name="T12" fmla="*/ 19 w 358"/>
                <a:gd name="T13" fmla="*/ 22 h 233"/>
                <a:gd name="T14" fmla="*/ 19 w 358"/>
                <a:gd name="T15" fmla="*/ 22 h 233"/>
                <a:gd name="T16" fmla="*/ 4 w 358"/>
                <a:gd name="T17" fmla="*/ 64 h 233"/>
                <a:gd name="T18" fmla="*/ 4 w 358"/>
                <a:gd name="T19" fmla="*/ 87 h 233"/>
                <a:gd name="T20" fmla="*/ 29 w 358"/>
                <a:gd name="T21" fmla="*/ 82 h 233"/>
                <a:gd name="T22" fmla="*/ 81 w 358"/>
                <a:gd name="T23" fmla="*/ 102 h 233"/>
                <a:gd name="T24" fmla="*/ 132 w 358"/>
                <a:gd name="T25" fmla="*/ 134 h 233"/>
                <a:gd name="T26" fmla="*/ 216 w 358"/>
                <a:gd name="T27" fmla="*/ 203 h 233"/>
                <a:gd name="T28" fmla="*/ 283 w 358"/>
                <a:gd name="T29" fmla="*/ 233 h 233"/>
                <a:gd name="T30" fmla="*/ 322 w 358"/>
                <a:gd name="T31" fmla="*/ 184 h 233"/>
                <a:gd name="T32" fmla="*/ 354 w 358"/>
                <a:gd name="T33" fmla="*/ 90 h 233"/>
                <a:gd name="T34" fmla="*/ 332 w 358"/>
                <a:gd name="T35" fmla="*/ 40 h 233"/>
                <a:gd name="T36" fmla="*/ 350 w 358"/>
                <a:gd name="T37" fmla="*/ 73 h 233"/>
                <a:gd name="T38" fmla="*/ 344 w 358"/>
                <a:gd name="T39" fmla="*/ 115 h 233"/>
                <a:gd name="T40" fmla="*/ 313 w 358"/>
                <a:gd name="T41" fmla="*/ 195 h 233"/>
                <a:gd name="T42" fmla="*/ 268 w 358"/>
                <a:gd name="T43" fmla="*/ 225 h 233"/>
                <a:gd name="T44" fmla="*/ 234 w 358"/>
                <a:gd name="T45" fmla="*/ 208 h 233"/>
                <a:gd name="T46" fmla="*/ 167 w 358"/>
                <a:gd name="T47" fmla="*/ 158 h 233"/>
                <a:gd name="T48" fmla="*/ 106 w 358"/>
                <a:gd name="T49" fmla="*/ 106 h 233"/>
                <a:gd name="T50" fmla="*/ 29 w 358"/>
                <a:gd name="T51" fmla="*/ 79 h 233"/>
                <a:gd name="T52" fmla="*/ 25 w 358"/>
                <a:gd name="T53" fmla="*/ 79 h 233"/>
                <a:gd name="T54" fmla="*/ 7 w 358"/>
                <a:gd name="T55" fmla="*/ 72 h 233"/>
                <a:gd name="T56" fmla="*/ 12 w 358"/>
                <a:gd name="T57" fmla="*/ 54 h 233"/>
                <a:gd name="T58" fmla="*/ 23 w 358"/>
                <a:gd name="T59" fmla="*/ 25 h 233"/>
                <a:gd name="T60" fmla="*/ 24 w 358"/>
                <a:gd name="T61" fmla="*/ 23 h 233"/>
                <a:gd name="T62" fmla="*/ 40 w 358"/>
                <a:gd name="T63" fmla="*/ 9 h 233"/>
                <a:gd name="T64" fmla="*/ 48 w 358"/>
                <a:gd name="T65" fmla="*/ 27 h 233"/>
                <a:gd name="T66" fmla="*/ 49 w 358"/>
                <a:gd name="T67" fmla="*/ 30 h 233"/>
                <a:gd name="T68" fmla="*/ 50 w 358"/>
                <a:gd name="T69" fmla="*/ 30 h 233"/>
                <a:gd name="T70" fmla="*/ 122 w 358"/>
                <a:gd name="T71" fmla="*/ 51 h 233"/>
                <a:gd name="T72" fmla="*/ 124 w 358"/>
                <a:gd name="T73" fmla="*/ 52 h 233"/>
                <a:gd name="T74" fmla="*/ 130 w 358"/>
                <a:gd name="T75" fmla="*/ 52 h 233"/>
                <a:gd name="T76" fmla="*/ 130 w 358"/>
                <a:gd name="T77" fmla="*/ 52 h 233"/>
                <a:gd name="T78" fmla="*/ 131 w 358"/>
                <a:gd name="T79" fmla="*/ 51 h 233"/>
                <a:gd name="T80" fmla="*/ 301 w 358"/>
                <a:gd name="T81" fmla="*/ 43 h 233"/>
                <a:gd name="T82" fmla="*/ 350 w 358"/>
                <a:gd name="T83" fmla="*/ 7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8" h="233">
                  <a:moveTo>
                    <a:pt x="332" y="40"/>
                  </a:moveTo>
                  <a:cubicBezTo>
                    <a:pt x="317" y="35"/>
                    <a:pt x="299" y="37"/>
                    <a:pt x="283" y="37"/>
                  </a:cubicBezTo>
                  <a:cubicBezTo>
                    <a:pt x="267" y="37"/>
                    <a:pt x="250" y="37"/>
                    <a:pt x="233" y="38"/>
                  </a:cubicBezTo>
                  <a:cubicBezTo>
                    <a:pt x="198" y="40"/>
                    <a:pt x="163" y="43"/>
                    <a:pt x="128" y="48"/>
                  </a:cubicBezTo>
                  <a:cubicBezTo>
                    <a:pt x="103" y="41"/>
                    <a:pt x="77" y="37"/>
                    <a:pt x="52" y="27"/>
                  </a:cubicBezTo>
                  <a:cubicBezTo>
                    <a:pt x="58" y="18"/>
                    <a:pt x="53" y="6"/>
                    <a:pt x="43" y="3"/>
                  </a:cubicBezTo>
                  <a:cubicBezTo>
                    <a:pt x="31" y="0"/>
                    <a:pt x="20" y="10"/>
                    <a:pt x="19" y="22"/>
                  </a:cubicBezTo>
                  <a:cubicBezTo>
                    <a:pt x="19" y="22"/>
                    <a:pt x="19" y="22"/>
                    <a:pt x="19" y="22"/>
                  </a:cubicBezTo>
                  <a:cubicBezTo>
                    <a:pt x="13" y="36"/>
                    <a:pt x="8" y="50"/>
                    <a:pt x="4" y="64"/>
                  </a:cubicBezTo>
                  <a:cubicBezTo>
                    <a:pt x="2" y="71"/>
                    <a:pt x="0" y="80"/>
                    <a:pt x="4" y="87"/>
                  </a:cubicBezTo>
                  <a:cubicBezTo>
                    <a:pt x="11" y="98"/>
                    <a:pt x="27" y="94"/>
                    <a:pt x="29" y="82"/>
                  </a:cubicBezTo>
                  <a:cubicBezTo>
                    <a:pt x="46" y="90"/>
                    <a:pt x="63" y="95"/>
                    <a:pt x="81" y="102"/>
                  </a:cubicBezTo>
                  <a:cubicBezTo>
                    <a:pt x="101" y="109"/>
                    <a:pt x="116" y="119"/>
                    <a:pt x="132" y="134"/>
                  </a:cubicBezTo>
                  <a:cubicBezTo>
                    <a:pt x="159" y="158"/>
                    <a:pt x="186" y="182"/>
                    <a:pt x="216" y="203"/>
                  </a:cubicBezTo>
                  <a:cubicBezTo>
                    <a:pt x="235" y="215"/>
                    <a:pt x="259" y="233"/>
                    <a:pt x="283" y="233"/>
                  </a:cubicBezTo>
                  <a:cubicBezTo>
                    <a:pt x="310" y="232"/>
                    <a:pt x="314" y="205"/>
                    <a:pt x="322" y="184"/>
                  </a:cubicBezTo>
                  <a:cubicBezTo>
                    <a:pt x="334" y="152"/>
                    <a:pt x="349" y="124"/>
                    <a:pt x="354" y="90"/>
                  </a:cubicBezTo>
                  <a:cubicBezTo>
                    <a:pt x="358" y="68"/>
                    <a:pt x="357" y="47"/>
                    <a:pt x="332" y="40"/>
                  </a:cubicBezTo>
                  <a:close/>
                  <a:moveTo>
                    <a:pt x="350" y="73"/>
                  </a:moveTo>
                  <a:cubicBezTo>
                    <a:pt x="351" y="86"/>
                    <a:pt x="347" y="102"/>
                    <a:pt x="344" y="115"/>
                  </a:cubicBezTo>
                  <a:cubicBezTo>
                    <a:pt x="337" y="143"/>
                    <a:pt x="322" y="168"/>
                    <a:pt x="313" y="195"/>
                  </a:cubicBezTo>
                  <a:cubicBezTo>
                    <a:pt x="306" y="218"/>
                    <a:pt x="293" y="232"/>
                    <a:pt x="268" y="225"/>
                  </a:cubicBezTo>
                  <a:cubicBezTo>
                    <a:pt x="256" y="222"/>
                    <a:pt x="245" y="215"/>
                    <a:pt x="234" y="208"/>
                  </a:cubicBezTo>
                  <a:cubicBezTo>
                    <a:pt x="210" y="194"/>
                    <a:pt x="189" y="176"/>
                    <a:pt x="167" y="158"/>
                  </a:cubicBezTo>
                  <a:cubicBezTo>
                    <a:pt x="148" y="142"/>
                    <a:pt x="129" y="119"/>
                    <a:pt x="106" y="106"/>
                  </a:cubicBezTo>
                  <a:cubicBezTo>
                    <a:pt x="83" y="94"/>
                    <a:pt x="54" y="85"/>
                    <a:pt x="29" y="79"/>
                  </a:cubicBezTo>
                  <a:cubicBezTo>
                    <a:pt x="28" y="77"/>
                    <a:pt x="26" y="77"/>
                    <a:pt x="25" y="79"/>
                  </a:cubicBezTo>
                  <a:cubicBezTo>
                    <a:pt x="22" y="91"/>
                    <a:pt x="7" y="82"/>
                    <a:pt x="7" y="72"/>
                  </a:cubicBezTo>
                  <a:cubicBezTo>
                    <a:pt x="8" y="66"/>
                    <a:pt x="10" y="60"/>
                    <a:pt x="12" y="54"/>
                  </a:cubicBezTo>
                  <a:cubicBezTo>
                    <a:pt x="15" y="44"/>
                    <a:pt x="19" y="35"/>
                    <a:pt x="23" y="25"/>
                  </a:cubicBezTo>
                  <a:cubicBezTo>
                    <a:pt x="23" y="25"/>
                    <a:pt x="24" y="24"/>
                    <a:pt x="24" y="23"/>
                  </a:cubicBezTo>
                  <a:cubicBezTo>
                    <a:pt x="25" y="15"/>
                    <a:pt x="31" y="7"/>
                    <a:pt x="40" y="9"/>
                  </a:cubicBezTo>
                  <a:cubicBezTo>
                    <a:pt x="49" y="10"/>
                    <a:pt x="52" y="20"/>
                    <a:pt x="48" y="27"/>
                  </a:cubicBezTo>
                  <a:cubicBezTo>
                    <a:pt x="47" y="28"/>
                    <a:pt x="48" y="30"/>
                    <a:pt x="49" y="30"/>
                  </a:cubicBezTo>
                  <a:cubicBezTo>
                    <a:pt x="50" y="30"/>
                    <a:pt x="50" y="30"/>
                    <a:pt x="50" y="30"/>
                  </a:cubicBezTo>
                  <a:cubicBezTo>
                    <a:pt x="73" y="40"/>
                    <a:pt x="97" y="50"/>
                    <a:pt x="122" y="51"/>
                  </a:cubicBezTo>
                  <a:cubicBezTo>
                    <a:pt x="123" y="52"/>
                    <a:pt x="123" y="52"/>
                    <a:pt x="124" y="52"/>
                  </a:cubicBezTo>
                  <a:cubicBezTo>
                    <a:pt x="126" y="52"/>
                    <a:pt x="128" y="52"/>
                    <a:pt x="130" y="52"/>
                  </a:cubicBezTo>
                  <a:cubicBezTo>
                    <a:pt x="130" y="52"/>
                    <a:pt x="130" y="52"/>
                    <a:pt x="130" y="52"/>
                  </a:cubicBezTo>
                  <a:cubicBezTo>
                    <a:pt x="131" y="52"/>
                    <a:pt x="131" y="52"/>
                    <a:pt x="131" y="51"/>
                  </a:cubicBezTo>
                  <a:cubicBezTo>
                    <a:pt x="187" y="44"/>
                    <a:pt x="244" y="41"/>
                    <a:pt x="301" y="43"/>
                  </a:cubicBezTo>
                  <a:cubicBezTo>
                    <a:pt x="323" y="43"/>
                    <a:pt x="349" y="43"/>
                    <a:pt x="350" y="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23"/>
            <p:cNvSpPr/>
            <p:nvPr/>
          </p:nvSpPr>
          <p:spPr bwMode="auto">
            <a:xfrm>
              <a:off x="5297488" y="2692400"/>
              <a:ext cx="114300" cy="212725"/>
            </a:xfrm>
            <a:custGeom>
              <a:avLst/>
              <a:gdLst>
                <a:gd name="T0" fmla="*/ 24 w 36"/>
                <a:gd name="T1" fmla="*/ 4 h 67"/>
                <a:gd name="T2" fmla="*/ 20 w 36"/>
                <a:gd name="T3" fmla="*/ 36 h 67"/>
                <a:gd name="T4" fmla="*/ 2 w 36"/>
                <a:gd name="T5" fmla="*/ 64 h 67"/>
                <a:gd name="T6" fmla="*/ 3 w 36"/>
                <a:gd name="T7" fmla="*/ 67 h 67"/>
                <a:gd name="T8" fmla="*/ 24 w 36"/>
                <a:gd name="T9" fmla="*/ 37 h 67"/>
                <a:gd name="T10" fmla="*/ 28 w 36"/>
                <a:gd name="T11" fmla="*/ 2 h 67"/>
                <a:gd name="T12" fmla="*/ 24 w 36"/>
                <a:gd name="T13" fmla="*/ 4 h 67"/>
              </a:gdLst>
              <a:ahLst/>
              <a:cxnLst>
                <a:cxn ang="0">
                  <a:pos x="T0" y="T1"/>
                </a:cxn>
                <a:cxn ang="0">
                  <a:pos x="T2" y="T3"/>
                </a:cxn>
                <a:cxn ang="0">
                  <a:pos x="T4" y="T5"/>
                </a:cxn>
                <a:cxn ang="0">
                  <a:pos x="T6" y="T7"/>
                </a:cxn>
                <a:cxn ang="0">
                  <a:pos x="T8" y="T9"/>
                </a:cxn>
                <a:cxn ang="0">
                  <a:pos x="T10" y="T11"/>
                </a:cxn>
                <a:cxn ang="0">
                  <a:pos x="T12" y="T13"/>
                </a:cxn>
              </a:cxnLst>
              <a:rect l="0" t="0" r="r" b="b"/>
              <a:pathLst>
                <a:path w="36" h="67">
                  <a:moveTo>
                    <a:pt x="24" y="4"/>
                  </a:moveTo>
                  <a:cubicBezTo>
                    <a:pt x="30" y="13"/>
                    <a:pt x="23" y="27"/>
                    <a:pt x="20" y="36"/>
                  </a:cubicBezTo>
                  <a:cubicBezTo>
                    <a:pt x="16" y="44"/>
                    <a:pt x="11" y="60"/>
                    <a:pt x="2" y="64"/>
                  </a:cubicBezTo>
                  <a:cubicBezTo>
                    <a:pt x="0" y="64"/>
                    <a:pt x="1" y="67"/>
                    <a:pt x="3" y="67"/>
                  </a:cubicBezTo>
                  <a:cubicBezTo>
                    <a:pt x="14" y="64"/>
                    <a:pt x="20" y="47"/>
                    <a:pt x="24" y="37"/>
                  </a:cubicBezTo>
                  <a:cubicBezTo>
                    <a:pt x="28" y="27"/>
                    <a:pt x="36" y="12"/>
                    <a:pt x="28" y="2"/>
                  </a:cubicBezTo>
                  <a:cubicBezTo>
                    <a:pt x="26" y="0"/>
                    <a:pt x="23" y="2"/>
                    <a:pt x="24" y="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5797550" y="2809875"/>
              <a:ext cx="571500" cy="573088"/>
            </a:xfrm>
            <a:custGeom>
              <a:avLst/>
              <a:gdLst>
                <a:gd name="T0" fmla="*/ 126 w 180"/>
                <a:gd name="T1" fmla="*/ 1 h 180"/>
                <a:gd name="T2" fmla="*/ 40 w 180"/>
                <a:gd name="T3" fmla="*/ 5 h 180"/>
                <a:gd name="T4" fmla="*/ 39 w 180"/>
                <a:gd name="T5" fmla="*/ 5 h 180"/>
                <a:gd name="T6" fmla="*/ 36 w 180"/>
                <a:gd name="T7" fmla="*/ 6 h 180"/>
                <a:gd name="T8" fmla="*/ 6 w 180"/>
                <a:gd name="T9" fmla="*/ 69 h 180"/>
                <a:gd name="T10" fmla="*/ 9 w 180"/>
                <a:gd name="T11" fmla="*/ 108 h 180"/>
                <a:gd name="T12" fmla="*/ 10 w 180"/>
                <a:gd name="T13" fmla="*/ 108 h 180"/>
                <a:gd name="T14" fmla="*/ 73 w 180"/>
                <a:gd name="T15" fmla="*/ 157 h 180"/>
                <a:gd name="T16" fmla="*/ 125 w 180"/>
                <a:gd name="T17" fmla="*/ 165 h 180"/>
                <a:gd name="T18" fmla="*/ 141 w 180"/>
                <a:gd name="T19" fmla="*/ 137 h 180"/>
                <a:gd name="T20" fmla="*/ 161 w 180"/>
                <a:gd name="T21" fmla="*/ 89 h 180"/>
                <a:gd name="T22" fmla="*/ 171 w 180"/>
                <a:gd name="T23" fmla="*/ 20 h 180"/>
                <a:gd name="T24" fmla="*/ 169 w 180"/>
                <a:gd name="T25" fmla="*/ 19 h 180"/>
                <a:gd name="T26" fmla="*/ 126 w 180"/>
                <a:gd name="T27" fmla="*/ 1 h 180"/>
                <a:gd name="T28" fmla="*/ 16 w 180"/>
                <a:gd name="T29" fmla="*/ 56 h 180"/>
                <a:gd name="T30" fmla="*/ 40 w 180"/>
                <a:gd name="T31" fmla="*/ 10 h 180"/>
                <a:gd name="T32" fmla="*/ 36 w 180"/>
                <a:gd name="T33" fmla="*/ 60 h 180"/>
                <a:gd name="T34" fmla="*/ 10 w 180"/>
                <a:gd name="T35" fmla="*/ 103 h 180"/>
                <a:gd name="T36" fmla="*/ 16 w 180"/>
                <a:gd name="T37" fmla="*/ 56 h 180"/>
                <a:gd name="T38" fmla="*/ 167 w 180"/>
                <a:gd name="T39" fmla="*/ 25 h 180"/>
                <a:gd name="T40" fmla="*/ 155 w 180"/>
                <a:gd name="T41" fmla="*/ 90 h 180"/>
                <a:gd name="T42" fmla="*/ 127 w 180"/>
                <a:gd name="T43" fmla="*/ 154 h 180"/>
                <a:gd name="T44" fmla="*/ 82 w 180"/>
                <a:gd name="T45" fmla="*/ 157 h 180"/>
                <a:gd name="T46" fmla="*/ 56 w 180"/>
                <a:gd name="T47" fmla="*/ 140 h 180"/>
                <a:gd name="T48" fmla="*/ 12 w 180"/>
                <a:gd name="T49" fmla="*/ 107 h 180"/>
                <a:gd name="T50" fmla="*/ 36 w 180"/>
                <a:gd name="T51" fmla="*/ 72 h 180"/>
                <a:gd name="T52" fmla="*/ 44 w 180"/>
                <a:gd name="T53" fmla="*/ 8 h 180"/>
                <a:gd name="T54" fmla="*/ 107 w 180"/>
                <a:gd name="T55" fmla="*/ 6 h 180"/>
                <a:gd name="T56" fmla="*/ 167 w 180"/>
                <a:gd name="T57"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180">
                  <a:moveTo>
                    <a:pt x="126" y="1"/>
                  </a:moveTo>
                  <a:cubicBezTo>
                    <a:pt x="97" y="0"/>
                    <a:pt x="69" y="1"/>
                    <a:pt x="40" y="5"/>
                  </a:cubicBezTo>
                  <a:cubicBezTo>
                    <a:pt x="40" y="5"/>
                    <a:pt x="39" y="5"/>
                    <a:pt x="39" y="5"/>
                  </a:cubicBezTo>
                  <a:cubicBezTo>
                    <a:pt x="38" y="5"/>
                    <a:pt x="37" y="5"/>
                    <a:pt x="36" y="6"/>
                  </a:cubicBezTo>
                  <a:cubicBezTo>
                    <a:pt x="24" y="26"/>
                    <a:pt x="11" y="46"/>
                    <a:pt x="6" y="69"/>
                  </a:cubicBezTo>
                  <a:cubicBezTo>
                    <a:pt x="4" y="80"/>
                    <a:pt x="0" y="99"/>
                    <a:pt x="9" y="108"/>
                  </a:cubicBezTo>
                  <a:cubicBezTo>
                    <a:pt x="10" y="108"/>
                    <a:pt x="10" y="108"/>
                    <a:pt x="10" y="108"/>
                  </a:cubicBezTo>
                  <a:cubicBezTo>
                    <a:pt x="24" y="129"/>
                    <a:pt x="53" y="145"/>
                    <a:pt x="73" y="157"/>
                  </a:cubicBezTo>
                  <a:cubicBezTo>
                    <a:pt x="89" y="166"/>
                    <a:pt x="108" y="180"/>
                    <a:pt x="125" y="165"/>
                  </a:cubicBezTo>
                  <a:cubicBezTo>
                    <a:pt x="132" y="158"/>
                    <a:pt x="137" y="146"/>
                    <a:pt x="141" y="137"/>
                  </a:cubicBezTo>
                  <a:cubicBezTo>
                    <a:pt x="148" y="121"/>
                    <a:pt x="155" y="105"/>
                    <a:pt x="161" y="89"/>
                  </a:cubicBezTo>
                  <a:cubicBezTo>
                    <a:pt x="169" y="67"/>
                    <a:pt x="180" y="43"/>
                    <a:pt x="171" y="20"/>
                  </a:cubicBezTo>
                  <a:cubicBezTo>
                    <a:pt x="170" y="20"/>
                    <a:pt x="170" y="19"/>
                    <a:pt x="169" y="19"/>
                  </a:cubicBezTo>
                  <a:cubicBezTo>
                    <a:pt x="161" y="4"/>
                    <a:pt x="143" y="2"/>
                    <a:pt x="126" y="1"/>
                  </a:cubicBezTo>
                  <a:close/>
                  <a:moveTo>
                    <a:pt x="16" y="56"/>
                  </a:moveTo>
                  <a:cubicBezTo>
                    <a:pt x="22" y="40"/>
                    <a:pt x="31" y="25"/>
                    <a:pt x="40" y="10"/>
                  </a:cubicBezTo>
                  <a:cubicBezTo>
                    <a:pt x="47" y="27"/>
                    <a:pt x="41" y="43"/>
                    <a:pt x="36" y="60"/>
                  </a:cubicBezTo>
                  <a:cubicBezTo>
                    <a:pt x="32" y="71"/>
                    <a:pt x="24" y="99"/>
                    <a:pt x="10" y="103"/>
                  </a:cubicBezTo>
                  <a:cubicBezTo>
                    <a:pt x="5" y="89"/>
                    <a:pt x="12" y="67"/>
                    <a:pt x="16" y="56"/>
                  </a:cubicBezTo>
                  <a:close/>
                  <a:moveTo>
                    <a:pt x="167" y="25"/>
                  </a:moveTo>
                  <a:cubicBezTo>
                    <a:pt x="175" y="46"/>
                    <a:pt x="162" y="71"/>
                    <a:pt x="155" y="90"/>
                  </a:cubicBezTo>
                  <a:cubicBezTo>
                    <a:pt x="148" y="110"/>
                    <a:pt x="141" y="138"/>
                    <a:pt x="127" y="154"/>
                  </a:cubicBezTo>
                  <a:cubicBezTo>
                    <a:pt x="115" y="169"/>
                    <a:pt x="96" y="165"/>
                    <a:pt x="82" y="157"/>
                  </a:cubicBezTo>
                  <a:cubicBezTo>
                    <a:pt x="73" y="151"/>
                    <a:pt x="64" y="146"/>
                    <a:pt x="56" y="140"/>
                  </a:cubicBezTo>
                  <a:cubicBezTo>
                    <a:pt x="41" y="130"/>
                    <a:pt x="27" y="115"/>
                    <a:pt x="12" y="107"/>
                  </a:cubicBezTo>
                  <a:cubicBezTo>
                    <a:pt x="25" y="106"/>
                    <a:pt x="33" y="81"/>
                    <a:pt x="36" y="72"/>
                  </a:cubicBezTo>
                  <a:cubicBezTo>
                    <a:pt x="44" y="52"/>
                    <a:pt x="54" y="29"/>
                    <a:pt x="44" y="8"/>
                  </a:cubicBezTo>
                  <a:cubicBezTo>
                    <a:pt x="65" y="7"/>
                    <a:pt x="86" y="5"/>
                    <a:pt x="107" y="6"/>
                  </a:cubicBezTo>
                  <a:cubicBezTo>
                    <a:pt x="129" y="6"/>
                    <a:pt x="154" y="5"/>
                    <a:pt x="167" y="2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5737225" y="2895600"/>
              <a:ext cx="53975" cy="50800"/>
            </a:xfrm>
            <a:custGeom>
              <a:avLst/>
              <a:gdLst>
                <a:gd name="T0" fmla="*/ 10 w 17"/>
                <a:gd name="T1" fmla="*/ 0 h 16"/>
                <a:gd name="T2" fmla="*/ 3 w 17"/>
                <a:gd name="T3" fmla="*/ 4 h 16"/>
                <a:gd name="T4" fmla="*/ 2 w 17"/>
                <a:gd name="T5" fmla="*/ 4 h 16"/>
                <a:gd name="T6" fmla="*/ 6 w 17"/>
                <a:gd name="T7" fmla="*/ 14 h 16"/>
                <a:gd name="T8" fmla="*/ 16 w 17"/>
                <a:gd name="T9" fmla="*/ 9 h 16"/>
                <a:gd name="T10" fmla="*/ 10 w 17"/>
                <a:gd name="T11" fmla="*/ 0 h 16"/>
                <a:gd name="T12" fmla="*/ 12 w 17"/>
                <a:gd name="T13" fmla="*/ 8 h 16"/>
                <a:gd name="T14" fmla="*/ 8 w 17"/>
                <a:gd name="T15" fmla="*/ 11 h 16"/>
                <a:gd name="T16" fmla="*/ 4 w 17"/>
                <a:gd name="T17" fmla="*/ 6 h 16"/>
                <a:gd name="T18" fmla="*/ 10 w 17"/>
                <a:gd name="T19" fmla="*/ 3 h 16"/>
                <a:gd name="T20" fmla="*/ 12 w 17"/>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7" y="0"/>
                    <a:pt x="4" y="1"/>
                    <a:pt x="3" y="4"/>
                  </a:cubicBezTo>
                  <a:cubicBezTo>
                    <a:pt x="2" y="4"/>
                    <a:pt x="2" y="4"/>
                    <a:pt x="2" y="4"/>
                  </a:cubicBezTo>
                  <a:cubicBezTo>
                    <a:pt x="0" y="8"/>
                    <a:pt x="2" y="13"/>
                    <a:pt x="6" y="14"/>
                  </a:cubicBezTo>
                  <a:cubicBezTo>
                    <a:pt x="10" y="16"/>
                    <a:pt x="15" y="13"/>
                    <a:pt x="16" y="9"/>
                  </a:cubicBezTo>
                  <a:cubicBezTo>
                    <a:pt x="17" y="5"/>
                    <a:pt x="15" y="1"/>
                    <a:pt x="10" y="0"/>
                  </a:cubicBezTo>
                  <a:close/>
                  <a:moveTo>
                    <a:pt x="12" y="8"/>
                  </a:moveTo>
                  <a:cubicBezTo>
                    <a:pt x="11" y="10"/>
                    <a:pt x="10" y="12"/>
                    <a:pt x="8" y="11"/>
                  </a:cubicBezTo>
                  <a:cubicBezTo>
                    <a:pt x="6" y="10"/>
                    <a:pt x="4" y="8"/>
                    <a:pt x="4" y="6"/>
                  </a:cubicBezTo>
                  <a:cubicBezTo>
                    <a:pt x="5" y="4"/>
                    <a:pt x="7" y="2"/>
                    <a:pt x="10" y="3"/>
                  </a:cubicBezTo>
                  <a:cubicBezTo>
                    <a:pt x="12" y="4"/>
                    <a:pt x="13" y="6"/>
                    <a:pt x="12"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5619750" y="2889250"/>
              <a:ext cx="88900" cy="95250"/>
            </a:xfrm>
            <a:custGeom>
              <a:avLst/>
              <a:gdLst>
                <a:gd name="T0" fmla="*/ 7 w 28"/>
                <a:gd name="T1" fmla="*/ 4 h 30"/>
                <a:gd name="T2" fmla="*/ 2 w 28"/>
                <a:gd name="T3" fmla="*/ 19 h 30"/>
                <a:gd name="T4" fmla="*/ 2 w 28"/>
                <a:gd name="T5" fmla="*/ 19 h 30"/>
                <a:gd name="T6" fmla="*/ 19 w 28"/>
                <a:gd name="T7" fmla="*/ 26 h 30"/>
                <a:gd name="T8" fmla="*/ 25 w 28"/>
                <a:gd name="T9" fmla="*/ 9 h 30"/>
                <a:gd name="T10" fmla="*/ 7 w 28"/>
                <a:gd name="T11" fmla="*/ 4 h 30"/>
                <a:gd name="T12" fmla="*/ 21 w 28"/>
                <a:gd name="T13" fmla="*/ 11 h 30"/>
                <a:gd name="T14" fmla="*/ 17 w 28"/>
                <a:gd name="T15" fmla="*/ 23 h 30"/>
                <a:gd name="T16" fmla="*/ 5 w 28"/>
                <a:gd name="T17" fmla="*/ 21 h 30"/>
                <a:gd name="T18" fmla="*/ 5 w 28"/>
                <a:gd name="T19" fmla="*/ 20 h 30"/>
                <a:gd name="T20" fmla="*/ 8 w 28"/>
                <a:gd name="T21" fmla="*/ 7 h 30"/>
                <a:gd name="T22" fmla="*/ 21 w 28"/>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0">
                  <a:moveTo>
                    <a:pt x="7" y="4"/>
                  </a:moveTo>
                  <a:cubicBezTo>
                    <a:pt x="2" y="7"/>
                    <a:pt x="0" y="14"/>
                    <a:pt x="2" y="19"/>
                  </a:cubicBezTo>
                  <a:cubicBezTo>
                    <a:pt x="2" y="19"/>
                    <a:pt x="2" y="19"/>
                    <a:pt x="2" y="19"/>
                  </a:cubicBezTo>
                  <a:cubicBezTo>
                    <a:pt x="4" y="26"/>
                    <a:pt x="12" y="30"/>
                    <a:pt x="19" y="26"/>
                  </a:cubicBezTo>
                  <a:cubicBezTo>
                    <a:pt x="25" y="23"/>
                    <a:pt x="28" y="15"/>
                    <a:pt x="25" y="9"/>
                  </a:cubicBezTo>
                  <a:cubicBezTo>
                    <a:pt x="21" y="3"/>
                    <a:pt x="13" y="0"/>
                    <a:pt x="7" y="4"/>
                  </a:cubicBezTo>
                  <a:close/>
                  <a:moveTo>
                    <a:pt x="21" y="11"/>
                  </a:moveTo>
                  <a:cubicBezTo>
                    <a:pt x="23" y="15"/>
                    <a:pt x="21" y="21"/>
                    <a:pt x="17" y="23"/>
                  </a:cubicBezTo>
                  <a:cubicBezTo>
                    <a:pt x="13" y="25"/>
                    <a:pt x="8" y="24"/>
                    <a:pt x="5" y="21"/>
                  </a:cubicBezTo>
                  <a:cubicBezTo>
                    <a:pt x="5" y="21"/>
                    <a:pt x="5" y="20"/>
                    <a:pt x="5" y="20"/>
                  </a:cubicBezTo>
                  <a:cubicBezTo>
                    <a:pt x="4" y="16"/>
                    <a:pt x="4" y="10"/>
                    <a:pt x="8" y="7"/>
                  </a:cubicBezTo>
                  <a:cubicBezTo>
                    <a:pt x="12" y="4"/>
                    <a:pt x="19" y="6"/>
                    <a:pt x="21"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27"/>
            <p:cNvSpPr>
              <a:spLocks noEditPoints="1"/>
            </p:cNvSpPr>
            <p:nvPr/>
          </p:nvSpPr>
          <p:spPr bwMode="auto">
            <a:xfrm>
              <a:off x="5537200" y="2835275"/>
              <a:ext cx="57150" cy="57150"/>
            </a:xfrm>
            <a:custGeom>
              <a:avLst/>
              <a:gdLst>
                <a:gd name="T0" fmla="*/ 5 w 18"/>
                <a:gd name="T1" fmla="*/ 3 h 18"/>
                <a:gd name="T2" fmla="*/ 2 w 18"/>
                <a:gd name="T3" fmla="*/ 14 h 18"/>
                <a:gd name="T4" fmla="*/ 3 w 18"/>
                <a:gd name="T5" fmla="*/ 14 h 18"/>
                <a:gd name="T6" fmla="*/ 11 w 18"/>
                <a:gd name="T7" fmla="*/ 17 h 18"/>
                <a:gd name="T8" fmla="*/ 16 w 18"/>
                <a:gd name="T9" fmla="*/ 7 h 18"/>
                <a:gd name="T10" fmla="*/ 5 w 18"/>
                <a:gd name="T11" fmla="*/ 3 h 18"/>
                <a:gd name="T12" fmla="*/ 13 w 18"/>
                <a:gd name="T13" fmla="*/ 8 h 18"/>
                <a:gd name="T14" fmla="*/ 3 w 18"/>
                <a:gd name="T15" fmla="*/ 11 h 18"/>
                <a:gd name="T16" fmla="*/ 3 w 18"/>
                <a:gd name="T17" fmla="*/ 11 h 18"/>
                <a:gd name="T18" fmla="*/ 6 w 18"/>
                <a:gd name="T19" fmla="*/ 6 h 18"/>
                <a:gd name="T20" fmla="*/ 13 w 18"/>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5" y="3"/>
                  </a:moveTo>
                  <a:cubicBezTo>
                    <a:pt x="2" y="6"/>
                    <a:pt x="0" y="11"/>
                    <a:pt x="2" y="14"/>
                  </a:cubicBezTo>
                  <a:cubicBezTo>
                    <a:pt x="2" y="14"/>
                    <a:pt x="3" y="14"/>
                    <a:pt x="3" y="14"/>
                  </a:cubicBezTo>
                  <a:cubicBezTo>
                    <a:pt x="5" y="16"/>
                    <a:pt x="8" y="18"/>
                    <a:pt x="11" y="17"/>
                  </a:cubicBezTo>
                  <a:cubicBezTo>
                    <a:pt x="15" y="16"/>
                    <a:pt x="18" y="11"/>
                    <a:pt x="16" y="7"/>
                  </a:cubicBezTo>
                  <a:cubicBezTo>
                    <a:pt x="14" y="3"/>
                    <a:pt x="9" y="0"/>
                    <a:pt x="5" y="3"/>
                  </a:cubicBezTo>
                  <a:close/>
                  <a:moveTo>
                    <a:pt x="13" y="8"/>
                  </a:moveTo>
                  <a:cubicBezTo>
                    <a:pt x="15" y="15"/>
                    <a:pt x="5" y="16"/>
                    <a:pt x="3" y="11"/>
                  </a:cubicBezTo>
                  <a:cubicBezTo>
                    <a:pt x="3" y="11"/>
                    <a:pt x="3" y="11"/>
                    <a:pt x="3" y="11"/>
                  </a:cubicBezTo>
                  <a:cubicBezTo>
                    <a:pt x="3" y="9"/>
                    <a:pt x="4" y="7"/>
                    <a:pt x="6" y="6"/>
                  </a:cubicBezTo>
                  <a:cubicBezTo>
                    <a:pt x="8" y="4"/>
                    <a:pt x="12" y="5"/>
                    <a:pt x="13" y="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0" name="组合 1039"/>
          <p:cNvGrpSpPr/>
          <p:nvPr/>
        </p:nvGrpSpPr>
        <p:grpSpPr>
          <a:xfrm>
            <a:off x="5523230" y="2397125"/>
            <a:ext cx="784225" cy="1160463"/>
            <a:chOff x="5588000" y="1487488"/>
            <a:chExt cx="784225" cy="1160463"/>
          </a:xfrm>
        </p:grpSpPr>
        <p:sp>
          <p:nvSpPr>
            <p:cNvPr id="28" name="Freeform 28"/>
            <p:cNvSpPr>
              <a:spLocks noEditPoints="1"/>
            </p:cNvSpPr>
            <p:nvPr/>
          </p:nvSpPr>
          <p:spPr bwMode="auto">
            <a:xfrm>
              <a:off x="5588000" y="1487488"/>
              <a:ext cx="784225" cy="1160463"/>
            </a:xfrm>
            <a:custGeom>
              <a:avLst/>
              <a:gdLst>
                <a:gd name="T0" fmla="*/ 241 w 247"/>
                <a:gd name="T1" fmla="*/ 231 h 365"/>
                <a:gd name="T2" fmla="*/ 150 w 247"/>
                <a:gd name="T3" fmla="*/ 112 h 365"/>
                <a:gd name="T4" fmla="*/ 149 w 247"/>
                <a:gd name="T5" fmla="*/ 112 h 365"/>
                <a:gd name="T6" fmla="*/ 144 w 247"/>
                <a:gd name="T7" fmla="*/ 34 h 365"/>
                <a:gd name="T8" fmla="*/ 161 w 247"/>
                <a:gd name="T9" fmla="*/ 25 h 365"/>
                <a:gd name="T10" fmla="*/ 157 w 247"/>
                <a:gd name="T11" fmla="*/ 7 h 365"/>
                <a:gd name="T12" fmla="*/ 155 w 247"/>
                <a:gd name="T13" fmla="*/ 5 h 365"/>
                <a:gd name="T14" fmla="*/ 89 w 247"/>
                <a:gd name="T15" fmla="*/ 3 h 365"/>
                <a:gd name="T16" fmla="*/ 72 w 247"/>
                <a:gd name="T17" fmla="*/ 9 h 365"/>
                <a:gd name="T18" fmla="*/ 68 w 247"/>
                <a:gd name="T19" fmla="*/ 25 h 365"/>
                <a:gd name="T20" fmla="*/ 87 w 247"/>
                <a:gd name="T21" fmla="*/ 32 h 365"/>
                <a:gd name="T22" fmla="*/ 88 w 247"/>
                <a:gd name="T23" fmla="*/ 115 h 365"/>
                <a:gd name="T24" fmla="*/ 6 w 247"/>
                <a:gd name="T25" fmla="*/ 220 h 365"/>
                <a:gd name="T26" fmla="*/ 48 w 247"/>
                <a:gd name="T27" fmla="*/ 338 h 365"/>
                <a:gd name="T28" fmla="*/ 184 w 247"/>
                <a:gd name="T29" fmla="*/ 345 h 365"/>
                <a:gd name="T30" fmla="*/ 241 w 247"/>
                <a:gd name="T31" fmla="*/ 231 h 365"/>
                <a:gd name="T32" fmla="*/ 206 w 247"/>
                <a:gd name="T33" fmla="*/ 324 h 365"/>
                <a:gd name="T34" fmla="*/ 126 w 247"/>
                <a:gd name="T35" fmla="*/ 352 h 365"/>
                <a:gd name="T36" fmla="*/ 12 w 247"/>
                <a:gd name="T37" fmla="*/ 266 h 365"/>
                <a:gd name="T38" fmla="*/ 90 w 247"/>
                <a:gd name="T39" fmla="*/ 120 h 365"/>
                <a:gd name="T40" fmla="*/ 91 w 247"/>
                <a:gd name="T41" fmla="*/ 118 h 365"/>
                <a:gd name="T42" fmla="*/ 92 w 247"/>
                <a:gd name="T43" fmla="*/ 117 h 365"/>
                <a:gd name="T44" fmla="*/ 90 w 247"/>
                <a:gd name="T45" fmla="*/ 32 h 365"/>
                <a:gd name="T46" fmla="*/ 89 w 247"/>
                <a:gd name="T47" fmla="*/ 31 h 365"/>
                <a:gd name="T48" fmla="*/ 88 w 247"/>
                <a:gd name="T49" fmla="*/ 29 h 365"/>
                <a:gd name="T50" fmla="*/ 73 w 247"/>
                <a:gd name="T51" fmla="*/ 24 h 365"/>
                <a:gd name="T52" fmla="*/ 74 w 247"/>
                <a:gd name="T53" fmla="*/ 12 h 365"/>
                <a:gd name="T54" fmla="*/ 114 w 247"/>
                <a:gd name="T55" fmla="*/ 7 h 365"/>
                <a:gd name="T56" fmla="*/ 153 w 247"/>
                <a:gd name="T57" fmla="*/ 9 h 365"/>
                <a:gd name="T58" fmla="*/ 156 w 247"/>
                <a:gd name="T59" fmla="*/ 22 h 365"/>
                <a:gd name="T60" fmla="*/ 143 w 247"/>
                <a:gd name="T61" fmla="*/ 30 h 365"/>
                <a:gd name="T62" fmla="*/ 141 w 247"/>
                <a:gd name="T63" fmla="*/ 32 h 365"/>
                <a:gd name="T64" fmla="*/ 140 w 247"/>
                <a:gd name="T65" fmla="*/ 34 h 365"/>
                <a:gd name="T66" fmla="*/ 145 w 247"/>
                <a:gd name="T67" fmla="*/ 118 h 365"/>
                <a:gd name="T68" fmla="*/ 150 w 247"/>
                <a:gd name="T69" fmla="*/ 118 h 365"/>
                <a:gd name="T70" fmla="*/ 149 w 247"/>
                <a:gd name="T71" fmla="*/ 116 h 365"/>
                <a:gd name="T72" fmla="*/ 236 w 247"/>
                <a:gd name="T73" fmla="*/ 247 h 365"/>
                <a:gd name="T74" fmla="*/ 206 w 247"/>
                <a:gd name="T75" fmla="*/ 32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7" h="365">
                  <a:moveTo>
                    <a:pt x="241" y="231"/>
                  </a:moveTo>
                  <a:cubicBezTo>
                    <a:pt x="235" y="183"/>
                    <a:pt x="199" y="124"/>
                    <a:pt x="150" y="112"/>
                  </a:cubicBezTo>
                  <a:cubicBezTo>
                    <a:pt x="150" y="112"/>
                    <a:pt x="149" y="112"/>
                    <a:pt x="149" y="112"/>
                  </a:cubicBezTo>
                  <a:cubicBezTo>
                    <a:pt x="149" y="86"/>
                    <a:pt x="147" y="59"/>
                    <a:pt x="144" y="34"/>
                  </a:cubicBezTo>
                  <a:cubicBezTo>
                    <a:pt x="151" y="35"/>
                    <a:pt x="158" y="32"/>
                    <a:pt x="161" y="25"/>
                  </a:cubicBezTo>
                  <a:cubicBezTo>
                    <a:pt x="164" y="19"/>
                    <a:pt x="162" y="11"/>
                    <a:pt x="157" y="7"/>
                  </a:cubicBezTo>
                  <a:cubicBezTo>
                    <a:pt x="157" y="6"/>
                    <a:pt x="156" y="5"/>
                    <a:pt x="155" y="5"/>
                  </a:cubicBezTo>
                  <a:cubicBezTo>
                    <a:pt x="133" y="2"/>
                    <a:pt x="111" y="0"/>
                    <a:pt x="89" y="3"/>
                  </a:cubicBezTo>
                  <a:cubicBezTo>
                    <a:pt x="82" y="3"/>
                    <a:pt x="75" y="4"/>
                    <a:pt x="72" y="9"/>
                  </a:cubicBezTo>
                  <a:cubicBezTo>
                    <a:pt x="66" y="11"/>
                    <a:pt x="65" y="20"/>
                    <a:pt x="68" y="25"/>
                  </a:cubicBezTo>
                  <a:cubicBezTo>
                    <a:pt x="71" y="33"/>
                    <a:pt x="80" y="34"/>
                    <a:pt x="87" y="32"/>
                  </a:cubicBezTo>
                  <a:cubicBezTo>
                    <a:pt x="85" y="59"/>
                    <a:pt x="85" y="88"/>
                    <a:pt x="88" y="115"/>
                  </a:cubicBezTo>
                  <a:cubicBezTo>
                    <a:pt x="38" y="123"/>
                    <a:pt x="12" y="175"/>
                    <a:pt x="6" y="220"/>
                  </a:cubicBezTo>
                  <a:cubicBezTo>
                    <a:pt x="0" y="263"/>
                    <a:pt x="12" y="311"/>
                    <a:pt x="48" y="338"/>
                  </a:cubicBezTo>
                  <a:cubicBezTo>
                    <a:pt x="86" y="365"/>
                    <a:pt x="143" y="362"/>
                    <a:pt x="184" y="345"/>
                  </a:cubicBezTo>
                  <a:cubicBezTo>
                    <a:pt x="228" y="327"/>
                    <a:pt x="247" y="275"/>
                    <a:pt x="241" y="231"/>
                  </a:cubicBezTo>
                  <a:close/>
                  <a:moveTo>
                    <a:pt x="206" y="324"/>
                  </a:moveTo>
                  <a:cubicBezTo>
                    <a:pt x="186" y="344"/>
                    <a:pt x="154" y="350"/>
                    <a:pt x="126" y="352"/>
                  </a:cubicBezTo>
                  <a:cubicBezTo>
                    <a:pt x="70" y="355"/>
                    <a:pt x="22" y="323"/>
                    <a:pt x="12" y="266"/>
                  </a:cubicBezTo>
                  <a:cubicBezTo>
                    <a:pt x="1" y="208"/>
                    <a:pt x="28" y="136"/>
                    <a:pt x="90" y="120"/>
                  </a:cubicBezTo>
                  <a:cubicBezTo>
                    <a:pt x="91" y="120"/>
                    <a:pt x="91" y="119"/>
                    <a:pt x="91" y="118"/>
                  </a:cubicBezTo>
                  <a:cubicBezTo>
                    <a:pt x="92" y="118"/>
                    <a:pt x="92" y="117"/>
                    <a:pt x="92" y="117"/>
                  </a:cubicBezTo>
                  <a:cubicBezTo>
                    <a:pt x="95" y="90"/>
                    <a:pt x="93" y="59"/>
                    <a:pt x="90" y="32"/>
                  </a:cubicBezTo>
                  <a:cubicBezTo>
                    <a:pt x="90" y="31"/>
                    <a:pt x="90" y="31"/>
                    <a:pt x="89" y="31"/>
                  </a:cubicBezTo>
                  <a:cubicBezTo>
                    <a:pt x="89" y="30"/>
                    <a:pt x="89" y="29"/>
                    <a:pt x="88" y="29"/>
                  </a:cubicBezTo>
                  <a:cubicBezTo>
                    <a:pt x="83" y="29"/>
                    <a:pt x="77" y="28"/>
                    <a:pt x="73" y="24"/>
                  </a:cubicBezTo>
                  <a:cubicBezTo>
                    <a:pt x="70" y="20"/>
                    <a:pt x="71" y="16"/>
                    <a:pt x="74" y="12"/>
                  </a:cubicBezTo>
                  <a:cubicBezTo>
                    <a:pt x="84" y="5"/>
                    <a:pt x="103" y="7"/>
                    <a:pt x="114" y="7"/>
                  </a:cubicBezTo>
                  <a:cubicBezTo>
                    <a:pt x="127" y="7"/>
                    <a:pt x="140" y="8"/>
                    <a:pt x="153" y="9"/>
                  </a:cubicBezTo>
                  <a:cubicBezTo>
                    <a:pt x="155" y="13"/>
                    <a:pt x="158" y="17"/>
                    <a:pt x="156" y="22"/>
                  </a:cubicBezTo>
                  <a:cubicBezTo>
                    <a:pt x="154" y="28"/>
                    <a:pt x="148" y="31"/>
                    <a:pt x="143" y="30"/>
                  </a:cubicBezTo>
                  <a:cubicBezTo>
                    <a:pt x="141" y="30"/>
                    <a:pt x="141" y="31"/>
                    <a:pt x="141" y="32"/>
                  </a:cubicBezTo>
                  <a:cubicBezTo>
                    <a:pt x="141" y="33"/>
                    <a:pt x="141" y="33"/>
                    <a:pt x="140" y="34"/>
                  </a:cubicBezTo>
                  <a:cubicBezTo>
                    <a:pt x="140" y="62"/>
                    <a:pt x="140" y="91"/>
                    <a:pt x="145" y="118"/>
                  </a:cubicBezTo>
                  <a:cubicBezTo>
                    <a:pt x="146" y="121"/>
                    <a:pt x="150" y="120"/>
                    <a:pt x="150" y="118"/>
                  </a:cubicBezTo>
                  <a:cubicBezTo>
                    <a:pt x="150" y="117"/>
                    <a:pt x="149" y="117"/>
                    <a:pt x="149" y="116"/>
                  </a:cubicBezTo>
                  <a:cubicBezTo>
                    <a:pt x="202" y="131"/>
                    <a:pt x="236" y="195"/>
                    <a:pt x="236" y="247"/>
                  </a:cubicBezTo>
                  <a:cubicBezTo>
                    <a:pt x="236" y="275"/>
                    <a:pt x="226" y="304"/>
                    <a:pt x="206" y="3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9"/>
            <p:cNvSpPr/>
            <p:nvPr/>
          </p:nvSpPr>
          <p:spPr bwMode="auto">
            <a:xfrm>
              <a:off x="5829300" y="1525588"/>
              <a:ext cx="250825" cy="50800"/>
            </a:xfrm>
            <a:custGeom>
              <a:avLst/>
              <a:gdLst>
                <a:gd name="T0" fmla="*/ 74 w 79"/>
                <a:gd name="T1" fmla="*/ 2 h 16"/>
                <a:gd name="T2" fmla="*/ 36 w 79"/>
                <a:gd name="T3" fmla="*/ 6 h 16"/>
                <a:gd name="T4" fmla="*/ 2 w 79"/>
                <a:gd name="T5" fmla="*/ 2 h 16"/>
                <a:gd name="T6" fmla="*/ 1 w 79"/>
                <a:gd name="T7" fmla="*/ 4 h 16"/>
                <a:gd name="T8" fmla="*/ 38 w 79"/>
                <a:gd name="T9" fmla="*/ 11 h 16"/>
                <a:gd name="T10" fmla="*/ 77 w 79"/>
                <a:gd name="T11" fmla="*/ 6 h 16"/>
                <a:gd name="T12" fmla="*/ 74 w 79"/>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79" h="16">
                  <a:moveTo>
                    <a:pt x="74" y="2"/>
                  </a:moveTo>
                  <a:cubicBezTo>
                    <a:pt x="66" y="10"/>
                    <a:pt x="46" y="6"/>
                    <a:pt x="36" y="6"/>
                  </a:cubicBezTo>
                  <a:cubicBezTo>
                    <a:pt x="24" y="6"/>
                    <a:pt x="13" y="8"/>
                    <a:pt x="2" y="2"/>
                  </a:cubicBezTo>
                  <a:cubicBezTo>
                    <a:pt x="1" y="1"/>
                    <a:pt x="0" y="3"/>
                    <a:pt x="1" y="4"/>
                  </a:cubicBezTo>
                  <a:cubicBezTo>
                    <a:pt x="11" y="13"/>
                    <a:pt x="26" y="11"/>
                    <a:pt x="38" y="11"/>
                  </a:cubicBezTo>
                  <a:cubicBezTo>
                    <a:pt x="50" y="12"/>
                    <a:pt x="69" y="16"/>
                    <a:pt x="77" y="6"/>
                  </a:cubicBezTo>
                  <a:cubicBezTo>
                    <a:pt x="79" y="3"/>
                    <a:pt x="76" y="0"/>
                    <a:pt x="74" y="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Freeform 30"/>
            <p:cNvSpPr>
              <a:spLocks noEditPoints="1"/>
            </p:cNvSpPr>
            <p:nvPr/>
          </p:nvSpPr>
          <p:spPr bwMode="auto">
            <a:xfrm>
              <a:off x="5607050" y="2106613"/>
              <a:ext cx="717550" cy="471488"/>
            </a:xfrm>
            <a:custGeom>
              <a:avLst/>
              <a:gdLst>
                <a:gd name="T0" fmla="*/ 218 w 226"/>
                <a:gd name="T1" fmla="*/ 18 h 148"/>
                <a:gd name="T2" fmla="*/ 218 w 226"/>
                <a:gd name="T3" fmla="*/ 18 h 148"/>
                <a:gd name="T4" fmla="*/ 217 w 226"/>
                <a:gd name="T5" fmla="*/ 14 h 148"/>
                <a:gd name="T6" fmla="*/ 119 w 226"/>
                <a:gd name="T7" fmla="*/ 2 h 148"/>
                <a:gd name="T8" fmla="*/ 12 w 226"/>
                <a:gd name="T9" fmla="*/ 15 h 148"/>
                <a:gd name="T10" fmla="*/ 11 w 226"/>
                <a:gd name="T11" fmla="*/ 15 h 148"/>
                <a:gd name="T12" fmla="*/ 11 w 226"/>
                <a:gd name="T13" fmla="*/ 15 h 148"/>
                <a:gd name="T14" fmla="*/ 10 w 226"/>
                <a:gd name="T15" fmla="*/ 18 h 148"/>
                <a:gd name="T16" fmla="*/ 111 w 226"/>
                <a:gd name="T17" fmla="*/ 147 h 148"/>
                <a:gd name="T18" fmla="*/ 204 w 226"/>
                <a:gd name="T19" fmla="*/ 111 h 148"/>
                <a:gd name="T20" fmla="*/ 218 w 226"/>
                <a:gd name="T21" fmla="*/ 18 h 148"/>
                <a:gd name="T22" fmla="*/ 111 w 226"/>
                <a:gd name="T23" fmla="*/ 8 h 148"/>
                <a:gd name="T24" fmla="*/ 212 w 226"/>
                <a:gd name="T25" fmla="*/ 18 h 148"/>
                <a:gd name="T26" fmla="*/ 111 w 226"/>
                <a:gd name="T27" fmla="*/ 43 h 148"/>
                <a:gd name="T28" fmla="*/ 14 w 226"/>
                <a:gd name="T29" fmla="*/ 18 h 148"/>
                <a:gd name="T30" fmla="*/ 111 w 226"/>
                <a:gd name="T31" fmla="*/ 8 h 148"/>
                <a:gd name="T32" fmla="*/ 197 w 226"/>
                <a:gd name="T33" fmla="*/ 113 h 148"/>
                <a:gd name="T34" fmla="*/ 107 w 226"/>
                <a:gd name="T35" fmla="*/ 141 h 148"/>
                <a:gd name="T36" fmla="*/ 29 w 226"/>
                <a:gd name="T37" fmla="*/ 98 h 148"/>
                <a:gd name="T38" fmla="*/ 13 w 226"/>
                <a:gd name="T39" fmla="*/ 22 h 148"/>
                <a:gd name="T40" fmla="*/ 111 w 226"/>
                <a:gd name="T41" fmla="*/ 48 h 148"/>
                <a:gd name="T42" fmla="*/ 214 w 226"/>
                <a:gd name="T43" fmla="*/ 23 h 148"/>
                <a:gd name="T44" fmla="*/ 197 w 226"/>
                <a:gd name="T45" fmla="*/ 11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6" h="148">
                  <a:moveTo>
                    <a:pt x="218" y="18"/>
                  </a:moveTo>
                  <a:cubicBezTo>
                    <a:pt x="218" y="18"/>
                    <a:pt x="218" y="18"/>
                    <a:pt x="218" y="18"/>
                  </a:cubicBezTo>
                  <a:cubicBezTo>
                    <a:pt x="219" y="16"/>
                    <a:pt x="219" y="14"/>
                    <a:pt x="217" y="14"/>
                  </a:cubicBezTo>
                  <a:cubicBezTo>
                    <a:pt x="187" y="0"/>
                    <a:pt x="151" y="3"/>
                    <a:pt x="119" y="2"/>
                  </a:cubicBezTo>
                  <a:cubicBezTo>
                    <a:pt x="83" y="2"/>
                    <a:pt x="45" y="2"/>
                    <a:pt x="12" y="15"/>
                  </a:cubicBezTo>
                  <a:cubicBezTo>
                    <a:pt x="12" y="15"/>
                    <a:pt x="11" y="15"/>
                    <a:pt x="11" y="15"/>
                  </a:cubicBezTo>
                  <a:cubicBezTo>
                    <a:pt x="11" y="15"/>
                    <a:pt x="11" y="15"/>
                    <a:pt x="11" y="15"/>
                  </a:cubicBezTo>
                  <a:cubicBezTo>
                    <a:pt x="9" y="16"/>
                    <a:pt x="9" y="18"/>
                    <a:pt x="10" y="18"/>
                  </a:cubicBezTo>
                  <a:cubicBezTo>
                    <a:pt x="0" y="84"/>
                    <a:pt x="43" y="144"/>
                    <a:pt x="111" y="147"/>
                  </a:cubicBezTo>
                  <a:cubicBezTo>
                    <a:pt x="143" y="148"/>
                    <a:pt x="183" y="138"/>
                    <a:pt x="204" y="111"/>
                  </a:cubicBezTo>
                  <a:cubicBezTo>
                    <a:pt x="226" y="84"/>
                    <a:pt x="225" y="50"/>
                    <a:pt x="218" y="18"/>
                  </a:cubicBezTo>
                  <a:close/>
                  <a:moveTo>
                    <a:pt x="111" y="8"/>
                  </a:moveTo>
                  <a:cubicBezTo>
                    <a:pt x="143" y="8"/>
                    <a:pt x="182" y="5"/>
                    <a:pt x="212" y="18"/>
                  </a:cubicBezTo>
                  <a:cubicBezTo>
                    <a:pt x="187" y="43"/>
                    <a:pt x="144" y="43"/>
                    <a:pt x="111" y="43"/>
                  </a:cubicBezTo>
                  <a:cubicBezTo>
                    <a:pt x="81" y="43"/>
                    <a:pt x="35" y="44"/>
                    <a:pt x="14" y="18"/>
                  </a:cubicBezTo>
                  <a:cubicBezTo>
                    <a:pt x="46" y="12"/>
                    <a:pt x="78" y="8"/>
                    <a:pt x="111" y="8"/>
                  </a:cubicBezTo>
                  <a:close/>
                  <a:moveTo>
                    <a:pt x="197" y="113"/>
                  </a:moveTo>
                  <a:cubicBezTo>
                    <a:pt x="175" y="135"/>
                    <a:pt x="137" y="143"/>
                    <a:pt x="107" y="141"/>
                  </a:cubicBezTo>
                  <a:cubicBezTo>
                    <a:pt x="76" y="139"/>
                    <a:pt x="46" y="124"/>
                    <a:pt x="29" y="98"/>
                  </a:cubicBezTo>
                  <a:cubicBezTo>
                    <a:pt x="14" y="74"/>
                    <a:pt x="14" y="48"/>
                    <a:pt x="13" y="22"/>
                  </a:cubicBezTo>
                  <a:cubicBezTo>
                    <a:pt x="30" y="50"/>
                    <a:pt x="83" y="48"/>
                    <a:pt x="111" y="48"/>
                  </a:cubicBezTo>
                  <a:cubicBezTo>
                    <a:pt x="142" y="48"/>
                    <a:pt x="192" y="49"/>
                    <a:pt x="214" y="23"/>
                  </a:cubicBezTo>
                  <a:cubicBezTo>
                    <a:pt x="222" y="54"/>
                    <a:pt x="220" y="89"/>
                    <a:pt x="197" y="1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31"/>
            <p:cNvSpPr>
              <a:spLocks noEditPoints="1"/>
            </p:cNvSpPr>
            <p:nvPr/>
          </p:nvSpPr>
          <p:spPr bwMode="auto">
            <a:xfrm>
              <a:off x="6029325" y="1992313"/>
              <a:ext cx="92075" cy="98425"/>
            </a:xfrm>
            <a:custGeom>
              <a:avLst/>
              <a:gdLst>
                <a:gd name="T0" fmla="*/ 26 w 29"/>
                <a:gd name="T1" fmla="*/ 11 h 31"/>
                <a:gd name="T2" fmla="*/ 10 w 29"/>
                <a:gd name="T3" fmla="*/ 4 h 31"/>
                <a:gd name="T4" fmla="*/ 10 w 29"/>
                <a:gd name="T5" fmla="*/ 4 h 31"/>
                <a:gd name="T6" fmla="*/ 1 w 29"/>
                <a:gd name="T7" fmla="*/ 18 h 31"/>
                <a:gd name="T8" fmla="*/ 18 w 29"/>
                <a:gd name="T9" fmla="*/ 28 h 31"/>
                <a:gd name="T10" fmla="*/ 26 w 29"/>
                <a:gd name="T11" fmla="*/ 11 h 31"/>
                <a:gd name="T12" fmla="*/ 18 w 29"/>
                <a:gd name="T13" fmla="*/ 24 h 31"/>
                <a:gd name="T14" fmla="*/ 5 w 29"/>
                <a:gd name="T15" fmla="*/ 19 h 31"/>
                <a:gd name="T16" fmla="*/ 11 w 29"/>
                <a:gd name="T17" fmla="*/ 6 h 31"/>
                <a:gd name="T18" fmla="*/ 22 w 29"/>
                <a:gd name="T19" fmla="*/ 11 h 31"/>
                <a:gd name="T20" fmla="*/ 18 w 29"/>
                <a:gd name="T2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1">
                  <a:moveTo>
                    <a:pt x="26" y="11"/>
                  </a:moveTo>
                  <a:cubicBezTo>
                    <a:pt x="24" y="6"/>
                    <a:pt x="16" y="0"/>
                    <a:pt x="10" y="4"/>
                  </a:cubicBezTo>
                  <a:cubicBezTo>
                    <a:pt x="10" y="4"/>
                    <a:pt x="10" y="4"/>
                    <a:pt x="10" y="4"/>
                  </a:cubicBezTo>
                  <a:cubicBezTo>
                    <a:pt x="4" y="6"/>
                    <a:pt x="0" y="11"/>
                    <a:pt x="1" y="18"/>
                  </a:cubicBezTo>
                  <a:cubicBezTo>
                    <a:pt x="2" y="25"/>
                    <a:pt x="10" y="31"/>
                    <a:pt x="18" y="28"/>
                  </a:cubicBezTo>
                  <a:cubicBezTo>
                    <a:pt x="24" y="26"/>
                    <a:pt x="29" y="18"/>
                    <a:pt x="26" y="11"/>
                  </a:cubicBezTo>
                  <a:close/>
                  <a:moveTo>
                    <a:pt x="18" y="24"/>
                  </a:moveTo>
                  <a:cubicBezTo>
                    <a:pt x="13" y="26"/>
                    <a:pt x="7" y="23"/>
                    <a:pt x="5" y="19"/>
                  </a:cubicBezTo>
                  <a:cubicBezTo>
                    <a:pt x="4" y="14"/>
                    <a:pt x="7" y="9"/>
                    <a:pt x="11" y="6"/>
                  </a:cubicBezTo>
                  <a:cubicBezTo>
                    <a:pt x="15" y="7"/>
                    <a:pt x="19" y="7"/>
                    <a:pt x="22" y="11"/>
                  </a:cubicBezTo>
                  <a:cubicBezTo>
                    <a:pt x="24" y="15"/>
                    <a:pt x="22" y="21"/>
                    <a:pt x="18" y="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4" name="Freeform 32"/>
            <p:cNvSpPr>
              <a:spLocks noEditPoints="1"/>
            </p:cNvSpPr>
            <p:nvPr/>
          </p:nvSpPr>
          <p:spPr bwMode="auto">
            <a:xfrm>
              <a:off x="5959475" y="1931988"/>
              <a:ext cx="73025" cy="69850"/>
            </a:xfrm>
            <a:custGeom>
              <a:avLst/>
              <a:gdLst>
                <a:gd name="T0" fmla="*/ 20 w 23"/>
                <a:gd name="T1" fmla="*/ 5 h 22"/>
                <a:gd name="T2" fmla="*/ 8 w 23"/>
                <a:gd name="T3" fmla="*/ 4 h 22"/>
                <a:gd name="T4" fmla="*/ 2 w 23"/>
                <a:gd name="T5" fmla="*/ 15 h 22"/>
                <a:gd name="T6" fmla="*/ 16 w 23"/>
                <a:gd name="T7" fmla="*/ 19 h 22"/>
                <a:gd name="T8" fmla="*/ 20 w 23"/>
                <a:gd name="T9" fmla="*/ 5 h 22"/>
                <a:gd name="T10" fmla="*/ 14 w 23"/>
                <a:gd name="T11" fmla="*/ 16 h 22"/>
                <a:gd name="T12" fmla="*/ 6 w 23"/>
                <a:gd name="T13" fmla="*/ 14 h 22"/>
                <a:gd name="T14" fmla="*/ 10 w 23"/>
                <a:gd name="T15" fmla="*/ 6 h 22"/>
                <a:gd name="T16" fmla="*/ 11 w 23"/>
                <a:gd name="T17" fmla="*/ 4 h 22"/>
                <a:gd name="T18" fmla="*/ 17 w 23"/>
                <a:gd name="T19" fmla="*/ 8 h 22"/>
                <a:gd name="T20" fmla="*/ 14 w 23"/>
                <a:gd name="T21"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0" y="5"/>
                  </a:moveTo>
                  <a:cubicBezTo>
                    <a:pt x="17" y="1"/>
                    <a:pt x="11" y="0"/>
                    <a:pt x="8" y="4"/>
                  </a:cubicBezTo>
                  <a:cubicBezTo>
                    <a:pt x="3" y="5"/>
                    <a:pt x="0" y="10"/>
                    <a:pt x="2" y="15"/>
                  </a:cubicBezTo>
                  <a:cubicBezTo>
                    <a:pt x="4" y="20"/>
                    <a:pt x="11" y="22"/>
                    <a:pt x="16" y="19"/>
                  </a:cubicBezTo>
                  <a:cubicBezTo>
                    <a:pt x="21" y="16"/>
                    <a:pt x="23" y="10"/>
                    <a:pt x="20" y="5"/>
                  </a:cubicBezTo>
                  <a:close/>
                  <a:moveTo>
                    <a:pt x="14" y="16"/>
                  </a:moveTo>
                  <a:cubicBezTo>
                    <a:pt x="11" y="18"/>
                    <a:pt x="7" y="17"/>
                    <a:pt x="6" y="14"/>
                  </a:cubicBezTo>
                  <a:cubicBezTo>
                    <a:pt x="4" y="10"/>
                    <a:pt x="7" y="7"/>
                    <a:pt x="10" y="6"/>
                  </a:cubicBezTo>
                  <a:cubicBezTo>
                    <a:pt x="11" y="5"/>
                    <a:pt x="11" y="5"/>
                    <a:pt x="11" y="4"/>
                  </a:cubicBezTo>
                  <a:cubicBezTo>
                    <a:pt x="13" y="4"/>
                    <a:pt x="16" y="5"/>
                    <a:pt x="17" y="8"/>
                  </a:cubicBezTo>
                  <a:cubicBezTo>
                    <a:pt x="18" y="11"/>
                    <a:pt x="17" y="14"/>
                    <a:pt x="14" y="1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5" name="Freeform 33"/>
            <p:cNvSpPr>
              <a:spLocks noEditPoints="1"/>
            </p:cNvSpPr>
            <p:nvPr/>
          </p:nvSpPr>
          <p:spPr bwMode="auto">
            <a:xfrm>
              <a:off x="5978525" y="1855788"/>
              <a:ext cx="41275" cy="44450"/>
            </a:xfrm>
            <a:custGeom>
              <a:avLst/>
              <a:gdLst>
                <a:gd name="T0" fmla="*/ 7 w 13"/>
                <a:gd name="T1" fmla="*/ 1 h 14"/>
                <a:gd name="T2" fmla="*/ 7 w 13"/>
                <a:gd name="T3" fmla="*/ 2 h 14"/>
                <a:gd name="T4" fmla="*/ 6 w 13"/>
                <a:gd name="T5" fmla="*/ 1 h 14"/>
                <a:gd name="T6" fmla="*/ 0 w 13"/>
                <a:gd name="T7" fmla="*/ 7 h 14"/>
                <a:gd name="T8" fmla="*/ 6 w 13"/>
                <a:gd name="T9" fmla="*/ 14 h 14"/>
                <a:gd name="T10" fmla="*/ 13 w 13"/>
                <a:gd name="T11" fmla="*/ 8 h 14"/>
                <a:gd name="T12" fmla="*/ 7 w 13"/>
                <a:gd name="T13" fmla="*/ 1 h 14"/>
                <a:gd name="T14" fmla="*/ 6 w 13"/>
                <a:gd name="T15" fmla="*/ 11 h 14"/>
                <a:gd name="T16" fmla="*/ 3 w 13"/>
                <a:gd name="T17" fmla="*/ 7 h 14"/>
                <a:gd name="T18" fmla="*/ 4 w 13"/>
                <a:gd name="T19" fmla="*/ 5 h 14"/>
                <a:gd name="T20" fmla="*/ 6 w 13"/>
                <a:gd name="T21" fmla="*/ 3 h 14"/>
                <a:gd name="T22" fmla="*/ 7 w 13"/>
                <a:gd name="T23" fmla="*/ 3 h 14"/>
                <a:gd name="T24" fmla="*/ 10 w 13"/>
                <a:gd name="T25" fmla="*/ 8 h 14"/>
                <a:gd name="T26" fmla="*/ 6 w 13"/>
                <a:gd name="T2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7" y="1"/>
                  </a:moveTo>
                  <a:cubicBezTo>
                    <a:pt x="7" y="1"/>
                    <a:pt x="7" y="2"/>
                    <a:pt x="7" y="2"/>
                  </a:cubicBezTo>
                  <a:cubicBezTo>
                    <a:pt x="7" y="1"/>
                    <a:pt x="7" y="1"/>
                    <a:pt x="6" y="1"/>
                  </a:cubicBezTo>
                  <a:cubicBezTo>
                    <a:pt x="3" y="0"/>
                    <a:pt x="0" y="4"/>
                    <a:pt x="0" y="7"/>
                  </a:cubicBezTo>
                  <a:cubicBezTo>
                    <a:pt x="0" y="11"/>
                    <a:pt x="3" y="14"/>
                    <a:pt x="6" y="14"/>
                  </a:cubicBezTo>
                  <a:cubicBezTo>
                    <a:pt x="10" y="14"/>
                    <a:pt x="13" y="12"/>
                    <a:pt x="13" y="8"/>
                  </a:cubicBezTo>
                  <a:cubicBezTo>
                    <a:pt x="13" y="4"/>
                    <a:pt x="11" y="1"/>
                    <a:pt x="7" y="1"/>
                  </a:cubicBezTo>
                  <a:close/>
                  <a:moveTo>
                    <a:pt x="6" y="11"/>
                  </a:moveTo>
                  <a:cubicBezTo>
                    <a:pt x="4" y="11"/>
                    <a:pt x="3" y="9"/>
                    <a:pt x="3" y="7"/>
                  </a:cubicBezTo>
                  <a:cubicBezTo>
                    <a:pt x="3" y="6"/>
                    <a:pt x="3" y="5"/>
                    <a:pt x="4" y="5"/>
                  </a:cubicBezTo>
                  <a:cubicBezTo>
                    <a:pt x="5" y="4"/>
                    <a:pt x="6" y="4"/>
                    <a:pt x="6" y="3"/>
                  </a:cubicBezTo>
                  <a:cubicBezTo>
                    <a:pt x="7" y="3"/>
                    <a:pt x="7" y="3"/>
                    <a:pt x="7" y="3"/>
                  </a:cubicBezTo>
                  <a:cubicBezTo>
                    <a:pt x="9" y="3"/>
                    <a:pt x="10" y="6"/>
                    <a:pt x="10" y="8"/>
                  </a:cubicBezTo>
                  <a:cubicBezTo>
                    <a:pt x="10" y="10"/>
                    <a:pt x="8" y="11"/>
                    <a:pt x="6" y="1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39" name="组合 1038"/>
          <p:cNvGrpSpPr/>
          <p:nvPr/>
        </p:nvGrpSpPr>
        <p:grpSpPr>
          <a:xfrm>
            <a:off x="5805805" y="1646237"/>
            <a:ext cx="885825" cy="760413"/>
            <a:chOff x="5870575" y="736600"/>
            <a:chExt cx="885825" cy="760413"/>
          </a:xfrm>
        </p:grpSpPr>
        <p:sp>
          <p:nvSpPr>
            <p:cNvPr id="1027" name="Freeform 34"/>
            <p:cNvSpPr>
              <a:spLocks noEditPoints="1"/>
            </p:cNvSpPr>
            <p:nvPr/>
          </p:nvSpPr>
          <p:spPr bwMode="auto">
            <a:xfrm>
              <a:off x="5870575" y="736600"/>
              <a:ext cx="885825" cy="760413"/>
            </a:xfrm>
            <a:custGeom>
              <a:avLst/>
              <a:gdLst>
                <a:gd name="T0" fmla="*/ 227 w 279"/>
                <a:gd name="T1" fmla="*/ 79 h 239"/>
                <a:gd name="T2" fmla="*/ 223 w 279"/>
                <a:gd name="T3" fmla="*/ 15 h 239"/>
                <a:gd name="T4" fmla="*/ 220 w 279"/>
                <a:gd name="T5" fmla="*/ 13 h 239"/>
                <a:gd name="T6" fmla="*/ 82 w 279"/>
                <a:gd name="T7" fmla="*/ 15 h 239"/>
                <a:gd name="T8" fmla="*/ 65 w 279"/>
                <a:gd name="T9" fmla="*/ 79 h 239"/>
                <a:gd name="T10" fmla="*/ 66 w 279"/>
                <a:gd name="T11" fmla="*/ 168 h 239"/>
                <a:gd name="T12" fmla="*/ 141 w 279"/>
                <a:gd name="T13" fmla="*/ 204 h 239"/>
                <a:gd name="T14" fmla="*/ 238 w 279"/>
                <a:gd name="T15" fmla="*/ 176 h 239"/>
                <a:gd name="T16" fmla="*/ 260 w 279"/>
                <a:gd name="T17" fmla="*/ 152 h 239"/>
                <a:gd name="T18" fmla="*/ 218 w 279"/>
                <a:gd name="T19" fmla="*/ 17 h 239"/>
                <a:gd name="T20" fmla="*/ 220 w 279"/>
                <a:gd name="T21" fmla="*/ 79 h 239"/>
                <a:gd name="T22" fmla="*/ 152 w 279"/>
                <a:gd name="T23" fmla="*/ 31 h 239"/>
                <a:gd name="T24" fmla="*/ 124 w 279"/>
                <a:gd name="T25" fmla="*/ 176 h 239"/>
                <a:gd name="T26" fmla="*/ 88 w 279"/>
                <a:gd name="T27" fmla="*/ 121 h 239"/>
                <a:gd name="T28" fmla="*/ 109 w 279"/>
                <a:gd name="T29" fmla="*/ 81 h 239"/>
                <a:gd name="T30" fmla="*/ 184 w 279"/>
                <a:gd name="T31" fmla="*/ 83 h 239"/>
                <a:gd name="T32" fmla="*/ 204 w 279"/>
                <a:gd name="T33" fmla="*/ 115 h 239"/>
                <a:gd name="T34" fmla="*/ 159 w 279"/>
                <a:gd name="T35" fmla="*/ 176 h 239"/>
                <a:gd name="T36" fmla="*/ 85 w 279"/>
                <a:gd name="T37" fmla="*/ 128 h 239"/>
                <a:gd name="T38" fmla="*/ 115 w 279"/>
                <a:gd name="T39" fmla="*/ 175 h 239"/>
                <a:gd name="T40" fmla="*/ 81 w 279"/>
                <a:gd name="T41" fmla="*/ 139 h 239"/>
                <a:gd name="T42" fmla="*/ 84 w 279"/>
                <a:gd name="T43" fmla="*/ 114 h 239"/>
                <a:gd name="T44" fmla="*/ 101 w 279"/>
                <a:gd name="T45" fmla="*/ 81 h 239"/>
                <a:gd name="T46" fmla="*/ 181 w 279"/>
                <a:gd name="T47" fmla="*/ 160 h 239"/>
                <a:gd name="T48" fmla="*/ 225 w 279"/>
                <a:gd name="T49" fmla="*/ 151 h 239"/>
                <a:gd name="T50" fmla="*/ 221 w 279"/>
                <a:gd name="T51" fmla="*/ 165 h 239"/>
                <a:gd name="T52" fmla="*/ 169 w 279"/>
                <a:gd name="T53" fmla="*/ 175 h 239"/>
                <a:gd name="T54" fmla="*/ 207 w 279"/>
                <a:gd name="T55" fmla="*/ 109 h 239"/>
                <a:gd name="T56" fmla="*/ 191 w 279"/>
                <a:gd name="T57" fmla="*/ 84 h 239"/>
                <a:gd name="T58" fmla="*/ 207 w 279"/>
                <a:gd name="T59" fmla="*/ 109 h 239"/>
                <a:gd name="T60" fmla="*/ 180 w 279"/>
                <a:gd name="T61" fmla="*/ 76 h 239"/>
                <a:gd name="T62" fmla="*/ 148 w 279"/>
                <a:gd name="T63" fmla="*/ 35 h 239"/>
                <a:gd name="T64" fmla="*/ 85 w 279"/>
                <a:gd name="T65" fmla="*/ 20 h 239"/>
                <a:gd name="T66" fmla="*/ 106 w 279"/>
                <a:gd name="T67" fmla="*/ 75 h 239"/>
                <a:gd name="T68" fmla="*/ 98 w 279"/>
                <a:gd name="T69" fmla="*/ 76 h 239"/>
                <a:gd name="T70" fmla="*/ 82 w 279"/>
                <a:gd name="T71" fmla="*/ 20 h 239"/>
                <a:gd name="T72" fmla="*/ 27 w 279"/>
                <a:gd name="T73" fmla="*/ 109 h 239"/>
                <a:gd name="T74" fmla="*/ 66 w 279"/>
                <a:gd name="T75" fmla="*/ 85 h 239"/>
                <a:gd name="T76" fmla="*/ 70 w 279"/>
                <a:gd name="T77" fmla="*/ 153 h 239"/>
                <a:gd name="T78" fmla="*/ 47 w 279"/>
                <a:gd name="T79" fmla="*/ 155 h 239"/>
                <a:gd name="T80" fmla="*/ 70 w 279"/>
                <a:gd name="T81" fmla="*/ 202 h 239"/>
                <a:gd name="T82" fmla="*/ 119 w 279"/>
                <a:gd name="T83" fmla="*/ 179 h 239"/>
                <a:gd name="T84" fmla="*/ 116 w 279"/>
                <a:gd name="T85" fmla="*/ 214 h 239"/>
                <a:gd name="T86" fmla="*/ 127 w 279"/>
                <a:gd name="T87" fmla="*/ 180 h 239"/>
                <a:gd name="T88" fmla="*/ 142 w 279"/>
                <a:gd name="T89" fmla="*/ 193 h 239"/>
                <a:gd name="T90" fmla="*/ 204 w 279"/>
                <a:gd name="T91" fmla="*/ 225 h 239"/>
                <a:gd name="T92" fmla="*/ 163 w 279"/>
                <a:gd name="T93" fmla="*/ 182 h 239"/>
                <a:gd name="T94" fmla="*/ 231 w 279"/>
                <a:gd name="T95" fmla="*/ 169 h 239"/>
                <a:gd name="T96" fmla="*/ 268 w 279"/>
                <a:gd name="T97" fmla="*/ 129 h 239"/>
                <a:gd name="T98" fmla="*/ 211 w 279"/>
                <a:gd name="T99" fmla="*/ 115 h 239"/>
                <a:gd name="T100" fmla="*/ 268 w 279"/>
                <a:gd name="T101" fmla="*/ 1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39">
                  <a:moveTo>
                    <a:pt x="274" y="111"/>
                  </a:moveTo>
                  <a:cubicBezTo>
                    <a:pt x="267" y="92"/>
                    <a:pt x="245" y="85"/>
                    <a:pt x="227" y="79"/>
                  </a:cubicBezTo>
                  <a:cubicBezTo>
                    <a:pt x="233" y="58"/>
                    <a:pt x="234" y="36"/>
                    <a:pt x="223" y="16"/>
                  </a:cubicBezTo>
                  <a:cubicBezTo>
                    <a:pt x="223" y="16"/>
                    <a:pt x="223" y="15"/>
                    <a:pt x="223" y="15"/>
                  </a:cubicBezTo>
                  <a:cubicBezTo>
                    <a:pt x="223" y="15"/>
                    <a:pt x="223" y="15"/>
                    <a:pt x="223" y="15"/>
                  </a:cubicBezTo>
                  <a:cubicBezTo>
                    <a:pt x="222" y="13"/>
                    <a:pt x="221" y="13"/>
                    <a:pt x="220" y="13"/>
                  </a:cubicBezTo>
                  <a:cubicBezTo>
                    <a:pt x="194" y="0"/>
                    <a:pt x="169" y="10"/>
                    <a:pt x="148" y="27"/>
                  </a:cubicBezTo>
                  <a:cubicBezTo>
                    <a:pt x="130" y="11"/>
                    <a:pt x="108" y="4"/>
                    <a:pt x="82" y="15"/>
                  </a:cubicBezTo>
                  <a:cubicBezTo>
                    <a:pt x="81" y="15"/>
                    <a:pt x="81" y="16"/>
                    <a:pt x="81" y="16"/>
                  </a:cubicBezTo>
                  <a:cubicBezTo>
                    <a:pt x="59" y="28"/>
                    <a:pt x="58" y="54"/>
                    <a:pt x="65" y="79"/>
                  </a:cubicBezTo>
                  <a:cubicBezTo>
                    <a:pt x="49" y="83"/>
                    <a:pt x="35" y="89"/>
                    <a:pt x="25" y="101"/>
                  </a:cubicBezTo>
                  <a:cubicBezTo>
                    <a:pt x="0" y="134"/>
                    <a:pt x="31" y="156"/>
                    <a:pt x="66" y="168"/>
                  </a:cubicBezTo>
                  <a:cubicBezTo>
                    <a:pt x="62" y="185"/>
                    <a:pt x="60" y="205"/>
                    <a:pt x="71" y="217"/>
                  </a:cubicBezTo>
                  <a:cubicBezTo>
                    <a:pt x="91" y="239"/>
                    <a:pt x="118" y="225"/>
                    <a:pt x="141" y="204"/>
                  </a:cubicBezTo>
                  <a:cubicBezTo>
                    <a:pt x="163" y="225"/>
                    <a:pt x="189" y="239"/>
                    <a:pt x="215" y="229"/>
                  </a:cubicBezTo>
                  <a:cubicBezTo>
                    <a:pt x="236" y="221"/>
                    <a:pt x="240" y="196"/>
                    <a:pt x="238" y="176"/>
                  </a:cubicBezTo>
                  <a:cubicBezTo>
                    <a:pt x="238" y="172"/>
                    <a:pt x="238" y="169"/>
                    <a:pt x="237" y="166"/>
                  </a:cubicBezTo>
                  <a:cubicBezTo>
                    <a:pt x="246" y="162"/>
                    <a:pt x="254" y="158"/>
                    <a:pt x="260" y="152"/>
                  </a:cubicBezTo>
                  <a:cubicBezTo>
                    <a:pt x="272" y="142"/>
                    <a:pt x="279" y="126"/>
                    <a:pt x="274" y="111"/>
                  </a:cubicBezTo>
                  <a:close/>
                  <a:moveTo>
                    <a:pt x="218" y="17"/>
                  </a:moveTo>
                  <a:cubicBezTo>
                    <a:pt x="218" y="17"/>
                    <a:pt x="218" y="17"/>
                    <a:pt x="218" y="17"/>
                  </a:cubicBezTo>
                  <a:cubicBezTo>
                    <a:pt x="227" y="37"/>
                    <a:pt x="226" y="59"/>
                    <a:pt x="220" y="79"/>
                  </a:cubicBezTo>
                  <a:cubicBezTo>
                    <a:pt x="209" y="78"/>
                    <a:pt x="198" y="77"/>
                    <a:pt x="187" y="77"/>
                  </a:cubicBezTo>
                  <a:cubicBezTo>
                    <a:pt x="177" y="61"/>
                    <a:pt x="166" y="44"/>
                    <a:pt x="152" y="31"/>
                  </a:cubicBezTo>
                  <a:cubicBezTo>
                    <a:pt x="171" y="17"/>
                    <a:pt x="193" y="9"/>
                    <a:pt x="218" y="17"/>
                  </a:cubicBezTo>
                  <a:close/>
                  <a:moveTo>
                    <a:pt x="124" y="176"/>
                  </a:moveTo>
                  <a:cubicBezTo>
                    <a:pt x="116" y="166"/>
                    <a:pt x="109" y="156"/>
                    <a:pt x="104" y="148"/>
                  </a:cubicBezTo>
                  <a:cubicBezTo>
                    <a:pt x="99" y="140"/>
                    <a:pt x="93" y="131"/>
                    <a:pt x="88" y="121"/>
                  </a:cubicBezTo>
                  <a:cubicBezTo>
                    <a:pt x="93" y="108"/>
                    <a:pt x="100" y="95"/>
                    <a:pt x="108" y="83"/>
                  </a:cubicBezTo>
                  <a:cubicBezTo>
                    <a:pt x="108" y="83"/>
                    <a:pt x="109" y="82"/>
                    <a:pt x="109" y="81"/>
                  </a:cubicBezTo>
                  <a:cubicBezTo>
                    <a:pt x="119" y="81"/>
                    <a:pt x="129" y="82"/>
                    <a:pt x="139" y="82"/>
                  </a:cubicBezTo>
                  <a:cubicBezTo>
                    <a:pt x="154" y="82"/>
                    <a:pt x="169" y="83"/>
                    <a:pt x="184" y="83"/>
                  </a:cubicBezTo>
                  <a:cubicBezTo>
                    <a:pt x="187" y="88"/>
                    <a:pt x="189" y="93"/>
                    <a:pt x="192" y="97"/>
                  </a:cubicBezTo>
                  <a:cubicBezTo>
                    <a:pt x="196" y="103"/>
                    <a:pt x="200" y="109"/>
                    <a:pt x="204" y="115"/>
                  </a:cubicBezTo>
                  <a:cubicBezTo>
                    <a:pt x="198" y="126"/>
                    <a:pt x="191" y="136"/>
                    <a:pt x="184" y="145"/>
                  </a:cubicBezTo>
                  <a:cubicBezTo>
                    <a:pt x="176" y="156"/>
                    <a:pt x="168" y="166"/>
                    <a:pt x="159" y="176"/>
                  </a:cubicBezTo>
                  <a:cubicBezTo>
                    <a:pt x="147" y="176"/>
                    <a:pt x="135" y="175"/>
                    <a:pt x="124" y="176"/>
                  </a:cubicBezTo>
                  <a:close/>
                  <a:moveTo>
                    <a:pt x="85" y="128"/>
                  </a:moveTo>
                  <a:cubicBezTo>
                    <a:pt x="88" y="135"/>
                    <a:pt x="92" y="141"/>
                    <a:pt x="95" y="145"/>
                  </a:cubicBezTo>
                  <a:cubicBezTo>
                    <a:pt x="100" y="154"/>
                    <a:pt x="107" y="164"/>
                    <a:pt x="115" y="175"/>
                  </a:cubicBezTo>
                  <a:cubicBezTo>
                    <a:pt x="101" y="172"/>
                    <a:pt x="86" y="169"/>
                    <a:pt x="73" y="165"/>
                  </a:cubicBezTo>
                  <a:cubicBezTo>
                    <a:pt x="75" y="155"/>
                    <a:pt x="78" y="146"/>
                    <a:pt x="81" y="139"/>
                  </a:cubicBezTo>
                  <a:cubicBezTo>
                    <a:pt x="82" y="136"/>
                    <a:pt x="83" y="132"/>
                    <a:pt x="85" y="128"/>
                  </a:cubicBezTo>
                  <a:close/>
                  <a:moveTo>
                    <a:pt x="84" y="114"/>
                  </a:moveTo>
                  <a:cubicBezTo>
                    <a:pt x="79" y="104"/>
                    <a:pt x="75" y="94"/>
                    <a:pt x="72" y="84"/>
                  </a:cubicBezTo>
                  <a:cubicBezTo>
                    <a:pt x="82" y="82"/>
                    <a:pt x="91" y="82"/>
                    <a:pt x="101" y="81"/>
                  </a:cubicBezTo>
                  <a:cubicBezTo>
                    <a:pt x="95" y="92"/>
                    <a:pt x="89" y="103"/>
                    <a:pt x="84" y="114"/>
                  </a:cubicBezTo>
                  <a:close/>
                  <a:moveTo>
                    <a:pt x="181" y="160"/>
                  </a:moveTo>
                  <a:cubicBezTo>
                    <a:pt x="190" y="149"/>
                    <a:pt x="199" y="136"/>
                    <a:pt x="208" y="121"/>
                  </a:cubicBezTo>
                  <a:cubicBezTo>
                    <a:pt x="214" y="131"/>
                    <a:pt x="220" y="141"/>
                    <a:pt x="225" y="151"/>
                  </a:cubicBezTo>
                  <a:cubicBezTo>
                    <a:pt x="226" y="154"/>
                    <a:pt x="228" y="158"/>
                    <a:pt x="229" y="162"/>
                  </a:cubicBezTo>
                  <a:cubicBezTo>
                    <a:pt x="226" y="163"/>
                    <a:pt x="223" y="164"/>
                    <a:pt x="221" y="165"/>
                  </a:cubicBezTo>
                  <a:cubicBezTo>
                    <a:pt x="204" y="170"/>
                    <a:pt x="187" y="174"/>
                    <a:pt x="170" y="175"/>
                  </a:cubicBezTo>
                  <a:cubicBezTo>
                    <a:pt x="169" y="175"/>
                    <a:pt x="169" y="175"/>
                    <a:pt x="169" y="175"/>
                  </a:cubicBezTo>
                  <a:cubicBezTo>
                    <a:pt x="174" y="169"/>
                    <a:pt x="178" y="164"/>
                    <a:pt x="181" y="160"/>
                  </a:cubicBezTo>
                  <a:close/>
                  <a:moveTo>
                    <a:pt x="207" y="109"/>
                  </a:moveTo>
                  <a:cubicBezTo>
                    <a:pt x="204" y="105"/>
                    <a:pt x="202" y="101"/>
                    <a:pt x="199" y="97"/>
                  </a:cubicBezTo>
                  <a:cubicBezTo>
                    <a:pt x="197" y="93"/>
                    <a:pt x="194" y="88"/>
                    <a:pt x="191" y="84"/>
                  </a:cubicBezTo>
                  <a:cubicBezTo>
                    <a:pt x="200" y="84"/>
                    <a:pt x="209" y="85"/>
                    <a:pt x="218" y="85"/>
                  </a:cubicBezTo>
                  <a:cubicBezTo>
                    <a:pt x="215" y="93"/>
                    <a:pt x="211" y="101"/>
                    <a:pt x="207" y="109"/>
                  </a:cubicBezTo>
                  <a:close/>
                  <a:moveTo>
                    <a:pt x="148" y="35"/>
                  </a:moveTo>
                  <a:cubicBezTo>
                    <a:pt x="160" y="47"/>
                    <a:pt x="171" y="62"/>
                    <a:pt x="180" y="76"/>
                  </a:cubicBezTo>
                  <a:cubicBezTo>
                    <a:pt x="157" y="75"/>
                    <a:pt x="135" y="75"/>
                    <a:pt x="113" y="75"/>
                  </a:cubicBezTo>
                  <a:cubicBezTo>
                    <a:pt x="123" y="61"/>
                    <a:pt x="135" y="46"/>
                    <a:pt x="148" y="35"/>
                  </a:cubicBezTo>
                  <a:close/>
                  <a:moveTo>
                    <a:pt x="82" y="20"/>
                  </a:moveTo>
                  <a:cubicBezTo>
                    <a:pt x="83" y="20"/>
                    <a:pt x="84" y="20"/>
                    <a:pt x="85" y="20"/>
                  </a:cubicBezTo>
                  <a:cubicBezTo>
                    <a:pt x="108" y="10"/>
                    <a:pt x="127" y="16"/>
                    <a:pt x="144" y="30"/>
                  </a:cubicBezTo>
                  <a:cubicBezTo>
                    <a:pt x="128" y="44"/>
                    <a:pt x="115" y="60"/>
                    <a:pt x="106" y="75"/>
                  </a:cubicBezTo>
                  <a:cubicBezTo>
                    <a:pt x="106" y="75"/>
                    <a:pt x="105" y="75"/>
                    <a:pt x="105" y="76"/>
                  </a:cubicBezTo>
                  <a:cubicBezTo>
                    <a:pt x="103" y="76"/>
                    <a:pt x="100" y="76"/>
                    <a:pt x="98" y="76"/>
                  </a:cubicBezTo>
                  <a:cubicBezTo>
                    <a:pt x="89" y="76"/>
                    <a:pt x="80" y="77"/>
                    <a:pt x="70" y="78"/>
                  </a:cubicBezTo>
                  <a:cubicBezTo>
                    <a:pt x="65" y="56"/>
                    <a:pt x="66" y="34"/>
                    <a:pt x="82" y="20"/>
                  </a:cubicBezTo>
                  <a:close/>
                  <a:moveTo>
                    <a:pt x="47" y="155"/>
                  </a:moveTo>
                  <a:cubicBezTo>
                    <a:pt x="31" y="146"/>
                    <a:pt x="16" y="128"/>
                    <a:pt x="27" y="109"/>
                  </a:cubicBezTo>
                  <a:cubicBezTo>
                    <a:pt x="34" y="96"/>
                    <a:pt x="50" y="90"/>
                    <a:pt x="63" y="86"/>
                  </a:cubicBezTo>
                  <a:cubicBezTo>
                    <a:pt x="64" y="86"/>
                    <a:pt x="65" y="86"/>
                    <a:pt x="66" y="85"/>
                  </a:cubicBezTo>
                  <a:cubicBezTo>
                    <a:pt x="70" y="98"/>
                    <a:pt x="76" y="110"/>
                    <a:pt x="81" y="121"/>
                  </a:cubicBezTo>
                  <a:cubicBezTo>
                    <a:pt x="77" y="132"/>
                    <a:pt x="73" y="142"/>
                    <a:pt x="70" y="153"/>
                  </a:cubicBezTo>
                  <a:cubicBezTo>
                    <a:pt x="69" y="156"/>
                    <a:pt x="68" y="160"/>
                    <a:pt x="67" y="163"/>
                  </a:cubicBezTo>
                  <a:cubicBezTo>
                    <a:pt x="60" y="161"/>
                    <a:pt x="53" y="158"/>
                    <a:pt x="47" y="155"/>
                  </a:cubicBezTo>
                  <a:close/>
                  <a:moveTo>
                    <a:pt x="116" y="214"/>
                  </a:moveTo>
                  <a:cubicBezTo>
                    <a:pt x="100" y="223"/>
                    <a:pt x="77" y="225"/>
                    <a:pt x="70" y="202"/>
                  </a:cubicBezTo>
                  <a:cubicBezTo>
                    <a:pt x="67" y="193"/>
                    <a:pt x="69" y="181"/>
                    <a:pt x="71" y="169"/>
                  </a:cubicBezTo>
                  <a:cubicBezTo>
                    <a:pt x="89" y="175"/>
                    <a:pt x="107" y="178"/>
                    <a:pt x="119" y="179"/>
                  </a:cubicBezTo>
                  <a:cubicBezTo>
                    <a:pt x="124" y="186"/>
                    <a:pt x="130" y="193"/>
                    <a:pt x="136" y="199"/>
                  </a:cubicBezTo>
                  <a:cubicBezTo>
                    <a:pt x="130" y="205"/>
                    <a:pt x="123" y="210"/>
                    <a:pt x="116" y="214"/>
                  </a:cubicBezTo>
                  <a:close/>
                  <a:moveTo>
                    <a:pt x="140" y="195"/>
                  </a:moveTo>
                  <a:cubicBezTo>
                    <a:pt x="136" y="190"/>
                    <a:pt x="131" y="185"/>
                    <a:pt x="127" y="180"/>
                  </a:cubicBezTo>
                  <a:cubicBezTo>
                    <a:pt x="135" y="182"/>
                    <a:pt x="144" y="183"/>
                    <a:pt x="153" y="182"/>
                  </a:cubicBezTo>
                  <a:cubicBezTo>
                    <a:pt x="150" y="186"/>
                    <a:pt x="146" y="190"/>
                    <a:pt x="142" y="193"/>
                  </a:cubicBezTo>
                  <a:cubicBezTo>
                    <a:pt x="142" y="194"/>
                    <a:pt x="141" y="194"/>
                    <a:pt x="140" y="195"/>
                  </a:cubicBezTo>
                  <a:close/>
                  <a:moveTo>
                    <a:pt x="204" y="225"/>
                  </a:moveTo>
                  <a:cubicBezTo>
                    <a:pt x="182" y="227"/>
                    <a:pt x="163" y="216"/>
                    <a:pt x="146" y="200"/>
                  </a:cubicBezTo>
                  <a:cubicBezTo>
                    <a:pt x="152" y="194"/>
                    <a:pt x="158" y="188"/>
                    <a:pt x="163" y="182"/>
                  </a:cubicBezTo>
                  <a:cubicBezTo>
                    <a:pt x="174" y="181"/>
                    <a:pt x="185" y="179"/>
                    <a:pt x="195" y="178"/>
                  </a:cubicBezTo>
                  <a:cubicBezTo>
                    <a:pt x="206" y="176"/>
                    <a:pt x="219" y="173"/>
                    <a:pt x="231" y="169"/>
                  </a:cubicBezTo>
                  <a:cubicBezTo>
                    <a:pt x="235" y="192"/>
                    <a:pt x="231" y="222"/>
                    <a:pt x="204" y="225"/>
                  </a:cubicBezTo>
                  <a:close/>
                  <a:moveTo>
                    <a:pt x="268" y="129"/>
                  </a:moveTo>
                  <a:cubicBezTo>
                    <a:pt x="265" y="145"/>
                    <a:pt x="250" y="154"/>
                    <a:pt x="235" y="160"/>
                  </a:cubicBezTo>
                  <a:cubicBezTo>
                    <a:pt x="231" y="144"/>
                    <a:pt x="221" y="129"/>
                    <a:pt x="211" y="115"/>
                  </a:cubicBezTo>
                  <a:cubicBezTo>
                    <a:pt x="217" y="106"/>
                    <a:pt x="221" y="96"/>
                    <a:pt x="225" y="85"/>
                  </a:cubicBezTo>
                  <a:cubicBezTo>
                    <a:pt x="245" y="92"/>
                    <a:pt x="275" y="102"/>
                    <a:pt x="268" y="1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28" name="Freeform 35"/>
            <p:cNvSpPr>
              <a:spLocks noEditPoints="1"/>
            </p:cNvSpPr>
            <p:nvPr/>
          </p:nvSpPr>
          <p:spPr bwMode="auto">
            <a:xfrm>
              <a:off x="6238875" y="1022350"/>
              <a:ext cx="203200" cy="209550"/>
            </a:xfrm>
            <a:custGeom>
              <a:avLst/>
              <a:gdLst>
                <a:gd name="T0" fmla="*/ 61 w 64"/>
                <a:gd name="T1" fmla="*/ 25 h 66"/>
                <a:gd name="T2" fmla="*/ 26 w 64"/>
                <a:gd name="T3" fmla="*/ 4 h 66"/>
                <a:gd name="T4" fmla="*/ 1 w 64"/>
                <a:gd name="T5" fmla="*/ 39 h 66"/>
                <a:gd name="T6" fmla="*/ 36 w 64"/>
                <a:gd name="T7" fmla="*/ 61 h 66"/>
                <a:gd name="T8" fmla="*/ 61 w 64"/>
                <a:gd name="T9" fmla="*/ 25 h 66"/>
                <a:gd name="T10" fmla="*/ 35 w 64"/>
                <a:gd name="T11" fmla="*/ 56 h 66"/>
                <a:gd name="T12" fmla="*/ 7 w 64"/>
                <a:gd name="T13" fmla="*/ 35 h 66"/>
                <a:gd name="T14" fmla="*/ 25 w 64"/>
                <a:gd name="T15" fmla="*/ 8 h 66"/>
                <a:gd name="T16" fmla="*/ 28 w 64"/>
                <a:gd name="T17" fmla="*/ 9 h 66"/>
                <a:gd name="T18" fmla="*/ 55 w 64"/>
                <a:gd name="T19" fmla="*/ 26 h 66"/>
                <a:gd name="T20" fmla="*/ 35 w 64"/>
                <a:gd name="T21"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6">
                  <a:moveTo>
                    <a:pt x="61" y="25"/>
                  </a:moveTo>
                  <a:cubicBezTo>
                    <a:pt x="58" y="9"/>
                    <a:pt x="42" y="0"/>
                    <a:pt x="26" y="4"/>
                  </a:cubicBezTo>
                  <a:cubicBezTo>
                    <a:pt x="10" y="7"/>
                    <a:pt x="0" y="23"/>
                    <a:pt x="1" y="39"/>
                  </a:cubicBezTo>
                  <a:cubicBezTo>
                    <a:pt x="3" y="58"/>
                    <a:pt x="18" y="66"/>
                    <a:pt x="36" y="61"/>
                  </a:cubicBezTo>
                  <a:cubicBezTo>
                    <a:pt x="52" y="57"/>
                    <a:pt x="64" y="42"/>
                    <a:pt x="61" y="25"/>
                  </a:cubicBezTo>
                  <a:close/>
                  <a:moveTo>
                    <a:pt x="35" y="56"/>
                  </a:moveTo>
                  <a:cubicBezTo>
                    <a:pt x="19" y="60"/>
                    <a:pt x="6" y="52"/>
                    <a:pt x="7" y="35"/>
                  </a:cubicBezTo>
                  <a:cubicBezTo>
                    <a:pt x="7" y="22"/>
                    <a:pt x="15" y="14"/>
                    <a:pt x="25" y="8"/>
                  </a:cubicBezTo>
                  <a:cubicBezTo>
                    <a:pt x="26" y="9"/>
                    <a:pt x="27" y="9"/>
                    <a:pt x="28" y="9"/>
                  </a:cubicBezTo>
                  <a:cubicBezTo>
                    <a:pt x="40" y="6"/>
                    <a:pt x="53" y="13"/>
                    <a:pt x="55" y="26"/>
                  </a:cubicBezTo>
                  <a:cubicBezTo>
                    <a:pt x="58" y="40"/>
                    <a:pt x="47" y="52"/>
                    <a:pt x="35" y="5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3" name="组合 1042"/>
          <p:cNvGrpSpPr/>
          <p:nvPr/>
        </p:nvGrpSpPr>
        <p:grpSpPr>
          <a:xfrm>
            <a:off x="6720205" y="1063625"/>
            <a:ext cx="1363663" cy="1393825"/>
            <a:chOff x="6784975" y="153988"/>
            <a:chExt cx="1363663" cy="1393825"/>
          </a:xfrm>
        </p:grpSpPr>
        <p:sp>
          <p:nvSpPr>
            <p:cNvPr id="1029" name="Freeform 36"/>
            <p:cNvSpPr>
              <a:spLocks noEditPoints="1"/>
            </p:cNvSpPr>
            <p:nvPr/>
          </p:nvSpPr>
          <p:spPr bwMode="auto">
            <a:xfrm>
              <a:off x="6784975" y="153988"/>
              <a:ext cx="1363663" cy="1393825"/>
            </a:xfrm>
            <a:custGeom>
              <a:avLst/>
              <a:gdLst>
                <a:gd name="T0" fmla="*/ 378 w 429"/>
                <a:gd name="T1" fmla="*/ 301 h 438"/>
                <a:gd name="T2" fmla="*/ 425 w 429"/>
                <a:gd name="T3" fmla="*/ 214 h 438"/>
                <a:gd name="T4" fmla="*/ 344 w 429"/>
                <a:gd name="T5" fmla="*/ 140 h 438"/>
                <a:gd name="T6" fmla="*/ 137 w 429"/>
                <a:gd name="T7" fmla="*/ 29 h 438"/>
                <a:gd name="T8" fmla="*/ 50 w 429"/>
                <a:gd name="T9" fmla="*/ 141 h 438"/>
                <a:gd name="T10" fmla="*/ 6 w 429"/>
                <a:gd name="T11" fmla="*/ 219 h 438"/>
                <a:gd name="T12" fmla="*/ 100 w 429"/>
                <a:gd name="T13" fmla="*/ 290 h 438"/>
                <a:gd name="T14" fmla="*/ 29 w 429"/>
                <a:gd name="T15" fmla="*/ 325 h 438"/>
                <a:gd name="T16" fmla="*/ 44 w 429"/>
                <a:gd name="T17" fmla="*/ 358 h 438"/>
                <a:gd name="T18" fmla="*/ 115 w 429"/>
                <a:gd name="T19" fmla="*/ 411 h 438"/>
                <a:gd name="T20" fmla="*/ 163 w 429"/>
                <a:gd name="T21" fmla="*/ 430 h 438"/>
                <a:gd name="T22" fmla="*/ 156 w 429"/>
                <a:gd name="T23" fmla="*/ 387 h 438"/>
                <a:gd name="T24" fmla="*/ 225 w 429"/>
                <a:gd name="T25" fmla="*/ 382 h 438"/>
                <a:gd name="T26" fmla="*/ 335 w 429"/>
                <a:gd name="T27" fmla="*/ 360 h 438"/>
                <a:gd name="T28" fmla="*/ 157 w 429"/>
                <a:gd name="T29" fmla="*/ 426 h 438"/>
                <a:gd name="T30" fmla="*/ 119 w 429"/>
                <a:gd name="T31" fmla="*/ 406 h 438"/>
                <a:gd name="T32" fmla="*/ 54 w 429"/>
                <a:gd name="T33" fmla="*/ 357 h 438"/>
                <a:gd name="T34" fmla="*/ 30 w 429"/>
                <a:gd name="T35" fmla="*/ 330 h 438"/>
                <a:gd name="T36" fmla="*/ 155 w 429"/>
                <a:gd name="T37" fmla="*/ 422 h 438"/>
                <a:gd name="T38" fmla="*/ 150 w 429"/>
                <a:gd name="T39" fmla="*/ 411 h 438"/>
                <a:gd name="T40" fmla="*/ 71 w 429"/>
                <a:gd name="T41" fmla="*/ 330 h 438"/>
                <a:gd name="T42" fmla="*/ 110 w 429"/>
                <a:gd name="T43" fmla="*/ 298 h 438"/>
                <a:gd name="T44" fmla="*/ 150 w 429"/>
                <a:gd name="T45" fmla="*/ 411 h 438"/>
                <a:gd name="T46" fmla="*/ 267 w 429"/>
                <a:gd name="T47" fmla="*/ 400 h 438"/>
                <a:gd name="T48" fmla="*/ 205 w 429"/>
                <a:gd name="T49" fmla="*/ 356 h 438"/>
                <a:gd name="T50" fmla="*/ 13 w 429"/>
                <a:gd name="T51" fmla="*/ 201 h 438"/>
                <a:gd name="T52" fmla="*/ 50 w 429"/>
                <a:gd name="T53" fmla="*/ 154 h 438"/>
                <a:gd name="T54" fmla="*/ 321 w 429"/>
                <a:gd name="T55" fmla="*/ 359 h 438"/>
                <a:gd name="T56" fmla="*/ 189 w 429"/>
                <a:gd name="T57" fmla="*/ 252 h 438"/>
                <a:gd name="T58" fmla="*/ 68 w 429"/>
                <a:gd name="T59" fmla="*/ 130 h 438"/>
                <a:gd name="T60" fmla="*/ 142 w 429"/>
                <a:gd name="T61" fmla="*/ 35 h 438"/>
                <a:gd name="T62" fmla="*/ 246 w 429"/>
                <a:gd name="T63" fmla="*/ 79 h 438"/>
                <a:gd name="T64" fmla="*/ 373 w 429"/>
                <a:gd name="T65" fmla="*/ 174 h 438"/>
                <a:gd name="T66" fmla="*/ 394 w 429"/>
                <a:gd name="T67" fmla="*/ 265 h 438"/>
                <a:gd name="T68" fmla="*/ 302 w 429"/>
                <a:gd name="T69" fmla="*/ 38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438">
                  <a:moveTo>
                    <a:pt x="335" y="360"/>
                  </a:moveTo>
                  <a:cubicBezTo>
                    <a:pt x="349" y="341"/>
                    <a:pt x="364" y="321"/>
                    <a:pt x="378" y="301"/>
                  </a:cubicBezTo>
                  <a:cubicBezTo>
                    <a:pt x="391" y="284"/>
                    <a:pt x="404" y="268"/>
                    <a:pt x="415" y="251"/>
                  </a:cubicBezTo>
                  <a:cubicBezTo>
                    <a:pt x="422" y="240"/>
                    <a:pt x="429" y="227"/>
                    <a:pt x="425" y="214"/>
                  </a:cubicBezTo>
                  <a:cubicBezTo>
                    <a:pt x="422" y="202"/>
                    <a:pt x="412" y="194"/>
                    <a:pt x="403" y="187"/>
                  </a:cubicBezTo>
                  <a:cubicBezTo>
                    <a:pt x="384" y="171"/>
                    <a:pt x="364" y="155"/>
                    <a:pt x="344" y="140"/>
                  </a:cubicBezTo>
                  <a:cubicBezTo>
                    <a:pt x="302" y="108"/>
                    <a:pt x="258" y="77"/>
                    <a:pt x="214" y="49"/>
                  </a:cubicBezTo>
                  <a:cubicBezTo>
                    <a:pt x="198" y="39"/>
                    <a:pt x="152" y="0"/>
                    <a:pt x="137" y="29"/>
                  </a:cubicBezTo>
                  <a:cubicBezTo>
                    <a:pt x="137" y="29"/>
                    <a:pt x="137" y="30"/>
                    <a:pt x="137" y="30"/>
                  </a:cubicBezTo>
                  <a:cubicBezTo>
                    <a:pt x="106" y="66"/>
                    <a:pt x="79" y="104"/>
                    <a:pt x="50" y="141"/>
                  </a:cubicBezTo>
                  <a:cubicBezTo>
                    <a:pt x="36" y="159"/>
                    <a:pt x="21" y="177"/>
                    <a:pt x="8" y="197"/>
                  </a:cubicBezTo>
                  <a:cubicBezTo>
                    <a:pt x="2" y="205"/>
                    <a:pt x="0" y="211"/>
                    <a:pt x="6" y="219"/>
                  </a:cubicBezTo>
                  <a:cubicBezTo>
                    <a:pt x="16" y="233"/>
                    <a:pt x="37" y="243"/>
                    <a:pt x="50" y="253"/>
                  </a:cubicBezTo>
                  <a:cubicBezTo>
                    <a:pt x="66" y="265"/>
                    <a:pt x="83" y="277"/>
                    <a:pt x="100" y="290"/>
                  </a:cubicBezTo>
                  <a:cubicBezTo>
                    <a:pt x="82" y="314"/>
                    <a:pt x="65" y="334"/>
                    <a:pt x="32" y="324"/>
                  </a:cubicBezTo>
                  <a:cubicBezTo>
                    <a:pt x="31" y="324"/>
                    <a:pt x="30" y="324"/>
                    <a:pt x="29" y="325"/>
                  </a:cubicBezTo>
                  <a:cubicBezTo>
                    <a:pt x="22" y="325"/>
                    <a:pt x="17" y="329"/>
                    <a:pt x="20" y="338"/>
                  </a:cubicBezTo>
                  <a:cubicBezTo>
                    <a:pt x="24" y="346"/>
                    <a:pt x="37" y="353"/>
                    <a:pt x="44" y="358"/>
                  </a:cubicBezTo>
                  <a:cubicBezTo>
                    <a:pt x="56" y="367"/>
                    <a:pt x="68" y="376"/>
                    <a:pt x="80" y="385"/>
                  </a:cubicBezTo>
                  <a:cubicBezTo>
                    <a:pt x="92" y="394"/>
                    <a:pt x="103" y="403"/>
                    <a:pt x="115" y="411"/>
                  </a:cubicBezTo>
                  <a:cubicBezTo>
                    <a:pt x="125" y="419"/>
                    <a:pt x="136" y="431"/>
                    <a:pt x="147" y="435"/>
                  </a:cubicBezTo>
                  <a:cubicBezTo>
                    <a:pt x="155" y="438"/>
                    <a:pt x="162" y="437"/>
                    <a:pt x="163" y="430"/>
                  </a:cubicBezTo>
                  <a:cubicBezTo>
                    <a:pt x="165" y="430"/>
                    <a:pt x="168" y="429"/>
                    <a:pt x="166" y="426"/>
                  </a:cubicBezTo>
                  <a:cubicBezTo>
                    <a:pt x="160" y="413"/>
                    <a:pt x="154" y="402"/>
                    <a:pt x="156" y="387"/>
                  </a:cubicBezTo>
                  <a:cubicBezTo>
                    <a:pt x="157" y="371"/>
                    <a:pt x="166" y="358"/>
                    <a:pt x="179" y="348"/>
                  </a:cubicBezTo>
                  <a:cubicBezTo>
                    <a:pt x="194" y="359"/>
                    <a:pt x="210" y="371"/>
                    <a:pt x="225" y="382"/>
                  </a:cubicBezTo>
                  <a:cubicBezTo>
                    <a:pt x="246" y="397"/>
                    <a:pt x="276" y="428"/>
                    <a:pt x="302" y="404"/>
                  </a:cubicBezTo>
                  <a:cubicBezTo>
                    <a:pt x="314" y="392"/>
                    <a:pt x="324" y="374"/>
                    <a:pt x="335" y="360"/>
                  </a:cubicBezTo>
                  <a:close/>
                  <a:moveTo>
                    <a:pt x="158" y="425"/>
                  </a:moveTo>
                  <a:cubicBezTo>
                    <a:pt x="157" y="426"/>
                    <a:pt x="157" y="426"/>
                    <a:pt x="157" y="426"/>
                  </a:cubicBezTo>
                  <a:cubicBezTo>
                    <a:pt x="157" y="436"/>
                    <a:pt x="136" y="419"/>
                    <a:pt x="136" y="419"/>
                  </a:cubicBezTo>
                  <a:cubicBezTo>
                    <a:pt x="130" y="415"/>
                    <a:pt x="124" y="410"/>
                    <a:pt x="119" y="406"/>
                  </a:cubicBezTo>
                  <a:cubicBezTo>
                    <a:pt x="108" y="398"/>
                    <a:pt x="98" y="390"/>
                    <a:pt x="87" y="382"/>
                  </a:cubicBezTo>
                  <a:cubicBezTo>
                    <a:pt x="76" y="374"/>
                    <a:pt x="65" y="366"/>
                    <a:pt x="54" y="357"/>
                  </a:cubicBezTo>
                  <a:cubicBezTo>
                    <a:pt x="48" y="353"/>
                    <a:pt x="41" y="349"/>
                    <a:pt x="36" y="344"/>
                  </a:cubicBezTo>
                  <a:cubicBezTo>
                    <a:pt x="33" y="341"/>
                    <a:pt x="24" y="332"/>
                    <a:pt x="30" y="330"/>
                  </a:cubicBezTo>
                  <a:cubicBezTo>
                    <a:pt x="32" y="332"/>
                    <a:pt x="34" y="333"/>
                    <a:pt x="36" y="334"/>
                  </a:cubicBezTo>
                  <a:cubicBezTo>
                    <a:pt x="72" y="368"/>
                    <a:pt x="114" y="396"/>
                    <a:pt x="155" y="422"/>
                  </a:cubicBezTo>
                  <a:cubicBezTo>
                    <a:pt x="156" y="423"/>
                    <a:pt x="157" y="424"/>
                    <a:pt x="158" y="425"/>
                  </a:cubicBezTo>
                  <a:close/>
                  <a:moveTo>
                    <a:pt x="150" y="411"/>
                  </a:moveTo>
                  <a:cubicBezTo>
                    <a:pt x="114" y="388"/>
                    <a:pt x="81" y="362"/>
                    <a:pt x="47" y="336"/>
                  </a:cubicBezTo>
                  <a:cubicBezTo>
                    <a:pt x="55" y="336"/>
                    <a:pt x="64" y="334"/>
                    <a:pt x="71" y="330"/>
                  </a:cubicBezTo>
                  <a:cubicBezTo>
                    <a:pt x="87" y="322"/>
                    <a:pt x="96" y="308"/>
                    <a:pt x="104" y="293"/>
                  </a:cubicBezTo>
                  <a:cubicBezTo>
                    <a:pt x="106" y="294"/>
                    <a:pt x="108" y="296"/>
                    <a:pt x="110" y="298"/>
                  </a:cubicBezTo>
                  <a:cubicBezTo>
                    <a:pt x="132" y="313"/>
                    <a:pt x="153" y="329"/>
                    <a:pt x="174" y="345"/>
                  </a:cubicBezTo>
                  <a:cubicBezTo>
                    <a:pt x="153" y="359"/>
                    <a:pt x="142" y="388"/>
                    <a:pt x="150" y="411"/>
                  </a:cubicBezTo>
                  <a:close/>
                  <a:moveTo>
                    <a:pt x="302" y="389"/>
                  </a:moveTo>
                  <a:cubicBezTo>
                    <a:pt x="291" y="402"/>
                    <a:pt x="282" y="406"/>
                    <a:pt x="267" y="400"/>
                  </a:cubicBezTo>
                  <a:cubicBezTo>
                    <a:pt x="260" y="397"/>
                    <a:pt x="255" y="393"/>
                    <a:pt x="250" y="389"/>
                  </a:cubicBezTo>
                  <a:cubicBezTo>
                    <a:pt x="235" y="378"/>
                    <a:pt x="220" y="367"/>
                    <a:pt x="205" y="356"/>
                  </a:cubicBezTo>
                  <a:cubicBezTo>
                    <a:pt x="147" y="314"/>
                    <a:pt x="90" y="272"/>
                    <a:pt x="32" y="230"/>
                  </a:cubicBezTo>
                  <a:cubicBezTo>
                    <a:pt x="22" y="223"/>
                    <a:pt x="10" y="217"/>
                    <a:pt x="13" y="201"/>
                  </a:cubicBezTo>
                  <a:cubicBezTo>
                    <a:pt x="15" y="193"/>
                    <a:pt x="27" y="183"/>
                    <a:pt x="32" y="176"/>
                  </a:cubicBezTo>
                  <a:cubicBezTo>
                    <a:pt x="38" y="169"/>
                    <a:pt x="44" y="161"/>
                    <a:pt x="50" y="154"/>
                  </a:cubicBezTo>
                  <a:cubicBezTo>
                    <a:pt x="91" y="192"/>
                    <a:pt x="139" y="224"/>
                    <a:pt x="184" y="258"/>
                  </a:cubicBezTo>
                  <a:cubicBezTo>
                    <a:pt x="230" y="291"/>
                    <a:pt x="274" y="328"/>
                    <a:pt x="321" y="359"/>
                  </a:cubicBezTo>
                  <a:cubicBezTo>
                    <a:pt x="324" y="361"/>
                    <a:pt x="328" y="357"/>
                    <a:pt x="324" y="354"/>
                  </a:cubicBezTo>
                  <a:cubicBezTo>
                    <a:pt x="281" y="318"/>
                    <a:pt x="234" y="286"/>
                    <a:pt x="189" y="252"/>
                  </a:cubicBezTo>
                  <a:cubicBezTo>
                    <a:pt x="144" y="218"/>
                    <a:pt x="100" y="180"/>
                    <a:pt x="51" y="152"/>
                  </a:cubicBezTo>
                  <a:cubicBezTo>
                    <a:pt x="57" y="144"/>
                    <a:pt x="62" y="137"/>
                    <a:pt x="68" y="130"/>
                  </a:cubicBezTo>
                  <a:cubicBezTo>
                    <a:pt x="92" y="99"/>
                    <a:pt x="116" y="69"/>
                    <a:pt x="138" y="37"/>
                  </a:cubicBezTo>
                  <a:cubicBezTo>
                    <a:pt x="140" y="37"/>
                    <a:pt x="141" y="37"/>
                    <a:pt x="142" y="35"/>
                  </a:cubicBezTo>
                  <a:cubicBezTo>
                    <a:pt x="151" y="12"/>
                    <a:pt x="187" y="41"/>
                    <a:pt x="199" y="48"/>
                  </a:cubicBezTo>
                  <a:cubicBezTo>
                    <a:pt x="215" y="58"/>
                    <a:pt x="230" y="69"/>
                    <a:pt x="246" y="79"/>
                  </a:cubicBezTo>
                  <a:cubicBezTo>
                    <a:pt x="275" y="99"/>
                    <a:pt x="304" y="120"/>
                    <a:pt x="333" y="142"/>
                  </a:cubicBezTo>
                  <a:cubicBezTo>
                    <a:pt x="346" y="152"/>
                    <a:pt x="360" y="163"/>
                    <a:pt x="373" y="174"/>
                  </a:cubicBezTo>
                  <a:cubicBezTo>
                    <a:pt x="388" y="185"/>
                    <a:pt x="409" y="198"/>
                    <a:pt x="415" y="216"/>
                  </a:cubicBezTo>
                  <a:cubicBezTo>
                    <a:pt x="420" y="235"/>
                    <a:pt x="405" y="250"/>
                    <a:pt x="394" y="265"/>
                  </a:cubicBezTo>
                  <a:cubicBezTo>
                    <a:pt x="383" y="279"/>
                    <a:pt x="373" y="294"/>
                    <a:pt x="362" y="308"/>
                  </a:cubicBezTo>
                  <a:cubicBezTo>
                    <a:pt x="342" y="335"/>
                    <a:pt x="323" y="363"/>
                    <a:pt x="302" y="3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0" name="Freeform 37"/>
            <p:cNvSpPr/>
            <p:nvPr/>
          </p:nvSpPr>
          <p:spPr bwMode="auto">
            <a:xfrm>
              <a:off x="7035800" y="293688"/>
              <a:ext cx="1030288" cy="903288"/>
            </a:xfrm>
            <a:custGeom>
              <a:avLst/>
              <a:gdLst>
                <a:gd name="T0" fmla="*/ 323 w 324"/>
                <a:gd name="T1" fmla="*/ 173 h 284"/>
                <a:gd name="T2" fmla="*/ 319 w 324"/>
                <a:gd name="T3" fmla="*/ 171 h 284"/>
                <a:gd name="T4" fmla="*/ 241 w 324"/>
                <a:gd name="T5" fmla="*/ 278 h 284"/>
                <a:gd name="T6" fmla="*/ 240 w 324"/>
                <a:gd name="T7" fmla="*/ 280 h 284"/>
                <a:gd name="T8" fmla="*/ 238 w 324"/>
                <a:gd name="T9" fmla="*/ 279 h 284"/>
                <a:gd name="T10" fmla="*/ 238 w 324"/>
                <a:gd name="T11" fmla="*/ 276 h 284"/>
                <a:gd name="T12" fmla="*/ 122 w 324"/>
                <a:gd name="T13" fmla="*/ 186 h 284"/>
                <a:gd name="T14" fmla="*/ 5 w 324"/>
                <a:gd name="T15" fmla="*/ 97 h 284"/>
                <a:gd name="T16" fmla="*/ 78 w 324"/>
                <a:gd name="T17" fmla="*/ 6 h 284"/>
                <a:gd name="T18" fmla="*/ 79 w 324"/>
                <a:gd name="T19" fmla="*/ 4 h 284"/>
                <a:gd name="T20" fmla="*/ 198 w 324"/>
                <a:gd name="T21" fmla="*/ 85 h 284"/>
                <a:gd name="T22" fmla="*/ 314 w 324"/>
                <a:gd name="T23" fmla="*/ 173 h 284"/>
                <a:gd name="T24" fmla="*/ 317 w 324"/>
                <a:gd name="T25" fmla="*/ 169 h 284"/>
                <a:gd name="T26" fmla="*/ 81 w 324"/>
                <a:gd name="T27" fmla="*/ 1 h 284"/>
                <a:gd name="T28" fmla="*/ 78 w 324"/>
                <a:gd name="T29" fmla="*/ 3 h 284"/>
                <a:gd name="T30" fmla="*/ 74 w 324"/>
                <a:gd name="T31" fmla="*/ 3 h 284"/>
                <a:gd name="T32" fmla="*/ 1 w 324"/>
                <a:gd name="T33" fmla="*/ 95 h 284"/>
                <a:gd name="T34" fmla="*/ 1 w 324"/>
                <a:gd name="T35" fmla="*/ 99 h 284"/>
                <a:gd name="T36" fmla="*/ 2 w 324"/>
                <a:gd name="T37" fmla="*/ 101 h 284"/>
                <a:gd name="T38" fmla="*/ 118 w 324"/>
                <a:gd name="T39" fmla="*/ 191 h 284"/>
                <a:gd name="T40" fmla="*/ 236 w 324"/>
                <a:gd name="T41" fmla="*/ 279 h 284"/>
                <a:gd name="T42" fmla="*/ 236 w 324"/>
                <a:gd name="T43" fmla="*/ 280 h 284"/>
                <a:gd name="T44" fmla="*/ 241 w 324"/>
                <a:gd name="T45" fmla="*/ 283 h 284"/>
                <a:gd name="T46" fmla="*/ 241 w 324"/>
                <a:gd name="T47" fmla="*/ 283 h 284"/>
                <a:gd name="T48" fmla="*/ 245 w 324"/>
                <a:gd name="T49" fmla="*/ 283 h 284"/>
                <a:gd name="T50" fmla="*/ 323 w 324"/>
                <a:gd name="T51" fmla="*/ 17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4" h="284">
                  <a:moveTo>
                    <a:pt x="323" y="173"/>
                  </a:moveTo>
                  <a:cubicBezTo>
                    <a:pt x="324" y="171"/>
                    <a:pt x="321" y="169"/>
                    <a:pt x="319" y="171"/>
                  </a:cubicBezTo>
                  <a:cubicBezTo>
                    <a:pt x="297" y="211"/>
                    <a:pt x="275" y="247"/>
                    <a:pt x="241" y="278"/>
                  </a:cubicBezTo>
                  <a:cubicBezTo>
                    <a:pt x="240" y="279"/>
                    <a:pt x="240" y="280"/>
                    <a:pt x="240" y="280"/>
                  </a:cubicBezTo>
                  <a:cubicBezTo>
                    <a:pt x="239" y="280"/>
                    <a:pt x="239" y="280"/>
                    <a:pt x="238" y="279"/>
                  </a:cubicBezTo>
                  <a:cubicBezTo>
                    <a:pt x="239" y="278"/>
                    <a:pt x="239" y="277"/>
                    <a:pt x="238" y="276"/>
                  </a:cubicBezTo>
                  <a:cubicBezTo>
                    <a:pt x="202" y="243"/>
                    <a:pt x="160" y="216"/>
                    <a:pt x="122" y="186"/>
                  </a:cubicBezTo>
                  <a:cubicBezTo>
                    <a:pt x="83" y="157"/>
                    <a:pt x="45" y="126"/>
                    <a:pt x="5" y="97"/>
                  </a:cubicBezTo>
                  <a:cubicBezTo>
                    <a:pt x="29" y="66"/>
                    <a:pt x="53" y="36"/>
                    <a:pt x="78" y="6"/>
                  </a:cubicBezTo>
                  <a:cubicBezTo>
                    <a:pt x="79" y="5"/>
                    <a:pt x="79" y="5"/>
                    <a:pt x="79" y="4"/>
                  </a:cubicBezTo>
                  <a:cubicBezTo>
                    <a:pt x="118" y="32"/>
                    <a:pt x="159" y="57"/>
                    <a:pt x="198" y="85"/>
                  </a:cubicBezTo>
                  <a:cubicBezTo>
                    <a:pt x="238" y="114"/>
                    <a:pt x="276" y="143"/>
                    <a:pt x="314" y="173"/>
                  </a:cubicBezTo>
                  <a:cubicBezTo>
                    <a:pt x="317" y="176"/>
                    <a:pt x="320" y="171"/>
                    <a:pt x="317" y="169"/>
                  </a:cubicBezTo>
                  <a:cubicBezTo>
                    <a:pt x="241" y="110"/>
                    <a:pt x="164" y="48"/>
                    <a:pt x="81" y="1"/>
                  </a:cubicBezTo>
                  <a:cubicBezTo>
                    <a:pt x="79" y="0"/>
                    <a:pt x="77" y="1"/>
                    <a:pt x="78" y="3"/>
                  </a:cubicBezTo>
                  <a:cubicBezTo>
                    <a:pt x="77" y="2"/>
                    <a:pt x="75" y="2"/>
                    <a:pt x="74" y="3"/>
                  </a:cubicBezTo>
                  <a:cubicBezTo>
                    <a:pt x="47" y="31"/>
                    <a:pt x="22" y="63"/>
                    <a:pt x="1" y="95"/>
                  </a:cubicBezTo>
                  <a:cubicBezTo>
                    <a:pt x="0" y="97"/>
                    <a:pt x="0" y="98"/>
                    <a:pt x="1" y="99"/>
                  </a:cubicBezTo>
                  <a:cubicBezTo>
                    <a:pt x="1" y="99"/>
                    <a:pt x="1" y="100"/>
                    <a:pt x="2" y="101"/>
                  </a:cubicBezTo>
                  <a:cubicBezTo>
                    <a:pt x="39" y="133"/>
                    <a:pt x="79" y="162"/>
                    <a:pt x="118" y="191"/>
                  </a:cubicBezTo>
                  <a:cubicBezTo>
                    <a:pt x="157" y="221"/>
                    <a:pt x="194" y="254"/>
                    <a:pt x="236" y="279"/>
                  </a:cubicBezTo>
                  <a:cubicBezTo>
                    <a:pt x="236" y="280"/>
                    <a:pt x="236" y="280"/>
                    <a:pt x="236" y="280"/>
                  </a:cubicBezTo>
                  <a:cubicBezTo>
                    <a:pt x="238" y="281"/>
                    <a:pt x="239" y="282"/>
                    <a:pt x="241" y="283"/>
                  </a:cubicBezTo>
                  <a:cubicBezTo>
                    <a:pt x="241" y="283"/>
                    <a:pt x="241" y="283"/>
                    <a:pt x="241" y="283"/>
                  </a:cubicBezTo>
                  <a:cubicBezTo>
                    <a:pt x="242" y="284"/>
                    <a:pt x="243" y="284"/>
                    <a:pt x="245" y="283"/>
                  </a:cubicBezTo>
                  <a:cubicBezTo>
                    <a:pt x="277" y="253"/>
                    <a:pt x="308" y="216"/>
                    <a:pt x="323"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5" name="组合 1044"/>
          <p:cNvGrpSpPr/>
          <p:nvPr/>
        </p:nvGrpSpPr>
        <p:grpSpPr>
          <a:xfrm>
            <a:off x="7302818" y="3541712"/>
            <a:ext cx="349250" cy="858838"/>
            <a:chOff x="7367588" y="2632075"/>
            <a:chExt cx="349250" cy="858838"/>
          </a:xfrm>
        </p:grpSpPr>
        <p:sp>
          <p:nvSpPr>
            <p:cNvPr id="1031" name="Freeform 38"/>
            <p:cNvSpPr>
              <a:spLocks noEditPoints="1"/>
            </p:cNvSpPr>
            <p:nvPr/>
          </p:nvSpPr>
          <p:spPr bwMode="auto">
            <a:xfrm>
              <a:off x="7367588" y="2632075"/>
              <a:ext cx="349250" cy="858838"/>
            </a:xfrm>
            <a:custGeom>
              <a:avLst/>
              <a:gdLst>
                <a:gd name="T0" fmla="*/ 48 w 110"/>
                <a:gd name="T1" fmla="*/ 23 h 270"/>
                <a:gd name="T2" fmla="*/ 45 w 110"/>
                <a:gd name="T3" fmla="*/ 23 h 270"/>
                <a:gd name="T4" fmla="*/ 41 w 110"/>
                <a:gd name="T5" fmla="*/ 113 h 270"/>
                <a:gd name="T6" fmla="*/ 66 w 110"/>
                <a:gd name="T7" fmla="*/ 137 h 270"/>
                <a:gd name="T8" fmla="*/ 67 w 110"/>
                <a:gd name="T9" fmla="*/ 162 h 270"/>
                <a:gd name="T10" fmla="*/ 80 w 110"/>
                <a:gd name="T11" fmla="*/ 184 h 270"/>
                <a:gd name="T12" fmla="*/ 40 w 110"/>
                <a:gd name="T13" fmla="*/ 224 h 270"/>
                <a:gd name="T14" fmla="*/ 10 w 110"/>
                <a:gd name="T15" fmla="*/ 226 h 270"/>
                <a:gd name="T16" fmla="*/ 10 w 110"/>
                <a:gd name="T17" fmla="*/ 267 h 270"/>
                <a:gd name="T18" fmla="*/ 15 w 110"/>
                <a:gd name="T19" fmla="*/ 266 h 270"/>
                <a:gd name="T20" fmla="*/ 11 w 110"/>
                <a:gd name="T21" fmla="*/ 248 h 270"/>
                <a:gd name="T22" fmla="*/ 20 w 110"/>
                <a:gd name="T23" fmla="*/ 235 h 270"/>
                <a:gd name="T24" fmla="*/ 32 w 110"/>
                <a:gd name="T25" fmla="*/ 229 h 270"/>
                <a:gd name="T26" fmla="*/ 53 w 110"/>
                <a:gd name="T27" fmla="*/ 235 h 270"/>
                <a:gd name="T28" fmla="*/ 84 w 110"/>
                <a:gd name="T29" fmla="*/ 220 h 270"/>
                <a:gd name="T30" fmla="*/ 91 w 110"/>
                <a:gd name="T31" fmla="*/ 192 h 270"/>
                <a:gd name="T32" fmla="*/ 72 w 110"/>
                <a:gd name="T33" fmla="*/ 136 h 270"/>
                <a:gd name="T34" fmla="*/ 93 w 110"/>
                <a:gd name="T35" fmla="*/ 119 h 270"/>
                <a:gd name="T36" fmla="*/ 97 w 110"/>
                <a:gd name="T37" fmla="*/ 39 h 270"/>
                <a:gd name="T38" fmla="*/ 48 w 110"/>
                <a:gd name="T39" fmla="*/ 23 h 270"/>
                <a:gd name="T40" fmla="*/ 94 w 110"/>
                <a:gd name="T41" fmla="*/ 50 h 270"/>
                <a:gd name="T42" fmla="*/ 98 w 110"/>
                <a:gd name="T43" fmla="*/ 76 h 270"/>
                <a:gd name="T44" fmla="*/ 81 w 110"/>
                <a:gd name="T45" fmla="*/ 124 h 270"/>
                <a:gd name="T46" fmla="*/ 41 w 110"/>
                <a:gd name="T47" fmla="*/ 76 h 270"/>
                <a:gd name="T48" fmla="*/ 46 w 110"/>
                <a:gd name="T49" fmla="*/ 34 h 270"/>
                <a:gd name="T50" fmla="*/ 49 w 110"/>
                <a:gd name="T51" fmla="*/ 32 h 270"/>
                <a:gd name="T52" fmla="*/ 94 w 110"/>
                <a:gd name="T53" fmla="*/ 5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0">
                  <a:moveTo>
                    <a:pt x="48" y="23"/>
                  </a:moveTo>
                  <a:cubicBezTo>
                    <a:pt x="47" y="22"/>
                    <a:pt x="46" y="22"/>
                    <a:pt x="45" y="23"/>
                  </a:cubicBezTo>
                  <a:cubicBezTo>
                    <a:pt x="31" y="51"/>
                    <a:pt x="29" y="84"/>
                    <a:pt x="41" y="113"/>
                  </a:cubicBezTo>
                  <a:cubicBezTo>
                    <a:pt x="47" y="128"/>
                    <a:pt x="56" y="136"/>
                    <a:pt x="66" y="137"/>
                  </a:cubicBezTo>
                  <a:cubicBezTo>
                    <a:pt x="62" y="144"/>
                    <a:pt x="63" y="153"/>
                    <a:pt x="67" y="162"/>
                  </a:cubicBezTo>
                  <a:cubicBezTo>
                    <a:pt x="70" y="169"/>
                    <a:pt x="77" y="176"/>
                    <a:pt x="80" y="184"/>
                  </a:cubicBezTo>
                  <a:cubicBezTo>
                    <a:pt x="93" y="213"/>
                    <a:pt x="65" y="232"/>
                    <a:pt x="40" y="224"/>
                  </a:cubicBezTo>
                  <a:cubicBezTo>
                    <a:pt x="30" y="220"/>
                    <a:pt x="18" y="217"/>
                    <a:pt x="10" y="226"/>
                  </a:cubicBezTo>
                  <a:cubicBezTo>
                    <a:pt x="0" y="236"/>
                    <a:pt x="6" y="256"/>
                    <a:pt x="10" y="267"/>
                  </a:cubicBezTo>
                  <a:cubicBezTo>
                    <a:pt x="11" y="270"/>
                    <a:pt x="15" y="269"/>
                    <a:pt x="15" y="266"/>
                  </a:cubicBezTo>
                  <a:cubicBezTo>
                    <a:pt x="13" y="261"/>
                    <a:pt x="11" y="254"/>
                    <a:pt x="11" y="248"/>
                  </a:cubicBezTo>
                  <a:cubicBezTo>
                    <a:pt x="9" y="241"/>
                    <a:pt x="12" y="237"/>
                    <a:pt x="20" y="235"/>
                  </a:cubicBezTo>
                  <a:cubicBezTo>
                    <a:pt x="23" y="228"/>
                    <a:pt x="27" y="226"/>
                    <a:pt x="32" y="229"/>
                  </a:cubicBezTo>
                  <a:cubicBezTo>
                    <a:pt x="39" y="229"/>
                    <a:pt x="46" y="234"/>
                    <a:pt x="53" y="235"/>
                  </a:cubicBezTo>
                  <a:cubicBezTo>
                    <a:pt x="65" y="235"/>
                    <a:pt x="77" y="230"/>
                    <a:pt x="84" y="220"/>
                  </a:cubicBezTo>
                  <a:cubicBezTo>
                    <a:pt x="90" y="212"/>
                    <a:pt x="93" y="202"/>
                    <a:pt x="91" y="192"/>
                  </a:cubicBezTo>
                  <a:cubicBezTo>
                    <a:pt x="88" y="173"/>
                    <a:pt x="63" y="156"/>
                    <a:pt x="72" y="136"/>
                  </a:cubicBezTo>
                  <a:cubicBezTo>
                    <a:pt x="79" y="135"/>
                    <a:pt x="87" y="129"/>
                    <a:pt x="93" y="119"/>
                  </a:cubicBezTo>
                  <a:cubicBezTo>
                    <a:pt x="108" y="96"/>
                    <a:pt x="110" y="64"/>
                    <a:pt x="97" y="39"/>
                  </a:cubicBezTo>
                  <a:cubicBezTo>
                    <a:pt x="88" y="22"/>
                    <a:pt x="61" y="5"/>
                    <a:pt x="48" y="23"/>
                  </a:cubicBezTo>
                  <a:close/>
                  <a:moveTo>
                    <a:pt x="94" y="50"/>
                  </a:moveTo>
                  <a:cubicBezTo>
                    <a:pt x="97" y="58"/>
                    <a:pt x="98" y="67"/>
                    <a:pt x="98" y="76"/>
                  </a:cubicBezTo>
                  <a:cubicBezTo>
                    <a:pt x="98" y="91"/>
                    <a:pt x="94" y="113"/>
                    <a:pt x="81" y="124"/>
                  </a:cubicBezTo>
                  <a:cubicBezTo>
                    <a:pt x="51" y="149"/>
                    <a:pt x="43" y="93"/>
                    <a:pt x="41" y="76"/>
                  </a:cubicBezTo>
                  <a:cubicBezTo>
                    <a:pt x="41" y="62"/>
                    <a:pt x="42" y="48"/>
                    <a:pt x="46" y="34"/>
                  </a:cubicBezTo>
                  <a:cubicBezTo>
                    <a:pt x="47" y="34"/>
                    <a:pt x="48" y="34"/>
                    <a:pt x="49" y="32"/>
                  </a:cubicBezTo>
                  <a:cubicBezTo>
                    <a:pt x="64" y="0"/>
                    <a:pt x="89" y="37"/>
                    <a:pt x="94" y="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2" name="Freeform 39"/>
            <p:cNvSpPr>
              <a:spLocks noEditPoints="1"/>
            </p:cNvSpPr>
            <p:nvPr/>
          </p:nvSpPr>
          <p:spPr bwMode="auto">
            <a:xfrm>
              <a:off x="7551738" y="2759075"/>
              <a:ext cx="73025" cy="66675"/>
            </a:xfrm>
            <a:custGeom>
              <a:avLst/>
              <a:gdLst>
                <a:gd name="T0" fmla="*/ 16 w 23"/>
                <a:gd name="T1" fmla="*/ 2 h 21"/>
                <a:gd name="T2" fmla="*/ 9 w 23"/>
                <a:gd name="T3" fmla="*/ 2 h 21"/>
                <a:gd name="T4" fmla="*/ 7 w 23"/>
                <a:gd name="T5" fmla="*/ 0 h 21"/>
                <a:gd name="T6" fmla="*/ 4 w 23"/>
                <a:gd name="T7" fmla="*/ 16 h 21"/>
                <a:gd name="T8" fmla="*/ 19 w 23"/>
                <a:gd name="T9" fmla="*/ 16 h 21"/>
                <a:gd name="T10" fmla="*/ 16 w 23"/>
                <a:gd name="T11" fmla="*/ 2 h 21"/>
                <a:gd name="T12" fmla="*/ 15 w 23"/>
                <a:gd name="T13" fmla="*/ 12 h 21"/>
                <a:gd name="T14" fmla="*/ 8 w 23"/>
                <a:gd name="T15" fmla="*/ 13 h 21"/>
                <a:gd name="T16" fmla="*/ 6 w 23"/>
                <a:gd name="T17" fmla="*/ 9 h 21"/>
                <a:gd name="T18" fmla="*/ 7 w 23"/>
                <a:gd name="T19" fmla="*/ 9 h 21"/>
                <a:gd name="T20" fmla="*/ 10 w 23"/>
                <a:gd name="T21" fmla="*/ 6 h 21"/>
                <a:gd name="T22" fmla="*/ 14 w 23"/>
                <a:gd name="T23" fmla="*/ 6 h 21"/>
                <a:gd name="T24" fmla="*/ 15 w 23"/>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1">
                  <a:moveTo>
                    <a:pt x="16" y="2"/>
                  </a:moveTo>
                  <a:cubicBezTo>
                    <a:pt x="14" y="1"/>
                    <a:pt x="11" y="1"/>
                    <a:pt x="9" y="2"/>
                  </a:cubicBezTo>
                  <a:cubicBezTo>
                    <a:pt x="9" y="1"/>
                    <a:pt x="8" y="0"/>
                    <a:pt x="7" y="0"/>
                  </a:cubicBezTo>
                  <a:cubicBezTo>
                    <a:pt x="2" y="3"/>
                    <a:pt x="0" y="11"/>
                    <a:pt x="4" y="16"/>
                  </a:cubicBezTo>
                  <a:cubicBezTo>
                    <a:pt x="8" y="21"/>
                    <a:pt x="15" y="20"/>
                    <a:pt x="19" y="16"/>
                  </a:cubicBezTo>
                  <a:cubicBezTo>
                    <a:pt x="23" y="11"/>
                    <a:pt x="22" y="4"/>
                    <a:pt x="16" y="2"/>
                  </a:cubicBezTo>
                  <a:close/>
                  <a:moveTo>
                    <a:pt x="15" y="12"/>
                  </a:moveTo>
                  <a:cubicBezTo>
                    <a:pt x="13" y="14"/>
                    <a:pt x="10" y="15"/>
                    <a:pt x="8" y="13"/>
                  </a:cubicBezTo>
                  <a:cubicBezTo>
                    <a:pt x="7" y="11"/>
                    <a:pt x="7" y="10"/>
                    <a:pt x="6" y="9"/>
                  </a:cubicBezTo>
                  <a:cubicBezTo>
                    <a:pt x="6" y="9"/>
                    <a:pt x="7" y="9"/>
                    <a:pt x="7" y="9"/>
                  </a:cubicBezTo>
                  <a:cubicBezTo>
                    <a:pt x="8" y="8"/>
                    <a:pt x="9" y="7"/>
                    <a:pt x="10" y="6"/>
                  </a:cubicBezTo>
                  <a:cubicBezTo>
                    <a:pt x="11" y="6"/>
                    <a:pt x="13" y="6"/>
                    <a:pt x="14" y="6"/>
                  </a:cubicBezTo>
                  <a:cubicBezTo>
                    <a:pt x="17" y="7"/>
                    <a:pt x="17" y="10"/>
                    <a:pt x="15"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1044" name="组合 1043"/>
          <p:cNvGrpSpPr/>
          <p:nvPr/>
        </p:nvGrpSpPr>
        <p:grpSpPr>
          <a:xfrm>
            <a:off x="7118668" y="2451100"/>
            <a:ext cx="1035050" cy="1004888"/>
            <a:chOff x="7183438" y="1541463"/>
            <a:chExt cx="1035050" cy="1004888"/>
          </a:xfrm>
        </p:grpSpPr>
        <p:sp>
          <p:nvSpPr>
            <p:cNvPr id="1033" name="Freeform 40"/>
            <p:cNvSpPr>
              <a:spLocks noEditPoints="1"/>
            </p:cNvSpPr>
            <p:nvPr/>
          </p:nvSpPr>
          <p:spPr bwMode="auto">
            <a:xfrm>
              <a:off x="7183438" y="1541463"/>
              <a:ext cx="1035050" cy="1004888"/>
            </a:xfrm>
            <a:custGeom>
              <a:avLst/>
              <a:gdLst>
                <a:gd name="T0" fmla="*/ 326 w 326"/>
                <a:gd name="T1" fmla="*/ 77 h 316"/>
                <a:gd name="T2" fmla="*/ 258 w 326"/>
                <a:gd name="T3" fmla="*/ 2 h 316"/>
                <a:gd name="T4" fmla="*/ 255 w 326"/>
                <a:gd name="T5" fmla="*/ 1 h 316"/>
                <a:gd name="T6" fmla="*/ 251 w 326"/>
                <a:gd name="T7" fmla="*/ 1 h 316"/>
                <a:gd name="T8" fmla="*/ 126 w 326"/>
                <a:gd name="T9" fmla="*/ 117 h 316"/>
                <a:gd name="T10" fmla="*/ 7 w 326"/>
                <a:gd name="T11" fmla="*/ 230 h 316"/>
                <a:gd name="T12" fmla="*/ 3 w 326"/>
                <a:gd name="T13" fmla="*/ 231 h 316"/>
                <a:gd name="T14" fmla="*/ 3 w 326"/>
                <a:gd name="T15" fmla="*/ 233 h 316"/>
                <a:gd name="T16" fmla="*/ 1 w 326"/>
                <a:gd name="T17" fmla="*/ 235 h 316"/>
                <a:gd name="T18" fmla="*/ 3 w 326"/>
                <a:gd name="T19" fmla="*/ 237 h 316"/>
                <a:gd name="T20" fmla="*/ 4 w 326"/>
                <a:gd name="T21" fmla="*/ 236 h 316"/>
                <a:gd name="T22" fmla="*/ 27 w 326"/>
                <a:gd name="T23" fmla="*/ 266 h 316"/>
                <a:gd name="T24" fmla="*/ 75 w 326"/>
                <a:gd name="T25" fmla="*/ 314 h 316"/>
                <a:gd name="T26" fmla="*/ 80 w 326"/>
                <a:gd name="T27" fmla="*/ 314 h 316"/>
                <a:gd name="T28" fmla="*/ 83 w 326"/>
                <a:gd name="T29" fmla="*/ 314 h 316"/>
                <a:gd name="T30" fmla="*/ 210 w 326"/>
                <a:gd name="T31" fmla="*/ 204 h 316"/>
                <a:gd name="T32" fmla="*/ 271 w 326"/>
                <a:gd name="T33" fmla="*/ 141 h 316"/>
                <a:gd name="T34" fmla="*/ 323 w 326"/>
                <a:gd name="T35" fmla="*/ 81 h 316"/>
                <a:gd name="T36" fmla="*/ 326 w 326"/>
                <a:gd name="T37" fmla="*/ 77 h 316"/>
                <a:gd name="T38" fmla="*/ 263 w 326"/>
                <a:gd name="T39" fmla="*/ 139 h 316"/>
                <a:gd name="T40" fmla="*/ 204 w 326"/>
                <a:gd name="T41" fmla="*/ 198 h 316"/>
                <a:gd name="T42" fmla="*/ 80 w 326"/>
                <a:gd name="T43" fmla="*/ 310 h 316"/>
                <a:gd name="T44" fmla="*/ 80 w 326"/>
                <a:gd name="T45" fmla="*/ 309 h 316"/>
                <a:gd name="T46" fmla="*/ 43 w 326"/>
                <a:gd name="T47" fmla="*/ 272 h 316"/>
                <a:gd name="T48" fmla="*/ 8 w 326"/>
                <a:gd name="T49" fmla="*/ 233 h 316"/>
                <a:gd name="T50" fmla="*/ 130 w 326"/>
                <a:gd name="T51" fmla="*/ 122 h 316"/>
                <a:gd name="T52" fmla="*/ 254 w 326"/>
                <a:gd name="T53" fmla="*/ 6 h 316"/>
                <a:gd name="T54" fmla="*/ 292 w 326"/>
                <a:gd name="T55" fmla="*/ 40 h 316"/>
                <a:gd name="T56" fmla="*/ 319 w 326"/>
                <a:gd name="T57" fmla="*/ 77 h 316"/>
                <a:gd name="T58" fmla="*/ 263 w 326"/>
                <a:gd name="T59" fmla="*/ 13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16">
                  <a:moveTo>
                    <a:pt x="326" y="77"/>
                  </a:moveTo>
                  <a:cubicBezTo>
                    <a:pt x="321" y="43"/>
                    <a:pt x="282" y="21"/>
                    <a:pt x="258" y="2"/>
                  </a:cubicBezTo>
                  <a:cubicBezTo>
                    <a:pt x="257" y="1"/>
                    <a:pt x="256" y="1"/>
                    <a:pt x="255" y="1"/>
                  </a:cubicBezTo>
                  <a:cubicBezTo>
                    <a:pt x="254" y="0"/>
                    <a:pt x="253" y="0"/>
                    <a:pt x="251" y="1"/>
                  </a:cubicBezTo>
                  <a:cubicBezTo>
                    <a:pt x="208" y="38"/>
                    <a:pt x="167" y="79"/>
                    <a:pt x="126" y="117"/>
                  </a:cubicBezTo>
                  <a:cubicBezTo>
                    <a:pt x="86" y="154"/>
                    <a:pt x="45" y="191"/>
                    <a:pt x="7" y="230"/>
                  </a:cubicBezTo>
                  <a:cubicBezTo>
                    <a:pt x="6" y="229"/>
                    <a:pt x="3" y="230"/>
                    <a:pt x="3" y="231"/>
                  </a:cubicBezTo>
                  <a:cubicBezTo>
                    <a:pt x="3" y="232"/>
                    <a:pt x="3" y="232"/>
                    <a:pt x="3" y="233"/>
                  </a:cubicBezTo>
                  <a:cubicBezTo>
                    <a:pt x="3" y="234"/>
                    <a:pt x="2" y="234"/>
                    <a:pt x="1" y="235"/>
                  </a:cubicBezTo>
                  <a:cubicBezTo>
                    <a:pt x="0" y="236"/>
                    <a:pt x="2" y="238"/>
                    <a:pt x="3" y="237"/>
                  </a:cubicBezTo>
                  <a:cubicBezTo>
                    <a:pt x="3" y="237"/>
                    <a:pt x="4" y="237"/>
                    <a:pt x="4" y="236"/>
                  </a:cubicBezTo>
                  <a:cubicBezTo>
                    <a:pt x="6" y="249"/>
                    <a:pt x="18" y="257"/>
                    <a:pt x="27" y="266"/>
                  </a:cubicBezTo>
                  <a:cubicBezTo>
                    <a:pt x="43" y="282"/>
                    <a:pt x="59" y="298"/>
                    <a:pt x="75" y="314"/>
                  </a:cubicBezTo>
                  <a:cubicBezTo>
                    <a:pt x="77" y="316"/>
                    <a:pt x="79" y="315"/>
                    <a:pt x="80" y="314"/>
                  </a:cubicBezTo>
                  <a:cubicBezTo>
                    <a:pt x="81" y="314"/>
                    <a:pt x="82" y="315"/>
                    <a:pt x="83" y="314"/>
                  </a:cubicBezTo>
                  <a:cubicBezTo>
                    <a:pt x="129" y="282"/>
                    <a:pt x="170" y="243"/>
                    <a:pt x="210" y="204"/>
                  </a:cubicBezTo>
                  <a:cubicBezTo>
                    <a:pt x="231" y="184"/>
                    <a:pt x="251" y="163"/>
                    <a:pt x="271" y="141"/>
                  </a:cubicBezTo>
                  <a:cubicBezTo>
                    <a:pt x="288" y="122"/>
                    <a:pt x="309" y="103"/>
                    <a:pt x="323" y="81"/>
                  </a:cubicBezTo>
                  <a:cubicBezTo>
                    <a:pt x="325" y="80"/>
                    <a:pt x="326" y="79"/>
                    <a:pt x="326" y="77"/>
                  </a:cubicBezTo>
                  <a:close/>
                  <a:moveTo>
                    <a:pt x="263" y="139"/>
                  </a:moveTo>
                  <a:cubicBezTo>
                    <a:pt x="244" y="159"/>
                    <a:pt x="224" y="179"/>
                    <a:pt x="204" y="198"/>
                  </a:cubicBezTo>
                  <a:cubicBezTo>
                    <a:pt x="164" y="237"/>
                    <a:pt x="121" y="272"/>
                    <a:pt x="80" y="310"/>
                  </a:cubicBezTo>
                  <a:cubicBezTo>
                    <a:pt x="80" y="310"/>
                    <a:pt x="80" y="310"/>
                    <a:pt x="80" y="309"/>
                  </a:cubicBezTo>
                  <a:cubicBezTo>
                    <a:pt x="68" y="297"/>
                    <a:pt x="55" y="284"/>
                    <a:pt x="43" y="272"/>
                  </a:cubicBezTo>
                  <a:cubicBezTo>
                    <a:pt x="32" y="261"/>
                    <a:pt x="13" y="248"/>
                    <a:pt x="8" y="233"/>
                  </a:cubicBezTo>
                  <a:cubicBezTo>
                    <a:pt x="50" y="197"/>
                    <a:pt x="90" y="159"/>
                    <a:pt x="130" y="122"/>
                  </a:cubicBezTo>
                  <a:cubicBezTo>
                    <a:pt x="171" y="83"/>
                    <a:pt x="214" y="47"/>
                    <a:pt x="254" y="6"/>
                  </a:cubicBezTo>
                  <a:cubicBezTo>
                    <a:pt x="266" y="18"/>
                    <a:pt x="279" y="29"/>
                    <a:pt x="292" y="40"/>
                  </a:cubicBezTo>
                  <a:cubicBezTo>
                    <a:pt x="304" y="50"/>
                    <a:pt x="315" y="61"/>
                    <a:pt x="319" y="77"/>
                  </a:cubicBezTo>
                  <a:cubicBezTo>
                    <a:pt x="298" y="96"/>
                    <a:pt x="281" y="119"/>
                    <a:pt x="263" y="13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4" name="Freeform 41"/>
            <p:cNvSpPr>
              <a:spLocks noEditPoints="1"/>
            </p:cNvSpPr>
            <p:nvPr/>
          </p:nvSpPr>
          <p:spPr bwMode="auto">
            <a:xfrm>
              <a:off x="7250113" y="1614488"/>
              <a:ext cx="781050" cy="871538"/>
            </a:xfrm>
            <a:custGeom>
              <a:avLst/>
              <a:gdLst>
                <a:gd name="T0" fmla="*/ 233 w 246"/>
                <a:gd name="T1" fmla="*/ 83 h 274"/>
                <a:gd name="T2" fmla="*/ 201 w 246"/>
                <a:gd name="T3" fmla="*/ 58 h 274"/>
                <a:gd name="T4" fmla="*/ 240 w 246"/>
                <a:gd name="T5" fmla="*/ 22 h 274"/>
                <a:gd name="T6" fmla="*/ 229 w 246"/>
                <a:gd name="T7" fmla="*/ 6 h 274"/>
                <a:gd name="T8" fmla="*/ 192 w 246"/>
                <a:gd name="T9" fmla="*/ 34 h 274"/>
                <a:gd name="T10" fmla="*/ 2 w 246"/>
                <a:gd name="T11" fmla="*/ 211 h 274"/>
                <a:gd name="T12" fmla="*/ 67 w 246"/>
                <a:gd name="T13" fmla="*/ 272 h 274"/>
                <a:gd name="T14" fmla="*/ 113 w 246"/>
                <a:gd name="T15" fmla="*/ 224 h 274"/>
                <a:gd name="T16" fmla="*/ 241 w 246"/>
                <a:gd name="T17" fmla="*/ 93 h 274"/>
                <a:gd name="T18" fmla="*/ 113 w 246"/>
                <a:gd name="T19" fmla="*/ 165 h 274"/>
                <a:gd name="T20" fmla="*/ 100 w 246"/>
                <a:gd name="T21" fmla="*/ 184 h 274"/>
                <a:gd name="T22" fmla="*/ 148 w 246"/>
                <a:gd name="T23" fmla="*/ 142 h 274"/>
                <a:gd name="T24" fmla="*/ 159 w 246"/>
                <a:gd name="T25" fmla="*/ 122 h 274"/>
                <a:gd name="T26" fmla="*/ 184 w 246"/>
                <a:gd name="T27" fmla="*/ 109 h 274"/>
                <a:gd name="T28" fmla="*/ 187 w 246"/>
                <a:gd name="T29" fmla="*/ 106 h 274"/>
                <a:gd name="T30" fmla="*/ 177 w 246"/>
                <a:gd name="T31" fmla="*/ 97 h 274"/>
                <a:gd name="T32" fmla="*/ 154 w 246"/>
                <a:gd name="T33" fmla="*/ 118 h 274"/>
                <a:gd name="T34" fmla="*/ 126 w 246"/>
                <a:gd name="T35" fmla="*/ 144 h 274"/>
                <a:gd name="T36" fmla="*/ 100 w 246"/>
                <a:gd name="T37" fmla="*/ 154 h 274"/>
                <a:gd name="T38" fmla="*/ 96 w 246"/>
                <a:gd name="T39" fmla="*/ 157 h 274"/>
                <a:gd name="T40" fmla="*/ 80 w 246"/>
                <a:gd name="T41" fmla="*/ 193 h 274"/>
                <a:gd name="T42" fmla="*/ 88 w 246"/>
                <a:gd name="T43" fmla="*/ 179 h 274"/>
                <a:gd name="T44" fmla="*/ 61 w 246"/>
                <a:gd name="T45" fmla="*/ 205 h 274"/>
                <a:gd name="T46" fmla="*/ 34 w 246"/>
                <a:gd name="T47" fmla="*/ 208 h 274"/>
                <a:gd name="T48" fmla="*/ 49 w 246"/>
                <a:gd name="T49" fmla="*/ 221 h 274"/>
                <a:gd name="T50" fmla="*/ 70 w 246"/>
                <a:gd name="T51" fmla="*/ 221 h 274"/>
                <a:gd name="T52" fmla="*/ 90 w 246"/>
                <a:gd name="T53" fmla="*/ 203 h 274"/>
                <a:gd name="T54" fmla="*/ 118 w 246"/>
                <a:gd name="T55" fmla="*/ 177 h 274"/>
                <a:gd name="T56" fmla="*/ 135 w 246"/>
                <a:gd name="T57" fmla="*/ 160 h 274"/>
                <a:gd name="T58" fmla="*/ 161 w 246"/>
                <a:gd name="T59" fmla="*/ 153 h 274"/>
                <a:gd name="T60" fmla="*/ 163 w 246"/>
                <a:gd name="T61" fmla="*/ 150 h 274"/>
                <a:gd name="T62" fmla="*/ 172 w 246"/>
                <a:gd name="T63" fmla="*/ 126 h 274"/>
                <a:gd name="T64" fmla="*/ 217 w 246"/>
                <a:gd name="T65" fmla="*/ 82 h 274"/>
                <a:gd name="T66" fmla="*/ 193 w 246"/>
                <a:gd name="T67" fmla="*/ 83 h 274"/>
                <a:gd name="T68" fmla="*/ 222 w 246"/>
                <a:gd name="T69" fmla="*/ 28 h 274"/>
                <a:gd name="T70" fmla="*/ 198 w 246"/>
                <a:gd name="T71" fmla="*/ 37 h 274"/>
                <a:gd name="T72" fmla="*/ 196 w 246"/>
                <a:gd name="T73" fmla="*/ 39 h 274"/>
                <a:gd name="T74" fmla="*/ 186 w 246"/>
                <a:gd name="T75" fmla="*/ 49 h 274"/>
                <a:gd name="T76" fmla="*/ 155 w 246"/>
                <a:gd name="T77" fmla="*/ 80 h 274"/>
                <a:gd name="T78" fmla="*/ 142 w 246"/>
                <a:gd name="T79" fmla="*/ 106 h 274"/>
                <a:gd name="T80" fmla="*/ 126 w 246"/>
                <a:gd name="T81" fmla="*/ 121 h 274"/>
                <a:gd name="T82" fmla="*/ 94 w 246"/>
                <a:gd name="T83" fmla="*/ 149 h 274"/>
                <a:gd name="T84" fmla="*/ 74 w 246"/>
                <a:gd name="T85" fmla="*/ 159 h 274"/>
                <a:gd name="T86" fmla="*/ 55 w 246"/>
                <a:gd name="T87" fmla="*/ 171 h 274"/>
                <a:gd name="T88" fmla="*/ 36 w 246"/>
                <a:gd name="T89" fmla="*/ 187 h 274"/>
                <a:gd name="T90" fmla="*/ 20 w 246"/>
                <a:gd name="T91" fmla="*/ 199 h 274"/>
                <a:gd name="T92" fmla="*/ 31 w 246"/>
                <a:gd name="T93" fmla="*/ 210 h 274"/>
                <a:gd name="T94" fmla="*/ 51 w 246"/>
                <a:gd name="T95" fmla="*/ 231 h 274"/>
                <a:gd name="T96" fmla="*/ 35 w 246"/>
                <a:gd name="T97" fmla="*/ 234 h 274"/>
                <a:gd name="T98" fmla="*/ 78 w 246"/>
                <a:gd name="T99" fmla="*/ 251 h 274"/>
                <a:gd name="T100" fmla="*/ 98 w 246"/>
                <a:gd name="T101" fmla="*/ 217 h 274"/>
                <a:gd name="T102" fmla="*/ 119 w 246"/>
                <a:gd name="T103" fmla="*/ 210 h 274"/>
                <a:gd name="T104" fmla="*/ 130 w 246"/>
                <a:gd name="T105" fmla="*/ 188 h 274"/>
                <a:gd name="T106" fmla="*/ 148 w 246"/>
                <a:gd name="T107" fmla="*/ 171 h 274"/>
                <a:gd name="T108" fmla="*/ 166 w 246"/>
                <a:gd name="T109" fmla="*/ 154 h 274"/>
                <a:gd name="T110" fmla="*/ 188 w 246"/>
                <a:gd name="T111" fmla="*/ 141 h 274"/>
                <a:gd name="T112" fmla="*/ 214 w 246"/>
                <a:gd name="T113" fmla="*/ 108 h 274"/>
                <a:gd name="T114" fmla="*/ 235 w 246"/>
                <a:gd name="T115" fmla="*/ 9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274">
                  <a:moveTo>
                    <a:pt x="241" y="93"/>
                  </a:moveTo>
                  <a:cubicBezTo>
                    <a:pt x="240" y="94"/>
                    <a:pt x="239" y="95"/>
                    <a:pt x="238" y="95"/>
                  </a:cubicBezTo>
                  <a:cubicBezTo>
                    <a:pt x="238" y="95"/>
                    <a:pt x="238" y="95"/>
                    <a:pt x="238" y="95"/>
                  </a:cubicBezTo>
                  <a:cubicBezTo>
                    <a:pt x="236" y="93"/>
                    <a:pt x="235" y="91"/>
                    <a:pt x="233" y="89"/>
                  </a:cubicBezTo>
                  <a:cubicBezTo>
                    <a:pt x="234" y="88"/>
                    <a:pt x="235" y="87"/>
                    <a:pt x="236" y="86"/>
                  </a:cubicBezTo>
                  <a:cubicBezTo>
                    <a:pt x="237" y="84"/>
                    <a:pt x="235" y="81"/>
                    <a:pt x="233" y="83"/>
                  </a:cubicBezTo>
                  <a:cubicBezTo>
                    <a:pt x="232" y="84"/>
                    <a:pt x="231" y="85"/>
                    <a:pt x="230" y="86"/>
                  </a:cubicBezTo>
                  <a:cubicBezTo>
                    <a:pt x="225" y="80"/>
                    <a:pt x="220" y="75"/>
                    <a:pt x="214" y="70"/>
                  </a:cubicBezTo>
                  <a:cubicBezTo>
                    <a:pt x="217" y="67"/>
                    <a:pt x="220" y="65"/>
                    <a:pt x="222" y="62"/>
                  </a:cubicBezTo>
                  <a:cubicBezTo>
                    <a:pt x="224" y="60"/>
                    <a:pt x="221" y="58"/>
                    <a:pt x="220" y="60"/>
                  </a:cubicBezTo>
                  <a:cubicBezTo>
                    <a:pt x="217" y="62"/>
                    <a:pt x="214" y="65"/>
                    <a:pt x="211" y="67"/>
                  </a:cubicBezTo>
                  <a:cubicBezTo>
                    <a:pt x="208" y="64"/>
                    <a:pt x="204" y="61"/>
                    <a:pt x="201" y="58"/>
                  </a:cubicBezTo>
                  <a:cubicBezTo>
                    <a:pt x="204" y="54"/>
                    <a:pt x="207" y="51"/>
                    <a:pt x="210" y="48"/>
                  </a:cubicBezTo>
                  <a:cubicBezTo>
                    <a:pt x="212" y="48"/>
                    <a:pt x="212" y="47"/>
                    <a:pt x="212" y="46"/>
                  </a:cubicBezTo>
                  <a:cubicBezTo>
                    <a:pt x="216" y="42"/>
                    <a:pt x="220" y="38"/>
                    <a:pt x="224" y="34"/>
                  </a:cubicBezTo>
                  <a:cubicBezTo>
                    <a:pt x="225" y="34"/>
                    <a:pt x="227" y="33"/>
                    <a:pt x="226" y="32"/>
                  </a:cubicBezTo>
                  <a:cubicBezTo>
                    <a:pt x="229" y="28"/>
                    <a:pt x="233" y="24"/>
                    <a:pt x="237" y="20"/>
                  </a:cubicBezTo>
                  <a:cubicBezTo>
                    <a:pt x="238" y="21"/>
                    <a:pt x="239" y="21"/>
                    <a:pt x="240" y="22"/>
                  </a:cubicBezTo>
                  <a:cubicBezTo>
                    <a:pt x="242" y="23"/>
                    <a:pt x="243" y="20"/>
                    <a:pt x="242" y="19"/>
                  </a:cubicBezTo>
                  <a:cubicBezTo>
                    <a:pt x="241" y="18"/>
                    <a:pt x="240" y="18"/>
                    <a:pt x="239" y="17"/>
                  </a:cubicBezTo>
                  <a:cubicBezTo>
                    <a:pt x="239" y="17"/>
                    <a:pt x="239" y="17"/>
                    <a:pt x="239" y="17"/>
                  </a:cubicBezTo>
                  <a:cubicBezTo>
                    <a:pt x="242" y="15"/>
                    <a:pt x="238" y="11"/>
                    <a:pt x="236" y="14"/>
                  </a:cubicBezTo>
                  <a:cubicBezTo>
                    <a:pt x="236" y="14"/>
                    <a:pt x="236" y="14"/>
                    <a:pt x="235" y="14"/>
                  </a:cubicBezTo>
                  <a:cubicBezTo>
                    <a:pt x="233" y="12"/>
                    <a:pt x="231" y="9"/>
                    <a:pt x="229" y="6"/>
                  </a:cubicBezTo>
                  <a:cubicBezTo>
                    <a:pt x="230" y="5"/>
                    <a:pt x="231" y="4"/>
                    <a:pt x="233" y="2"/>
                  </a:cubicBezTo>
                  <a:cubicBezTo>
                    <a:pt x="234" y="1"/>
                    <a:pt x="232" y="0"/>
                    <a:pt x="231" y="1"/>
                  </a:cubicBezTo>
                  <a:cubicBezTo>
                    <a:pt x="218" y="11"/>
                    <a:pt x="206" y="22"/>
                    <a:pt x="194" y="33"/>
                  </a:cubicBezTo>
                  <a:cubicBezTo>
                    <a:pt x="193" y="33"/>
                    <a:pt x="193" y="32"/>
                    <a:pt x="193" y="32"/>
                  </a:cubicBezTo>
                  <a:cubicBezTo>
                    <a:pt x="192" y="31"/>
                    <a:pt x="191" y="33"/>
                    <a:pt x="191" y="34"/>
                  </a:cubicBezTo>
                  <a:cubicBezTo>
                    <a:pt x="192" y="34"/>
                    <a:pt x="192" y="34"/>
                    <a:pt x="192" y="34"/>
                  </a:cubicBezTo>
                  <a:cubicBezTo>
                    <a:pt x="129" y="91"/>
                    <a:pt x="71" y="153"/>
                    <a:pt x="5" y="206"/>
                  </a:cubicBezTo>
                  <a:cubicBezTo>
                    <a:pt x="5" y="206"/>
                    <a:pt x="5" y="206"/>
                    <a:pt x="5" y="206"/>
                  </a:cubicBezTo>
                  <a:cubicBezTo>
                    <a:pt x="4" y="205"/>
                    <a:pt x="2" y="207"/>
                    <a:pt x="3" y="208"/>
                  </a:cubicBezTo>
                  <a:cubicBezTo>
                    <a:pt x="3" y="208"/>
                    <a:pt x="3" y="208"/>
                    <a:pt x="3" y="208"/>
                  </a:cubicBezTo>
                  <a:cubicBezTo>
                    <a:pt x="2" y="209"/>
                    <a:pt x="2" y="209"/>
                    <a:pt x="1" y="210"/>
                  </a:cubicBezTo>
                  <a:cubicBezTo>
                    <a:pt x="0" y="210"/>
                    <a:pt x="1" y="212"/>
                    <a:pt x="2" y="211"/>
                  </a:cubicBezTo>
                  <a:cubicBezTo>
                    <a:pt x="3" y="211"/>
                    <a:pt x="4" y="210"/>
                    <a:pt x="4" y="210"/>
                  </a:cubicBezTo>
                  <a:cubicBezTo>
                    <a:pt x="8" y="213"/>
                    <a:pt x="11" y="216"/>
                    <a:pt x="14" y="219"/>
                  </a:cubicBezTo>
                  <a:cubicBezTo>
                    <a:pt x="14" y="219"/>
                    <a:pt x="14" y="219"/>
                    <a:pt x="14" y="219"/>
                  </a:cubicBezTo>
                  <a:cubicBezTo>
                    <a:pt x="12" y="221"/>
                    <a:pt x="14" y="223"/>
                    <a:pt x="16" y="222"/>
                  </a:cubicBezTo>
                  <a:cubicBezTo>
                    <a:pt x="16" y="222"/>
                    <a:pt x="16" y="222"/>
                    <a:pt x="16" y="222"/>
                  </a:cubicBezTo>
                  <a:cubicBezTo>
                    <a:pt x="32" y="239"/>
                    <a:pt x="49" y="257"/>
                    <a:pt x="67" y="272"/>
                  </a:cubicBezTo>
                  <a:cubicBezTo>
                    <a:pt x="69" y="274"/>
                    <a:pt x="72" y="271"/>
                    <a:pt x="70" y="269"/>
                  </a:cubicBezTo>
                  <a:cubicBezTo>
                    <a:pt x="69" y="268"/>
                    <a:pt x="68" y="268"/>
                    <a:pt x="68" y="267"/>
                  </a:cubicBezTo>
                  <a:cubicBezTo>
                    <a:pt x="71" y="263"/>
                    <a:pt x="75" y="260"/>
                    <a:pt x="79" y="256"/>
                  </a:cubicBezTo>
                  <a:cubicBezTo>
                    <a:pt x="80" y="256"/>
                    <a:pt x="80" y="256"/>
                    <a:pt x="80" y="255"/>
                  </a:cubicBezTo>
                  <a:cubicBezTo>
                    <a:pt x="90" y="246"/>
                    <a:pt x="100" y="236"/>
                    <a:pt x="110" y="226"/>
                  </a:cubicBezTo>
                  <a:cubicBezTo>
                    <a:pt x="112" y="227"/>
                    <a:pt x="113" y="226"/>
                    <a:pt x="113" y="224"/>
                  </a:cubicBezTo>
                  <a:cubicBezTo>
                    <a:pt x="122" y="215"/>
                    <a:pt x="132" y="206"/>
                    <a:pt x="141" y="196"/>
                  </a:cubicBezTo>
                  <a:cubicBezTo>
                    <a:pt x="141" y="196"/>
                    <a:pt x="142" y="196"/>
                    <a:pt x="142" y="196"/>
                  </a:cubicBezTo>
                  <a:cubicBezTo>
                    <a:pt x="143" y="197"/>
                    <a:pt x="145" y="195"/>
                    <a:pt x="144" y="194"/>
                  </a:cubicBezTo>
                  <a:cubicBezTo>
                    <a:pt x="148" y="190"/>
                    <a:pt x="152" y="186"/>
                    <a:pt x="156" y="182"/>
                  </a:cubicBezTo>
                  <a:cubicBezTo>
                    <a:pt x="185" y="153"/>
                    <a:pt x="217" y="126"/>
                    <a:pt x="244" y="96"/>
                  </a:cubicBezTo>
                  <a:cubicBezTo>
                    <a:pt x="246" y="94"/>
                    <a:pt x="243" y="91"/>
                    <a:pt x="241" y="93"/>
                  </a:cubicBezTo>
                  <a:close/>
                  <a:moveTo>
                    <a:pt x="226" y="90"/>
                  </a:moveTo>
                  <a:cubicBezTo>
                    <a:pt x="222" y="94"/>
                    <a:pt x="218" y="97"/>
                    <a:pt x="215" y="101"/>
                  </a:cubicBezTo>
                  <a:cubicBezTo>
                    <a:pt x="212" y="99"/>
                    <a:pt x="210" y="97"/>
                    <a:pt x="208" y="95"/>
                  </a:cubicBezTo>
                  <a:cubicBezTo>
                    <a:pt x="212" y="92"/>
                    <a:pt x="216" y="89"/>
                    <a:pt x="221" y="85"/>
                  </a:cubicBezTo>
                  <a:cubicBezTo>
                    <a:pt x="222" y="87"/>
                    <a:pt x="224" y="89"/>
                    <a:pt x="226" y="90"/>
                  </a:cubicBezTo>
                  <a:close/>
                  <a:moveTo>
                    <a:pt x="113" y="165"/>
                  </a:moveTo>
                  <a:cubicBezTo>
                    <a:pt x="117" y="160"/>
                    <a:pt x="122" y="156"/>
                    <a:pt x="127" y="152"/>
                  </a:cubicBezTo>
                  <a:cubicBezTo>
                    <a:pt x="128" y="153"/>
                    <a:pt x="130" y="155"/>
                    <a:pt x="131" y="156"/>
                  </a:cubicBezTo>
                  <a:cubicBezTo>
                    <a:pt x="127" y="161"/>
                    <a:pt x="122" y="165"/>
                    <a:pt x="117" y="169"/>
                  </a:cubicBezTo>
                  <a:cubicBezTo>
                    <a:pt x="116" y="167"/>
                    <a:pt x="114" y="166"/>
                    <a:pt x="113" y="165"/>
                  </a:cubicBezTo>
                  <a:close/>
                  <a:moveTo>
                    <a:pt x="113" y="173"/>
                  </a:moveTo>
                  <a:cubicBezTo>
                    <a:pt x="109" y="176"/>
                    <a:pt x="104" y="180"/>
                    <a:pt x="100" y="184"/>
                  </a:cubicBezTo>
                  <a:cubicBezTo>
                    <a:pt x="99" y="182"/>
                    <a:pt x="97" y="181"/>
                    <a:pt x="96" y="180"/>
                  </a:cubicBezTo>
                  <a:cubicBezTo>
                    <a:pt x="100" y="176"/>
                    <a:pt x="104" y="172"/>
                    <a:pt x="109" y="168"/>
                  </a:cubicBezTo>
                  <a:cubicBezTo>
                    <a:pt x="110" y="170"/>
                    <a:pt x="112" y="171"/>
                    <a:pt x="113" y="173"/>
                  </a:cubicBezTo>
                  <a:close/>
                  <a:moveTo>
                    <a:pt x="130" y="148"/>
                  </a:moveTo>
                  <a:cubicBezTo>
                    <a:pt x="135" y="145"/>
                    <a:pt x="139" y="141"/>
                    <a:pt x="143" y="137"/>
                  </a:cubicBezTo>
                  <a:cubicBezTo>
                    <a:pt x="145" y="139"/>
                    <a:pt x="146" y="140"/>
                    <a:pt x="148" y="142"/>
                  </a:cubicBezTo>
                  <a:cubicBezTo>
                    <a:pt x="144" y="145"/>
                    <a:pt x="140" y="149"/>
                    <a:pt x="136" y="153"/>
                  </a:cubicBezTo>
                  <a:cubicBezTo>
                    <a:pt x="136" y="153"/>
                    <a:pt x="136" y="153"/>
                    <a:pt x="135" y="153"/>
                  </a:cubicBezTo>
                  <a:cubicBezTo>
                    <a:pt x="134" y="152"/>
                    <a:pt x="133" y="151"/>
                    <a:pt x="132" y="150"/>
                  </a:cubicBezTo>
                  <a:cubicBezTo>
                    <a:pt x="132" y="149"/>
                    <a:pt x="131" y="149"/>
                    <a:pt x="130" y="148"/>
                  </a:cubicBezTo>
                  <a:close/>
                  <a:moveTo>
                    <a:pt x="146" y="134"/>
                  </a:moveTo>
                  <a:cubicBezTo>
                    <a:pt x="150" y="130"/>
                    <a:pt x="155" y="126"/>
                    <a:pt x="159" y="122"/>
                  </a:cubicBezTo>
                  <a:cubicBezTo>
                    <a:pt x="161" y="124"/>
                    <a:pt x="162" y="125"/>
                    <a:pt x="164" y="127"/>
                  </a:cubicBezTo>
                  <a:cubicBezTo>
                    <a:pt x="160" y="131"/>
                    <a:pt x="155" y="135"/>
                    <a:pt x="151" y="139"/>
                  </a:cubicBezTo>
                  <a:cubicBezTo>
                    <a:pt x="149" y="137"/>
                    <a:pt x="148" y="136"/>
                    <a:pt x="146" y="134"/>
                  </a:cubicBezTo>
                  <a:close/>
                  <a:moveTo>
                    <a:pt x="163" y="119"/>
                  </a:moveTo>
                  <a:cubicBezTo>
                    <a:pt x="168" y="114"/>
                    <a:pt x="173" y="109"/>
                    <a:pt x="178" y="104"/>
                  </a:cubicBezTo>
                  <a:cubicBezTo>
                    <a:pt x="180" y="106"/>
                    <a:pt x="182" y="107"/>
                    <a:pt x="184" y="109"/>
                  </a:cubicBezTo>
                  <a:cubicBezTo>
                    <a:pt x="179" y="114"/>
                    <a:pt x="173" y="118"/>
                    <a:pt x="168" y="123"/>
                  </a:cubicBezTo>
                  <a:cubicBezTo>
                    <a:pt x="166" y="122"/>
                    <a:pt x="165" y="120"/>
                    <a:pt x="163" y="119"/>
                  </a:cubicBezTo>
                  <a:close/>
                  <a:moveTo>
                    <a:pt x="182" y="101"/>
                  </a:moveTo>
                  <a:cubicBezTo>
                    <a:pt x="185" y="98"/>
                    <a:pt x="189" y="94"/>
                    <a:pt x="193" y="90"/>
                  </a:cubicBezTo>
                  <a:cubicBezTo>
                    <a:pt x="195" y="92"/>
                    <a:pt x="197" y="94"/>
                    <a:pt x="199" y="96"/>
                  </a:cubicBezTo>
                  <a:cubicBezTo>
                    <a:pt x="195" y="99"/>
                    <a:pt x="191" y="102"/>
                    <a:pt x="187" y="106"/>
                  </a:cubicBezTo>
                  <a:cubicBezTo>
                    <a:pt x="185" y="104"/>
                    <a:pt x="183" y="103"/>
                    <a:pt x="182" y="101"/>
                  </a:cubicBezTo>
                  <a:close/>
                  <a:moveTo>
                    <a:pt x="177" y="97"/>
                  </a:moveTo>
                  <a:cubicBezTo>
                    <a:pt x="174" y="95"/>
                    <a:pt x="171" y="93"/>
                    <a:pt x="168" y="90"/>
                  </a:cubicBezTo>
                  <a:cubicBezTo>
                    <a:pt x="172" y="86"/>
                    <a:pt x="176" y="82"/>
                    <a:pt x="180" y="79"/>
                  </a:cubicBezTo>
                  <a:cubicBezTo>
                    <a:pt x="183" y="81"/>
                    <a:pt x="186" y="84"/>
                    <a:pt x="189" y="87"/>
                  </a:cubicBezTo>
                  <a:cubicBezTo>
                    <a:pt x="185" y="90"/>
                    <a:pt x="181" y="94"/>
                    <a:pt x="177" y="97"/>
                  </a:cubicBezTo>
                  <a:close/>
                  <a:moveTo>
                    <a:pt x="174" y="100"/>
                  </a:moveTo>
                  <a:cubicBezTo>
                    <a:pt x="168" y="105"/>
                    <a:pt x="163" y="110"/>
                    <a:pt x="158" y="114"/>
                  </a:cubicBezTo>
                  <a:cubicBezTo>
                    <a:pt x="155" y="112"/>
                    <a:pt x="152" y="110"/>
                    <a:pt x="150" y="108"/>
                  </a:cubicBezTo>
                  <a:cubicBezTo>
                    <a:pt x="155" y="103"/>
                    <a:pt x="161" y="98"/>
                    <a:pt x="166" y="92"/>
                  </a:cubicBezTo>
                  <a:cubicBezTo>
                    <a:pt x="169" y="95"/>
                    <a:pt x="171" y="97"/>
                    <a:pt x="174" y="100"/>
                  </a:cubicBezTo>
                  <a:close/>
                  <a:moveTo>
                    <a:pt x="154" y="118"/>
                  </a:moveTo>
                  <a:cubicBezTo>
                    <a:pt x="150" y="122"/>
                    <a:pt x="145" y="126"/>
                    <a:pt x="141" y="130"/>
                  </a:cubicBezTo>
                  <a:cubicBezTo>
                    <a:pt x="139" y="127"/>
                    <a:pt x="136" y="125"/>
                    <a:pt x="134" y="123"/>
                  </a:cubicBezTo>
                  <a:cubicBezTo>
                    <a:pt x="138" y="119"/>
                    <a:pt x="142" y="115"/>
                    <a:pt x="147" y="111"/>
                  </a:cubicBezTo>
                  <a:cubicBezTo>
                    <a:pt x="149" y="113"/>
                    <a:pt x="152" y="115"/>
                    <a:pt x="154" y="118"/>
                  </a:cubicBezTo>
                  <a:close/>
                  <a:moveTo>
                    <a:pt x="138" y="132"/>
                  </a:moveTo>
                  <a:cubicBezTo>
                    <a:pt x="134" y="136"/>
                    <a:pt x="130" y="140"/>
                    <a:pt x="126" y="144"/>
                  </a:cubicBezTo>
                  <a:cubicBezTo>
                    <a:pt x="123" y="141"/>
                    <a:pt x="121" y="139"/>
                    <a:pt x="119" y="137"/>
                  </a:cubicBezTo>
                  <a:cubicBezTo>
                    <a:pt x="123" y="133"/>
                    <a:pt x="127" y="129"/>
                    <a:pt x="131" y="126"/>
                  </a:cubicBezTo>
                  <a:cubicBezTo>
                    <a:pt x="133" y="128"/>
                    <a:pt x="136" y="130"/>
                    <a:pt x="138" y="132"/>
                  </a:cubicBezTo>
                  <a:close/>
                  <a:moveTo>
                    <a:pt x="122" y="147"/>
                  </a:moveTo>
                  <a:cubicBezTo>
                    <a:pt x="117" y="151"/>
                    <a:pt x="113" y="156"/>
                    <a:pt x="108" y="161"/>
                  </a:cubicBezTo>
                  <a:cubicBezTo>
                    <a:pt x="105" y="158"/>
                    <a:pt x="102" y="156"/>
                    <a:pt x="100" y="154"/>
                  </a:cubicBezTo>
                  <a:cubicBezTo>
                    <a:pt x="105" y="149"/>
                    <a:pt x="110" y="145"/>
                    <a:pt x="116" y="140"/>
                  </a:cubicBezTo>
                  <a:cubicBezTo>
                    <a:pt x="118" y="142"/>
                    <a:pt x="120" y="145"/>
                    <a:pt x="122" y="147"/>
                  </a:cubicBezTo>
                  <a:close/>
                  <a:moveTo>
                    <a:pt x="104" y="164"/>
                  </a:moveTo>
                  <a:cubicBezTo>
                    <a:pt x="100" y="168"/>
                    <a:pt x="96" y="172"/>
                    <a:pt x="91" y="176"/>
                  </a:cubicBezTo>
                  <a:cubicBezTo>
                    <a:pt x="89" y="173"/>
                    <a:pt x="86" y="171"/>
                    <a:pt x="83" y="168"/>
                  </a:cubicBezTo>
                  <a:cubicBezTo>
                    <a:pt x="88" y="164"/>
                    <a:pt x="92" y="161"/>
                    <a:pt x="96" y="157"/>
                  </a:cubicBezTo>
                  <a:cubicBezTo>
                    <a:pt x="99" y="159"/>
                    <a:pt x="101" y="162"/>
                    <a:pt x="104" y="164"/>
                  </a:cubicBezTo>
                  <a:close/>
                  <a:moveTo>
                    <a:pt x="80" y="193"/>
                  </a:moveTo>
                  <a:cubicBezTo>
                    <a:pt x="84" y="190"/>
                    <a:pt x="88" y="187"/>
                    <a:pt x="92" y="183"/>
                  </a:cubicBezTo>
                  <a:cubicBezTo>
                    <a:pt x="93" y="185"/>
                    <a:pt x="94" y="186"/>
                    <a:pt x="96" y="187"/>
                  </a:cubicBezTo>
                  <a:cubicBezTo>
                    <a:pt x="92" y="191"/>
                    <a:pt x="88" y="194"/>
                    <a:pt x="84" y="197"/>
                  </a:cubicBezTo>
                  <a:cubicBezTo>
                    <a:pt x="83" y="196"/>
                    <a:pt x="82" y="195"/>
                    <a:pt x="80" y="193"/>
                  </a:cubicBezTo>
                  <a:close/>
                  <a:moveTo>
                    <a:pt x="81" y="200"/>
                  </a:moveTo>
                  <a:cubicBezTo>
                    <a:pt x="77" y="204"/>
                    <a:pt x="73" y="208"/>
                    <a:pt x="69" y="212"/>
                  </a:cubicBezTo>
                  <a:cubicBezTo>
                    <a:pt x="67" y="211"/>
                    <a:pt x="66" y="209"/>
                    <a:pt x="64" y="208"/>
                  </a:cubicBezTo>
                  <a:cubicBezTo>
                    <a:pt x="68" y="204"/>
                    <a:pt x="73" y="200"/>
                    <a:pt x="77" y="196"/>
                  </a:cubicBezTo>
                  <a:cubicBezTo>
                    <a:pt x="78" y="198"/>
                    <a:pt x="80" y="199"/>
                    <a:pt x="81" y="200"/>
                  </a:cubicBezTo>
                  <a:close/>
                  <a:moveTo>
                    <a:pt x="88" y="179"/>
                  </a:moveTo>
                  <a:cubicBezTo>
                    <a:pt x="84" y="183"/>
                    <a:pt x="80" y="186"/>
                    <a:pt x="77" y="190"/>
                  </a:cubicBezTo>
                  <a:cubicBezTo>
                    <a:pt x="74" y="187"/>
                    <a:pt x="71" y="184"/>
                    <a:pt x="68" y="181"/>
                  </a:cubicBezTo>
                  <a:cubicBezTo>
                    <a:pt x="72" y="178"/>
                    <a:pt x="76" y="174"/>
                    <a:pt x="80" y="171"/>
                  </a:cubicBezTo>
                  <a:cubicBezTo>
                    <a:pt x="83" y="173"/>
                    <a:pt x="85" y="176"/>
                    <a:pt x="88" y="179"/>
                  </a:cubicBezTo>
                  <a:close/>
                  <a:moveTo>
                    <a:pt x="74" y="193"/>
                  </a:moveTo>
                  <a:cubicBezTo>
                    <a:pt x="69" y="197"/>
                    <a:pt x="65" y="201"/>
                    <a:pt x="61" y="205"/>
                  </a:cubicBezTo>
                  <a:cubicBezTo>
                    <a:pt x="57" y="202"/>
                    <a:pt x="54" y="199"/>
                    <a:pt x="50" y="196"/>
                  </a:cubicBezTo>
                  <a:cubicBezTo>
                    <a:pt x="55" y="192"/>
                    <a:pt x="60" y="187"/>
                    <a:pt x="65" y="183"/>
                  </a:cubicBezTo>
                  <a:cubicBezTo>
                    <a:pt x="68" y="186"/>
                    <a:pt x="71" y="190"/>
                    <a:pt x="74" y="193"/>
                  </a:cubicBezTo>
                  <a:close/>
                  <a:moveTo>
                    <a:pt x="57" y="208"/>
                  </a:moveTo>
                  <a:cubicBezTo>
                    <a:pt x="54" y="212"/>
                    <a:pt x="50" y="215"/>
                    <a:pt x="46" y="219"/>
                  </a:cubicBezTo>
                  <a:cubicBezTo>
                    <a:pt x="42" y="215"/>
                    <a:pt x="38" y="212"/>
                    <a:pt x="34" y="208"/>
                  </a:cubicBezTo>
                  <a:cubicBezTo>
                    <a:pt x="39" y="205"/>
                    <a:pt x="43" y="201"/>
                    <a:pt x="47" y="198"/>
                  </a:cubicBezTo>
                  <a:cubicBezTo>
                    <a:pt x="50" y="201"/>
                    <a:pt x="54" y="205"/>
                    <a:pt x="57" y="208"/>
                  </a:cubicBezTo>
                  <a:close/>
                  <a:moveTo>
                    <a:pt x="60" y="211"/>
                  </a:moveTo>
                  <a:cubicBezTo>
                    <a:pt x="62" y="213"/>
                    <a:pt x="63" y="214"/>
                    <a:pt x="65" y="216"/>
                  </a:cubicBezTo>
                  <a:cubicBezTo>
                    <a:pt x="61" y="219"/>
                    <a:pt x="58" y="223"/>
                    <a:pt x="55" y="226"/>
                  </a:cubicBezTo>
                  <a:cubicBezTo>
                    <a:pt x="53" y="225"/>
                    <a:pt x="51" y="223"/>
                    <a:pt x="49" y="221"/>
                  </a:cubicBezTo>
                  <a:cubicBezTo>
                    <a:pt x="53" y="218"/>
                    <a:pt x="57" y="215"/>
                    <a:pt x="60" y="211"/>
                  </a:cubicBezTo>
                  <a:close/>
                  <a:moveTo>
                    <a:pt x="70" y="221"/>
                  </a:moveTo>
                  <a:cubicBezTo>
                    <a:pt x="73" y="224"/>
                    <a:pt x="76" y="226"/>
                    <a:pt x="79" y="228"/>
                  </a:cubicBezTo>
                  <a:cubicBezTo>
                    <a:pt x="75" y="232"/>
                    <a:pt x="71" y="235"/>
                    <a:pt x="67" y="239"/>
                  </a:cubicBezTo>
                  <a:cubicBezTo>
                    <a:pt x="65" y="236"/>
                    <a:pt x="62" y="233"/>
                    <a:pt x="59" y="230"/>
                  </a:cubicBezTo>
                  <a:cubicBezTo>
                    <a:pt x="63" y="227"/>
                    <a:pt x="67" y="224"/>
                    <a:pt x="70" y="221"/>
                  </a:cubicBezTo>
                  <a:close/>
                  <a:moveTo>
                    <a:pt x="74" y="218"/>
                  </a:moveTo>
                  <a:cubicBezTo>
                    <a:pt x="79" y="214"/>
                    <a:pt x="83" y="210"/>
                    <a:pt x="87" y="206"/>
                  </a:cubicBezTo>
                  <a:cubicBezTo>
                    <a:pt x="89" y="209"/>
                    <a:pt x="92" y="211"/>
                    <a:pt x="95" y="214"/>
                  </a:cubicBezTo>
                  <a:cubicBezTo>
                    <a:pt x="91" y="218"/>
                    <a:pt x="86" y="222"/>
                    <a:pt x="82" y="225"/>
                  </a:cubicBezTo>
                  <a:cubicBezTo>
                    <a:pt x="80" y="223"/>
                    <a:pt x="77" y="220"/>
                    <a:pt x="74" y="218"/>
                  </a:cubicBezTo>
                  <a:close/>
                  <a:moveTo>
                    <a:pt x="90" y="203"/>
                  </a:moveTo>
                  <a:cubicBezTo>
                    <a:pt x="94" y="200"/>
                    <a:pt x="97" y="196"/>
                    <a:pt x="101" y="193"/>
                  </a:cubicBezTo>
                  <a:cubicBezTo>
                    <a:pt x="104" y="196"/>
                    <a:pt x="106" y="198"/>
                    <a:pt x="109" y="201"/>
                  </a:cubicBezTo>
                  <a:cubicBezTo>
                    <a:pt x="105" y="204"/>
                    <a:pt x="102" y="207"/>
                    <a:pt x="98" y="211"/>
                  </a:cubicBezTo>
                  <a:cubicBezTo>
                    <a:pt x="96" y="208"/>
                    <a:pt x="93" y="206"/>
                    <a:pt x="90" y="203"/>
                  </a:cubicBezTo>
                  <a:close/>
                  <a:moveTo>
                    <a:pt x="105" y="189"/>
                  </a:moveTo>
                  <a:cubicBezTo>
                    <a:pt x="109" y="185"/>
                    <a:pt x="114" y="181"/>
                    <a:pt x="118" y="177"/>
                  </a:cubicBezTo>
                  <a:cubicBezTo>
                    <a:pt x="121" y="179"/>
                    <a:pt x="124" y="182"/>
                    <a:pt x="127" y="185"/>
                  </a:cubicBezTo>
                  <a:cubicBezTo>
                    <a:pt x="122" y="189"/>
                    <a:pt x="118" y="193"/>
                    <a:pt x="113" y="197"/>
                  </a:cubicBezTo>
                  <a:cubicBezTo>
                    <a:pt x="111" y="194"/>
                    <a:pt x="108" y="191"/>
                    <a:pt x="105" y="189"/>
                  </a:cubicBezTo>
                  <a:close/>
                  <a:moveTo>
                    <a:pt x="122" y="173"/>
                  </a:moveTo>
                  <a:cubicBezTo>
                    <a:pt x="125" y="170"/>
                    <a:pt x="128" y="167"/>
                    <a:pt x="131" y="164"/>
                  </a:cubicBezTo>
                  <a:cubicBezTo>
                    <a:pt x="132" y="163"/>
                    <a:pt x="134" y="162"/>
                    <a:pt x="135" y="160"/>
                  </a:cubicBezTo>
                  <a:cubicBezTo>
                    <a:pt x="138" y="163"/>
                    <a:pt x="141" y="166"/>
                    <a:pt x="144" y="168"/>
                  </a:cubicBezTo>
                  <a:cubicBezTo>
                    <a:pt x="140" y="172"/>
                    <a:pt x="135" y="177"/>
                    <a:pt x="131" y="181"/>
                  </a:cubicBezTo>
                  <a:cubicBezTo>
                    <a:pt x="128" y="178"/>
                    <a:pt x="125" y="175"/>
                    <a:pt x="122" y="173"/>
                  </a:cubicBezTo>
                  <a:close/>
                  <a:moveTo>
                    <a:pt x="139" y="157"/>
                  </a:moveTo>
                  <a:cubicBezTo>
                    <a:pt x="144" y="153"/>
                    <a:pt x="148" y="149"/>
                    <a:pt x="152" y="145"/>
                  </a:cubicBezTo>
                  <a:cubicBezTo>
                    <a:pt x="155" y="148"/>
                    <a:pt x="158" y="150"/>
                    <a:pt x="161" y="153"/>
                  </a:cubicBezTo>
                  <a:cubicBezTo>
                    <a:pt x="156" y="157"/>
                    <a:pt x="152" y="161"/>
                    <a:pt x="148" y="164"/>
                  </a:cubicBezTo>
                  <a:cubicBezTo>
                    <a:pt x="145" y="162"/>
                    <a:pt x="142" y="159"/>
                    <a:pt x="139" y="157"/>
                  </a:cubicBezTo>
                  <a:close/>
                  <a:moveTo>
                    <a:pt x="155" y="142"/>
                  </a:moveTo>
                  <a:cubicBezTo>
                    <a:pt x="159" y="138"/>
                    <a:pt x="164" y="134"/>
                    <a:pt x="168" y="130"/>
                  </a:cubicBezTo>
                  <a:cubicBezTo>
                    <a:pt x="171" y="133"/>
                    <a:pt x="174" y="135"/>
                    <a:pt x="177" y="137"/>
                  </a:cubicBezTo>
                  <a:cubicBezTo>
                    <a:pt x="172" y="142"/>
                    <a:pt x="168" y="146"/>
                    <a:pt x="163" y="150"/>
                  </a:cubicBezTo>
                  <a:cubicBezTo>
                    <a:pt x="160" y="148"/>
                    <a:pt x="158" y="145"/>
                    <a:pt x="155" y="142"/>
                  </a:cubicBezTo>
                  <a:close/>
                  <a:moveTo>
                    <a:pt x="172" y="126"/>
                  </a:moveTo>
                  <a:cubicBezTo>
                    <a:pt x="178" y="122"/>
                    <a:pt x="183" y="117"/>
                    <a:pt x="188" y="112"/>
                  </a:cubicBezTo>
                  <a:cubicBezTo>
                    <a:pt x="191" y="114"/>
                    <a:pt x="194" y="117"/>
                    <a:pt x="196" y="119"/>
                  </a:cubicBezTo>
                  <a:cubicBezTo>
                    <a:pt x="191" y="124"/>
                    <a:pt x="186" y="129"/>
                    <a:pt x="181" y="134"/>
                  </a:cubicBezTo>
                  <a:cubicBezTo>
                    <a:pt x="178" y="131"/>
                    <a:pt x="175" y="129"/>
                    <a:pt x="172" y="126"/>
                  </a:cubicBezTo>
                  <a:close/>
                  <a:moveTo>
                    <a:pt x="192" y="109"/>
                  </a:moveTo>
                  <a:cubicBezTo>
                    <a:pt x="196" y="106"/>
                    <a:pt x="199" y="103"/>
                    <a:pt x="203" y="99"/>
                  </a:cubicBezTo>
                  <a:cubicBezTo>
                    <a:pt x="206" y="101"/>
                    <a:pt x="208" y="103"/>
                    <a:pt x="210" y="105"/>
                  </a:cubicBezTo>
                  <a:cubicBezTo>
                    <a:pt x="207" y="109"/>
                    <a:pt x="203" y="112"/>
                    <a:pt x="200" y="116"/>
                  </a:cubicBezTo>
                  <a:cubicBezTo>
                    <a:pt x="197" y="113"/>
                    <a:pt x="194" y="111"/>
                    <a:pt x="192" y="109"/>
                  </a:cubicBezTo>
                  <a:close/>
                  <a:moveTo>
                    <a:pt x="217" y="82"/>
                  </a:moveTo>
                  <a:cubicBezTo>
                    <a:pt x="213" y="85"/>
                    <a:pt x="208" y="89"/>
                    <a:pt x="204" y="92"/>
                  </a:cubicBezTo>
                  <a:cubicBezTo>
                    <a:pt x="202" y="90"/>
                    <a:pt x="199" y="88"/>
                    <a:pt x="197" y="87"/>
                  </a:cubicBezTo>
                  <a:cubicBezTo>
                    <a:pt x="201" y="82"/>
                    <a:pt x="205" y="78"/>
                    <a:pt x="210" y="74"/>
                  </a:cubicBezTo>
                  <a:cubicBezTo>
                    <a:pt x="212" y="77"/>
                    <a:pt x="215" y="79"/>
                    <a:pt x="217" y="82"/>
                  </a:cubicBezTo>
                  <a:close/>
                  <a:moveTo>
                    <a:pt x="207" y="71"/>
                  </a:moveTo>
                  <a:cubicBezTo>
                    <a:pt x="202" y="75"/>
                    <a:pt x="197" y="79"/>
                    <a:pt x="193" y="83"/>
                  </a:cubicBezTo>
                  <a:cubicBezTo>
                    <a:pt x="189" y="81"/>
                    <a:pt x="186" y="78"/>
                    <a:pt x="183" y="76"/>
                  </a:cubicBezTo>
                  <a:cubicBezTo>
                    <a:pt x="188" y="71"/>
                    <a:pt x="193" y="66"/>
                    <a:pt x="198" y="61"/>
                  </a:cubicBezTo>
                  <a:cubicBezTo>
                    <a:pt x="201" y="64"/>
                    <a:pt x="204" y="68"/>
                    <a:pt x="207" y="71"/>
                  </a:cubicBezTo>
                  <a:close/>
                  <a:moveTo>
                    <a:pt x="226" y="9"/>
                  </a:moveTo>
                  <a:cubicBezTo>
                    <a:pt x="228" y="12"/>
                    <a:pt x="230" y="15"/>
                    <a:pt x="233" y="17"/>
                  </a:cubicBezTo>
                  <a:cubicBezTo>
                    <a:pt x="229" y="21"/>
                    <a:pt x="225" y="25"/>
                    <a:pt x="222" y="28"/>
                  </a:cubicBezTo>
                  <a:cubicBezTo>
                    <a:pt x="219" y="26"/>
                    <a:pt x="216" y="24"/>
                    <a:pt x="214" y="22"/>
                  </a:cubicBezTo>
                  <a:cubicBezTo>
                    <a:pt x="218" y="18"/>
                    <a:pt x="222" y="13"/>
                    <a:pt x="226" y="9"/>
                  </a:cubicBezTo>
                  <a:close/>
                  <a:moveTo>
                    <a:pt x="212" y="24"/>
                  </a:moveTo>
                  <a:cubicBezTo>
                    <a:pt x="215" y="26"/>
                    <a:pt x="217" y="28"/>
                    <a:pt x="220" y="30"/>
                  </a:cubicBezTo>
                  <a:cubicBezTo>
                    <a:pt x="216" y="35"/>
                    <a:pt x="212" y="39"/>
                    <a:pt x="207" y="43"/>
                  </a:cubicBezTo>
                  <a:cubicBezTo>
                    <a:pt x="204" y="41"/>
                    <a:pt x="201" y="39"/>
                    <a:pt x="198" y="37"/>
                  </a:cubicBezTo>
                  <a:cubicBezTo>
                    <a:pt x="203" y="33"/>
                    <a:pt x="207" y="28"/>
                    <a:pt x="212" y="24"/>
                  </a:cubicBezTo>
                  <a:close/>
                  <a:moveTo>
                    <a:pt x="196" y="39"/>
                  </a:moveTo>
                  <a:cubicBezTo>
                    <a:pt x="199" y="42"/>
                    <a:pt x="202" y="44"/>
                    <a:pt x="205" y="45"/>
                  </a:cubicBezTo>
                  <a:cubicBezTo>
                    <a:pt x="202" y="48"/>
                    <a:pt x="199" y="51"/>
                    <a:pt x="197" y="54"/>
                  </a:cubicBezTo>
                  <a:cubicBezTo>
                    <a:pt x="194" y="51"/>
                    <a:pt x="191" y="49"/>
                    <a:pt x="189" y="46"/>
                  </a:cubicBezTo>
                  <a:cubicBezTo>
                    <a:pt x="191" y="44"/>
                    <a:pt x="194" y="41"/>
                    <a:pt x="196" y="39"/>
                  </a:cubicBezTo>
                  <a:close/>
                  <a:moveTo>
                    <a:pt x="186" y="49"/>
                  </a:moveTo>
                  <a:cubicBezTo>
                    <a:pt x="189" y="51"/>
                    <a:pt x="191" y="54"/>
                    <a:pt x="194" y="57"/>
                  </a:cubicBezTo>
                  <a:cubicBezTo>
                    <a:pt x="188" y="62"/>
                    <a:pt x="183" y="67"/>
                    <a:pt x="178" y="72"/>
                  </a:cubicBezTo>
                  <a:cubicBezTo>
                    <a:pt x="175" y="70"/>
                    <a:pt x="172" y="68"/>
                    <a:pt x="170" y="66"/>
                  </a:cubicBezTo>
                  <a:cubicBezTo>
                    <a:pt x="169" y="65"/>
                    <a:pt x="169" y="65"/>
                    <a:pt x="169" y="65"/>
                  </a:cubicBezTo>
                  <a:cubicBezTo>
                    <a:pt x="174" y="60"/>
                    <a:pt x="180" y="54"/>
                    <a:pt x="186" y="49"/>
                  </a:cubicBezTo>
                  <a:close/>
                  <a:moveTo>
                    <a:pt x="167" y="67"/>
                  </a:moveTo>
                  <a:cubicBezTo>
                    <a:pt x="167" y="67"/>
                    <a:pt x="167" y="67"/>
                    <a:pt x="168" y="68"/>
                  </a:cubicBezTo>
                  <a:cubicBezTo>
                    <a:pt x="170" y="70"/>
                    <a:pt x="173" y="72"/>
                    <a:pt x="175" y="74"/>
                  </a:cubicBezTo>
                  <a:cubicBezTo>
                    <a:pt x="171" y="78"/>
                    <a:pt x="167" y="82"/>
                    <a:pt x="164" y="86"/>
                  </a:cubicBezTo>
                  <a:cubicBezTo>
                    <a:pt x="161" y="83"/>
                    <a:pt x="159" y="81"/>
                    <a:pt x="156" y="79"/>
                  </a:cubicBezTo>
                  <a:cubicBezTo>
                    <a:pt x="156" y="78"/>
                    <a:pt x="154" y="79"/>
                    <a:pt x="155" y="80"/>
                  </a:cubicBezTo>
                  <a:cubicBezTo>
                    <a:pt x="157" y="82"/>
                    <a:pt x="159" y="85"/>
                    <a:pt x="162" y="87"/>
                  </a:cubicBezTo>
                  <a:cubicBezTo>
                    <a:pt x="156" y="93"/>
                    <a:pt x="150" y="98"/>
                    <a:pt x="144" y="104"/>
                  </a:cubicBezTo>
                  <a:cubicBezTo>
                    <a:pt x="141" y="101"/>
                    <a:pt x="138" y="99"/>
                    <a:pt x="135" y="96"/>
                  </a:cubicBezTo>
                  <a:cubicBezTo>
                    <a:pt x="146" y="86"/>
                    <a:pt x="156" y="77"/>
                    <a:pt x="167" y="67"/>
                  </a:cubicBezTo>
                  <a:close/>
                  <a:moveTo>
                    <a:pt x="133" y="98"/>
                  </a:moveTo>
                  <a:cubicBezTo>
                    <a:pt x="136" y="101"/>
                    <a:pt x="139" y="104"/>
                    <a:pt x="142" y="106"/>
                  </a:cubicBezTo>
                  <a:cubicBezTo>
                    <a:pt x="137" y="110"/>
                    <a:pt x="133" y="114"/>
                    <a:pt x="128" y="118"/>
                  </a:cubicBezTo>
                  <a:cubicBezTo>
                    <a:pt x="125" y="116"/>
                    <a:pt x="122" y="113"/>
                    <a:pt x="119" y="111"/>
                  </a:cubicBezTo>
                  <a:cubicBezTo>
                    <a:pt x="124" y="107"/>
                    <a:pt x="128" y="102"/>
                    <a:pt x="133" y="98"/>
                  </a:cubicBezTo>
                  <a:close/>
                  <a:moveTo>
                    <a:pt x="114" y="115"/>
                  </a:moveTo>
                  <a:cubicBezTo>
                    <a:pt x="115" y="114"/>
                    <a:pt x="116" y="114"/>
                    <a:pt x="117" y="113"/>
                  </a:cubicBezTo>
                  <a:cubicBezTo>
                    <a:pt x="120" y="115"/>
                    <a:pt x="123" y="118"/>
                    <a:pt x="126" y="121"/>
                  </a:cubicBezTo>
                  <a:cubicBezTo>
                    <a:pt x="122" y="124"/>
                    <a:pt x="118" y="128"/>
                    <a:pt x="114" y="132"/>
                  </a:cubicBezTo>
                  <a:cubicBezTo>
                    <a:pt x="111" y="129"/>
                    <a:pt x="108" y="126"/>
                    <a:pt x="106" y="124"/>
                  </a:cubicBezTo>
                  <a:cubicBezTo>
                    <a:pt x="108" y="121"/>
                    <a:pt x="111" y="118"/>
                    <a:pt x="114" y="115"/>
                  </a:cubicBezTo>
                  <a:close/>
                  <a:moveTo>
                    <a:pt x="103" y="126"/>
                  </a:moveTo>
                  <a:cubicBezTo>
                    <a:pt x="106" y="129"/>
                    <a:pt x="108" y="131"/>
                    <a:pt x="111" y="134"/>
                  </a:cubicBezTo>
                  <a:cubicBezTo>
                    <a:pt x="105" y="139"/>
                    <a:pt x="100" y="144"/>
                    <a:pt x="94" y="149"/>
                  </a:cubicBezTo>
                  <a:cubicBezTo>
                    <a:pt x="91" y="147"/>
                    <a:pt x="89" y="145"/>
                    <a:pt x="86" y="143"/>
                  </a:cubicBezTo>
                  <a:cubicBezTo>
                    <a:pt x="92" y="137"/>
                    <a:pt x="98" y="131"/>
                    <a:pt x="103" y="126"/>
                  </a:cubicBezTo>
                  <a:close/>
                  <a:moveTo>
                    <a:pt x="84" y="144"/>
                  </a:moveTo>
                  <a:cubicBezTo>
                    <a:pt x="86" y="147"/>
                    <a:pt x="89" y="149"/>
                    <a:pt x="91" y="152"/>
                  </a:cubicBezTo>
                  <a:cubicBezTo>
                    <a:pt x="87" y="156"/>
                    <a:pt x="83" y="160"/>
                    <a:pt x="78" y="163"/>
                  </a:cubicBezTo>
                  <a:cubicBezTo>
                    <a:pt x="77" y="162"/>
                    <a:pt x="75" y="161"/>
                    <a:pt x="74" y="159"/>
                  </a:cubicBezTo>
                  <a:cubicBezTo>
                    <a:pt x="73" y="158"/>
                    <a:pt x="71" y="160"/>
                    <a:pt x="72" y="161"/>
                  </a:cubicBezTo>
                  <a:cubicBezTo>
                    <a:pt x="73" y="163"/>
                    <a:pt x="75" y="164"/>
                    <a:pt x="76" y="165"/>
                  </a:cubicBezTo>
                  <a:cubicBezTo>
                    <a:pt x="72" y="169"/>
                    <a:pt x="68" y="173"/>
                    <a:pt x="63" y="176"/>
                  </a:cubicBezTo>
                  <a:cubicBezTo>
                    <a:pt x="61" y="174"/>
                    <a:pt x="59" y="172"/>
                    <a:pt x="57" y="169"/>
                  </a:cubicBezTo>
                  <a:cubicBezTo>
                    <a:pt x="66" y="161"/>
                    <a:pt x="75" y="153"/>
                    <a:pt x="84" y="144"/>
                  </a:cubicBezTo>
                  <a:close/>
                  <a:moveTo>
                    <a:pt x="55" y="171"/>
                  </a:moveTo>
                  <a:cubicBezTo>
                    <a:pt x="57" y="174"/>
                    <a:pt x="59" y="176"/>
                    <a:pt x="61" y="178"/>
                  </a:cubicBezTo>
                  <a:cubicBezTo>
                    <a:pt x="56" y="183"/>
                    <a:pt x="51" y="187"/>
                    <a:pt x="46" y="192"/>
                  </a:cubicBezTo>
                  <a:cubicBezTo>
                    <a:pt x="43" y="190"/>
                    <a:pt x="41" y="187"/>
                    <a:pt x="38" y="185"/>
                  </a:cubicBezTo>
                  <a:cubicBezTo>
                    <a:pt x="44" y="181"/>
                    <a:pt x="49" y="176"/>
                    <a:pt x="55" y="171"/>
                  </a:cubicBezTo>
                  <a:close/>
                  <a:moveTo>
                    <a:pt x="36" y="187"/>
                  </a:moveTo>
                  <a:cubicBezTo>
                    <a:pt x="36" y="187"/>
                    <a:pt x="36" y="187"/>
                    <a:pt x="36" y="187"/>
                  </a:cubicBezTo>
                  <a:cubicBezTo>
                    <a:pt x="39" y="189"/>
                    <a:pt x="41" y="192"/>
                    <a:pt x="43" y="194"/>
                  </a:cubicBezTo>
                  <a:cubicBezTo>
                    <a:pt x="39" y="198"/>
                    <a:pt x="35" y="201"/>
                    <a:pt x="31" y="205"/>
                  </a:cubicBezTo>
                  <a:cubicBezTo>
                    <a:pt x="28" y="202"/>
                    <a:pt x="25" y="200"/>
                    <a:pt x="22" y="197"/>
                  </a:cubicBezTo>
                  <a:cubicBezTo>
                    <a:pt x="27" y="194"/>
                    <a:pt x="31" y="190"/>
                    <a:pt x="36" y="187"/>
                  </a:cubicBezTo>
                  <a:close/>
                  <a:moveTo>
                    <a:pt x="7" y="208"/>
                  </a:moveTo>
                  <a:cubicBezTo>
                    <a:pt x="11" y="205"/>
                    <a:pt x="16" y="202"/>
                    <a:pt x="20" y="199"/>
                  </a:cubicBezTo>
                  <a:cubicBezTo>
                    <a:pt x="20" y="199"/>
                    <a:pt x="20" y="199"/>
                    <a:pt x="20" y="199"/>
                  </a:cubicBezTo>
                  <a:cubicBezTo>
                    <a:pt x="23" y="202"/>
                    <a:pt x="25" y="204"/>
                    <a:pt x="28" y="207"/>
                  </a:cubicBezTo>
                  <a:cubicBezTo>
                    <a:pt x="24" y="210"/>
                    <a:pt x="20" y="214"/>
                    <a:pt x="17" y="217"/>
                  </a:cubicBezTo>
                  <a:cubicBezTo>
                    <a:pt x="13" y="214"/>
                    <a:pt x="10" y="211"/>
                    <a:pt x="7" y="208"/>
                  </a:cubicBezTo>
                  <a:close/>
                  <a:moveTo>
                    <a:pt x="19" y="219"/>
                  </a:moveTo>
                  <a:cubicBezTo>
                    <a:pt x="23" y="216"/>
                    <a:pt x="27" y="213"/>
                    <a:pt x="31" y="210"/>
                  </a:cubicBezTo>
                  <a:cubicBezTo>
                    <a:pt x="35" y="214"/>
                    <a:pt x="39" y="218"/>
                    <a:pt x="43" y="222"/>
                  </a:cubicBezTo>
                  <a:cubicBezTo>
                    <a:pt x="39" y="225"/>
                    <a:pt x="36" y="228"/>
                    <a:pt x="33" y="232"/>
                  </a:cubicBezTo>
                  <a:cubicBezTo>
                    <a:pt x="28" y="227"/>
                    <a:pt x="24" y="223"/>
                    <a:pt x="19" y="219"/>
                  </a:cubicBezTo>
                  <a:close/>
                  <a:moveTo>
                    <a:pt x="35" y="234"/>
                  </a:moveTo>
                  <a:cubicBezTo>
                    <a:pt x="38" y="231"/>
                    <a:pt x="42" y="228"/>
                    <a:pt x="45" y="225"/>
                  </a:cubicBezTo>
                  <a:cubicBezTo>
                    <a:pt x="47" y="227"/>
                    <a:pt x="49" y="229"/>
                    <a:pt x="51" y="231"/>
                  </a:cubicBezTo>
                  <a:cubicBezTo>
                    <a:pt x="49" y="232"/>
                    <a:pt x="48" y="234"/>
                    <a:pt x="46" y="236"/>
                  </a:cubicBezTo>
                  <a:cubicBezTo>
                    <a:pt x="45" y="237"/>
                    <a:pt x="46" y="239"/>
                    <a:pt x="48" y="238"/>
                  </a:cubicBezTo>
                  <a:cubicBezTo>
                    <a:pt x="50" y="237"/>
                    <a:pt x="52" y="235"/>
                    <a:pt x="54" y="234"/>
                  </a:cubicBezTo>
                  <a:cubicBezTo>
                    <a:pt x="57" y="237"/>
                    <a:pt x="60" y="240"/>
                    <a:pt x="63" y="243"/>
                  </a:cubicBezTo>
                  <a:cubicBezTo>
                    <a:pt x="60" y="246"/>
                    <a:pt x="57" y="248"/>
                    <a:pt x="53" y="251"/>
                  </a:cubicBezTo>
                  <a:cubicBezTo>
                    <a:pt x="47" y="245"/>
                    <a:pt x="41" y="239"/>
                    <a:pt x="35" y="234"/>
                  </a:cubicBezTo>
                  <a:close/>
                  <a:moveTo>
                    <a:pt x="65" y="264"/>
                  </a:moveTo>
                  <a:cubicBezTo>
                    <a:pt x="62" y="260"/>
                    <a:pt x="59" y="257"/>
                    <a:pt x="55" y="253"/>
                  </a:cubicBezTo>
                  <a:cubicBezTo>
                    <a:pt x="59" y="250"/>
                    <a:pt x="62" y="248"/>
                    <a:pt x="65" y="245"/>
                  </a:cubicBezTo>
                  <a:cubicBezTo>
                    <a:pt x="68" y="248"/>
                    <a:pt x="72" y="251"/>
                    <a:pt x="75" y="254"/>
                  </a:cubicBezTo>
                  <a:cubicBezTo>
                    <a:pt x="72" y="257"/>
                    <a:pt x="69" y="261"/>
                    <a:pt x="65" y="264"/>
                  </a:cubicBezTo>
                  <a:close/>
                  <a:moveTo>
                    <a:pt x="78" y="251"/>
                  </a:moveTo>
                  <a:cubicBezTo>
                    <a:pt x="75" y="248"/>
                    <a:pt x="73" y="244"/>
                    <a:pt x="70" y="241"/>
                  </a:cubicBezTo>
                  <a:cubicBezTo>
                    <a:pt x="74" y="238"/>
                    <a:pt x="78" y="234"/>
                    <a:pt x="82" y="231"/>
                  </a:cubicBezTo>
                  <a:cubicBezTo>
                    <a:pt x="83" y="232"/>
                    <a:pt x="84" y="233"/>
                    <a:pt x="86" y="234"/>
                  </a:cubicBezTo>
                  <a:cubicBezTo>
                    <a:pt x="87" y="235"/>
                    <a:pt x="89" y="233"/>
                    <a:pt x="88" y="232"/>
                  </a:cubicBezTo>
                  <a:cubicBezTo>
                    <a:pt x="87" y="230"/>
                    <a:pt x="86" y="229"/>
                    <a:pt x="85" y="228"/>
                  </a:cubicBezTo>
                  <a:cubicBezTo>
                    <a:pt x="89" y="224"/>
                    <a:pt x="93" y="220"/>
                    <a:pt x="98" y="217"/>
                  </a:cubicBezTo>
                  <a:cubicBezTo>
                    <a:pt x="101" y="219"/>
                    <a:pt x="103" y="221"/>
                    <a:pt x="106" y="224"/>
                  </a:cubicBezTo>
                  <a:cubicBezTo>
                    <a:pt x="97" y="233"/>
                    <a:pt x="87" y="242"/>
                    <a:pt x="78" y="251"/>
                  </a:cubicBezTo>
                  <a:close/>
                  <a:moveTo>
                    <a:pt x="109" y="221"/>
                  </a:moveTo>
                  <a:cubicBezTo>
                    <a:pt x="107" y="218"/>
                    <a:pt x="104" y="216"/>
                    <a:pt x="102" y="213"/>
                  </a:cubicBezTo>
                  <a:cubicBezTo>
                    <a:pt x="105" y="210"/>
                    <a:pt x="109" y="207"/>
                    <a:pt x="112" y="204"/>
                  </a:cubicBezTo>
                  <a:cubicBezTo>
                    <a:pt x="114" y="206"/>
                    <a:pt x="117" y="208"/>
                    <a:pt x="119" y="210"/>
                  </a:cubicBezTo>
                  <a:cubicBezTo>
                    <a:pt x="119" y="210"/>
                    <a:pt x="119" y="210"/>
                    <a:pt x="120" y="210"/>
                  </a:cubicBezTo>
                  <a:cubicBezTo>
                    <a:pt x="116" y="214"/>
                    <a:pt x="113" y="217"/>
                    <a:pt x="109" y="221"/>
                  </a:cubicBezTo>
                  <a:close/>
                  <a:moveTo>
                    <a:pt x="122" y="208"/>
                  </a:moveTo>
                  <a:cubicBezTo>
                    <a:pt x="122" y="208"/>
                    <a:pt x="122" y="207"/>
                    <a:pt x="122" y="207"/>
                  </a:cubicBezTo>
                  <a:cubicBezTo>
                    <a:pt x="120" y="205"/>
                    <a:pt x="118" y="203"/>
                    <a:pt x="116" y="200"/>
                  </a:cubicBezTo>
                  <a:cubicBezTo>
                    <a:pt x="121" y="196"/>
                    <a:pt x="126" y="192"/>
                    <a:pt x="130" y="188"/>
                  </a:cubicBezTo>
                  <a:cubicBezTo>
                    <a:pt x="133" y="190"/>
                    <a:pt x="135" y="191"/>
                    <a:pt x="138" y="193"/>
                  </a:cubicBezTo>
                  <a:cubicBezTo>
                    <a:pt x="132" y="198"/>
                    <a:pt x="127" y="203"/>
                    <a:pt x="122" y="208"/>
                  </a:cubicBezTo>
                  <a:close/>
                  <a:moveTo>
                    <a:pt x="153" y="179"/>
                  </a:moveTo>
                  <a:cubicBezTo>
                    <a:pt x="149" y="182"/>
                    <a:pt x="145" y="186"/>
                    <a:pt x="141" y="190"/>
                  </a:cubicBezTo>
                  <a:cubicBezTo>
                    <a:pt x="139" y="188"/>
                    <a:pt x="136" y="186"/>
                    <a:pt x="134" y="184"/>
                  </a:cubicBezTo>
                  <a:cubicBezTo>
                    <a:pt x="139" y="180"/>
                    <a:pt x="144" y="176"/>
                    <a:pt x="148" y="171"/>
                  </a:cubicBezTo>
                  <a:cubicBezTo>
                    <a:pt x="150" y="173"/>
                    <a:pt x="153" y="175"/>
                    <a:pt x="155" y="176"/>
                  </a:cubicBezTo>
                  <a:cubicBezTo>
                    <a:pt x="154" y="177"/>
                    <a:pt x="153" y="178"/>
                    <a:pt x="153" y="179"/>
                  </a:cubicBezTo>
                  <a:close/>
                  <a:moveTo>
                    <a:pt x="157" y="174"/>
                  </a:moveTo>
                  <a:cubicBezTo>
                    <a:pt x="156" y="172"/>
                    <a:pt x="154" y="170"/>
                    <a:pt x="152" y="168"/>
                  </a:cubicBezTo>
                  <a:cubicBezTo>
                    <a:pt x="156" y="164"/>
                    <a:pt x="160" y="160"/>
                    <a:pt x="165" y="156"/>
                  </a:cubicBezTo>
                  <a:cubicBezTo>
                    <a:pt x="166" y="156"/>
                    <a:pt x="167" y="155"/>
                    <a:pt x="166" y="154"/>
                  </a:cubicBezTo>
                  <a:cubicBezTo>
                    <a:pt x="171" y="150"/>
                    <a:pt x="176" y="145"/>
                    <a:pt x="181" y="141"/>
                  </a:cubicBezTo>
                  <a:cubicBezTo>
                    <a:pt x="182" y="142"/>
                    <a:pt x="184" y="143"/>
                    <a:pt x="186" y="144"/>
                  </a:cubicBezTo>
                  <a:cubicBezTo>
                    <a:pt x="186" y="145"/>
                    <a:pt x="186" y="145"/>
                    <a:pt x="187" y="145"/>
                  </a:cubicBezTo>
                  <a:cubicBezTo>
                    <a:pt x="177" y="154"/>
                    <a:pt x="167" y="164"/>
                    <a:pt x="157" y="174"/>
                  </a:cubicBezTo>
                  <a:close/>
                  <a:moveTo>
                    <a:pt x="189" y="142"/>
                  </a:moveTo>
                  <a:cubicBezTo>
                    <a:pt x="189" y="142"/>
                    <a:pt x="189" y="141"/>
                    <a:pt x="188" y="141"/>
                  </a:cubicBezTo>
                  <a:cubicBezTo>
                    <a:pt x="187" y="140"/>
                    <a:pt x="186" y="138"/>
                    <a:pt x="184" y="137"/>
                  </a:cubicBezTo>
                  <a:cubicBezTo>
                    <a:pt x="190" y="132"/>
                    <a:pt x="195" y="127"/>
                    <a:pt x="201" y="121"/>
                  </a:cubicBezTo>
                  <a:cubicBezTo>
                    <a:pt x="202" y="122"/>
                    <a:pt x="204" y="123"/>
                    <a:pt x="206" y="124"/>
                  </a:cubicBezTo>
                  <a:cubicBezTo>
                    <a:pt x="207" y="125"/>
                    <a:pt x="209" y="123"/>
                    <a:pt x="208" y="122"/>
                  </a:cubicBezTo>
                  <a:cubicBezTo>
                    <a:pt x="206" y="121"/>
                    <a:pt x="205" y="120"/>
                    <a:pt x="203" y="118"/>
                  </a:cubicBezTo>
                  <a:cubicBezTo>
                    <a:pt x="207" y="115"/>
                    <a:pt x="211" y="111"/>
                    <a:pt x="214" y="108"/>
                  </a:cubicBezTo>
                  <a:cubicBezTo>
                    <a:pt x="215" y="109"/>
                    <a:pt x="216" y="110"/>
                    <a:pt x="218" y="110"/>
                  </a:cubicBezTo>
                  <a:cubicBezTo>
                    <a:pt x="220" y="112"/>
                    <a:pt x="223" y="108"/>
                    <a:pt x="221" y="107"/>
                  </a:cubicBezTo>
                  <a:cubicBezTo>
                    <a:pt x="220" y="106"/>
                    <a:pt x="219" y="105"/>
                    <a:pt x="218" y="104"/>
                  </a:cubicBezTo>
                  <a:cubicBezTo>
                    <a:pt x="221" y="100"/>
                    <a:pt x="225" y="97"/>
                    <a:pt x="229" y="93"/>
                  </a:cubicBezTo>
                  <a:cubicBezTo>
                    <a:pt x="231" y="95"/>
                    <a:pt x="233" y="96"/>
                    <a:pt x="235" y="98"/>
                  </a:cubicBezTo>
                  <a:cubicBezTo>
                    <a:pt x="235" y="98"/>
                    <a:pt x="235" y="98"/>
                    <a:pt x="235" y="98"/>
                  </a:cubicBezTo>
                  <a:cubicBezTo>
                    <a:pt x="219" y="112"/>
                    <a:pt x="204" y="127"/>
                    <a:pt x="189" y="14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5" name="Freeform 42"/>
            <p:cNvSpPr>
              <a:spLocks noEditPoints="1"/>
            </p:cNvSpPr>
            <p:nvPr/>
          </p:nvSpPr>
          <p:spPr bwMode="auto">
            <a:xfrm>
              <a:off x="7945438" y="1687513"/>
              <a:ext cx="212725" cy="177800"/>
            </a:xfrm>
            <a:custGeom>
              <a:avLst/>
              <a:gdLst>
                <a:gd name="T0" fmla="*/ 61 w 67"/>
                <a:gd name="T1" fmla="*/ 27 h 56"/>
                <a:gd name="T2" fmla="*/ 61 w 67"/>
                <a:gd name="T3" fmla="*/ 22 h 56"/>
                <a:gd name="T4" fmla="*/ 34 w 67"/>
                <a:gd name="T5" fmla="*/ 2 h 56"/>
                <a:gd name="T6" fmla="*/ 35 w 67"/>
                <a:gd name="T7" fmla="*/ 10 h 56"/>
                <a:gd name="T8" fmla="*/ 27 w 67"/>
                <a:gd name="T9" fmla="*/ 9 h 56"/>
                <a:gd name="T10" fmla="*/ 27 w 67"/>
                <a:gd name="T11" fmla="*/ 4 h 56"/>
                <a:gd name="T12" fmla="*/ 10 w 67"/>
                <a:gd name="T13" fmla="*/ 28 h 56"/>
                <a:gd name="T14" fmla="*/ 23 w 67"/>
                <a:gd name="T15" fmla="*/ 23 h 56"/>
                <a:gd name="T16" fmla="*/ 4 w 67"/>
                <a:gd name="T17" fmla="*/ 27 h 56"/>
                <a:gd name="T18" fmla="*/ 17 w 67"/>
                <a:gd name="T19" fmla="*/ 43 h 56"/>
                <a:gd name="T20" fmla="*/ 29 w 67"/>
                <a:gd name="T21" fmla="*/ 53 h 56"/>
                <a:gd name="T22" fmla="*/ 33 w 67"/>
                <a:gd name="T23" fmla="*/ 52 h 56"/>
                <a:gd name="T24" fmla="*/ 44 w 67"/>
                <a:gd name="T25" fmla="*/ 43 h 56"/>
                <a:gd name="T26" fmla="*/ 47 w 67"/>
                <a:gd name="T27" fmla="*/ 40 h 56"/>
                <a:gd name="T28" fmla="*/ 63 w 67"/>
                <a:gd name="T29" fmla="*/ 35 h 56"/>
                <a:gd name="T30" fmla="*/ 44 w 67"/>
                <a:gd name="T31" fmla="*/ 19 h 56"/>
                <a:gd name="T32" fmla="*/ 35 w 67"/>
                <a:gd name="T33" fmla="*/ 15 h 56"/>
                <a:gd name="T34" fmla="*/ 44 w 67"/>
                <a:gd name="T35" fmla="*/ 19 h 56"/>
                <a:gd name="T36" fmla="*/ 38 w 67"/>
                <a:gd name="T37" fmla="*/ 23 h 56"/>
                <a:gd name="T38" fmla="*/ 33 w 67"/>
                <a:gd name="T39" fmla="*/ 28 h 56"/>
                <a:gd name="T40" fmla="*/ 28 w 67"/>
                <a:gd name="T41" fmla="*/ 23 h 56"/>
                <a:gd name="T42" fmla="*/ 20 w 67"/>
                <a:gd name="T43" fmla="*/ 16 h 56"/>
                <a:gd name="T44" fmla="*/ 30 w 67"/>
                <a:gd name="T45" fmla="*/ 15 h 56"/>
                <a:gd name="T46" fmla="*/ 25 w 67"/>
                <a:gd name="T47" fmla="*/ 21 h 56"/>
                <a:gd name="T48" fmla="*/ 21 w 67"/>
                <a:gd name="T49" fmla="*/ 41 h 56"/>
                <a:gd name="T50" fmla="*/ 15 w 67"/>
                <a:gd name="T51" fmla="*/ 36 h 56"/>
                <a:gd name="T52" fmla="*/ 30 w 67"/>
                <a:gd name="T53" fmla="*/ 31 h 56"/>
                <a:gd name="T54" fmla="*/ 21 w 67"/>
                <a:gd name="T55" fmla="*/ 40 h 56"/>
                <a:gd name="T56" fmla="*/ 30 w 67"/>
                <a:gd name="T57" fmla="*/ 49 h 56"/>
                <a:gd name="T58" fmla="*/ 33 w 67"/>
                <a:gd name="T59" fmla="*/ 34 h 56"/>
                <a:gd name="T60" fmla="*/ 30 w 67"/>
                <a:gd name="T61" fmla="*/ 49 h 56"/>
                <a:gd name="T62" fmla="*/ 43 w 67"/>
                <a:gd name="T63" fmla="*/ 38 h 56"/>
                <a:gd name="T64" fmla="*/ 41 w 67"/>
                <a:gd name="T65" fmla="*/ 27 h 56"/>
                <a:gd name="T66" fmla="*/ 45 w 67"/>
                <a:gd name="T67" fmla="*/ 37 h 56"/>
                <a:gd name="T68" fmla="*/ 44 w 67"/>
                <a:gd name="T69" fmla="*/ 24 h 56"/>
                <a:gd name="T70" fmla="*/ 54 w 67"/>
                <a:gd name="T7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56">
                  <a:moveTo>
                    <a:pt x="65" y="32"/>
                  </a:moveTo>
                  <a:cubicBezTo>
                    <a:pt x="64" y="30"/>
                    <a:pt x="62" y="29"/>
                    <a:pt x="61" y="27"/>
                  </a:cubicBezTo>
                  <a:cubicBezTo>
                    <a:pt x="62" y="26"/>
                    <a:pt x="62" y="25"/>
                    <a:pt x="63" y="24"/>
                  </a:cubicBezTo>
                  <a:cubicBezTo>
                    <a:pt x="63" y="23"/>
                    <a:pt x="62" y="21"/>
                    <a:pt x="61" y="22"/>
                  </a:cubicBezTo>
                  <a:cubicBezTo>
                    <a:pt x="60" y="22"/>
                    <a:pt x="59" y="23"/>
                    <a:pt x="58" y="24"/>
                  </a:cubicBezTo>
                  <a:cubicBezTo>
                    <a:pt x="50" y="16"/>
                    <a:pt x="42" y="9"/>
                    <a:pt x="34" y="2"/>
                  </a:cubicBezTo>
                  <a:cubicBezTo>
                    <a:pt x="31" y="0"/>
                    <a:pt x="28" y="3"/>
                    <a:pt x="30" y="5"/>
                  </a:cubicBezTo>
                  <a:cubicBezTo>
                    <a:pt x="32" y="7"/>
                    <a:pt x="33" y="8"/>
                    <a:pt x="35" y="10"/>
                  </a:cubicBezTo>
                  <a:cubicBezTo>
                    <a:pt x="34" y="11"/>
                    <a:pt x="33" y="12"/>
                    <a:pt x="32" y="13"/>
                  </a:cubicBezTo>
                  <a:cubicBezTo>
                    <a:pt x="30" y="11"/>
                    <a:pt x="28" y="10"/>
                    <a:pt x="27" y="9"/>
                  </a:cubicBezTo>
                  <a:cubicBezTo>
                    <a:pt x="27" y="8"/>
                    <a:pt x="28" y="7"/>
                    <a:pt x="29" y="6"/>
                  </a:cubicBezTo>
                  <a:cubicBezTo>
                    <a:pt x="29" y="6"/>
                    <a:pt x="29" y="4"/>
                    <a:pt x="27" y="4"/>
                  </a:cubicBezTo>
                  <a:cubicBezTo>
                    <a:pt x="18" y="8"/>
                    <a:pt x="12" y="18"/>
                    <a:pt x="8" y="26"/>
                  </a:cubicBezTo>
                  <a:cubicBezTo>
                    <a:pt x="7" y="28"/>
                    <a:pt x="9" y="29"/>
                    <a:pt x="10" y="28"/>
                  </a:cubicBezTo>
                  <a:cubicBezTo>
                    <a:pt x="12" y="24"/>
                    <a:pt x="15" y="21"/>
                    <a:pt x="18" y="18"/>
                  </a:cubicBezTo>
                  <a:cubicBezTo>
                    <a:pt x="19" y="20"/>
                    <a:pt x="21" y="21"/>
                    <a:pt x="23" y="23"/>
                  </a:cubicBezTo>
                  <a:cubicBezTo>
                    <a:pt x="13" y="34"/>
                    <a:pt x="13" y="34"/>
                    <a:pt x="13" y="34"/>
                  </a:cubicBezTo>
                  <a:cubicBezTo>
                    <a:pt x="10" y="32"/>
                    <a:pt x="7" y="29"/>
                    <a:pt x="4" y="27"/>
                  </a:cubicBezTo>
                  <a:cubicBezTo>
                    <a:pt x="3" y="26"/>
                    <a:pt x="0" y="28"/>
                    <a:pt x="2" y="29"/>
                  </a:cubicBezTo>
                  <a:cubicBezTo>
                    <a:pt x="17" y="43"/>
                    <a:pt x="17" y="43"/>
                    <a:pt x="17" y="43"/>
                  </a:cubicBezTo>
                  <a:cubicBezTo>
                    <a:pt x="20" y="46"/>
                    <a:pt x="23" y="49"/>
                    <a:pt x="27" y="52"/>
                  </a:cubicBezTo>
                  <a:cubicBezTo>
                    <a:pt x="27" y="53"/>
                    <a:pt x="28" y="54"/>
                    <a:pt x="29" y="53"/>
                  </a:cubicBezTo>
                  <a:cubicBezTo>
                    <a:pt x="30" y="54"/>
                    <a:pt x="30" y="54"/>
                    <a:pt x="31" y="55"/>
                  </a:cubicBezTo>
                  <a:cubicBezTo>
                    <a:pt x="33" y="56"/>
                    <a:pt x="35" y="54"/>
                    <a:pt x="33" y="52"/>
                  </a:cubicBezTo>
                  <a:cubicBezTo>
                    <a:pt x="33" y="52"/>
                    <a:pt x="33" y="52"/>
                    <a:pt x="33" y="51"/>
                  </a:cubicBezTo>
                  <a:cubicBezTo>
                    <a:pt x="36" y="49"/>
                    <a:pt x="40" y="46"/>
                    <a:pt x="44" y="43"/>
                  </a:cubicBezTo>
                  <a:cubicBezTo>
                    <a:pt x="44" y="43"/>
                    <a:pt x="45" y="43"/>
                    <a:pt x="45" y="42"/>
                  </a:cubicBezTo>
                  <a:cubicBezTo>
                    <a:pt x="46" y="41"/>
                    <a:pt x="47" y="41"/>
                    <a:pt x="47" y="40"/>
                  </a:cubicBezTo>
                  <a:cubicBezTo>
                    <a:pt x="51" y="38"/>
                    <a:pt x="55" y="35"/>
                    <a:pt x="58" y="31"/>
                  </a:cubicBezTo>
                  <a:cubicBezTo>
                    <a:pt x="59" y="32"/>
                    <a:pt x="61" y="34"/>
                    <a:pt x="63" y="35"/>
                  </a:cubicBezTo>
                  <a:cubicBezTo>
                    <a:pt x="65" y="37"/>
                    <a:pt x="67" y="33"/>
                    <a:pt x="65" y="32"/>
                  </a:cubicBezTo>
                  <a:close/>
                  <a:moveTo>
                    <a:pt x="44" y="19"/>
                  </a:moveTo>
                  <a:cubicBezTo>
                    <a:pt x="43" y="19"/>
                    <a:pt x="42" y="20"/>
                    <a:pt x="41" y="21"/>
                  </a:cubicBezTo>
                  <a:cubicBezTo>
                    <a:pt x="39" y="19"/>
                    <a:pt x="37" y="17"/>
                    <a:pt x="35" y="15"/>
                  </a:cubicBezTo>
                  <a:cubicBezTo>
                    <a:pt x="36" y="14"/>
                    <a:pt x="37" y="13"/>
                    <a:pt x="37" y="12"/>
                  </a:cubicBezTo>
                  <a:cubicBezTo>
                    <a:pt x="40" y="14"/>
                    <a:pt x="42" y="16"/>
                    <a:pt x="44" y="19"/>
                  </a:cubicBezTo>
                  <a:close/>
                  <a:moveTo>
                    <a:pt x="33" y="18"/>
                  </a:moveTo>
                  <a:cubicBezTo>
                    <a:pt x="35" y="19"/>
                    <a:pt x="36" y="21"/>
                    <a:pt x="38" y="23"/>
                  </a:cubicBezTo>
                  <a:cubicBezTo>
                    <a:pt x="36" y="25"/>
                    <a:pt x="35" y="26"/>
                    <a:pt x="33" y="28"/>
                  </a:cubicBezTo>
                  <a:cubicBezTo>
                    <a:pt x="33" y="28"/>
                    <a:pt x="33" y="28"/>
                    <a:pt x="33" y="28"/>
                  </a:cubicBezTo>
                  <a:cubicBezTo>
                    <a:pt x="31" y="26"/>
                    <a:pt x="29" y="25"/>
                    <a:pt x="28" y="23"/>
                  </a:cubicBezTo>
                  <a:cubicBezTo>
                    <a:pt x="28" y="23"/>
                    <a:pt x="28" y="23"/>
                    <a:pt x="28" y="23"/>
                  </a:cubicBezTo>
                  <a:cubicBezTo>
                    <a:pt x="29" y="21"/>
                    <a:pt x="31" y="19"/>
                    <a:pt x="33" y="18"/>
                  </a:cubicBezTo>
                  <a:close/>
                  <a:moveTo>
                    <a:pt x="20" y="16"/>
                  </a:moveTo>
                  <a:cubicBezTo>
                    <a:pt x="21" y="14"/>
                    <a:pt x="23" y="12"/>
                    <a:pt x="25" y="11"/>
                  </a:cubicBezTo>
                  <a:cubicBezTo>
                    <a:pt x="27" y="12"/>
                    <a:pt x="28" y="13"/>
                    <a:pt x="30" y="15"/>
                  </a:cubicBezTo>
                  <a:cubicBezTo>
                    <a:pt x="28" y="17"/>
                    <a:pt x="27" y="19"/>
                    <a:pt x="25" y="20"/>
                  </a:cubicBezTo>
                  <a:cubicBezTo>
                    <a:pt x="25" y="21"/>
                    <a:pt x="25" y="21"/>
                    <a:pt x="25" y="21"/>
                  </a:cubicBezTo>
                  <a:lnTo>
                    <a:pt x="20" y="16"/>
                  </a:lnTo>
                  <a:close/>
                  <a:moveTo>
                    <a:pt x="21" y="41"/>
                  </a:moveTo>
                  <a:cubicBezTo>
                    <a:pt x="20" y="40"/>
                    <a:pt x="19" y="40"/>
                    <a:pt x="19" y="39"/>
                  </a:cubicBezTo>
                  <a:cubicBezTo>
                    <a:pt x="18" y="38"/>
                    <a:pt x="17" y="37"/>
                    <a:pt x="15" y="36"/>
                  </a:cubicBezTo>
                  <a:cubicBezTo>
                    <a:pt x="19" y="33"/>
                    <a:pt x="22" y="29"/>
                    <a:pt x="25" y="26"/>
                  </a:cubicBezTo>
                  <a:cubicBezTo>
                    <a:pt x="30" y="31"/>
                    <a:pt x="30" y="31"/>
                    <a:pt x="30" y="31"/>
                  </a:cubicBezTo>
                  <a:cubicBezTo>
                    <a:pt x="30" y="31"/>
                    <a:pt x="30" y="31"/>
                    <a:pt x="30" y="31"/>
                  </a:cubicBezTo>
                  <a:cubicBezTo>
                    <a:pt x="27" y="34"/>
                    <a:pt x="24" y="37"/>
                    <a:pt x="21" y="40"/>
                  </a:cubicBezTo>
                  <a:cubicBezTo>
                    <a:pt x="21" y="40"/>
                    <a:pt x="21" y="41"/>
                    <a:pt x="21" y="41"/>
                  </a:cubicBezTo>
                  <a:close/>
                  <a:moveTo>
                    <a:pt x="30" y="49"/>
                  </a:moveTo>
                  <a:cubicBezTo>
                    <a:pt x="28" y="47"/>
                    <a:pt x="26" y="45"/>
                    <a:pt x="23" y="42"/>
                  </a:cubicBezTo>
                  <a:cubicBezTo>
                    <a:pt x="26" y="40"/>
                    <a:pt x="30" y="37"/>
                    <a:pt x="33" y="34"/>
                  </a:cubicBezTo>
                  <a:cubicBezTo>
                    <a:pt x="35" y="36"/>
                    <a:pt x="38" y="39"/>
                    <a:pt x="40" y="41"/>
                  </a:cubicBezTo>
                  <a:cubicBezTo>
                    <a:pt x="37" y="44"/>
                    <a:pt x="34" y="46"/>
                    <a:pt x="30" y="49"/>
                  </a:cubicBezTo>
                  <a:close/>
                  <a:moveTo>
                    <a:pt x="45" y="37"/>
                  </a:moveTo>
                  <a:cubicBezTo>
                    <a:pt x="45" y="37"/>
                    <a:pt x="44" y="38"/>
                    <a:pt x="43" y="38"/>
                  </a:cubicBezTo>
                  <a:cubicBezTo>
                    <a:pt x="41" y="36"/>
                    <a:pt x="39" y="34"/>
                    <a:pt x="36" y="31"/>
                  </a:cubicBezTo>
                  <a:cubicBezTo>
                    <a:pt x="38" y="30"/>
                    <a:pt x="40" y="28"/>
                    <a:pt x="41" y="27"/>
                  </a:cubicBezTo>
                  <a:cubicBezTo>
                    <a:pt x="43" y="29"/>
                    <a:pt x="46" y="32"/>
                    <a:pt x="48" y="34"/>
                  </a:cubicBezTo>
                  <a:cubicBezTo>
                    <a:pt x="47" y="35"/>
                    <a:pt x="46" y="36"/>
                    <a:pt x="45" y="37"/>
                  </a:cubicBezTo>
                  <a:close/>
                  <a:moveTo>
                    <a:pt x="50" y="31"/>
                  </a:moveTo>
                  <a:cubicBezTo>
                    <a:pt x="49" y="29"/>
                    <a:pt x="46" y="26"/>
                    <a:pt x="44" y="24"/>
                  </a:cubicBezTo>
                  <a:cubicBezTo>
                    <a:pt x="45" y="23"/>
                    <a:pt x="46" y="22"/>
                    <a:pt x="47" y="21"/>
                  </a:cubicBezTo>
                  <a:cubicBezTo>
                    <a:pt x="49" y="23"/>
                    <a:pt x="51" y="26"/>
                    <a:pt x="54" y="28"/>
                  </a:cubicBezTo>
                  <a:cubicBezTo>
                    <a:pt x="53" y="29"/>
                    <a:pt x="51" y="30"/>
                    <a:pt x="50" y="3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036" name="Freeform 43"/>
          <p:cNvSpPr>
            <a:spLocks noEditPoints="1"/>
          </p:cNvSpPr>
          <p:nvPr/>
        </p:nvSpPr>
        <p:spPr bwMode="auto">
          <a:xfrm>
            <a:off x="4737418" y="2419350"/>
            <a:ext cx="881063" cy="874713"/>
          </a:xfrm>
          <a:custGeom>
            <a:avLst/>
            <a:gdLst>
              <a:gd name="T0" fmla="*/ 275 w 277"/>
              <a:gd name="T1" fmla="*/ 3 h 275"/>
              <a:gd name="T2" fmla="*/ 271 w 277"/>
              <a:gd name="T3" fmla="*/ 1 h 275"/>
              <a:gd name="T4" fmla="*/ 136 w 277"/>
              <a:gd name="T5" fmla="*/ 77 h 275"/>
              <a:gd name="T6" fmla="*/ 3 w 277"/>
              <a:gd name="T7" fmla="*/ 154 h 275"/>
              <a:gd name="T8" fmla="*/ 4 w 277"/>
              <a:gd name="T9" fmla="*/ 160 h 275"/>
              <a:gd name="T10" fmla="*/ 6 w 277"/>
              <a:gd name="T11" fmla="*/ 163 h 275"/>
              <a:gd name="T12" fmla="*/ 10 w 277"/>
              <a:gd name="T13" fmla="*/ 166 h 275"/>
              <a:gd name="T14" fmla="*/ 13 w 277"/>
              <a:gd name="T15" fmla="*/ 168 h 275"/>
              <a:gd name="T16" fmla="*/ 85 w 277"/>
              <a:gd name="T17" fmla="*/ 205 h 275"/>
              <a:gd name="T18" fmla="*/ 86 w 277"/>
              <a:gd name="T19" fmla="*/ 205 h 275"/>
              <a:gd name="T20" fmla="*/ 90 w 277"/>
              <a:gd name="T21" fmla="*/ 206 h 275"/>
              <a:gd name="T22" fmla="*/ 92 w 277"/>
              <a:gd name="T23" fmla="*/ 208 h 275"/>
              <a:gd name="T24" fmla="*/ 115 w 277"/>
              <a:gd name="T25" fmla="*/ 212 h 275"/>
              <a:gd name="T26" fmla="*/ 111 w 277"/>
              <a:gd name="T27" fmla="*/ 218 h 275"/>
              <a:gd name="T28" fmla="*/ 113 w 277"/>
              <a:gd name="T29" fmla="*/ 222 h 275"/>
              <a:gd name="T30" fmla="*/ 205 w 277"/>
              <a:gd name="T31" fmla="*/ 274 h 275"/>
              <a:gd name="T32" fmla="*/ 209 w 277"/>
              <a:gd name="T33" fmla="*/ 271 h 275"/>
              <a:gd name="T34" fmla="*/ 210 w 277"/>
              <a:gd name="T35" fmla="*/ 270 h 275"/>
              <a:gd name="T36" fmla="*/ 223 w 277"/>
              <a:gd name="T37" fmla="*/ 206 h 275"/>
              <a:gd name="T38" fmla="*/ 240 w 277"/>
              <a:gd name="T39" fmla="*/ 138 h 275"/>
              <a:gd name="T40" fmla="*/ 275 w 277"/>
              <a:gd name="T41" fmla="*/ 9 h 275"/>
              <a:gd name="T42" fmla="*/ 276 w 277"/>
              <a:gd name="T43" fmla="*/ 7 h 275"/>
              <a:gd name="T44" fmla="*/ 275 w 277"/>
              <a:gd name="T45" fmla="*/ 3 h 275"/>
              <a:gd name="T46" fmla="*/ 94 w 277"/>
              <a:gd name="T47" fmla="*/ 203 h 275"/>
              <a:gd name="T48" fmla="*/ 229 w 277"/>
              <a:gd name="T49" fmla="*/ 60 h 275"/>
              <a:gd name="T50" fmla="*/ 119 w 277"/>
              <a:gd name="T51" fmla="*/ 207 h 275"/>
              <a:gd name="T52" fmla="*/ 94 w 277"/>
              <a:gd name="T53" fmla="*/ 203 h 275"/>
              <a:gd name="T54" fmla="*/ 232 w 277"/>
              <a:gd name="T55" fmla="*/ 140 h 275"/>
              <a:gd name="T56" fmla="*/ 204 w 277"/>
              <a:gd name="T57" fmla="*/ 267 h 275"/>
              <a:gd name="T58" fmla="*/ 115 w 277"/>
              <a:gd name="T59" fmla="*/ 223 h 275"/>
              <a:gd name="T60" fmla="*/ 115 w 277"/>
              <a:gd name="T61" fmla="*/ 222 h 275"/>
              <a:gd name="T62" fmla="*/ 115 w 277"/>
              <a:gd name="T63" fmla="*/ 221 h 275"/>
              <a:gd name="T64" fmla="*/ 263 w 277"/>
              <a:gd name="T65" fmla="*/ 25 h 275"/>
              <a:gd name="T66" fmla="*/ 232 w 277"/>
              <a:gd name="T67" fmla="*/ 140 h 275"/>
              <a:gd name="T68" fmla="*/ 86 w 277"/>
              <a:gd name="T69" fmla="*/ 201 h 275"/>
              <a:gd name="T70" fmla="*/ 47 w 277"/>
              <a:gd name="T71" fmla="*/ 180 h 275"/>
              <a:gd name="T72" fmla="*/ 20 w 277"/>
              <a:gd name="T73" fmla="*/ 164 h 275"/>
              <a:gd name="T74" fmla="*/ 14 w 277"/>
              <a:gd name="T75" fmla="*/ 160 h 275"/>
              <a:gd name="T76" fmla="*/ 11 w 277"/>
              <a:gd name="T77" fmla="*/ 157 h 275"/>
              <a:gd name="T78" fmla="*/ 140 w 277"/>
              <a:gd name="T79" fmla="*/ 84 h 275"/>
              <a:gd name="T80" fmla="*/ 264 w 277"/>
              <a:gd name="T81" fmla="*/ 12 h 275"/>
              <a:gd name="T82" fmla="*/ 86 w 277"/>
              <a:gd name="T83" fmla="*/ 20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7" h="275">
                <a:moveTo>
                  <a:pt x="275" y="3"/>
                </a:moveTo>
                <a:cubicBezTo>
                  <a:pt x="275" y="1"/>
                  <a:pt x="273" y="0"/>
                  <a:pt x="271" y="1"/>
                </a:cubicBezTo>
                <a:cubicBezTo>
                  <a:pt x="224" y="23"/>
                  <a:pt x="181" y="51"/>
                  <a:pt x="136" y="77"/>
                </a:cubicBezTo>
                <a:cubicBezTo>
                  <a:pt x="92" y="102"/>
                  <a:pt x="44" y="125"/>
                  <a:pt x="3" y="154"/>
                </a:cubicBezTo>
                <a:cubicBezTo>
                  <a:pt x="0" y="156"/>
                  <a:pt x="1" y="159"/>
                  <a:pt x="4" y="160"/>
                </a:cubicBezTo>
                <a:cubicBezTo>
                  <a:pt x="4" y="161"/>
                  <a:pt x="4" y="162"/>
                  <a:pt x="6" y="163"/>
                </a:cubicBezTo>
                <a:cubicBezTo>
                  <a:pt x="7" y="164"/>
                  <a:pt x="9" y="165"/>
                  <a:pt x="10" y="166"/>
                </a:cubicBezTo>
                <a:cubicBezTo>
                  <a:pt x="11" y="167"/>
                  <a:pt x="12" y="167"/>
                  <a:pt x="13" y="168"/>
                </a:cubicBezTo>
                <a:cubicBezTo>
                  <a:pt x="33" y="185"/>
                  <a:pt x="61" y="198"/>
                  <a:pt x="85" y="205"/>
                </a:cubicBezTo>
                <a:cubicBezTo>
                  <a:pt x="85" y="205"/>
                  <a:pt x="86" y="205"/>
                  <a:pt x="86" y="205"/>
                </a:cubicBezTo>
                <a:cubicBezTo>
                  <a:pt x="87" y="206"/>
                  <a:pt x="89" y="207"/>
                  <a:pt x="90" y="206"/>
                </a:cubicBezTo>
                <a:cubicBezTo>
                  <a:pt x="91" y="207"/>
                  <a:pt x="91" y="208"/>
                  <a:pt x="92" y="208"/>
                </a:cubicBezTo>
                <a:cubicBezTo>
                  <a:pt x="100" y="210"/>
                  <a:pt x="108" y="211"/>
                  <a:pt x="115" y="212"/>
                </a:cubicBezTo>
                <a:cubicBezTo>
                  <a:pt x="114" y="214"/>
                  <a:pt x="113" y="216"/>
                  <a:pt x="111" y="218"/>
                </a:cubicBezTo>
                <a:cubicBezTo>
                  <a:pt x="110" y="220"/>
                  <a:pt x="111" y="222"/>
                  <a:pt x="113" y="222"/>
                </a:cubicBezTo>
                <a:cubicBezTo>
                  <a:pt x="111" y="228"/>
                  <a:pt x="196" y="269"/>
                  <a:pt x="205" y="274"/>
                </a:cubicBezTo>
                <a:cubicBezTo>
                  <a:pt x="207" y="275"/>
                  <a:pt x="209" y="273"/>
                  <a:pt x="209" y="271"/>
                </a:cubicBezTo>
                <a:cubicBezTo>
                  <a:pt x="209" y="271"/>
                  <a:pt x="210" y="270"/>
                  <a:pt x="210" y="270"/>
                </a:cubicBezTo>
                <a:cubicBezTo>
                  <a:pt x="216" y="249"/>
                  <a:pt x="219" y="227"/>
                  <a:pt x="223" y="206"/>
                </a:cubicBezTo>
                <a:cubicBezTo>
                  <a:pt x="228" y="183"/>
                  <a:pt x="234" y="160"/>
                  <a:pt x="240" y="138"/>
                </a:cubicBezTo>
                <a:cubicBezTo>
                  <a:pt x="250" y="95"/>
                  <a:pt x="262" y="52"/>
                  <a:pt x="275" y="9"/>
                </a:cubicBezTo>
                <a:cubicBezTo>
                  <a:pt x="275" y="8"/>
                  <a:pt x="276" y="8"/>
                  <a:pt x="276" y="7"/>
                </a:cubicBezTo>
                <a:cubicBezTo>
                  <a:pt x="277" y="6"/>
                  <a:pt x="276" y="4"/>
                  <a:pt x="275" y="3"/>
                </a:cubicBezTo>
                <a:close/>
                <a:moveTo>
                  <a:pt x="94" y="203"/>
                </a:moveTo>
                <a:cubicBezTo>
                  <a:pt x="135" y="152"/>
                  <a:pt x="184" y="108"/>
                  <a:pt x="229" y="60"/>
                </a:cubicBezTo>
                <a:cubicBezTo>
                  <a:pt x="192" y="109"/>
                  <a:pt x="155" y="157"/>
                  <a:pt x="119" y="207"/>
                </a:cubicBezTo>
                <a:cubicBezTo>
                  <a:pt x="111" y="205"/>
                  <a:pt x="102" y="204"/>
                  <a:pt x="94" y="203"/>
                </a:cubicBezTo>
                <a:close/>
                <a:moveTo>
                  <a:pt x="232" y="140"/>
                </a:moveTo>
                <a:cubicBezTo>
                  <a:pt x="222" y="181"/>
                  <a:pt x="208" y="225"/>
                  <a:pt x="204" y="267"/>
                </a:cubicBezTo>
                <a:cubicBezTo>
                  <a:pt x="186" y="258"/>
                  <a:pt x="115" y="223"/>
                  <a:pt x="115" y="223"/>
                </a:cubicBezTo>
                <a:cubicBezTo>
                  <a:pt x="115" y="222"/>
                  <a:pt x="115" y="222"/>
                  <a:pt x="115" y="222"/>
                </a:cubicBezTo>
                <a:cubicBezTo>
                  <a:pt x="115" y="222"/>
                  <a:pt x="115" y="221"/>
                  <a:pt x="115" y="221"/>
                </a:cubicBezTo>
                <a:cubicBezTo>
                  <a:pt x="168" y="158"/>
                  <a:pt x="215" y="91"/>
                  <a:pt x="263" y="25"/>
                </a:cubicBezTo>
                <a:cubicBezTo>
                  <a:pt x="252" y="63"/>
                  <a:pt x="242" y="101"/>
                  <a:pt x="232" y="140"/>
                </a:cubicBezTo>
                <a:close/>
                <a:moveTo>
                  <a:pt x="86" y="201"/>
                </a:moveTo>
                <a:cubicBezTo>
                  <a:pt x="74" y="193"/>
                  <a:pt x="60" y="187"/>
                  <a:pt x="47" y="180"/>
                </a:cubicBezTo>
                <a:cubicBezTo>
                  <a:pt x="38" y="175"/>
                  <a:pt x="29" y="168"/>
                  <a:pt x="20" y="164"/>
                </a:cubicBezTo>
                <a:cubicBezTo>
                  <a:pt x="18" y="162"/>
                  <a:pt x="16" y="161"/>
                  <a:pt x="14" y="160"/>
                </a:cubicBezTo>
                <a:cubicBezTo>
                  <a:pt x="13" y="159"/>
                  <a:pt x="12" y="158"/>
                  <a:pt x="11" y="157"/>
                </a:cubicBezTo>
                <a:cubicBezTo>
                  <a:pt x="55" y="136"/>
                  <a:pt x="98" y="108"/>
                  <a:pt x="140" y="84"/>
                </a:cubicBezTo>
                <a:cubicBezTo>
                  <a:pt x="181" y="60"/>
                  <a:pt x="224" y="38"/>
                  <a:pt x="264" y="12"/>
                </a:cubicBezTo>
                <a:cubicBezTo>
                  <a:pt x="208" y="78"/>
                  <a:pt x="141" y="134"/>
                  <a:pt x="86" y="2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37" name="Freeform 44"/>
          <p:cNvSpPr>
            <a:spLocks noEditPoints="1"/>
          </p:cNvSpPr>
          <p:nvPr/>
        </p:nvSpPr>
        <p:spPr bwMode="auto">
          <a:xfrm>
            <a:off x="664394" y="758824"/>
            <a:ext cx="4371474" cy="3400425"/>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46" name="矩形 1045"/>
          <p:cNvSpPr/>
          <p:nvPr/>
        </p:nvSpPr>
        <p:spPr>
          <a:xfrm>
            <a:off x="1549151" y="1541372"/>
            <a:ext cx="2325370" cy="645160"/>
          </a:xfrm>
          <a:prstGeom prst="rect">
            <a:avLst/>
          </a:prstGeom>
        </p:spPr>
        <p:txBody>
          <a:bodyPr wrap="none">
            <a:spAutoFit/>
          </a:bodyPr>
          <a:lstStyle/>
          <a:p>
            <a:r>
              <a:rPr lang="zh-CN" sz="3600" b="1" dirty="0" smtClean="0">
                <a:ln w="6350">
                  <a:noFill/>
                </a:ln>
                <a:solidFill>
                  <a:schemeClr val="accent1"/>
                </a:solidFill>
                <a:latin typeface="微软雅黑" panose="020B0503020204020204" pitchFamily="34" charset="-122"/>
                <a:ea typeface="微软雅黑" panose="020B0503020204020204" pitchFamily="34" charset="-122"/>
              </a:rPr>
              <a:t>感谢</a:t>
            </a:r>
            <a:r>
              <a:rPr lang="en-US" altLang="zh-CN" sz="3600" b="1" dirty="0" smtClean="0">
                <a:ln w="6350">
                  <a:noFill/>
                </a:ln>
                <a:solidFill>
                  <a:schemeClr val="accent1"/>
                </a:solidFill>
                <a:latin typeface="微软雅黑" panose="020B0503020204020204" pitchFamily="34" charset="-122"/>
                <a:ea typeface="微软雅黑" panose="020B0503020204020204" pitchFamily="34" charset="-122"/>
              </a:rPr>
              <a:t> </a:t>
            </a:r>
            <a:r>
              <a:rPr lang="en-US" altLang="zh-CN" sz="3600" dirty="0" smtClean="0">
                <a:ln w="6350">
                  <a:noFill/>
                </a:ln>
                <a:solidFill>
                  <a:schemeClr val="accent1"/>
                </a:solidFill>
                <a:latin typeface="微软雅黑" panose="020B0503020204020204" pitchFamily="34" charset="-122"/>
                <a:ea typeface="微软雅黑" panose="020B0503020204020204" pitchFamily="34" charset="-122"/>
              </a:rPr>
              <a:t>Q&amp;A</a:t>
            </a:r>
            <a:endParaRPr lang="en-US" altLang="zh-CN" sz="3600"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2" name="Group 14"/>
          <p:cNvGrpSpPr/>
          <p:nvPr/>
        </p:nvGrpSpPr>
        <p:grpSpPr bwMode="auto">
          <a:xfrm>
            <a:off x="2007235" y="2404110"/>
            <a:ext cx="252095" cy="226060"/>
            <a:chOff x="4248" y="3024"/>
            <a:chExt cx="600" cy="599"/>
          </a:xfrm>
        </p:grpSpPr>
        <p:sp>
          <p:nvSpPr>
            <p:cNvPr id="3" name="Oval 15"/>
            <p:cNvSpPr>
              <a:spLocks noChangeArrowheads="1"/>
            </p:cNvSpPr>
            <p:nvPr/>
          </p:nvSpPr>
          <p:spPr bwMode="auto">
            <a:xfrm>
              <a:off x="4248" y="3024"/>
              <a:ext cx="600" cy="599"/>
            </a:xfrm>
            <a:prstGeom prst="ellipse">
              <a:avLst/>
            </a:prstGeom>
            <a:solidFill>
              <a:schemeClr val="accent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4" name="Group 16"/>
            <p:cNvGrpSpPr/>
            <p:nvPr/>
          </p:nvGrpSpPr>
          <p:grpSpPr bwMode="auto">
            <a:xfrm>
              <a:off x="4441" y="3144"/>
              <a:ext cx="215" cy="345"/>
              <a:chOff x="4441" y="3144"/>
              <a:chExt cx="215" cy="345"/>
            </a:xfrm>
          </p:grpSpPr>
          <p:sp>
            <p:nvSpPr>
              <p:cNvPr id="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grpSp>
      <p:sp>
        <p:nvSpPr>
          <p:cNvPr id="32" name="Text Box 20"/>
          <p:cNvSpPr txBox="1">
            <a:spLocks noChangeArrowheads="1"/>
          </p:cNvSpPr>
          <p:nvPr/>
        </p:nvSpPr>
        <p:spPr bwMode="auto">
          <a:xfrm>
            <a:off x="2232888" y="2355715"/>
            <a:ext cx="12344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400" dirty="0">
                <a:solidFill>
                  <a:schemeClr val="accent1"/>
                </a:solidFill>
                <a:latin typeface="微软雅黑" panose="020B0503020204020204" pitchFamily="34" charset="-122"/>
                <a:ea typeface="微软雅黑" panose="020B0503020204020204" pitchFamily="34" charset="-122"/>
              </a:rPr>
              <a:t>答辩人</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G05</a:t>
            </a:r>
            <a:endParaRPr lang="en-US" altLang="zh-CN" sz="14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Box 1027"/>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pPr algn="l"/>
            <a:r>
              <a:rPr lang="zh-CN" altLang="en-US" dirty="0"/>
              <a:t>原型</a:t>
            </a:r>
            <a:endParaRPr lang="zh-CN" altLang="en-US" dirty="0"/>
          </a:p>
        </p:txBody>
      </p:sp>
      <p:pic>
        <p:nvPicPr>
          <p:cNvPr id="2" name="图片 8"/>
          <p:cNvPicPr>
            <a:picLocks noChangeAspect="1"/>
          </p:cNvPicPr>
          <p:nvPr>
            <p:custDataLst>
              <p:tags r:id="rId1"/>
            </p:custDataLst>
          </p:nvPr>
        </p:nvPicPr>
        <p:blipFill>
          <a:blip r:embed="rId2"/>
          <a:stretch>
            <a:fillRect/>
          </a:stretch>
        </p:blipFill>
        <p:spPr>
          <a:xfrm>
            <a:off x="758190" y="771525"/>
            <a:ext cx="7627620" cy="41173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原型的目的</a:t>
            </a:r>
            <a:endParaRPr lang="zh-CN" altLang="en-US" dirty="0"/>
          </a:p>
        </p:txBody>
      </p:sp>
      <p:pic>
        <p:nvPicPr>
          <p:cNvPr id="9" name="图片 1"/>
          <p:cNvPicPr>
            <a:picLocks noChangeAspect="1"/>
          </p:cNvPicPr>
          <p:nvPr/>
        </p:nvPicPr>
        <p:blipFill>
          <a:blip r:embed="rId1"/>
          <a:stretch>
            <a:fillRect/>
          </a:stretch>
        </p:blipFill>
        <p:spPr>
          <a:xfrm>
            <a:off x="1691640" y="843915"/>
            <a:ext cx="5791200" cy="3093720"/>
          </a:xfrm>
          <a:prstGeom prst="rect">
            <a:avLst/>
          </a:prstGeom>
        </p:spPr>
      </p:pic>
      <p:sp>
        <p:nvSpPr>
          <p:cNvPr id="100" name="文本框 99"/>
          <p:cNvSpPr txBox="1"/>
          <p:nvPr/>
        </p:nvSpPr>
        <p:spPr>
          <a:xfrm>
            <a:off x="725805" y="4156075"/>
            <a:ext cx="7722235" cy="583565"/>
          </a:xfrm>
          <a:prstGeom prst="rect">
            <a:avLst/>
          </a:prstGeom>
          <a:noFill/>
          <a:ln w="9525">
            <a:noFill/>
          </a:ln>
        </p:spPr>
        <p:txBody>
          <a:bodyPr wrap="square">
            <a:spAutoFit/>
          </a:bodyPr>
          <a:p>
            <a:pPr indent="0"/>
            <a:r>
              <a:rPr lang="en-US" altLang="zh-CN" sz="1600" b="0">
                <a:latin typeface="等线" panose="02010600030101010101" charset="-122"/>
                <a:ea typeface="等线" panose="02010600030101010101" charset="-122"/>
              </a:rPr>
              <a:t>       </a:t>
            </a:r>
            <a:r>
              <a:rPr lang="zh-CN" sz="1600" b="0">
                <a:latin typeface="等线" panose="02010600030101010101" charset="-122"/>
                <a:ea typeface="等线" panose="02010600030101010101" charset="-122"/>
              </a:rPr>
              <a:t>创建原型的主要原因是想在开发过程中尽早解决不确定的问题。重点要放在高风险或已知不确定的功能上。这样能帮我们发现和解决有歧义，不完整的需求。</a:t>
            </a:r>
            <a:endParaRPr lang="zh-CN" altLang="en-US" sz="1600" b="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原型的属性</a:t>
            </a:r>
            <a:endParaRPr lang="zh-CN" altLang="en-US" dirty="0"/>
          </a:p>
        </p:txBody>
      </p:sp>
      <p:sp>
        <p:nvSpPr>
          <p:cNvPr id="100" name="文本框 99"/>
          <p:cNvSpPr txBox="1"/>
          <p:nvPr/>
        </p:nvSpPr>
        <p:spPr>
          <a:xfrm>
            <a:off x="107315" y="942340"/>
            <a:ext cx="3528695" cy="3925570"/>
          </a:xfrm>
          <a:prstGeom prst="rect">
            <a:avLst/>
          </a:prstGeom>
          <a:noFill/>
          <a:ln w="9525">
            <a:noFill/>
          </a:ln>
        </p:spPr>
        <p:txBody>
          <a:bodyPr wrap="square">
            <a:spAutoFit/>
          </a:bodyPr>
          <a:p>
            <a:pPr indent="0">
              <a:lnSpc>
                <a:spcPct val="120000"/>
              </a:lnSpc>
            </a:pPr>
            <a:r>
              <a:rPr sz="1600" b="0">
                <a:latin typeface="等线" panose="02010600030101010101" charset="-122"/>
                <a:ea typeface="等线" panose="02010600030101010101" charset="-122"/>
              </a:rPr>
              <a:t></a:t>
            </a:r>
            <a:r>
              <a:rPr sz="1600" b="1">
                <a:latin typeface="等线" panose="02010600030101010101" charset="-122"/>
                <a:ea typeface="等线" panose="02010600030101010101" charset="-122"/>
              </a:rPr>
              <a:t>范围</a:t>
            </a:r>
            <a:r>
              <a:rPr sz="1600" b="0">
                <a:latin typeface="等线" panose="02010600030101010101" charset="-122"/>
                <a:ea typeface="等线" panose="02010600030101010101" charset="-122"/>
              </a:rPr>
              <a:t>：实物模型这一类原型重点关注用户体验；概念证明原型探究的是提议方式方法的技术合理性。</a:t>
            </a:r>
            <a:endParaRPr sz="1600" b="0">
              <a:latin typeface="等线" panose="02010600030101010101" charset="-122"/>
              <a:ea typeface="等线" panose="02010600030101010101" charset="-122"/>
            </a:endParaRPr>
          </a:p>
          <a:p>
            <a:pPr indent="0">
              <a:lnSpc>
                <a:spcPct val="120000"/>
              </a:lnSpc>
            </a:pPr>
            <a:endParaRPr sz="1600" b="0">
              <a:latin typeface="等线" panose="02010600030101010101" charset="-122"/>
              <a:ea typeface="等线" panose="02010600030101010101" charset="-122"/>
            </a:endParaRPr>
          </a:p>
          <a:p>
            <a:pPr indent="0">
              <a:lnSpc>
                <a:spcPct val="120000"/>
              </a:lnSpc>
            </a:pPr>
            <a:r>
              <a:rPr sz="1600" b="0">
                <a:latin typeface="等线" panose="02010600030101010101" charset="-122"/>
                <a:ea typeface="等线" panose="02010600030101010101" charset="-122"/>
              </a:rPr>
              <a:t></a:t>
            </a:r>
            <a:r>
              <a:rPr sz="1600" b="1">
                <a:latin typeface="等线" panose="02010600030101010101" charset="-122"/>
                <a:ea typeface="等线" panose="02010600030101010101" charset="-122"/>
              </a:rPr>
              <a:t>未来用途</a:t>
            </a:r>
            <a:r>
              <a:rPr sz="1600" b="0">
                <a:latin typeface="等线" panose="02010600030101010101" charset="-122"/>
                <a:ea typeface="等线" panose="02010600030101010101" charset="-122"/>
              </a:rPr>
              <a:t>：一次性（可抛弃）原型在产生反馈信息以后会被抛弃，演进型原型则通过一系列的迭代发展成为最终产品。</a:t>
            </a:r>
            <a:endParaRPr sz="1600" b="0">
              <a:latin typeface="等线" panose="02010600030101010101" charset="-122"/>
              <a:ea typeface="等线" panose="02010600030101010101" charset="-122"/>
            </a:endParaRPr>
          </a:p>
          <a:p>
            <a:pPr indent="0">
              <a:lnSpc>
                <a:spcPct val="120000"/>
              </a:lnSpc>
            </a:pPr>
            <a:endParaRPr sz="1600" b="0">
              <a:latin typeface="等线" panose="02010600030101010101" charset="-122"/>
              <a:ea typeface="等线" panose="02010600030101010101" charset="-122"/>
            </a:endParaRPr>
          </a:p>
          <a:p>
            <a:pPr indent="0">
              <a:lnSpc>
                <a:spcPct val="120000"/>
              </a:lnSpc>
            </a:pPr>
            <a:r>
              <a:rPr sz="1600" b="0">
                <a:latin typeface="等线" panose="02010600030101010101" charset="-122"/>
                <a:ea typeface="等线" panose="02010600030101010101" charset="-122"/>
              </a:rPr>
              <a:t></a:t>
            </a:r>
            <a:r>
              <a:rPr sz="1600" b="1">
                <a:latin typeface="等线" panose="02010600030101010101" charset="-122"/>
                <a:ea typeface="等线" panose="02010600030101010101" charset="-122"/>
              </a:rPr>
              <a:t>形式</a:t>
            </a:r>
            <a:r>
              <a:rPr sz="1600" b="0">
                <a:latin typeface="等线" panose="02010600030101010101" charset="-122"/>
                <a:ea typeface="等线" panose="02010600030101010101" charset="-122"/>
              </a:rPr>
              <a:t>：纸上原型是画在纸上，白板上或者画图工具中的草图。电子原型只针对部分解决方案的可工作软件组成</a:t>
            </a:r>
            <a:endParaRPr lang="zh-CN" altLang="en-US" sz="1600" b="0">
              <a:latin typeface="等线" panose="02010600030101010101" charset="-122"/>
              <a:ea typeface="等线" panose="02010600030101010101" charset="-122"/>
            </a:endParaRPr>
          </a:p>
        </p:txBody>
      </p:sp>
      <p:pic>
        <p:nvPicPr>
          <p:cNvPr id="3" name="图片 9"/>
          <p:cNvPicPr>
            <a:picLocks noChangeAspect="1"/>
          </p:cNvPicPr>
          <p:nvPr/>
        </p:nvPicPr>
        <p:blipFill>
          <a:blip r:embed="rId1"/>
          <a:stretch>
            <a:fillRect/>
          </a:stretch>
        </p:blipFill>
        <p:spPr>
          <a:xfrm>
            <a:off x="3707765" y="942023"/>
            <a:ext cx="5274310" cy="32581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558" y="2389992"/>
            <a:ext cx="963930" cy="645160"/>
          </a:xfrm>
          <a:prstGeom prst="rect">
            <a:avLst/>
          </a:prstGeom>
        </p:spPr>
        <p:txBody>
          <a:bodyPr wrap="none">
            <a:spAutoFit/>
          </a:bodyPr>
          <a:lstStyle/>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实物模型</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pitchFamily="2" charset="2"/>
              <a:buChar char="ü"/>
            </a:pPr>
            <a:r>
              <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rPr>
              <a:t>概念证明</a:t>
            </a:r>
            <a:endParaRPr lang="zh-CN" altLang="en-US" sz="1200" dirty="0" smtClean="0">
              <a:ln w="6350">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72558" y="1989882"/>
            <a:ext cx="2879762" cy="398780"/>
          </a:xfrm>
          <a:prstGeom prst="rect">
            <a:avLst/>
          </a:prstGeom>
        </p:spPr>
        <p:txBody>
          <a:bodyPr wrap="square">
            <a:spAutoFit/>
          </a:bodyPr>
          <a:lstStyle/>
          <a:p>
            <a:r>
              <a:rPr lang="zh-CN" altLang="en-US" sz="2000" b="1" dirty="0" smtClean="0">
                <a:ln w="6350">
                  <a:noFill/>
                </a:ln>
                <a:solidFill>
                  <a:schemeClr val="accent1"/>
                </a:solidFill>
                <a:latin typeface="微软雅黑" panose="020B0503020204020204" pitchFamily="34" charset="-122"/>
                <a:ea typeface="微软雅黑" panose="020B0503020204020204" pitchFamily="34" charset="-122"/>
              </a:rPr>
              <a:t>实物模型和概念证明</a:t>
            </a:r>
            <a:endParaRPr lang="zh-CN" altLang="en-US" sz="2000" b="1" dirty="0" smtClean="0">
              <a:ln w="6350">
                <a:noFill/>
              </a:ln>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93064" y="1811583"/>
            <a:ext cx="1560292" cy="1520334"/>
            <a:chOff x="2162095" y="1474764"/>
            <a:chExt cx="2054900" cy="2002277"/>
          </a:xfrm>
        </p:grpSpPr>
        <p:sp>
          <p:nvSpPr>
            <p:cNvPr id="9" name="Freeform 44"/>
            <p:cNvSpPr>
              <a:spLocks noEditPoints="1"/>
            </p:cNvSpPr>
            <p:nvPr/>
          </p:nvSpPr>
          <p:spPr bwMode="auto">
            <a:xfrm>
              <a:off x="2162095" y="1875449"/>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44"/>
            <p:cNvSpPr>
              <a:spLocks noEditPoints="1"/>
            </p:cNvSpPr>
            <p:nvPr/>
          </p:nvSpPr>
          <p:spPr bwMode="auto">
            <a:xfrm rot="10800000">
              <a:off x="2476969" y="1474764"/>
              <a:ext cx="1740026" cy="1601592"/>
            </a:xfrm>
            <a:custGeom>
              <a:avLst/>
              <a:gdLst>
                <a:gd name="T0" fmla="*/ 1112 w 1157"/>
                <a:gd name="T1" fmla="*/ 885 h 1069"/>
                <a:gd name="T2" fmla="*/ 1055 w 1157"/>
                <a:gd name="T3" fmla="*/ 950 h 1069"/>
                <a:gd name="T4" fmla="*/ 1013 w 1157"/>
                <a:gd name="T5" fmla="*/ 931 h 1069"/>
                <a:gd name="T6" fmla="*/ 1041 w 1157"/>
                <a:gd name="T7" fmla="*/ 962 h 1069"/>
                <a:gd name="T8" fmla="*/ 1017 w 1157"/>
                <a:gd name="T9" fmla="*/ 992 h 1069"/>
                <a:gd name="T10" fmla="*/ 738 w 1157"/>
                <a:gd name="T11" fmla="*/ 1058 h 1069"/>
                <a:gd name="T12" fmla="*/ 468 w 1157"/>
                <a:gd name="T13" fmla="*/ 986 h 1069"/>
                <a:gd name="T14" fmla="*/ 410 w 1157"/>
                <a:gd name="T15" fmla="*/ 915 h 1069"/>
                <a:gd name="T16" fmla="*/ 379 w 1157"/>
                <a:gd name="T17" fmla="*/ 925 h 1069"/>
                <a:gd name="T18" fmla="*/ 250 w 1157"/>
                <a:gd name="T19" fmla="*/ 903 h 1069"/>
                <a:gd name="T20" fmla="*/ 81 w 1157"/>
                <a:gd name="T21" fmla="*/ 342 h 1069"/>
                <a:gd name="T22" fmla="*/ 144 w 1157"/>
                <a:gd name="T23" fmla="*/ 345 h 1069"/>
                <a:gd name="T24" fmla="*/ 82 w 1157"/>
                <a:gd name="T25" fmla="*/ 331 h 1069"/>
                <a:gd name="T26" fmla="*/ 100 w 1157"/>
                <a:gd name="T27" fmla="*/ 147 h 1069"/>
                <a:gd name="T28" fmla="*/ 310 w 1157"/>
                <a:gd name="T29" fmla="*/ 28 h 1069"/>
                <a:gd name="T30" fmla="*/ 180 w 1157"/>
                <a:gd name="T31" fmla="*/ 51 h 1069"/>
                <a:gd name="T32" fmla="*/ 69 w 1157"/>
                <a:gd name="T33" fmla="*/ 316 h 1069"/>
                <a:gd name="T34" fmla="*/ 103 w 1157"/>
                <a:gd name="T35" fmla="*/ 764 h 1069"/>
                <a:gd name="T36" fmla="*/ 386 w 1157"/>
                <a:gd name="T37" fmla="*/ 932 h 1069"/>
                <a:gd name="T38" fmla="*/ 529 w 1157"/>
                <a:gd name="T39" fmla="*/ 1024 h 1069"/>
                <a:gd name="T40" fmla="*/ 928 w 1157"/>
                <a:gd name="T41" fmla="*/ 1041 h 1069"/>
                <a:gd name="T42" fmla="*/ 1074 w 1157"/>
                <a:gd name="T43" fmla="*/ 948 h 1069"/>
                <a:gd name="T44" fmla="*/ 1151 w 1157"/>
                <a:gd name="T45" fmla="*/ 776 h 1069"/>
                <a:gd name="T46" fmla="*/ 123 w 1157"/>
                <a:gd name="T47" fmla="*/ 354 h 1069"/>
                <a:gd name="T48" fmla="*/ 86 w 1157"/>
                <a:gd name="T49" fmla="*/ 337 h 1069"/>
                <a:gd name="T50" fmla="*/ 386 w 1157"/>
                <a:gd name="T51" fmla="*/ 922 h 1069"/>
                <a:gd name="T52" fmla="*/ 382 w 1157"/>
                <a:gd name="T53" fmla="*/ 895 h 1069"/>
                <a:gd name="T54" fmla="*/ 389 w 1157"/>
                <a:gd name="T55" fmla="*/ 921 h 1069"/>
                <a:gd name="T56" fmla="*/ 1027 w 1157"/>
                <a:gd name="T57" fmla="*/ 947 h 1069"/>
                <a:gd name="T58" fmla="*/ 1020 w 1157"/>
                <a:gd name="T59" fmla="*/ 932 h 1069"/>
                <a:gd name="T60" fmla="*/ 1027 w 1157"/>
                <a:gd name="T61" fmla="*/ 921 h 1069"/>
                <a:gd name="T62" fmla="*/ 1047 w 1157"/>
                <a:gd name="T63" fmla="*/ 942 h 1069"/>
                <a:gd name="T64" fmla="*/ 1045 w 1157"/>
                <a:gd name="T65" fmla="*/ 953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7" h="1069">
                  <a:moveTo>
                    <a:pt x="1151" y="776"/>
                  </a:moveTo>
                  <a:cubicBezTo>
                    <a:pt x="1140" y="814"/>
                    <a:pt x="1132" y="850"/>
                    <a:pt x="1112" y="885"/>
                  </a:cubicBezTo>
                  <a:cubicBezTo>
                    <a:pt x="1102" y="901"/>
                    <a:pt x="1091" y="917"/>
                    <a:pt x="1078" y="931"/>
                  </a:cubicBezTo>
                  <a:cubicBezTo>
                    <a:pt x="1071" y="938"/>
                    <a:pt x="1064" y="946"/>
                    <a:pt x="1055" y="950"/>
                  </a:cubicBezTo>
                  <a:cubicBezTo>
                    <a:pt x="1059" y="934"/>
                    <a:pt x="1056" y="914"/>
                    <a:pt x="1037" y="909"/>
                  </a:cubicBezTo>
                  <a:cubicBezTo>
                    <a:pt x="1021" y="905"/>
                    <a:pt x="1014" y="918"/>
                    <a:pt x="1013" y="931"/>
                  </a:cubicBezTo>
                  <a:cubicBezTo>
                    <a:pt x="1011" y="938"/>
                    <a:pt x="1012" y="946"/>
                    <a:pt x="1017" y="952"/>
                  </a:cubicBezTo>
                  <a:cubicBezTo>
                    <a:pt x="1024" y="960"/>
                    <a:pt x="1033" y="963"/>
                    <a:pt x="1041" y="962"/>
                  </a:cubicBezTo>
                  <a:cubicBezTo>
                    <a:pt x="1041" y="963"/>
                    <a:pt x="1041" y="963"/>
                    <a:pt x="1041" y="963"/>
                  </a:cubicBezTo>
                  <a:cubicBezTo>
                    <a:pt x="1035" y="974"/>
                    <a:pt x="1026" y="984"/>
                    <a:pt x="1017" y="992"/>
                  </a:cubicBezTo>
                  <a:cubicBezTo>
                    <a:pt x="994" y="1010"/>
                    <a:pt x="967" y="1020"/>
                    <a:pt x="940" y="1028"/>
                  </a:cubicBezTo>
                  <a:cubicBezTo>
                    <a:pt x="875" y="1049"/>
                    <a:pt x="806" y="1059"/>
                    <a:pt x="738" y="1058"/>
                  </a:cubicBezTo>
                  <a:cubicBezTo>
                    <a:pt x="675" y="1057"/>
                    <a:pt x="612" y="1046"/>
                    <a:pt x="553" y="1025"/>
                  </a:cubicBezTo>
                  <a:cubicBezTo>
                    <a:pt x="524" y="1014"/>
                    <a:pt x="495" y="1002"/>
                    <a:pt x="468" y="986"/>
                  </a:cubicBezTo>
                  <a:cubicBezTo>
                    <a:pt x="441" y="971"/>
                    <a:pt x="411" y="954"/>
                    <a:pt x="392" y="929"/>
                  </a:cubicBezTo>
                  <a:cubicBezTo>
                    <a:pt x="399" y="926"/>
                    <a:pt x="405" y="921"/>
                    <a:pt x="410" y="915"/>
                  </a:cubicBezTo>
                  <a:cubicBezTo>
                    <a:pt x="421" y="902"/>
                    <a:pt x="425" y="871"/>
                    <a:pt x="400" y="871"/>
                  </a:cubicBezTo>
                  <a:cubicBezTo>
                    <a:pt x="373" y="872"/>
                    <a:pt x="370" y="907"/>
                    <a:pt x="379" y="925"/>
                  </a:cubicBezTo>
                  <a:cubicBezTo>
                    <a:pt x="368" y="929"/>
                    <a:pt x="355" y="930"/>
                    <a:pt x="343" y="930"/>
                  </a:cubicBezTo>
                  <a:cubicBezTo>
                    <a:pt x="311" y="928"/>
                    <a:pt x="278" y="918"/>
                    <a:pt x="250" y="903"/>
                  </a:cubicBezTo>
                  <a:cubicBezTo>
                    <a:pt x="188" y="871"/>
                    <a:pt x="141" y="818"/>
                    <a:pt x="109" y="757"/>
                  </a:cubicBezTo>
                  <a:cubicBezTo>
                    <a:pt x="41" y="632"/>
                    <a:pt x="16" y="473"/>
                    <a:pt x="81" y="342"/>
                  </a:cubicBezTo>
                  <a:cubicBezTo>
                    <a:pt x="87" y="349"/>
                    <a:pt x="94" y="356"/>
                    <a:pt x="103" y="359"/>
                  </a:cubicBezTo>
                  <a:cubicBezTo>
                    <a:pt x="119" y="365"/>
                    <a:pt x="137" y="360"/>
                    <a:pt x="144" y="345"/>
                  </a:cubicBezTo>
                  <a:cubicBezTo>
                    <a:pt x="150" y="331"/>
                    <a:pt x="144" y="316"/>
                    <a:pt x="130" y="311"/>
                  </a:cubicBezTo>
                  <a:cubicBezTo>
                    <a:pt x="110" y="303"/>
                    <a:pt x="94" y="316"/>
                    <a:pt x="82" y="331"/>
                  </a:cubicBezTo>
                  <a:cubicBezTo>
                    <a:pt x="73" y="314"/>
                    <a:pt x="71" y="292"/>
                    <a:pt x="70" y="275"/>
                  </a:cubicBezTo>
                  <a:cubicBezTo>
                    <a:pt x="68" y="231"/>
                    <a:pt x="79" y="186"/>
                    <a:pt x="100" y="147"/>
                  </a:cubicBezTo>
                  <a:cubicBezTo>
                    <a:pt x="120" y="111"/>
                    <a:pt x="150" y="80"/>
                    <a:pt x="185" y="58"/>
                  </a:cubicBezTo>
                  <a:cubicBezTo>
                    <a:pt x="218" y="37"/>
                    <a:pt x="270" y="13"/>
                    <a:pt x="310" y="28"/>
                  </a:cubicBezTo>
                  <a:cubicBezTo>
                    <a:pt x="312" y="29"/>
                    <a:pt x="313" y="26"/>
                    <a:pt x="311" y="25"/>
                  </a:cubicBezTo>
                  <a:cubicBezTo>
                    <a:pt x="275" y="0"/>
                    <a:pt x="212" y="31"/>
                    <a:pt x="180" y="51"/>
                  </a:cubicBezTo>
                  <a:cubicBezTo>
                    <a:pt x="136" y="78"/>
                    <a:pt x="102" y="118"/>
                    <a:pt x="82" y="166"/>
                  </a:cubicBezTo>
                  <a:cubicBezTo>
                    <a:pt x="63" y="212"/>
                    <a:pt x="55" y="268"/>
                    <a:pt x="69" y="316"/>
                  </a:cubicBezTo>
                  <a:cubicBezTo>
                    <a:pt x="71" y="323"/>
                    <a:pt x="74" y="330"/>
                    <a:pt x="78" y="336"/>
                  </a:cubicBezTo>
                  <a:cubicBezTo>
                    <a:pt x="0" y="466"/>
                    <a:pt x="34" y="638"/>
                    <a:pt x="103" y="764"/>
                  </a:cubicBezTo>
                  <a:cubicBezTo>
                    <a:pt x="137" y="826"/>
                    <a:pt x="185" y="880"/>
                    <a:pt x="248" y="912"/>
                  </a:cubicBezTo>
                  <a:cubicBezTo>
                    <a:pt x="283" y="929"/>
                    <a:pt x="345" y="950"/>
                    <a:pt x="386" y="932"/>
                  </a:cubicBezTo>
                  <a:cubicBezTo>
                    <a:pt x="399" y="955"/>
                    <a:pt x="425" y="969"/>
                    <a:pt x="447" y="983"/>
                  </a:cubicBezTo>
                  <a:cubicBezTo>
                    <a:pt x="473" y="999"/>
                    <a:pt x="500" y="1013"/>
                    <a:pt x="529" y="1024"/>
                  </a:cubicBezTo>
                  <a:cubicBezTo>
                    <a:pt x="589" y="1049"/>
                    <a:pt x="654" y="1062"/>
                    <a:pt x="719" y="1065"/>
                  </a:cubicBezTo>
                  <a:cubicBezTo>
                    <a:pt x="789" y="1069"/>
                    <a:pt x="860" y="1060"/>
                    <a:pt x="928" y="1041"/>
                  </a:cubicBezTo>
                  <a:cubicBezTo>
                    <a:pt x="974" y="1027"/>
                    <a:pt x="1031" y="1008"/>
                    <a:pt x="1052" y="960"/>
                  </a:cubicBezTo>
                  <a:cubicBezTo>
                    <a:pt x="1060" y="958"/>
                    <a:pt x="1068" y="953"/>
                    <a:pt x="1074" y="948"/>
                  </a:cubicBezTo>
                  <a:cubicBezTo>
                    <a:pt x="1119" y="909"/>
                    <a:pt x="1156" y="836"/>
                    <a:pt x="1157" y="777"/>
                  </a:cubicBezTo>
                  <a:cubicBezTo>
                    <a:pt x="1157" y="773"/>
                    <a:pt x="1152" y="773"/>
                    <a:pt x="1151" y="776"/>
                  </a:cubicBezTo>
                  <a:close/>
                  <a:moveTo>
                    <a:pt x="125" y="317"/>
                  </a:moveTo>
                  <a:cubicBezTo>
                    <a:pt x="145" y="324"/>
                    <a:pt x="139" y="348"/>
                    <a:pt x="123" y="354"/>
                  </a:cubicBezTo>
                  <a:cubicBezTo>
                    <a:pt x="116" y="356"/>
                    <a:pt x="104" y="353"/>
                    <a:pt x="98" y="349"/>
                  </a:cubicBezTo>
                  <a:cubicBezTo>
                    <a:pt x="93" y="346"/>
                    <a:pt x="89" y="341"/>
                    <a:pt x="86" y="337"/>
                  </a:cubicBezTo>
                  <a:cubicBezTo>
                    <a:pt x="95" y="324"/>
                    <a:pt x="109" y="312"/>
                    <a:pt x="125" y="317"/>
                  </a:cubicBezTo>
                  <a:close/>
                  <a:moveTo>
                    <a:pt x="386" y="922"/>
                  </a:moveTo>
                  <a:cubicBezTo>
                    <a:pt x="386" y="922"/>
                    <a:pt x="386" y="922"/>
                    <a:pt x="386" y="922"/>
                  </a:cubicBezTo>
                  <a:cubicBezTo>
                    <a:pt x="381" y="914"/>
                    <a:pt x="380" y="905"/>
                    <a:pt x="382" y="895"/>
                  </a:cubicBezTo>
                  <a:cubicBezTo>
                    <a:pt x="390" y="875"/>
                    <a:pt x="399" y="875"/>
                    <a:pt x="410" y="898"/>
                  </a:cubicBezTo>
                  <a:cubicBezTo>
                    <a:pt x="409" y="908"/>
                    <a:pt x="397" y="917"/>
                    <a:pt x="389" y="921"/>
                  </a:cubicBezTo>
                  <a:cubicBezTo>
                    <a:pt x="388" y="922"/>
                    <a:pt x="387" y="922"/>
                    <a:pt x="386" y="922"/>
                  </a:cubicBezTo>
                  <a:close/>
                  <a:moveTo>
                    <a:pt x="1027" y="947"/>
                  </a:moveTo>
                  <a:cubicBezTo>
                    <a:pt x="1023" y="943"/>
                    <a:pt x="1020" y="939"/>
                    <a:pt x="1020" y="935"/>
                  </a:cubicBezTo>
                  <a:cubicBezTo>
                    <a:pt x="1020" y="934"/>
                    <a:pt x="1020" y="933"/>
                    <a:pt x="1020" y="932"/>
                  </a:cubicBezTo>
                  <a:cubicBezTo>
                    <a:pt x="1022" y="928"/>
                    <a:pt x="1024" y="924"/>
                    <a:pt x="1026" y="922"/>
                  </a:cubicBezTo>
                  <a:cubicBezTo>
                    <a:pt x="1026" y="922"/>
                    <a:pt x="1027" y="922"/>
                    <a:pt x="1027" y="921"/>
                  </a:cubicBezTo>
                  <a:cubicBezTo>
                    <a:pt x="1034" y="923"/>
                    <a:pt x="1039" y="926"/>
                    <a:pt x="1043" y="931"/>
                  </a:cubicBezTo>
                  <a:cubicBezTo>
                    <a:pt x="1045" y="934"/>
                    <a:pt x="1047" y="938"/>
                    <a:pt x="1047" y="942"/>
                  </a:cubicBezTo>
                  <a:cubicBezTo>
                    <a:pt x="1048" y="944"/>
                    <a:pt x="1047" y="947"/>
                    <a:pt x="1047" y="949"/>
                  </a:cubicBezTo>
                  <a:cubicBezTo>
                    <a:pt x="1046" y="950"/>
                    <a:pt x="1046" y="952"/>
                    <a:pt x="1045" y="953"/>
                  </a:cubicBezTo>
                  <a:cubicBezTo>
                    <a:pt x="1039" y="954"/>
                    <a:pt x="1034" y="953"/>
                    <a:pt x="1027" y="9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2914251" y="2189937"/>
            <a:ext cx="525460" cy="774150"/>
            <a:chOff x="5078413" y="2679700"/>
            <a:chExt cx="831850" cy="1225550"/>
          </a:xfrm>
        </p:grpSpPr>
        <p:sp>
          <p:nvSpPr>
            <p:cNvPr id="13" name="Freeform 34"/>
            <p:cNvSpPr>
              <a:spLocks noEditPoints="1"/>
            </p:cNvSpPr>
            <p:nvPr/>
          </p:nvSpPr>
          <p:spPr bwMode="auto">
            <a:xfrm>
              <a:off x="5078413" y="2679700"/>
              <a:ext cx="831850" cy="1225550"/>
            </a:xfrm>
            <a:custGeom>
              <a:avLst/>
              <a:gdLst>
                <a:gd name="T0" fmla="*/ 217 w 222"/>
                <a:gd name="T1" fmla="*/ 207 h 327"/>
                <a:gd name="T2" fmla="*/ 135 w 222"/>
                <a:gd name="T3" fmla="*/ 100 h 327"/>
                <a:gd name="T4" fmla="*/ 135 w 222"/>
                <a:gd name="T5" fmla="*/ 100 h 327"/>
                <a:gd name="T6" fmla="*/ 130 w 222"/>
                <a:gd name="T7" fmla="*/ 30 h 327"/>
                <a:gd name="T8" fmla="*/ 145 w 222"/>
                <a:gd name="T9" fmla="*/ 22 h 327"/>
                <a:gd name="T10" fmla="*/ 142 w 222"/>
                <a:gd name="T11" fmla="*/ 6 h 327"/>
                <a:gd name="T12" fmla="*/ 140 w 222"/>
                <a:gd name="T13" fmla="*/ 4 h 327"/>
                <a:gd name="T14" fmla="*/ 80 w 222"/>
                <a:gd name="T15" fmla="*/ 2 h 327"/>
                <a:gd name="T16" fmla="*/ 65 w 222"/>
                <a:gd name="T17" fmla="*/ 7 h 327"/>
                <a:gd name="T18" fmla="*/ 61 w 222"/>
                <a:gd name="T19" fmla="*/ 22 h 327"/>
                <a:gd name="T20" fmla="*/ 79 w 222"/>
                <a:gd name="T21" fmla="*/ 28 h 327"/>
                <a:gd name="T22" fmla="*/ 79 w 222"/>
                <a:gd name="T23" fmla="*/ 103 h 327"/>
                <a:gd name="T24" fmla="*/ 6 w 222"/>
                <a:gd name="T25" fmla="*/ 197 h 327"/>
                <a:gd name="T26" fmla="*/ 44 w 222"/>
                <a:gd name="T27" fmla="*/ 303 h 327"/>
                <a:gd name="T28" fmla="*/ 166 w 222"/>
                <a:gd name="T29" fmla="*/ 310 h 327"/>
                <a:gd name="T30" fmla="*/ 217 w 222"/>
                <a:gd name="T31" fmla="*/ 207 h 327"/>
                <a:gd name="T32" fmla="*/ 185 w 222"/>
                <a:gd name="T33" fmla="*/ 291 h 327"/>
                <a:gd name="T34" fmla="*/ 114 w 222"/>
                <a:gd name="T35" fmla="*/ 315 h 327"/>
                <a:gd name="T36" fmla="*/ 11 w 222"/>
                <a:gd name="T37" fmla="*/ 238 h 327"/>
                <a:gd name="T38" fmla="*/ 81 w 222"/>
                <a:gd name="T39" fmla="*/ 107 h 327"/>
                <a:gd name="T40" fmla="*/ 83 w 222"/>
                <a:gd name="T41" fmla="*/ 106 h 327"/>
                <a:gd name="T42" fmla="*/ 83 w 222"/>
                <a:gd name="T43" fmla="*/ 105 h 327"/>
                <a:gd name="T44" fmla="*/ 81 w 222"/>
                <a:gd name="T45" fmla="*/ 28 h 327"/>
                <a:gd name="T46" fmla="*/ 81 w 222"/>
                <a:gd name="T47" fmla="*/ 27 h 327"/>
                <a:gd name="T48" fmla="*/ 79 w 222"/>
                <a:gd name="T49" fmla="*/ 26 h 327"/>
                <a:gd name="T50" fmla="*/ 66 w 222"/>
                <a:gd name="T51" fmla="*/ 21 h 327"/>
                <a:gd name="T52" fmla="*/ 67 w 222"/>
                <a:gd name="T53" fmla="*/ 11 h 327"/>
                <a:gd name="T54" fmla="*/ 103 w 222"/>
                <a:gd name="T55" fmla="*/ 6 h 327"/>
                <a:gd name="T56" fmla="*/ 137 w 222"/>
                <a:gd name="T57" fmla="*/ 8 h 327"/>
                <a:gd name="T58" fmla="*/ 141 w 222"/>
                <a:gd name="T59" fmla="*/ 20 h 327"/>
                <a:gd name="T60" fmla="*/ 129 w 222"/>
                <a:gd name="T61" fmla="*/ 26 h 327"/>
                <a:gd name="T62" fmla="*/ 127 w 222"/>
                <a:gd name="T63" fmla="*/ 29 h 327"/>
                <a:gd name="T64" fmla="*/ 127 w 222"/>
                <a:gd name="T65" fmla="*/ 30 h 327"/>
                <a:gd name="T66" fmla="*/ 131 w 222"/>
                <a:gd name="T67" fmla="*/ 106 h 327"/>
                <a:gd name="T68" fmla="*/ 135 w 222"/>
                <a:gd name="T69" fmla="*/ 105 h 327"/>
                <a:gd name="T70" fmla="*/ 135 w 222"/>
                <a:gd name="T71" fmla="*/ 104 h 327"/>
                <a:gd name="T72" fmla="*/ 212 w 222"/>
                <a:gd name="T73" fmla="*/ 222 h 327"/>
                <a:gd name="T74" fmla="*/ 185 w 222"/>
                <a:gd name="T75" fmla="*/ 29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27">
                  <a:moveTo>
                    <a:pt x="217" y="207"/>
                  </a:moveTo>
                  <a:cubicBezTo>
                    <a:pt x="212" y="164"/>
                    <a:pt x="179" y="111"/>
                    <a:pt x="135" y="100"/>
                  </a:cubicBezTo>
                  <a:cubicBezTo>
                    <a:pt x="135" y="100"/>
                    <a:pt x="135" y="100"/>
                    <a:pt x="135" y="100"/>
                  </a:cubicBezTo>
                  <a:cubicBezTo>
                    <a:pt x="134" y="77"/>
                    <a:pt x="132" y="53"/>
                    <a:pt x="130" y="30"/>
                  </a:cubicBezTo>
                  <a:cubicBezTo>
                    <a:pt x="136" y="31"/>
                    <a:pt x="143" y="28"/>
                    <a:pt x="145" y="22"/>
                  </a:cubicBezTo>
                  <a:cubicBezTo>
                    <a:pt x="147" y="17"/>
                    <a:pt x="146" y="9"/>
                    <a:pt x="142" y="6"/>
                  </a:cubicBezTo>
                  <a:cubicBezTo>
                    <a:pt x="141" y="5"/>
                    <a:pt x="141" y="4"/>
                    <a:pt x="140" y="4"/>
                  </a:cubicBezTo>
                  <a:cubicBezTo>
                    <a:pt x="120" y="1"/>
                    <a:pt x="100" y="0"/>
                    <a:pt x="80" y="2"/>
                  </a:cubicBezTo>
                  <a:cubicBezTo>
                    <a:pt x="74" y="3"/>
                    <a:pt x="68" y="3"/>
                    <a:pt x="65" y="7"/>
                  </a:cubicBezTo>
                  <a:cubicBezTo>
                    <a:pt x="59" y="10"/>
                    <a:pt x="58" y="18"/>
                    <a:pt x="61" y="22"/>
                  </a:cubicBezTo>
                  <a:cubicBezTo>
                    <a:pt x="65" y="29"/>
                    <a:pt x="72" y="30"/>
                    <a:pt x="79" y="28"/>
                  </a:cubicBezTo>
                  <a:cubicBezTo>
                    <a:pt x="77" y="52"/>
                    <a:pt x="76" y="79"/>
                    <a:pt x="79" y="103"/>
                  </a:cubicBezTo>
                  <a:cubicBezTo>
                    <a:pt x="35" y="110"/>
                    <a:pt x="11" y="157"/>
                    <a:pt x="6" y="197"/>
                  </a:cubicBezTo>
                  <a:cubicBezTo>
                    <a:pt x="0" y="236"/>
                    <a:pt x="11" y="279"/>
                    <a:pt x="44" y="303"/>
                  </a:cubicBezTo>
                  <a:cubicBezTo>
                    <a:pt x="78" y="327"/>
                    <a:pt x="129" y="325"/>
                    <a:pt x="166" y="310"/>
                  </a:cubicBezTo>
                  <a:cubicBezTo>
                    <a:pt x="205" y="293"/>
                    <a:pt x="222" y="247"/>
                    <a:pt x="217" y="207"/>
                  </a:cubicBezTo>
                  <a:close/>
                  <a:moveTo>
                    <a:pt x="185" y="291"/>
                  </a:moveTo>
                  <a:cubicBezTo>
                    <a:pt x="167" y="308"/>
                    <a:pt x="138" y="314"/>
                    <a:pt x="114" y="315"/>
                  </a:cubicBezTo>
                  <a:cubicBezTo>
                    <a:pt x="63" y="318"/>
                    <a:pt x="20" y="289"/>
                    <a:pt x="11" y="238"/>
                  </a:cubicBezTo>
                  <a:cubicBezTo>
                    <a:pt x="2" y="186"/>
                    <a:pt x="26" y="122"/>
                    <a:pt x="81" y="107"/>
                  </a:cubicBezTo>
                  <a:cubicBezTo>
                    <a:pt x="82" y="107"/>
                    <a:pt x="82" y="106"/>
                    <a:pt x="83" y="106"/>
                  </a:cubicBezTo>
                  <a:cubicBezTo>
                    <a:pt x="83" y="105"/>
                    <a:pt x="83" y="105"/>
                    <a:pt x="83" y="105"/>
                  </a:cubicBezTo>
                  <a:cubicBezTo>
                    <a:pt x="86" y="80"/>
                    <a:pt x="84" y="53"/>
                    <a:pt x="81" y="28"/>
                  </a:cubicBezTo>
                  <a:cubicBezTo>
                    <a:pt x="81" y="28"/>
                    <a:pt x="81" y="27"/>
                    <a:pt x="81" y="27"/>
                  </a:cubicBezTo>
                  <a:cubicBezTo>
                    <a:pt x="81" y="26"/>
                    <a:pt x="80" y="26"/>
                    <a:pt x="79" y="26"/>
                  </a:cubicBezTo>
                  <a:cubicBezTo>
                    <a:pt x="75" y="26"/>
                    <a:pt x="69" y="25"/>
                    <a:pt x="66" y="21"/>
                  </a:cubicBezTo>
                  <a:cubicBezTo>
                    <a:pt x="64" y="18"/>
                    <a:pt x="64" y="14"/>
                    <a:pt x="67" y="11"/>
                  </a:cubicBezTo>
                  <a:cubicBezTo>
                    <a:pt x="76" y="4"/>
                    <a:pt x="93" y="6"/>
                    <a:pt x="103" y="6"/>
                  </a:cubicBezTo>
                  <a:cubicBezTo>
                    <a:pt x="114" y="6"/>
                    <a:pt x="126" y="7"/>
                    <a:pt x="137" y="8"/>
                  </a:cubicBezTo>
                  <a:cubicBezTo>
                    <a:pt x="140" y="12"/>
                    <a:pt x="142" y="15"/>
                    <a:pt x="141" y="20"/>
                  </a:cubicBezTo>
                  <a:cubicBezTo>
                    <a:pt x="139" y="25"/>
                    <a:pt x="134" y="27"/>
                    <a:pt x="129" y="26"/>
                  </a:cubicBezTo>
                  <a:cubicBezTo>
                    <a:pt x="127" y="26"/>
                    <a:pt x="127" y="28"/>
                    <a:pt x="127" y="29"/>
                  </a:cubicBezTo>
                  <a:cubicBezTo>
                    <a:pt x="127" y="29"/>
                    <a:pt x="127" y="29"/>
                    <a:pt x="127" y="30"/>
                  </a:cubicBezTo>
                  <a:cubicBezTo>
                    <a:pt x="126" y="55"/>
                    <a:pt x="127" y="81"/>
                    <a:pt x="131" y="106"/>
                  </a:cubicBezTo>
                  <a:cubicBezTo>
                    <a:pt x="131" y="108"/>
                    <a:pt x="135" y="108"/>
                    <a:pt x="135" y="105"/>
                  </a:cubicBezTo>
                  <a:cubicBezTo>
                    <a:pt x="135" y="105"/>
                    <a:pt x="135" y="105"/>
                    <a:pt x="135" y="104"/>
                  </a:cubicBezTo>
                  <a:cubicBezTo>
                    <a:pt x="182" y="118"/>
                    <a:pt x="212" y="175"/>
                    <a:pt x="212" y="222"/>
                  </a:cubicBezTo>
                  <a:cubicBezTo>
                    <a:pt x="212" y="246"/>
                    <a:pt x="203" y="273"/>
                    <a:pt x="185" y="29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
            <p:cNvSpPr/>
            <p:nvPr/>
          </p:nvSpPr>
          <p:spPr bwMode="auto">
            <a:xfrm>
              <a:off x="5332413" y="2720975"/>
              <a:ext cx="266700" cy="49213"/>
            </a:xfrm>
            <a:custGeom>
              <a:avLst/>
              <a:gdLst>
                <a:gd name="T0" fmla="*/ 67 w 71"/>
                <a:gd name="T1" fmla="*/ 1 h 13"/>
                <a:gd name="T2" fmla="*/ 33 w 71"/>
                <a:gd name="T3" fmla="*/ 5 h 13"/>
                <a:gd name="T4" fmla="*/ 3 w 71"/>
                <a:gd name="T5" fmla="*/ 1 h 13"/>
                <a:gd name="T6" fmla="*/ 1 w 71"/>
                <a:gd name="T7" fmla="*/ 3 h 13"/>
                <a:gd name="T8" fmla="*/ 35 w 71"/>
                <a:gd name="T9" fmla="*/ 10 h 13"/>
                <a:gd name="T10" fmla="*/ 70 w 71"/>
                <a:gd name="T11" fmla="*/ 4 h 13"/>
                <a:gd name="T12" fmla="*/ 67 w 71"/>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71" h="13">
                  <a:moveTo>
                    <a:pt x="67" y="1"/>
                  </a:moveTo>
                  <a:cubicBezTo>
                    <a:pt x="60" y="8"/>
                    <a:pt x="42" y="5"/>
                    <a:pt x="33" y="5"/>
                  </a:cubicBezTo>
                  <a:cubicBezTo>
                    <a:pt x="22" y="5"/>
                    <a:pt x="12" y="6"/>
                    <a:pt x="3" y="1"/>
                  </a:cubicBezTo>
                  <a:cubicBezTo>
                    <a:pt x="2" y="1"/>
                    <a:pt x="0" y="2"/>
                    <a:pt x="1" y="3"/>
                  </a:cubicBezTo>
                  <a:cubicBezTo>
                    <a:pt x="10" y="11"/>
                    <a:pt x="24" y="10"/>
                    <a:pt x="35" y="10"/>
                  </a:cubicBezTo>
                  <a:cubicBezTo>
                    <a:pt x="45" y="10"/>
                    <a:pt x="62" y="13"/>
                    <a:pt x="70" y="4"/>
                  </a:cubicBezTo>
                  <a:cubicBezTo>
                    <a:pt x="71" y="2"/>
                    <a:pt x="69" y="0"/>
                    <a:pt x="67" y="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6"/>
            <p:cNvSpPr>
              <a:spLocks noEditPoints="1"/>
            </p:cNvSpPr>
            <p:nvPr/>
          </p:nvSpPr>
          <p:spPr bwMode="auto">
            <a:xfrm>
              <a:off x="5100638" y="3335338"/>
              <a:ext cx="760413" cy="495300"/>
            </a:xfrm>
            <a:custGeom>
              <a:avLst/>
              <a:gdLst>
                <a:gd name="T0" fmla="*/ 196 w 203"/>
                <a:gd name="T1" fmla="*/ 16 h 132"/>
                <a:gd name="T2" fmla="*/ 195 w 203"/>
                <a:gd name="T3" fmla="*/ 16 h 132"/>
                <a:gd name="T4" fmla="*/ 194 w 203"/>
                <a:gd name="T5" fmla="*/ 12 h 132"/>
                <a:gd name="T6" fmla="*/ 106 w 203"/>
                <a:gd name="T7" fmla="*/ 2 h 132"/>
                <a:gd name="T8" fmla="*/ 11 w 203"/>
                <a:gd name="T9" fmla="*/ 13 h 132"/>
                <a:gd name="T10" fmla="*/ 10 w 203"/>
                <a:gd name="T11" fmla="*/ 14 h 132"/>
                <a:gd name="T12" fmla="*/ 10 w 203"/>
                <a:gd name="T13" fmla="*/ 14 h 132"/>
                <a:gd name="T14" fmla="*/ 9 w 203"/>
                <a:gd name="T15" fmla="*/ 16 h 132"/>
                <a:gd name="T16" fmla="*/ 99 w 203"/>
                <a:gd name="T17" fmla="*/ 131 h 132"/>
                <a:gd name="T18" fmla="*/ 183 w 203"/>
                <a:gd name="T19" fmla="*/ 100 h 132"/>
                <a:gd name="T20" fmla="*/ 196 w 203"/>
                <a:gd name="T21" fmla="*/ 16 h 132"/>
                <a:gd name="T22" fmla="*/ 100 w 203"/>
                <a:gd name="T23" fmla="*/ 7 h 132"/>
                <a:gd name="T24" fmla="*/ 190 w 203"/>
                <a:gd name="T25" fmla="*/ 16 h 132"/>
                <a:gd name="T26" fmla="*/ 99 w 203"/>
                <a:gd name="T27" fmla="*/ 38 h 132"/>
                <a:gd name="T28" fmla="*/ 12 w 203"/>
                <a:gd name="T29" fmla="*/ 16 h 132"/>
                <a:gd name="T30" fmla="*/ 100 w 203"/>
                <a:gd name="T31" fmla="*/ 7 h 132"/>
                <a:gd name="T32" fmla="*/ 177 w 203"/>
                <a:gd name="T33" fmla="*/ 101 h 132"/>
                <a:gd name="T34" fmla="*/ 96 w 203"/>
                <a:gd name="T35" fmla="*/ 126 h 132"/>
                <a:gd name="T36" fmla="*/ 26 w 203"/>
                <a:gd name="T37" fmla="*/ 88 h 132"/>
                <a:gd name="T38" fmla="*/ 11 w 203"/>
                <a:gd name="T39" fmla="*/ 19 h 132"/>
                <a:gd name="T40" fmla="*/ 99 w 203"/>
                <a:gd name="T41" fmla="*/ 43 h 132"/>
                <a:gd name="T42" fmla="*/ 192 w 203"/>
                <a:gd name="T43" fmla="*/ 20 h 132"/>
                <a:gd name="T44" fmla="*/ 177 w 203"/>
                <a:gd name="T45" fmla="*/ 10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132">
                  <a:moveTo>
                    <a:pt x="196" y="16"/>
                  </a:moveTo>
                  <a:cubicBezTo>
                    <a:pt x="196" y="16"/>
                    <a:pt x="196" y="16"/>
                    <a:pt x="195" y="16"/>
                  </a:cubicBezTo>
                  <a:cubicBezTo>
                    <a:pt x="196" y="14"/>
                    <a:pt x="196" y="13"/>
                    <a:pt x="194" y="12"/>
                  </a:cubicBezTo>
                  <a:cubicBezTo>
                    <a:pt x="168" y="0"/>
                    <a:pt x="135" y="2"/>
                    <a:pt x="106" y="2"/>
                  </a:cubicBezTo>
                  <a:cubicBezTo>
                    <a:pt x="75" y="1"/>
                    <a:pt x="41" y="2"/>
                    <a:pt x="11" y="13"/>
                  </a:cubicBezTo>
                  <a:cubicBezTo>
                    <a:pt x="10" y="13"/>
                    <a:pt x="10" y="13"/>
                    <a:pt x="10" y="14"/>
                  </a:cubicBezTo>
                  <a:cubicBezTo>
                    <a:pt x="10" y="14"/>
                    <a:pt x="10" y="14"/>
                    <a:pt x="10" y="14"/>
                  </a:cubicBezTo>
                  <a:cubicBezTo>
                    <a:pt x="8" y="14"/>
                    <a:pt x="8" y="16"/>
                    <a:pt x="9" y="16"/>
                  </a:cubicBezTo>
                  <a:cubicBezTo>
                    <a:pt x="0" y="75"/>
                    <a:pt x="38" y="129"/>
                    <a:pt x="99" y="131"/>
                  </a:cubicBezTo>
                  <a:cubicBezTo>
                    <a:pt x="128" y="132"/>
                    <a:pt x="165" y="123"/>
                    <a:pt x="183" y="100"/>
                  </a:cubicBezTo>
                  <a:cubicBezTo>
                    <a:pt x="203" y="75"/>
                    <a:pt x="202" y="45"/>
                    <a:pt x="196" y="16"/>
                  </a:cubicBezTo>
                  <a:close/>
                  <a:moveTo>
                    <a:pt x="100" y="7"/>
                  </a:moveTo>
                  <a:cubicBezTo>
                    <a:pt x="128" y="7"/>
                    <a:pt x="164" y="5"/>
                    <a:pt x="190" y="16"/>
                  </a:cubicBezTo>
                  <a:cubicBezTo>
                    <a:pt x="168" y="38"/>
                    <a:pt x="129" y="38"/>
                    <a:pt x="99" y="38"/>
                  </a:cubicBezTo>
                  <a:cubicBezTo>
                    <a:pt x="72" y="38"/>
                    <a:pt x="31" y="39"/>
                    <a:pt x="12" y="16"/>
                  </a:cubicBezTo>
                  <a:cubicBezTo>
                    <a:pt x="41" y="11"/>
                    <a:pt x="70" y="7"/>
                    <a:pt x="100" y="7"/>
                  </a:cubicBezTo>
                  <a:close/>
                  <a:moveTo>
                    <a:pt x="177" y="101"/>
                  </a:moveTo>
                  <a:cubicBezTo>
                    <a:pt x="157" y="121"/>
                    <a:pt x="123" y="128"/>
                    <a:pt x="96" y="126"/>
                  </a:cubicBezTo>
                  <a:cubicBezTo>
                    <a:pt x="69" y="125"/>
                    <a:pt x="41" y="111"/>
                    <a:pt x="26" y="88"/>
                  </a:cubicBezTo>
                  <a:cubicBezTo>
                    <a:pt x="13" y="67"/>
                    <a:pt x="12" y="43"/>
                    <a:pt x="11" y="19"/>
                  </a:cubicBezTo>
                  <a:cubicBezTo>
                    <a:pt x="27" y="45"/>
                    <a:pt x="74" y="42"/>
                    <a:pt x="99" y="43"/>
                  </a:cubicBezTo>
                  <a:cubicBezTo>
                    <a:pt x="127" y="43"/>
                    <a:pt x="172" y="44"/>
                    <a:pt x="192" y="20"/>
                  </a:cubicBezTo>
                  <a:cubicBezTo>
                    <a:pt x="199" y="48"/>
                    <a:pt x="197" y="79"/>
                    <a:pt x="177" y="101"/>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7"/>
            <p:cNvSpPr>
              <a:spLocks noEditPoints="1"/>
            </p:cNvSpPr>
            <p:nvPr/>
          </p:nvSpPr>
          <p:spPr bwMode="auto">
            <a:xfrm>
              <a:off x="5546725" y="3213100"/>
              <a:ext cx="96838" cy="104775"/>
            </a:xfrm>
            <a:custGeom>
              <a:avLst/>
              <a:gdLst>
                <a:gd name="T0" fmla="*/ 24 w 26"/>
                <a:gd name="T1" fmla="*/ 11 h 28"/>
                <a:gd name="T2" fmla="*/ 9 w 26"/>
                <a:gd name="T3" fmla="*/ 4 h 28"/>
                <a:gd name="T4" fmla="*/ 9 w 26"/>
                <a:gd name="T5" fmla="*/ 4 h 28"/>
                <a:gd name="T6" fmla="*/ 1 w 26"/>
                <a:gd name="T7" fmla="*/ 16 h 28"/>
                <a:gd name="T8" fmla="*/ 16 w 26"/>
                <a:gd name="T9" fmla="*/ 26 h 28"/>
                <a:gd name="T10" fmla="*/ 24 w 26"/>
                <a:gd name="T11" fmla="*/ 11 h 28"/>
                <a:gd name="T12" fmla="*/ 16 w 26"/>
                <a:gd name="T13" fmla="*/ 22 h 28"/>
                <a:gd name="T14" fmla="*/ 5 w 26"/>
                <a:gd name="T15" fmla="*/ 17 h 28"/>
                <a:gd name="T16" fmla="*/ 10 w 26"/>
                <a:gd name="T17" fmla="*/ 6 h 28"/>
                <a:gd name="T18" fmla="*/ 20 w 26"/>
                <a:gd name="T19" fmla="*/ 10 h 28"/>
                <a:gd name="T20" fmla="*/ 16 w 26"/>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4" y="11"/>
                  </a:moveTo>
                  <a:cubicBezTo>
                    <a:pt x="22" y="6"/>
                    <a:pt x="14" y="0"/>
                    <a:pt x="9" y="4"/>
                  </a:cubicBezTo>
                  <a:cubicBezTo>
                    <a:pt x="9" y="4"/>
                    <a:pt x="9" y="4"/>
                    <a:pt x="9" y="4"/>
                  </a:cubicBezTo>
                  <a:cubicBezTo>
                    <a:pt x="4" y="6"/>
                    <a:pt x="0" y="10"/>
                    <a:pt x="1" y="16"/>
                  </a:cubicBezTo>
                  <a:cubicBezTo>
                    <a:pt x="2" y="23"/>
                    <a:pt x="9" y="28"/>
                    <a:pt x="16" y="26"/>
                  </a:cubicBezTo>
                  <a:cubicBezTo>
                    <a:pt x="22" y="24"/>
                    <a:pt x="26" y="17"/>
                    <a:pt x="24" y="11"/>
                  </a:cubicBezTo>
                  <a:close/>
                  <a:moveTo>
                    <a:pt x="16" y="22"/>
                  </a:moveTo>
                  <a:cubicBezTo>
                    <a:pt x="12" y="24"/>
                    <a:pt x="7" y="21"/>
                    <a:pt x="5" y="17"/>
                  </a:cubicBezTo>
                  <a:cubicBezTo>
                    <a:pt x="4" y="13"/>
                    <a:pt x="6" y="8"/>
                    <a:pt x="10" y="6"/>
                  </a:cubicBezTo>
                  <a:cubicBezTo>
                    <a:pt x="14" y="7"/>
                    <a:pt x="17" y="6"/>
                    <a:pt x="20" y="10"/>
                  </a:cubicBezTo>
                  <a:cubicBezTo>
                    <a:pt x="22" y="14"/>
                    <a:pt x="20" y="19"/>
                    <a:pt x="16" y="22"/>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
            <p:cNvSpPr>
              <a:spLocks noEditPoints="1"/>
            </p:cNvSpPr>
            <p:nvPr/>
          </p:nvSpPr>
          <p:spPr bwMode="auto">
            <a:xfrm>
              <a:off x="5475288" y="3148013"/>
              <a:ext cx="74613" cy="76200"/>
            </a:xfrm>
            <a:custGeom>
              <a:avLst/>
              <a:gdLst>
                <a:gd name="T0" fmla="*/ 17 w 20"/>
                <a:gd name="T1" fmla="*/ 4 h 20"/>
                <a:gd name="T2" fmla="*/ 7 w 20"/>
                <a:gd name="T3" fmla="*/ 4 h 20"/>
                <a:gd name="T4" fmla="*/ 2 w 20"/>
                <a:gd name="T5" fmla="*/ 14 h 20"/>
                <a:gd name="T6" fmla="*/ 14 w 20"/>
                <a:gd name="T7" fmla="*/ 18 h 20"/>
                <a:gd name="T8" fmla="*/ 17 w 20"/>
                <a:gd name="T9" fmla="*/ 4 h 20"/>
                <a:gd name="T10" fmla="*/ 12 w 20"/>
                <a:gd name="T11" fmla="*/ 15 h 20"/>
                <a:gd name="T12" fmla="*/ 5 w 20"/>
                <a:gd name="T13" fmla="*/ 13 h 20"/>
                <a:gd name="T14" fmla="*/ 9 w 20"/>
                <a:gd name="T15" fmla="*/ 5 h 20"/>
                <a:gd name="T16" fmla="*/ 9 w 20"/>
                <a:gd name="T17" fmla="*/ 4 h 20"/>
                <a:gd name="T18" fmla="*/ 15 w 20"/>
                <a:gd name="T19" fmla="*/ 7 h 20"/>
                <a:gd name="T20" fmla="*/ 12 w 20"/>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4"/>
                  </a:moveTo>
                  <a:cubicBezTo>
                    <a:pt x="15" y="1"/>
                    <a:pt x="9" y="0"/>
                    <a:pt x="7" y="4"/>
                  </a:cubicBezTo>
                  <a:cubicBezTo>
                    <a:pt x="2" y="5"/>
                    <a:pt x="0" y="10"/>
                    <a:pt x="2" y="14"/>
                  </a:cubicBezTo>
                  <a:cubicBezTo>
                    <a:pt x="4" y="18"/>
                    <a:pt x="10" y="20"/>
                    <a:pt x="14" y="18"/>
                  </a:cubicBezTo>
                  <a:cubicBezTo>
                    <a:pt x="18" y="15"/>
                    <a:pt x="20" y="9"/>
                    <a:pt x="17" y="4"/>
                  </a:cubicBezTo>
                  <a:close/>
                  <a:moveTo>
                    <a:pt x="12" y="15"/>
                  </a:moveTo>
                  <a:cubicBezTo>
                    <a:pt x="10" y="16"/>
                    <a:pt x="6" y="15"/>
                    <a:pt x="5" y="13"/>
                  </a:cubicBezTo>
                  <a:cubicBezTo>
                    <a:pt x="3" y="9"/>
                    <a:pt x="6" y="6"/>
                    <a:pt x="9" y="5"/>
                  </a:cubicBezTo>
                  <a:cubicBezTo>
                    <a:pt x="9" y="5"/>
                    <a:pt x="9" y="5"/>
                    <a:pt x="9" y="4"/>
                  </a:cubicBezTo>
                  <a:cubicBezTo>
                    <a:pt x="11" y="4"/>
                    <a:pt x="14" y="5"/>
                    <a:pt x="15" y="7"/>
                  </a:cubicBezTo>
                  <a:cubicBezTo>
                    <a:pt x="16" y="10"/>
                    <a:pt x="15" y="13"/>
                    <a:pt x="12" y="1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9"/>
            <p:cNvSpPr>
              <a:spLocks noEditPoints="1"/>
            </p:cNvSpPr>
            <p:nvPr/>
          </p:nvSpPr>
          <p:spPr bwMode="auto">
            <a:xfrm>
              <a:off x="5494338" y="3070225"/>
              <a:ext cx="44450" cy="49213"/>
            </a:xfrm>
            <a:custGeom>
              <a:avLst/>
              <a:gdLst>
                <a:gd name="T0" fmla="*/ 6 w 12"/>
                <a:gd name="T1" fmla="*/ 1 h 13"/>
                <a:gd name="T2" fmla="*/ 6 w 12"/>
                <a:gd name="T3" fmla="*/ 1 h 13"/>
                <a:gd name="T4" fmla="*/ 5 w 12"/>
                <a:gd name="T5" fmla="*/ 1 h 13"/>
                <a:gd name="T6" fmla="*/ 0 w 12"/>
                <a:gd name="T7" fmla="*/ 6 h 13"/>
                <a:gd name="T8" fmla="*/ 6 w 12"/>
                <a:gd name="T9" fmla="*/ 12 h 13"/>
                <a:gd name="T10" fmla="*/ 12 w 12"/>
                <a:gd name="T11" fmla="*/ 7 h 13"/>
                <a:gd name="T12" fmla="*/ 6 w 12"/>
                <a:gd name="T13" fmla="*/ 1 h 13"/>
                <a:gd name="T14" fmla="*/ 6 w 12"/>
                <a:gd name="T15" fmla="*/ 9 h 13"/>
                <a:gd name="T16" fmla="*/ 2 w 12"/>
                <a:gd name="T17" fmla="*/ 6 h 13"/>
                <a:gd name="T18" fmla="*/ 4 w 12"/>
                <a:gd name="T19" fmla="*/ 4 h 13"/>
                <a:gd name="T20" fmla="*/ 6 w 12"/>
                <a:gd name="T21" fmla="*/ 3 h 13"/>
                <a:gd name="T22" fmla="*/ 6 w 12"/>
                <a:gd name="T23" fmla="*/ 2 h 13"/>
                <a:gd name="T24" fmla="*/ 9 w 12"/>
                <a:gd name="T25" fmla="*/ 7 h 13"/>
                <a:gd name="T26" fmla="*/ 6 w 12"/>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
                  </a:moveTo>
                  <a:cubicBezTo>
                    <a:pt x="6" y="1"/>
                    <a:pt x="6" y="1"/>
                    <a:pt x="6" y="1"/>
                  </a:cubicBezTo>
                  <a:cubicBezTo>
                    <a:pt x="6" y="1"/>
                    <a:pt x="6" y="1"/>
                    <a:pt x="5" y="1"/>
                  </a:cubicBezTo>
                  <a:cubicBezTo>
                    <a:pt x="2" y="0"/>
                    <a:pt x="0" y="4"/>
                    <a:pt x="0" y="6"/>
                  </a:cubicBezTo>
                  <a:cubicBezTo>
                    <a:pt x="0" y="10"/>
                    <a:pt x="2" y="12"/>
                    <a:pt x="6" y="12"/>
                  </a:cubicBezTo>
                  <a:cubicBezTo>
                    <a:pt x="9" y="13"/>
                    <a:pt x="12" y="10"/>
                    <a:pt x="12" y="7"/>
                  </a:cubicBezTo>
                  <a:cubicBezTo>
                    <a:pt x="12" y="4"/>
                    <a:pt x="9" y="1"/>
                    <a:pt x="6" y="1"/>
                  </a:cubicBezTo>
                  <a:close/>
                  <a:moveTo>
                    <a:pt x="6" y="9"/>
                  </a:moveTo>
                  <a:cubicBezTo>
                    <a:pt x="4" y="9"/>
                    <a:pt x="2" y="8"/>
                    <a:pt x="2" y="6"/>
                  </a:cubicBezTo>
                  <a:cubicBezTo>
                    <a:pt x="3" y="5"/>
                    <a:pt x="3" y="5"/>
                    <a:pt x="4" y="4"/>
                  </a:cubicBezTo>
                  <a:cubicBezTo>
                    <a:pt x="4" y="3"/>
                    <a:pt x="5" y="3"/>
                    <a:pt x="6" y="3"/>
                  </a:cubicBezTo>
                  <a:cubicBezTo>
                    <a:pt x="6" y="3"/>
                    <a:pt x="6" y="2"/>
                    <a:pt x="6" y="2"/>
                  </a:cubicBezTo>
                  <a:cubicBezTo>
                    <a:pt x="8" y="3"/>
                    <a:pt x="9" y="5"/>
                    <a:pt x="9" y="7"/>
                  </a:cubicBezTo>
                  <a:cubicBezTo>
                    <a:pt x="9" y="8"/>
                    <a:pt x="7" y="9"/>
                    <a:pt x="6" y="9"/>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实物模型</a:t>
            </a:r>
            <a:endParaRPr lang="zh-CN" altLang="en-US" dirty="0"/>
          </a:p>
        </p:txBody>
      </p:sp>
      <p:sp>
        <p:nvSpPr>
          <p:cNvPr id="100" name="文本框 99"/>
          <p:cNvSpPr txBox="1"/>
          <p:nvPr/>
        </p:nvSpPr>
        <p:spPr>
          <a:xfrm>
            <a:off x="179705" y="699770"/>
            <a:ext cx="8807450" cy="4246245"/>
          </a:xfrm>
          <a:prstGeom prst="rect">
            <a:avLst/>
          </a:prstGeom>
          <a:noFill/>
          <a:ln w="9525">
            <a:noFill/>
          </a:ln>
        </p:spPr>
        <p:txBody>
          <a:bodyPr wrap="square">
            <a:spAutoFit/>
          </a:bodyPr>
          <a:p>
            <a:pPr indent="0">
              <a:lnSpc>
                <a:spcPct val="150000"/>
              </a:lnSpc>
            </a:pPr>
            <a:r>
              <a:rPr lang="en-US" sz="2000">
                <a:latin typeface="等线" panose="02010600030101010101" charset="-122"/>
                <a:ea typeface="等线" panose="02010600030101010101" charset="-122"/>
              </a:rPr>
              <a:t>      </a:t>
            </a:r>
            <a:r>
              <a:rPr sz="2000" b="1">
                <a:latin typeface="等线" panose="02010600030101010101" charset="-122"/>
                <a:ea typeface="等线" panose="02010600030101010101" charset="-122"/>
              </a:rPr>
              <a:t>实物模型</a:t>
            </a:r>
            <a:r>
              <a:rPr sz="2000">
                <a:latin typeface="等线" panose="02010600030101010101" charset="-122"/>
                <a:ea typeface="等线" panose="02010600030101010101" charset="-122"/>
              </a:rPr>
              <a:t>通常被人称为</a:t>
            </a:r>
            <a:r>
              <a:rPr sz="2000">
                <a:solidFill>
                  <a:srgbClr val="FF0000"/>
                </a:solidFill>
                <a:latin typeface="等线" panose="02010600030101010101" charset="-122"/>
                <a:ea typeface="等线" panose="02010600030101010101" charset="-122"/>
              </a:rPr>
              <a:t>水平原型</a:t>
            </a:r>
            <a:r>
              <a:rPr sz="2000">
                <a:latin typeface="等线" panose="02010600030101010101" charset="-122"/>
                <a:ea typeface="等线" panose="02010600030101010101" charset="-122"/>
              </a:rPr>
              <a:t>，实物模型意味着它实际上没有实现行为。</a:t>
            </a:r>
            <a:endParaRPr sz="2000">
              <a:latin typeface="等线" panose="02010600030101010101" charset="-122"/>
              <a:ea typeface="等线" panose="02010600030101010101" charset="-122"/>
            </a:endParaRPr>
          </a:p>
          <a:p>
            <a:pPr indent="0">
              <a:lnSpc>
                <a:spcPct val="150000"/>
              </a:lnSpc>
            </a:pPr>
            <a:r>
              <a:rPr sz="2000">
                <a:latin typeface="等线" panose="02010600030101010101" charset="-122"/>
                <a:ea typeface="等线" panose="02010600030101010101" charset="-122"/>
              </a:rPr>
              <a:t>它展示的是一些UI屏幕的一些表现形式以及其之间的导航，不包含或是很少包含实际的功能实现。</a:t>
            </a:r>
            <a:endParaRPr sz="2000">
              <a:latin typeface="等线" panose="02010600030101010101" charset="-122"/>
              <a:ea typeface="等线" panose="02010600030101010101" charset="-122"/>
            </a:endParaRPr>
          </a:p>
          <a:p>
            <a:pPr indent="0">
              <a:lnSpc>
                <a:spcPct val="150000"/>
              </a:lnSpc>
            </a:pPr>
            <a:r>
              <a:rPr lang="en-US" sz="2000">
                <a:latin typeface="等线" panose="02010600030101010101" charset="-122"/>
                <a:ea typeface="等线" panose="02010600030101010101" charset="-122"/>
              </a:rPr>
              <a:t>       </a:t>
            </a:r>
            <a:r>
              <a:rPr sz="2000">
                <a:latin typeface="等线" panose="02010600030101010101" charset="-122"/>
                <a:ea typeface="等线" panose="02010600030101010101" charset="-122"/>
              </a:rPr>
              <a:t>实物模型可以</a:t>
            </a:r>
            <a:r>
              <a:rPr sz="2000">
                <a:solidFill>
                  <a:srgbClr val="FF0000"/>
                </a:solidFill>
                <a:latin typeface="等线" panose="02010600030101010101" charset="-122"/>
                <a:ea typeface="等线" panose="02010600030101010101" charset="-122"/>
              </a:rPr>
              <a:t>展现用户可用的功能选项</a:t>
            </a:r>
            <a:r>
              <a:rPr sz="2000">
                <a:latin typeface="等线" panose="02010600030101010101" charset="-122"/>
                <a:ea typeface="等线" panose="02010600030101010101" charset="-122"/>
              </a:rPr>
              <a:t>，用户界面可能只看到一条消息，或者发现一些控件没有任何功能。</a:t>
            </a:r>
            <a:endParaRPr sz="2000">
              <a:latin typeface="等线" panose="02010600030101010101" charset="-122"/>
              <a:ea typeface="等线" panose="02010600030101010101" charset="-122"/>
            </a:endParaRPr>
          </a:p>
          <a:p>
            <a:pPr indent="0">
              <a:lnSpc>
                <a:spcPct val="150000"/>
              </a:lnSpc>
            </a:pPr>
            <a:r>
              <a:rPr lang="en-US" sz="2000">
                <a:latin typeface="等线" panose="02010600030101010101" charset="-122"/>
                <a:ea typeface="等线" panose="02010600030101010101" charset="-122"/>
              </a:rPr>
              <a:t>       </a:t>
            </a:r>
            <a:r>
              <a:rPr sz="2000" b="1">
                <a:latin typeface="等线" panose="02010600030101010101" charset="-122"/>
                <a:ea typeface="等线" panose="02010600030101010101" charset="-122"/>
              </a:rPr>
              <a:t>演示型模型</a:t>
            </a:r>
            <a:r>
              <a:rPr sz="2000">
                <a:latin typeface="等线" panose="02010600030101010101" charset="-122"/>
                <a:ea typeface="等线" panose="02010600030101010101" charset="-122"/>
              </a:rPr>
              <a:t>看起来好像应该能够执行一些有用的工作，但其实不然。这样的模拟往往足够帮助用户判断是否有遗漏，错误或者不必要的功能。</a:t>
            </a:r>
            <a:endParaRPr sz="2000">
              <a:latin typeface="等线" panose="02010600030101010101" charset="-122"/>
              <a:ea typeface="等线" panose="02010600030101010101" charset="-122"/>
            </a:endParaRPr>
          </a:p>
          <a:p>
            <a:pPr indent="0">
              <a:lnSpc>
                <a:spcPct val="150000"/>
              </a:lnSpc>
            </a:pPr>
            <a:r>
              <a:rPr lang="en-US" altLang="zh-CN" sz="2000" b="0">
                <a:latin typeface="等线" panose="02010600030101010101" charset="-122"/>
                <a:ea typeface="等线" panose="02010600030101010101" charset="-122"/>
              </a:rPr>
              <a:t>       </a:t>
            </a:r>
            <a:r>
              <a:rPr lang="zh-CN" altLang="en-US" sz="2000" b="0">
                <a:latin typeface="等线" panose="02010600030101010101" charset="-122"/>
                <a:ea typeface="等线" panose="02010600030101010101" charset="-122"/>
              </a:rPr>
              <a:t>使用抛弃型演示型模型时，用户应该重点关注</a:t>
            </a:r>
            <a:r>
              <a:rPr lang="zh-CN" altLang="en-US" sz="2000" b="1">
                <a:latin typeface="等线" panose="02010600030101010101" charset="-122"/>
                <a:ea typeface="等线" panose="02010600030101010101" charset="-122"/>
              </a:rPr>
              <a:t>概要性需求</a:t>
            </a:r>
            <a:r>
              <a:rPr lang="zh-CN" altLang="en-US" sz="2000" b="0">
                <a:latin typeface="等线" panose="02010600030101010101" charset="-122"/>
                <a:ea typeface="等线" panose="02010600030101010101" charset="-122"/>
              </a:rPr>
              <a:t>和</a:t>
            </a:r>
            <a:r>
              <a:rPr lang="zh-CN" altLang="en-US" sz="2000" b="1">
                <a:latin typeface="等线" panose="02010600030101010101" charset="-122"/>
                <a:ea typeface="等线" panose="02010600030101010101" charset="-122"/>
              </a:rPr>
              <a:t>工作流</a:t>
            </a:r>
            <a:r>
              <a:rPr lang="zh-CN" altLang="en-US" sz="2000" b="0">
                <a:latin typeface="等线" panose="02010600030101010101" charset="-122"/>
                <a:ea typeface="等线" panose="02010600030101010101" charset="-122"/>
              </a:rPr>
              <a:t>问题，不要被屏幕元素的确切外观分散注意力。</a:t>
            </a:r>
            <a:endParaRPr lang="zh-CN" altLang="en-US" sz="2000" b="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78" y="267494"/>
            <a:ext cx="2236510" cy="307340"/>
          </a:xfrm>
          <a:prstGeom prst="rect">
            <a:avLst/>
          </a:prstGeom>
          <a:noFill/>
        </p:spPr>
        <p:txBody>
          <a:bodyPr wrap="square" lIns="0" tIns="0" rIns="0" bIns="0" rtlCol="0">
            <a:spAutoFit/>
          </a:bodyPr>
          <a:lstStyle>
            <a:defPPr>
              <a:defRPr lang="zh-CN"/>
            </a:defPPr>
            <a:lvl1pPr algn="dist">
              <a:defRPr sz="2000" b="1">
                <a:ln w="6350">
                  <a:noFill/>
                </a:ln>
                <a:solidFill>
                  <a:schemeClr val="accent1"/>
                </a:solidFill>
                <a:latin typeface="微软雅黑" panose="020B0503020204020204" pitchFamily="34" charset="-122"/>
                <a:ea typeface="微软雅黑" panose="020B0503020204020204" pitchFamily="34" charset="-122"/>
              </a:defRPr>
            </a:lvl1pPr>
          </a:lstStyle>
          <a:p>
            <a:r>
              <a:rPr lang="zh-CN" altLang="en-US" dirty="0"/>
              <a:t>概念证明</a:t>
            </a:r>
            <a:endParaRPr lang="zh-CN" altLang="en-US" dirty="0"/>
          </a:p>
        </p:txBody>
      </p:sp>
      <p:sp>
        <p:nvSpPr>
          <p:cNvPr id="100" name="文本框 99"/>
          <p:cNvSpPr txBox="1"/>
          <p:nvPr/>
        </p:nvSpPr>
        <p:spPr>
          <a:xfrm>
            <a:off x="168275" y="1203960"/>
            <a:ext cx="8807450" cy="2673985"/>
          </a:xfrm>
          <a:prstGeom prst="rect">
            <a:avLst/>
          </a:prstGeom>
          <a:noFill/>
          <a:ln w="9525">
            <a:noFill/>
          </a:ln>
        </p:spPr>
        <p:txBody>
          <a:bodyPr wrap="square">
            <a:spAutoFit/>
          </a:bodyPr>
          <a:p>
            <a:pPr indent="0">
              <a:lnSpc>
                <a:spcPct val="210000"/>
              </a:lnSpc>
            </a:pPr>
            <a:r>
              <a:rPr lang="en-US" sz="2000">
                <a:latin typeface="等线" panose="02010600030101010101" charset="-122"/>
                <a:ea typeface="等线" panose="02010600030101010101" charset="-122"/>
              </a:rPr>
              <a:t>       </a:t>
            </a:r>
            <a:r>
              <a:rPr sz="2000" b="1">
                <a:latin typeface="等线" panose="02010600030101010101" charset="-122"/>
                <a:ea typeface="等线" panose="02010600030101010101" charset="-122"/>
              </a:rPr>
              <a:t>概念证明</a:t>
            </a:r>
            <a:r>
              <a:rPr sz="2000">
                <a:latin typeface="等线" panose="02010600030101010101" charset="-122"/>
                <a:ea typeface="等线" panose="02010600030101010101" charset="-122"/>
              </a:rPr>
              <a:t>又被称之为“垂直模型”，它在所有技术服务层面上从用户界面实现一部分应用功能。</a:t>
            </a:r>
            <a:endParaRPr sz="2000">
              <a:latin typeface="等线" panose="02010600030101010101" charset="-122"/>
              <a:ea typeface="等线" panose="02010600030101010101" charset="-122"/>
            </a:endParaRPr>
          </a:p>
          <a:p>
            <a:pPr indent="0">
              <a:lnSpc>
                <a:spcPct val="210000"/>
              </a:lnSpc>
            </a:pPr>
            <a:r>
              <a:rPr sz="2000">
                <a:latin typeface="等线" panose="02010600030101010101" charset="-122"/>
                <a:ea typeface="等线" panose="02010600030101010101" charset="-122"/>
              </a:rPr>
              <a:t> </a:t>
            </a:r>
            <a:r>
              <a:rPr lang="en-US" sz="2000">
                <a:latin typeface="等线" panose="02010600030101010101" charset="-122"/>
                <a:ea typeface="等线" panose="02010600030101010101" charset="-122"/>
              </a:rPr>
              <a:t>      </a:t>
            </a:r>
            <a:r>
              <a:rPr sz="2000" b="1">
                <a:latin typeface="等线" panose="02010600030101010101" charset="-122"/>
                <a:ea typeface="等线" panose="02010600030101010101" charset="-122"/>
                <a:sym typeface="+mn-ea"/>
              </a:rPr>
              <a:t>概念证明</a:t>
            </a:r>
            <a:r>
              <a:rPr sz="2000">
                <a:latin typeface="等线" panose="02010600030101010101" charset="-122"/>
                <a:ea typeface="等线" panose="02010600030101010101" charset="-122"/>
              </a:rPr>
              <a:t>触及了系统实现的所有层次，常用于测试预期架构方案合理性，算法优化，评估预期数据库模式，确认云解决方案的稳健性。</a:t>
            </a:r>
            <a:endParaRPr lang="zh-CN" altLang="en-US" sz="2000" b="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483,&quot;width&quot;:8306}"/>
</p:tagLst>
</file>

<file path=ppt/tags/tag2.xml><?xml version="1.0" encoding="utf-8"?>
<p:tagLst xmlns:p="http://schemas.openxmlformats.org/presentationml/2006/main">
  <p:tag name="KSO_WM_UNIT_TABLE_BEAUTIFY" val="smartTable{bf758eaa-455c-407e-b0da-768a8dde2afe}"/>
  <p:tag name="TABLE_ENDDRAG_ORIGIN_RECT" val="606*305"/>
  <p:tag name="TABLE_ENDDRAG_RECT" val="86*71*606*322"/>
</p:tagLst>
</file>

<file path=ppt/theme/theme1.xml><?xml version="1.0" encoding="utf-8"?>
<a:theme xmlns:a="http://schemas.openxmlformats.org/drawingml/2006/main" name="Office 主题​​">
  <a:themeElements>
    <a:clrScheme name="自定义 2">
      <a:dk1>
        <a:srgbClr val="000000"/>
      </a:dk1>
      <a:lt1>
        <a:srgbClr val="F4F6F0"/>
      </a:lt1>
      <a:dk2>
        <a:srgbClr val="000000"/>
      </a:dk2>
      <a:lt2>
        <a:srgbClr val="FFFFFF"/>
      </a:lt2>
      <a:accent1>
        <a:srgbClr val="1D71B7"/>
      </a:accent1>
      <a:accent2>
        <a:srgbClr val="FEBF12"/>
      </a:accent2>
      <a:accent3>
        <a:srgbClr val="F8B31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3711</Words>
  <Application>WPS 演示</Application>
  <PresentationFormat>全屏显示(16:9)</PresentationFormat>
  <Paragraphs>244</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宋体</vt:lpstr>
      <vt:lpstr>Wingdings</vt:lpstr>
      <vt:lpstr>微软雅黑</vt:lpstr>
      <vt:lpstr>Impact</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WPS_1505052829</cp:lastModifiedBy>
  <cp:revision>42</cp:revision>
  <dcterms:created xsi:type="dcterms:W3CDTF">2016-05-13T05:34:00Z</dcterms:created>
  <dcterms:modified xsi:type="dcterms:W3CDTF">2021-04-18T06:09:18Z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12723E3001D94F9E9ECAB2269D1C2791</vt:lpwstr>
  </property>
  <property fmtid="{D5CDD505-2E9C-101B-9397-08002B2CF9AE}" pid="3" name="KSOProductBuildVer">
    <vt:lpwstr>2052-11.1.0.10463</vt:lpwstr>
  </property>
</Properties>
</file>