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6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版权声明：</a:t>
            </a:r>
            <a:r>
              <a:rPr lang="en-US" altLang="zh-CN" dirty="0" smtClean="0"/>
              <a:t>300</a:t>
            </a:r>
            <a:r>
              <a:rPr lang="zh-CN" altLang="en-US" dirty="0" smtClean="0"/>
              <a:t>套精品模板商业授权，请联系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锐旗设计</a:t>
            </a:r>
            <a:r>
              <a:rPr lang="en-US" altLang="zh-CN" dirty="0" smtClean="0"/>
              <a:t>】:https://9ppt.taobao.com</a:t>
            </a:r>
            <a:r>
              <a:rPr lang="zh-CN" altLang="en-US" dirty="0" smtClean="0"/>
              <a:t>，专业</a:t>
            </a:r>
            <a:r>
              <a:rPr lang="en-US" altLang="zh-CN" dirty="0" smtClean="0"/>
              <a:t>PPT</a:t>
            </a:r>
            <a:r>
              <a:rPr lang="zh-CN" altLang="en-US" dirty="0" smtClean="0"/>
              <a:t>老师为你解决所有</a:t>
            </a:r>
            <a:r>
              <a:rPr lang="en-US" altLang="zh-CN" dirty="0" smtClean="0"/>
              <a:t>PPT</a:t>
            </a:r>
            <a:r>
              <a:rPr lang="zh-CN" altLang="en-US" dirty="0" smtClean="0"/>
              <a:t>问题！</a:t>
            </a:r>
            <a:endParaRPr lang="zh-CN" altLang="en-US" dirty="0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fld id="{27F7A2D0-6E26-42CB-A1FC-1BE3E6861CD8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5A079F21-3BE8-4E0A-A2CF-C18BDEAD91D7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 sz="1865" dirty="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70336DA7-0B35-4766-B3FA-87CC82BF78C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 sz="1865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4"/>
          <p:cNvSpPr/>
          <p:nvPr/>
        </p:nvSpPr>
        <p:spPr>
          <a:xfrm rot="11374545">
            <a:off x="2130425" y="1654175"/>
            <a:ext cx="501650" cy="525463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等腰三角形 4"/>
          <p:cNvSpPr/>
          <p:nvPr/>
        </p:nvSpPr>
        <p:spPr>
          <a:xfrm rot="20476330">
            <a:off x="1949450" y="2011363"/>
            <a:ext cx="1676400" cy="176053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F6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1379538" y="2217738"/>
            <a:ext cx="1282700" cy="13477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BF5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等腰三角形 4"/>
          <p:cNvSpPr/>
          <p:nvPr/>
        </p:nvSpPr>
        <p:spPr>
          <a:xfrm>
            <a:off x="1252538" y="2532063"/>
            <a:ext cx="468312" cy="4921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9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等腰三角形 4"/>
          <p:cNvSpPr/>
          <p:nvPr/>
        </p:nvSpPr>
        <p:spPr>
          <a:xfrm rot="746830">
            <a:off x="1998663" y="3535363"/>
            <a:ext cx="344487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6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等腰三角形 4"/>
          <p:cNvSpPr/>
          <p:nvPr/>
        </p:nvSpPr>
        <p:spPr>
          <a:xfrm rot="3834254">
            <a:off x="1611313" y="4127500"/>
            <a:ext cx="342900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等腰三角形 4"/>
          <p:cNvSpPr/>
          <p:nvPr/>
        </p:nvSpPr>
        <p:spPr>
          <a:xfrm rot="3834254">
            <a:off x="1672431" y="4660107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等腰三角形 4"/>
          <p:cNvSpPr/>
          <p:nvPr/>
        </p:nvSpPr>
        <p:spPr>
          <a:xfrm rot="20057258">
            <a:off x="2133600" y="4494213"/>
            <a:ext cx="244475" cy="2555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等腰三角形 4"/>
          <p:cNvSpPr/>
          <p:nvPr/>
        </p:nvSpPr>
        <p:spPr>
          <a:xfrm rot="3834254">
            <a:off x="2316957" y="4094956"/>
            <a:ext cx="461962" cy="4857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等腰三角形 4"/>
          <p:cNvSpPr/>
          <p:nvPr/>
        </p:nvSpPr>
        <p:spPr>
          <a:xfrm rot="1648580">
            <a:off x="3402013" y="3717925"/>
            <a:ext cx="1177925" cy="12382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等腰三角形 4"/>
          <p:cNvSpPr/>
          <p:nvPr/>
        </p:nvSpPr>
        <p:spPr>
          <a:xfrm rot="12600000">
            <a:off x="2419350" y="3060700"/>
            <a:ext cx="1109663" cy="11652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等腰三角形 4"/>
          <p:cNvSpPr/>
          <p:nvPr/>
        </p:nvSpPr>
        <p:spPr>
          <a:xfrm rot="21025852">
            <a:off x="4132263" y="2724150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等腰三角形 4"/>
          <p:cNvSpPr/>
          <p:nvPr/>
        </p:nvSpPr>
        <p:spPr>
          <a:xfrm rot="21025852">
            <a:off x="2298700" y="1577975"/>
            <a:ext cx="244475" cy="2571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90" name="文本框 19"/>
          <p:cNvSpPr txBox="1">
            <a:spLocks noChangeArrowheads="1"/>
          </p:cNvSpPr>
          <p:nvPr/>
        </p:nvSpPr>
        <p:spPr bwMode="auto">
          <a:xfrm>
            <a:off x="4701540" y="4265295"/>
            <a:ext cx="727329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sz="3200">
                <a:latin typeface="+mj-lt"/>
                <a:ea typeface="+mj-ea"/>
                <a:cs typeface="+mj-cs"/>
                <a:sym typeface="+mn-ea"/>
              </a:rPr>
              <a:t>基于社区化网络的视频动态团购APP</a:t>
            </a:r>
            <a:endParaRPr lang="zh-CN" altLang="zh-CN" sz="3200" b="1" kern="1200" baseline="0">
              <a:solidFill>
                <a:srgbClr val="353A3E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pic>
        <p:nvPicPr>
          <p:cNvPr id="2051" name="图片 1" descr="SRA2021-G05-小组LOGO"/>
          <p:cNvPicPr>
            <a:picLocks noChangeAspect="1"/>
          </p:cNvPicPr>
          <p:nvPr/>
        </p:nvPicPr>
        <p:blipFill>
          <a:blip r:embed="rId1"/>
          <a:srcRect l="28906" t="24973" r="35249" b="22572"/>
          <a:stretch>
            <a:fillRect/>
          </a:stretch>
        </p:blipFill>
        <p:spPr>
          <a:xfrm>
            <a:off x="4720590" y="1139825"/>
            <a:ext cx="2678430" cy="33140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4701331" y="4848755"/>
            <a:ext cx="4189512" cy="1238820"/>
          </a:xfrm>
        </p:spPr>
        <p:txBody>
          <a:bodyPr anchor="t" anchorCtr="0">
            <a:normAutofit fontScale="70000"/>
          </a:bodyPr>
          <a:p>
            <a:pPr algn="l" defTabSz="914400">
              <a:buClrTx/>
              <a:buSzTx/>
              <a:buFontTx/>
            </a:pPr>
            <a:r>
              <a:rPr lang="zh-CN" altLang="en-US" kern="1200" baseline="0">
                <a:latin typeface="+mn-lt"/>
                <a:ea typeface="+mn-ea"/>
                <a:cs typeface="+mn-cs"/>
              </a:rPr>
              <a:t>软件项目管理</a:t>
            </a:r>
            <a:r>
              <a:rPr lang="en-US" altLang="zh-CN" kern="1200" baseline="0">
                <a:latin typeface="+mn-lt"/>
                <a:ea typeface="+mn-ea"/>
                <a:cs typeface="+mn-cs"/>
              </a:rPr>
              <a:t>-G05</a:t>
            </a:r>
            <a:r>
              <a:rPr lang="zh-CN" altLang="en-US" kern="1200" baseline="0">
                <a:latin typeface="+mn-lt"/>
                <a:ea typeface="+mn-ea"/>
                <a:cs typeface="+mn-cs"/>
              </a:rPr>
              <a:t>小组</a:t>
            </a:r>
            <a:endParaRPr lang="zh-CN" altLang="en-US" kern="1200" baseline="0">
              <a:latin typeface="+mn-lt"/>
              <a:ea typeface="+mn-ea"/>
              <a:cs typeface="+mn-cs"/>
            </a:endParaRPr>
          </a:p>
          <a:p>
            <a:pPr algn="l" defTabSz="914400">
              <a:buClrTx/>
              <a:buSzTx/>
              <a:buFontTx/>
            </a:pPr>
            <a:r>
              <a:rPr lang="zh-CN" altLang="en-US" kern="1200" baseline="0">
                <a:latin typeface="+mn-lt"/>
                <a:ea typeface="+mn-ea"/>
                <a:cs typeface="+mn-cs"/>
              </a:rPr>
              <a:t>组长：邢海粟</a:t>
            </a:r>
            <a:endParaRPr lang="zh-CN" altLang="en-US" kern="1200" baseline="0">
              <a:latin typeface="+mn-lt"/>
              <a:ea typeface="+mn-ea"/>
              <a:cs typeface="+mn-cs"/>
            </a:endParaRPr>
          </a:p>
          <a:p>
            <a:pPr algn="l" defTabSz="914400">
              <a:buClrTx/>
              <a:buSzTx/>
              <a:buFontTx/>
            </a:pPr>
            <a:r>
              <a:rPr lang="zh-CN" altLang="en-US" kern="1200" baseline="0">
                <a:latin typeface="+mn-lt"/>
                <a:ea typeface="+mn-ea"/>
                <a:cs typeface="+mn-cs"/>
              </a:rPr>
              <a:t>组员：章拾瑜、陈正祎、朱涵、黄德煜</a:t>
            </a:r>
            <a:endParaRPr lang="zh-CN" altLang="en-US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20725" y="363855"/>
            <a:ext cx="2152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t>支付方式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58415" y="363855"/>
            <a:ext cx="85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（</a:t>
            </a:r>
            <a:r>
              <a:rPr lang="en-US" altLang="zh-CN"/>
              <a:t>181</a:t>
            </a:r>
            <a:r>
              <a:rPr lang="zh-CN"/>
              <a:t>）</a:t>
            </a:r>
            <a:endParaRPr lang="zh-CN"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190355" y="414655"/>
            <a:ext cx="2161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t>提示 – 二维码 – 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170285" y="414655"/>
            <a:ext cx="784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（</a:t>
            </a:r>
            <a:r>
              <a:rPr lang="en-US" altLang="zh-CN"/>
              <a:t>240</a:t>
            </a:r>
            <a:r>
              <a:rPr lang="zh-CN"/>
              <a:t>）</a:t>
            </a:r>
            <a:endParaRPr lang="zh-CN"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20725" y="363855"/>
            <a:ext cx="2152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t>动态评论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58415" y="363855"/>
            <a:ext cx="85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（</a:t>
            </a:r>
            <a:r>
              <a:rPr lang="en-US" altLang="zh-CN"/>
              <a:t>241</a:t>
            </a:r>
            <a:r>
              <a:rPr lang="zh-CN"/>
              <a:t>）</a:t>
            </a:r>
            <a:endParaRPr lang="zh-CN"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190355" y="414655"/>
            <a:ext cx="2161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t>动态页-</a:t>
            </a:r>
            <a:r>
              <a:rPr lang="en-US"/>
              <a:t>shark</a:t>
            </a:r>
            <a:r>
              <a:t>评论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170285" y="414655"/>
            <a:ext cx="784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（</a:t>
            </a:r>
            <a:r>
              <a:rPr lang="en-US" altLang="zh-CN"/>
              <a:t>300</a:t>
            </a:r>
            <a:r>
              <a:rPr lang="zh-CN"/>
              <a:t>）</a:t>
            </a:r>
            <a:endParaRPr lang="zh-CN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16840"/>
            <a:ext cx="11625943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4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功能</a:t>
            </a:r>
            <a:r>
              <a:rPr lang="zh-CN" altLang="en-US" sz="4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列表</a:t>
            </a:r>
            <a:endParaRPr lang="zh-CN" altLang="en-US" sz="4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2970" y="1028700"/>
            <a:ext cx="3390900" cy="56235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320" y="1028700"/>
            <a:ext cx="3261360" cy="30251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3585" y="1028700"/>
            <a:ext cx="2522220" cy="47472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5320" y="4135755"/>
            <a:ext cx="2461260" cy="220218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08990" y="191770"/>
            <a:ext cx="1047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登录（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79120"/>
            <a:ext cx="3032760" cy="60274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520" y="579120"/>
            <a:ext cx="3086100" cy="60579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596380" y="199390"/>
            <a:ext cx="1971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手机号登录</a:t>
            </a:r>
            <a:r>
              <a:rPr lang="en-US" altLang="zh-CN"/>
              <a:t>-1</a:t>
            </a:r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760" y="579120"/>
            <a:ext cx="3032760" cy="605028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563620" y="203200"/>
            <a:ext cx="1971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手机号登录</a:t>
            </a:r>
            <a:endParaRPr lang="en-US" altLang="zh-CN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601980"/>
            <a:ext cx="3093720" cy="603504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685655" y="203200"/>
            <a:ext cx="1971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手机号登录</a:t>
            </a:r>
            <a:r>
              <a:rPr lang="en-US" altLang="zh-CN"/>
              <a:t>-2</a:t>
            </a:r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5620" y="471805"/>
            <a:ext cx="3070860" cy="603504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605530" y="103505"/>
            <a:ext cx="1971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微信登陆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1805"/>
            <a:ext cx="3055620" cy="603504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07060" y="103505"/>
            <a:ext cx="1971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手机号登录</a:t>
            </a:r>
            <a:r>
              <a:rPr lang="en-US" altLang="zh-CN"/>
              <a:t>-3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479425"/>
            <a:ext cx="3070860" cy="60274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76390" y="103505"/>
            <a:ext cx="1971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微信登陆</a:t>
            </a:r>
            <a:r>
              <a:rPr lang="en-US" altLang="zh-CN"/>
              <a:t>-1</a:t>
            </a:r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017635" y="414655"/>
            <a:ext cx="2384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t>发起团购-草稿箱 – 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304905" y="414655"/>
            <a:ext cx="649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（</a:t>
            </a:r>
            <a:r>
              <a:rPr lang="en-US" altLang="zh-CN"/>
              <a:t>60</a:t>
            </a:r>
            <a:r>
              <a:rPr lang="zh-CN"/>
              <a:t>）</a:t>
            </a:r>
            <a:endParaRPr lang="zh-CN"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10565" y="414655"/>
            <a:ext cx="2324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t>发起团购-草稿箱 – 2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7640" y="414655"/>
            <a:ext cx="649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（</a:t>
            </a:r>
            <a:r>
              <a:rPr lang="en-US" altLang="zh-CN"/>
              <a:t>61</a:t>
            </a:r>
            <a:r>
              <a:rPr lang="zh-CN"/>
              <a:t>）</a:t>
            </a:r>
            <a:endParaRPr lang="zh-CN"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737090" y="414655"/>
            <a:ext cx="1614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t>地图 – 23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170285" y="414655"/>
            <a:ext cx="784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（</a:t>
            </a:r>
            <a:r>
              <a:rPr lang="en-US" altLang="zh-CN"/>
              <a:t>120</a:t>
            </a:r>
            <a:r>
              <a:rPr lang="zh-CN"/>
              <a:t>）</a:t>
            </a:r>
            <a:endParaRPr lang="zh-CN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20725" y="363855"/>
            <a:ext cx="2152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t>地图 – 12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58415" y="363855"/>
            <a:ext cx="85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（</a:t>
            </a:r>
            <a:r>
              <a:rPr lang="en-US" altLang="zh-CN"/>
              <a:t>121</a:t>
            </a:r>
            <a:r>
              <a:rPr lang="zh-CN"/>
              <a:t>）</a:t>
            </a:r>
            <a:endParaRPr lang="zh-CN"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737090" y="414655"/>
            <a:ext cx="1614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t>评论 – 4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170285" y="414655"/>
            <a:ext cx="784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（</a:t>
            </a:r>
            <a:r>
              <a:rPr lang="en-US" altLang="zh-CN"/>
              <a:t>180</a:t>
            </a:r>
            <a:r>
              <a:rPr lang="zh-CN"/>
              <a:t>）</a:t>
            </a:r>
            <a:endParaRPr lang="zh-CN"/>
          </a:p>
        </p:txBody>
      </p:sp>
    </p:spTree>
  </p:cSld>
  <p:clrMapOvr>
    <a:masterClrMapping/>
  </p:clrMapOvr>
  <p:transition spd="slow">
    <p:fade/>
  </p:transition>
</p:sld>
</file>

<file path=ppt/tags/tag1.xml><?xml version="1.0" encoding="utf-8"?>
<p:tagLst xmlns:p="http://schemas.openxmlformats.org/presentationml/2006/main">
  <p:tag name="KSO_WM_UNIT_PLACING_PICTURE_USER_VIEWPORT" val="{&quot;height&quot;:8856,&quot;width&quot;:534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WPS 演示</Application>
  <PresentationFormat>宽屏</PresentationFormat>
  <Paragraphs>58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微软雅黑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HS X</dc:creator>
  <cp:lastModifiedBy>26923</cp:lastModifiedBy>
  <cp:revision>43</cp:revision>
  <dcterms:created xsi:type="dcterms:W3CDTF">2021-06-23T11:38:00Z</dcterms:created>
  <dcterms:modified xsi:type="dcterms:W3CDTF">2021-06-23T12:12:47Z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156B1DC9AA484C788958736C5C050E25</vt:lpwstr>
  </property>
  <property fmtid="{D5CDD505-2E9C-101B-9397-08002B2CF9AE}" pid="3" name="KSOProductBuildVer">
    <vt:lpwstr>2052-11.1.0.10578</vt:lpwstr>
  </property>
</Properties>
</file>