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03" r:id="rId3"/>
    <p:sldId id="347" r:id="rId4"/>
    <p:sldId id="348" r:id="rId5"/>
    <p:sldId id="349" r:id="rId6"/>
    <p:sldId id="350" r:id="rId7"/>
    <p:sldId id="351" r:id="rId8"/>
    <p:sldId id="353" r:id="rId9"/>
    <p:sldId id="352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100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D1D53-3E72-479C-98F7-CA0782826196}" type="datetimeFigureOut">
              <a:rPr lang="zh-CN" altLang="en-US" smtClean="0"/>
              <a:t>2019/12/10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727E7-6A70-4DAF-89CB-B365B46061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718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D1D53-3E72-479C-98F7-CA0782826196}" type="datetimeFigureOut">
              <a:rPr lang="zh-CN" altLang="en-US" smtClean="0"/>
              <a:t>2019/12/10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727E7-6A70-4DAF-89CB-B365B46061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5857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D1D53-3E72-479C-98F7-CA0782826196}" type="datetimeFigureOut">
              <a:rPr lang="zh-CN" altLang="en-US" smtClean="0"/>
              <a:t>2019/12/10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727E7-6A70-4DAF-89CB-B365B46061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724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D1D53-3E72-479C-98F7-CA0782826196}" type="datetimeFigureOut">
              <a:rPr lang="zh-CN" altLang="en-US" smtClean="0"/>
              <a:t>2019/12/10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727E7-6A70-4DAF-89CB-B365B46061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4385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D1D53-3E72-479C-98F7-CA0782826196}" type="datetimeFigureOut">
              <a:rPr lang="zh-CN" altLang="en-US" smtClean="0"/>
              <a:t>2019/12/10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727E7-6A70-4DAF-89CB-B365B46061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2794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D1D53-3E72-479C-98F7-CA0782826196}" type="datetimeFigureOut">
              <a:rPr lang="zh-CN" altLang="en-US" smtClean="0"/>
              <a:t>2019/12/10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727E7-6A70-4DAF-89CB-B365B46061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0294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D1D53-3E72-479C-98F7-CA0782826196}" type="datetimeFigureOut">
              <a:rPr lang="zh-CN" altLang="en-US" smtClean="0"/>
              <a:t>2019/12/10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727E7-6A70-4DAF-89CB-B365B46061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4528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D1D53-3E72-479C-98F7-CA0782826196}" type="datetimeFigureOut">
              <a:rPr lang="zh-CN" altLang="en-US" smtClean="0"/>
              <a:t>2019/12/10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727E7-6A70-4DAF-89CB-B365B46061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7301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D1D53-3E72-479C-98F7-CA0782826196}" type="datetimeFigureOut">
              <a:rPr lang="zh-CN" altLang="en-US" smtClean="0"/>
              <a:t>2019/12/10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727E7-6A70-4DAF-89CB-B365B46061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347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D1D53-3E72-479C-98F7-CA0782826196}" type="datetimeFigureOut">
              <a:rPr lang="zh-CN" altLang="en-US" smtClean="0"/>
              <a:t>2019/12/10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727E7-6A70-4DAF-89CB-B365B46061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4799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D1D53-3E72-479C-98F7-CA0782826196}" type="datetimeFigureOut">
              <a:rPr lang="zh-CN" altLang="en-US" smtClean="0"/>
              <a:t>2019/12/10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727E7-6A70-4DAF-89CB-B365B46061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4358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0648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66153"/>
            <a:ext cx="7886700" cy="46108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D1D53-3E72-479C-98F7-CA0782826196}" type="datetimeFigureOut">
              <a:rPr lang="zh-CN" altLang="en-US" smtClean="0"/>
              <a:t>2019/12/10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1727E7-6A70-4DAF-89CB-B365B46061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9719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7A44C0-84BA-4616-9556-4272585EE5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Python</a:t>
            </a:r>
            <a:r>
              <a:rPr lang="zh-CN" altLang="en-US" dirty="0"/>
              <a:t>程序设计</a:t>
            </a:r>
            <a:br>
              <a:rPr lang="en-US" altLang="zh-CN" dirty="0"/>
            </a:br>
            <a:r>
              <a:rPr lang="en-US" altLang="zh-CN" dirty="0"/>
              <a:t>13 </a:t>
            </a:r>
            <a:r>
              <a:rPr lang="zh-CN" altLang="en-US" dirty="0"/>
              <a:t>使用</a:t>
            </a:r>
            <a:r>
              <a:rPr lang="en-US" altLang="zh-CN" dirty="0"/>
              <a:t>Qt Designer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976085B-D6B6-4D3C-A1A1-23DE3803F1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刘东威</a:t>
            </a:r>
            <a:endParaRPr lang="en-US" altLang="zh-CN" dirty="0"/>
          </a:p>
          <a:p>
            <a:r>
              <a:rPr lang="zh-CN" altLang="en-US" dirty="0"/>
              <a:t>浙江财经大学</a:t>
            </a:r>
          </a:p>
        </p:txBody>
      </p:sp>
    </p:spTree>
    <p:extLst>
      <p:ext uri="{BB962C8B-B14F-4D97-AF65-F5344CB8AC3E}">
        <p14:creationId xmlns:p14="http://schemas.microsoft.com/office/powerpoint/2010/main" val="270347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6FF28A-BD79-4EBC-BC0B-59A1B9134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课程安排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DB0B10-CA2C-42C9-924D-E8B291893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CN" dirty="0">
                <a:solidFill>
                  <a:schemeClr val="accent6"/>
                </a:solidFill>
              </a:rPr>
              <a:t>Python</a:t>
            </a:r>
            <a:r>
              <a:rPr lang="zh-CN" altLang="en-US" dirty="0">
                <a:solidFill>
                  <a:schemeClr val="accent6"/>
                </a:solidFill>
              </a:rPr>
              <a:t>简介 </a:t>
            </a:r>
            <a:r>
              <a:rPr lang="en-US" altLang="zh-CN" dirty="0">
                <a:solidFill>
                  <a:schemeClr val="accent6"/>
                </a:solidFill>
              </a:rPr>
              <a:t>+ </a:t>
            </a:r>
            <a:r>
              <a:rPr lang="zh-CN" altLang="en-US" dirty="0">
                <a:solidFill>
                  <a:schemeClr val="accent6"/>
                </a:solidFill>
              </a:rPr>
              <a:t>变量赋值和数字运算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>
                <a:solidFill>
                  <a:schemeClr val="accent6"/>
                </a:solidFill>
              </a:rPr>
              <a:t>字符串，序列，字典，元组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>
                <a:solidFill>
                  <a:schemeClr val="accent6"/>
                </a:solidFill>
              </a:rPr>
              <a:t>分支和循环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>
                <a:solidFill>
                  <a:schemeClr val="accent6"/>
                </a:solidFill>
              </a:rPr>
              <a:t>函数，模块，简单文件读写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>
                <a:solidFill>
                  <a:schemeClr val="accent6"/>
                </a:solidFill>
              </a:rPr>
              <a:t>类与对象，异常处理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 err="1">
                <a:solidFill>
                  <a:schemeClr val="accent6"/>
                </a:solidFill>
              </a:rPr>
              <a:t>IPython</a:t>
            </a:r>
            <a:r>
              <a:rPr lang="zh-CN" altLang="en-US" dirty="0">
                <a:solidFill>
                  <a:schemeClr val="accent6"/>
                </a:solidFill>
              </a:rPr>
              <a:t>和</a:t>
            </a:r>
            <a:r>
              <a:rPr lang="en-US" altLang="zh-CN" dirty="0">
                <a:solidFill>
                  <a:schemeClr val="accent6"/>
                </a:solidFill>
              </a:rPr>
              <a:t>NumPy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>
                <a:solidFill>
                  <a:schemeClr val="accent6"/>
                </a:solidFill>
              </a:rPr>
              <a:t>pandas</a:t>
            </a:r>
            <a:r>
              <a:rPr lang="zh-CN" altLang="en-US" dirty="0">
                <a:solidFill>
                  <a:schemeClr val="accent6"/>
                </a:solidFill>
              </a:rPr>
              <a:t>数据处理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>
                <a:solidFill>
                  <a:schemeClr val="accent6"/>
                </a:solidFill>
              </a:rPr>
              <a:t>文件读取和解析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>
                <a:solidFill>
                  <a:schemeClr val="accent6"/>
                </a:solidFill>
              </a:rPr>
              <a:t>matplotlib</a:t>
            </a:r>
            <a:r>
              <a:rPr lang="zh-CN" altLang="en-US" dirty="0">
                <a:solidFill>
                  <a:schemeClr val="accent6"/>
                </a:solidFill>
              </a:rPr>
              <a:t>数据绘图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 err="1">
                <a:solidFill>
                  <a:schemeClr val="accent6"/>
                </a:solidFill>
              </a:rPr>
              <a:t>PyQt</a:t>
            </a:r>
            <a:r>
              <a:rPr lang="zh-CN" altLang="en-US" dirty="0">
                <a:solidFill>
                  <a:schemeClr val="accent6"/>
                </a:solidFill>
              </a:rPr>
              <a:t>信号和槽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 err="1">
                <a:solidFill>
                  <a:schemeClr val="accent6"/>
                </a:solidFill>
              </a:rPr>
              <a:t>PyQt</a:t>
            </a:r>
            <a:r>
              <a:rPr lang="zh-CN" altLang="en-US" dirty="0">
                <a:solidFill>
                  <a:schemeClr val="accent6"/>
                </a:solidFill>
              </a:rPr>
              <a:t>对话框，控件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 err="1">
                <a:solidFill>
                  <a:schemeClr val="accent6"/>
                </a:solidFill>
              </a:rPr>
              <a:t>PyQt</a:t>
            </a:r>
            <a:r>
              <a:rPr lang="zh-CN" altLang="en-US" dirty="0">
                <a:solidFill>
                  <a:schemeClr val="accent6"/>
                </a:solidFill>
              </a:rPr>
              <a:t>主窗口编程，动作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b="1" dirty="0">
                <a:solidFill>
                  <a:srgbClr val="C00000"/>
                </a:solidFill>
              </a:rPr>
              <a:t>使用</a:t>
            </a:r>
            <a:r>
              <a:rPr lang="en-US" altLang="zh-CN" b="1" dirty="0">
                <a:solidFill>
                  <a:srgbClr val="C00000"/>
                </a:solidFill>
              </a:rPr>
              <a:t>Qt Designer</a:t>
            </a:r>
            <a:r>
              <a:rPr lang="zh-CN" altLang="en-US" b="1" dirty="0">
                <a:solidFill>
                  <a:srgbClr val="C00000"/>
                </a:solidFill>
              </a:rPr>
              <a:t>创建对话框</a:t>
            </a:r>
            <a:endParaRPr lang="en-US" altLang="zh-CN" b="1" dirty="0">
              <a:solidFill>
                <a:srgbClr val="C0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GUI</a:t>
            </a:r>
            <a:r>
              <a:rPr lang="zh-CN" altLang="en-US" dirty="0"/>
              <a:t>综合实战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复习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复习，考试</a:t>
            </a:r>
          </a:p>
        </p:txBody>
      </p:sp>
    </p:spTree>
    <p:extLst>
      <p:ext uri="{BB962C8B-B14F-4D97-AF65-F5344CB8AC3E}">
        <p14:creationId xmlns:p14="http://schemas.microsoft.com/office/powerpoint/2010/main" val="3812471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7837FB-4A2B-4EE6-AFC1-E7DCFC47E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QtDesigner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56A8E58A-C5BF-476C-B7B7-F5B003B1E3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0079" y="1223963"/>
            <a:ext cx="7637453" cy="53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401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DD06C4-9005-49BE-A1B4-8AE61DE19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安装</a:t>
            </a:r>
            <a:r>
              <a:rPr lang="en-US" altLang="zh-CN" dirty="0" err="1"/>
              <a:t>QtDesigner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0D78C3-2396-4AC0-BC2D-CE7FE3E7C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安装命令：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pip3 install PyQt5-tools</a:t>
            </a:r>
          </a:p>
          <a:p>
            <a:r>
              <a:rPr lang="zh-CN" altLang="en-US" dirty="0"/>
              <a:t>在</a:t>
            </a:r>
            <a:r>
              <a:rPr lang="en-US" altLang="zh-CN" dirty="0"/>
              <a:t>…\Python36\Lib\site-packages\pyqt5-tools</a:t>
            </a:r>
            <a:r>
              <a:rPr lang="zh-CN" altLang="en-US" dirty="0"/>
              <a:t>可以找到</a:t>
            </a:r>
          </a:p>
        </p:txBody>
      </p:sp>
    </p:spTree>
    <p:extLst>
      <p:ext uri="{BB962C8B-B14F-4D97-AF65-F5344CB8AC3E}">
        <p14:creationId xmlns:p14="http://schemas.microsoft.com/office/powerpoint/2010/main" val="2961892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87D004-A801-45F6-AF2D-5B0EC4F07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E0E2FD-32DA-4D8E-B142-DD1D491FD2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QtDesigner</a:t>
            </a:r>
            <a:r>
              <a:rPr lang="zh-CN" altLang="en-US" dirty="0"/>
              <a:t>主要用于对话框设计，对于主窗口设计帮助不大</a:t>
            </a:r>
            <a:endParaRPr lang="en-US" altLang="zh-CN" dirty="0"/>
          </a:p>
          <a:p>
            <a:r>
              <a:rPr lang="zh-CN" altLang="en-US" dirty="0"/>
              <a:t>完成的设计保存为</a:t>
            </a:r>
            <a:r>
              <a:rPr lang="en-US" altLang="zh-CN" dirty="0"/>
              <a:t>.</a:t>
            </a:r>
            <a:r>
              <a:rPr lang="en-US" altLang="zh-CN" dirty="0" err="1"/>
              <a:t>ui</a:t>
            </a:r>
            <a:r>
              <a:rPr lang="zh-CN" altLang="en-US" dirty="0"/>
              <a:t>文件，需要转化为</a:t>
            </a:r>
            <a:r>
              <a:rPr lang="en-US" altLang="zh-CN" dirty="0"/>
              <a:t>.</a:t>
            </a:r>
            <a:r>
              <a:rPr lang="en-US" altLang="zh-CN" dirty="0" err="1"/>
              <a:t>py</a:t>
            </a:r>
            <a:r>
              <a:rPr lang="zh-CN" altLang="en-US" dirty="0"/>
              <a:t>文件才可以使用。命令：</a:t>
            </a:r>
            <a:endParaRPr lang="en-US" altLang="zh-CN" dirty="0"/>
          </a:p>
          <a:p>
            <a:pPr marL="457200" lvl="1" indent="0">
              <a:buNone/>
            </a:pPr>
            <a:r>
              <a:rPr lang="pl-PL" altLang="zh-CN" dirty="0"/>
              <a:t>pyuic5 -o 1.py 1.ui</a:t>
            </a:r>
            <a:endParaRPr lang="en-US" altLang="zh-CN" dirty="0"/>
          </a:p>
          <a:p>
            <a:r>
              <a:rPr lang="zh-CN" altLang="en-US" dirty="0"/>
              <a:t>不要修改转换得到的</a:t>
            </a:r>
            <a:r>
              <a:rPr lang="en-US" altLang="zh-CN" dirty="0"/>
              <a:t>.</a:t>
            </a:r>
            <a:r>
              <a:rPr lang="en-US" altLang="zh-CN" dirty="0" err="1"/>
              <a:t>py</a:t>
            </a:r>
            <a:r>
              <a:rPr lang="zh-CN" altLang="en-US" dirty="0"/>
              <a:t>文件</a:t>
            </a:r>
          </a:p>
        </p:txBody>
      </p:sp>
    </p:spTree>
    <p:extLst>
      <p:ext uri="{BB962C8B-B14F-4D97-AF65-F5344CB8AC3E}">
        <p14:creationId xmlns:p14="http://schemas.microsoft.com/office/powerpoint/2010/main" val="1914018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967E0F-4922-4AE6-891A-FD56A9525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设计步骤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05524D-6816-4B8C-A0E4-7E1E96556A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放置容器</a:t>
            </a:r>
            <a:endParaRPr lang="en-US" altLang="zh-CN" dirty="0"/>
          </a:p>
          <a:p>
            <a:r>
              <a:rPr lang="zh-CN" altLang="en-US" dirty="0"/>
              <a:t>放置控件</a:t>
            </a:r>
            <a:endParaRPr lang="en-US" altLang="zh-CN" dirty="0"/>
          </a:p>
          <a:p>
            <a:r>
              <a:rPr lang="zh-CN" altLang="en-US" dirty="0"/>
              <a:t>放置分隔符（弹簧）</a:t>
            </a:r>
            <a:endParaRPr lang="en-US" altLang="zh-CN" dirty="0"/>
          </a:p>
          <a:p>
            <a:r>
              <a:rPr lang="zh-CN" altLang="en-US" dirty="0"/>
              <a:t>设置控件</a:t>
            </a:r>
            <a:endParaRPr lang="en-US" altLang="zh-CN" dirty="0"/>
          </a:p>
          <a:p>
            <a:r>
              <a:rPr lang="zh-CN" altLang="en-US" dirty="0"/>
              <a:t>连接系统内置信号和槽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01225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5B86E7-34BA-4BAF-BBD9-A7AE42564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对话框的实现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092E4D-E3C6-49FA-AFCC-9E2B154714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载入</a:t>
            </a:r>
            <a:r>
              <a:rPr lang="en-US" altLang="zh-CN" dirty="0"/>
              <a:t>.</a:t>
            </a:r>
            <a:r>
              <a:rPr lang="en-US" altLang="zh-CN" dirty="0" err="1"/>
              <a:t>py</a:t>
            </a:r>
            <a:r>
              <a:rPr lang="zh-CN" altLang="en-US" dirty="0"/>
              <a:t>格式的设计文件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import xxx.py</a:t>
            </a:r>
          </a:p>
          <a:p>
            <a:r>
              <a:rPr lang="zh-CN" altLang="en-US" dirty="0"/>
              <a:t>在自己定义的类中继承其中的类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class </a:t>
            </a:r>
            <a:r>
              <a:rPr lang="en-US" altLang="zh-CN" dirty="0" err="1"/>
              <a:t>myDlg</a:t>
            </a:r>
            <a:r>
              <a:rPr lang="en-US" altLang="zh-CN" dirty="0"/>
              <a:t>(</a:t>
            </a:r>
            <a:r>
              <a:rPr lang="en-US" altLang="zh-CN" dirty="0" err="1"/>
              <a:t>QDialog,xxx.xxx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在构造函数中调用</a:t>
            </a:r>
            <a:r>
              <a:rPr lang="en-US" altLang="zh-CN" dirty="0" err="1"/>
              <a:t>setpuUi</a:t>
            </a:r>
            <a:r>
              <a:rPr lang="zh-CN" altLang="en-US" dirty="0"/>
              <a:t>函数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self. </a:t>
            </a:r>
            <a:r>
              <a:rPr lang="en-US" altLang="zh-CN" dirty="0" err="1"/>
              <a:t>setpuUi</a:t>
            </a:r>
            <a:r>
              <a:rPr lang="en-US" altLang="zh-CN" dirty="0"/>
              <a:t>(self)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5129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12D634-895A-4B6A-9D7D-9A001AB43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对话框的测试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F9BB5A-8A8A-4261-8FD5-C25C38A2D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任何对话框都可以作为顶层对话框来调用</a:t>
            </a:r>
            <a:endParaRPr lang="en-US" altLang="zh-CN" dirty="0"/>
          </a:p>
          <a:p>
            <a:r>
              <a:rPr lang="zh-CN" altLang="en-US" dirty="0"/>
              <a:t>给它一些初始数据</a:t>
            </a:r>
          </a:p>
        </p:txBody>
      </p:sp>
    </p:spTree>
    <p:extLst>
      <p:ext uri="{BB962C8B-B14F-4D97-AF65-F5344CB8AC3E}">
        <p14:creationId xmlns:p14="http://schemas.microsoft.com/office/powerpoint/2010/main" val="17694210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0A8294-EB87-4188-A1A6-ED35E2DDA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</a:t>
            </a:r>
            <a:r>
              <a:rPr lang="en-US" altLang="zh-CN" dirty="0"/>
              <a:t>13</a:t>
            </a:r>
            <a:r>
              <a:rPr lang="zh-CN" altLang="en-US" dirty="0"/>
              <a:t>：打地鼠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7BCE56-D86A-4BF8-A2C0-516BEF97CC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自学“计时”相关内容</a:t>
            </a:r>
            <a:endParaRPr lang="en-US" altLang="zh-CN" dirty="0"/>
          </a:p>
          <a:p>
            <a:r>
              <a:rPr lang="zh-CN" altLang="en-US" dirty="0"/>
              <a:t>实现一个打地鼠程序，面板包含：积分器，</a:t>
            </a:r>
            <a:r>
              <a:rPr lang="en-US" altLang="zh-CN" dirty="0"/>
              <a:t>N</a:t>
            </a:r>
            <a:r>
              <a:rPr lang="zh-CN" altLang="en-US" dirty="0"/>
              <a:t>个按键表示地鼠可能出来的地方，“开始”等若干控制按钮。</a:t>
            </a:r>
            <a:endParaRPr lang="en-US" altLang="zh-CN" dirty="0"/>
          </a:p>
          <a:p>
            <a:r>
              <a:rPr lang="zh-CN" altLang="en-US" dirty="0"/>
              <a:t>具体规则和布局自己设计</a:t>
            </a:r>
            <a:endParaRPr lang="en-US" altLang="zh-CN" dirty="0"/>
          </a:p>
          <a:p>
            <a:r>
              <a:rPr lang="en-US" altLang="zh-CN"/>
              <a:t>13_</a:t>
            </a:r>
            <a:r>
              <a:rPr lang="zh-CN" altLang="en-US" dirty="0"/>
              <a:t>姓名</a:t>
            </a:r>
            <a:r>
              <a:rPr lang="en-US" altLang="zh-CN" dirty="0"/>
              <a:t>.</a:t>
            </a:r>
            <a:r>
              <a:rPr lang="en-US" altLang="zh-CN" dirty="0" err="1"/>
              <a:t>pyw</a:t>
            </a:r>
            <a:r>
              <a:rPr lang="en-US" altLang="zh-CN" dirty="0"/>
              <a:t> -&gt; 28922260@qq.com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1772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2968</TotalTime>
  <Words>292</Words>
  <Application>Microsoft Office PowerPoint</Application>
  <PresentationFormat>全屏显示(4:3)</PresentationFormat>
  <Paragraphs>51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主题​​</vt:lpstr>
      <vt:lpstr>Python程序设计 13 使用Qt Designer</vt:lpstr>
      <vt:lpstr>课程安排</vt:lpstr>
      <vt:lpstr>QtDesigner</vt:lpstr>
      <vt:lpstr>安装QtDesigner</vt:lpstr>
      <vt:lpstr>用法</vt:lpstr>
      <vt:lpstr>设计步骤</vt:lpstr>
      <vt:lpstr>对话框的实现</vt:lpstr>
      <vt:lpstr>对话框的测试</vt:lpstr>
      <vt:lpstr>作业13：打地鼠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Python程序设计 1. 程序设计概论及Python入门</dc:title>
  <dc:creator>dongwei</dc:creator>
  <cp:lastModifiedBy>dongwei</cp:lastModifiedBy>
  <cp:revision>138</cp:revision>
  <dcterms:created xsi:type="dcterms:W3CDTF">2017-10-08T09:27:06Z</dcterms:created>
  <dcterms:modified xsi:type="dcterms:W3CDTF">2019-12-10T00:45:59Z</dcterms:modified>
</cp:coreProperties>
</file>