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5" r:id="rId10"/>
    <p:sldId id="35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14 GUI</a:t>
            </a:r>
            <a:r>
              <a:rPr lang="zh-CN" altLang="en-US" dirty="0"/>
              <a:t>综合实战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F10B-CDE7-4902-BC0F-F70291B8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D099F-BA2A-47CC-8D49-8055B915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上述规律中，</a:t>
            </a:r>
            <a:r>
              <a:rPr lang="en-US" altLang="zh-CN" dirty="0"/>
              <a:t>r</a:t>
            </a:r>
            <a:r>
              <a:rPr lang="zh-CN" altLang="en-US" dirty="0"/>
              <a:t>的极限约为</a:t>
            </a:r>
            <a:r>
              <a:rPr lang="en-US" altLang="zh-CN" dirty="0"/>
              <a:t>3.569946</a:t>
            </a:r>
          </a:p>
          <a:p>
            <a:r>
              <a:rPr lang="zh-CN" altLang="en-US" dirty="0"/>
              <a:t>更大的</a:t>
            </a:r>
            <a:r>
              <a:rPr lang="en-US" altLang="zh-CN" dirty="0"/>
              <a:t>r</a:t>
            </a:r>
            <a:r>
              <a:rPr lang="zh-CN" altLang="en-US" dirty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25489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pandas</a:t>
            </a:r>
            <a:r>
              <a:rPr lang="zh-CN" altLang="en-US" dirty="0">
                <a:solidFill>
                  <a:schemeClr val="accent6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matplotlib</a:t>
            </a:r>
            <a:r>
              <a:rPr lang="zh-CN" altLang="en-US" dirty="0">
                <a:solidFill>
                  <a:schemeClr val="accent6"/>
                </a:solidFill>
              </a:rPr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对话框，控件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使用</a:t>
            </a:r>
            <a:r>
              <a:rPr lang="en-US" altLang="zh-CN" dirty="0">
                <a:solidFill>
                  <a:schemeClr val="accent6"/>
                </a:solidFill>
              </a:rPr>
              <a:t>Qt Designer</a:t>
            </a:r>
            <a:r>
              <a:rPr lang="zh-CN" altLang="en-US" dirty="0">
                <a:solidFill>
                  <a:schemeClr val="accent6"/>
                </a:solidFill>
              </a:rPr>
              <a:t>创建对话框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GUI</a:t>
            </a:r>
            <a:r>
              <a:rPr lang="zh-CN" altLang="en-US" b="1" dirty="0">
                <a:solidFill>
                  <a:srgbClr val="C00000"/>
                </a:solidFill>
              </a:rPr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EBA0CC-2EB4-41E1-B9DD-AEDC783E6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研究混沌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355087E-2BDF-453D-BD4A-0697B0E76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PyQt</a:t>
            </a:r>
            <a:r>
              <a:rPr lang="zh-CN" altLang="en-US" dirty="0"/>
              <a:t>和</a:t>
            </a:r>
            <a:r>
              <a:rPr lang="en-US" altLang="zh-CN" dirty="0"/>
              <a:t>matplotlib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5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D681C-6452-4E0B-B158-5F0BB223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D179E-8102-46BC-BF67-8BCF46CB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这个世界的复杂性来自哪里？</a:t>
            </a:r>
            <a:endParaRPr lang="en-US" altLang="zh-CN" dirty="0"/>
          </a:p>
          <a:p>
            <a:r>
              <a:rPr lang="zh-CN" altLang="en-US" dirty="0"/>
              <a:t>规律性又来自哪里？</a:t>
            </a:r>
          </a:p>
        </p:txBody>
      </p:sp>
    </p:spTree>
    <p:extLst>
      <p:ext uri="{BB962C8B-B14F-4D97-AF65-F5344CB8AC3E}">
        <p14:creationId xmlns:p14="http://schemas.microsoft.com/office/powerpoint/2010/main" val="96711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678A7-03F6-4220-AFEB-78AE2C64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CF1E3-5847-425D-89C9-8C150751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一个简单的函数</a:t>
            </a:r>
            <a:r>
              <a:rPr lang="en-US" altLang="zh-CN" dirty="0"/>
              <a:t>x</a:t>
            </a:r>
            <a:r>
              <a:rPr lang="en-US" altLang="zh-CN" baseline="-25000" dirty="0"/>
              <a:t>t+1</a:t>
            </a:r>
            <a:r>
              <a:rPr lang="en-US" altLang="zh-CN" dirty="0"/>
              <a:t>=</a:t>
            </a:r>
            <a:r>
              <a:rPr lang="en-US" altLang="zh-CN" dirty="0" err="1"/>
              <a:t>rx</a:t>
            </a:r>
            <a:r>
              <a:rPr lang="en-US" altLang="zh-CN" baseline="-25000" dirty="0" err="1"/>
              <a:t>t</a:t>
            </a:r>
            <a:r>
              <a:rPr lang="en-US" altLang="zh-CN" baseline="-25000" dirty="0"/>
              <a:t> </a:t>
            </a:r>
            <a:r>
              <a:rPr lang="en-US" altLang="zh-CN" dirty="0"/>
              <a:t>(1-x</a:t>
            </a:r>
            <a:r>
              <a:rPr lang="en-US" altLang="zh-CN" baseline="-25000" dirty="0"/>
              <a:t>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表示种群的数量：</a:t>
            </a:r>
            <a:r>
              <a:rPr lang="en-US" altLang="zh-CN" dirty="0"/>
              <a:t>x</a:t>
            </a:r>
            <a:r>
              <a:rPr lang="zh-CN" altLang="en-US" dirty="0"/>
              <a:t>是某年的数量（</a:t>
            </a:r>
            <a:r>
              <a:rPr lang="en-US" altLang="zh-CN" dirty="0"/>
              <a:t>1</a:t>
            </a:r>
            <a:r>
              <a:rPr lang="zh-CN" altLang="en-US" dirty="0"/>
              <a:t>为最大可能数量）；</a:t>
            </a:r>
            <a:r>
              <a:rPr lang="en-US" altLang="zh-CN" dirty="0"/>
              <a:t>r</a:t>
            </a:r>
            <a:r>
              <a:rPr lang="zh-CN" altLang="en-US" dirty="0"/>
              <a:t>为增长率（考虑出生和死亡）</a:t>
            </a:r>
            <a:endParaRPr lang="en-US" altLang="zh-CN" dirty="0"/>
          </a:p>
          <a:p>
            <a:r>
              <a:rPr lang="zh-CN" altLang="en-US" dirty="0"/>
              <a:t>它表现出的性质一点儿都不简单</a:t>
            </a:r>
          </a:p>
        </p:txBody>
      </p:sp>
    </p:spTree>
    <p:extLst>
      <p:ext uri="{BB962C8B-B14F-4D97-AF65-F5344CB8AC3E}">
        <p14:creationId xmlns:p14="http://schemas.microsoft.com/office/powerpoint/2010/main" val="273531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C8172-192C-4C66-A09F-D3BA0475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GUI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BF3E1-28B8-4C14-8451-FAE0CF4A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见例程代码</a:t>
            </a:r>
            <a:endParaRPr lang="en-US" altLang="zh-CN" dirty="0"/>
          </a:p>
          <a:p>
            <a:r>
              <a:rPr lang="zh-CN" altLang="en-US" dirty="0"/>
              <a:t>为了把</a:t>
            </a:r>
            <a:r>
              <a:rPr lang="en-US" altLang="zh-CN" dirty="0"/>
              <a:t>matplotlib</a:t>
            </a:r>
            <a:r>
              <a:rPr lang="zh-CN" altLang="en-US" dirty="0"/>
              <a:t>绘制的图形显示在</a:t>
            </a:r>
            <a:r>
              <a:rPr lang="en-US" altLang="zh-CN" dirty="0"/>
              <a:t>PyQt5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matplotlib.figure.Figure</a:t>
            </a:r>
            <a:r>
              <a:rPr lang="zh-CN" altLang="en-US" dirty="0"/>
              <a:t>取代</a:t>
            </a:r>
            <a:r>
              <a:rPr lang="en-US" altLang="zh-CN" dirty="0"/>
              <a:t>.</a:t>
            </a:r>
            <a:r>
              <a:rPr lang="en-US" altLang="zh-CN" dirty="0" err="1"/>
              <a:t>pyplot.figure</a:t>
            </a:r>
            <a:endParaRPr lang="en-US" altLang="zh-CN" dirty="0"/>
          </a:p>
          <a:p>
            <a:pPr lvl="1"/>
            <a:r>
              <a:rPr lang="zh-CN" altLang="en-US" dirty="0"/>
              <a:t>使用一系列封装：</a:t>
            </a:r>
            <a:endParaRPr lang="en-US" altLang="zh-CN" dirty="0"/>
          </a:p>
          <a:p>
            <a:pPr lvl="2"/>
            <a:r>
              <a:rPr lang="en-US" altLang="zh-CN" dirty="0"/>
              <a:t>matplotlib.backends.backend_qt5agg.FigureCanvasQTAgg</a:t>
            </a:r>
          </a:p>
          <a:p>
            <a:pPr lvl="2"/>
            <a:r>
              <a:rPr lang="en-US" altLang="zh-CN" dirty="0" err="1"/>
              <a:t>QGraphicsScene</a:t>
            </a:r>
            <a:endParaRPr lang="en-US" altLang="zh-CN" dirty="0"/>
          </a:p>
          <a:p>
            <a:pPr lvl="2"/>
            <a:r>
              <a:rPr lang="en-US" altLang="zh-CN" dirty="0" err="1"/>
              <a:t>QGraphicsView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23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96AFA-82BA-4115-8B88-75D73266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0AF15-38E9-4CEC-9DB4-60EAB014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x1 = 0.2, r = 2——</a:t>
            </a:r>
            <a:r>
              <a:rPr lang="zh-CN" altLang="en-US" dirty="0"/>
              <a:t>收敛到</a:t>
            </a:r>
            <a:r>
              <a:rPr lang="en-US" altLang="zh-CN" dirty="0"/>
              <a:t>0.5</a:t>
            </a:r>
          </a:p>
          <a:p>
            <a:r>
              <a:rPr lang="zh-CN" altLang="en-US" dirty="0"/>
              <a:t>改变</a:t>
            </a:r>
            <a:r>
              <a:rPr lang="en-US" altLang="zh-CN" dirty="0"/>
              <a:t>x1</a:t>
            </a:r>
            <a:r>
              <a:rPr lang="zh-CN" altLang="en-US" dirty="0"/>
              <a:t>并观察</a:t>
            </a:r>
            <a:endParaRPr lang="en-US" altLang="zh-CN" dirty="0"/>
          </a:p>
          <a:p>
            <a:r>
              <a:rPr lang="zh-CN" altLang="en-US" dirty="0"/>
              <a:t>改变</a:t>
            </a:r>
            <a:r>
              <a:rPr lang="en-US" altLang="zh-CN" dirty="0"/>
              <a:t>r</a:t>
            </a:r>
            <a:r>
              <a:rPr lang="zh-CN" altLang="en-US" dirty="0"/>
              <a:t>并观察</a:t>
            </a:r>
          </a:p>
        </p:txBody>
      </p:sp>
    </p:spTree>
    <p:extLst>
      <p:ext uri="{BB962C8B-B14F-4D97-AF65-F5344CB8AC3E}">
        <p14:creationId xmlns:p14="http://schemas.microsoft.com/office/powerpoint/2010/main" val="397467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31156-83CA-476F-97F9-D13A5F9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C4E8B-3E3C-4878-B096-ED8EFD7D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倍周期：</a:t>
            </a:r>
            <a:r>
              <a:rPr lang="en-US" altLang="zh-CN" dirty="0"/>
              <a:t>r</a:t>
            </a:r>
            <a:r>
              <a:rPr lang="zh-CN" altLang="en-US" dirty="0"/>
              <a:t>的分岔点为：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23513A-B2F0-4ADF-B0B0-11FFAE268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60799"/>
              </p:ext>
            </p:extLst>
          </p:nvPr>
        </p:nvGraphicFramePr>
        <p:xfrm>
          <a:off x="1070264" y="2488622"/>
          <a:ext cx="1480704" cy="2964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704">
                  <a:extLst>
                    <a:ext uri="{9D8B030D-6E8A-4147-A177-3AD203B41FA5}">
                      <a16:colId xmlns:a16="http://schemas.microsoft.com/office/drawing/2014/main" val="2930684349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9282459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3.44949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2513583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3.54409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188643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3.564407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1043387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3.568759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6721066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3.569692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6164016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3.569891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1448075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3.569934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3551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4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F0E53-0649-4AB6-90C5-DB641395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不同的系统，相同的收敛速度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F212-2F25-482D-945A-382F7C0D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费根鲍姆常数</a:t>
            </a:r>
            <a:r>
              <a:rPr lang="en-US" altLang="zh-CN" dirty="0"/>
              <a:t>4.6692016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78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2543</TotalTime>
  <Words>261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Python程序设计 14 GUI综合实战</vt:lpstr>
      <vt:lpstr>课程安排</vt:lpstr>
      <vt:lpstr>研究混沌</vt:lpstr>
      <vt:lpstr>引子</vt:lpstr>
      <vt:lpstr>logistic map</vt:lpstr>
      <vt:lpstr>构造GUI程序</vt:lpstr>
      <vt:lpstr>开始测试</vt:lpstr>
      <vt:lpstr>规律</vt:lpstr>
      <vt:lpstr>不同的系统，相同的收敛速度</vt:lpstr>
      <vt:lpstr>无规律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126</cp:revision>
  <dcterms:created xsi:type="dcterms:W3CDTF">2017-10-08T09:27:06Z</dcterms:created>
  <dcterms:modified xsi:type="dcterms:W3CDTF">2019-12-10T00:52:21Z</dcterms:modified>
</cp:coreProperties>
</file>