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45" r:id="rId4"/>
    <p:sldId id="339" r:id="rId5"/>
    <p:sldId id="350" r:id="rId6"/>
    <p:sldId id="351" r:id="rId7"/>
    <p:sldId id="352" r:id="rId8"/>
    <p:sldId id="353" r:id="rId9"/>
    <p:sldId id="354" r:id="rId10"/>
    <p:sldId id="355" r:id="rId11"/>
    <p:sldId id="357" r:id="rId12"/>
    <p:sldId id="358" r:id="rId13"/>
    <p:sldId id="356" r:id="rId14"/>
    <p:sldId id="360" r:id="rId15"/>
    <p:sldId id="362" r:id="rId16"/>
    <p:sldId id="359" r:id="rId17"/>
    <p:sldId id="363" r:id="rId18"/>
    <p:sldId id="364" r:id="rId19"/>
    <p:sldId id="3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zufe.edu.cn/xygk/szdw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dirty="0"/>
              <a:t>8 </a:t>
            </a:r>
            <a:r>
              <a:rPr lang="zh-CN" altLang="en-US" dirty="0"/>
              <a:t>数据读写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C1F66-7233-4210-A075-671D2C18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处理畸形的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768DD-B67C-46AE-BD66-68B3D5E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csv</a:t>
            </a:r>
            <a:r>
              <a:rPr lang="zh-CN" altLang="en-US" dirty="0"/>
              <a:t>文件结构有问题时，</a:t>
            </a:r>
            <a:r>
              <a:rPr lang="en-US" altLang="zh-CN" dirty="0" err="1"/>
              <a:t>pd.read_csv</a:t>
            </a:r>
            <a:r>
              <a:rPr lang="zh-CN" altLang="en-US" dirty="0"/>
              <a:t>函数无法读取</a:t>
            </a:r>
            <a:endParaRPr lang="en-US" altLang="zh-CN" dirty="0"/>
          </a:p>
          <a:p>
            <a:r>
              <a:rPr lang="zh-CN" altLang="en-US" dirty="0"/>
              <a:t>使用本节最开始的方法读入文件，然后进行整理，最后转换为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70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3ADF2-8DD3-45D9-A990-61252AB0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读写二进制文件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FC5CA-984C-490B-9C28-2C07B6A0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frame.save</a:t>
            </a:r>
            <a:r>
              <a:rPr lang="en-US" altLang="zh-CN" dirty="0"/>
              <a:t>(</a:t>
            </a:r>
            <a:r>
              <a:rPr lang="zh-CN" altLang="en-US" dirty="0"/>
              <a:t>文件名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pd.load</a:t>
            </a:r>
            <a:r>
              <a:rPr lang="en-US" altLang="zh-CN" dirty="0"/>
              <a:t>(</a:t>
            </a:r>
            <a:r>
              <a:rPr lang="zh-CN" altLang="en-US" dirty="0"/>
              <a:t>文件名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83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D599C-9C26-483F-9D19-3712BC6E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F4F5F-F3E6-4F8A-8783-BB964A74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xls_file</a:t>
            </a:r>
            <a:r>
              <a:rPr lang="en-US" altLang="zh-CN" dirty="0"/>
              <a:t> = </a:t>
            </a:r>
            <a:r>
              <a:rPr lang="en-US" altLang="zh-CN" dirty="0" err="1"/>
              <a:t>pd.ExcelFile</a:t>
            </a:r>
            <a:r>
              <a:rPr lang="en-US" altLang="zh-CN" dirty="0"/>
              <a:t>(‘data.xls’)</a:t>
            </a:r>
          </a:p>
          <a:p>
            <a:pPr marL="0" indent="0">
              <a:buNone/>
            </a:pPr>
            <a:r>
              <a:rPr lang="en-US" altLang="zh-CN" dirty="0"/>
              <a:t>table = </a:t>
            </a:r>
            <a:r>
              <a:rPr lang="en-US" altLang="zh-CN" dirty="0" err="1"/>
              <a:t>xls_file.parse</a:t>
            </a:r>
            <a:r>
              <a:rPr lang="en-US" altLang="zh-CN" dirty="0"/>
              <a:t>(‘Sheet1’)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02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FE97F-08B5-444C-918A-924BDB1C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6EBB2-492E-48CC-82D5-2C6C623F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 Object Notation</a:t>
            </a:r>
            <a:r>
              <a:rPr lang="zh-CN" altLang="en-US" dirty="0"/>
              <a:t>，常见网络数据格式</a:t>
            </a:r>
            <a:endParaRPr lang="en-US" altLang="zh-CN" dirty="0"/>
          </a:p>
          <a:p>
            <a:r>
              <a:rPr lang="zh-CN" altLang="en-US" dirty="0"/>
              <a:t>存在某些直接解析</a:t>
            </a:r>
            <a:r>
              <a:rPr lang="en-US" altLang="zh-CN" dirty="0"/>
              <a:t>json</a:t>
            </a:r>
            <a:r>
              <a:rPr lang="zh-CN" altLang="en-US" dirty="0"/>
              <a:t>的库，但有时候报错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A29C73-CC5D-4C50-B8A7-C55D2232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29" y="3497617"/>
            <a:ext cx="8067142" cy="21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2D676-31F2-48C9-8319-0E7572F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ADADD-CEEF-494A-AF58-9F81ECF5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Extensible Markup Language </a:t>
            </a:r>
            <a:r>
              <a:rPr lang="zh-CN" altLang="en-US" dirty="0"/>
              <a:t>支持分层的元数据格式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lxml</a:t>
            </a:r>
            <a:r>
              <a:rPr lang="zh-CN" altLang="en-US" dirty="0"/>
              <a:t>库来解析</a:t>
            </a:r>
            <a:r>
              <a:rPr lang="en-US" altLang="zh-CN" dirty="0"/>
              <a:t>xml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lxml</a:t>
            </a:r>
            <a:r>
              <a:rPr lang="en-US" altLang="zh-CN" dirty="0"/>
              <a:t> import objectify</a:t>
            </a:r>
          </a:p>
          <a:p>
            <a:pPr marL="0" indent="0">
              <a:buNone/>
            </a:pPr>
            <a:r>
              <a:rPr lang="en-US" altLang="zh-CN" dirty="0"/>
              <a:t>parsed = </a:t>
            </a:r>
            <a:r>
              <a:rPr lang="en-US" altLang="zh-CN" dirty="0" err="1"/>
              <a:t>objectify.parse</a:t>
            </a:r>
            <a:r>
              <a:rPr lang="en-US" altLang="zh-CN" dirty="0"/>
              <a:t>(open(‘cd_catalog.xml’))</a:t>
            </a:r>
          </a:p>
          <a:p>
            <a:pPr marL="0" indent="0">
              <a:buNone/>
            </a:pPr>
            <a:r>
              <a:rPr lang="en-US" altLang="zh-CN" dirty="0"/>
              <a:t>root = </a:t>
            </a:r>
            <a:r>
              <a:rPr lang="en-US" altLang="zh-CN" dirty="0" err="1"/>
              <a:t>parsed.getroot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549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2D676-31F2-48C9-8319-0E7572F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ADADD-CEEF-494A-AF58-9F81ECF5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可用函数：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getchildren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 err="1"/>
              <a:t>x.tag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590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BF6AC-12DB-4ACB-A405-3FC6EA00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F5994-945C-491F-8060-B9E97DE8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5762"/>
            <a:ext cx="7886700" cy="4610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 lxml.html import parse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urllib.request</a:t>
            </a:r>
            <a:r>
              <a:rPr lang="en-US" altLang="zh-CN" dirty="0"/>
              <a:t> import </a:t>
            </a:r>
            <a:r>
              <a:rPr lang="en-US" altLang="zh-CN" dirty="0" err="1"/>
              <a:t>urlopen</a:t>
            </a:r>
            <a:endParaRPr lang="en-US" altLang="zh-CN" dirty="0"/>
          </a:p>
          <a:p>
            <a:pPr marL="0" indent="0">
              <a:buNone/>
            </a:pPr>
            <a:r>
              <a:rPr lang="it-IT" altLang="zh-CN" dirty="0"/>
              <a:t>parsed = parse(urlopen('http://www.zufe.edu.cn/’))</a:t>
            </a:r>
          </a:p>
          <a:p>
            <a:pPr marL="0" indent="0">
              <a:buNone/>
            </a:pPr>
            <a:r>
              <a:rPr lang="en-US" altLang="zh-CN" dirty="0"/>
              <a:t>doc = </a:t>
            </a:r>
            <a:r>
              <a:rPr lang="en-US" altLang="zh-CN" dirty="0" err="1"/>
              <a:t>parsed.getroot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links = </a:t>
            </a:r>
            <a:r>
              <a:rPr lang="en-US" altLang="zh-CN" dirty="0" err="1"/>
              <a:t>doc.findall</a:t>
            </a:r>
            <a:r>
              <a:rPr lang="en-US" altLang="zh-CN" dirty="0"/>
              <a:t>('.//a’)</a:t>
            </a:r>
          </a:p>
          <a:p>
            <a:pPr marL="0" indent="0">
              <a:buNone/>
            </a:pPr>
            <a:r>
              <a:rPr lang="en-US" altLang="zh-CN" dirty="0"/>
              <a:t>links[0].get('</a:t>
            </a:r>
            <a:r>
              <a:rPr lang="en-US" altLang="zh-CN" dirty="0" err="1"/>
              <a:t>href</a:t>
            </a:r>
            <a:r>
              <a:rPr lang="en-US" altLang="zh-CN" dirty="0"/>
              <a:t>’)</a:t>
            </a:r>
          </a:p>
          <a:p>
            <a:pPr marL="0" indent="0">
              <a:buNone/>
            </a:pPr>
            <a:r>
              <a:rPr lang="en-US" altLang="zh-CN" dirty="0"/>
              <a:t>links[0].</a:t>
            </a:r>
            <a:r>
              <a:rPr lang="en-US" altLang="zh-CN" dirty="0" err="1"/>
              <a:t>text_content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54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6B558-9ECC-44AC-9671-A89E2E07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html</a:t>
            </a:r>
            <a:r>
              <a:rPr lang="zh-CN" altLang="en-US" dirty="0"/>
              <a:t>中的</a:t>
            </a:r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E9790-A7E9-4072-8F22-4B2EA0C4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altLang="zh-CN" dirty="0"/>
              <a:t>parsed = parse(urlopen('http://info.zufe.edu.cn/xygk/szdw.htm’))</a:t>
            </a:r>
          </a:p>
          <a:p>
            <a:pPr marL="0" indent="0">
              <a:buNone/>
            </a:pPr>
            <a:r>
              <a:rPr lang="en-US" altLang="zh-CN" dirty="0"/>
              <a:t>doc = </a:t>
            </a:r>
            <a:r>
              <a:rPr lang="en-US" altLang="zh-CN" dirty="0" err="1"/>
              <a:t>parsed.getroot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tables = </a:t>
            </a:r>
            <a:r>
              <a:rPr lang="en-US" altLang="zh-CN" dirty="0" err="1"/>
              <a:t>doc.findall</a:t>
            </a:r>
            <a:r>
              <a:rPr lang="en-US" altLang="zh-CN" dirty="0"/>
              <a:t>(‘.//table’)</a:t>
            </a:r>
          </a:p>
          <a:p>
            <a:pPr marL="0" indent="0">
              <a:buNone/>
            </a:pPr>
            <a:r>
              <a:rPr lang="en-US" altLang="zh-CN" dirty="0"/>
              <a:t>‘.//tr’   ‘.//td’</a:t>
            </a:r>
          </a:p>
          <a:p>
            <a:pPr marL="0" indent="0">
              <a:buNone/>
            </a:pPr>
            <a:endParaRPr lang="it-IT" altLang="zh-CN" dirty="0"/>
          </a:p>
          <a:p>
            <a:pPr marL="0" indent="0">
              <a:buNone/>
            </a:pPr>
            <a:endParaRPr lang="it-IT" altLang="zh-CN" dirty="0"/>
          </a:p>
          <a:p>
            <a:pPr marL="0" indent="0">
              <a:buNone/>
            </a:pPr>
            <a:endParaRPr lang="it-IT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01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4C1D8-D1F9-478E-9E80-9DAE912B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8</a:t>
            </a:r>
            <a:r>
              <a:rPr lang="zh-CN" altLang="en-US" dirty="0"/>
              <a:t>：读取</a:t>
            </a:r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C5E74-204C-401E-A93A-F357E55B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cd_catalog.xml</a:t>
            </a:r>
          </a:p>
          <a:p>
            <a:r>
              <a:rPr lang="zh-CN" altLang="en-US" dirty="0"/>
              <a:t>将内容整理为一个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r>
              <a:rPr lang="en-US" altLang="zh-CN" dirty="0"/>
              <a:t>print</a:t>
            </a:r>
          </a:p>
          <a:p>
            <a:r>
              <a:rPr lang="zh-CN" altLang="en-US" dirty="0"/>
              <a:t>将你的程序命名为“</a:t>
            </a:r>
            <a:r>
              <a:rPr lang="en-US" altLang="zh-CN" dirty="0"/>
              <a:t>8_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”，发送到</a:t>
            </a:r>
            <a:r>
              <a:rPr lang="en-US" altLang="zh-CN" dirty="0"/>
              <a:t>28922260@qq.com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19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08E44-8CD1-4066-9349-827A3C84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9</a:t>
            </a:r>
            <a:r>
              <a:rPr lang="zh-CN" altLang="en-US" dirty="0"/>
              <a:t>：读取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2818-7B58-4DB3-A458-C1C5D64B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读取</a:t>
            </a:r>
            <a:r>
              <a:rPr lang="it-IT" altLang="zh-CN" dirty="0">
                <a:hlinkClick r:id="rId2"/>
              </a:rPr>
              <a:t>http://info.zufe.edu.cn/xygk/szdw.htm</a:t>
            </a:r>
            <a:r>
              <a:rPr lang="zh-CN" altLang="en-US" dirty="0"/>
              <a:t>中教师列表信息</a:t>
            </a:r>
            <a:endParaRPr lang="en-US" altLang="zh-CN" dirty="0"/>
          </a:p>
          <a:p>
            <a:r>
              <a:rPr lang="zh-CN" altLang="en-US" dirty="0"/>
              <a:t>整理为一个</a:t>
            </a:r>
            <a:r>
              <a:rPr lang="en-US" altLang="zh-CN" dirty="0" err="1"/>
              <a:t>DataFrame</a:t>
            </a:r>
            <a:r>
              <a:rPr lang="zh-CN" altLang="en-US" dirty="0"/>
              <a:t>，格式为：姓名，职称，主页链接</a:t>
            </a:r>
            <a:endParaRPr lang="en-US" altLang="zh-CN" dirty="0"/>
          </a:p>
          <a:p>
            <a:r>
              <a:rPr lang="en-US" altLang="zh-CN" dirty="0"/>
              <a:t>print</a:t>
            </a:r>
          </a:p>
          <a:p>
            <a:r>
              <a:rPr lang="zh-CN" altLang="en-US" dirty="0"/>
              <a:t>将你的程序命名为“</a:t>
            </a:r>
            <a:r>
              <a:rPr lang="en-US" altLang="zh-CN" dirty="0"/>
              <a:t>9_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”，发送到</a:t>
            </a:r>
            <a:r>
              <a:rPr lang="en-US" altLang="zh-CN" dirty="0"/>
              <a:t>28922260@qq.com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0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类与对象，异常处理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IPython</a:t>
            </a:r>
            <a:r>
              <a:rPr lang="zh-CN" altLang="en-US" dirty="0">
                <a:solidFill>
                  <a:schemeClr val="accent6"/>
                </a:solidFill>
              </a:rPr>
              <a:t>和</a:t>
            </a:r>
            <a:r>
              <a:rPr lang="en-US" altLang="zh-CN" dirty="0">
                <a:solidFill>
                  <a:schemeClr val="accent6"/>
                </a:solidFill>
              </a:rPr>
              <a:t>NumPy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pandas</a:t>
            </a:r>
            <a:r>
              <a:rPr lang="zh-CN" altLang="en-US" dirty="0">
                <a:solidFill>
                  <a:schemeClr val="accent6"/>
                </a:solidFill>
              </a:rPr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文件读取和解析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matplotlib</a:t>
            </a:r>
            <a:r>
              <a:rPr lang="zh-CN" altLang="en-US" dirty="0"/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对话框，信号和槽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r>
              <a:rPr lang="zh-CN" altLang="en-US" dirty="0"/>
              <a:t>创建对话框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GUI</a:t>
            </a:r>
            <a:r>
              <a:rPr lang="zh-CN" altLang="en-US" dirty="0"/>
              <a:t>综合实战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DD05B-F465-421D-BB44-07022F3E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python</a:t>
            </a:r>
            <a:r>
              <a:rPr lang="zh-CN" altLang="en-US" dirty="0"/>
              <a:t>简单文件读写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76531-3B27-474A-B693-C0E90D2E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打开一个文件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/>
              <a:t>input = </a:t>
            </a:r>
            <a:r>
              <a:rPr lang="en-US" altLang="zh-CN" u="sng" dirty="0">
                <a:solidFill>
                  <a:srgbClr val="7030A0"/>
                </a:solidFill>
              </a:rPr>
              <a:t>open</a:t>
            </a:r>
            <a:r>
              <a:rPr lang="en-US" altLang="zh-CN" u="sng" dirty="0"/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file_name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altLang="zh-CN" u="sng" dirty="0"/>
              <a:t>,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 ‘r’</a:t>
            </a:r>
            <a:r>
              <a:rPr lang="en-US" altLang="zh-CN" u="sng" dirty="0"/>
              <a:t>)</a:t>
            </a:r>
          </a:p>
          <a:p>
            <a:r>
              <a:rPr lang="zh-CN" altLang="en-US" dirty="0"/>
              <a:t>读取文件中的内容到一个字符串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/>
              <a:t>content = </a:t>
            </a:r>
            <a:r>
              <a:rPr lang="en-US" altLang="zh-CN" u="sng" dirty="0" err="1"/>
              <a:t>input.read</a:t>
            </a:r>
            <a:r>
              <a:rPr lang="en-US" altLang="zh-CN" u="sng" dirty="0"/>
              <a:t>()</a:t>
            </a:r>
          </a:p>
          <a:p>
            <a:r>
              <a:rPr lang="zh-CN" altLang="en-US" dirty="0"/>
              <a:t>关闭文件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 err="1"/>
              <a:t>input.close</a:t>
            </a:r>
            <a:r>
              <a:rPr lang="en-US" altLang="zh-CN" u="sng" dirty="0"/>
              <a:t>()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78456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78BBA-3D6E-4E77-A7D0-0BCE1EDF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按行读取文件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2D070-47AE-406E-8DE5-5A2578B4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/>
              <a:t>line = </a:t>
            </a:r>
            <a:r>
              <a:rPr lang="en-US" altLang="zh-CN" u="sng" dirty="0" err="1"/>
              <a:t>input.readline</a:t>
            </a:r>
            <a:r>
              <a:rPr lang="en-US" altLang="zh-CN" u="sng" dirty="0"/>
              <a:t>()</a:t>
            </a:r>
          </a:p>
          <a:p>
            <a:r>
              <a:rPr lang="zh-CN" altLang="en-US" dirty="0"/>
              <a:t>文件结尾处返回空字符串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2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4C0C8-817A-465D-86F1-1286DFD6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读写矩阵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6919F-8FC8-4130-9A94-93C11A28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np.save</a:t>
            </a:r>
            <a:r>
              <a:rPr lang="en-US" altLang="zh-CN" dirty="0"/>
              <a:t>(</a:t>
            </a:r>
            <a:r>
              <a:rPr lang="zh-CN" altLang="en-US" dirty="0"/>
              <a:t>文件名</a:t>
            </a:r>
            <a:r>
              <a:rPr lang="en-US" altLang="zh-CN" dirty="0"/>
              <a:t>, 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np.load</a:t>
            </a:r>
            <a:r>
              <a:rPr lang="en-US" altLang="zh-CN" dirty="0"/>
              <a:t>(</a:t>
            </a:r>
            <a:r>
              <a:rPr lang="zh-CN" altLang="en-US" dirty="0"/>
              <a:t>文件名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文件以二进制形式压缩保存</a:t>
            </a:r>
          </a:p>
        </p:txBody>
      </p:sp>
    </p:spTree>
    <p:extLst>
      <p:ext uri="{BB962C8B-B14F-4D97-AF65-F5344CB8AC3E}">
        <p14:creationId xmlns:p14="http://schemas.microsoft.com/office/powerpoint/2010/main" val="74543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4C0C8-817A-465D-86F1-1286DFD6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读写矩阵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6919F-8FC8-4130-9A94-93C11A28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arr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([[1,2,3],[4,5,6],[7,8,9]])</a:t>
            </a:r>
          </a:p>
          <a:p>
            <a:pPr marL="0" indent="0">
              <a:buNone/>
            </a:pPr>
            <a:r>
              <a:rPr lang="en-US" altLang="zh-CN" dirty="0" err="1"/>
              <a:t>np.save</a:t>
            </a:r>
            <a:r>
              <a:rPr lang="en-US" altLang="zh-CN" dirty="0"/>
              <a:t>(‘</a:t>
            </a:r>
            <a:r>
              <a:rPr lang="en-US" altLang="zh-CN" dirty="0" err="1"/>
              <a:t>some_arr</a:t>
            </a:r>
            <a:r>
              <a:rPr lang="en-US" altLang="zh-CN" dirty="0"/>
              <a:t>’, </a:t>
            </a:r>
            <a:r>
              <a:rPr lang="en-US" altLang="zh-CN" dirty="0" err="1"/>
              <a:t>arr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arr2 = </a:t>
            </a:r>
            <a:r>
              <a:rPr lang="en-US" altLang="zh-CN" dirty="0" err="1"/>
              <a:t>np.load</a:t>
            </a:r>
            <a:r>
              <a:rPr lang="en-US" altLang="zh-CN" dirty="0"/>
              <a:t>(‘</a:t>
            </a:r>
            <a:r>
              <a:rPr lang="en-US" altLang="zh-CN" dirty="0" err="1"/>
              <a:t>some_arr.npy</a:t>
            </a:r>
            <a:r>
              <a:rPr lang="en-US" altLang="zh-CN" dirty="0"/>
              <a:t>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19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10832-0E19-48A3-835C-8E6E7E95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表格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0657C-1265-42A4-8657-337282F2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pd.read_csv</a:t>
            </a:r>
            <a:r>
              <a:rPr lang="en-US" altLang="zh-CN" dirty="0"/>
              <a:t>(</a:t>
            </a:r>
            <a:r>
              <a:rPr lang="zh-CN" altLang="en-US" dirty="0"/>
              <a:t>文件名）</a:t>
            </a:r>
            <a:r>
              <a:rPr lang="en-US" altLang="zh-CN" dirty="0"/>
              <a:t>#</a:t>
            </a:r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表格</a:t>
            </a:r>
            <a:r>
              <a:rPr lang="en-US" altLang="zh-CN" dirty="0"/>
              <a:t>,</a:t>
            </a:r>
            <a:r>
              <a:rPr lang="zh-CN" altLang="en-US" dirty="0"/>
              <a:t>自动类型推断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参数设置：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header = None    </a:t>
            </a:r>
            <a:r>
              <a:rPr lang="zh-CN" altLang="en-US" dirty="0"/>
              <a:t>分配默认列名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names = [</a:t>
            </a:r>
            <a:r>
              <a:rPr lang="en-US" altLang="zh-CN" dirty="0" err="1"/>
              <a:t>xxx,xxx,xxx</a:t>
            </a:r>
            <a:r>
              <a:rPr lang="en-US" altLang="zh-CN" dirty="0"/>
              <a:t>]   </a:t>
            </a:r>
            <a:r>
              <a:rPr lang="zh-CN" altLang="en-US" dirty="0"/>
              <a:t>手动定义列名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index_col</a:t>
            </a:r>
            <a:r>
              <a:rPr lang="en-US" altLang="zh-CN" dirty="0"/>
              <a:t> = ‘xxx’   </a:t>
            </a:r>
            <a:r>
              <a:rPr lang="zh-CN" altLang="en-US" dirty="0"/>
              <a:t>指定</a:t>
            </a:r>
            <a:r>
              <a:rPr lang="en-US" altLang="zh-CN" dirty="0"/>
              <a:t>xxx</a:t>
            </a:r>
            <a:r>
              <a:rPr lang="zh-CN" altLang="en-US" dirty="0"/>
              <a:t>列为纵向索引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078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2E85E-85A7-468A-B46F-1C4AAA2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表格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6D065-409C-4F83-A498-680C112C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参数设置（续）：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sep</a:t>
            </a:r>
            <a:r>
              <a:rPr lang="en-US" altLang="zh-CN" dirty="0"/>
              <a:t>   </a:t>
            </a:r>
            <a:r>
              <a:rPr lang="zh-CN" altLang="en-US" dirty="0"/>
              <a:t>选择分隔符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na_values</a:t>
            </a:r>
            <a:r>
              <a:rPr lang="en-US" altLang="zh-CN" dirty="0"/>
              <a:t>   </a:t>
            </a:r>
            <a:r>
              <a:rPr lang="zh-CN" altLang="en-US" dirty="0"/>
              <a:t>设置用于替代</a:t>
            </a:r>
            <a:r>
              <a:rPr lang="en-US" altLang="zh-CN" dirty="0"/>
              <a:t>NA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 err="1"/>
              <a:t>nrows</a:t>
            </a:r>
            <a:r>
              <a:rPr lang="en-US" altLang="zh-CN" dirty="0"/>
              <a:t>   </a:t>
            </a:r>
            <a:r>
              <a:rPr lang="zh-CN" altLang="en-US" dirty="0"/>
              <a:t>只读取前几行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29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4F271-870F-4AF6-95F7-3FF4470F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写入</a:t>
            </a:r>
            <a:r>
              <a:rPr lang="en-US" altLang="zh-CN" dirty="0"/>
              <a:t>csv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3A78D-2EF6-4C1B-96EA-22CE530D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frame.to_csv</a:t>
            </a:r>
            <a:r>
              <a:rPr lang="en-US" altLang="zh-CN" dirty="0"/>
              <a:t>(</a:t>
            </a:r>
            <a:r>
              <a:rPr lang="zh-CN" altLang="en-US" dirty="0"/>
              <a:t>文件名）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参数设置：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na_rep</a:t>
            </a:r>
            <a:r>
              <a:rPr lang="en-US" altLang="zh-CN" dirty="0"/>
              <a:t> = ‘NULL’    </a:t>
            </a:r>
            <a:r>
              <a:rPr lang="zh-CN" altLang="en-US" dirty="0"/>
              <a:t>设置</a:t>
            </a:r>
            <a:r>
              <a:rPr lang="en-US" altLang="zh-CN" dirty="0" err="1"/>
              <a:t>NaN</a:t>
            </a:r>
            <a:r>
              <a:rPr lang="zh-CN" altLang="en-US" dirty="0"/>
              <a:t>的表示形式</a:t>
            </a:r>
          </a:p>
        </p:txBody>
      </p:sp>
    </p:spTree>
    <p:extLst>
      <p:ext uri="{BB962C8B-B14F-4D97-AF65-F5344CB8AC3E}">
        <p14:creationId xmlns:p14="http://schemas.microsoft.com/office/powerpoint/2010/main" val="371486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2262</TotalTime>
  <Words>664</Words>
  <Application>Microsoft Office PowerPoint</Application>
  <PresentationFormat>全屏显示(4:3)</PresentationFormat>
  <Paragraphs>100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主题​​</vt:lpstr>
      <vt:lpstr>Python程序设计 8 数据读写</vt:lpstr>
      <vt:lpstr>课程安排</vt:lpstr>
      <vt:lpstr>回顾python简单文件读写</vt:lpstr>
      <vt:lpstr>按行读取文件</vt:lpstr>
      <vt:lpstr>NumPy读写矩阵</vt:lpstr>
      <vt:lpstr>NumPy读写矩阵-例</vt:lpstr>
      <vt:lpstr>pandas读取csv表格</vt:lpstr>
      <vt:lpstr>pandas读取csv表格</vt:lpstr>
      <vt:lpstr>pandas写入csv</vt:lpstr>
      <vt:lpstr>处理畸形的csv文件</vt:lpstr>
      <vt:lpstr>pandas读写二进制文件</vt:lpstr>
      <vt:lpstr>pandas读取Excel文件</vt:lpstr>
      <vt:lpstr>读取JSON数据</vt:lpstr>
      <vt:lpstr>读取xml</vt:lpstr>
      <vt:lpstr>读取xml</vt:lpstr>
      <vt:lpstr>读取html</vt:lpstr>
      <vt:lpstr>读取html中的table</vt:lpstr>
      <vt:lpstr>作业8：读取XML</vt:lpstr>
      <vt:lpstr>作业9：读取html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105</cp:revision>
  <dcterms:created xsi:type="dcterms:W3CDTF">2017-10-08T09:27:06Z</dcterms:created>
  <dcterms:modified xsi:type="dcterms:W3CDTF">2019-11-05T02:15:18Z</dcterms:modified>
</cp:coreProperties>
</file>