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50" r:id="rId4"/>
    <p:sldId id="349" r:id="rId5"/>
    <p:sldId id="364" r:id="rId6"/>
    <p:sldId id="365" r:id="rId7"/>
    <p:sldId id="347" r:id="rId8"/>
    <p:sldId id="351" r:id="rId9"/>
    <p:sldId id="353" r:id="rId10"/>
    <p:sldId id="352" r:id="rId11"/>
    <p:sldId id="357" r:id="rId12"/>
    <p:sldId id="358" r:id="rId13"/>
    <p:sldId id="359" r:id="rId14"/>
    <p:sldId id="360" r:id="rId15"/>
    <p:sldId id="361" r:id="rId16"/>
    <p:sldId id="355" r:id="rId17"/>
    <p:sldId id="363" r:id="rId18"/>
    <p:sldId id="354" r:id="rId19"/>
    <p:sldId id="367" r:id="rId20"/>
    <p:sldId id="356" r:id="rId21"/>
    <p:sldId id="348" r:id="rId22"/>
    <p:sldId id="362" r:id="rId23"/>
    <p:sldId id="3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10 </a:t>
            </a:r>
            <a:r>
              <a:rPr lang="en-US" altLang="zh-CN" dirty="0" err="1"/>
              <a:t>PyQt</a:t>
            </a:r>
            <a:r>
              <a:rPr lang="zh-CN" altLang="en-US" dirty="0"/>
              <a:t>信号和槽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281E-A377-4708-A2B6-A54F33F5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35258-A677-46B5-8079-C03FF153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窗口中包含各种控件</a:t>
            </a:r>
            <a:endParaRPr lang="en-US" altLang="zh-CN" dirty="0"/>
          </a:p>
          <a:p>
            <a:r>
              <a:rPr lang="zh-CN" altLang="en-US" dirty="0"/>
              <a:t>所有控件组成一棵树，除主窗口外，每个控件都有一个父节点</a:t>
            </a:r>
            <a:endParaRPr lang="en-US" altLang="zh-CN" dirty="0"/>
          </a:p>
          <a:p>
            <a:r>
              <a:rPr lang="zh-CN" altLang="en-US" dirty="0"/>
              <a:t>控件都是</a:t>
            </a:r>
            <a:r>
              <a:rPr lang="en-US" altLang="zh-CN" dirty="0"/>
              <a:t>Qt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20413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242CE-8314-4B07-9FFC-AAFBB652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分步讲解（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72743-8B92-4B65-AD7D-921005E7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导入我们需要的模块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A510D-0DEE-4742-ACFC-0872EF5A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4" y="2300279"/>
            <a:ext cx="6076783" cy="19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DDC7C-1644-478E-9324-33891B16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分步讲解（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21434-E2A6-4208-8D7C-EEC06D79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构建一个类</a:t>
            </a:r>
            <a:r>
              <a:rPr lang="en-US" altLang="zh-CN" dirty="0"/>
              <a:t>Form</a:t>
            </a:r>
            <a:r>
              <a:rPr lang="zh-CN" altLang="en-US" dirty="0"/>
              <a:t>，对应于我们需要的窗口</a:t>
            </a:r>
            <a:endParaRPr lang="en-US" altLang="zh-CN" dirty="0"/>
          </a:p>
          <a:p>
            <a:r>
              <a:rPr lang="en-US" altLang="zh-CN" dirty="0"/>
              <a:t>Form</a:t>
            </a:r>
            <a:r>
              <a:rPr lang="zh-CN" altLang="en-US" dirty="0"/>
              <a:t>继承自</a:t>
            </a:r>
            <a:r>
              <a:rPr lang="en-US" altLang="zh-CN" dirty="0" err="1"/>
              <a:t>QDialog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256AF8-8B09-4C83-8057-C8C529B5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1" y="3195635"/>
            <a:ext cx="4604856" cy="4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65A48-4E0D-4E12-A247-2E7720E6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分步讲解（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DBA8-25F0-4837-BB7D-B51D2D2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重载构造函数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92D9EA-6F6D-40BD-B87E-33A4EE3D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6" y="2361106"/>
            <a:ext cx="8105370" cy="34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0AA3-5A4B-4A25-946D-4C6B775E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分步讲解（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FE06B-B421-4BDC-B60E-C3F7ADD5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构建业务流程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8EC37-23A8-4A90-8E67-61827B0E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7" y="2461124"/>
            <a:ext cx="8720046" cy="14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008FC-6E1D-4B61-9F6F-B31E636B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分步讲解（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ACAD9-D6EB-4505-8458-19B99F94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程序真正开始运行</a:t>
            </a:r>
            <a:endParaRPr lang="en-US" altLang="zh-CN" dirty="0"/>
          </a:p>
          <a:p>
            <a:r>
              <a:rPr lang="zh-CN" altLang="en-US" dirty="0"/>
              <a:t>这段脚本在</a:t>
            </a:r>
            <a:r>
              <a:rPr lang="en-US" altLang="zh-CN" dirty="0" err="1"/>
              <a:t>PyQt</a:t>
            </a:r>
            <a:r>
              <a:rPr lang="en-US" altLang="zh-CN" dirty="0"/>
              <a:t> GUI</a:t>
            </a:r>
            <a:r>
              <a:rPr lang="zh-CN" altLang="en-US" dirty="0"/>
              <a:t>编程中几乎是通用的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0959A-01F9-4339-BDEF-ECFB949A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4" y="3235683"/>
            <a:ext cx="6593198" cy="18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A382-1779-4694-B01B-0BE4F1A7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类的继承关系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2F966-C64A-473E-A12E-8C90D84C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各种控件类都继承自</a:t>
            </a:r>
            <a:r>
              <a:rPr lang="en-US" altLang="zh-CN" dirty="0" err="1"/>
              <a:t>QWidget</a:t>
            </a:r>
            <a:endParaRPr lang="en-US" altLang="zh-CN" dirty="0"/>
          </a:p>
          <a:p>
            <a:r>
              <a:rPr lang="en-US" altLang="zh-CN" dirty="0" err="1"/>
              <a:t>QWidget</a:t>
            </a:r>
            <a:r>
              <a:rPr lang="zh-CN" altLang="en-US" dirty="0"/>
              <a:t>继承自</a:t>
            </a:r>
            <a:r>
              <a:rPr lang="en-US" altLang="zh-CN" dirty="0" err="1"/>
              <a:t>QObject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D70C06-04B2-4E39-9D02-F99790E1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10" y="1566153"/>
            <a:ext cx="3081388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D34E-4818-48D0-810F-4B52A9ED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一些常用的控件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B06EC-5199-49F9-A40C-EA827152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QPushButton</a:t>
            </a:r>
            <a:r>
              <a:rPr lang="zh-CN" altLang="en-US" dirty="0"/>
              <a:t>：按钮</a:t>
            </a:r>
            <a:endParaRPr lang="en-US" altLang="zh-CN" dirty="0"/>
          </a:p>
          <a:p>
            <a:r>
              <a:rPr lang="en-US" altLang="zh-CN" dirty="0" err="1"/>
              <a:t>QLabel</a:t>
            </a:r>
            <a:r>
              <a:rPr lang="zh-CN" altLang="en-US" dirty="0"/>
              <a:t>：文本标签（不能交互）</a:t>
            </a:r>
            <a:endParaRPr lang="en-US" altLang="zh-CN" dirty="0"/>
          </a:p>
          <a:p>
            <a:r>
              <a:rPr lang="en-US" altLang="zh-CN" dirty="0" err="1"/>
              <a:t>QLineEdit</a:t>
            </a:r>
            <a:r>
              <a:rPr lang="zh-CN" altLang="en-US" dirty="0"/>
              <a:t>：单行文本框控件</a:t>
            </a:r>
            <a:endParaRPr lang="en-US" altLang="zh-CN" dirty="0"/>
          </a:p>
          <a:p>
            <a:r>
              <a:rPr lang="en-US" altLang="zh-CN" dirty="0" err="1"/>
              <a:t>QTextEdit</a:t>
            </a:r>
            <a:r>
              <a:rPr lang="zh-CN" altLang="en-US" dirty="0"/>
              <a:t>：多行文本控件</a:t>
            </a:r>
            <a:endParaRPr lang="en-US" altLang="zh-CN" dirty="0"/>
          </a:p>
          <a:p>
            <a:r>
              <a:rPr lang="en-US" altLang="zh-CN" dirty="0" err="1"/>
              <a:t>QCheckBox</a:t>
            </a:r>
            <a:r>
              <a:rPr lang="zh-CN" altLang="en-US" dirty="0"/>
              <a:t>：勾选框</a:t>
            </a:r>
            <a:endParaRPr lang="en-US" altLang="zh-CN" dirty="0"/>
          </a:p>
          <a:p>
            <a:r>
              <a:rPr lang="en-US" altLang="zh-CN" dirty="0" err="1"/>
              <a:t>QSlider</a:t>
            </a:r>
            <a:r>
              <a:rPr lang="zh-CN" altLang="en-US" dirty="0"/>
              <a:t>：滑动条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48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E197C-AEB9-4E11-9417-0B89E234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信号和槽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9CAA-9F7C-4B79-B539-32AB3CE4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</a:t>
            </a:r>
            <a:r>
              <a:rPr lang="en-US" altLang="zh-CN" dirty="0"/>
              <a:t>Qt</a:t>
            </a:r>
            <a:r>
              <a:rPr lang="zh-CN" altLang="en-US" dirty="0"/>
              <a:t>对象发生一个</a:t>
            </a:r>
            <a:r>
              <a:rPr lang="zh-CN" altLang="en-US" b="1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时，会向外</a:t>
            </a:r>
            <a:r>
              <a:rPr lang="zh-CN" altLang="en-US" b="1" dirty="0">
                <a:solidFill>
                  <a:srgbClr val="C00000"/>
                </a:solidFill>
              </a:rPr>
              <a:t>广播</a:t>
            </a:r>
            <a:r>
              <a:rPr lang="zh-CN" altLang="en-US" dirty="0"/>
              <a:t>信号</a:t>
            </a:r>
            <a:endParaRPr lang="en-US" altLang="zh-CN" dirty="0"/>
          </a:p>
          <a:p>
            <a:r>
              <a:rPr lang="zh-CN" altLang="en-US" dirty="0"/>
              <a:t>事件有</a:t>
            </a:r>
            <a:r>
              <a:rPr lang="zh-CN" altLang="en-US" b="1" dirty="0">
                <a:solidFill>
                  <a:srgbClr val="C00000"/>
                </a:solidFill>
              </a:rPr>
              <a:t>很多种</a:t>
            </a:r>
            <a:r>
              <a:rPr lang="zh-CN" altLang="en-US" dirty="0"/>
              <a:t>，可以是被鼠标点击，内容发生变化等等</a:t>
            </a:r>
            <a:endParaRPr lang="en-US" altLang="zh-CN" dirty="0"/>
          </a:p>
          <a:p>
            <a:r>
              <a:rPr lang="zh-CN" altLang="en-US" dirty="0"/>
              <a:t>绝大多数信号会被忽略</a:t>
            </a:r>
            <a:endParaRPr lang="en-US" altLang="zh-CN" dirty="0"/>
          </a:p>
          <a:p>
            <a:r>
              <a:rPr lang="zh-CN" altLang="en-US" dirty="0"/>
              <a:t>我们使一个</a:t>
            </a:r>
            <a:r>
              <a:rPr lang="en-US" altLang="zh-CN" dirty="0"/>
              <a:t>Qt</a:t>
            </a:r>
            <a:r>
              <a:rPr lang="zh-CN" altLang="en-US" dirty="0"/>
              <a:t>对象关注特定对象的特定信号，并做出相应的反应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32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0E4F-4ECB-4BFC-9A25-93C8BB3E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分析：什么是信号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18E4D-37B2-469C-A050-A08FFED4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form</a:t>
            </a:r>
          </a:p>
          <a:p>
            <a:pPr marL="0" indent="0">
              <a:buNone/>
            </a:pPr>
            <a:r>
              <a:rPr lang="en-US" altLang="zh-CN" dirty="0" err="1"/>
              <a:t>form.lineedit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form.lineedit.returnPressed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form.lineedit.returnPressed.connect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form.updateUi</a:t>
            </a:r>
            <a:endParaRPr lang="en-US" altLang="zh-CN" dirty="0"/>
          </a:p>
          <a:p>
            <a:r>
              <a:rPr lang="zh-CN" altLang="en-US" dirty="0"/>
              <a:t>信号是信号类型的对象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matplotlib</a:t>
            </a:r>
            <a:r>
              <a:rPr lang="zh-CN" altLang="en-US" dirty="0">
                <a:solidFill>
                  <a:schemeClr val="accent6"/>
                </a:solidFill>
              </a:rPr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</a:rPr>
              <a:t>PyQt</a:t>
            </a:r>
            <a:r>
              <a:rPr lang="zh-CN" altLang="en-US" b="1" dirty="0">
                <a:solidFill>
                  <a:srgbClr val="C00000"/>
                </a:solidFill>
              </a:rPr>
              <a:t>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B475-6432-40E4-9286-9061D0F8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信号和槽的链接方式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26B47-64E2-4557-ACD6-66EAD369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因为窗口和控件对象都派生自</a:t>
            </a:r>
            <a:r>
              <a:rPr lang="en-US" altLang="zh-CN" dirty="0" err="1"/>
              <a:t>QObject</a:t>
            </a:r>
            <a:r>
              <a:rPr lang="zh-CN" altLang="en-US" dirty="0"/>
              <a:t>类，所以都支持信号和槽机制</a:t>
            </a:r>
            <a:endParaRPr lang="en-US" altLang="zh-CN" dirty="0"/>
          </a:p>
          <a:p>
            <a:r>
              <a:rPr lang="zh-CN" altLang="en-US" dirty="0"/>
              <a:t>代码：</a:t>
            </a:r>
            <a:r>
              <a:rPr lang="zh-CN" altLang="en-US" u="sng" dirty="0"/>
              <a:t>发出对象</a:t>
            </a:r>
            <a:r>
              <a:rPr lang="en-US" altLang="zh-CN" u="sng" dirty="0"/>
              <a:t>.</a:t>
            </a:r>
            <a:r>
              <a:rPr lang="zh-CN" altLang="en-US" u="sng" dirty="0"/>
              <a:t>信号名</a:t>
            </a:r>
            <a:r>
              <a:rPr lang="en-US" altLang="zh-CN" u="sng" dirty="0"/>
              <a:t>.connect(</a:t>
            </a:r>
            <a:r>
              <a:rPr lang="zh-CN" altLang="en-US" u="sng" dirty="0"/>
              <a:t>接收对象</a:t>
            </a:r>
            <a:r>
              <a:rPr lang="en-US" altLang="zh-CN" u="sng" dirty="0"/>
              <a:t>.</a:t>
            </a:r>
            <a:r>
              <a:rPr lang="zh-CN" altLang="en-US" u="sng" dirty="0"/>
              <a:t>槽名</a:t>
            </a:r>
            <a:r>
              <a:rPr lang="en-US" altLang="zh-CN" u="sng" dirty="0"/>
              <a:t>)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7950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70560-C37B-4647-8211-8AEAD680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个例子：汇率转换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AA47BB-CC19-45EF-84B7-BB9B49C0B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93" y="1286309"/>
            <a:ext cx="5329835" cy="52065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279B13-6720-4FF7-9FD0-3EDA57A1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64" y="1670772"/>
            <a:ext cx="5096695" cy="18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7605C-2EB8-4C4E-BB9E-1D64C79B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343781-949E-45FD-A4D2-75945F3B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67" y="231985"/>
            <a:ext cx="7011228" cy="63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1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C5B014-487C-43D4-AE50-6E9804EC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大家尽量利用</a:t>
            </a:r>
            <a:r>
              <a:rPr lang="en-US" altLang="zh-CN" dirty="0"/>
              <a:t>51</a:t>
            </a:r>
            <a:r>
              <a:rPr lang="zh-CN" altLang="en-US" dirty="0"/>
              <a:t>假期</a:t>
            </a:r>
            <a:br>
              <a:rPr lang="en-US" altLang="zh-CN" dirty="0"/>
            </a:br>
            <a:r>
              <a:rPr lang="zh-CN" altLang="en-US"/>
              <a:t>把前面的作业扫扫尾</a:t>
            </a:r>
          </a:p>
        </p:txBody>
      </p:sp>
    </p:spTree>
    <p:extLst>
      <p:ext uri="{BB962C8B-B14F-4D97-AF65-F5344CB8AC3E}">
        <p14:creationId xmlns:p14="http://schemas.microsoft.com/office/powerpoint/2010/main" val="22445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67C1D-F863-4146-B129-41F5E1E5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CF3EA-04BE-44A6-9377-7DE65724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编写带有界面的程序</a:t>
            </a:r>
            <a:endParaRPr lang="en-US" altLang="zh-CN" dirty="0"/>
          </a:p>
          <a:p>
            <a:r>
              <a:rPr lang="zh-CN" altLang="en-US" dirty="0"/>
              <a:t>依赖一些现成的库</a:t>
            </a:r>
            <a:endParaRPr lang="en-US" altLang="zh-CN" dirty="0"/>
          </a:p>
          <a:p>
            <a:r>
              <a:rPr lang="zh-CN" altLang="en-US" dirty="0"/>
              <a:t>文件以</a:t>
            </a:r>
            <a:r>
              <a:rPr lang="en-US" altLang="zh-CN" dirty="0"/>
              <a:t>.</a:t>
            </a:r>
            <a:r>
              <a:rPr lang="en-US" altLang="zh-CN" dirty="0" err="1"/>
              <a:t>pyw</a:t>
            </a:r>
            <a:r>
              <a:rPr lang="zh-CN" altLang="en-US" dirty="0"/>
              <a:t>结尾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Python + GUI</a:t>
            </a:r>
            <a:r>
              <a:rPr lang="zh-CN" altLang="en-US" b="1" dirty="0">
                <a:solidFill>
                  <a:srgbClr val="C00000"/>
                </a:solidFill>
              </a:rPr>
              <a:t>非常适合构建廉价原型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带有界面的程序</a:t>
            </a:r>
            <a:r>
              <a:rPr lang="zh-CN" altLang="en-US" b="1">
                <a:solidFill>
                  <a:srgbClr val="C00000"/>
                </a:solidFill>
              </a:rPr>
              <a:t>可以交给非专业人员使用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E34B-2078-489C-A00B-BFE92690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我们选择的</a:t>
            </a:r>
            <a:r>
              <a:rPr lang="en-US" altLang="zh-CN" dirty="0"/>
              <a:t>GUI</a:t>
            </a:r>
            <a:r>
              <a:rPr lang="zh-CN" altLang="en-US" dirty="0"/>
              <a:t>库：</a:t>
            </a:r>
            <a:r>
              <a:rPr lang="en-US" altLang="zh-CN" dirty="0"/>
              <a:t>PyQt5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3811A-7A6F-4B18-AB03-558F8594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是一个经典的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 err="1"/>
              <a:t>PyQt</a:t>
            </a:r>
            <a:r>
              <a:rPr lang="zh-CN" altLang="en-US" dirty="0"/>
              <a:t>是</a:t>
            </a:r>
            <a:r>
              <a:rPr lang="en-US" altLang="zh-CN" dirty="0"/>
              <a:t>Qt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类的名字都叫</a:t>
            </a:r>
            <a:r>
              <a:rPr lang="en-US" altLang="zh-CN" dirty="0" err="1"/>
              <a:t>QXxxxx</a:t>
            </a:r>
            <a:endParaRPr lang="en-US" altLang="zh-CN" dirty="0"/>
          </a:p>
          <a:p>
            <a:r>
              <a:rPr lang="zh-CN" altLang="en-US" dirty="0"/>
              <a:t>我们选用的是</a:t>
            </a:r>
            <a:r>
              <a:rPr lang="en-US" altLang="zh-CN" dirty="0"/>
              <a:t>PyQt5</a:t>
            </a:r>
            <a:r>
              <a:rPr lang="zh-CN" altLang="en-US" dirty="0"/>
              <a:t>，即第</a:t>
            </a:r>
            <a:r>
              <a:rPr lang="en-US" altLang="zh-CN" dirty="0"/>
              <a:t>5</a:t>
            </a:r>
            <a:r>
              <a:rPr lang="zh-CN" altLang="en-US" dirty="0"/>
              <a:t>代，代码与第四代有些许区别</a:t>
            </a:r>
            <a:endParaRPr lang="en-US" altLang="zh-CN" dirty="0"/>
          </a:p>
          <a:p>
            <a:r>
              <a:rPr lang="zh-CN" altLang="en-US" dirty="0"/>
              <a:t>安装：</a:t>
            </a:r>
            <a:r>
              <a:rPr lang="en-US" altLang="zh-CN" dirty="0" err="1"/>
              <a:t>cmd</a:t>
            </a:r>
            <a:r>
              <a:rPr lang="zh-CN" altLang="en-US" dirty="0"/>
              <a:t>下输入</a:t>
            </a:r>
            <a:r>
              <a:rPr lang="en-US" altLang="zh-CN"/>
              <a:t>pip </a:t>
            </a:r>
            <a:r>
              <a:rPr lang="en-US" altLang="zh-CN" dirty="0"/>
              <a:t>install pyqt5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EFE35-F4A2-42C4-8CF3-CBA91AE4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个例子：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5C1730-2C70-45B0-A6CE-7DA54E4E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791" y="1374833"/>
            <a:ext cx="6439568" cy="49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B250-98F1-4345-A925-27756F6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个例子：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CD3904-7D2B-4BEE-8F52-C20D7131C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64" y="2586028"/>
            <a:ext cx="3067072" cy="25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F128-224C-40DF-8871-88E9378B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个例子：计算器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15D68C-046F-426D-8579-D03C26F0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74" y="1255136"/>
            <a:ext cx="6939608" cy="527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25395C-7C4B-4877-8536-D94A420C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00" y="1255136"/>
            <a:ext cx="2932850" cy="32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D771-D4DC-471A-9E80-6BFB810F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面向过程 </a:t>
            </a:r>
            <a:r>
              <a:rPr lang="en-US" altLang="zh-CN" dirty="0"/>
              <a:t>vs </a:t>
            </a:r>
            <a:r>
              <a:rPr lang="zh-CN" altLang="en-US" dirty="0"/>
              <a:t>面相对象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76E75C-91F6-4B44-9BF1-3D27AACF5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0" y="1373289"/>
            <a:ext cx="7182329" cy="5119583"/>
          </a:xfrm>
        </p:spPr>
      </p:pic>
    </p:spTree>
    <p:extLst>
      <p:ext uri="{BB962C8B-B14F-4D97-AF65-F5344CB8AC3E}">
        <p14:creationId xmlns:p14="http://schemas.microsoft.com/office/powerpoint/2010/main" val="17328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8015C-B260-49D7-BC21-92ECC07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通过“定制”构建窗口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A10BB-8D0E-48C2-B81D-BCBB540E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</a:t>
            </a:r>
            <a:r>
              <a:rPr lang="en-US" altLang="zh-CN" dirty="0"/>
              <a:t>Form</a:t>
            </a:r>
            <a:r>
              <a:rPr lang="zh-CN" altLang="en-US" dirty="0"/>
              <a:t>类继承自</a:t>
            </a:r>
            <a:r>
              <a:rPr lang="en-US" altLang="zh-CN" dirty="0" err="1"/>
              <a:t>QDialog</a:t>
            </a:r>
            <a:r>
              <a:rPr lang="zh-CN" altLang="en-US" dirty="0"/>
              <a:t>，因此先天具有很多功能</a:t>
            </a:r>
            <a:endParaRPr lang="en-US" altLang="zh-CN" dirty="0"/>
          </a:p>
          <a:p>
            <a:r>
              <a:rPr lang="en-US" altLang="zh-CN" dirty="0" err="1"/>
              <a:t>QDialog</a:t>
            </a:r>
            <a:r>
              <a:rPr lang="zh-CN" altLang="en-US" dirty="0"/>
              <a:t>本身是一个空对话框</a:t>
            </a:r>
            <a:endParaRPr lang="en-US" altLang="zh-CN" dirty="0"/>
          </a:p>
          <a:p>
            <a:r>
              <a:rPr lang="zh-CN" altLang="en-US" dirty="0"/>
              <a:t>通过重载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构造函数，我们定义了自己的对话框结构</a:t>
            </a:r>
            <a:endParaRPr lang="en-US" altLang="zh-CN" dirty="0"/>
          </a:p>
          <a:p>
            <a:r>
              <a:rPr lang="zh-CN" altLang="en-US" dirty="0"/>
              <a:t>我们定义了</a:t>
            </a:r>
            <a:r>
              <a:rPr lang="en-US" altLang="zh-CN" dirty="0" err="1"/>
              <a:t>updateUi</a:t>
            </a:r>
            <a:r>
              <a:rPr lang="zh-CN" altLang="en-US" dirty="0"/>
              <a:t>函数，描述业务逻辑</a:t>
            </a:r>
          </a:p>
        </p:txBody>
      </p:sp>
    </p:spTree>
    <p:extLst>
      <p:ext uri="{BB962C8B-B14F-4D97-AF65-F5344CB8AC3E}">
        <p14:creationId xmlns:p14="http://schemas.microsoft.com/office/powerpoint/2010/main" val="184207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2418</TotalTime>
  <Words>529</Words>
  <Application>Microsoft Office PowerPoint</Application>
  <PresentationFormat>全屏显示(4:3)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主题​​</vt:lpstr>
      <vt:lpstr>Python程序设计 10 PyQt信号和槽</vt:lpstr>
      <vt:lpstr>课程安排</vt:lpstr>
      <vt:lpstr>GUI编程</vt:lpstr>
      <vt:lpstr>我们选择的GUI库：PyQt5</vt:lpstr>
      <vt:lpstr>第1个例子：</vt:lpstr>
      <vt:lpstr>第1个例子：</vt:lpstr>
      <vt:lpstr>第2个例子：计算器</vt:lpstr>
      <vt:lpstr>面向过程 vs 面相对象</vt:lpstr>
      <vt:lpstr>通过“定制”构建窗口</vt:lpstr>
      <vt:lpstr>窗口的结构</vt:lpstr>
      <vt:lpstr>分步讲解（1）</vt:lpstr>
      <vt:lpstr>分步讲解（2）</vt:lpstr>
      <vt:lpstr>分步讲解（3）</vt:lpstr>
      <vt:lpstr>分步讲解（4）</vt:lpstr>
      <vt:lpstr>分步讲解（5）</vt:lpstr>
      <vt:lpstr>Qt类的继承关系</vt:lpstr>
      <vt:lpstr>一些常用的控件</vt:lpstr>
      <vt:lpstr>信号和槽</vt:lpstr>
      <vt:lpstr>分析：什么是信号</vt:lpstr>
      <vt:lpstr>信号和槽的链接方式</vt:lpstr>
      <vt:lpstr>第3个例子：汇率转换</vt:lpstr>
      <vt:lpstr>PowerPoint 演示文稿</vt:lpstr>
      <vt:lpstr>大家尽量利用51假期 把前面的作业扫扫尾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113</cp:revision>
  <dcterms:created xsi:type="dcterms:W3CDTF">2017-10-08T09:27:06Z</dcterms:created>
  <dcterms:modified xsi:type="dcterms:W3CDTF">2019-07-03T06:16:27Z</dcterms:modified>
</cp:coreProperties>
</file>