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257" r:id="rId4"/>
    <p:sldId id="258" r:id="rId5"/>
    <p:sldId id="259" r:id="rId6"/>
    <p:sldId id="262" r:id="rId7"/>
    <p:sldId id="260" r:id="rId8"/>
    <p:sldId id="304" r:id="rId9"/>
    <p:sldId id="261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9 </a:t>
            </a:r>
            <a:r>
              <a:rPr lang="zh-CN" altLang="en-US" dirty="0"/>
              <a:t>数据绘图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87F4-92BC-480B-A34C-3AF998D9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RGB</a:t>
            </a:r>
            <a:r>
              <a:rPr lang="zh-CN" altLang="en-US" dirty="0"/>
              <a:t>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EED13-DAC1-4042-B031-1680527F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#CE1F4A</a:t>
            </a:r>
          </a:p>
          <a:p>
            <a:r>
              <a:rPr lang="zh-CN" altLang="en-US" dirty="0"/>
              <a:t>三个两位的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</a:p>
        </p:txBody>
      </p:sp>
    </p:spTree>
    <p:extLst>
      <p:ext uri="{BB962C8B-B14F-4D97-AF65-F5344CB8AC3E}">
        <p14:creationId xmlns:p14="http://schemas.microsoft.com/office/powerpoint/2010/main" val="40592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BBF3-D0C4-4E45-B8A2-07688A5F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设置坐标轴范围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458A4-6B06-408E-8F5F-3597C86F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ax1.set_xlim([0,100])</a:t>
            </a:r>
          </a:p>
          <a:p>
            <a:pPr marL="0" indent="0">
              <a:buNone/>
            </a:pPr>
            <a:r>
              <a:rPr lang="en-US" altLang="zh-CN" dirty="0"/>
              <a:t>ax1.set_ylim([-1,1])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52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17E49-76B6-4809-9003-07984EFE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设置具体刻度以及刻度标签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3D7F9-63A4-4B84-906A-A9499378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ticks = ax1.set_xticks([0,20,40,60,80,100])</a:t>
            </a:r>
          </a:p>
          <a:p>
            <a:pPr marL="0" indent="0">
              <a:buNone/>
            </a:pPr>
            <a:r>
              <a:rPr lang="en-US" altLang="zh-CN" dirty="0"/>
              <a:t>labels = ax1.set_xticklabels([‘zero’, ‘one’, ‘two’, ‘three’, ‘four’, ‘five’], rotation = 30)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7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08C9-34CB-4C63-9C34-86848007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设置标题，轴标签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2EBE7-4754-4F7B-A22E-6D49CF87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ax1.set_title('fig 1’)</a:t>
            </a:r>
          </a:p>
          <a:p>
            <a:pPr marL="0" indent="0">
              <a:buNone/>
            </a:pPr>
            <a:r>
              <a:rPr lang="en-US" altLang="zh-CN" dirty="0"/>
              <a:t>ax1.set_xlabel(‘Step’)</a:t>
            </a:r>
          </a:p>
          <a:p>
            <a:pPr marL="0" indent="0">
              <a:buNone/>
            </a:pPr>
            <a:r>
              <a:rPr lang="en-US" altLang="zh-CN" dirty="0"/>
              <a:t>ax1.set_ylabel(‘Value’)</a:t>
            </a:r>
          </a:p>
          <a:p>
            <a:pPr marL="0" indent="0">
              <a:buNone/>
            </a:pPr>
            <a:r>
              <a:rPr lang="en-US" altLang="zh-CN" dirty="0" err="1"/>
              <a:t>fig.show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6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797F-A410-451B-A887-A5400CB5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4EEC2-A534-4859-84C6-80F96FA1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ax4 = </a:t>
            </a:r>
            <a:r>
              <a:rPr lang="en-US" altLang="zh-CN" dirty="0" err="1"/>
              <a:t>fig.add_subplot</a:t>
            </a:r>
            <a:r>
              <a:rPr lang="en-US" altLang="zh-CN" dirty="0"/>
              <a:t>(2,2,4)</a:t>
            </a:r>
          </a:p>
          <a:p>
            <a:pPr marL="0" indent="0">
              <a:buNone/>
            </a:pPr>
            <a:r>
              <a:rPr lang="en-US" altLang="zh-CN" dirty="0"/>
              <a:t>ax4.plot(</a:t>
            </a:r>
            <a:r>
              <a:rPr lang="en-US" altLang="zh-CN" dirty="0" err="1"/>
              <a:t>randn</a:t>
            </a:r>
            <a:r>
              <a:rPr lang="en-US" altLang="zh-CN" dirty="0"/>
              <a:t>(1000).</a:t>
            </a:r>
            <a:r>
              <a:rPr lang="en-US" altLang="zh-CN" dirty="0" err="1"/>
              <a:t>cumsum</a:t>
            </a:r>
            <a:r>
              <a:rPr lang="en-US" altLang="zh-CN" dirty="0"/>
              <a:t>(), ‘k’, label = ‘one’)</a:t>
            </a:r>
          </a:p>
          <a:p>
            <a:pPr marL="0" indent="0">
              <a:buNone/>
            </a:pPr>
            <a:r>
              <a:rPr lang="en-US" altLang="zh-CN" dirty="0"/>
              <a:t>ax4.plot(</a:t>
            </a:r>
            <a:r>
              <a:rPr lang="en-US" altLang="zh-CN" dirty="0" err="1"/>
              <a:t>randn</a:t>
            </a:r>
            <a:r>
              <a:rPr lang="en-US" altLang="zh-CN" dirty="0"/>
              <a:t>(1000).</a:t>
            </a:r>
            <a:r>
              <a:rPr lang="en-US" altLang="zh-CN" dirty="0" err="1"/>
              <a:t>cumsum</a:t>
            </a:r>
            <a:r>
              <a:rPr lang="en-US" altLang="zh-CN" dirty="0"/>
              <a:t>(), ‘r.’, label = ‘two’)</a:t>
            </a:r>
          </a:p>
          <a:p>
            <a:pPr marL="0" indent="0">
              <a:buNone/>
            </a:pPr>
            <a:r>
              <a:rPr lang="en-US" altLang="zh-CN" dirty="0"/>
              <a:t>ax4.legend(loc = ‘best’)</a:t>
            </a:r>
          </a:p>
          <a:p>
            <a:pPr marL="0" indent="0">
              <a:buNone/>
            </a:pPr>
            <a:r>
              <a:rPr lang="en-US" altLang="zh-CN" dirty="0" err="1"/>
              <a:t>fig.show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2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CA60-75D8-460C-B5B8-4EC9CF85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F6E7F-96A0-49B9-9CF5-C3697808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 = </a:t>
            </a:r>
            <a:r>
              <a:rPr lang="en-US" altLang="zh-CN" dirty="0" err="1"/>
              <a:t>plt.Rectangle</a:t>
            </a:r>
            <a:r>
              <a:rPr lang="en-US" altLang="zh-CN" dirty="0"/>
              <a:t>((0.2,0.75), 0.4, 0.15, color = ‘g’, alpha = 0.2)</a:t>
            </a:r>
          </a:p>
          <a:p>
            <a:pPr marL="0" indent="0">
              <a:buNone/>
            </a:pPr>
            <a:r>
              <a:rPr lang="en-US" altLang="zh-CN" dirty="0" err="1"/>
              <a:t>ax.add_patch</a:t>
            </a:r>
            <a:r>
              <a:rPr lang="en-US" altLang="zh-CN" dirty="0"/>
              <a:t>(</a:t>
            </a:r>
            <a:r>
              <a:rPr lang="en-US" altLang="zh-CN" dirty="0" err="1"/>
              <a:t>rect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6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CE92E-96A2-498C-8CC8-06F96CAD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D50DA-828A-4F42-AEB6-07BAE975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fig.savefig</a:t>
            </a:r>
            <a:r>
              <a:rPr lang="en-US" altLang="zh-CN" dirty="0"/>
              <a:t>(‘</a:t>
            </a:r>
            <a:r>
              <a:rPr lang="en-US" altLang="zh-CN" dirty="0" err="1"/>
              <a:t>xxx.svg</a:t>
            </a:r>
            <a:r>
              <a:rPr lang="en-US" altLang="zh-CN" dirty="0"/>
              <a:t>’, dpi = 400, </a:t>
            </a:r>
            <a:r>
              <a:rPr lang="en-US" altLang="zh-CN" dirty="0" err="1"/>
              <a:t>bbox_inches</a:t>
            </a:r>
            <a:r>
              <a:rPr lang="en-US" altLang="zh-CN" dirty="0"/>
              <a:t> = ‘tight’)</a:t>
            </a:r>
          </a:p>
          <a:p>
            <a:r>
              <a:rPr lang="en-US" altLang="zh-CN" dirty="0" err="1"/>
              <a:t>svg</a:t>
            </a:r>
            <a:r>
              <a:rPr lang="zh-CN" altLang="en-US" dirty="0"/>
              <a:t>和</a:t>
            </a:r>
            <a:r>
              <a:rPr lang="en-US" altLang="zh-CN" dirty="0"/>
              <a:t>eps</a:t>
            </a:r>
            <a:r>
              <a:rPr lang="zh-CN" altLang="en-US" dirty="0"/>
              <a:t>为矢量图格式</a:t>
            </a:r>
            <a:endParaRPr lang="en-US" altLang="zh-CN" dirty="0"/>
          </a:p>
          <a:p>
            <a:r>
              <a:rPr lang="en-US" altLang="zh-CN" dirty="0"/>
              <a:t>jpg</a:t>
            </a:r>
            <a:r>
              <a:rPr lang="zh-CN" altLang="en-US" dirty="0"/>
              <a:t>格式用于这类图形会产生鬼影</a:t>
            </a:r>
            <a:endParaRPr lang="en-US" altLang="zh-CN" dirty="0"/>
          </a:p>
          <a:p>
            <a:r>
              <a:rPr lang="en-US" altLang="zh-CN" dirty="0" err="1"/>
              <a:t>png</a:t>
            </a:r>
            <a:r>
              <a:rPr lang="zh-CN" altLang="en-US" dirty="0"/>
              <a:t>是一个不错的选择</a:t>
            </a:r>
          </a:p>
        </p:txBody>
      </p:sp>
    </p:spTree>
    <p:extLst>
      <p:ext uri="{BB962C8B-B14F-4D97-AF65-F5344CB8AC3E}">
        <p14:creationId xmlns:p14="http://schemas.microsoft.com/office/powerpoint/2010/main" val="140151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CC076-F9D3-435A-BD50-40FBFDFC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命令绘图的优点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50879-C7CD-4BB4-8D42-2EEF2E6C9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准确性</a:t>
            </a:r>
            <a:endParaRPr lang="en-US" altLang="zh-CN" dirty="0"/>
          </a:p>
          <a:p>
            <a:r>
              <a:rPr lang="zh-CN" altLang="en-US" dirty="0"/>
              <a:t>容易对齐</a:t>
            </a:r>
          </a:p>
        </p:txBody>
      </p:sp>
    </p:spTree>
    <p:extLst>
      <p:ext uri="{BB962C8B-B14F-4D97-AF65-F5344CB8AC3E}">
        <p14:creationId xmlns:p14="http://schemas.microsoft.com/office/powerpoint/2010/main" val="377955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F005D-1750-4AEE-B79E-72671401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7C09D-D36F-44EF-B340-26A9A514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from pandas import  Series, 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pandas as pd</a:t>
            </a:r>
          </a:p>
          <a:p>
            <a:pPr marL="0" indent="0">
              <a:buNone/>
            </a:pPr>
            <a:r>
              <a:rPr lang="en-US" altLang="zh-CN" dirty="0"/>
              <a:t>df = </a:t>
            </a:r>
            <a:r>
              <a:rPr lang="en-US" altLang="zh-CN" dirty="0" err="1"/>
              <a:t>DataFrame</a:t>
            </a:r>
            <a:r>
              <a:rPr lang="en-US" altLang="zh-CN" dirty="0"/>
              <a:t>(</a:t>
            </a:r>
            <a:r>
              <a:rPr lang="en-US" altLang="zh-CN" dirty="0" err="1"/>
              <a:t>randn</a:t>
            </a:r>
            <a:r>
              <a:rPr lang="en-US" altLang="zh-CN" dirty="0"/>
              <a:t>(10,4).</a:t>
            </a:r>
            <a:r>
              <a:rPr lang="en-US" altLang="zh-CN" dirty="0" err="1"/>
              <a:t>cumsum</a:t>
            </a:r>
            <a:r>
              <a:rPr lang="en-US" altLang="zh-CN" dirty="0"/>
              <a:t>(0),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[‘A’,</a:t>
            </a:r>
            <a:r>
              <a:rPr lang="zh-CN" altLang="en-US" dirty="0"/>
              <a:t> </a:t>
            </a:r>
            <a:r>
              <a:rPr lang="en-US" altLang="zh-CN" dirty="0"/>
              <a:t>‘B’,</a:t>
            </a:r>
            <a:r>
              <a:rPr lang="zh-CN" altLang="en-US" dirty="0"/>
              <a:t> </a:t>
            </a:r>
            <a:r>
              <a:rPr lang="en-US" altLang="zh-CN" dirty="0"/>
              <a:t>‘C’,</a:t>
            </a:r>
            <a:r>
              <a:rPr lang="zh-CN" altLang="en-US" dirty="0"/>
              <a:t> </a:t>
            </a:r>
            <a:r>
              <a:rPr lang="en-US" altLang="zh-CN" dirty="0"/>
              <a:t>‘D’],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np.arrange</a:t>
            </a:r>
            <a:r>
              <a:rPr lang="en-US" altLang="zh-CN" dirty="0"/>
              <a:t>(0,100,10))</a:t>
            </a:r>
          </a:p>
          <a:p>
            <a:pPr marL="0" indent="0">
              <a:buNone/>
            </a:pPr>
            <a:r>
              <a:rPr lang="en-US" altLang="zh-CN" dirty="0" err="1"/>
              <a:t>df.plot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37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4F315-E092-4DFA-A1D4-A73D09EF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 err="1"/>
              <a:t>Matlab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5F195-35BA-425D-AD2F-25B3F4B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import scipy.io as sio</a:t>
            </a:r>
          </a:p>
          <a:p>
            <a:pPr marL="0" indent="0">
              <a:buNone/>
            </a:pPr>
            <a:r>
              <a:rPr lang="en-US" altLang="zh-CN" dirty="0" err="1"/>
              <a:t>raw_K</a:t>
            </a:r>
            <a:r>
              <a:rPr lang="en-US" altLang="zh-CN" dirty="0"/>
              <a:t>=</a:t>
            </a:r>
            <a:r>
              <a:rPr lang="en-US" altLang="zh-CN" dirty="0" err="1"/>
              <a:t>sio.loadmat</a:t>
            </a:r>
            <a:r>
              <a:rPr lang="en-US" altLang="zh-CN" dirty="0"/>
              <a:t>('Subject1K.mat')</a:t>
            </a:r>
          </a:p>
          <a:p>
            <a:pPr marL="0" indent="0">
              <a:buNone/>
            </a:pPr>
            <a:r>
              <a:rPr lang="en-US" altLang="zh-CN" dirty="0" err="1"/>
              <a:t>raw_V</a:t>
            </a:r>
            <a:r>
              <a:rPr lang="en-US" altLang="zh-CN" dirty="0"/>
              <a:t>=</a:t>
            </a:r>
            <a:r>
              <a:rPr lang="en-US" altLang="zh-CN" dirty="0" err="1"/>
              <a:t>sio.loadmat</a:t>
            </a:r>
            <a:r>
              <a:rPr lang="en-US" altLang="zh-CN" dirty="0"/>
              <a:t>('Subject1V.mat')</a:t>
            </a:r>
          </a:p>
          <a:p>
            <a:pPr marL="0" indent="0">
              <a:buNone/>
            </a:pPr>
            <a:r>
              <a:rPr lang="en-US" altLang="zh-CN" dirty="0"/>
              <a:t>k = </a:t>
            </a:r>
            <a:r>
              <a:rPr lang="en-US" altLang="zh-CN" dirty="0" err="1"/>
              <a:t>raw_K</a:t>
            </a:r>
            <a:r>
              <a:rPr lang="en-US" altLang="zh-CN" dirty="0"/>
              <a:t>['Subject1K']</a:t>
            </a:r>
          </a:p>
          <a:p>
            <a:pPr marL="0" indent="0">
              <a:buNone/>
            </a:pPr>
            <a:r>
              <a:rPr lang="en-US" altLang="zh-CN" dirty="0"/>
              <a:t>v = </a:t>
            </a:r>
            <a:r>
              <a:rPr lang="en-US" altLang="zh-CN" dirty="0" err="1"/>
              <a:t>raw_V</a:t>
            </a:r>
            <a:r>
              <a:rPr lang="en-US" altLang="zh-CN" dirty="0"/>
              <a:t>['Subject1V']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7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  <a:r>
              <a:rPr lang="zh-CN" altLang="en-US" dirty="0">
                <a:solidFill>
                  <a:schemeClr val="accent6"/>
                </a:solidFill>
              </a:rPr>
              <a:t>，</a:t>
            </a:r>
            <a:r>
              <a:rPr lang="en-US" altLang="zh-CN" dirty="0">
                <a:solidFill>
                  <a:schemeClr val="accent6"/>
                </a:solidFill>
              </a:rPr>
              <a:t>SciPy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matplotlib</a:t>
            </a:r>
            <a:r>
              <a:rPr lang="zh-CN" altLang="en-US" b="1" dirty="0">
                <a:solidFill>
                  <a:srgbClr val="C00000"/>
                </a:solidFill>
              </a:rPr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B7249-09E0-4EF2-828F-51D00F27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5F027-3CFC-43D0-A836-84E9EBAF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通过绘图，分析</a:t>
            </a:r>
            <a:r>
              <a:rPr lang="en-US" altLang="zh-CN" dirty="0"/>
              <a:t>'Subject1K.mat‘</a:t>
            </a:r>
            <a:r>
              <a:rPr lang="zh-CN" altLang="en-US" dirty="0"/>
              <a:t>的内容结构</a:t>
            </a:r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‘Subject1K.mat‘</a:t>
            </a:r>
            <a:r>
              <a:rPr lang="zh-CN" altLang="en-US" dirty="0"/>
              <a:t>中的内容（可以是局部）</a:t>
            </a:r>
            <a:endParaRPr lang="en-US" altLang="zh-CN" dirty="0"/>
          </a:p>
          <a:p>
            <a:r>
              <a:rPr lang="zh-CN" altLang="en-US" dirty="0"/>
              <a:t>对比</a:t>
            </a:r>
            <a:r>
              <a:rPr lang="en-US" altLang="zh-CN" dirty="0"/>
              <a:t>‘Subject1K.mat‘</a:t>
            </a:r>
            <a:r>
              <a:rPr lang="zh-CN" altLang="en-US" dirty="0"/>
              <a:t>和</a:t>
            </a:r>
            <a:r>
              <a:rPr lang="en-US" altLang="zh-CN" dirty="0"/>
              <a:t>’Subject1V.mat’</a:t>
            </a:r>
            <a:r>
              <a:rPr lang="zh-CN" altLang="en-US" dirty="0"/>
              <a:t>中的数据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3</a:t>
            </a:r>
            <a:r>
              <a:rPr lang="zh-CN" altLang="en-US" dirty="0"/>
              <a:t>条曲线展示</a:t>
            </a:r>
            <a:r>
              <a:rPr lang="en-US" altLang="zh-CN" dirty="0"/>
              <a:t>‘Subject1K.mat‘</a:t>
            </a:r>
            <a:r>
              <a:rPr lang="zh-CN" altLang="en-US" dirty="0"/>
              <a:t>中内容的均值和标准差</a:t>
            </a:r>
            <a:endParaRPr lang="en-US" altLang="zh-CN" dirty="0"/>
          </a:p>
          <a:p>
            <a:r>
              <a:rPr lang="zh-CN" altLang="en-US" dirty="0"/>
              <a:t>将你的程序命名为“</a:t>
            </a:r>
            <a:r>
              <a:rPr lang="en-US" altLang="zh-CN" dirty="0"/>
              <a:t>10_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”，发送到</a:t>
            </a:r>
            <a:r>
              <a:rPr lang="en-US" altLang="zh-CN" dirty="0"/>
              <a:t>28922260@qq.com</a:t>
            </a:r>
          </a:p>
        </p:txBody>
      </p:sp>
    </p:spTree>
    <p:extLst>
      <p:ext uri="{BB962C8B-B14F-4D97-AF65-F5344CB8AC3E}">
        <p14:creationId xmlns:p14="http://schemas.microsoft.com/office/powerpoint/2010/main" val="85608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DF35-0F81-427F-A0F4-521DF1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r>
              <a:rPr lang="zh-CN" altLang="en-US" dirty="0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BBC1-0942-4B3C-AC09-90B53174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err="1"/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18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75B9-6856-4A12-8600-1234FDC5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31A85-7817-4D3D-9DBF-33CB2D99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fig =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ax = </a:t>
            </a:r>
            <a:r>
              <a:rPr lang="en-US" altLang="zh-CN" dirty="0" err="1"/>
              <a:t>fig.add_subplot</a:t>
            </a:r>
            <a:r>
              <a:rPr lang="en-US" altLang="zh-CN" dirty="0"/>
              <a:t>(1,1,1)</a:t>
            </a:r>
          </a:p>
          <a:p>
            <a:pPr marL="0" indent="0">
              <a:buNone/>
            </a:pPr>
            <a:r>
              <a:rPr lang="en-US" altLang="zh-CN" dirty="0" err="1"/>
              <a:t>ax.plot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(10))</a:t>
            </a:r>
          </a:p>
          <a:p>
            <a:pPr marL="0" indent="0">
              <a:buNone/>
            </a:pPr>
            <a:r>
              <a:rPr lang="en-US" altLang="zh-CN" dirty="0" err="1"/>
              <a:t>fig.show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24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9EE3-612D-4A37-93DE-DBA2419E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/>
              <a:t>subplot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B7B18-AA04-4ADC-AD24-C4977C8A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ax1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fig.add_subplot</a:t>
            </a:r>
            <a:r>
              <a:rPr lang="en-US" altLang="zh-CN" dirty="0"/>
              <a:t>(2,2,1)</a:t>
            </a:r>
          </a:p>
          <a:p>
            <a:pPr marL="0" indent="0">
              <a:buNone/>
            </a:pPr>
            <a:r>
              <a:rPr lang="en-US" altLang="zh-CN" dirty="0"/>
              <a:t>ax2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fig.add_subplot</a:t>
            </a:r>
            <a:r>
              <a:rPr lang="en-US" altLang="zh-CN" dirty="0"/>
              <a:t>(2,2,2)</a:t>
            </a:r>
          </a:p>
          <a:p>
            <a:pPr marL="0" indent="0">
              <a:buNone/>
            </a:pPr>
            <a:r>
              <a:rPr lang="en-US" altLang="zh-CN" dirty="0"/>
              <a:t>ax3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fig.add_subplot</a:t>
            </a:r>
            <a:r>
              <a:rPr lang="en-US" altLang="zh-CN" dirty="0"/>
              <a:t>(2,2,3)</a:t>
            </a:r>
          </a:p>
          <a:p>
            <a:r>
              <a:rPr lang="zh-CN" altLang="en-US" dirty="0"/>
              <a:t>参数：行数，列数，第几个</a:t>
            </a:r>
            <a:endParaRPr lang="en-US" altLang="zh-CN" dirty="0"/>
          </a:p>
          <a:p>
            <a:r>
              <a:rPr lang="en-US" altLang="zh-CN" dirty="0" err="1"/>
              <a:t>sharex</a:t>
            </a:r>
            <a:r>
              <a:rPr lang="en-US" altLang="zh-CN" dirty="0"/>
              <a:t>   </a:t>
            </a:r>
            <a:r>
              <a:rPr lang="en-US" altLang="zh-CN" dirty="0" err="1"/>
              <a:t>sharey</a:t>
            </a:r>
            <a:r>
              <a:rPr lang="en-US" altLang="zh-CN" dirty="0"/>
              <a:t>  </a:t>
            </a:r>
            <a:r>
              <a:rPr lang="zh-CN" altLang="en-US" dirty="0"/>
              <a:t>所有</a:t>
            </a:r>
            <a:r>
              <a:rPr lang="en-US" altLang="zh-CN" dirty="0"/>
              <a:t>subplot</a:t>
            </a:r>
            <a:r>
              <a:rPr lang="zh-CN" altLang="en-US" dirty="0"/>
              <a:t>使用相同的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Y</a:t>
            </a:r>
            <a:r>
              <a:rPr lang="zh-CN" altLang="en-US" dirty="0"/>
              <a:t>刻度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91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40F59-803A-4FAC-88EE-851AB8C3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调节</a:t>
            </a:r>
            <a:r>
              <a:rPr lang="en-US" altLang="zh-CN" dirty="0"/>
              <a:t>subplot</a:t>
            </a:r>
            <a:r>
              <a:rPr lang="zh-CN" altLang="en-US" dirty="0"/>
              <a:t>间距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77032-F0DB-4D05-9F2A-876B8BB2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fig.subplots_adjust</a:t>
            </a:r>
            <a:r>
              <a:rPr lang="en-US" altLang="zh-CN" dirty="0"/>
              <a:t>(</a:t>
            </a:r>
            <a:r>
              <a:rPr lang="en-US" altLang="zh-CN" dirty="0" err="1"/>
              <a:t>wspace</a:t>
            </a:r>
            <a:r>
              <a:rPr lang="en-US" altLang="zh-CN" dirty="0"/>
              <a:t> = 0.5)</a:t>
            </a:r>
          </a:p>
          <a:p>
            <a:r>
              <a:rPr lang="zh-CN" altLang="en-US" dirty="0"/>
              <a:t>可用参数：</a:t>
            </a:r>
            <a:r>
              <a:rPr lang="en-US" altLang="zh-CN" dirty="0"/>
              <a:t>left  right  bottom  top  </a:t>
            </a:r>
            <a:r>
              <a:rPr lang="en-US" altLang="zh-CN" dirty="0" err="1"/>
              <a:t>wspace</a:t>
            </a:r>
            <a:r>
              <a:rPr lang="en-US" altLang="zh-CN" dirty="0"/>
              <a:t>  </a:t>
            </a:r>
            <a:r>
              <a:rPr lang="en-US" altLang="zh-CN" dirty="0" err="1"/>
              <a:t>hspace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8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5CA41-A3BB-451C-A5D4-6A9290F6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绘制各种图形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D412C-F4D4-4BB7-BB8A-9DE2FABC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numpy.random</a:t>
            </a:r>
            <a:r>
              <a:rPr lang="en-US" altLang="zh-CN" dirty="0"/>
              <a:t> import </a:t>
            </a:r>
            <a:r>
              <a:rPr lang="en-US" altLang="zh-CN" dirty="0" err="1"/>
              <a:t>randn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ax1.plot(</a:t>
            </a:r>
            <a:r>
              <a:rPr lang="en-US" altLang="zh-CN" dirty="0" err="1"/>
              <a:t>randn</a:t>
            </a:r>
            <a:r>
              <a:rPr lang="en-US" altLang="zh-CN" dirty="0"/>
              <a:t>(50).</a:t>
            </a:r>
            <a:r>
              <a:rPr lang="en-US" altLang="zh-CN" dirty="0" err="1"/>
              <a:t>cumsum</a:t>
            </a:r>
            <a:r>
              <a:rPr lang="en-US" altLang="zh-CN" dirty="0"/>
              <a:t>())</a:t>
            </a:r>
          </a:p>
          <a:p>
            <a:pPr marL="0" indent="0">
              <a:buNone/>
            </a:pPr>
            <a:r>
              <a:rPr lang="de-DE" altLang="zh-CN" dirty="0"/>
              <a:t>ax2.hist(randn(100), bins = 20)</a:t>
            </a:r>
          </a:p>
          <a:p>
            <a:pPr marL="0" indent="0">
              <a:buNone/>
            </a:pPr>
            <a:r>
              <a:rPr lang="en-US" altLang="zh-CN" dirty="0"/>
              <a:t>ax3.scatter(</a:t>
            </a:r>
            <a:r>
              <a:rPr lang="en-US" altLang="zh-CN" dirty="0" err="1"/>
              <a:t>randn</a:t>
            </a:r>
            <a:r>
              <a:rPr lang="en-US" altLang="zh-CN" dirty="0"/>
              <a:t>(50), </a:t>
            </a:r>
            <a:r>
              <a:rPr lang="en-US" altLang="zh-CN" dirty="0" err="1"/>
              <a:t>randn</a:t>
            </a:r>
            <a:r>
              <a:rPr lang="en-US" altLang="zh-CN" dirty="0"/>
              <a:t>(50))</a:t>
            </a:r>
          </a:p>
          <a:p>
            <a:pPr marL="0" indent="0">
              <a:buNone/>
            </a:pPr>
            <a:r>
              <a:rPr lang="en-US" altLang="zh-CN" dirty="0" err="1"/>
              <a:t>fig.show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55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7BE05-86B0-4B58-B2CB-308F5987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一种简单粗暴的方法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6EC29-41B1-493C-8091-AEA6CCF2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直接对</a:t>
            </a:r>
            <a:r>
              <a:rPr lang="en-US" altLang="zh-CN" dirty="0" err="1"/>
              <a:t>plt</a:t>
            </a:r>
            <a:r>
              <a:rPr lang="zh-CN" altLang="en-US" dirty="0"/>
              <a:t>执行各种绘图操作，它会自动创建一个</a:t>
            </a:r>
            <a:r>
              <a:rPr lang="en-US" altLang="zh-CN" dirty="0"/>
              <a:t>figure</a:t>
            </a:r>
            <a:r>
              <a:rPr lang="zh-CN" altLang="en-US" dirty="0"/>
              <a:t>和一个</a:t>
            </a:r>
            <a:r>
              <a:rPr lang="en-US" altLang="zh-CN" dirty="0"/>
              <a:t>subplot</a:t>
            </a:r>
          </a:p>
          <a:p>
            <a:pPr marL="0" indent="0">
              <a:buNone/>
            </a:pPr>
            <a:r>
              <a:rPr lang="en-US" altLang="zh-CN" dirty="0" err="1"/>
              <a:t>plt.plot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(10))</a:t>
            </a:r>
          </a:p>
          <a:p>
            <a:pPr marL="0" indent="0">
              <a:buNone/>
            </a:pP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在已有若干</a:t>
            </a:r>
            <a:r>
              <a:rPr lang="en-US" altLang="zh-CN" dirty="0"/>
              <a:t>subplot</a:t>
            </a:r>
            <a:r>
              <a:rPr lang="zh-CN" altLang="en-US" dirty="0"/>
              <a:t>的情况下，对</a:t>
            </a:r>
            <a:r>
              <a:rPr lang="en-US" altLang="zh-CN" dirty="0" err="1"/>
              <a:t>plt</a:t>
            </a:r>
            <a:r>
              <a:rPr lang="zh-CN" altLang="en-US" dirty="0"/>
              <a:t>绘图将绘制在最后一次被操作的</a:t>
            </a:r>
            <a:r>
              <a:rPr lang="en-US" altLang="zh-CN" dirty="0"/>
              <a:t>subplot</a:t>
            </a:r>
            <a:r>
              <a:rPr lang="zh-CN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41247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18CD6-6320-4413-9528-66CA2553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颜色，标记，线型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B7C69-B126-4EF0-A5DB-D297E817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ax1.plot(</a:t>
            </a:r>
            <a:r>
              <a:rPr lang="en-US" altLang="zh-CN" dirty="0" err="1"/>
              <a:t>randn</a:t>
            </a:r>
            <a:r>
              <a:rPr lang="en-US" altLang="zh-CN" dirty="0"/>
              <a:t>(50).</a:t>
            </a:r>
            <a:r>
              <a:rPr lang="en-US" altLang="zh-CN" dirty="0" err="1"/>
              <a:t>cumsum</a:t>
            </a:r>
            <a:r>
              <a:rPr lang="en-US" altLang="zh-CN" dirty="0"/>
              <a:t>(),</a:t>
            </a:r>
            <a:r>
              <a:rPr lang="zh-CN" altLang="en-US" dirty="0"/>
              <a:t> </a:t>
            </a:r>
            <a:r>
              <a:rPr lang="en-US" altLang="zh-CN" dirty="0" err="1"/>
              <a:t>linestyle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‘--’, color = ‘g’, marker = ‘o’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简写：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ax1.plot(</a:t>
            </a:r>
            <a:r>
              <a:rPr lang="en-US" altLang="zh-CN" dirty="0" err="1"/>
              <a:t>randn</a:t>
            </a:r>
            <a:r>
              <a:rPr lang="en-US" altLang="zh-CN" dirty="0"/>
              <a:t>(50).</a:t>
            </a:r>
            <a:r>
              <a:rPr lang="en-US" altLang="zh-CN" dirty="0" err="1"/>
              <a:t>cumsum</a:t>
            </a:r>
            <a:r>
              <a:rPr lang="en-US" altLang="zh-CN" dirty="0"/>
              <a:t>(),</a:t>
            </a:r>
            <a:r>
              <a:rPr lang="zh-CN" altLang="en-US" dirty="0"/>
              <a:t> </a:t>
            </a:r>
            <a:r>
              <a:rPr lang="en-US" altLang="zh-CN" dirty="0"/>
              <a:t>‘go--’)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6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</TotalTime>
  <Words>787</Words>
  <Application>Microsoft Office PowerPoint</Application>
  <PresentationFormat>全屏显示(4:3)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主题​​</vt:lpstr>
      <vt:lpstr>Python程序设计 9 数据绘图</vt:lpstr>
      <vt:lpstr>课程安排</vt:lpstr>
      <vt:lpstr>matplotlib绘图</vt:lpstr>
      <vt:lpstr>创建图片</vt:lpstr>
      <vt:lpstr>管理subplot</vt:lpstr>
      <vt:lpstr>调节subplot间距</vt:lpstr>
      <vt:lpstr>绘制各种图形</vt:lpstr>
      <vt:lpstr>一种简单粗暴的方法</vt:lpstr>
      <vt:lpstr>颜色，标记，线型</vt:lpstr>
      <vt:lpstr>使用RGB颜色</vt:lpstr>
      <vt:lpstr>设置坐标轴范围</vt:lpstr>
      <vt:lpstr>设置具体刻度以及刻度标签</vt:lpstr>
      <vt:lpstr>设置标题，轴标签</vt:lpstr>
      <vt:lpstr>添加图例</vt:lpstr>
      <vt:lpstr>绘制形状</vt:lpstr>
      <vt:lpstr>保存图片</vt:lpstr>
      <vt:lpstr>使用python命令绘图的优点</vt:lpstr>
      <vt:lpstr>pandas绘图</vt:lpstr>
      <vt:lpstr>读入Matlab文件</vt:lpstr>
      <vt:lpstr>作业10：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106</cp:revision>
  <dcterms:created xsi:type="dcterms:W3CDTF">2017-10-08T09:27:06Z</dcterms:created>
  <dcterms:modified xsi:type="dcterms:W3CDTF">2019-11-12T02:25:13Z</dcterms:modified>
</cp:coreProperties>
</file>