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304" r:id="rId4"/>
    <p:sldId id="349" r:id="rId5"/>
    <p:sldId id="355" r:id="rId6"/>
    <p:sldId id="357" r:id="rId7"/>
    <p:sldId id="350" r:id="rId8"/>
    <p:sldId id="351" r:id="rId9"/>
    <p:sldId id="352" r:id="rId10"/>
    <p:sldId id="356" r:id="rId11"/>
    <p:sldId id="353" r:id="rId12"/>
    <p:sldId id="354" r:id="rId13"/>
    <p:sldId id="347" r:id="rId14"/>
    <p:sldId id="359" r:id="rId15"/>
    <p:sldId id="358" r:id="rId16"/>
    <p:sldId id="36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5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8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9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0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5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6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6153"/>
            <a:ext cx="7886700" cy="46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1D53-3E72-479C-98F7-CA0782826196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A44C0-84BA-4616-9556-4272585EE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br>
              <a:rPr lang="en-US" altLang="zh-CN" dirty="0"/>
            </a:br>
            <a:r>
              <a:rPr lang="en-US" altLang="zh-CN" dirty="0"/>
              <a:t>12 </a:t>
            </a:r>
            <a:r>
              <a:rPr lang="en-US" altLang="zh-CN" dirty="0" err="1"/>
              <a:t>PyQt</a:t>
            </a:r>
            <a:r>
              <a:rPr lang="zh-CN" altLang="en-US" dirty="0"/>
              <a:t>主窗口编程</a:t>
            </a:r>
            <a:r>
              <a:rPr lang="en-US" altLang="zh-CN" dirty="0"/>
              <a:t>,</a:t>
            </a:r>
            <a:r>
              <a:rPr lang="zh-CN" altLang="en-US" dirty="0"/>
              <a:t>动作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76085B-D6B6-4D3C-A1A1-23DE3803F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刘东威</a:t>
            </a:r>
            <a:endParaRPr lang="en-US" altLang="zh-CN" dirty="0"/>
          </a:p>
          <a:p>
            <a:r>
              <a:rPr lang="zh-CN" altLang="en-US" dirty="0"/>
              <a:t>浙江财经大学</a:t>
            </a:r>
          </a:p>
        </p:txBody>
      </p:sp>
    </p:spTree>
    <p:extLst>
      <p:ext uri="{BB962C8B-B14F-4D97-AF65-F5344CB8AC3E}">
        <p14:creationId xmlns:p14="http://schemas.microsoft.com/office/powerpoint/2010/main" val="27034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7EF16-8493-4725-AC7B-D99D9C87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7B6D3-F38B-4FEE-9660-BF2BB1209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信号</a:t>
            </a:r>
            <a:r>
              <a:rPr lang="en-US" altLang="zh-CN" dirty="0"/>
              <a:t>——</a:t>
            </a:r>
            <a:r>
              <a:rPr lang="zh-CN" altLang="en-US" dirty="0"/>
              <a:t>槽</a:t>
            </a:r>
            <a:endParaRPr lang="en-US" altLang="zh-CN" dirty="0"/>
          </a:p>
          <a:p>
            <a:r>
              <a:rPr lang="zh-CN" altLang="en-US" dirty="0"/>
              <a:t>操作</a:t>
            </a:r>
            <a:r>
              <a:rPr lang="en-US" altLang="zh-CN" dirty="0"/>
              <a:t>——</a:t>
            </a:r>
            <a:r>
              <a:rPr lang="zh-CN" altLang="en-US" dirty="0"/>
              <a:t>动作</a:t>
            </a:r>
            <a:r>
              <a:rPr lang="en-US" altLang="zh-CN" dirty="0" err="1"/>
              <a:t>QAction</a:t>
            </a:r>
            <a:r>
              <a:rPr lang="en-US" altLang="zh-CN" dirty="0"/>
              <a:t>——</a:t>
            </a:r>
            <a:r>
              <a:rPr lang="zh-CN" altLang="en-US" dirty="0"/>
              <a:t>槽</a:t>
            </a:r>
          </a:p>
        </p:txBody>
      </p:sp>
    </p:spTree>
    <p:extLst>
      <p:ext uri="{BB962C8B-B14F-4D97-AF65-F5344CB8AC3E}">
        <p14:creationId xmlns:p14="http://schemas.microsoft.com/office/powerpoint/2010/main" val="399240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F5614-8B6E-4983-8CF1-C1EE0749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4FFBD6F-C6BF-4F33-8CB7-EEDACF8D7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95" y="1471918"/>
            <a:ext cx="8823179" cy="155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0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AA131-2FA7-4A95-B19C-0533D23F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动作组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D42F4-80F2-4831-9B3B-1292EC1A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一个动作组中只能有一个动作处于被选中状态</a:t>
            </a:r>
            <a:endParaRPr lang="en-US" altLang="zh-CN" dirty="0"/>
          </a:p>
          <a:p>
            <a:r>
              <a:rPr lang="zh-CN" altLang="en-US" dirty="0"/>
              <a:t>选中一个动作时，其他动作会弹起来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7B30DE-C475-476C-BCF0-570ACDF4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201910"/>
            <a:ext cx="8094040" cy="14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668B1-9E58-4DC4-9BD0-2AE41246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12</a:t>
            </a:r>
            <a:r>
              <a:rPr lang="zh-CN" altLang="en-US" dirty="0"/>
              <a:t>：绘图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39DDC-6993-46D5-83F4-662A43AA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参考本节例程，实现一个鼠标绘图程序：</a:t>
            </a:r>
            <a:endParaRPr lang="en-US" altLang="zh-CN" dirty="0"/>
          </a:p>
          <a:p>
            <a:pPr lvl="1"/>
            <a:r>
              <a:rPr lang="zh-CN" altLang="en-US" dirty="0"/>
              <a:t>可以更改笔刷的颜色和粗细，具体方式自己设计，合理即可</a:t>
            </a:r>
            <a:endParaRPr lang="en-US" altLang="zh-CN" dirty="0"/>
          </a:p>
          <a:p>
            <a:pPr lvl="1"/>
            <a:r>
              <a:rPr lang="zh-CN" altLang="en-US" dirty="0"/>
              <a:t>可以读取和保存图片</a:t>
            </a:r>
            <a:endParaRPr lang="en-US" altLang="zh-CN" dirty="0"/>
          </a:p>
          <a:p>
            <a:pPr lvl="1"/>
            <a:r>
              <a:rPr lang="zh-CN" altLang="en-US" dirty="0"/>
              <a:t>实现本程序需要一定程度的自学</a:t>
            </a:r>
            <a:endParaRPr lang="en-US" altLang="zh-CN" dirty="0"/>
          </a:p>
          <a:p>
            <a:r>
              <a:rPr lang="en-US" altLang="zh-CN" dirty="0"/>
              <a:t>12_</a:t>
            </a:r>
            <a:r>
              <a:rPr lang="zh-CN" altLang="en-US" dirty="0"/>
              <a:t>姓名</a:t>
            </a:r>
            <a:r>
              <a:rPr lang="en-US" altLang="zh-CN" dirty="0"/>
              <a:t>.</a:t>
            </a:r>
            <a:r>
              <a:rPr lang="en-US" altLang="zh-CN" dirty="0" err="1"/>
              <a:t>pyw</a:t>
            </a:r>
            <a:endParaRPr lang="en-US" altLang="zh-CN" dirty="0"/>
          </a:p>
          <a:p>
            <a:r>
              <a:rPr lang="en-US" altLang="zh-CN" dirty="0"/>
              <a:t>28922260@qq.com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65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92F17-4BBB-4036-A21C-000700F2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设计思路和关键技术（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54747-AAA5-4FAA-AE52-51C0BFBF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QPixmap</a:t>
            </a:r>
            <a:r>
              <a:rPr lang="zh-CN" altLang="en-US" dirty="0"/>
              <a:t>来承载图像，这个对象本身具有读取和保存图片的功能</a:t>
            </a:r>
          </a:p>
          <a:p>
            <a:r>
              <a:rPr lang="zh-CN" altLang="en-US" dirty="0"/>
              <a:t>可以使用</a:t>
            </a:r>
            <a:r>
              <a:rPr lang="en-US" altLang="zh-CN" dirty="0" err="1"/>
              <a:t>QPainter</a:t>
            </a:r>
            <a:r>
              <a:rPr lang="zh-CN" altLang="en-US" dirty="0"/>
              <a:t>进行绘图，例如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painter = </a:t>
            </a:r>
            <a:r>
              <a:rPr lang="en-US" altLang="zh-CN" dirty="0" err="1"/>
              <a:t>QPainter</a:t>
            </a:r>
            <a:r>
              <a:rPr lang="en-US" altLang="zh-CN" dirty="0"/>
              <a:t>(</a:t>
            </a:r>
            <a:r>
              <a:rPr lang="en-US" altLang="zh-CN" dirty="0" err="1"/>
              <a:t>myPixmap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 err="1"/>
              <a:t>painter.setPen</a:t>
            </a:r>
            <a:r>
              <a:rPr lang="en-US" altLang="zh-CN" dirty="0"/>
              <a:t>(</a:t>
            </a:r>
            <a:r>
              <a:rPr lang="en-US" altLang="zh-CN" dirty="0" err="1"/>
              <a:t>QColor</a:t>
            </a:r>
            <a:r>
              <a:rPr lang="en-US" altLang="zh-CN" dirty="0"/>
              <a:t>(166,66,250))</a:t>
            </a:r>
          </a:p>
          <a:p>
            <a:pPr marL="457200" lvl="1" indent="0">
              <a:buNone/>
            </a:pPr>
            <a:r>
              <a:rPr lang="en-US" altLang="zh-CN" dirty="0" err="1"/>
              <a:t>painter.drawLine</a:t>
            </a:r>
            <a:r>
              <a:rPr lang="en-US" altLang="zh-CN" dirty="0"/>
              <a:t>(100,100,200,200)</a:t>
            </a:r>
          </a:p>
          <a:p>
            <a:pPr lvl="1"/>
            <a:r>
              <a:rPr lang="zh-CN" altLang="en-US" dirty="0"/>
              <a:t>具体方法百度一下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657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51705-3B03-4B61-8076-28992A19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设计思路和关键技术（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AF4BE-1495-44D3-8A69-8E0F2BC95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注意鼠标左键按下，鼠标移动，以及鼠标左键弹起这三个事件。重载以下三个函数即可：</a:t>
            </a:r>
            <a:endParaRPr lang="en-US" altLang="zh-CN" dirty="0"/>
          </a:p>
          <a:p>
            <a:pPr lvl="1"/>
            <a:r>
              <a:rPr lang="en-US" altLang="zh-CN" dirty="0" err="1"/>
              <a:t>mousePressEvent</a:t>
            </a:r>
            <a:r>
              <a:rPr lang="en-US" altLang="zh-CN" dirty="0"/>
              <a:t> (self, event)</a:t>
            </a:r>
          </a:p>
          <a:p>
            <a:pPr lvl="1"/>
            <a:r>
              <a:rPr lang="en-US" altLang="zh-CN" dirty="0" err="1"/>
              <a:t>mouseReleaseEvent</a:t>
            </a:r>
            <a:r>
              <a:rPr lang="en-US" altLang="zh-CN" dirty="0"/>
              <a:t> (self, event)</a:t>
            </a:r>
          </a:p>
          <a:p>
            <a:pPr lvl="1"/>
            <a:r>
              <a:rPr lang="en-US" altLang="zh-CN" dirty="0" err="1"/>
              <a:t>mouseMoveEvent</a:t>
            </a:r>
            <a:r>
              <a:rPr lang="en-US" altLang="zh-CN" dirty="0"/>
              <a:t>(self</a:t>
            </a:r>
            <a:r>
              <a:rPr lang="zh-CN" altLang="en-US" dirty="0"/>
              <a:t>，</a:t>
            </a:r>
            <a:r>
              <a:rPr lang="en-US" altLang="zh-CN" dirty="0"/>
              <a:t>event)</a:t>
            </a:r>
          </a:p>
          <a:p>
            <a:r>
              <a:rPr lang="zh-CN" altLang="en-US" dirty="0"/>
              <a:t>进阶：可以考虑鼠标在按下状态下离开指定区域</a:t>
            </a:r>
          </a:p>
        </p:txBody>
      </p:sp>
    </p:spTree>
    <p:extLst>
      <p:ext uri="{BB962C8B-B14F-4D97-AF65-F5344CB8AC3E}">
        <p14:creationId xmlns:p14="http://schemas.microsoft.com/office/powerpoint/2010/main" val="630041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68277-202B-4659-AD04-381CFFAF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设计思路和关键技术（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2B57B-DE19-4B7A-95FC-1EEDA709D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鼠标事件中的形式参数</a:t>
            </a:r>
            <a:r>
              <a:rPr lang="en-US" altLang="zh-CN" dirty="0"/>
              <a:t>event</a:t>
            </a:r>
            <a:r>
              <a:rPr lang="zh-CN" altLang="en-US" dirty="0"/>
              <a:t>对象中可以获取坐标信息：</a:t>
            </a:r>
            <a:r>
              <a:rPr lang="en-US" altLang="zh-CN" dirty="0"/>
              <a:t> 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event.pos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可能需要在局部坐标和全局坐标之间进行转换</a:t>
            </a:r>
            <a:endParaRPr lang="en-US" altLang="zh-CN" dirty="0"/>
          </a:p>
          <a:p>
            <a:r>
              <a:rPr lang="zh-CN" altLang="en-US" dirty="0"/>
              <a:t>用直线段将一系列坐标点连接，即可实现鼠标绘图</a:t>
            </a:r>
            <a:endParaRPr lang="en-US" altLang="zh-CN" dirty="0"/>
          </a:p>
          <a:p>
            <a:r>
              <a:rPr lang="zh-CN" altLang="en-US" dirty="0"/>
              <a:t>进阶：考虑</a:t>
            </a:r>
            <a:r>
              <a:rPr lang="en-US" altLang="zh-CN" dirty="0"/>
              <a:t>Document - View</a:t>
            </a:r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211792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FF28A-BD79-4EBC-BC0B-59A1B913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B0B10-CA2C-42C9-924D-E8B29189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</a:rPr>
              <a:t>Python</a:t>
            </a:r>
            <a:r>
              <a:rPr lang="zh-CN" altLang="en-US" dirty="0">
                <a:solidFill>
                  <a:schemeClr val="accent6"/>
                </a:solidFill>
              </a:rPr>
              <a:t>简介 </a:t>
            </a:r>
            <a:r>
              <a:rPr lang="en-US" altLang="zh-CN" dirty="0">
                <a:solidFill>
                  <a:schemeClr val="accent6"/>
                </a:solidFill>
              </a:rPr>
              <a:t>+ </a:t>
            </a:r>
            <a:r>
              <a:rPr lang="zh-CN" altLang="en-US" dirty="0">
                <a:solidFill>
                  <a:schemeClr val="accent6"/>
                </a:solidFill>
              </a:rPr>
              <a:t>变量赋值和数字运算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字符串，序列，字典，元组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分支和循环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函数，模块，简单文件读写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类与对象，异常处理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solidFill>
                  <a:schemeClr val="accent6"/>
                </a:solidFill>
              </a:rPr>
              <a:t>IPython</a:t>
            </a:r>
            <a:r>
              <a:rPr lang="zh-CN" altLang="en-US" dirty="0">
                <a:solidFill>
                  <a:schemeClr val="accent6"/>
                </a:solidFill>
              </a:rPr>
              <a:t>和</a:t>
            </a:r>
            <a:r>
              <a:rPr lang="en-US" altLang="zh-CN" dirty="0">
                <a:solidFill>
                  <a:schemeClr val="accent6"/>
                </a:solidFill>
              </a:rPr>
              <a:t>NumPy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</a:rPr>
              <a:t>pandas</a:t>
            </a:r>
            <a:r>
              <a:rPr lang="zh-CN" altLang="en-US" dirty="0">
                <a:solidFill>
                  <a:schemeClr val="accent6"/>
                </a:solidFill>
              </a:rPr>
              <a:t>数据处理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文件读取和解析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</a:rPr>
              <a:t>matplotlib</a:t>
            </a:r>
            <a:r>
              <a:rPr lang="zh-CN" altLang="en-US" dirty="0">
                <a:solidFill>
                  <a:schemeClr val="accent6"/>
                </a:solidFill>
              </a:rPr>
              <a:t>数据绘图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solidFill>
                  <a:schemeClr val="accent6"/>
                </a:solidFill>
              </a:rPr>
              <a:t>PyQt</a:t>
            </a:r>
            <a:r>
              <a:rPr lang="zh-CN" altLang="en-US" dirty="0">
                <a:solidFill>
                  <a:schemeClr val="accent6"/>
                </a:solidFill>
              </a:rPr>
              <a:t>信号和槽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solidFill>
                  <a:schemeClr val="accent6"/>
                </a:solidFill>
              </a:rPr>
              <a:t>PyQt</a:t>
            </a:r>
            <a:r>
              <a:rPr lang="zh-CN" altLang="en-US" dirty="0">
                <a:solidFill>
                  <a:schemeClr val="accent6"/>
                </a:solidFill>
              </a:rPr>
              <a:t>对话框，控件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err="1">
                <a:solidFill>
                  <a:srgbClr val="C00000"/>
                </a:solidFill>
              </a:rPr>
              <a:t>PyQt</a:t>
            </a:r>
            <a:r>
              <a:rPr lang="zh-CN" altLang="en-US" b="1" dirty="0">
                <a:solidFill>
                  <a:srgbClr val="C00000"/>
                </a:solidFill>
              </a:rPr>
              <a:t>主窗口编程，动作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Qt Designer</a:t>
            </a:r>
            <a:r>
              <a:rPr lang="zh-CN" altLang="en-US" dirty="0"/>
              <a:t>创建对话框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GUI</a:t>
            </a:r>
            <a:r>
              <a:rPr lang="zh-CN" altLang="en-US" dirty="0"/>
              <a:t>综合实战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复习，考试</a:t>
            </a:r>
          </a:p>
        </p:txBody>
      </p:sp>
    </p:spTree>
    <p:extLst>
      <p:ext uri="{BB962C8B-B14F-4D97-AF65-F5344CB8AC3E}">
        <p14:creationId xmlns:p14="http://schemas.microsoft.com/office/powerpoint/2010/main" val="381247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4F2DB-F9E8-44B3-BE50-C4754E26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主窗口程序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F4791-2550-4F43-A43D-3F882B658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主窗口是一种常见的</a:t>
            </a:r>
            <a:r>
              <a:rPr lang="en-US" altLang="zh-CN" dirty="0"/>
              <a:t>GUI</a:t>
            </a:r>
            <a:r>
              <a:rPr lang="zh-CN" altLang="en-US" dirty="0"/>
              <a:t>程序形式</a:t>
            </a:r>
            <a:endParaRPr lang="en-US" altLang="zh-CN" dirty="0"/>
          </a:p>
          <a:p>
            <a:r>
              <a:rPr lang="zh-CN" altLang="en-US" dirty="0"/>
              <a:t>有很多约定俗成的交互规则</a:t>
            </a:r>
            <a:endParaRPr lang="en-US" altLang="zh-CN" dirty="0"/>
          </a:p>
          <a:p>
            <a:r>
              <a:rPr lang="en-US" altLang="zh-CN" dirty="0" err="1"/>
              <a:t>PyQt</a:t>
            </a:r>
            <a:r>
              <a:rPr lang="zh-CN" altLang="en-US" dirty="0"/>
              <a:t>实现了一种</a:t>
            </a:r>
            <a:r>
              <a:rPr lang="zh-CN" altLang="en-US" b="1" dirty="0">
                <a:solidFill>
                  <a:srgbClr val="C00000"/>
                </a:solidFill>
              </a:rPr>
              <a:t>更高级的封装</a:t>
            </a:r>
            <a:r>
              <a:rPr lang="zh-CN" altLang="en-US" dirty="0"/>
              <a:t>，用来编写主窗口程序，称为</a:t>
            </a:r>
            <a:r>
              <a:rPr lang="zh-CN" altLang="en-US" b="1" dirty="0">
                <a:solidFill>
                  <a:srgbClr val="C00000"/>
                </a:solidFill>
              </a:rPr>
              <a:t>动作</a:t>
            </a:r>
          </a:p>
        </p:txBody>
      </p:sp>
    </p:spTree>
    <p:extLst>
      <p:ext uri="{BB962C8B-B14F-4D97-AF65-F5344CB8AC3E}">
        <p14:creationId xmlns:p14="http://schemas.microsoft.com/office/powerpoint/2010/main" val="109923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0D9CC-CF0B-456C-AFB2-9407720E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创建一个空的主窗口程序</a:t>
            </a:r>
            <a:endParaRPr lang="zh-CN" altLang="en-US" dirty="0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4519C636-148B-487E-9504-1090075C0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589" y="1429966"/>
            <a:ext cx="5586647" cy="491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0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896E4-ED07-4851-BC8E-6A69E95D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图像编辑程序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060A5-21BC-4BE7-B6A5-F9795C4E2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见代码</a:t>
            </a:r>
          </a:p>
        </p:txBody>
      </p:sp>
    </p:spTree>
    <p:extLst>
      <p:ext uri="{BB962C8B-B14F-4D97-AF65-F5344CB8AC3E}">
        <p14:creationId xmlns:p14="http://schemas.microsoft.com/office/powerpoint/2010/main" val="343960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B3647-9CC1-48F1-BF2D-FBBCC304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PyQt5</a:t>
            </a:r>
            <a:r>
              <a:rPr lang="zh-CN" altLang="en-US" dirty="0"/>
              <a:t>中的图像类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42140-DD39-4A1F-9854-F495A432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566153"/>
            <a:ext cx="8447808" cy="461081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image = </a:t>
            </a:r>
            <a:r>
              <a:rPr lang="en-US" altLang="zh-CN" dirty="0" err="1"/>
              <a:t>QImage</a:t>
            </a:r>
            <a:r>
              <a:rPr lang="en-US" altLang="zh-CN" dirty="0"/>
              <a:t>(</a:t>
            </a:r>
            <a:r>
              <a:rPr lang="en-US" altLang="zh-CN" dirty="0" err="1"/>
              <a:t>fname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imageLabel</a:t>
            </a:r>
            <a:r>
              <a:rPr lang="en-US" altLang="zh-CN" dirty="0"/>
              <a:t> = </a:t>
            </a:r>
            <a:r>
              <a:rPr lang="en-US" altLang="zh-CN" dirty="0" err="1"/>
              <a:t>QLabel</a:t>
            </a:r>
            <a:r>
              <a:rPr lang="en-US" altLang="zh-CN"/>
              <a:t>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imageLabel.setPixmap</a:t>
            </a:r>
            <a:r>
              <a:rPr lang="en-US" altLang="zh-CN" dirty="0"/>
              <a:t>(</a:t>
            </a:r>
            <a:r>
              <a:rPr lang="en-US" altLang="zh-CN" dirty="0" err="1"/>
              <a:t>QPixmap.fromImage</a:t>
            </a:r>
            <a:r>
              <a:rPr lang="en-US" altLang="zh-CN" dirty="0"/>
              <a:t>(image))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91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EDCB8-D2F4-4213-B456-C623E370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53594D-CE88-4DF5-9AD8-D931B9801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16849"/>
            <a:ext cx="7834370" cy="196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6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C3BAF-8DDF-4258-8DB8-2257BA7D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菜单栏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FE56528-7358-410B-B61F-E4FF68AFA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9967"/>
            <a:ext cx="8045198" cy="33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3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036CA-6B82-4F83-AD44-DF4B53F8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7722059-2051-4033-A2D4-34809D71F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9967"/>
            <a:ext cx="8121932" cy="318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0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2960</TotalTime>
  <Words>436</Words>
  <Application>Microsoft Office PowerPoint</Application>
  <PresentationFormat>全屏显示(4:3)</PresentationFormat>
  <Paragraphs>66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主题​​</vt:lpstr>
      <vt:lpstr>Python程序设计 12 PyQt主窗口编程,动作</vt:lpstr>
      <vt:lpstr>课程安排</vt:lpstr>
      <vt:lpstr>主窗口程序</vt:lpstr>
      <vt:lpstr>创建一个空的主窗口程序</vt:lpstr>
      <vt:lpstr>图像编辑程序</vt:lpstr>
      <vt:lpstr>PyQt5中的图像类</vt:lpstr>
      <vt:lpstr>状态栏</vt:lpstr>
      <vt:lpstr>菜单栏</vt:lpstr>
      <vt:lpstr>工具栏</vt:lpstr>
      <vt:lpstr>动作</vt:lpstr>
      <vt:lpstr>动作</vt:lpstr>
      <vt:lpstr>动作组</vt:lpstr>
      <vt:lpstr>作业12：绘图</vt:lpstr>
      <vt:lpstr>设计思路和关键技术（1）</vt:lpstr>
      <vt:lpstr>设计思路和关键技术（2）</vt:lpstr>
      <vt:lpstr>设计思路和关键技术（3）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 1. 程序设计概论及Python入门</dc:title>
  <dc:creator>dongwei</dc:creator>
  <cp:lastModifiedBy>dongwei</cp:lastModifiedBy>
  <cp:revision>137</cp:revision>
  <dcterms:created xsi:type="dcterms:W3CDTF">2017-10-08T09:27:06Z</dcterms:created>
  <dcterms:modified xsi:type="dcterms:W3CDTF">2019-12-03T01:06:02Z</dcterms:modified>
</cp:coreProperties>
</file>